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33"/>
  </p:notesMasterIdLst>
  <p:sldIdLst>
    <p:sldId id="271" r:id="rId6"/>
    <p:sldId id="289" r:id="rId7"/>
    <p:sldId id="329" r:id="rId8"/>
    <p:sldId id="330" r:id="rId9"/>
    <p:sldId id="293" r:id="rId10"/>
    <p:sldId id="286" r:id="rId11"/>
    <p:sldId id="314" r:id="rId12"/>
    <p:sldId id="284" r:id="rId13"/>
    <p:sldId id="316" r:id="rId14"/>
    <p:sldId id="317" r:id="rId15"/>
    <p:sldId id="269" r:id="rId16"/>
    <p:sldId id="280" r:id="rId17"/>
    <p:sldId id="294" r:id="rId18"/>
    <p:sldId id="283" r:id="rId19"/>
    <p:sldId id="332" r:id="rId20"/>
    <p:sldId id="296" r:id="rId21"/>
    <p:sldId id="331" r:id="rId22"/>
    <p:sldId id="318" r:id="rId23"/>
    <p:sldId id="319" r:id="rId24"/>
    <p:sldId id="320" r:id="rId25"/>
    <p:sldId id="321" r:id="rId26"/>
    <p:sldId id="322" r:id="rId27"/>
    <p:sldId id="324" r:id="rId28"/>
    <p:sldId id="325" r:id="rId29"/>
    <p:sldId id="326" r:id="rId30"/>
    <p:sldId id="328" r:id="rId31"/>
    <p:sldId id="33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434" autoAdjust="0"/>
  </p:normalViewPr>
  <p:slideViewPr>
    <p:cSldViewPr snapToGrid="0" snapToObjects="1">
      <p:cViewPr varScale="1">
        <p:scale>
          <a:sx n="93" d="100"/>
          <a:sy n="93" d="100"/>
        </p:scale>
        <p:origin x="66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Dimensiones</a:t>
            </a:r>
            <a:r>
              <a:rPr lang="es-CL" baseline="0"/>
              <a:t> del portafolio regiones</a:t>
            </a:r>
            <a:endParaRPr lang="es-CL"/>
          </a:p>
        </c:rich>
      </c:tx>
      <c:layout/>
      <c:overlay val="0"/>
      <c:spPr>
        <a:noFill/>
        <a:ln>
          <a:noFill/>
        </a:ln>
        <a:effectLst/>
      </c:spPr>
    </c:title>
    <c:autoTitleDeleted val="0"/>
    <c:plotArea>
      <c:layout/>
      <c:lineChart>
        <c:grouping val="standard"/>
        <c:varyColors val="0"/>
        <c:ser>
          <c:idx val="0"/>
          <c:order val="0"/>
          <c:tx>
            <c:strRef>
              <c:f>Hoja2!$B$1</c:f>
              <c:strCache>
                <c:ptCount val="1"/>
                <c:pt idx="0">
                  <c:v>Organización de los elementos de la unidad</c:v>
                </c:pt>
              </c:strCache>
            </c:strRef>
          </c:tx>
          <c:spPr>
            <a:ln w="28575" cap="rnd">
              <a:solidFill>
                <a:schemeClr val="accent1"/>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Hoja2!$B$2:$B$16</c:f>
              <c:numCache>
                <c:formatCode>0%</c:formatCode>
                <c:ptCount val="15"/>
                <c:pt idx="0">
                  <c:v>0.41325000000000001</c:v>
                </c:pt>
                <c:pt idx="1">
                  <c:v>0.495571428571429</c:v>
                </c:pt>
                <c:pt idx="2">
                  <c:v>0.47611111111111099</c:v>
                </c:pt>
                <c:pt idx="3">
                  <c:v>0.455777777777778</c:v>
                </c:pt>
                <c:pt idx="4">
                  <c:v>0.51153333333333295</c:v>
                </c:pt>
                <c:pt idx="5">
                  <c:v>0.50257894736842101</c:v>
                </c:pt>
                <c:pt idx="6">
                  <c:v>0.50994230769230797</c:v>
                </c:pt>
                <c:pt idx="7">
                  <c:v>0.49809090909090897</c:v>
                </c:pt>
                <c:pt idx="8">
                  <c:v>0.49173333333333302</c:v>
                </c:pt>
                <c:pt idx="9">
                  <c:v>0.52740740740740799</c:v>
                </c:pt>
                <c:pt idx="10">
                  <c:v>0.48178124999999999</c:v>
                </c:pt>
                <c:pt idx="11">
                  <c:v>0.48216666666666702</c:v>
                </c:pt>
                <c:pt idx="12">
                  <c:v>0.48546666666666699</c:v>
                </c:pt>
                <c:pt idx="13">
                  <c:v>0.52400000000000002</c:v>
                </c:pt>
                <c:pt idx="14">
                  <c:v>0.56340000000000001</c:v>
                </c:pt>
              </c:numCache>
            </c:numRef>
          </c:val>
          <c:smooth val="0"/>
          <c:extLst xmlns:c16r2="http://schemas.microsoft.com/office/drawing/2015/06/chart">
            <c:ext xmlns:c16="http://schemas.microsoft.com/office/drawing/2014/chart" uri="{C3380CC4-5D6E-409C-BE32-E72D297353CC}">
              <c16:uniqueId val="{00000000-D94D-4D55-BD41-3083887CCC5F}"/>
            </c:ext>
          </c:extLst>
        </c:ser>
        <c:ser>
          <c:idx val="1"/>
          <c:order val="1"/>
          <c:tx>
            <c:strRef>
              <c:f>Hoja2!$C$1</c:f>
              <c:strCache>
                <c:ptCount val="1"/>
                <c:pt idx="0">
                  <c:v>Análisis de las actividades de las clases</c:v>
                </c:pt>
              </c:strCache>
            </c:strRef>
          </c:tx>
          <c:spPr>
            <a:ln w="28575" cap="rnd">
              <a:solidFill>
                <a:schemeClr val="accent2"/>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Hoja2!$C$2:$C$16</c:f>
              <c:numCache>
                <c:formatCode>0%</c:formatCode>
                <c:ptCount val="15"/>
                <c:pt idx="0">
                  <c:v>0.16875000000000001</c:v>
                </c:pt>
                <c:pt idx="1">
                  <c:v>0.16271428571428601</c:v>
                </c:pt>
                <c:pt idx="2">
                  <c:v>0.17055555555555599</c:v>
                </c:pt>
                <c:pt idx="3">
                  <c:v>0.17633333333333301</c:v>
                </c:pt>
                <c:pt idx="4">
                  <c:v>0.24006666666666701</c:v>
                </c:pt>
                <c:pt idx="5">
                  <c:v>0.2515</c:v>
                </c:pt>
                <c:pt idx="6">
                  <c:v>0.22797115384615399</c:v>
                </c:pt>
                <c:pt idx="7">
                  <c:v>0.25045454545454499</c:v>
                </c:pt>
                <c:pt idx="8">
                  <c:v>0.22143333333333301</c:v>
                </c:pt>
                <c:pt idx="9">
                  <c:v>0.23309259259259299</c:v>
                </c:pt>
                <c:pt idx="10">
                  <c:v>0.23499999999999999</c:v>
                </c:pt>
                <c:pt idx="11">
                  <c:v>0.24908333333333299</c:v>
                </c:pt>
                <c:pt idx="12">
                  <c:v>0.2225</c:v>
                </c:pt>
                <c:pt idx="13">
                  <c:v>0.22869999999999999</c:v>
                </c:pt>
                <c:pt idx="14">
                  <c:v>0.21099999999999999</c:v>
                </c:pt>
              </c:numCache>
            </c:numRef>
          </c:val>
          <c:smooth val="0"/>
          <c:extLst xmlns:c16r2="http://schemas.microsoft.com/office/drawing/2015/06/chart">
            <c:ext xmlns:c16="http://schemas.microsoft.com/office/drawing/2014/chart" uri="{C3380CC4-5D6E-409C-BE32-E72D297353CC}">
              <c16:uniqueId val="{00000001-D94D-4D55-BD41-3083887CCC5F}"/>
            </c:ext>
          </c:extLst>
        </c:ser>
        <c:ser>
          <c:idx val="2"/>
          <c:order val="2"/>
          <c:tx>
            <c:strRef>
              <c:f>Hoja2!$D$1</c:f>
              <c:strCache>
                <c:ptCount val="1"/>
                <c:pt idx="0">
                  <c:v>Calidad de la evaluación de la unidad</c:v>
                </c:pt>
              </c:strCache>
            </c:strRef>
          </c:tx>
          <c:spPr>
            <a:ln w="28575" cap="rnd">
              <a:solidFill>
                <a:schemeClr val="accent3"/>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Hoja2!$D$2:$D$16</c:f>
              <c:numCache>
                <c:formatCode>0%</c:formatCode>
                <c:ptCount val="15"/>
                <c:pt idx="0">
                  <c:v>0.2155</c:v>
                </c:pt>
                <c:pt idx="1">
                  <c:v>0.191285714285714</c:v>
                </c:pt>
                <c:pt idx="2">
                  <c:v>0.210555555555556</c:v>
                </c:pt>
                <c:pt idx="3">
                  <c:v>0.212555555555556</c:v>
                </c:pt>
                <c:pt idx="4">
                  <c:v>0.243933333333333</c:v>
                </c:pt>
                <c:pt idx="5">
                  <c:v>0.259421052631579</c:v>
                </c:pt>
                <c:pt idx="6">
                  <c:v>0.26272115384615402</c:v>
                </c:pt>
                <c:pt idx="7">
                  <c:v>0.25987878787878799</c:v>
                </c:pt>
                <c:pt idx="8">
                  <c:v>0.271633333333333</c:v>
                </c:pt>
                <c:pt idx="9">
                  <c:v>0.25750000000000001</c:v>
                </c:pt>
                <c:pt idx="10">
                  <c:v>0.22509375000000001</c:v>
                </c:pt>
                <c:pt idx="11">
                  <c:v>0.25774999999999998</c:v>
                </c:pt>
                <c:pt idx="12">
                  <c:v>0.22813333333333299</c:v>
                </c:pt>
                <c:pt idx="13">
                  <c:v>0.24310000000000001</c:v>
                </c:pt>
                <c:pt idx="14">
                  <c:v>0.21560000000000001</c:v>
                </c:pt>
              </c:numCache>
            </c:numRef>
          </c:val>
          <c:smooth val="0"/>
          <c:extLst xmlns:c16r2="http://schemas.microsoft.com/office/drawing/2015/06/chart">
            <c:ext xmlns:c16="http://schemas.microsoft.com/office/drawing/2014/chart" uri="{C3380CC4-5D6E-409C-BE32-E72D297353CC}">
              <c16:uniqueId val="{00000002-D94D-4D55-BD41-3083887CCC5F}"/>
            </c:ext>
          </c:extLst>
        </c:ser>
        <c:ser>
          <c:idx val="3"/>
          <c:order val="3"/>
          <c:tx>
            <c:strRef>
              <c:f>Hoja2!$E$1</c:f>
              <c:strCache>
                <c:ptCount val="1"/>
                <c:pt idx="0">
                  <c:v>Reflexión a partir de los resultados de la evaluación</c:v>
                </c:pt>
              </c:strCache>
            </c:strRef>
          </c:tx>
          <c:spPr>
            <a:ln w="28575" cap="rnd">
              <a:solidFill>
                <a:schemeClr val="accent4"/>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Hoja2!$E$2:$E$16</c:f>
              <c:numCache>
                <c:formatCode>0%</c:formatCode>
                <c:ptCount val="15"/>
                <c:pt idx="0">
                  <c:v>0.13325000000000001</c:v>
                </c:pt>
                <c:pt idx="1">
                  <c:v>6.7142857142857101E-2</c:v>
                </c:pt>
                <c:pt idx="2">
                  <c:v>0.14133333333333301</c:v>
                </c:pt>
                <c:pt idx="3">
                  <c:v>0.164444444444445</c:v>
                </c:pt>
                <c:pt idx="4">
                  <c:v>0.19973333333333301</c:v>
                </c:pt>
                <c:pt idx="5">
                  <c:v>0.20150000000000001</c:v>
                </c:pt>
                <c:pt idx="6">
                  <c:v>0.195009615384615</c:v>
                </c:pt>
                <c:pt idx="7">
                  <c:v>0.217212121212121</c:v>
                </c:pt>
                <c:pt idx="8">
                  <c:v>0.18183333333333301</c:v>
                </c:pt>
                <c:pt idx="9">
                  <c:v>0.201203703703704</c:v>
                </c:pt>
                <c:pt idx="10">
                  <c:v>0.18487500000000001</c:v>
                </c:pt>
                <c:pt idx="11">
                  <c:v>0.19866666666666699</c:v>
                </c:pt>
                <c:pt idx="12">
                  <c:v>0.17319999999999999</c:v>
                </c:pt>
                <c:pt idx="13">
                  <c:v>0.15840000000000001</c:v>
                </c:pt>
                <c:pt idx="14">
                  <c:v>0.24399999999999999</c:v>
                </c:pt>
              </c:numCache>
            </c:numRef>
          </c:val>
          <c:smooth val="0"/>
          <c:extLst xmlns:c16r2="http://schemas.microsoft.com/office/drawing/2015/06/chart">
            <c:ext xmlns:c16="http://schemas.microsoft.com/office/drawing/2014/chart" uri="{C3380CC4-5D6E-409C-BE32-E72D297353CC}">
              <c16:uniqueId val="{00000003-D94D-4D55-BD41-3083887CCC5F}"/>
            </c:ext>
          </c:extLst>
        </c:ser>
        <c:ser>
          <c:idx val="4"/>
          <c:order val="4"/>
          <c:tx>
            <c:strRef>
              <c:f>Hoja2!$F$1</c:f>
              <c:strCache>
                <c:ptCount val="1"/>
                <c:pt idx="0">
                  <c:v>Ambiente de la clase</c:v>
                </c:pt>
              </c:strCache>
            </c:strRef>
          </c:tx>
          <c:spPr>
            <a:ln w="28575" cap="rnd">
              <a:solidFill>
                <a:schemeClr val="accent5"/>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Hoja2!$F$2:$F$16</c:f>
              <c:numCache>
                <c:formatCode>0%</c:formatCode>
                <c:ptCount val="15"/>
                <c:pt idx="0">
                  <c:v>0.98</c:v>
                </c:pt>
                <c:pt idx="1">
                  <c:v>0.89542857142857202</c:v>
                </c:pt>
                <c:pt idx="2">
                  <c:v>0.929111111111111</c:v>
                </c:pt>
                <c:pt idx="3">
                  <c:v>0.93133333333333301</c:v>
                </c:pt>
                <c:pt idx="4">
                  <c:v>0.92513333333333403</c:v>
                </c:pt>
                <c:pt idx="5">
                  <c:v>0.92334210526315796</c:v>
                </c:pt>
                <c:pt idx="6">
                  <c:v>0.92003846153846203</c:v>
                </c:pt>
                <c:pt idx="7">
                  <c:v>0.93875757575757601</c:v>
                </c:pt>
                <c:pt idx="8">
                  <c:v>0.94183333333333297</c:v>
                </c:pt>
                <c:pt idx="9">
                  <c:v>0.93694444444444402</c:v>
                </c:pt>
                <c:pt idx="10">
                  <c:v>0.92090625000000004</c:v>
                </c:pt>
                <c:pt idx="11">
                  <c:v>0.932416666666667</c:v>
                </c:pt>
                <c:pt idx="12">
                  <c:v>0.93973333333333398</c:v>
                </c:pt>
                <c:pt idx="13">
                  <c:v>0.92210000000000003</c:v>
                </c:pt>
                <c:pt idx="14">
                  <c:v>0.94640000000000002</c:v>
                </c:pt>
              </c:numCache>
            </c:numRef>
          </c:val>
          <c:smooth val="0"/>
          <c:extLst xmlns:c16r2="http://schemas.microsoft.com/office/drawing/2015/06/chart">
            <c:ext xmlns:c16="http://schemas.microsoft.com/office/drawing/2014/chart" uri="{C3380CC4-5D6E-409C-BE32-E72D297353CC}">
              <c16:uniqueId val="{00000004-D94D-4D55-BD41-3083887CCC5F}"/>
            </c:ext>
          </c:extLst>
        </c:ser>
        <c:ser>
          <c:idx val="5"/>
          <c:order val="5"/>
          <c:tx>
            <c:strRef>
              <c:f>Hoja2!$G$1</c:f>
              <c:strCache>
                <c:ptCount val="1"/>
                <c:pt idx="0">
                  <c:v>Estructura de la clase</c:v>
                </c:pt>
              </c:strCache>
            </c:strRef>
          </c:tx>
          <c:spPr>
            <a:ln w="28575" cap="rnd">
              <a:solidFill>
                <a:schemeClr val="accent6"/>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Hoja2!$G$2:$G$16</c:f>
              <c:numCache>
                <c:formatCode>0%</c:formatCode>
                <c:ptCount val="15"/>
                <c:pt idx="0">
                  <c:v>0.57350000000000001</c:v>
                </c:pt>
                <c:pt idx="1">
                  <c:v>0.495428571428571</c:v>
                </c:pt>
                <c:pt idx="2">
                  <c:v>0.61133333333333295</c:v>
                </c:pt>
                <c:pt idx="3">
                  <c:v>0.60377777777777797</c:v>
                </c:pt>
                <c:pt idx="4">
                  <c:v>0.60293333333333299</c:v>
                </c:pt>
                <c:pt idx="5">
                  <c:v>0.60886842105263195</c:v>
                </c:pt>
                <c:pt idx="6">
                  <c:v>0.604615384615385</c:v>
                </c:pt>
                <c:pt idx="7">
                  <c:v>0.60454545454545505</c:v>
                </c:pt>
                <c:pt idx="8">
                  <c:v>0.59466666666666701</c:v>
                </c:pt>
                <c:pt idx="9">
                  <c:v>0.62572222222222196</c:v>
                </c:pt>
                <c:pt idx="10">
                  <c:v>0.57740625000000001</c:v>
                </c:pt>
                <c:pt idx="11">
                  <c:v>0.57291666666666696</c:v>
                </c:pt>
                <c:pt idx="12">
                  <c:v>0.57299999999999995</c:v>
                </c:pt>
                <c:pt idx="13">
                  <c:v>0.63180000000000003</c:v>
                </c:pt>
                <c:pt idx="14">
                  <c:v>0.67559999999999998</c:v>
                </c:pt>
              </c:numCache>
            </c:numRef>
          </c:val>
          <c:smooth val="0"/>
          <c:extLst xmlns:c16r2="http://schemas.microsoft.com/office/drawing/2015/06/chart">
            <c:ext xmlns:c16="http://schemas.microsoft.com/office/drawing/2014/chart" uri="{C3380CC4-5D6E-409C-BE32-E72D297353CC}">
              <c16:uniqueId val="{00000005-D94D-4D55-BD41-3083887CCC5F}"/>
            </c:ext>
          </c:extLst>
        </c:ser>
        <c:ser>
          <c:idx val="6"/>
          <c:order val="6"/>
          <c:tx>
            <c:strRef>
              <c:f>Hoja2!$H$1</c:f>
              <c:strCache>
                <c:ptCount val="1"/>
                <c:pt idx="0">
                  <c:v> Interacción pedagógica</c:v>
                </c:pt>
              </c:strCache>
            </c:strRef>
          </c:tx>
          <c:spPr>
            <a:ln w="28575" cap="rnd">
              <a:solidFill>
                <a:schemeClr val="accent1">
                  <a:lumMod val="60000"/>
                </a:schemeClr>
              </a:solidFill>
              <a:round/>
            </a:ln>
            <a:effectLst/>
          </c:spPr>
          <c:marker>
            <c:symbol val="none"/>
          </c:marker>
          <c:cat>
            <c:strRef>
              <c:f>Hoja2!$A$2:$A$16</c:f>
              <c:strCache>
                <c:ptCount val="15"/>
                <c:pt idx="0">
                  <c:v>Arica y Parinacota</c:v>
                </c:pt>
                <c:pt idx="1">
                  <c:v>Tarapacá</c:v>
                </c:pt>
                <c:pt idx="2">
                  <c:v>Antofagasta</c:v>
                </c:pt>
                <c:pt idx="3">
                  <c:v>Atacama</c:v>
                </c:pt>
                <c:pt idx="4">
                  <c:v>Coquimbo</c:v>
                </c:pt>
                <c:pt idx="5">
                  <c:v>Valparaíso</c:v>
                </c:pt>
                <c:pt idx="6">
                  <c:v>Metropolitana de Santiago</c:v>
                </c:pt>
                <c:pt idx="7">
                  <c:v>Libertador Bernardo O'Higgins</c:v>
                </c:pt>
                <c:pt idx="8">
                  <c:v>Maule</c:v>
                </c:pt>
                <c:pt idx="9">
                  <c:v>Biobío</c:v>
                </c:pt>
                <c:pt idx="10">
                  <c:v>La Araucanía</c:v>
                </c:pt>
                <c:pt idx="11">
                  <c:v>Los Ríos</c:v>
                </c:pt>
                <c:pt idx="12">
                  <c:v>Los Lagos</c:v>
                </c:pt>
                <c:pt idx="13">
                  <c:v>Aysén del Gral. Carlos Ibáñez del Campo</c:v>
                </c:pt>
                <c:pt idx="14">
                  <c:v>Magallanes y Antártica Chilena</c:v>
                </c:pt>
              </c:strCache>
            </c:strRef>
          </c:cat>
          <c:val>
            <c:numRef>
              <c:f>Hoja2!$H$2:$H$16</c:f>
              <c:numCache>
                <c:formatCode>0%</c:formatCode>
                <c:ptCount val="15"/>
                <c:pt idx="0">
                  <c:v>0.15475</c:v>
                </c:pt>
                <c:pt idx="1">
                  <c:v>0.11957142857142899</c:v>
                </c:pt>
                <c:pt idx="2">
                  <c:v>0.109</c:v>
                </c:pt>
                <c:pt idx="3">
                  <c:v>0.13500000000000001</c:v>
                </c:pt>
                <c:pt idx="4">
                  <c:v>0.178666666666667</c:v>
                </c:pt>
                <c:pt idx="5">
                  <c:v>0.17815789473684199</c:v>
                </c:pt>
                <c:pt idx="6">
                  <c:v>0.182221153846154</c:v>
                </c:pt>
                <c:pt idx="7">
                  <c:v>0.16330303030303001</c:v>
                </c:pt>
                <c:pt idx="8">
                  <c:v>0.143666666666667</c:v>
                </c:pt>
                <c:pt idx="9">
                  <c:v>0.16903703703703701</c:v>
                </c:pt>
                <c:pt idx="10">
                  <c:v>0.15003125</c:v>
                </c:pt>
                <c:pt idx="11">
                  <c:v>0.164833333333333</c:v>
                </c:pt>
                <c:pt idx="12">
                  <c:v>0.136133333333333</c:v>
                </c:pt>
                <c:pt idx="13">
                  <c:v>0.15870000000000001</c:v>
                </c:pt>
                <c:pt idx="14">
                  <c:v>0.19980000000000001</c:v>
                </c:pt>
              </c:numCache>
            </c:numRef>
          </c:val>
          <c:smooth val="0"/>
          <c:extLst xmlns:c16r2="http://schemas.microsoft.com/office/drawing/2015/06/chart">
            <c:ext xmlns:c16="http://schemas.microsoft.com/office/drawing/2014/chart" uri="{C3380CC4-5D6E-409C-BE32-E72D297353CC}">
              <c16:uniqueId val="{00000006-D94D-4D55-BD41-3083887CCC5F}"/>
            </c:ext>
          </c:extLst>
        </c:ser>
        <c:dLbls>
          <c:showLegendKey val="0"/>
          <c:showVal val="0"/>
          <c:showCatName val="0"/>
          <c:showSerName val="0"/>
          <c:showPercent val="0"/>
          <c:showBubbleSize val="0"/>
        </c:dLbls>
        <c:smooth val="0"/>
        <c:axId val="224818752"/>
        <c:axId val="224819312"/>
      </c:lineChart>
      <c:catAx>
        <c:axId val="22481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24819312"/>
        <c:crossesAt val="0"/>
        <c:auto val="1"/>
        <c:lblAlgn val="ctr"/>
        <c:lblOffset val="100"/>
        <c:noMultiLvlLbl val="0"/>
      </c:catAx>
      <c:valAx>
        <c:axId val="2248193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24818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s-ES"/>
              <a:t>Nº colegios interesados</a:t>
            </a:r>
            <a:r>
              <a:rPr lang="es-ES" baseline="0"/>
              <a:t> por región</a:t>
            </a:r>
            <a:endParaRPr lang="es-ES"/>
          </a:p>
        </c:rich>
      </c:tx>
      <c:layout/>
      <c:overlay val="0"/>
    </c:title>
    <c:autoTitleDeleted val="0"/>
    <c:plotArea>
      <c:layout/>
      <c:barChart>
        <c:barDir val="col"/>
        <c:grouping val="clustered"/>
        <c:varyColors val="0"/>
        <c:ser>
          <c:idx val="0"/>
          <c:order val="0"/>
          <c:tx>
            <c:strRef>
              <c:f>Hoja1!$B$1</c:f>
              <c:strCache>
                <c:ptCount val="1"/>
                <c:pt idx="0">
                  <c:v>Nº colegios</c:v>
                </c:pt>
              </c:strCache>
            </c:strRef>
          </c:tx>
          <c:invertIfNegative val="0"/>
          <c:dLbls>
            <c:spPr>
              <a:noFill/>
              <a:ln>
                <a:noFill/>
              </a:ln>
              <a:effectLst/>
            </c:spPr>
            <c:txPr>
              <a:bodyPr/>
              <a:lstStyle/>
              <a:p>
                <a:pPr>
                  <a:defRPr sz="1400"/>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Hoja1!$A$2:$A$12</c:f>
              <c:strCache>
                <c:ptCount val="11"/>
                <c:pt idx="0">
                  <c:v>Antofagasta</c:v>
                </c:pt>
                <c:pt idx="1">
                  <c:v>Coquimbo</c:v>
                </c:pt>
                <c:pt idx="2">
                  <c:v>Valparaíso</c:v>
                </c:pt>
                <c:pt idx="3">
                  <c:v>Metropolitana</c:v>
                </c:pt>
                <c:pt idx="4">
                  <c:v>O'Higgins</c:v>
                </c:pt>
                <c:pt idx="5">
                  <c:v>Maule</c:v>
                </c:pt>
                <c:pt idx="6">
                  <c:v>Biobío</c:v>
                </c:pt>
                <c:pt idx="7">
                  <c:v>Araucanía</c:v>
                </c:pt>
                <c:pt idx="8">
                  <c:v>Los Lagos</c:v>
                </c:pt>
                <c:pt idx="9">
                  <c:v>Aysén</c:v>
                </c:pt>
                <c:pt idx="10">
                  <c:v>Magallanes</c:v>
                </c:pt>
              </c:strCache>
            </c:strRef>
          </c:cat>
          <c:val>
            <c:numRef>
              <c:f>Hoja1!$B$2:$B$12</c:f>
              <c:numCache>
                <c:formatCode>General</c:formatCode>
                <c:ptCount val="11"/>
                <c:pt idx="0">
                  <c:v>1</c:v>
                </c:pt>
                <c:pt idx="1">
                  <c:v>3</c:v>
                </c:pt>
                <c:pt idx="2">
                  <c:v>3</c:v>
                </c:pt>
                <c:pt idx="3">
                  <c:v>11</c:v>
                </c:pt>
                <c:pt idx="4">
                  <c:v>1</c:v>
                </c:pt>
                <c:pt idx="5">
                  <c:v>2</c:v>
                </c:pt>
                <c:pt idx="6">
                  <c:v>13</c:v>
                </c:pt>
                <c:pt idx="7">
                  <c:v>4</c:v>
                </c:pt>
                <c:pt idx="8">
                  <c:v>3</c:v>
                </c:pt>
                <c:pt idx="9">
                  <c:v>1</c:v>
                </c:pt>
                <c:pt idx="10">
                  <c:v>1</c:v>
                </c:pt>
              </c:numCache>
            </c:numRef>
          </c:val>
          <c:extLst xmlns:c16r2="http://schemas.microsoft.com/office/drawing/2015/06/chart">
            <c:ext xmlns:c16="http://schemas.microsoft.com/office/drawing/2014/chart" uri="{C3380CC4-5D6E-409C-BE32-E72D297353CC}">
              <c16:uniqueId val="{00000000-28E6-4BA1-8953-C7206EDC78FB}"/>
            </c:ext>
          </c:extLst>
        </c:ser>
        <c:dLbls>
          <c:showLegendKey val="0"/>
          <c:showVal val="0"/>
          <c:showCatName val="0"/>
          <c:showSerName val="0"/>
          <c:showPercent val="0"/>
          <c:showBubbleSize val="0"/>
        </c:dLbls>
        <c:gapWidth val="150"/>
        <c:axId val="127523392"/>
        <c:axId val="127523952"/>
      </c:barChart>
      <c:catAx>
        <c:axId val="127523392"/>
        <c:scaling>
          <c:orientation val="minMax"/>
        </c:scaling>
        <c:delete val="0"/>
        <c:axPos val="b"/>
        <c:numFmt formatCode="General" sourceLinked="0"/>
        <c:majorTickMark val="out"/>
        <c:minorTickMark val="none"/>
        <c:tickLblPos val="nextTo"/>
        <c:txPr>
          <a:bodyPr/>
          <a:lstStyle/>
          <a:p>
            <a:pPr>
              <a:defRPr sz="1600"/>
            </a:pPr>
            <a:endParaRPr lang="es-CL"/>
          </a:p>
        </c:txPr>
        <c:crossAx val="127523952"/>
        <c:crosses val="autoZero"/>
        <c:auto val="1"/>
        <c:lblAlgn val="ctr"/>
        <c:lblOffset val="100"/>
        <c:noMultiLvlLbl val="0"/>
      </c:catAx>
      <c:valAx>
        <c:axId val="127523952"/>
        <c:scaling>
          <c:orientation val="minMax"/>
        </c:scaling>
        <c:delete val="1"/>
        <c:axPos val="l"/>
        <c:majorGridlines/>
        <c:numFmt formatCode="General" sourceLinked="1"/>
        <c:majorTickMark val="out"/>
        <c:minorTickMark val="none"/>
        <c:tickLblPos val="nextTo"/>
        <c:crossAx val="1275233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5DF22-30AF-480B-ACFD-FE204F7BC0C8}" type="doc">
      <dgm:prSet loTypeId="urn:microsoft.com/office/officeart/2005/8/layout/hierarchy2" loCatId="hierarchy" qsTypeId="urn:microsoft.com/office/officeart/2005/8/quickstyle/simple3" qsCatId="simple" csTypeId="urn:microsoft.com/office/officeart/2005/8/colors/accent1_5" csCatId="accent1" phldr="1"/>
      <dgm:spPr/>
      <dgm:t>
        <a:bodyPr/>
        <a:lstStyle/>
        <a:p>
          <a:endParaRPr lang="es-ES"/>
        </a:p>
      </dgm:t>
    </dgm:pt>
    <dgm:pt modelId="{DAAE299E-6C6A-4505-9A3B-76B436F6852F}">
      <dgm:prSet phldrT="[Texto]"/>
      <dgm:spPr/>
      <dgm:t>
        <a:bodyPr/>
        <a:lstStyle/>
        <a:p>
          <a:r>
            <a:rPr lang="es-ES" dirty="0"/>
            <a:t>Sistema de Apoyo Formativo</a:t>
          </a:r>
        </a:p>
      </dgm:t>
    </dgm:pt>
    <dgm:pt modelId="{53689E23-8B61-47D9-870C-44B9A38E0B34}" type="parTrans" cxnId="{628F7CF1-BE97-4372-8397-2ED7EEE9F5F8}">
      <dgm:prSet/>
      <dgm:spPr/>
      <dgm:t>
        <a:bodyPr/>
        <a:lstStyle/>
        <a:p>
          <a:endParaRPr lang="es-ES"/>
        </a:p>
      </dgm:t>
    </dgm:pt>
    <dgm:pt modelId="{2EB9A4DF-482B-4093-8B1D-9970B071B9B1}" type="sibTrans" cxnId="{628F7CF1-BE97-4372-8397-2ED7EEE9F5F8}">
      <dgm:prSet/>
      <dgm:spPr/>
      <dgm:t>
        <a:bodyPr/>
        <a:lstStyle/>
        <a:p>
          <a:endParaRPr lang="es-ES"/>
        </a:p>
      </dgm:t>
    </dgm:pt>
    <dgm:pt modelId="{52DDC226-F7C7-4112-83A1-256B7626F461}">
      <dgm:prSet phldrT="[Texto]"/>
      <dgm:spPr/>
      <dgm:t>
        <a:bodyPr/>
        <a:lstStyle/>
        <a:p>
          <a:r>
            <a:rPr lang="es-ES" dirty="0"/>
            <a:t>Formación para el Desarrollo de los Profesionales de la Educación</a:t>
          </a:r>
        </a:p>
      </dgm:t>
    </dgm:pt>
    <dgm:pt modelId="{431D0B87-A9BC-4D35-A9F3-163A6D7C640A}" type="parTrans" cxnId="{9E76D8DA-0E34-4B90-840C-B7E3D4776951}">
      <dgm:prSet/>
      <dgm:spPr/>
      <dgm:t>
        <a:bodyPr/>
        <a:lstStyle/>
        <a:p>
          <a:endParaRPr lang="es-ES"/>
        </a:p>
      </dgm:t>
    </dgm:pt>
    <dgm:pt modelId="{AE0D6C02-2BAE-484E-B198-6A5303D11754}" type="sibTrans" cxnId="{9E76D8DA-0E34-4B90-840C-B7E3D4776951}">
      <dgm:prSet/>
      <dgm:spPr/>
      <dgm:t>
        <a:bodyPr/>
        <a:lstStyle/>
        <a:p>
          <a:endParaRPr lang="es-ES"/>
        </a:p>
      </dgm:t>
    </dgm:pt>
    <dgm:pt modelId="{2DEAE2C3-1EDC-4DD3-8404-329FE7FB6499}">
      <dgm:prSet phldrT="[Texto]"/>
      <dgm:spPr/>
      <dgm:t>
        <a:bodyPr/>
        <a:lstStyle/>
        <a:p>
          <a:r>
            <a:rPr lang="es-ES" dirty="0"/>
            <a:t>Formación Inicial</a:t>
          </a:r>
        </a:p>
      </dgm:t>
    </dgm:pt>
    <dgm:pt modelId="{1776B5E0-296E-4A18-AC78-9036BB69A53B}" type="parTrans" cxnId="{086DEEF6-F789-421F-9F86-D7FE0B063C0D}">
      <dgm:prSet/>
      <dgm:spPr/>
      <dgm:t>
        <a:bodyPr/>
        <a:lstStyle/>
        <a:p>
          <a:endParaRPr lang="es-ES"/>
        </a:p>
      </dgm:t>
    </dgm:pt>
    <dgm:pt modelId="{80E7A75E-657B-4901-AF87-649693BE5416}" type="sibTrans" cxnId="{086DEEF6-F789-421F-9F86-D7FE0B063C0D}">
      <dgm:prSet/>
      <dgm:spPr/>
      <dgm:t>
        <a:bodyPr/>
        <a:lstStyle/>
        <a:p>
          <a:endParaRPr lang="es-ES"/>
        </a:p>
      </dgm:t>
    </dgm:pt>
    <dgm:pt modelId="{AEB37EC3-5788-4881-BF69-1753C452CCC7}">
      <dgm:prSet phldrT="[Texto]"/>
      <dgm:spPr/>
      <dgm:t>
        <a:bodyPr/>
        <a:lstStyle/>
        <a:p>
          <a:r>
            <a:rPr lang="es-ES" dirty="0"/>
            <a:t>Proceso de Acompañamiento Profesional Local</a:t>
          </a:r>
        </a:p>
      </dgm:t>
    </dgm:pt>
    <dgm:pt modelId="{1EF6A9A5-3C8F-4B52-BDBF-BD6FAF40964C}" type="parTrans" cxnId="{97202502-1605-4D77-A0B0-4AEA941001B7}">
      <dgm:prSet/>
      <dgm:spPr/>
      <dgm:t>
        <a:bodyPr/>
        <a:lstStyle/>
        <a:p>
          <a:endParaRPr lang="es-ES"/>
        </a:p>
      </dgm:t>
    </dgm:pt>
    <dgm:pt modelId="{C9F7CCB6-0F12-4A68-8897-AE6553C8FB50}" type="sibTrans" cxnId="{97202502-1605-4D77-A0B0-4AEA941001B7}">
      <dgm:prSet/>
      <dgm:spPr/>
      <dgm:t>
        <a:bodyPr/>
        <a:lstStyle/>
        <a:p>
          <a:endParaRPr lang="es-ES"/>
        </a:p>
      </dgm:t>
    </dgm:pt>
    <dgm:pt modelId="{2B42234C-A989-45B6-BF74-AC67F313FD87}">
      <dgm:prSet phldrT="[Texto]"/>
      <dgm:spPr/>
      <dgm:t>
        <a:bodyPr/>
        <a:lstStyle/>
        <a:p>
          <a:r>
            <a:rPr lang="es-ES" dirty="0"/>
            <a:t>Sistema de Reconocimiento y Promoción</a:t>
          </a:r>
        </a:p>
      </dgm:t>
    </dgm:pt>
    <dgm:pt modelId="{F1803542-A773-4209-B306-AC35CA23A254}" type="parTrans" cxnId="{5681E769-1176-4EC2-95E2-6E407FD7BB62}">
      <dgm:prSet/>
      <dgm:spPr/>
      <dgm:t>
        <a:bodyPr/>
        <a:lstStyle/>
        <a:p>
          <a:endParaRPr lang="es-ES"/>
        </a:p>
      </dgm:t>
    </dgm:pt>
    <dgm:pt modelId="{F375C8A5-BDED-4A3A-B25E-EA1C11B79658}" type="sibTrans" cxnId="{5681E769-1176-4EC2-95E2-6E407FD7BB62}">
      <dgm:prSet/>
      <dgm:spPr/>
      <dgm:t>
        <a:bodyPr/>
        <a:lstStyle/>
        <a:p>
          <a:endParaRPr lang="es-ES"/>
        </a:p>
      </dgm:t>
    </dgm:pt>
    <dgm:pt modelId="{929F8130-E2E8-4361-8F6B-F9F87E82369D}">
      <dgm:prSet phldrT="[Texto]"/>
      <dgm:spPr/>
      <dgm:t>
        <a:bodyPr/>
        <a:lstStyle/>
        <a:p>
          <a:r>
            <a:rPr lang="es-ES" dirty="0"/>
            <a:t>Proceso evaluativo integral</a:t>
          </a:r>
        </a:p>
      </dgm:t>
    </dgm:pt>
    <dgm:pt modelId="{355240DB-278F-47FA-8443-CE7E26D3114C}" type="parTrans" cxnId="{42A3E8D1-9C7B-4B57-A499-16D0842BAD27}">
      <dgm:prSet/>
      <dgm:spPr/>
      <dgm:t>
        <a:bodyPr/>
        <a:lstStyle/>
        <a:p>
          <a:endParaRPr lang="es-ES"/>
        </a:p>
      </dgm:t>
    </dgm:pt>
    <dgm:pt modelId="{A2952013-4247-4300-A123-E055488030D1}" type="sibTrans" cxnId="{42A3E8D1-9C7B-4B57-A499-16D0842BAD27}">
      <dgm:prSet/>
      <dgm:spPr/>
      <dgm:t>
        <a:bodyPr/>
        <a:lstStyle/>
        <a:p>
          <a:endParaRPr lang="es-ES"/>
        </a:p>
      </dgm:t>
    </dgm:pt>
    <dgm:pt modelId="{7704B23A-2691-43D8-BDE4-1074420A88A7}">
      <dgm:prSet phldrT="[Texto]"/>
      <dgm:spPr/>
      <dgm:t>
        <a:bodyPr/>
        <a:lstStyle/>
        <a:p>
          <a:r>
            <a:rPr lang="es-ES" b="1" dirty="0"/>
            <a:t>SISTEMA DE DESARROLLO PROFESIONAL DOCENTE</a:t>
          </a:r>
        </a:p>
      </dgm:t>
    </dgm:pt>
    <dgm:pt modelId="{4A8A9A91-8DDB-4486-8508-8269AF4B2D50}" type="parTrans" cxnId="{568AE69D-659B-41B5-ABBD-E4E00E6F5880}">
      <dgm:prSet/>
      <dgm:spPr/>
      <dgm:t>
        <a:bodyPr/>
        <a:lstStyle/>
        <a:p>
          <a:endParaRPr lang="es-ES"/>
        </a:p>
      </dgm:t>
    </dgm:pt>
    <dgm:pt modelId="{A1FB41F5-7905-4D70-A96D-1CB9C0102189}" type="sibTrans" cxnId="{568AE69D-659B-41B5-ABBD-E4E00E6F5880}">
      <dgm:prSet/>
      <dgm:spPr/>
      <dgm:t>
        <a:bodyPr/>
        <a:lstStyle/>
        <a:p>
          <a:endParaRPr lang="es-ES"/>
        </a:p>
      </dgm:t>
    </dgm:pt>
    <dgm:pt modelId="{9FAC7A50-42A4-42FD-9E59-8BE5EE7416E6}">
      <dgm:prSet/>
      <dgm:spPr/>
      <dgm:t>
        <a:bodyPr/>
        <a:lstStyle/>
        <a:p>
          <a:r>
            <a:rPr lang="es-ES" dirty="0"/>
            <a:t>Remuneraciones según progresión en tramos</a:t>
          </a:r>
        </a:p>
      </dgm:t>
    </dgm:pt>
    <dgm:pt modelId="{0D63CC63-6A94-49EB-A9AC-0A1CF95BDD20}" type="parTrans" cxnId="{C0A6CA5C-02C4-44CA-8331-1621CFD1D4D6}">
      <dgm:prSet/>
      <dgm:spPr/>
      <dgm:t>
        <a:bodyPr/>
        <a:lstStyle/>
        <a:p>
          <a:endParaRPr lang="es-ES"/>
        </a:p>
      </dgm:t>
    </dgm:pt>
    <dgm:pt modelId="{3239DF11-7B05-4981-88A3-7962B6D80A1B}" type="sibTrans" cxnId="{C0A6CA5C-02C4-44CA-8331-1621CFD1D4D6}">
      <dgm:prSet/>
      <dgm:spPr/>
      <dgm:t>
        <a:bodyPr/>
        <a:lstStyle/>
        <a:p>
          <a:endParaRPr lang="es-ES"/>
        </a:p>
      </dgm:t>
    </dgm:pt>
    <dgm:pt modelId="{1D41BA58-C65B-41A3-9D9B-D5DD868A4EAF}">
      <dgm:prSet phldrT="[Texto]"/>
      <dgm:spPr/>
      <dgm:t>
        <a:bodyPr/>
        <a:lstStyle/>
        <a:p>
          <a:r>
            <a:rPr lang="es-CL" b="0" smtClean="0"/>
            <a:t>Proceso de formación para el desarrollo profesional</a:t>
          </a:r>
          <a:endParaRPr lang="es-ES" dirty="0"/>
        </a:p>
      </dgm:t>
    </dgm:pt>
    <dgm:pt modelId="{52782845-2067-4C99-84BD-F82FBF50042E}" type="parTrans" cxnId="{BFF9B40D-A959-4CFC-8F9F-9CA8D75BF428}">
      <dgm:prSet/>
      <dgm:spPr/>
      <dgm:t>
        <a:bodyPr/>
        <a:lstStyle/>
        <a:p>
          <a:endParaRPr lang="es-ES"/>
        </a:p>
      </dgm:t>
    </dgm:pt>
    <dgm:pt modelId="{29231647-89FA-479A-80F7-6248D3F8D046}" type="sibTrans" cxnId="{BFF9B40D-A959-4CFC-8F9F-9CA8D75BF428}">
      <dgm:prSet/>
      <dgm:spPr/>
      <dgm:t>
        <a:bodyPr/>
        <a:lstStyle/>
        <a:p>
          <a:endParaRPr lang="es-ES"/>
        </a:p>
      </dgm:t>
    </dgm:pt>
    <dgm:pt modelId="{BF54123F-3FD6-49BC-AE95-6476A1E077E7}">
      <dgm:prSet phldrT="[Texto]"/>
      <dgm:spPr/>
      <dgm:t>
        <a:bodyPr/>
        <a:lstStyle/>
        <a:p>
          <a:r>
            <a:rPr lang="es-CL" b="0" smtClean="0"/>
            <a:t>Proceso de Inducción </a:t>
          </a:r>
          <a:r>
            <a:rPr lang="es-CL" smtClean="0"/>
            <a:t>al ejercicio profesional docente</a:t>
          </a:r>
          <a:endParaRPr lang="es-ES" dirty="0"/>
        </a:p>
      </dgm:t>
    </dgm:pt>
    <dgm:pt modelId="{52773500-D9A2-43C4-A47B-0262539C5BF4}" type="parTrans" cxnId="{BB5E0514-C048-417E-A4CE-223F0C4973AC}">
      <dgm:prSet/>
      <dgm:spPr/>
      <dgm:t>
        <a:bodyPr/>
        <a:lstStyle/>
        <a:p>
          <a:endParaRPr lang="es-ES"/>
        </a:p>
      </dgm:t>
    </dgm:pt>
    <dgm:pt modelId="{BB5041D0-0DA9-434C-94B7-C33C3F5A0782}" type="sibTrans" cxnId="{BB5E0514-C048-417E-A4CE-223F0C4973AC}">
      <dgm:prSet/>
      <dgm:spPr/>
      <dgm:t>
        <a:bodyPr/>
        <a:lstStyle/>
        <a:p>
          <a:endParaRPr lang="es-ES"/>
        </a:p>
      </dgm:t>
    </dgm:pt>
    <dgm:pt modelId="{53576389-338B-40D3-B448-A685B7A64DC9}">
      <dgm:prSet phldrT="[Texto]"/>
      <dgm:spPr/>
      <dgm:t>
        <a:bodyPr/>
        <a:lstStyle/>
        <a:p>
          <a:r>
            <a:rPr lang="es-ES" dirty="0"/>
            <a:t>Portafolio profesional de competencias pedagógicas</a:t>
          </a:r>
        </a:p>
      </dgm:t>
    </dgm:pt>
    <dgm:pt modelId="{3FEEB56C-98A4-4224-8905-90D16580C755}" type="parTrans" cxnId="{12987AF0-EAD8-42EB-9217-84C17AE6A7AB}">
      <dgm:prSet/>
      <dgm:spPr/>
      <dgm:t>
        <a:bodyPr/>
        <a:lstStyle/>
        <a:p>
          <a:endParaRPr lang="es-ES"/>
        </a:p>
      </dgm:t>
    </dgm:pt>
    <dgm:pt modelId="{29AA6C0D-2FC8-4036-A3DB-6D2C8F134D04}" type="sibTrans" cxnId="{12987AF0-EAD8-42EB-9217-84C17AE6A7AB}">
      <dgm:prSet/>
      <dgm:spPr/>
      <dgm:t>
        <a:bodyPr/>
        <a:lstStyle/>
        <a:p>
          <a:endParaRPr lang="es-ES"/>
        </a:p>
      </dgm:t>
    </dgm:pt>
    <dgm:pt modelId="{0402B9EE-B427-4181-A15F-1EA1D782B962}">
      <dgm:prSet phldrT="[Texto]"/>
      <dgm:spPr/>
      <dgm:t>
        <a:bodyPr/>
        <a:lstStyle/>
        <a:p>
          <a:r>
            <a:rPr lang="es-CL" dirty="0"/>
            <a:t>Evaluación de Conocimientos Disciplinarios y Pedagógico</a:t>
          </a:r>
          <a:endParaRPr lang="es-ES" dirty="0"/>
        </a:p>
      </dgm:t>
    </dgm:pt>
    <dgm:pt modelId="{5B02AE2E-9726-451C-82AB-6C3A6178C839}" type="parTrans" cxnId="{FA29DEDF-A8BF-442A-9E55-E091AC5D2859}">
      <dgm:prSet/>
      <dgm:spPr/>
      <dgm:t>
        <a:bodyPr/>
        <a:lstStyle/>
        <a:p>
          <a:endParaRPr lang="es-ES"/>
        </a:p>
      </dgm:t>
    </dgm:pt>
    <dgm:pt modelId="{477418BE-8957-4740-967D-3184DF43382F}" type="sibTrans" cxnId="{FA29DEDF-A8BF-442A-9E55-E091AC5D2859}">
      <dgm:prSet/>
      <dgm:spPr/>
      <dgm:t>
        <a:bodyPr/>
        <a:lstStyle/>
        <a:p>
          <a:endParaRPr lang="es-ES"/>
        </a:p>
      </dgm:t>
    </dgm:pt>
    <dgm:pt modelId="{591478A0-ED90-4B58-B67C-74E9BCB9A82B}" type="pres">
      <dgm:prSet presAssocID="{7B05DF22-30AF-480B-ACFD-FE204F7BC0C8}" presName="diagram" presStyleCnt="0">
        <dgm:presLayoutVars>
          <dgm:chPref val="1"/>
          <dgm:dir/>
          <dgm:animOne val="branch"/>
          <dgm:animLvl val="lvl"/>
          <dgm:resizeHandles val="exact"/>
        </dgm:presLayoutVars>
      </dgm:prSet>
      <dgm:spPr/>
      <dgm:t>
        <a:bodyPr/>
        <a:lstStyle/>
        <a:p>
          <a:endParaRPr lang="es-CL"/>
        </a:p>
      </dgm:t>
    </dgm:pt>
    <dgm:pt modelId="{90F53A22-CEC2-42BE-9456-1C6549798ED9}" type="pres">
      <dgm:prSet presAssocID="{7704B23A-2691-43D8-BDE4-1074420A88A7}" presName="root1" presStyleCnt="0"/>
      <dgm:spPr/>
      <dgm:t>
        <a:bodyPr/>
        <a:lstStyle/>
        <a:p>
          <a:endParaRPr lang="es-ES"/>
        </a:p>
      </dgm:t>
    </dgm:pt>
    <dgm:pt modelId="{11785366-00A4-4B82-A0F0-7026BECE060E}" type="pres">
      <dgm:prSet presAssocID="{7704B23A-2691-43D8-BDE4-1074420A88A7}" presName="LevelOneTextNode" presStyleLbl="node0" presStyleIdx="0" presStyleCnt="1" custLinFactNeighborX="5563" custLinFactNeighborY="652">
        <dgm:presLayoutVars>
          <dgm:chPref val="3"/>
        </dgm:presLayoutVars>
      </dgm:prSet>
      <dgm:spPr/>
      <dgm:t>
        <a:bodyPr/>
        <a:lstStyle/>
        <a:p>
          <a:endParaRPr lang="es-CL"/>
        </a:p>
      </dgm:t>
    </dgm:pt>
    <dgm:pt modelId="{F28287D7-3113-45C0-B8BB-4F996C4A2CF5}" type="pres">
      <dgm:prSet presAssocID="{7704B23A-2691-43D8-BDE4-1074420A88A7}" presName="level2hierChild" presStyleCnt="0"/>
      <dgm:spPr/>
      <dgm:t>
        <a:bodyPr/>
        <a:lstStyle/>
        <a:p>
          <a:endParaRPr lang="es-ES"/>
        </a:p>
      </dgm:t>
    </dgm:pt>
    <dgm:pt modelId="{C2F5AA8D-931C-4B38-B271-8DB4C11F34C1}" type="pres">
      <dgm:prSet presAssocID="{53689E23-8B61-47D9-870C-44B9A38E0B34}" presName="conn2-1" presStyleLbl="parChTrans1D2" presStyleIdx="0" presStyleCnt="2"/>
      <dgm:spPr/>
      <dgm:t>
        <a:bodyPr/>
        <a:lstStyle/>
        <a:p>
          <a:endParaRPr lang="es-CL"/>
        </a:p>
      </dgm:t>
    </dgm:pt>
    <dgm:pt modelId="{9454734B-4AA6-4082-B7D1-8AA8745155AD}" type="pres">
      <dgm:prSet presAssocID="{53689E23-8B61-47D9-870C-44B9A38E0B34}" presName="connTx" presStyleLbl="parChTrans1D2" presStyleIdx="0" presStyleCnt="2"/>
      <dgm:spPr/>
      <dgm:t>
        <a:bodyPr/>
        <a:lstStyle/>
        <a:p>
          <a:endParaRPr lang="es-CL"/>
        </a:p>
      </dgm:t>
    </dgm:pt>
    <dgm:pt modelId="{1E27AC3C-CF59-4140-A25E-A432B352075D}" type="pres">
      <dgm:prSet presAssocID="{DAAE299E-6C6A-4505-9A3B-76B436F6852F}" presName="root2" presStyleCnt="0"/>
      <dgm:spPr/>
      <dgm:t>
        <a:bodyPr/>
        <a:lstStyle/>
        <a:p>
          <a:endParaRPr lang="es-ES"/>
        </a:p>
      </dgm:t>
    </dgm:pt>
    <dgm:pt modelId="{3461F0DA-8ADE-45F0-95A4-05CB859334B0}" type="pres">
      <dgm:prSet presAssocID="{DAAE299E-6C6A-4505-9A3B-76B436F6852F}" presName="LevelTwoTextNode" presStyleLbl="node2" presStyleIdx="0" presStyleCnt="2">
        <dgm:presLayoutVars>
          <dgm:chPref val="3"/>
        </dgm:presLayoutVars>
      </dgm:prSet>
      <dgm:spPr/>
      <dgm:t>
        <a:bodyPr/>
        <a:lstStyle/>
        <a:p>
          <a:endParaRPr lang="es-CL"/>
        </a:p>
      </dgm:t>
    </dgm:pt>
    <dgm:pt modelId="{66372507-3AF0-47F7-8A3F-EF13A564FCBF}" type="pres">
      <dgm:prSet presAssocID="{DAAE299E-6C6A-4505-9A3B-76B436F6852F}" presName="level3hierChild" presStyleCnt="0"/>
      <dgm:spPr/>
      <dgm:t>
        <a:bodyPr/>
        <a:lstStyle/>
        <a:p>
          <a:endParaRPr lang="es-ES"/>
        </a:p>
      </dgm:t>
    </dgm:pt>
    <dgm:pt modelId="{B68B003F-04E2-4BD9-8D5C-CE6B9C025463}" type="pres">
      <dgm:prSet presAssocID="{431D0B87-A9BC-4D35-A9F3-163A6D7C640A}" presName="conn2-1" presStyleLbl="parChTrans1D3" presStyleIdx="0" presStyleCnt="4"/>
      <dgm:spPr/>
      <dgm:t>
        <a:bodyPr/>
        <a:lstStyle/>
        <a:p>
          <a:endParaRPr lang="es-CL"/>
        </a:p>
      </dgm:t>
    </dgm:pt>
    <dgm:pt modelId="{51493241-130B-4986-82DA-B7BD871E78C2}" type="pres">
      <dgm:prSet presAssocID="{431D0B87-A9BC-4D35-A9F3-163A6D7C640A}" presName="connTx" presStyleLbl="parChTrans1D3" presStyleIdx="0" presStyleCnt="4"/>
      <dgm:spPr/>
      <dgm:t>
        <a:bodyPr/>
        <a:lstStyle/>
        <a:p>
          <a:endParaRPr lang="es-CL"/>
        </a:p>
      </dgm:t>
    </dgm:pt>
    <dgm:pt modelId="{D2BAC6E4-0485-4D82-A26F-FB7B6B02F19F}" type="pres">
      <dgm:prSet presAssocID="{52DDC226-F7C7-4112-83A1-256B7626F461}" presName="root2" presStyleCnt="0"/>
      <dgm:spPr/>
      <dgm:t>
        <a:bodyPr/>
        <a:lstStyle/>
        <a:p>
          <a:endParaRPr lang="es-ES"/>
        </a:p>
      </dgm:t>
    </dgm:pt>
    <dgm:pt modelId="{E0D31973-D134-431E-AF02-2E4A4E235FAE}" type="pres">
      <dgm:prSet presAssocID="{52DDC226-F7C7-4112-83A1-256B7626F461}" presName="LevelTwoTextNode" presStyleLbl="node3" presStyleIdx="0" presStyleCnt="4">
        <dgm:presLayoutVars>
          <dgm:chPref val="3"/>
        </dgm:presLayoutVars>
      </dgm:prSet>
      <dgm:spPr/>
      <dgm:t>
        <a:bodyPr/>
        <a:lstStyle/>
        <a:p>
          <a:endParaRPr lang="es-CL"/>
        </a:p>
      </dgm:t>
    </dgm:pt>
    <dgm:pt modelId="{49AFB125-3A0F-4D48-9A19-494793C0175F}" type="pres">
      <dgm:prSet presAssocID="{52DDC226-F7C7-4112-83A1-256B7626F461}" presName="level3hierChild" presStyleCnt="0"/>
      <dgm:spPr/>
      <dgm:t>
        <a:bodyPr/>
        <a:lstStyle/>
        <a:p>
          <a:endParaRPr lang="es-ES"/>
        </a:p>
      </dgm:t>
    </dgm:pt>
    <dgm:pt modelId="{1BBA5073-84FC-4E57-975A-C3084060E6FE}" type="pres">
      <dgm:prSet presAssocID="{1776B5E0-296E-4A18-AC78-9036BB69A53B}" presName="conn2-1" presStyleLbl="parChTrans1D4" presStyleIdx="0" presStyleCnt="5"/>
      <dgm:spPr/>
      <dgm:t>
        <a:bodyPr/>
        <a:lstStyle/>
        <a:p>
          <a:endParaRPr lang="es-CL"/>
        </a:p>
      </dgm:t>
    </dgm:pt>
    <dgm:pt modelId="{F348D10C-DA3D-4FE2-943C-D57813C8AC93}" type="pres">
      <dgm:prSet presAssocID="{1776B5E0-296E-4A18-AC78-9036BB69A53B}" presName="connTx" presStyleLbl="parChTrans1D4" presStyleIdx="0" presStyleCnt="5"/>
      <dgm:spPr/>
      <dgm:t>
        <a:bodyPr/>
        <a:lstStyle/>
        <a:p>
          <a:endParaRPr lang="es-CL"/>
        </a:p>
      </dgm:t>
    </dgm:pt>
    <dgm:pt modelId="{A77A0608-962C-4AAD-967B-EF58C6788FC6}" type="pres">
      <dgm:prSet presAssocID="{2DEAE2C3-1EDC-4DD3-8404-329FE7FB6499}" presName="root2" presStyleCnt="0"/>
      <dgm:spPr/>
      <dgm:t>
        <a:bodyPr/>
        <a:lstStyle/>
        <a:p>
          <a:endParaRPr lang="es-ES"/>
        </a:p>
      </dgm:t>
    </dgm:pt>
    <dgm:pt modelId="{172410BB-4086-4658-B9B1-D77E4C21D905}" type="pres">
      <dgm:prSet presAssocID="{2DEAE2C3-1EDC-4DD3-8404-329FE7FB6499}" presName="LevelTwoTextNode" presStyleLbl="node4" presStyleIdx="0" presStyleCnt="5">
        <dgm:presLayoutVars>
          <dgm:chPref val="3"/>
        </dgm:presLayoutVars>
      </dgm:prSet>
      <dgm:spPr/>
      <dgm:t>
        <a:bodyPr/>
        <a:lstStyle/>
        <a:p>
          <a:endParaRPr lang="es-CL"/>
        </a:p>
      </dgm:t>
    </dgm:pt>
    <dgm:pt modelId="{505282EB-F6A4-45C5-A532-5106957F60A1}" type="pres">
      <dgm:prSet presAssocID="{2DEAE2C3-1EDC-4DD3-8404-329FE7FB6499}" presName="level3hierChild" presStyleCnt="0"/>
      <dgm:spPr/>
      <dgm:t>
        <a:bodyPr/>
        <a:lstStyle/>
        <a:p>
          <a:endParaRPr lang="es-ES"/>
        </a:p>
      </dgm:t>
    </dgm:pt>
    <dgm:pt modelId="{1D3ED45F-E7FF-4F5A-8A50-9F1878263C7B}" type="pres">
      <dgm:prSet presAssocID="{1EF6A9A5-3C8F-4B52-BDBF-BD6FAF40964C}" presName="conn2-1" presStyleLbl="parChTrans1D3" presStyleIdx="1" presStyleCnt="4"/>
      <dgm:spPr/>
      <dgm:t>
        <a:bodyPr/>
        <a:lstStyle/>
        <a:p>
          <a:endParaRPr lang="es-CL"/>
        </a:p>
      </dgm:t>
    </dgm:pt>
    <dgm:pt modelId="{BA4A6606-8EDD-4E34-BC32-E0D84BEF2945}" type="pres">
      <dgm:prSet presAssocID="{1EF6A9A5-3C8F-4B52-BDBF-BD6FAF40964C}" presName="connTx" presStyleLbl="parChTrans1D3" presStyleIdx="1" presStyleCnt="4"/>
      <dgm:spPr/>
      <dgm:t>
        <a:bodyPr/>
        <a:lstStyle/>
        <a:p>
          <a:endParaRPr lang="es-CL"/>
        </a:p>
      </dgm:t>
    </dgm:pt>
    <dgm:pt modelId="{281687C1-588A-4E1D-9D1F-978CDB7AA1FF}" type="pres">
      <dgm:prSet presAssocID="{AEB37EC3-5788-4881-BF69-1753C452CCC7}" presName="root2" presStyleCnt="0"/>
      <dgm:spPr/>
      <dgm:t>
        <a:bodyPr/>
        <a:lstStyle/>
        <a:p>
          <a:endParaRPr lang="es-ES"/>
        </a:p>
      </dgm:t>
    </dgm:pt>
    <dgm:pt modelId="{1B3F610F-B3F8-43A4-A143-3D06E2CA8A29}" type="pres">
      <dgm:prSet presAssocID="{AEB37EC3-5788-4881-BF69-1753C452CCC7}" presName="LevelTwoTextNode" presStyleLbl="node3" presStyleIdx="1" presStyleCnt="4">
        <dgm:presLayoutVars>
          <dgm:chPref val="3"/>
        </dgm:presLayoutVars>
      </dgm:prSet>
      <dgm:spPr/>
      <dgm:t>
        <a:bodyPr/>
        <a:lstStyle/>
        <a:p>
          <a:endParaRPr lang="es-CL"/>
        </a:p>
      </dgm:t>
    </dgm:pt>
    <dgm:pt modelId="{125EEB50-75AA-4BFE-8082-0AE0CC52380E}" type="pres">
      <dgm:prSet presAssocID="{AEB37EC3-5788-4881-BF69-1753C452CCC7}" presName="level3hierChild" presStyleCnt="0"/>
      <dgm:spPr/>
      <dgm:t>
        <a:bodyPr/>
        <a:lstStyle/>
        <a:p>
          <a:endParaRPr lang="es-ES"/>
        </a:p>
      </dgm:t>
    </dgm:pt>
    <dgm:pt modelId="{6A91DE88-47AC-40FB-A8B0-AC43CF9B74F9}" type="pres">
      <dgm:prSet presAssocID="{52782845-2067-4C99-84BD-F82FBF50042E}" presName="conn2-1" presStyleLbl="parChTrans1D4" presStyleIdx="1" presStyleCnt="5"/>
      <dgm:spPr/>
      <dgm:t>
        <a:bodyPr/>
        <a:lstStyle/>
        <a:p>
          <a:endParaRPr lang="es-CL"/>
        </a:p>
      </dgm:t>
    </dgm:pt>
    <dgm:pt modelId="{78310153-DEA9-4054-987D-025866173F8C}" type="pres">
      <dgm:prSet presAssocID="{52782845-2067-4C99-84BD-F82FBF50042E}" presName="connTx" presStyleLbl="parChTrans1D4" presStyleIdx="1" presStyleCnt="5"/>
      <dgm:spPr/>
      <dgm:t>
        <a:bodyPr/>
        <a:lstStyle/>
        <a:p>
          <a:endParaRPr lang="es-CL"/>
        </a:p>
      </dgm:t>
    </dgm:pt>
    <dgm:pt modelId="{9B46C43C-4644-49FC-A3DD-55728CDA3CBB}" type="pres">
      <dgm:prSet presAssocID="{1D41BA58-C65B-41A3-9D9B-D5DD868A4EAF}" presName="root2" presStyleCnt="0"/>
      <dgm:spPr/>
      <dgm:t>
        <a:bodyPr/>
        <a:lstStyle/>
        <a:p>
          <a:endParaRPr lang="es-ES"/>
        </a:p>
      </dgm:t>
    </dgm:pt>
    <dgm:pt modelId="{23D947BA-F7B1-4D84-9BA6-C6B0C88342FB}" type="pres">
      <dgm:prSet presAssocID="{1D41BA58-C65B-41A3-9D9B-D5DD868A4EAF}" presName="LevelTwoTextNode" presStyleLbl="node4" presStyleIdx="1" presStyleCnt="5">
        <dgm:presLayoutVars>
          <dgm:chPref val="3"/>
        </dgm:presLayoutVars>
      </dgm:prSet>
      <dgm:spPr/>
      <dgm:t>
        <a:bodyPr/>
        <a:lstStyle/>
        <a:p>
          <a:endParaRPr lang="es-CL"/>
        </a:p>
      </dgm:t>
    </dgm:pt>
    <dgm:pt modelId="{9A57E26A-C59B-4F5B-A4CE-A939EC49D7D4}" type="pres">
      <dgm:prSet presAssocID="{1D41BA58-C65B-41A3-9D9B-D5DD868A4EAF}" presName="level3hierChild" presStyleCnt="0"/>
      <dgm:spPr/>
      <dgm:t>
        <a:bodyPr/>
        <a:lstStyle/>
        <a:p>
          <a:endParaRPr lang="es-ES"/>
        </a:p>
      </dgm:t>
    </dgm:pt>
    <dgm:pt modelId="{1F3CB452-C0B3-4F3A-90ED-8C577CF276A1}" type="pres">
      <dgm:prSet presAssocID="{52773500-D9A2-43C4-A47B-0262539C5BF4}" presName="conn2-1" presStyleLbl="parChTrans1D4" presStyleIdx="2" presStyleCnt="5"/>
      <dgm:spPr/>
      <dgm:t>
        <a:bodyPr/>
        <a:lstStyle/>
        <a:p>
          <a:endParaRPr lang="es-CL"/>
        </a:p>
      </dgm:t>
    </dgm:pt>
    <dgm:pt modelId="{36412828-C9C2-4DEF-89D9-4F3ED718100E}" type="pres">
      <dgm:prSet presAssocID="{52773500-D9A2-43C4-A47B-0262539C5BF4}" presName="connTx" presStyleLbl="parChTrans1D4" presStyleIdx="2" presStyleCnt="5"/>
      <dgm:spPr/>
      <dgm:t>
        <a:bodyPr/>
        <a:lstStyle/>
        <a:p>
          <a:endParaRPr lang="es-CL"/>
        </a:p>
      </dgm:t>
    </dgm:pt>
    <dgm:pt modelId="{EA5BE8FC-6B63-4891-A42F-9256F0CB03DE}" type="pres">
      <dgm:prSet presAssocID="{BF54123F-3FD6-49BC-AE95-6476A1E077E7}" presName="root2" presStyleCnt="0"/>
      <dgm:spPr/>
      <dgm:t>
        <a:bodyPr/>
        <a:lstStyle/>
        <a:p>
          <a:endParaRPr lang="es-ES"/>
        </a:p>
      </dgm:t>
    </dgm:pt>
    <dgm:pt modelId="{541A851D-0488-4F75-8974-95CC48D2E9F5}" type="pres">
      <dgm:prSet presAssocID="{BF54123F-3FD6-49BC-AE95-6476A1E077E7}" presName="LevelTwoTextNode" presStyleLbl="node4" presStyleIdx="2" presStyleCnt="5">
        <dgm:presLayoutVars>
          <dgm:chPref val="3"/>
        </dgm:presLayoutVars>
      </dgm:prSet>
      <dgm:spPr/>
      <dgm:t>
        <a:bodyPr/>
        <a:lstStyle/>
        <a:p>
          <a:endParaRPr lang="es-CL"/>
        </a:p>
      </dgm:t>
    </dgm:pt>
    <dgm:pt modelId="{F2A11F36-FA89-4F51-BA81-14ABAE91D4FB}" type="pres">
      <dgm:prSet presAssocID="{BF54123F-3FD6-49BC-AE95-6476A1E077E7}" presName="level3hierChild" presStyleCnt="0"/>
      <dgm:spPr/>
      <dgm:t>
        <a:bodyPr/>
        <a:lstStyle/>
        <a:p>
          <a:endParaRPr lang="es-ES"/>
        </a:p>
      </dgm:t>
    </dgm:pt>
    <dgm:pt modelId="{BCDBC60C-75E2-4B39-A4A9-F06E94BB8B09}" type="pres">
      <dgm:prSet presAssocID="{F1803542-A773-4209-B306-AC35CA23A254}" presName="conn2-1" presStyleLbl="parChTrans1D2" presStyleIdx="1" presStyleCnt="2"/>
      <dgm:spPr/>
      <dgm:t>
        <a:bodyPr/>
        <a:lstStyle/>
        <a:p>
          <a:endParaRPr lang="es-CL"/>
        </a:p>
      </dgm:t>
    </dgm:pt>
    <dgm:pt modelId="{2554166A-A9DC-4A85-801C-339833D33511}" type="pres">
      <dgm:prSet presAssocID="{F1803542-A773-4209-B306-AC35CA23A254}" presName="connTx" presStyleLbl="parChTrans1D2" presStyleIdx="1" presStyleCnt="2"/>
      <dgm:spPr/>
      <dgm:t>
        <a:bodyPr/>
        <a:lstStyle/>
        <a:p>
          <a:endParaRPr lang="es-CL"/>
        </a:p>
      </dgm:t>
    </dgm:pt>
    <dgm:pt modelId="{A785DBE5-57F7-485E-ACFB-F82EBFC91DB7}" type="pres">
      <dgm:prSet presAssocID="{2B42234C-A989-45B6-BF74-AC67F313FD87}" presName="root2" presStyleCnt="0"/>
      <dgm:spPr/>
      <dgm:t>
        <a:bodyPr/>
        <a:lstStyle/>
        <a:p>
          <a:endParaRPr lang="es-ES"/>
        </a:p>
      </dgm:t>
    </dgm:pt>
    <dgm:pt modelId="{CF27C32D-51E4-492D-9442-AACA87FABFBE}" type="pres">
      <dgm:prSet presAssocID="{2B42234C-A989-45B6-BF74-AC67F313FD87}" presName="LevelTwoTextNode" presStyleLbl="node2" presStyleIdx="1" presStyleCnt="2">
        <dgm:presLayoutVars>
          <dgm:chPref val="3"/>
        </dgm:presLayoutVars>
      </dgm:prSet>
      <dgm:spPr/>
      <dgm:t>
        <a:bodyPr/>
        <a:lstStyle/>
        <a:p>
          <a:endParaRPr lang="es-CL"/>
        </a:p>
      </dgm:t>
    </dgm:pt>
    <dgm:pt modelId="{BE780642-266F-49F7-94BF-A0C3A62CBE69}" type="pres">
      <dgm:prSet presAssocID="{2B42234C-A989-45B6-BF74-AC67F313FD87}" presName="level3hierChild" presStyleCnt="0"/>
      <dgm:spPr/>
      <dgm:t>
        <a:bodyPr/>
        <a:lstStyle/>
        <a:p>
          <a:endParaRPr lang="es-ES"/>
        </a:p>
      </dgm:t>
    </dgm:pt>
    <dgm:pt modelId="{5A158C07-03F6-4D7D-85F4-9A00F6336806}" type="pres">
      <dgm:prSet presAssocID="{355240DB-278F-47FA-8443-CE7E26D3114C}" presName="conn2-1" presStyleLbl="parChTrans1D3" presStyleIdx="2" presStyleCnt="4"/>
      <dgm:spPr/>
      <dgm:t>
        <a:bodyPr/>
        <a:lstStyle/>
        <a:p>
          <a:endParaRPr lang="es-CL"/>
        </a:p>
      </dgm:t>
    </dgm:pt>
    <dgm:pt modelId="{901CA0FE-7676-49A4-A67F-7F847E03D1AB}" type="pres">
      <dgm:prSet presAssocID="{355240DB-278F-47FA-8443-CE7E26D3114C}" presName="connTx" presStyleLbl="parChTrans1D3" presStyleIdx="2" presStyleCnt="4"/>
      <dgm:spPr/>
      <dgm:t>
        <a:bodyPr/>
        <a:lstStyle/>
        <a:p>
          <a:endParaRPr lang="es-CL"/>
        </a:p>
      </dgm:t>
    </dgm:pt>
    <dgm:pt modelId="{5D9C213C-4580-48CA-9F91-7FEBD0F64378}" type="pres">
      <dgm:prSet presAssocID="{929F8130-E2E8-4361-8F6B-F9F87E82369D}" presName="root2" presStyleCnt="0"/>
      <dgm:spPr/>
      <dgm:t>
        <a:bodyPr/>
        <a:lstStyle/>
        <a:p>
          <a:endParaRPr lang="es-ES"/>
        </a:p>
      </dgm:t>
    </dgm:pt>
    <dgm:pt modelId="{366BECA8-94FA-4940-8CA1-AC86A49A5617}" type="pres">
      <dgm:prSet presAssocID="{929F8130-E2E8-4361-8F6B-F9F87E82369D}" presName="LevelTwoTextNode" presStyleLbl="node3" presStyleIdx="2" presStyleCnt="4">
        <dgm:presLayoutVars>
          <dgm:chPref val="3"/>
        </dgm:presLayoutVars>
      </dgm:prSet>
      <dgm:spPr/>
      <dgm:t>
        <a:bodyPr/>
        <a:lstStyle/>
        <a:p>
          <a:endParaRPr lang="es-CL"/>
        </a:p>
      </dgm:t>
    </dgm:pt>
    <dgm:pt modelId="{23F0C760-E03F-464A-8A81-4A8AE139E12F}" type="pres">
      <dgm:prSet presAssocID="{929F8130-E2E8-4361-8F6B-F9F87E82369D}" presName="level3hierChild" presStyleCnt="0"/>
      <dgm:spPr/>
      <dgm:t>
        <a:bodyPr/>
        <a:lstStyle/>
        <a:p>
          <a:endParaRPr lang="es-ES"/>
        </a:p>
      </dgm:t>
    </dgm:pt>
    <dgm:pt modelId="{E4E7B776-1E87-4C7D-8400-85B78484EDBA}" type="pres">
      <dgm:prSet presAssocID="{5B02AE2E-9726-451C-82AB-6C3A6178C839}" presName="conn2-1" presStyleLbl="parChTrans1D4" presStyleIdx="3" presStyleCnt="5"/>
      <dgm:spPr/>
      <dgm:t>
        <a:bodyPr/>
        <a:lstStyle/>
        <a:p>
          <a:endParaRPr lang="es-CL"/>
        </a:p>
      </dgm:t>
    </dgm:pt>
    <dgm:pt modelId="{6C584A98-40B0-44EB-A3D7-43CBC27A9FCE}" type="pres">
      <dgm:prSet presAssocID="{5B02AE2E-9726-451C-82AB-6C3A6178C839}" presName="connTx" presStyleLbl="parChTrans1D4" presStyleIdx="3" presStyleCnt="5"/>
      <dgm:spPr/>
      <dgm:t>
        <a:bodyPr/>
        <a:lstStyle/>
        <a:p>
          <a:endParaRPr lang="es-CL"/>
        </a:p>
      </dgm:t>
    </dgm:pt>
    <dgm:pt modelId="{E10ECE10-880F-4965-8037-A1C51E4C5633}" type="pres">
      <dgm:prSet presAssocID="{0402B9EE-B427-4181-A15F-1EA1D782B962}" presName="root2" presStyleCnt="0"/>
      <dgm:spPr/>
      <dgm:t>
        <a:bodyPr/>
        <a:lstStyle/>
        <a:p>
          <a:endParaRPr lang="es-ES"/>
        </a:p>
      </dgm:t>
    </dgm:pt>
    <dgm:pt modelId="{79F5B26C-5C34-4574-9C1B-C25CE74E763D}" type="pres">
      <dgm:prSet presAssocID="{0402B9EE-B427-4181-A15F-1EA1D782B962}" presName="LevelTwoTextNode" presStyleLbl="node4" presStyleIdx="3" presStyleCnt="5">
        <dgm:presLayoutVars>
          <dgm:chPref val="3"/>
        </dgm:presLayoutVars>
      </dgm:prSet>
      <dgm:spPr/>
      <dgm:t>
        <a:bodyPr/>
        <a:lstStyle/>
        <a:p>
          <a:endParaRPr lang="es-CL"/>
        </a:p>
      </dgm:t>
    </dgm:pt>
    <dgm:pt modelId="{CE040152-8838-44F1-AA19-4BC2950FC093}" type="pres">
      <dgm:prSet presAssocID="{0402B9EE-B427-4181-A15F-1EA1D782B962}" presName="level3hierChild" presStyleCnt="0"/>
      <dgm:spPr/>
      <dgm:t>
        <a:bodyPr/>
        <a:lstStyle/>
        <a:p>
          <a:endParaRPr lang="es-ES"/>
        </a:p>
      </dgm:t>
    </dgm:pt>
    <dgm:pt modelId="{C515902F-AE82-4DEC-8E71-4FCA2BFE28AC}" type="pres">
      <dgm:prSet presAssocID="{3FEEB56C-98A4-4224-8905-90D16580C755}" presName="conn2-1" presStyleLbl="parChTrans1D4" presStyleIdx="4" presStyleCnt="5"/>
      <dgm:spPr/>
      <dgm:t>
        <a:bodyPr/>
        <a:lstStyle/>
        <a:p>
          <a:endParaRPr lang="es-CL"/>
        </a:p>
      </dgm:t>
    </dgm:pt>
    <dgm:pt modelId="{E78F305D-B939-46CA-8889-3CC17B082BAE}" type="pres">
      <dgm:prSet presAssocID="{3FEEB56C-98A4-4224-8905-90D16580C755}" presName="connTx" presStyleLbl="parChTrans1D4" presStyleIdx="4" presStyleCnt="5"/>
      <dgm:spPr/>
      <dgm:t>
        <a:bodyPr/>
        <a:lstStyle/>
        <a:p>
          <a:endParaRPr lang="es-CL"/>
        </a:p>
      </dgm:t>
    </dgm:pt>
    <dgm:pt modelId="{DBBB12CB-9421-40B1-BE32-AFFE4A541E6E}" type="pres">
      <dgm:prSet presAssocID="{53576389-338B-40D3-B448-A685B7A64DC9}" presName="root2" presStyleCnt="0"/>
      <dgm:spPr/>
      <dgm:t>
        <a:bodyPr/>
        <a:lstStyle/>
        <a:p>
          <a:endParaRPr lang="es-ES"/>
        </a:p>
      </dgm:t>
    </dgm:pt>
    <dgm:pt modelId="{22B2FEE4-9C50-4BB3-ADCC-06B0FE1C90EE}" type="pres">
      <dgm:prSet presAssocID="{53576389-338B-40D3-B448-A685B7A64DC9}" presName="LevelTwoTextNode" presStyleLbl="node4" presStyleIdx="4" presStyleCnt="5">
        <dgm:presLayoutVars>
          <dgm:chPref val="3"/>
        </dgm:presLayoutVars>
      </dgm:prSet>
      <dgm:spPr/>
      <dgm:t>
        <a:bodyPr/>
        <a:lstStyle/>
        <a:p>
          <a:endParaRPr lang="es-CL"/>
        </a:p>
      </dgm:t>
    </dgm:pt>
    <dgm:pt modelId="{1343B482-8A6A-4C6B-8077-A7A1EA3EF674}" type="pres">
      <dgm:prSet presAssocID="{53576389-338B-40D3-B448-A685B7A64DC9}" presName="level3hierChild" presStyleCnt="0"/>
      <dgm:spPr/>
      <dgm:t>
        <a:bodyPr/>
        <a:lstStyle/>
        <a:p>
          <a:endParaRPr lang="es-ES"/>
        </a:p>
      </dgm:t>
    </dgm:pt>
    <dgm:pt modelId="{C28416C1-8FE3-4172-BCA8-C530F1DA7B25}" type="pres">
      <dgm:prSet presAssocID="{0D63CC63-6A94-49EB-A9AC-0A1CF95BDD20}" presName="conn2-1" presStyleLbl="parChTrans1D3" presStyleIdx="3" presStyleCnt="4"/>
      <dgm:spPr/>
      <dgm:t>
        <a:bodyPr/>
        <a:lstStyle/>
        <a:p>
          <a:endParaRPr lang="es-CL"/>
        </a:p>
      </dgm:t>
    </dgm:pt>
    <dgm:pt modelId="{F0150A55-B418-4CE2-BB0E-BAF8B842FFCF}" type="pres">
      <dgm:prSet presAssocID="{0D63CC63-6A94-49EB-A9AC-0A1CF95BDD20}" presName="connTx" presStyleLbl="parChTrans1D3" presStyleIdx="3" presStyleCnt="4"/>
      <dgm:spPr/>
      <dgm:t>
        <a:bodyPr/>
        <a:lstStyle/>
        <a:p>
          <a:endParaRPr lang="es-CL"/>
        </a:p>
      </dgm:t>
    </dgm:pt>
    <dgm:pt modelId="{81D60163-6989-4751-AD3A-7D77122EB436}" type="pres">
      <dgm:prSet presAssocID="{9FAC7A50-42A4-42FD-9E59-8BE5EE7416E6}" presName="root2" presStyleCnt="0"/>
      <dgm:spPr/>
      <dgm:t>
        <a:bodyPr/>
        <a:lstStyle/>
        <a:p>
          <a:endParaRPr lang="es-ES"/>
        </a:p>
      </dgm:t>
    </dgm:pt>
    <dgm:pt modelId="{E2622A0D-2E1D-4109-9E6D-409EE0BC8623}" type="pres">
      <dgm:prSet presAssocID="{9FAC7A50-42A4-42FD-9E59-8BE5EE7416E6}" presName="LevelTwoTextNode" presStyleLbl="node3" presStyleIdx="3" presStyleCnt="4">
        <dgm:presLayoutVars>
          <dgm:chPref val="3"/>
        </dgm:presLayoutVars>
      </dgm:prSet>
      <dgm:spPr/>
      <dgm:t>
        <a:bodyPr/>
        <a:lstStyle/>
        <a:p>
          <a:endParaRPr lang="es-CL"/>
        </a:p>
      </dgm:t>
    </dgm:pt>
    <dgm:pt modelId="{1FCEBB52-8827-4F15-A4B0-85F92D7B6714}" type="pres">
      <dgm:prSet presAssocID="{9FAC7A50-42A4-42FD-9E59-8BE5EE7416E6}" presName="level3hierChild" presStyleCnt="0"/>
      <dgm:spPr/>
      <dgm:t>
        <a:bodyPr/>
        <a:lstStyle/>
        <a:p>
          <a:endParaRPr lang="es-ES"/>
        </a:p>
      </dgm:t>
    </dgm:pt>
  </dgm:ptLst>
  <dgm:cxnLst>
    <dgm:cxn modelId="{628F7CF1-BE97-4372-8397-2ED7EEE9F5F8}" srcId="{7704B23A-2691-43D8-BDE4-1074420A88A7}" destId="{DAAE299E-6C6A-4505-9A3B-76B436F6852F}" srcOrd="0" destOrd="0" parTransId="{53689E23-8B61-47D9-870C-44B9A38E0B34}" sibTransId="{2EB9A4DF-482B-4093-8B1D-9970B071B9B1}"/>
    <dgm:cxn modelId="{DF9EFD84-81C9-4893-AC75-3628B2F30B94}" type="presOf" srcId="{431D0B87-A9BC-4D35-A9F3-163A6D7C640A}" destId="{B68B003F-04E2-4BD9-8D5C-CE6B9C025463}" srcOrd="0" destOrd="0" presId="urn:microsoft.com/office/officeart/2005/8/layout/hierarchy2"/>
    <dgm:cxn modelId="{26BC9CB8-809D-4431-A7B9-CC9BEFC75005}" type="presOf" srcId="{3FEEB56C-98A4-4224-8905-90D16580C755}" destId="{C515902F-AE82-4DEC-8E71-4FCA2BFE28AC}" srcOrd="0" destOrd="0" presId="urn:microsoft.com/office/officeart/2005/8/layout/hierarchy2"/>
    <dgm:cxn modelId="{D8821FCF-A89A-47DC-AE37-695C47366022}" type="presOf" srcId="{0D63CC63-6A94-49EB-A9AC-0A1CF95BDD20}" destId="{F0150A55-B418-4CE2-BB0E-BAF8B842FFCF}" srcOrd="1" destOrd="0" presId="urn:microsoft.com/office/officeart/2005/8/layout/hierarchy2"/>
    <dgm:cxn modelId="{FA29DEDF-A8BF-442A-9E55-E091AC5D2859}" srcId="{929F8130-E2E8-4361-8F6B-F9F87E82369D}" destId="{0402B9EE-B427-4181-A15F-1EA1D782B962}" srcOrd="0" destOrd="0" parTransId="{5B02AE2E-9726-451C-82AB-6C3A6178C839}" sibTransId="{477418BE-8957-4740-967D-3184DF43382F}"/>
    <dgm:cxn modelId="{3F09BCFA-ADB2-42D8-8A63-2B89AB0DE53D}" type="presOf" srcId="{52782845-2067-4C99-84BD-F82FBF50042E}" destId="{6A91DE88-47AC-40FB-A8B0-AC43CF9B74F9}" srcOrd="0" destOrd="0" presId="urn:microsoft.com/office/officeart/2005/8/layout/hierarchy2"/>
    <dgm:cxn modelId="{97202502-1605-4D77-A0B0-4AEA941001B7}" srcId="{DAAE299E-6C6A-4505-9A3B-76B436F6852F}" destId="{AEB37EC3-5788-4881-BF69-1753C452CCC7}" srcOrd="1" destOrd="0" parTransId="{1EF6A9A5-3C8F-4B52-BDBF-BD6FAF40964C}" sibTransId="{C9F7CCB6-0F12-4A68-8897-AE6553C8FB50}"/>
    <dgm:cxn modelId="{BFF9B40D-A959-4CFC-8F9F-9CA8D75BF428}" srcId="{AEB37EC3-5788-4881-BF69-1753C452CCC7}" destId="{1D41BA58-C65B-41A3-9D9B-D5DD868A4EAF}" srcOrd="0" destOrd="0" parTransId="{52782845-2067-4C99-84BD-F82FBF50042E}" sibTransId="{29231647-89FA-479A-80F7-6248D3F8D046}"/>
    <dgm:cxn modelId="{28B5BF33-8D3C-421B-8893-2C7F4EDFB3D2}" type="presOf" srcId="{5B02AE2E-9726-451C-82AB-6C3A6178C839}" destId="{6C584A98-40B0-44EB-A3D7-43CBC27A9FCE}" srcOrd="1" destOrd="0" presId="urn:microsoft.com/office/officeart/2005/8/layout/hierarchy2"/>
    <dgm:cxn modelId="{923F341B-515B-4B90-97B2-C4413C433F37}" type="presOf" srcId="{F1803542-A773-4209-B306-AC35CA23A254}" destId="{2554166A-A9DC-4A85-801C-339833D33511}" srcOrd="1" destOrd="0" presId="urn:microsoft.com/office/officeart/2005/8/layout/hierarchy2"/>
    <dgm:cxn modelId="{8D818918-FDDB-46FE-87CE-395D60C0C609}" type="presOf" srcId="{0402B9EE-B427-4181-A15F-1EA1D782B962}" destId="{79F5B26C-5C34-4574-9C1B-C25CE74E763D}" srcOrd="0" destOrd="0" presId="urn:microsoft.com/office/officeart/2005/8/layout/hierarchy2"/>
    <dgm:cxn modelId="{69F28D90-6E86-4F74-B35C-2C5485179704}" type="presOf" srcId="{355240DB-278F-47FA-8443-CE7E26D3114C}" destId="{5A158C07-03F6-4D7D-85F4-9A00F6336806}" srcOrd="0" destOrd="0" presId="urn:microsoft.com/office/officeart/2005/8/layout/hierarchy2"/>
    <dgm:cxn modelId="{C0A6CA5C-02C4-44CA-8331-1621CFD1D4D6}" srcId="{2B42234C-A989-45B6-BF74-AC67F313FD87}" destId="{9FAC7A50-42A4-42FD-9E59-8BE5EE7416E6}" srcOrd="1" destOrd="0" parTransId="{0D63CC63-6A94-49EB-A9AC-0A1CF95BDD20}" sibTransId="{3239DF11-7B05-4981-88A3-7962B6D80A1B}"/>
    <dgm:cxn modelId="{A1CEDCFE-0DCF-4B67-B556-DA9057BC6F1C}" type="presOf" srcId="{53576389-338B-40D3-B448-A685B7A64DC9}" destId="{22B2FEE4-9C50-4BB3-ADCC-06B0FE1C90EE}" srcOrd="0" destOrd="0" presId="urn:microsoft.com/office/officeart/2005/8/layout/hierarchy2"/>
    <dgm:cxn modelId="{2ACF9D97-9F64-4CB0-8375-9A471459F759}" type="presOf" srcId="{BF54123F-3FD6-49BC-AE95-6476A1E077E7}" destId="{541A851D-0488-4F75-8974-95CC48D2E9F5}" srcOrd="0" destOrd="0" presId="urn:microsoft.com/office/officeart/2005/8/layout/hierarchy2"/>
    <dgm:cxn modelId="{9E790713-FD46-4961-A68C-3C02AFEF8D95}" type="presOf" srcId="{355240DB-278F-47FA-8443-CE7E26D3114C}" destId="{901CA0FE-7676-49A4-A67F-7F847E03D1AB}" srcOrd="1" destOrd="0" presId="urn:microsoft.com/office/officeart/2005/8/layout/hierarchy2"/>
    <dgm:cxn modelId="{068CEF90-0ACC-4021-B309-D0F8CBEB1137}" type="presOf" srcId="{1EF6A9A5-3C8F-4B52-BDBF-BD6FAF40964C}" destId="{BA4A6606-8EDD-4E34-BC32-E0D84BEF2945}" srcOrd="1" destOrd="0" presId="urn:microsoft.com/office/officeart/2005/8/layout/hierarchy2"/>
    <dgm:cxn modelId="{05CC5A14-89EB-4922-B969-9E80E7709D98}" type="presOf" srcId="{F1803542-A773-4209-B306-AC35CA23A254}" destId="{BCDBC60C-75E2-4B39-A4A9-F06E94BB8B09}" srcOrd="0" destOrd="0" presId="urn:microsoft.com/office/officeart/2005/8/layout/hierarchy2"/>
    <dgm:cxn modelId="{D19BF8B7-F08B-46D9-80F0-080F7F0380B2}" type="presOf" srcId="{1EF6A9A5-3C8F-4B52-BDBF-BD6FAF40964C}" destId="{1D3ED45F-E7FF-4F5A-8A50-9F1878263C7B}" srcOrd="0" destOrd="0" presId="urn:microsoft.com/office/officeart/2005/8/layout/hierarchy2"/>
    <dgm:cxn modelId="{8EF1FBB1-E803-40A8-AEAD-1C60660073AC}" type="presOf" srcId="{431D0B87-A9BC-4D35-A9F3-163A6D7C640A}" destId="{51493241-130B-4986-82DA-B7BD871E78C2}" srcOrd="1" destOrd="0" presId="urn:microsoft.com/office/officeart/2005/8/layout/hierarchy2"/>
    <dgm:cxn modelId="{568AE69D-659B-41B5-ABBD-E4E00E6F5880}" srcId="{7B05DF22-30AF-480B-ACFD-FE204F7BC0C8}" destId="{7704B23A-2691-43D8-BDE4-1074420A88A7}" srcOrd="0" destOrd="0" parTransId="{4A8A9A91-8DDB-4486-8508-8269AF4B2D50}" sibTransId="{A1FB41F5-7905-4D70-A96D-1CB9C0102189}"/>
    <dgm:cxn modelId="{4D43BEC7-C787-4A1F-BCA6-A6C73D589782}" type="presOf" srcId="{52773500-D9A2-43C4-A47B-0262539C5BF4}" destId="{1F3CB452-C0B3-4F3A-90ED-8C577CF276A1}" srcOrd="0" destOrd="0" presId="urn:microsoft.com/office/officeart/2005/8/layout/hierarchy2"/>
    <dgm:cxn modelId="{084B3CEF-43CC-43E7-AC83-F44983CCC074}" type="presOf" srcId="{DAAE299E-6C6A-4505-9A3B-76B436F6852F}" destId="{3461F0DA-8ADE-45F0-95A4-05CB859334B0}" srcOrd="0" destOrd="0" presId="urn:microsoft.com/office/officeart/2005/8/layout/hierarchy2"/>
    <dgm:cxn modelId="{B98E1017-87B3-4599-83AD-DFF807F0D22A}" type="presOf" srcId="{7704B23A-2691-43D8-BDE4-1074420A88A7}" destId="{11785366-00A4-4B82-A0F0-7026BECE060E}" srcOrd="0" destOrd="0" presId="urn:microsoft.com/office/officeart/2005/8/layout/hierarchy2"/>
    <dgm:cxn modelId="{12987AF0-EAD8-42EB-9217-84C17AE6A7AB}" srcId="{929F8130-E2E8-4361-8F6B-F9F87E82369D}" destId="{53576389-338B-40D3-B448-A685B7A64DC9}" srcOrd="1" destOrd="0" parTransId="{3FEEB56C-98A4-4224-8905-90D16580C755}" sibTransId="{29AA6C0D-2FC8-4036-A3DB-6D2C8F134D04}"/>
    <dgm:cxn modelId="{6432A46E-9828-4C3D-B72B-8269FF1CDC5D}" type="presOf" srcId="{52782845-2067-4C99-84BD-F82FBF50042E}" destId="{78310153-DEA9-4054-987D-025866173F8C}" srcOrd="1" destOrd="0" presId="urn:microsoft.com/office/officeart/2005/8/layout/hierarchy2"/>
    <dgm:cxn modelId="{920A76C1-2773-4DB4-A0E0-E7349B7D4B52}" type="presOf" srcId="{53689E23-8B61-47D9-870C-44B9A38E0B34}" destId="{C2F5AA8D-931C-4B38-B271-8DB4C11F34C1}" srcOrd="0" destOrd="0" presId="urn:microsoft.com/office/officeart/2005/8/layout/hierarchy2"/>
    <dgm:cxn modelId="{D2BD02F1-4580-48B9-9818-806280C1BECE}" type="presOf" srcId="{AEB37EC3-5788-4881-BF69-1753C452CCC7}" destId="{1B3F610F-B3F8-43A4-A143-3D06E2CA8A29}" srcOrd="0" destOrd="0" presId="urn:microsoft.com/office/officeart/2005/8/layout/hierarchy2"/>
    <dgm:cxn modelId="{1BEA599F-50E5-4F38-9ECA-E2B33DF86CAC}" type="presOf" srcId="{2B42234C-A989-45B6-BF74-AC67F313FD87}" destId="{CF27C32D-51E4-492D-9442-AACA87FABFBE}" srcOrd="0" destOrd="0" presId="urn:microsoft.com/office/officeart/2005/8/layout/hierarchy2"/>
    <dgm:cxn modelId="{F6866255-975A-4D17-AFC7-5D005E357468}" type="presOf" srcId="{929F8130-E2E8-4361-8F6B-F9F87E82369D}" destId="{366BECA8-94FA-4940-8CA1-AC86A49A5617}" srcOrd="0" destOrd="0" presId="urn:microsoft.com/office/officeart/2005/8/layout/hierarchy2"/>
    <dgm:cxn modelId="{5681E769-1176-4EC2-95E2-6E407FD7BB62}" srcId="{7704B23A-2691-43D8-BDE4-1074420A88A7}" destId="{2B42234C-A989-45B6-BF74-AC67F313FD87}" srcOrd="1" destOrd="0" parTransId="{F1803542-A773-4209-B306-AC35CA23A254}" sibTransId="{F375C8A5-BDED-4A3A-B25E-EA1C11B79658}"/>
    <dgm:cxn modelId="{FD6E4243-ED29-4FB4-9822-ED6EA13F305C}" type="presOf" srcId="{5B02AE2E-9726-451C-82AB-6C3A6178C839}" destId="{E4E7B776-1E87-4C7D-8400-85B78484EDBA}" srcOrd="0" destOrd="0" presId="urn:microsoft.com/office/officeart/2005/8/layout/hierarchy2"/>
    <dgm:cxn modelId="{521BD18B-2462-433D-8AD2-87EC290C8063}" type="presOf" srcId="{1776B5E0-296E-4A18-AC78-9036BB69A53B}" destId="{1BBA5073-84FC-4E57-975A-C3084060E6FE}" srcOrd="0" destOrd="0" presId="urn:microsoft.com/office/officeart/2005/8/layout/hierarchy2"/>
    <dgm:cxn modelId="{42A3E8D1-9C7B-4B57-A499-16D0842BAD27}" srcId="{2B42234C-A989-45B6-BF74-AC67F313FD87}" destId="{929F8130-E2E8-4361-8F6B-F9F87E82369D}" srcOrd="0" destOrd="0" parTransId="{355240DB-278F-47FA-8443-CE7E26D3114C}" sibTransId="{A2952013-4247-4300-A123-E055488030D1}"/>
    <dgm:cxn modelId="{94543C03-7B32-4EF0-B315-598461D9EE72}" type="presOf" srcId="{2DEAE2C3-1EDC-4DD3-8404-329FE7FB6499}" destId="{172410BB-4086-4658-B9B1-D77E4C21D905}" srcOrd="0" destOrd="0" presId="urn:microsoft.com/office/officeart/2005/8/layout/hierarchy2"/>
    <dgm:cxn modelId="{086DEEF6-F789-421F-9F86-D7FE0B063C0D}" srcId="{52DDC226-F7C7-4112-83A1-256B7626F461}" destId="{2DEAE2C3-1EDC-4DD3-8404-329FE7FB6499}" srcOrd="0" destOrd="0" parTransId="{1776B5E0-296E-4A18-AC78-9036BB69A53B}" sibTransId="{80E7A75E-657B-4901-AF87-649693BE5416}"/>
    <dgm:cxn modelId="{C6ED3EAF-16DD-4A71-A02A-D96039F145C5}" type="presOf" srcId="{52773500-D9A2-43C4-A47B-0262539C5BF4}" destId="{36412828-C9C2-4DEF-89D9-4F3ED718100E}" srcOrd="1" destOrd="0" presId="urn:microsoft.com/office/officeart/2005/8/layout/hierarchy2"/>
    <dgm:cxn modelId="{4442ABD9-E5FA-4F8B-A42B-EB2EF080FC40}" type="presOf" srcId="{52DDC226-F7C7-4112-83A1-256B7626F461}" destId="{E0D31973-D134-431E-AF02-2E4A4E235FAE}" srcOrd="0" destOrd="0" presId="urn:microsoft.com/office/officeart/2005/8/layout/hierarchy2"/>
    <dgm:cxn modelId="{47289168-BAD8-48E8-B439-59823F4AB26B}" type="presOf" srcId="{1D41BA58-C65B-41A3-9D9B-D5DD868A4EAF}" destId="{23D947BA-F7B1-4D84-9BA6-C6B0C88342FB}" srcOrd="0" destOrd="0" presId="urn:microsoft.com/office/officeart/2005/8/layout/hierarchy2"/>
    <dgm:cxn modelId="{6F4AB55D-F850-4161-86C5-3B3D1D0713AB}" type="presOf" srcId="{3FEEB56C-98A4-4224-8905-90D16580C755}" destId="{E78F305D-B939-46CA-8889-3CC17B082BAE}" srcOrd="1" destOrd="0" presId="urn:microsoft.com/office/officeart/2005/8/layout/hierarchy2"/>
    <dgm:cxn modelId="{BB781A19-4C59-4882-A319-731D42105A22}" type="presOf" srcId="{7B05DF22-30AF-480B-ACFD-FE204F7BC0C8}" destId="{591478A0-ED90-4B58-B67C-74E9BCB9A82B}" srcOrd="0" destOrd="0" presId="urn:microsoft.com/office/officeart/2005/8/layout/hierarchy2"/>
    <dgm:cxn modelId="{67AAF7FB-60D5-4A6D-ADDA-BDAB7F4733A1}" type="presOf" srcId="{1776B5E0-296E-4A18-AC78-9036BB69A53B}" destId="{F348D10C-DA3D-4FE2-943C-D57813C8AC93}" srcOrd="1" destOrd="0" presId="urn:microsoft.com/office/officeart/2005/8/layout/hierarchy2"/>
    <dgm:cxn modelId="{BB5E0514-C048-417E-A4CE-223F0C4973AC}" srcId="{AEB37EC3-5788-4881-BF69-1753C452CCC7}" destId="{BF54123F-3FD6-49BC-AE95-6476A1E077E7}" srcOrd="1" destOrd="0" parTransId="{52773500-D9A2-43C4-A47B-0262539C5BF4}" sibTransId="{BB5041D0-0DA9-434C-94B7-C33C3F5A0782}"/>
    <dgm:cxn modelId="{E3A78EC1-CE3E-4B11-80FC-7A0C1B8E6C8B}" type="presOf" srcId="{9FAC7A50-42A4-42FD-9E59-8BE5EE7416E6}" destId="{E2622A0D-2E1D-4109-9E6D-409EE0BC8623}" srcOrd="0" destOrd="0" presId="urn:microsoft.com/office/officeart/2005/8/layout/hierarchy2"/>
    <dgm:cxn modelId="{1C2A5532-4D2E-4AB3-ADE7-9FC4F5EDBF3D}" type="presOf" srcId="{0D63CC63-6A94-49EB-A9AC-0A1CF95BDD20}" destId="{C28416C1-8FE3-4172-BCA8-C530F1DA7B25}" srcOrd="0" destOrd="0" presId="urn:microsoft.com/office/officeart/2005/8/layout/hierarchy2"/>
    <dgm:cxn modelId="{9E76D8DA-0E34-4B90-840C-B7E3D4776951}" srcId="{DAAE299E-6C6A-4505-9A3B-76B436F6852F}" destId="{52DDC226-F7C7-4112-83A1-256B7626F461}" srcOrd="0" destOrd="0" parTransId="{431D0B87-A9BC-4D35-A9F3-163A6D7C640A}" sibTransId="{AE0D6C02-2BAE-484E-B198-6A5303D11754}"/>
    <dgm:cxn modelId="{02466DD9-2E42-4BF6-8841-718A6F7CAB47}" type="presOf" srcId="{53689E23-8B61-47D9-870C-44B9A38E0B34}" destId="{9454734B-4AA6-4082-B7D1-8AA8745155AD}" srcOrd="1" destOrd="0" presId="urn:microsoft.com/office/officeart/2005/8/layout/hierarchy2"/>
    <dgm:cxn modelId="{B0BB277F-9135-4137-BBAB-E3D6596A302E}" type="presParOf" srcId="{591478A0-ED90-4B58-B67C-74E9BCB9A82B}" destId="{90F53A22-CEC2-42BE-9456-1C6549798ED9}" srcOrd="0" destOrd="0" presId="urn:microsoft.com/office/officeart/2005/8/layout/hierarchy2"/>
    <dgm:cxn modelId="{84B4BD44-27A9-469E-B503-2DEA9E2A25F9}" type="presParOf" srcId="{90F53A22-CEC2-42BE-9456-1C6549798ED9}" destId="{11785366-00A4-4B82-A0F0-7026BECE060E}" srcOrd="0" destOrd="0" presId="urn:microsoft.com/office/officeart/2005/8/layout/hierarchy2"/>
    <dgm:cxn modelId="{5364125F-61AD-4CAC-BE5D-C41C8D820BAE}" type="presParOf" srcId="{90F53A22-CEC2-42BE-9456-1C6549798ED9}" destId="{F28287D7-3113-45C0-B8BB-4F996C4A2CF5}" srcOrd="1" destOrd="0" presId="urn:microsoft.com/office/officeart/2005/8/layout/hierarchy2"/>
    <dgm:cxn modelId="{FA1F4766-3D21-45FE-9245-5CEE8881A946}" type="presParOf" srcId="{F28287D7-3113-45C0-B8BB-4F996C4A2CF5}" destId="{C2F5AA8D-931C-4B38-B271-8DB4C11F34C1}" srcOrd="0" destOrd="0" presId="urn:microsoft.com/office/officeart/2005/8/layout/hierarchy2"/>
    <dgm:cxn modelId="{5DD033A8-BED2-4075-A069-658136AE02F8}" type="presParOf" srcId="{C2F5AA8D-931C-4B38-B271-8DB4C11F34C1}" destId="{9454734B-4AA6-4082-B7D1-8AA8745155AD}" srcOrd="0" destOrd="0" presId="urn:microsoft.com/office/officeart/2005/8/layout/hierarchy2"/>
    <dgm:cxn modelId="{938B3C5B-6E85-46FB-9951-55E7703B7B2B}" type="presParOf" srcId="{F28287D7-3113-45C0-B8BB-4F996C4A2CF5}" destId="{1E27AC3C-CF59-4140-A25E-A432B352075D}" srcOrd="1" destOrd="0" presId="urn:microsoft.com/office/officeart/2005/8/layout/hierarchy2"/>
    <dgm:cxn modelId="{09540F33-DD0A-4DAB-8097-48AF403D0F30}" type="presParOf" srcId="{1E27AC3C-CF59-4140-A25E-A432B352075D}" destId="{3461F0DA-8ADE-45F0-95A4-05CB859334B0}" srcOrd="0" destOrd="0" presId="urn:microsoft.com/office/officeart/2005/8/layout/hierarchy2"/>
    <dgm:cxn modelId="{E3A995E4-A7BA-47EB-AB47-E0B5AC542EE9}" type="presParOf" srcId="{1E27AC3C-CF59-4140-A25E-A432B352075D}" destId="{66372507-3AF0-47F7-8A3F-EF13A564FCBF}" srcOrd="1" destOrd="0" presId="urn:microsoft.com/office/officeart/2005/8/layout/hierarchy2"/>
    <dgm:cxn modelId="{6B3A0CC6-428F-49EF-AFFF-F7AEE8139AFC}" type="presParOf" srcId="{66372507-3AF0-47F7-8A3F-EF13A564FCBF}" destId="{B68B003F-04E2-4BD9-8D5C-CE6B9C025463}" srcOrd="0" destOrd="0" presId="urn:microsoft.com/office/officeart/2005/8/layout/hierarchy2"/>
    <dgm:cxn modelId="{E7E57EE8-420A-48B8-B4CE-6BE2C091FCF4}" type="presParOf" srcId="{B68B003F-04E2-4BD9-8D5C-CE6B9C025463}" destId="{51493241-130B-4986-82DA-B7BD871E78C2}" srcOrd="0" destOrd="0" presId="urn:microsoft.com/office/officeart/2005/8/layout/hierarchy2"/>
    <dgm:cxn modelId="{496FBF35-EC1C-4554-861F-5E28C644176A}" type="presParOf" srcId="{66372507-3AF0-47F7-8A3F-EF13A564FCBF}" destId="{D2BAC6E4-0485-4D82-A26F-FB7B6B02F19F}" srcOrd="1" destOrd="0" presId="urn:microsoft.com/office/officeart/2005/8/layout/hierarchy2"/>
    <dgm:cxn modelId="{C2169DF0-1776-419D-BC90-B02327925103}" type="presParOf" srcId="{D2BAC6E4-0485-4D82-A26F-FB7B6B02F19F}" destId="{E0D31973-D134-431E-AF02-2E4A4E235FAE}" srcOrd="0" destOrd="0" presId="urn:microsoft.com/office/officeart/2005/8/layout/hierarchy2"/>
    <dgm:cxn modelId="{8C8DF73D-0F7C-49BD-8B34-83BBC36A4B74}" type="presParOf" srcId="{D2BAC6E4-0485-4D82-A26F-FB7B6B02F19F}" destId="{49AFB125-3A0F-4D48-9A19-494793C0175F}" srcOrd="1" destOrd="0" presId="urn:microsoft.com/office/officeart/2005/8/layout/hierarchy2"/>
    <dgm:cxn modelId="{49112E30-7609-4A00-B8B0-0AF7606B6D97}" type="presParOf" srcId="{49AFB125-3A0F-4D48-9A19-494793C0175F}" destId="{1BBA5073-84FC-4E57-975A-C3084060E6FE}" srcOrd="0" destOrd="0" presId="urn:microsoft.com/office/officeart/2005/8/layout/hierarchy2"/>
    <dgm:cxn modelId="{1C8686E6-FCEB-48F8-9573-F1D69C8F18E7}" type="presParOf" srcId="{1BBA5073-84FC-4E57-975A-C3084060E6FE}" destId="{F348D10C-DA3D-4FE2-943C-D57813C8AC93}" srcOrd="0" destOrd="0" presId="urn:microsoft.com/office/officeart/2005/8/layout/hierarchy2"/>
    <dgm:cxn modelId="{3F2F82A5-15C0-4255-AAA9-D9A0218423B1}" type="presParOf" srcId="{49AFB125-3A0F-4D48-9A19-494793C0175F}" destId="{A77A0608-962C-4AAD-967B-EF58C6788FC6}" srcOrd="1" destOrd="0" presId="urn:microsoft.com/office/officeart/2005/8/layout/hierarchy2"/>
    <dgm:cxn modelId="{08652BC2-2F1B-4EA3-9DC1-C474F8FA0482}" type="presParOf" srcId="{A77A0608-962C-4AAD-967B-EF58C6788FC6}" destId="{172410BB-4086-4658-B9B1-D77E4C21D905}" srcOrd="0" destOrd="0" presId="urn:microsoft.com/office/officeart/2005/8/layout/hierarchy2"/>
    <dgm:cxn modelId="{E32A5B30-38E5-404F-9499-29129A52E943}" type="presParOf" srcId="{A77A0608-962C-4AAD-967B-EF58C6788FC6}" destId="{505282EB-F6A4-45C5-A532-5106957F60A1}" srcOrd="1" destOrd="0" presId="urn:microsoft.com/office/officeart/2005/8/layout/hierarchy2"/>
    <dgm:cxn modelId="{63A16298-D111-465F-9C9C-28D4293AB5BA}" type="presParOf" srcId="{66372507-3AF0-47F7-8A3F-EF13A564FCBF}" destId="{1D3ED45F-E7FF-4F5A-8A50-9F1878263C7B}" srcOrd="2" destOrd="0" presId="urn:microsoft.com/office/officeart/2005/8/layout/hierarchy2"/>
    <dgm:cxn modelId="{95303C33-9ABF-4FD0-999E-24C35BD2F38E}" type="presParOf" srcId="{1D3ED45F-E7FF-4F5A-8A50-9F1878263C7B}" destId="{BA4A6606-8EDD-4E34-BC32-E0D84BEF2945}" srcOrd="0" destOrd="0" presId="urn:microsoft.com/office/officeart/2005/8/layout/hierarchy2"/>
    <dgm:cxn modelId="{9285383A-A7B7-436E-9181-ACCC8E8A303B}" type="presParOf" srcId="{66372507-3AF0-47F7-8A3F-EF13A564FCBF}" destId="{281687C1-588A-4E1D-9D1F-978CDB7AA1FF}" srcOrd="3" destOrd="0" presId="urn:microsoft.com/office/officeart/2005/8/layout/hierarchy2"/>
    <dgm:cxn modelId="{E41A6FD4-9E63-46ED-91FA-96B042517F1A}" type="presParOf" srcId="{281687C1-588A-4E1D-9D1F-978CDB7AA1FF}" destId="{1B3F610F-B3F8-43A4-A143-3D06E2CA8A29}" srcOrd="0" destOrd="0" presId="urn:microsoft.com/office/officeart/2005/8/layout/hierarchy2"/>
    <dgm:cxn modelId="{FCD8EF96-DE77-4F62-B94B-36CFC83F9A2C}" type="presParOf" srcId="{281687C1-588A-4E1D-9D1F-978CDB7AA1FF}" destId="{125EEB50-75AA-4BFE-8082-0AE0CC52380E}" srcOrd="1" destOrd="0" presId="urn:microsoft.com/office/officeart/2005/8/layout/hierarchy2"/>
    <dgm:cxn modelId="{4F7D4E85-98FE-491E-A92E-7D54A44DDD8B}" type="presParOf" srcId="{125EEB50-75AA-4BFE-8082-0AE0CC52380E}" destId="{6A91DE88-47AC-40FB-A8B0-AC43CF9B74F9}" srcOrd="0" destOrd="0" presId="urn:microsoft.com/office/officeart/2005/8/layout/hierarchy2"/>
    <dgm:cxn modelId="{04B9DB37-CD63-44D7-B1F9-5BC3E7EB9276}" type="presParOf" srcId="{6A91DE88-47AC-40FB-A8B0-AC43CF9B74F9}" destId="{78310153-DEA9-4054-987D-025866173F8C}" srcOrd="0" destOrd="0" presId="urn:microsoft.com/office/officeart/2005/8/layout/hierarchy2"/>
    <dgm:cxn modelId="{1568B9E6-8B52-4A8F-B051-45387EB2C81A}" type="presParOf" srcId="{125EEB50-75AA-4BFE-8082-0AE0CC52380E}" destId="{9B46C43C-4644-49FC-A3DD-55728CDA3CBB}" srcOrd="1" destOrd="0" presId="urn:microsoft.com/office/officeart/2005/8/layout/hierarchy2"/>
    <dgm:cxn modelId="{B734F0E5-0A2B-4A16-9EC7-F8E1D1EC881B}" type="presParOf" srcId="{9B46C43C-4644-49FC-A3DD-55728CDA3CBB}" destId="{23D947BA-F7B1-4D84-9BA6-C6B0C88342FB}" srcOrd="0" destOrd="0" presId="urn:microsoft.com/office/officeart/2005/8/layout/hierarchy2"/>
    <dgm:cxn modelId="{6ADF7455-33CA-46F0-979D-E940C5A89D40}" type="presParOf" srcId="{9B46C43C-4644-49FC-A3DD-55728CDA3CBB}" destId="{9A57E26A-C59B-4F5B-A4CE-A939EC49D7D4}" srcOrd="1" destOrd="0" presId="urn:microsoft.com/office/officeart/2005/8/layout/hierarchy2"/>
    <dgm:cxn modelId="{8BEB1790-BD01-480C-AA5F-800FF6D45FFC}" type="presParOf" srcId="{125EEB50-75AA-4BFE-8082-0AE0CC52380E}" destId="{1F3CB452-C0B3-4F3A-90ED-8C577CF276A1}" srcOrd="2" destOrd="0" presId="urn:microsoft.com/office/officeart/2005/8/layout/hierarchy2"/>
    <dgm:cxn modelId="{04401AEE-2797-4EE3-A6A1-21DA325D09E1}" type="presParOf" srcId="{1F3CB452-C0B3-4F3A-90ED-8C577CF276A1}" destId="{36412828-C9C2-4DEF-89D9-4F3ED718100E}" srcOrd="0" destOrd="0" presId="urn:microsoft.com/office/officeart/2005/8/layout/hierarchy2"/>
    <dgm:cxn modelId="{852EAF38-2E29-4668-A502-25F4E0D19F15}" type="presParOf" srcId="{125EEB50-75AA-4BFE-8082-0AE0CC52380E}" destId="{EA5BE8FC-6B63-4891-A42F-9256F0CB03DE}" srcOrd="3" destOrd="0" presId="urn:microsoft.com/office/officeart/2005/8/layout/hierarchy2"/>
    <dgm:cxn modelId="{2010C3B2-6690-41C0-949C-8F33C5C89E0E}" type="presParOf" srcId="{EA5BE8FC-6B63-4891-A42F-9256F0CB03DE}" destId="{541A851D-0488-4F75-8974-95CC48D2E9F5}" srcOrd="0" destOrd="0" presId="urn:microsoft.com/office/officeart/2005/8/layout/hierarchy2"/>
    <dgm:cxn modelId="{C9328E0E-84FF-4927-9B76-F843F8D225D7}" type="presParOf" srcId="{EA5BE8FC-6B63-4891-A42F-9256F0CB03DE}" destId="{F2A11F36-FA89-4F51-BA81-14ABAE91D4FB}" srcOrd="1" destOrd="0" presId="urn:microsoft.com/office/officeart/2005/8/layout/hierarchy2"/>
    <dgm:cxn modelId="{4C81A2B8-AB93-4503-A0DF-43937EBBAA6E}" type="presParOf" srcId="{F28287D7-3113-45C0-B8BB-4F996C4A2CF5}" destId="{BCDBC60C-75E2-4B39-A4A9-F06E94BB8B09}" srcOrd="2" destOrd="0" presId="urn:microsoft.com/office/officeart/2005/8/layout/hierarchy2"/>
    <dgm:cxn modelId="{B47BD2AE-2577-4624-9222-95AA0E71BC34}" type="presParOf" srcId="{BCDBC60C-75E2-4B39-A4A9-F06E94BB8B09}" destId="{2554166A-A9DC-4A85-801C-339833D33511}" srcOrd="0" destOrd="0" presId="urn:microsoft.com/office/officeart/2005/8/layout/hierarchy2"/>
    <dgm:cxn modelId="{71FC9007-D04F-4D34-833D-072126034531}" type="presParOf" srcId="{F28287D7-3113-45C0-B8BB-4F996C4A2CF5}" destId="{A785DBE5-57F7-485E-ACFB-F82EBFC91DB7}" srcOrd="3" destOrd="0" presId="urn:microsoft.com/office/officeart/2005/8/layout/hierarchy2"/>
    <dgm:cxn modelId="{4386FD54-D92E-4871-A0DE-3654891D8A77}" type="presParOf" srcId="{A785DBE5-57F7-485E-ACFB-F82EBFC91DB7}" destId="{CF27C32D-51E4-492D-9442-AACA87FABFBE}" srcOrd="0" destOrd="0" presId="urn:microsoft.com/office/officeart/2005/8/layout/hierarchy2"/>
    <dgm:cxn modelId="{3FC2A8F7-8DD8-4ED2-AE7E-33EC50FEA69E}" type="presParOf" srcId="{A785DBE5-57F7-485E-ACFB-F82EBFC91DB7}" destId="{BE780642-266F-49F7-94BF-A0C3A62CBE69}" srcOrd="1" destOrd="0" presId="urn:microsoft.com/office/officeart/2005/8/layout/hierarchy2"/>
    <dgm:cxn modelId="{749E2DF0-63DD-402E-B2CC-0DF4FD0A6A06}" type="presParOf" srcId="{BE780642-266F-49F7-94BF-A0C3A62CBE69}" destId="{5A158C07-03F6-4D7D-85F4-9A00F6336806}" srcOrd="0" destOrd="0" presId="urn:microsoft.com/office/officeart/2005/8/layout/hierarchy2"/>
    <dgm:cxn modelId="{AE562767-2AC4-4B14-A2AF-221D371F0693}" type="presParOf" srcId="{5A158C07-03F6-4D7D-85F4-9A00F6336806}" destId="{901CA0FE-7676-49A4-A67F-7F847E03D1AB}" srcOrd="0" destOrd="0" presId="urn:microsoft.com/office/officeart/2005/8/layout/hierarchy2"/>
    <dgm:cxn modelId="{E6FFC764-4208-4C40-8745-A014730EB759}" type="presParOf" srcId="{BE780642-266F-49F7-94BF-A0C3A62CBE69}" destId="{5D9C213C-4580-48CA-9F91-7FEBD0F64378}" srcOrd="1" destOrd="0" presId="urn:microsoft.com/office/officeart/2005/8/layout/hierarchy2"/>
    <dgm:cxn modelId="{AE7B2069-E176-418D-A14F-6CF8E1449AE4}" type="presParOf" srcId="{5D9C213C-4580-48CA-9F91-7FEBD0F64378}" destId="{366BECA8-94FA-4940-8CA1-AC86A49A5617}" srcOrd="0" destOrd="0" presId="urn:microsoft.com/office/officeart/2005/8/layout/hierarchy2"/>
    <dgm:cxn modelId="{895DD93E-ABAD-4825-B835-18D41686121F}" type="presParOf" srcId="{5D9C213C-4580-48CA-9F91-7FEBD0F64378}" destId="{23F0C760-E03F-464A-8A81-4A8AE139E12F}" srcOrd="1" destOrd="0" presId="urn:microsoft.com/office/officeart/2005/8/layout/hierarchy2"/>
    <dgm:cxn modelId="{38FC9CB8-F34B-4FA2-A9E6-23295F09677B}" type="presParOf" srcId="{23F0C760-E03F-464A-8A81-4A8AE139E12F}" destId="{E4E7B776-1E87-4C7D-8400-85B78484EDBA}" srcOrd="0" destOrd="0" presId="urn:microsoft.com/office/officeart/2005/8/layout/hierarchy2"/>
    <dgm:cxn modelId="{412B3BDF-A31C-4F86-83DD-ACCD94C14AF4}" type="presParOf" srcId="{E4E7B776-1E87-4C7D-8400-85B78484EDBA}" destId="{6C584A98-40B0-44EB-A3D7-43CBC27A9FCE}" srcOrd="0" destOrd="0" presId="urn:microsoft.com/office/officeart/2005/8/layout/hierarchy2"/>
    <dgm:cxn modelId="{F9602985-C1B3-4A55-9D38-B67B7D34054E}" type="presParOf" srcId="{23F0C760-E03F-464A-8A81-4A8AE139E12F}" destId="{E10ECE10-880F-4965-8037-A1C51E4C5633}" srcOrd="1" destOrd="0" presId="urn:microsoft.com/office/officeart/2005/8/layout/hierarchy2"/>
    <dgm:cxn modelId="{98328701-7EA1-4547-B870-8B8105188C5B}" type="presParOf" srcId="{E10ECE10-880F-4965-8037-A1C51E4C5633}" destId="{79F5B26C-5C34-4574-9C1B-C25CE74E763D}" srcOrd="0" destOrd="0" presId="urn:microsoft.com/office/officeart/2005/8/layout/hierarchy2"/>
    <dgm:cxn modelId="{B2FA9527-A5AC-43AA-B059-719F7FB3C748}" type="presParOf" srcId="{E10ECE10-880F-4965-8037-A1C51E4C5633}" destId="{CE040152-8838-44F1-AA19-4BC2950FC093}" srcOrd="1" destOrd="0" presId="urn:microsoft.com/office/officeart/2005/8/layout/hierarchy2"/>
    <dgm:cxn modelId="{871986D5-CEB1-41CD-8E76-B39A087FD57D}" type="presParOf" srcId="{23F0C760-E03F-464A-8A81-4A8AE139E12F}" destId="{C515902F-AE82-4DEC-8E71-4FCA2BFE28AC}" srcOrd="2" destOrd="0" presId="urn:microsoft.com/office/officeart/2005/8/layout/hierarchy2"/>
    <dgm:cxn modelId="{B6C1A712-4B8E-4B29-BA98-89AC815D1F41}" type="presParOf" srcId="{C515902F-AE82-4DEC-8E71-4FCA2BFE28AC}" destId="{E78F305D-B939-46CA-8889-3CC17B082BAE}" srcOrd="0" destOrd="0" presId="urn:microsoft.com/office/officeart/2005/8/layout/hierarchy2"/>
    <dgm:cxn modelId="{6CA515AC-5812-435E-AEA3-B11242D69402}" type="presParOf" srcId="{23F0C760-E03F-464A-8A81-4A8AE139E12F}" destId="{DBBB12CB-9421-40B1-BE32-AFFE4A541E6E}" srcOrd="3" destOrd="0" presId="urn:microsoft.com/office/officeart/2005/8/layout/hierarchy2"/>
    <dgm:cxn modelId="{A1B776D6-BD3B-4E2A-BAA5-55337B6B8EF2}" type="presParOf" srcId="{DBBB12CB-9421-40B1-BE32-AFFE4A541E6E}" destId="{22B2FEE4-9C50-4BB3-ADCC-06B0FE1C90EE}" srcOrd="0" destOrd="0" presId="urn:microsoft.com/office/officeart/2005/8/layout/hierarchy2"/>
    <dgm:cxn modelId="{B216B4EA-7E97-4162-AF9B-BEFC038B918F}" type="presParOf" srcId="{DBBB12CB-9421-40B1-BE32-AFFE4A541E6E}" destId="{1343B482-8A6A-4C6B-8077-A7A1EA3EF674}" srcOrd="1" destOrd="0" presId="urn:microsoft.com/office/officeart/2005/8/layout/hierarchy2"/>
    <dgm:cxn modelId="{75317340-E39F-439E-8B23-B82E6429A19A}" type="presParOf" srcId="{BE780642-266F-49F7-94BF-A0C3A62CBE69}" destId="{C28416C1-8FE3-4172-BCA8-C530F1DA7B25}" srcOrd="2" destOrd="0" presId="urn:microsoft.com/office/officeart/2005/8/layout/hierarchy2"/>
    <dgm:cxn modelId="{7F27DDAE-C3E7-4120-BA11-53075B56748E}" type="presParOf" srcId="{C28416C1-8FE3-4172-BCA8-C530F1DA7B25}" destId="{F0150A55-B418-4CE2-BB0E-BAF8B842FFCF}" srcOrd="0" destOrd="0" presId="urn:microsoft.com/office/officeart/2005/8/layout/hierarchy2"/>
    <dgm:cxn modelId="{60301B69-A97F-49D1-AA7E-363BAC90520B}" type="presParOf" srcId="{BE780642-266F-49F7-94BF-A0C3A62CBE69}" destId="{81D60163-6989-4751-AD3A-7D77122EB436}" srcOrd="3" destOrd="0" presId="urn:microsoft.com/office/officeart/2005/8/layout/hierarchy2"/>
    <dgm:cxn modelId="{DF947171-8CD4-4014-8F45-521EE292167A}" type="presParOf" srcId="{81D60163-6989-4751-AD3A-7D77122EB436}" destId="{E2622A0D-2E1D-4109-9E6D-409EE0BC8623}" srcOrd="0" destOrd="0" presId="urn:microsoft.com/office/officeart/2005/8/layout/hierarchy2"/>
    <dgm:cxn modelId="{40AD13A8-B0DF-4738-A8FD-B2AEDE96DF8D}" type="presParOf" srcId="{81D60163-6989-4751-AD3A-7D77122EB436}" destId="{1FCEBB52-8827-4F15-A4B0-85F92D7B671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85366-00A4-4B82-A0F0-7026BECE060E}">
      <dsp:nvSpPr>
        <dsp:cNvPr id="0" name=""/>
        <dsp:cNvSpPr/>
      </dsp:nvSpPr>
      <dsp:spPr>
        <a:xfrm>
          <a:off x="46658" y="1793838"/>
          <a:ext cx="823179" cy="411589"/>
        </a:xfrm>
        <a:prstGeom prst="roundRect">
          <a:avLst>
            <a:gd name="adj" fmla="val 10000"/>
          </a:avLst>
        </a:prstGeom>
        <a:gradFill rotWithShape="0">
          <a:gsLst>
            <a:gs pos="0">
              <a:schemeClr val="accent1">
                <a:alpha val="80000"/>
                <a:hueOff val="0"/>
                <a:satOff val="0"/>
                <a:lumOff val="0"/>
                <a:alphaOff val="0"/>
                <a:tint val="50000"/>
                <a:satMod val="300000"/>
              </a:schemeClr>
            </a:gs>
            <a:gs pos="35000">
              <a:schemeClr val="accent1">
                <a:alpha val="80000"/>
                <a:hueOff val="0"/>
                <a:satOff val="0"/>
                <a:lumOff val="0"/>
                <a:alphaOff val="0"/>
                <a:tint val="37000"/>
                <a:satMod val="300000"/>
              </a:schemeClr>
            </a:gs>
            <a:gs pos="100000">
              <a:schemeClr val="accent1">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b="1" kern="1200" dirty="0"/>
            <a:t>SISTEMA DE DESARROLLO PROFESIONAL DOCENTE</a:t>
          </a:r>
        </a:p>
      </dsp:txBody>
      <dsp:txXfrm>
        <a:off x="58713" y="1805893"/>
        <a:ext cx="799069" cy="387479"/>
      </dsp:txXfrm>
    </dsp:sp>
    <dsp:sp modelId="{C2F5AA8D-931C-4B38-B271-8DB4C11F34C1}">
      <dsp:nvSpPr>
        <dsp:cNvPr id="0" name=""/>
        <dsp:cNvSpPr/>
      </dsp:nvSpPr>
      <dsp:spPr>
        <a:xfrm rot="17410022">
          <a:off x="600450" y="1604154"/>
          <a:ext cx="822252" cy="19116"/>
        </a:xfrm>
        <a:custGeom>
          <a:avLst/>
          <a:gdLst/>
          <a:ahLst/>
          <a:cxnLst/>
          <a:rect l="0" t="0" r="0" b="0"/>
          <a:pathLst>
            <a:path>
              <a:moveTo>
                <a:pt x="0" y="9558"/>
              </a:moveTo>
              <a:lnTo>
                <a:pt x="822252" y="955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991020" y="1593155"/>
        <a:ext cx="41112" cy="41112"/>
      </dsp:txXfrm>
    </dsp:sp>
    <dsp:sp modelId="{3461F0DA-8ADE-45F0-95A4-05CB859334B0}">
      <dsp:nvSpPr>
        <dsp:cNvPr id="0" name=""/>
        <dsp:cNvSpPr/>
      </dsp:nvSpPr>
      <dsp:spPr>
        <a:xfrm>
          <a:off x="1153316" y="1021996"/>
          <a:ext cx="823179" cy="411589"/>
        </a:xfrm>
        <a:prstGeom prst="roundRect">
          <a:avLst>
            <a:gd name="adj" fmla="val 10000"/>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Sistema de Apoyo Formativo</a:t>
          </a:r>
        </a:p>
      </dsp:txBody>
      <dsp:txXfrm>
        <a:off x="1165371" y="1034051"/>
        <a:ext cx="799069" cy="387479"/>
      </dsp:txXfrm>
    </dsp:sp>
    <dsp:sp modelId="{B68B003F-04E2-4BD9-8D5C-CE6B9C025463}">
      <dsp:nvSpPr>
        <dsp:cNvPr id="0" name=""/>
        <dsp:cNvSpPr/>
      </dsp:nvSpPr>
      <dsp:spPr>
        <a:xfrm rot="18770822">
          <a:off x="1899035" y="1040734"/>
          <a:ext cx="484192" cy="19116"/>
        </a:xfrm>
        <a:custGeom>
          <a:avLst/>
          <a:gdLst/>
          <a:ahLst/>
          <a:cxnLst/>
          <a:rect l="0" t="0" r="0" b="0"/>
          <a:pathLst>
            <a:path>
              <a:moveTo>
                <a:pt x="0" y="9558"/>
              </a:moveTo>
              <a:lnTo>
                <a:pt x="484192" y="95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29026" y="1038188"/>
        <a:ext cx="24209" cy="24209"/>
      </dsp:txXfrm>
    </dsp:sp>
    <dsp:sp modelId="{E0D31973-D134-431E-AF02-2E4A4E235FAE}">
      <dsp:nvSpPr>
        <dsp:cNvPr id="0" name=""/>
        <dsp:cNvSpPr/>
      </dsp:nvSpPr>
      <dsp:spPr>
        <a:xfrm>
          <a:off x="2305767" y="667000"/>
          <a:ext cx="823179" cy="411589"/>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Formación para el Desarrollo de los Profesionales de la Educación</a:t>
          </a:r>
        </a:p>
      </dsp:txBody>
      <dsp:txXfrm>
        <a:off x="2317822" y="679055"/>
        <a:ext cx="799069" cy="387479"/>
      </dsp:txXfrm>
    </dsp:sp>
    <dsp:sp modelId="{1BBA5073-84FC-4E57-975A-C3084060E6FE}">
      <dsp:nvSpPr>
        <dsp:cNvPr id="0" name=""/>
        <dsp:cNvSpPr/>
      </dsp:nvSpPr>
      <dsp:spPr>
        <a:xfrm>
          <a:off x="3128946" y="863236"/>
          <a:ext cx="329271" cy="19116"/>
        </a:xfrm>
        <a:custGeom>
          <a:avLst/>
          <a:gdLst/>
          <a:ahLst/>
          <a:cxnLst/>
          <a:rect l="0" t="0" r="0" b="0"/>
          <a:pathLst>
            <a:path>
              <a:moveTo>
                <a:pt x="0" y="9558"/>
              </a:moveTo>
              <a:lnTo>
                <a:pt x="329271" y="9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85351" y="864563"/>
        <a:ext cx="16463" cy="16463"/>
      </dsp:txXfrm>
    </dsp:sp>
    <dsp:sp modelId="{172410BB-4086-4658-B9B1-D77E4C21D905}">
      <dsp:nvSpPr>
        <dsp:cNvPr id="0" name=""/>
        <dsp:cNvSpPr/>
      </dsp:nvSpPr>
      <dsp:spPr>
        <a:xfrm>
          <a:off x="3458218" y="667000"/>
          <a:ext cx="823179" cy="411589"/>
        </a:xfrm>
        <a:prstGeom prst="roundRect">
          <a:avLst>
            <a:gd name="adj" fmla="val 10000"/>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Formación Inicial</a:t>
          </a:r>
        </a:p>
      </dsp:txBody>
      <dsp:txXfrm>
        <a:off x="3470273" y="679055"/>
        <a:ext cx="799069" cy="387479"/>
      </dsp:txXfrm>
    </dsp:sp>
    <dsp:sp modelId="{1D3ED45F-E7FF-4F5A-8A50-9F1878263C7B}">
      <dsp:nvSpPr>
        <dsp:cNvPr id="0" name=""/>
        <dsp:cNvSpPr/>
      </dsp:nvSpPr>
      <dsp:spPr>
        <a:xfrm rot="2829178">
          <a:off x="1899035" y="1395731"/>
          <a:ext cx="484192" cy="19116"/>
        </a:xfrm>
        <a:custGeom>
          <a:avLst/>
          <a:gdLst/>
          <a:ahLst/>
          <a:cxnLst/>
          <a:rect l="0" t="0" r="0" b="0"/>
          <a:pathLst>
            <a:path>
              <a:moveTo>
                <a:pt x="0" y="9558"/>
              </a:moveTo>
              <a:lnTo>
                <a:pt x="484192" y="95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29026" y="1393184"/>
        <a:ext cx="24209" cy="24209"/>
      </dsp:txXfrm>
    </dsp:sp>
    <dsp:sp modelId="{1B3F610F-B3F8-43A4-A143-3D06E2CA8A29}">
      <dsp:nvSpPr>
        <dsp:cNvPr id="0" name=""/>
        <dsp:cNvSpPr/>
      </dsp:nvSpPr>
      <dsp:spPr>
        <a:xfrm>
          <a:off x="2305767" y="1376992"/>
          <a:ext cx="823179" cy="411589"/>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Proceso de Acompañamiento Profesional Local</a:t>
          </a:r>
        </a:p>
      </dsp:txBody>
      <dsp:txXfrm>
        <a:off x="2317822" y="1389047"/>
        <a:ext cx="799069" cy="387479"/>
      </dsp:txXfrm>
    </dsp:sp>
    <dsp:sp modelId="{6A91DE88-47AC-40FB-A8B0-AC43CF9B74F9}">
      <dsp:nvSpPr>
        <dsp:cNvPr id="0" name=""/>
        <dsp:cNvSpPr/>
      </dsp:nvSpPr>
      <dsp:spPr>
        <a:xfrm rot="19457599">
          <a:off x="3090833" y="1454897"/>
          <a:ext cx="405499" cy="19116"/>
        </a:xfrm>
        <a:custGeom>
          <a:avLst/>
          <a:gdLst/>
          <a:ahLst/>
          <a:cxnLst/>
          <a:rect l="0" t="0" r="0" b="0"/>
          <a:pathLst>
            <a:path>
              <a:moveTo>
                <a:pt x="0" y="9558"/>
              </a:moveTo>
              <a:lnTo>
                <a:pt x="405499" y="9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83445" y="1454317"/>
        <a:ext cx="20274" cy="20274"/>
      </dsp:txXfrm>
    </dsp:sp>
    <dsp:sp modelId="{23D947BA-F7B1-4D84-9BA6-C6B0C88342FB}">
      <dsp:nvSpPr>
        <dsp:cNvPr id="0" name=""/>
        <dsp:cNvSpPr/>
      </dsp:nvSpPr>
      <dsp:spPr>
        <a:xfrm>
          <a:off x="3458218" y="1140328"/>
          <a:ext cx="823179" cy="411589"/>
        </a:xfrm>
        <a:prstGeom prst="roundRect">
          <a:avLst>
            <a:gd name="adj" fmla="val 10000"/>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CL" sz="600" b="0" kern="1200" smtClean="0"/>
            <a:t>Proceso de formación para el desarrollo profesional</a:t>
          </a:r>
          <a:endParaRPr lang="es-ES" sz="600" kern="1200" dirty="0"/>
        </a:p>
      </dsp:txBody>
      <dsp:txXfrm>
        <a:off x="3470273" y="1152383"/>
        <a:ext cx="799069" cy="387479"/>
      </dsp:txXfrm>
    </dsp:sp>
    <dsp:sp modelId="{1F3CB452-C0B3-4F3A-90ED-8C577CF276A1}">
      <dsp:nvSpPr>
        <dsp:cNvPr id="0" name=""/>
        <dsp:cNvSpPr/>
      </dsp:nvSpPr>
      <dsp:spPr>
        <a:xfrm rot="2142401">
          <a:off x="3090833" y="1691561"/>
          <a:ext cx="405499" cy="19116"/>
        </a:xfrm>
        <a:custGeom>
          <a:avLst/>
          <a:gdLst/>
          <a:ahLst/>
          <a:cxnLst/>
          <a:rect l="0" t="0" r="0" b="0"/>
          <a:pathLst>
            <a:path>
              <a:moveTo>
                <a:pt x="0" y="9558"/>
              </a:moveTo>
              <a:lnTo>
                <a:pt x="405499" y="9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83445" y="1690981"/>
        <a:ext cx="20274" cy="20274"/>
      </dsp:txXfrm>
    </dsp:sp>
    <dsp:sp modelId="{541A851D-0488-4F75-8974-95CC48D2E9F5}">
      <dsp:nvSpPr>
        <dsp:cNvPr id="0" name=""/>
        <dsp:cNvSpPr/>
      </dsp:nvSpPr>
      <dsp:spPr>
        <a:xfrm>
          <a:off x="3458218" y="1613656"/>
          <a:ext cx="823179" cy="411589"/>
        </a:xfrm>
        <a:prstGeom prst="roundRect">
          <a:avLst>
            <a:gd name="adj" fmla="val 10000"/>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CL" sz="600" b="0" kern="1200" smtClean="0"/>
            <a:t>Proceso de Inducción </a:t>
          </a:r>
          <a:r>
            <a:rPr lang="es-CL" sz="600" kern="1200" smtClean="0"/>
            <a:t>al ejercicio profesional docente</a:t>
          </a:r>
          <a:endParaRPr lang="es-ES" sz="600" kern="1200" dirty="0"/>
        </a:p>
      </dsp:txBody>
      <dsp:txXfrm>
        <a:off x="3470273" y="1625711"/>
        <a:ext cx="799069" cy="387479"/>
      </dsp:txXfrm>
    </dsp:sp>
    <dsp:sp modelId="{BCDBC60C-75E2-4B39-A4A9-F06E94BB8B09}">
      <dsp:nvSpPr>
        <dsp:cNvPr id="0" name=""/>
        <dsp:cNvSpPr/>
      </dsp:nvSpPr>
      <dsp:spPr>
        <a:xfrm rot="4182195">
          <a:off x="602968" y="2373312"/>
          <a:ext cx="817216" cy="19116"/>
        </a:xfrm>
        <a:custGeom>
          <a:avLst/>
          <a:gdLst/>
          <a:ahLst/>
          <a:cxnLst/>
          <a:rect l="0" t="0" r="0" b="0"/>
          <a:pathLst>
            <a:path>
              <a:moveTo>
                <a:pt x="0" y="9558"/>
              </a:moveTo>
              <a:lnTo>
                <a:pt x="817216" y="9558"/>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991146" y="2362440"/>
        <a:ext cx="40860" cy="40860"/>
      </dsp:txXfrm>
    </dsp:sp>
    <dsp:sp modelId="{CF27C32D-51E4-492D-9442-AACA87FABFBE}">
      <dsp:nvSpPr>
        <dsp:cNvPr id="0" name=""/>
        <dsp:cNvSpPr/>
      </dsp:nvSpPr>
      <dsp:spPr>
        <a:xfrm>
          <a:off x="1153316" y="2560313"/>
          <a:ext cx="823179" cy="411589"/>
        </a:xfrm>
        <a:prstGeom prst="roundRect">
          <a:avLst>
            <a:gd name="adj" fmla="val 10000"/>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Sistema de Reconocimiento y Promoción</a:t>
          </a:r>
        </a:p>
      </dsp:txBody>
      <dsp:txXfrm>
        <a:off x="1165371" y="2572368"/>
        <a:ext cx="799069" cy="387479"/>
      </dsp:txXfrm>
    </dsp:sp>
    <dsp:sp modelId="{5A158C07-03F6-4D7D-85F4-9A00F6336806}">
      <dsp:nvSpPr>
        <dsp:cNvPr id="0" name=""/>
        <dsp:cNvSpPr/>
      </dsp:nvSpPr>
      <dsp:spPr>
        <a:xfrm rot="19457599">
          <a:off x="1938381" y="2638217"/>
          <a:ext cx="405499" cy="19116"/>
        </a:xfrm>
        <a:custGeom>
          <a:avLst/>
          <a:gdLst/>
          <a:ahLst/>
          <a:cxnLst/>
          <a:rect l="0" t="0" r="0" b="0"/>
          <a:pathLst>
            <a:path>
              <a:moveTo>
                <a:pt x="0" y="9558"/>
              </a:moveTo>
              <a:lnTo>
                <a:pt x="405499" y="95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30994" y="2637638"/>
        <a:ext cx="20274" cy="20274"/>
      </dsp:txXfrm>
    </dsp:sp>
    <dsp:sp modelId="{366BECA8-94FA-4940-8CA1-AC86A49A5617}">
      <dsp:nvSpPr>
        <dsp:cNvPr id="0" name=""/>
        <dsp:cNvSpPr/>
      </dsp:nvSpPr>
      <dsp:spPr>
        <a:xfrm>
          <a:off x="2305767" y="2323648"/>
          <a:ext cx="823179" cy="411589"/>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Proceso evaluativo integral</a:t>
          </a:r>
        </a:p>
      </dsp:txBody>
      <dsp:txXfrm>
        <a:off x="2317822" y="2335703"/>
        <a:ext cx="799069" cy="387479"/>
      </dsp:txXfrm>
    </dsp:sp>
    <dsp:sp modelId="{E4E7B776-1E87-4C7D-8400-85B78484EDBA}">
      <dsp:nvSpPr>
        <dsp:cNvPr id="0" name=""/>
        <dsp:cNvSpPr/>
      </dsp:nvSpPr>
      <dsp:spPr>
        <a:xfrm rot="19457599">
          <a:off x="3090833" y="2401553"/>
          <a:ext cx="405499" cy="19116"/>
        </a:xfrm>
        <a:custGeom>
          <a:avLst/>
          <a:gdLst/>
          <a:ahLst/>
          <a:cxnLst/>
          <a:rect l="0" t="0" r="0" b="0"/>
          <a:pathLst>
            <a:path>
              <a:moveTo>
                <a:pt x="0" y="9558"/>
              </a:moveTo>
              <a:lnTo>
                <a:pt x="405499" y="9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83445" y="2400974"/>
        <a:ext cx="20274" cy="20274"/>
      </dsp:txXfrm>
    </dsp:sp>
    <dsp:sp modelId="{79F5B26C-5C34-4574-9C1B-C25CE74E763D}">
      <dsp:nvSpPr>
        <dsp:cNvPr id="0" name=""/>
        <dsp:cNvSpPr/>
      </dsp:nvSpPr>
      <dsp:spPr>
        <a:xfrm>
          <a:off x="3458218" y="2086984"/>
          <a:ext cx="823179" cy="411589"/>
        </a:xfrm>
        <a:prstGeom prst="roundRect">
          <a:avLst>
            <a:gd name="adj" fmla="val 10000"/>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CL" sz="600" kern="1200" dirty="0"/>
            <a:t>Evaluación de Conocimientos Disciplinarios y Pedagógico</a:t>
          </a:r>
          <a:endParaRPr lang="es-ES" sz="600" kern="1200" dirty="0"/>
        </a:p>
      </dsp:txBody>
      <dsp:txXfrm>
        <a:off x="3470273" y="2099039"/>
        <a:ext cx="799069" cy="387479"/>
      </dsp:txXfrm>
    </dsp:sp>
    <dsp:sp modelId="{C515902F-AE82-4DEC-8E71-4FCA2BFE28AC}">
      <dsp:nvSpPr>
        <dsp:cNvPr id="0" name=""/>
        <dsp:cNvSpPr/>
      </dsp:nvSpPr>
      <dsp:spPr>
        <a:xfrm rot="2142401">
          <a:off x="3090833" y="2638217"/>
          <a:ext cx="405499" cy="19116"/>
        </a:xfrm>
        <a:custGeom>
          <a:avLst/>
          <a:gdLst/>
          <a:ahLst/>
          <a:cxnLst/>
          <a:rect l="0" t="0" r="0" b="0"/>
          <a:pathLst>
            <a:path>
              <a:moveTo>
                <a:pt x="0" y="9558"/>
              </a:moveTo>
              <a:lnTo>
                <a:pt x="405499" y="9558"/>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83445" y="2637638"/>
        <a:ext cx="20274" cy="20274"/>
      </dsp:txXfrm>
    </dsp:sp>
    <dsp:sp modelId="{22B2FEE4-9C50-4BB3-ADCC-06B0FE1C90EE}">
      <dsp:nvSpPr>
        <dsp:cNvPr id="0" name=""/>
        <dsp:cNvSpPr/>
      </dsp:nvSpPr>
      <dsp:spPr>
        <a:xfrm>
          <a:off x="3458218" y="2560313"/>
          <a:ext cx="823179" cy="411589"/>
        </a:xfrm>
        <a:prstGeom prst="roundRect">
          <a:avLst>
            <a:gd name="adj" fmla="val 10000"/>
          </a:avLst>
        </a:prstGeom>
        <a:gradFill rotWithShape="0">
          <a:gsLst>
            <a:gs pos="0">
              <a:schemeClr val="accent1">
                <a:alpha val="30000"/>
                <a:hueOff val="0"/>
                <a:satOff val="0"/>
                <a:lumOff val="0"/>
                <a:alphaOff val="0"/>
                <a:tint val="50000"/>
                <a:satMod val="300000"/>
              </a:schemeClr>
            </a:gs>
            <a:gs pos="35000">
              <a:schemeClr val="accent1">
                <a:alpha val="30000"/>
                <a:hueOff val="0"/>
                <a:satOff val="0"/>
                <a:lumOff val="0"/>
                <a:alphaOff val="0"/>
                <a:tint val="37000"/>
                <a:satMod val="300000"/>
              </a:schemeClr>
            </a:gs>
            <a:gs pos="100000">
              <a:schemeClr val="accent1">
                <a:alpha val="3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Portafolio profesional de competencias pedagógicas</a:t>
          </a:r>
        </a:p>
      </dsp:txBody>
      <dsp:txXfrm>
        <a:off x="3470273" y="2572368"/>
        <a:ext cx="799069" cy="387479"/>
      </dsp:txXfrm>
    </dsp:sp>
    <dsp:sp modelId="{C28416C1-8FE3-4172-BCA8-C530F1DA7B25}">
      <dsp:nvSpPr>
        <dsp:cNvPr id="0" name=""/>
        <dsp:cNvSpPr/>
      </dsp:nvSpPr>
      <dsp:spPr>
        <a:xfrm rot="2142401">
          <a:off x="1938381" y="2874881"/>
          <a:ext cx="405499" cy="19116"/>
        </a:xfrm>
        <a:custGeom>
          <a:avLst/>
          <a:gdLst/>
          <a:ahLst/>
          <a:cxnLst/>
          <a:rect l="0" t="0" r="0" b="0"/>
          <a:pathLst>
            <a:path>
              <a:moveTo>
                <a:pt x="0" y="9558"/>
              </a:moveTo>
              <a:lnTo>
                <a:pt x="405499" y="9558"/>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30994" y="2874302"/>
        <a:ext cx="20274" cy="20274"/>
      </dsp:txXfrm>
    </dsp:sp>
    <dsp:sp modelId="{E2622A0D-2E1D-4109-9E6D-409EE0BC8623}">
      <dsp:nvSpPr>
        <dsp:cNvPr id="0" name=""/>
        <dsp:cNvSpPr/>
      </dsp:nvSpPr>
      <dsp:spPr>
        <a:xfrm>
          <a:off x="2305767" y="2796977"/>
          <a:ext cx="823179" cy="411589"/>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S" sz="600" kern="1200" dirty="0"/>
            <a:t>Remuneraciones según progresión en tramos</a:t>
          </a:r>
        </a:p>
      </dsp:txBody>
      <dsp:txXfrm>
        <a:off x="2317822" y="2809032"/>
        <a:ext cx="799069" cy="3874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A46D7-3894-A54B-B4A1-B0E4C2D1EC7E}" type="datetimeFigureOut">
              <a:rPr lang="en-US" smtClean="0"/>
              <a:t>6/23/2017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208DF-24DF-1C46-8C17-8757FEFE8420}" type="slidenum">
              <a:rPr lang="en-US" smtClean="0"/>
              <a:t>‹Nº›</a:t>
            </a:fld>
            <a:endParaRPr lang="en-US"/>
          </a:p>
        </p:txBody>
      </p:sp>
    </p:spTree>
    <p:extLst>
      <p:ext uri="{BB962C8B-B14F-4D97-AF65-F5344CB8AC3E}">
        <p14:creationId xmlns:p14="http://schemas.microsoft.com/office/powerpoint/2010/main" val="95447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2B208DF-24DF-1C46-8C17-8757FEFE8420}" type="slidenum">
              <a:rPr lang="en-US" smtClean="0"/>
              <a:t>1</a:t>
            </a:fld>
            <a:endParaRPr lang="en-US"/>
          </a:p>
        </p:txBody>
      </p:sp>
    </p:spTree>
    <p:extLst>
      <p:ext uri="{BB962C8B-B14F-4D97-AF65-F5344CB8AC3E}">
        <p14:creationId xmlns:p14="http://schemas.microsoft.com/office/powerpoint/2010/main" val="275439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12</a:t>
            </a:fld>
            <a:endParaRPr lang="en-US"/>
          </a:p>
        </p:txBody>
      </p:sp>
    </p:spTree>
    <p:extLst>
      <p:ext uri="{BB962C8B-B14F-4D97-AF65-F5344CB8AC3E}">
        <p14:creationId xmlns:p14="http://schemas.microsoft.com/office/powerpoint/2010/main" val="410284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16</a:t>
            </a:fld>
            <a:endParaRPr lang="en-US"/>
          </a:p>
        </p:txBody>
      </p:sp>
    </p:spTree>
    <p:extLst>
      <p:ext uri="{BB962C8B-B14F-4D97-AF65-F5344CB8AC3E}">
        <p14:creationId xmlns:p14="http://schemas.microsoft.com/office/powerpoint/2010/main" val="172150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9460" name="3 Marcador de número de diapositiva"/>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F551E5-8D52-4B25-858E-DDC0B67272B2}" type="slidenum">
              <a:rPr lang="es-ES" altLang="es-CL" smtClean="0">
                <a:ea typeface="MS PGothic" pitchFamily="34" charset="-128"/>
              </a:rPr>
              <a:pPr fontAlgn="base">
                <a:spcBef>
                  <a:spcPct val="0"/>
                </a:spcBef>
                <a:spcAft>
                  <a:spcPct val="0"/>
                </a:spcAft>
                <a:defRPr/>
              </a:pPr>
              <a:t>20</a:t>
            </a:fld>
            <a:endParaRPr lang="es-ES" altLang="es-CL">
              <a:ea typeface="MS PGothic" pitchFamily="34" charset="-128"/>
            </a:endParaRPr>
          </a:p>
        </p:txBody>
      </p:sp>
    </p:spTree>
    <p:extLst>
      <p:ext uri="{BB962C8B-B14F-4D97-AF65-F5344CB8AC3E}">
        <p14:creationId xmlns:p14="http://schemas.microsoft.com/office/powerpoint/2010/main" val="292051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27</a:t>
            </a:fld>
            <a:endParaRPr lang="en-US"/>
          </a:p>
        </p:txBody>
      </p:sp>
    </p:spTree>
    <p:extLst>
      <p:ext uri="{BB962C8B-B14F-4D97-AF65-F5344CB8AC3E}">
        <p14:creationId xmlns:p14="http://schemas.microsoft.com/office/powerpoint/2010/main" val="284887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2</a:t>
            </a:fld>
            <a:endParaRPr lang="en-US"/>
          </a:p>
        </p:txBody>
      </p:sp>
    </p:spTree>
    <p:extLst>
      <p:ext uri="{BB962C8B-B14F-4D97-AF65-F5344CB8AC3E}">
        <p14:creationId xmlns:p14="http://schemas.microsoft.com/office/powerpoint/2010/main" val="465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3</a:t>
            </a:fld>
            <a:endParaRPr lang="en-US"/>
          </a:p>
        </p:txBody>
      </p:sp>
    </p:spTree>
    <p:extLst>
      <p:ext uri="{BB962C8B-B14F-4D97-AF65-F5344CB8AC3E}">
        <p14:creationId xmlns:p14="http://schemas.microsoft.com/office/powerpoint/2010/main" val="74539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5</a:t>
            </a:fld>
            <a:endParaRPr lang="en-US"/>
          </a:p>
        </p:txBody>
      </p:sp>
    </p:spTree>
    <p:extLst>
      <p:ext uri="{BB962C8B-B14F-4D97-AF65-F5344CB8AC3E}">
        <p14:creationId xmlns:p14="http://schemas.microsoft.com/office/powerpoint/2010/main" val="209744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6</a:t>
            </a:fld>
            <a:endParaRPr lang="en-US"/>
          </a:p>
        </p:txBody>
      </p:sp>
    </p:spTree>
    <p:extLst>
      <p:ext uri="{BB962C8B-B14F-4D97-AF65-F5344CB8AC3E}">
        <p14:creationId xmlns:p14="http://schemas.microsoft.com/office/powerpoint/2010/main" val="425141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7</a:t>
            </a:fld>
            <a:endParaRPr lang="en-US"/>
          </a:p>
        </p:txBody>
      </p:sp>
    </p:spTree>
    <p:extLst>
      <p:ext uri="{BB962C8B-B14F-4D97-AF65-F5344CB8AC3E}">
        <p14:creationId xmlns:p14="http://schemas.microsoft.com/office/powerpoint/2010/main" val="380821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8</a:t>
            </a:fld>
            <a:endParaRPr lang="en-US"/>
          </a:p>
        </p:txBody>
      </p:sp>
    </p:spTree>
    <p:extLst>
      <p:ext uri="{BB962C8B-B14F-4D97-AF65-F5344CB8AC3E}">
        <p14:creationId xmlns:p14="http://schemas.microsoft.com/office/powerpoint/2010/main" val="222192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9</a:t>
            </a:fld>
            <a:endParaRPr lang="en-US"/>
          </a:p>
        </p:txBody>
      </p:sp>
    </p:spTree>
    <p:extLst>
      <p:ext uri="{BB962C8B-B14F-4D97-AF65-F5344CB8AC3E}">
        <p14:creationId xmlns:p14="http://schemas.microsoft.com/office/powerpoint/2010/main" val="147521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08DF-24DF-1C46-8C17-8757FEFE8420}" type="slidenum">
              <a:rPr lang="en-US" smtClean="0"/>
              <a:t>10</a:t>
            </a:fld>
            <a:endParaRPr lang="en-US"/>
          </a:p>
        </p:txBody>
      </p:sp>
    </p:spTree>
    <p:extLst>
      <p:ext uri="{BB962C8B-B14F-4D97-AF65-F5344CB8AC3E}">
        <p14:creationId xmlns:p14="http://schemas.microsoft.com/office/powerpoint/2010/main" val="2996068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080260"/>
            <a:ext cx="833120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40843467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a:xfrm>
            <a:off x="628650" y="4767263"/>
            <a:ext cx="2057400" cy="273844"/>
          </a:xfrm>
          <a:prstGeom prst="rect">
            <a:avLst/>
          </a:prstGeom>
        </p:spPr>
        <p:txBody>
          <a:bodyPr/>
          <a:lstStyle/>
          <a:p>
            <a:fld id="{270493D7-3111-4BAD-A06B-8E48D0403709}" type="datetimeFigureOut">
              <a:rPr lang="es-CL" smtClean="0"/>
              <a:t>23-06-2017</a:t>
            </a:fld>
            <a:endParaRPr lang="es-CL"/>
          </a:p>
        </p:txBody>
      </p:sp>
      <p:sp>
        <p:nvSpPr>
          <p:cNvPr id="5" name="Marcador de pie de página 4"/>
          <p:cNvSpPr>
            <a:spLocks noGrp="1"/>
          </p:cNvSpPr>
          <p:nvPr>
            <p:ph type="ftr" sz="quarter" idx="11"/>
          </p:nvPr>
        </p:nvSpPr>
        <p:spPr>
          <a:xfrm>
            <a:off x="3028950" y="4767263"/>
            <a:ext cx="3086100" cy="273844"/>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6457950" y="4767263"/>
            <a:ext cx="2057400" cy="273844"/>
          </a:xfrm>
          <a:prstGeom prst="rect">
            <a:avLst/>
          </a:prstGeom>
        </p:spPr>
        <p:txBody>
          <a:bodyPr/>
          <a:lstStyle/>
          <a:p>
            <a:fld id="{B7061EEA-BDB9-4B7D-8B32-3C1C83EA532D}" type="slidenum">
              <a:rPr lang="es-CL" smtClean="0"/>
              <a:t>‹Nº›</a:t>
            </a:fld>
            <a:endParaRPr lang="es-CL"/>
          </a:p>
        </p:txBody>
      </p:sp>
    </p:spTree>
    <p:extLst>
      <p:ext uri="{BB962C8B-B14F-4D97-AF65-F5344CB8AC3E}">
        <p14:creationId xmlns:p14="http://schemas.microsoft.com/office/powerpoint/2010/main" val="128250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1" y="1936867"/>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1" y="2717791"/>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8445429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4"/>
            <a:ext cx="7886700" cy="994172"/>
          </a:xfrm>
          <a:prstGeom prst="rect">
            <a:avLst/>
          </a:prstGeom>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a:xfrm>
            <a:off x="628650" y="1369219"/>
            <a:ext cx="7886700" cy="326350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a:xfrm>
            <a:off x="628650" y="4767263"/>
            <a:ext cx="2057400" cy="273844"/>
          </a:xfrm>
          <a:prstGeom prst="rect">
            <a:avLst/>
          </a:prstGeom>
        </p:spPr>
        <p:txBody>
          <a:bodyPr/>
          <a:lstStyle/>
          <a:p>
            <a:fld id="{A940E004-8EB7-4A8B-9052-1573E9F39F1C}" type="datetimeFigureOut">
              <a:rPr lang="es-CL" smtClean="0"/>
              <a:t>23-06-2017</a:t>
            </a:fld>
            <a:endParaRPr lang="es-CL"/>
          </a:p>
        </p:txBody>
      </p:sp>
      <p:sp>
        <p:nvSpPr>
          <p:cNvPr id="5" name="Marcador de pie de página 4"/>
          <p:cNvSpPr>
            <a:spLocks noGrp="1"/>
          </p:cNvSpPr>
          <p:nvPr>
            <p:ph type="ftr" sz="quarter" idx="11"/>
          </p:nvPr>
        </p:nvSpPr>
        <p:spPr>
          <a:xfrm>
            <a:off x="3028950" y="4767263"/>
            <a:ext cx="3086100" cy="273844"/>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6457950" y="4767263"/>
            <a:ext cx="2057400" cy="273844"/>
          </a:xfrm>
          <a:prstGeom prst="rect">
            <a:avLst/>
          </a:prstGeom>
        </p:spPr>
        <p:txBody>
          <a:bodyPr/>
          <a:lstStyle/>
          <a:p>
            <a:fld id="{A4303867-25C6-44AC-8285-CB707D36B169}" type="slidenum">
              <a:rPr lang="es-CL" smtClean="0"/>
              <a:t>‹Nº›</a:t>
            </a:fld>
            <a:endParaRPr lang="es-CL"/>
          </a:p>
        </p:txBody>
      </p:sp>
    </p:spTree>
    <p:extLst>
      <p:ext uri="{BB962C8B-B14F-4D97-AF65-F5344CB8AC3E}">
        <p14:creationId xmlns:p14="http://schemas.microsoft.com/office/powerpoint/2010/main" val="281766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4"/>
            <a:ext cx="7886700" cy="994172"/>
          </a:xfrm>
          <a:prstGeom prst="rect">
            <a:avLst/>
          </a:prstGeom>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628650" y="1369219"/>
            <a:ext cx="3886200" cy="326350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4629150" y="1369219"/>
            <a:ext cx="3886200" cy="326350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a:xfrm>
            <a:off x="628650" y="4767263"/>
            <a:ext cx="2057400" cy="273844"/>
          </a:xfrm>
          <a:prstGeom prst="rect">
            <a:avLst/>
          </a:prstGeom>
        </p:spPr>
        <p:txBody>
          <a:bodyPr/>
          <a:lstStyle/>
          <a:p>
            <a:fld id="{A940E004-8EB7-4A8B-9052-1573E9F39F1C}" type="datetimeFigureOut">
              <a:rPr lang="es-CL" smtClean="0"/>
              <a:t>23-06-2017</a:t>
            </a:fld>
            <a:endParaRPr lang="es-CL"/>
          </a:p>
        </p:txBody>
      </p:sp>
      <p:sp>
        <p:nvSpPr>
          <p:cNvPr id="6" name="Marcador de pie de página 5"/>
          <p:cNvSpPr>
            <a:spLocks noGrp="1"/>
          </p:cNvSpPr>
          <p:nvPr>
            <p:ph type="ftr" sz="quarter" idx="11"/>
          </p:nvPr>
        </p:nvSpPr>
        <p:spPr>
          <a:xfrm>
            <a:off x="3028950" y="4767263"/>
            <a:ext cx="3086100" cy="273844"/>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6457950" y="4767263"/>
            <a:ext cx="2057400" cy="273844"/>
          </a:xfrm>
          <a:prstGeom prst="rect">
            <a:avLst/>
          </a:prstGeom>
        </p:spPr>
        <p:txBody>
          <a:bodyPr/>
          <a:lstStyle/>
          <a:p>
            <a:fld id="{A4303867-25C6-44AC-8285-CB707D36B169}" type="slidenum">
              <a:rPr lang="es-CL" smtClean="0"/>
              <a:t>‹Nº›</a:t>
            </a:fld>
            <a:endParaRPr lang="es-CL"/>
          </a:p>
        </p:txBody>
      </p:sp>
    </p:spTree>
    <p:extLst>
      <p:ext uri="{BB962C8B-B14F-4D97-AF65-F5344CB8AC3E}">
        <p14:creationId xmlns:p14="http://schemas.microsoft.com/office/powerpoint/2010/main" val="239846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3844"/>
          </a:xfrm>
          <a:prstGeom prst="rect">
            <a:avLst/>
          </a:prstGeom>
        </p:spPr>
        <p:txBody>
          <a:bodyPr/>
          <a:lstStyle/>
          <a:p>
            <a:fld id="{A940E004-8EB7-4A8B-9052-1573E9F39F1C}" type="datetimeFigureOut">
              <a:rPr lang="es-CL" smtClean="0"/>
              <a:t>23-06-2017</a:t>
            </a:fld>
            <a:endParaRPr lang="es-CL"/>
          </a:p>
        </p:txBody>
      </p:sp>
      <p:sp>
        <p:nvSpPr>
          <p:cNvPr id="3" name="Marcador de pie de página 2"/>
          <p:cNvSpPr>
            <a:spLocks noGrp="1"/>
          </p:cNvSpPr>
          <p:nvPr>
            <p:ph type="ftr" sz="quarter" idx="11"/>
          </p:nvPr>
        </p:nvSpPr>
        <p:spPr>
          <a:xfrm>
            <a:off x="3028950" y="4767263"/>
            <a:ext cx="3086100" cy="273844"/>
          </a:xfrm>
          <a:prstGeom prst="rect">
            <a:avLst/>
          </a:prstGeom>
        </p:spPr>
        <p:txBody>
          <a:bodyPr/>
          <a:lstStyle/>
          <a:p>
            <a:endParaRPr lang="es-CL"/>
          </a:p>
        </p:txBody>
      </p:sp>
      <p:sp>
        <p:nvSpPr>
          <p:cNvPr id="4" name="Marcador de número de diapositiva 3"/>
          <p:cNvSpPr>
            <a:spLocks noGrp="1"/>
          </p:cNvSpPr>
          <p:nvPr>
            <p:ph type="sldNum" sz="quarter" idx="12"/>
          </p:nvPr>
        </p:nvSpPr>
        <p:spPr>
          <a:xfrm>
            <a:off x="6457950" y="4767263"/>
            <a:ext cx="2057400" cy="273844"/>
          </a:xfrm>
          <a:prstGeom prst="rect">
            <a:avLst/>
          </a:prstGeom>
        </p:spPr>
        <p:txBody>
          <a:bodyPr/>
          <a:lstStyle/>
          <a:p>
            <a:fld id="{A4303867-25C6-44AC-8285-CB707D36B169}" type="slidenum">
              <a:rPr lang="es-CL" smtClean="0"/>
              <a:t>‹Nº›</a:t>
            </a:fld>
            <a:endParaRPr lang="es-CL"/>
          </a:p>
        </p:txBody>
      </p:sp>
    </p:spTree>
    <p:extLst>
      <p:ext uri="{BB962C8B-B14F-4D97-AF65-F5344CB8AC3E}">
        <p14:creationId xmlns:p14="http://schemas.microsoft.com/office/powerpoint/2010/main" val="385180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5143500"/>
          </a:xfrm>
          <a:prstGeom prst="rect">
            <a:avLst/>
          </a:prstGeom>
        </p:spPr>
        <p:txBody>
          <a:bodyPr vert="horz"/>
          <a:lstStyle>
            <a:lvl1pPr marL="0" indent="0">
              <a:buNone/>
              <a:defRPr sz="15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18676"/>
            <a:ext cx="2687558" cy="369332"/>
          </a:xfrm>
          <a:prstGeom prst="rect">
            <a:avLst/>
          </a:prstGeom>
        </p:spPr>
        <p:txBody>
          <a:bodyPr wrap="square">
            <a:spAutoFit/>
          </a:bodyPr>
          <a:lstStyle/>
          <a:p>
            <a:r>
              <a:rPr lang="es-ES" sz="1800" dirty="0" smtClean="0">
                <a:solidFill>
                  <a:schemeClr val="bg1">
                    <a:lumMod val="75000"/>
                  </a:schemeClr>
                </a:solidFill>
              </a:rPr>
              <a:t>Imagen Referencial</a:t>
            </a:r>
            <a:endParaRPr lang="es-ES" sz="1800" dirty="0">
              <a:solidFill>
                <a:schemeClr val="bg1">
                  <a:lumMod val="75000"/>
                </a:schemeClr>
              </a:solidFill>
            </a:endParaRPr>
          </a:p>
        </p:txBody>
      </p:sp>
      <p:sp>
        <p:nvSpPr>
          <p:cNvPr id="12"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5632342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Marcador de imágenes prediseñadas 11"/>
          <p:cNvSpPr txBox="1">
            <a:spLocks/>
          </p:cNvSpPr>
          <p:nvPr userDrawn="1"/>
        </p:nvSpPr>
        <p:spPr>
          <a:xfrm>
            <a:off x="419101" y="0"/>
            <a:ext cx="1536700" cy="1549003"/>
          </a:xfrm>
          <a:prstGeom prst="rect">
            <a:avLst/>
          </a:prstGeom>
        </p:spPr>
        <p:txBody>
          <a:bodyPr vert="horz"/>
          <a:lstStyle>
            <a:lvl1pPr marL="0" indent="0" algn="l" defTabSz="457200" rtl="0" eaLnBrk="1" latinLnBrk="0" hangingPunct="1">
              <a:spcBef>
                <a:spcPct val="20000"/>
              </a:spcBef>
              <a:buFont typeface="Arial"/>
              <a:buNone/>
              <a:defRPr sz="1400" b="1" kern="1200" baseline="0">
                <a:solidFill>
                  <a:schemeClr val="tx1"/>
                </a:solidFill>
                <a:latin typeface="gobCL"/>
                <a:ea typeface="+mn-ea"/>
                <a:cs typeface="gobC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050" dirty="0" smtClean="0"/>
              <a:t>Logo Gobierno: 160x162px. Ministerio, Subsecretaría, Organismo, etc.:160x145px</a:t>
            </a:r>
          </a:p>
          <a:p>
            <a:endParaRPr lang="es-ES" sz="1050" dirty="0"/>
          </a:p>
        </p:txBody>
      </p:sp>
      <p:sp>
        <p:nvSpPr>
          <p:cNvPr id="9" name="Rectangle 8"/>
          <p:cNvSpPr/>
          <p:nvPr userDrawn="1"/>
        </p:nvSpPr>
        <p:spPr>
          <a:xfrm>
            <a:off x="279400" y="0"/>
            <a:ext cx="1676401" cy="1549003"/>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128282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7889" y="0"/>
            <a:ext cx="5286111" cy="5143500"/>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3200" y="251229"/>
            <a:ext cx="1841500" cy="1774537"/>
          </a:xfrm>
          <a:prstGeom prst="rect">
            <a:avLst/>
          </a:prstGeom>
        </p:spPr>
      </p:pic>
      <p:sp>
        <p:nvSpPr>
          <p:cNvPr id="11" name="Content Placeholder 11"/>
          <p:cNvSpPr>
            <a:spLocks noGrp="1"/>
          </p:cNvSpPr>
          <p:nvPr>
            <p:ph sz="quarter" idx="11" hasCustomPrompt="1"/>
          </p:nvPr>
        </p:nvSpPr>
        <p:spPr>
          <a:xfrm>
            <a:off x="2730500" y="1947131"/>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2" name="Content Placeholder 11"/>
          <p:cNvSpPr>
            <a:spLocks noGrp="1"/>
          </p:cNvSpPr>
          <p:nvPr>
            <p:ph sz="quarter" idx="12" hasCustomPrompt="1"/>
          </p:nvPr>
        </p:nvSpPr>
        <p:spPr>
          <a:xfrm>
            <a:off x="27305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13" name="Imagen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3549" y="3783147"/>
            <a:ext cx="1520801" cy="1373605"/>
          </a:xfrm>
          <a:prstGeom prst="rect">
            <a:avLst/>
          </a:prstGeom>
        </p:spPr>
      </p:pic>
    </p:spTree>
    <p:extLst>
      <p:ext uri="{BB962C8B-B14F-4D97-AF65-F5344CB8AC3E}">
        <p14:creationId xmlns:p14="http://schemas.microsoft.com/office/powerpoint/2010/main" val="5133806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5143500"/>
          </a:xfrm>
          <a:prstGeom prst="rect">
            <a:avLst/>
          </a:prstGeom>
        </p:spPr>
        <p:txBody>
          <a:bodyPr vert="horz"/>
          <a:lstStyle>
            <a:lvl1pPr marL="0" indent="0">
              <a:buNone/>
              <a:defRPr sz="15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18676"/>
            <a:ext cx="2687558" cy="369332"/>
          </a:xfrm>
          <a:prstGeom prst="rect">
            <a:avLst/>
          </a:prstGeom>
        </p:spPr>
        <p:txBody>
          <a:bodyPr wrap="square">
            <a:spAutoFit/>
          </a:bodyPr>
          <a:lstStyle/>
          <a:p>
            <a:r>
              <a:rPr lang="es-ES" sz="1800" dirty="0" smtClean="0">
                <a:solidFill>
                  <a:schemeClr val="bg1">
                    <a:lumMod val="75000"/>
                  </a:schemeClr>
                </a:solidFill>
              </a:rPr>
              <a:t>Imagen Referencial</a:t>
            </a:r>
            <a:endParaRPr lang="es-ES" sz="1800" dirty="0">
              <a:solidFill>
                <a:schemeClr val="bg1">
                  <a:lumMod val="75000"/>
                </a:schemeClr>
              </a:solidFill>
            </a:endParaRPr>
          </a:p>
        </p:txBody>
      </p:sp>
      <p:sp>
        <p:nvSpPr>
          <p:cNvPr id="12"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737862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5143500"/>
          </a:xfrm>
          <a:prstGeom prst="rect">
            <a:avLst/>
          </a:prstGeom>
        </p:spPr>
        <p:txBody>
          <a:bodyPr vert="horz"/>
          <a:lstStyle>
            <a:lvl1pPr marL="0" indent="0">
              <a:buNone/>
              <a:defRPr sz="15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18676"/>
            <a:ext cx="2687558" cy="369332"/>
          </a:xfrm>
          <a:prstGeom prst="rect">
            <a:avLst/>
          </a:prstGeom>
        </p:spPr>
        <p:txBody>
          <a:bodyPr wrap="square">
            <a:spAutoFit/>
          </a:bodyPr>
          <a:lstStyle/>
          <a:p>
            <a:r>
              <a:rPr lang="es-ES" sz="1800" dirty="0" smtClean="0">
                <a:solidFill>
                  <a:schemeClr val="bg1">
                    <a:lumMod val="75000"/>
                  </a:schemeClr>
                </a:solidFill>
              </a:rPr>
              <a:t>Imagen Referencial</a:t>
            </a:r>
            <a:endParaRPr lang="es-ES" sz="1800" dirty="0">
              <a:solidFill>
                <a:schemeClr val="bg1">
                  <a:lumMod val="75000"/>
                </a:schemeClr>
              </a:solidFill>
            </a:endParaRPr>
          </a:p>
        </p:txBody>
      </p:sp>
      <p:sp>
        <p:nvSpPr>
          <p:cNvPr id="6"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113017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Marcador de texto 2"/>
          <p:cNvSpPr>
            <a:spLocks noGrp="1"/>
          </p:cNvSpPr>
          <p:nvPr>
            <p:ph idx="1" hasCustomPrompt="1"/>
          </p:nvPr>
        </p:nvSpPr>
        <p:spPr>
          <a:xfrm>
            <a:off x="406400" y="2080260"/>
            <a:ext cx="403352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12"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13"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
        <p:nvSpPr>
          <p:cNvPr id="15" name="Marcador de texto 2"/>
          <p:cNvSpPr>
            <a:spLocks noGrp="1"/>
          </p:cNvSpPr>
          <p:nvPr>
            <p:ph idx="14" hasCustomPrompt="1"/>
          </p:nvPr>
        </p:nvSpPr>
        <p:spPr>
          <a:xfrm>
            <a:off x="4704080" y="2080260"/>
            <a:ext cx="403352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pic>
        <p:nvPicPr>
          <p:cNvPr id="8"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18846608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5460136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1" y="2276475"/>
            <a:ext cx="5257799" cy="2427524"/>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3479800" y="800101"/>
            <a:ext cx="5257800" cy="74295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3479800" y="1638300"/>
            <a:ext cx="5257800" cy="54292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0"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22969577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1" y="1936867"/>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1" y="2717791"/>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1623458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080260"/>
            <a:ext cx="259080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
        <p:nvSpPr>
          <p:cNvPr id="13" name="Marcador de texto 2"/>
          <p:cNvSpPr>
            <a:spLocks noGrp="1"/>
          </p:cNvSpPr>
          <p:nvPr>
            <p:ph idx="14" hasCustomPrompt="1"/>
          </p:nvPr>
        </p:nvSpPr>
        <p:spPr>
          <a:xfrm>
            <a:off x="3281680" y="2080260"/>
            <a:ext cx="259080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14" name="Marcador de texto 2"/>
          <p:cNvSpPr>
            <a:spLocks noGrp="1"/>
          </p:cNvSpPr>
          <p:nvPr>
            <p:ph idx="15" hasCustomPrompt="1"/>
          </p:nvPr>
        </p:nvSpPr>
        <p:spPr>
          <a:xfrm>
            <a:off x="6146800" y="2080260"/>
            <a:ext cx="2590800" cy="253137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lumOff val="2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pic>
        <p:nvPicPr>
          <p:cNvPr id="10"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11719883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
        <p:nvSpPr>
          <p:cNvPr id="10" name="Marcador de texto 2"/>
          <p:cNvSpPr>
            <a:spLocks noGrp="1"/>
          </p:cNvSpPr>
          <p:nvPr>
            <p:ph idx="14" hasCustomPrompt="1"/>
          </p:nvPr>
        </p:nvSpPr>
        <p:spPr>
          <a:xfrm>
            <a:off x="419101" y="2080260"/>
            <a:ext cx="8318499" cy="1188721"/>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Imagen, gráfico, tabla, organigrama, multimedia.  </a:t>
            </a:r>
          </a:p>
        </p:txBody>
      </p:sp>
      <p:sp>
        <p:nvSpPr>
          <p:cNvPr id="15" name="Marcador de texto 2"/>
          <p:cNvSpPr>
            <a:spLocks noGrp="1"/>
          </p:cNvSpPr>
          <p:nvPr>
            <p:ph idx="15" hasCustomPrompt="1"/>
          </p:nvPr>
        </p:nvSpPr>
        <p:spPr>
          <a:xfrm>
            <a:off x="432434" y="3425190"/>
            <a:ext cx="8289925" cy="1278809"/>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 </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a:t>
            </a:r>
          </a:p>
          <a:p>
            <a:pPr lvl="0"/>
            <a:r>
              <a:rPr lang="es-ES_tradnl" dirty="0" smtClean="0"/>
              <a:t> </a:t>
            </a:r>
          </a:p>
        </p:txBody>
      </p:sp>
      <p:pic>
        <p:nvPicPr>
          <p:cNvPr id="7"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4290601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Marcador de texto 2"/>
          <p:cNvSpPr>
            <a:spLocks noGrp="1"/>
          </p:cNvSpPr>
          <p:nvPr>
            <p:ph idx="16" hasCustomPrompt="1"/>
          </p:nvPr>
        </p:nvSpPr>
        <p:spPr>
          <a:xfrm>
            <a:off x="409574" y="2080260"/>
            <a:ext cx="4040793" cy="1524001"/>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Imagen, gráfico, tabla, organigrama, multimedia.  </a:t>
            </a:r>
          </a:p>
        </p:txBody>
      </p:sp>
      <p:sp>
        <p:nvSpPr>
          <p:cNvPr id="11" name="Marcador de texto 2"/>
          <p:cNvSpPr>
            <a:spLocks noGrp="1"/>
          </p:cNvSpPr>
          <p:nvPr>
            <p:ph idx="15" hasCustomPrompt="1"/>
          </p:nvPr>
        </p:nvSpPr>
        <p:spPr>
          <a:xfrm>
            <a:off x="409575" y="3714750"/>
            <a:ext cx="4040793" cy="989249"/>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a:t>
            </a:r>
          </a:p>
          <a:p>
            <a:pPr lvl="0"/>
            <a:r>
              <a:rPr lang="es-ES_tradnl" dirty="0" smtClean="0"/>
              <a:t> </a:t>
            </a:r>
          </a:p>
        </p:txBody>
      </p:sp>
      <p:sp>
        <p:nvSpPr>
          <p:cNvPr id="12" name="Marcador de texto 2"/>
          <p:cNvSpPr>
            <a:spLocks noGrp="1"/>
          </p:cNvSpPr>
          <p:nvPr>
            <p:ph idx="17" hasCustomPrompt="1"/>
          </p:nvPr>
        </p:nvSpPr>
        <p:spPr>
          <a:xfrm>
            <a:off x="4696807" y="2080260"/>
            <a:ext cx="4040793" cy="1524001"/>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Imagen, gráfico, tabla, organigrama, multimedia.  </a:t>
            </a:r>
          </a:p>
        </p:txBody>
      </p:sp>
      <p:sp>
        <p:nvSpPr>
          <p:cNvPr id="13" name="Marcador de texto 2"/>
          <p:cNvSpPr>
            <a:spLocks noGrp="1"/>
          </p:cNvSpPr>
          <p:nvPr>
            <p:ph idx="18" hasCustomPrompt="1"/>
          </p:nvPr>
        </p:nvSpPr>
        <p:spPr>
          <a:xfrm>
            <a:off x="4696807" y="3714750"/>
            <a:ext cx="4040793" cy="989249"/>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900"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14"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15"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27425723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Marcador de texto 2"/>
          <p:cNvSpPr>
            <a:spLocks noGrp="1"/>
          </p:cNvSpPr>
          <p:nvPr>
            <p:ph idx="16" hasCustomPrompt="1"/>
          </p:nvPr>
        </p:nvSpPr>
        <p:spPr>
          <a:xfrm>
            <a:off x="409574" y="2080260"/>
            <a:ext cx="4040793" cy="2623739"/>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Imagen, gráfico, tabla, organigrama, multimedia.  </a:t>
            </a:r>
          </a:p>
        </p:txBody>
      </p:sp>
      <p:sp>
        <p:nvSpPr>
          <p:cNvPr id="7" name="Marcador de texto 2"/>
          <p:cNvSpPr>
            <a:spLocks noGrp="1"/>
          </p:cNvSpPr>
          <p:nvPr>
            <p:ph idx="17" hasCustomPrompt="1"/>
          </p:nvPr>
        </p:nvSpPr>
        <p:spPr>
          <a:xfrm>
            <a:off x="4696807" y="2080260"/>
            <a:ext cx="4040793" cy="2623739"/>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Imagen, gráfico, tabla, organigrama, multimedia.  </a:t>
            </a:r>
          </a:p>
        </p:txBody>
      </p:sp>
      <p:sp>
        <p:nvSpPr>
          <p:cNvPr id="8" name="Marcador de contenido 12"/>
          <p:cNvSpPr>
            <a:spLocks noGrp="1"/>
          </p:cNvSpPr>
          <p:nvPr>
            <p:ph sz="quarter" idx="12" hasCustomPrompt="1"/>
          </p:nvPr>
        </p:nvSpPr>
        <p:spPr>
          <a:xfrm>
            <a:off x="406400" y="800101"/>
            <a:ext cx="8331200" cy="56068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14" name="Marcador de contenido 12"/>
          <p:cNvSpPr>
            <a:spLocks noGrp="1"/>
          </p:cNvSpPr>
          <p:nvPr>
            <p:ph sz="quarter" idx="13" hasCustomPrompt="1"/>
          </p:nvPr>
        </p:nvSpPr>
        <p:spPr>
          <a:xfrm>
            <a:off x="406400" y="1475088"/>
            <a:ext cx="8331200" cy="28513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23592027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1" y="2276475"/>
            <a:ext cx="5257799" cy="2427524"/>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3479800" y="800101"/>
            <a:ext cx="5257800" cy="74295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3479800" y="1638300"/>
            <a:ext cx="5257800" cy="54292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0"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549400" cy="101679"/>
          </a:xfrm>
          <a:prstGeom prst="rect">
            <a:avLst/>
          </a:prstGeom>
        </p:spPr>
      </p:pic>
    </p:spTree>
    <p:extLst>
      <p:ext uri="{BB962C8B-B14F-4D97-AF65-F5344CB8AC3E}">
        <p14:creationId xmlns:p14="http://schemas.microsoft.com/office/powerpoint/2010/main" val="15232390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1"/>
            <a:ext cx="9144000" cy="5143499"/>
          </a:xfrm>
          <a:prstGeom prst="rect">
            <a:avLst/>
          </a:prstGeom>
        </p:spPr>
        <p:txBody>
          <a:bodyPr vert="horz" lIns="91440" tIns="45720" rIns="91440" bIns="45720" rtlCol="0">
            <a:normAutofit/>
          </a:bodyPr>
          <a:lstStyle>
            <a:lvl1pPr marL="0" indent="0" algn="l">
              <a:buFont typeface="Arial"/>
              <a:buNone/>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2828925"/>
            <a:ext cx="5257800" cy="1219201"/>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28pt:</a:t>
            </a:r>
          </a:p>
          <a:p>
            <a:pPr lvl="0"/>
            <a:endParaRPr lang="es-ES" dirty="0" smtClean="0"/>
          </a:p>
        </p:txBody>
      </p:sp>
      <p:sp>
        <p:nvSpPr>
          <p:cNvPr id="11" name="Marcador de contenido 12"/>
          <p:cNvSpPr>
            <a:spLocks noGrp="1"/>
          </p:cNvSpPr>
          <p:nvPr>
            <p:ph sz="quarter" idx="13" hasCustomPrompt="1"/>
          </p:nvPr>
        </p:nvSpPr>
        <p:spPr>
          <a:xfrm>
            <a:off x="3479800" y="4143375"/>
            <a:ext cx="5257800" cy="54292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6400" y="0"/>
            <a:ext cx="1473200" cy="96679"/>
          </a:xfrm>
          <a:prstGeom prst="rect">
            <a:avLst/>
          </a:prstGeom>
        </p:spPr>
      </p:pic>
    </p:spTree>
    <p:extLst>
      <p:ext uri="{BB962C8B-B14F-4D97-AF65-F5344CB8AC3E}">
        <p14:creationId xmlns:p14="http://schemas.microsoft.com/office/powerpoint/2010/main" val="33632031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5143500"/>
          </a:xfrm>
          <a:prstGeom prst="rect">
            <a:avLst/>
          </a:prstGeom>
        </p:spPr>
        <p:txBody>
          <a:bodyPr vert="horz"/>
          <a:lstStyle>
            <a:lvl1pPr marL="0" indent="0">
              <a:buNone/>
              <a:defRPr sz="15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18676"/>
            <a:ext cx="2687558" cy="369332"/>
          </a:xfrm>
          <a:prstGeom prst="rect">
            <a:avLst/>
          </a:prstGeom>
        </p:spPr>
        <p:txBody>
          <a:bodyPr wrap="square">
            <a:spAutoFit/>
          </a:bodyPr>
          <a:lstStyle/>
          <a:p>
            <a:r>
              <a:rPr lang="es-ES" sz="1800" dirty="0" smtClean="0">
                <a:solidFill>
                  <a:schemeClr val="bg1">
                    <a:lumMod val="75000"/>
                  </a:schemeClr>
                </a:solidFill>
              </a:rPr>
              <a:t>Imagen Referencial</a:t>
            </a:r>
            <a:endParaRPr lang="es-ES" sz="1800" dirty="0">
              <a:solidFill>
                <a:schemeClr val="bg1">
                  <a:lumMod val="75000"/>
                </a:schemeClr>
              </a:solidFill>
            </a:endParaRPr>
          </a:p>
        </p:txBody>
      </p:sp>
      <p:sp>
        <p:nvSpPr>
          <p:cNvPr id="12" name="Content Placeholder 11"/>
          <p:cNvSpPr>
            <a:spLocks noGrp="1"/>
          </p:cNvSpPr>
          <p:nvPr>
            <p:ph sz="quarter" idx="11" hasCustomPrompt="1"/>
          </p:nvPr>
        </p:nvSpPr>
        <p:spPr>
          <a:xfrm>
            <a:off x="3187700" y="1936866"/>
            <a:ext cx="5956300" cy="770659"/>
          </a:xfrm>
          <a:prstGeom prst="rect">
            <a:avLst/>
          </a:prstGeom>
        </p:spPr>
        <p:txBody>
          <a:bodyPr vert="horz"/>
          <a:lstStyle>
            <a:lvl1pPr marL="0" indent="0">
              <a:buNone/>
              <a:defRPr sz="21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2717790"/>
            <a:ext cx="5956300" cy="770659"/>
          </a:xfrm>
          <a:prstGeom prst="rect">
            <a:avLst/>
          </a:prstGeom>
        </p:spPr>
        <p:txBody>
          <a:bodyPr vert="horz"/>
          <a:lstStyle>
            <a:lvl1pPr marL="0" indent="0">
              <a:buNone/>
              <a:defRPr sz="135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32731398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ooter Placeholder 4"/>
          <p:cNvSpPr txBox="1">
            <a:spLocks/>
          </p:cNvSpPr>
          <p:nvPr userDrawn="1"/>
        </p:nvSpPr>
        <p:spPr>
          <a:xfrm>
            <a:off x="406400" y="4800600"/>
            <a:ext cx="3314700" cy="342900"/>
          </a:xfrm>
          <a:prstGeom prst="rect">
            <a:avLst/>
          </a:prstGeom>
        </p:spPr>
        <p:txBody>
          <a:bodyPr/>
          <a:lstStyle>
            <a:defPPr>
              <a:defRPr lang="en-US"/>
            </a:defPPr>
            <a:lvl1pPr marL="0" algn="l" defTabSz="457200" rtl="0" eaLnBrk="1" latinLnBrk="0" hangingPunct="1">
              <a:defRPr sz="900" b="0" i="0" kern="1200">
                <a:solidFill>
                  <a:schemeClr val="bg1">
                    <a:lumMod val="6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675" dirty="0" smtClean="0"/>
              <a:t>Comisión Nacional de Investigación Científica y Tecnológica - CONICYT</a:t>
            </a:r>
            <a:endParaRPr lang="en-US" sz="675" dirty="0"/>
          </a:p>
        </p:txBody>
      </p:sp>
      <p:pic>
        <p:nvPicPr>
          <p:cNvPr id="3" name="Imagen 2"/>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3857889" y="0"/>
            <a:ext cx="5286111" cy="5143500"/>
          </a:xfrm>
          <a:prstGeom prst="rect">
            <a:avLst/>
          </a:prstGeom>
        </p:spPr>
      </p:pic>
    </p:spTree>
    <p:extLst>
      <p:ext uri="{BB962C8B-B14F-4D97-AF65-F5344CB8AC3E}">
        <p14:creationId xmlns:p14="http://schemas.microsoft.com/office/powerpoint/2010/main" val="88113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55" r:id="rId8"/>
    <p:sldLayoutId id="2147483664" r:id="rId9"/>
    <p:sldLayoutId id="2147483667" r:id="rId10"/>
    <p:sldLayoutId id="2147483670" r:id="rId11"/>
    <p:sldLayoutId id="2147483674" r:id="rId12"/>
    <p:sldLayoutId id="2147483675" r:id="rId13"/>
    <p:sldLayoutId id="2147483676" r:id="rId14"/>
    <p:sldLayoutId id="2147483679" r:id="rId15"/>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55600" y="5053845"/>
            <a:ext cx="1511300" cy="99179"/>
          </a:xfrm>
          <a:prstGeom prst="rect">
            <a:avLst/>
          </a:prstGeom>
        </p:spPr>
      </p:pic>
      <p:pic>
        <p:nvPicPr>
          <p:cNvPr id="3" name="Imagen 2"/>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57889" y="0"/>
            <a:ext cx="5286111" cy="5143500"/>
          </a:xfrm>
          <a:prstGeom prst="rect">
            <a:avLst/>
          </a:prstGeom>
        </p:spPr>
      </p:pic>
    </p:spTree>
    <p:extLst>
      <p:ext uri="{BB962C8B-B14F-4D97-AF65-F5344CB8AC3E}">
        <p14:creationId xmlns:p14="http://schemas.microsoft.com/office/powerpoint/2010/main" val="17836970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6" r:id="rId6"/>
    <p:sldLayoutId id="2147483678" r:id="rId7"/>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conicyt.cl/oirs"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717407" y="3776526"/>
            <a:ext cx="5793208" cy="634360"/>
          </a:xfrm>
        </p:spPr>
        <p:txBody>
          <a:bodyPr/>
          <a:lstStyle/>
          <a:p>
            <a:pPr algn="ctr"/>
            <a:r>
              <a:rPr lang="es-CL" sz="2000" b="0" dirty="0">
                <a:solidFill>
                  <a:schemeClr val="tx1"/>
                </a:solidFill>
                <a:latin typeface="Verdana" pitchFamily="34" charset="0"/>
                <a:ea typeface="Verdana" pitchFamily="34" charset="0"/>
                <a:cs typeface="Verdana" pitchFamily="34" charset="0"/>
              </a:rPr>
              <a:t>XXI </a:t>
            </a:r>
            <a:r>
              <a:rPr lang="es-CL" sz="2000" b="0" dirty="0" smtClean="0">
                <a:solidFill>
                  <a:schemeClr val="tx1"/>
                </a:solidFill>
                <a:latin typeface="Verdana" pitchFamily="34" charset="0"/>
                <a:ea typeface="Verdana" pitchFamily="34" charset="0"/>
                <a:cs typeface="Verdana" pitchFamily="34" charset="0"/>
              </a:rPr>
              <a:t>Concurso Nacional de Proyectos Explora de Valoración y Divulgación de la Ciencia y la Tecnología </a:t>
            </a:r>
            <a:r>
              <a:rPr lang="es-CL" sz="2000" b="0" dirty="0">
                <a:solidFill>
                  <a:schemeClr val="tx1"/>
                </a:solidFill>
                <a:latin typeface="Verdana" pitchFamily="34" charset="0"/>
                <a:ea typeface="Verdana" pitchFamily="34" charset="0"/>
                <a:cs typeface="Verdana" pitchFamily="34" charset="0"/>
              </a:rPr>
              <a:t>2017-2018</a:t>
            </a:r>
            <a:endParaRPr lang="es-ES_tradnl" sz="2000" b="0" dirty="0">
              <a:solidFill>
                <a:schemeClr val="tx1"/>
              </a:solidFill>
              <a:latin typeface="Verdana" pitchFamily="34" charset="0"/>
              <a:ea typeface="Verdana" pitchFamily="34" charset="0"/>
              <a:cs typeface="Verdana" pitchFamily="34" charset="0"/>
            </a:endParaRPr>
          </a:p>
        </p:txBody>
      </p:sp>
      <p:pic>
        <p:nvPicPr>
          <p:cNvPr id="2" name="Imagen 1"/>
          <p:cNvPicPr>
            <a:picLocks noChangeAspect="1"/>
          </p:cNvPicPr>
          <p:nvPr/>
        </p:nvPicPr>
        <p:blipFill>
          <a:blip r:embed="rId3"/>
          <a:stretch>
            <a:fillRect/>
          </a:stretch>
        </p:blipFill>
        <p:spPr>
          <a:xfrm>
            <a:off x="3921361" y="304018"/>
            <a:ext cx="4405947" cy="3049462"/>
          </a:xfrm>
          <a:prstGeom prst="rect">
            <a:avLst/>
          </a:prstGeom>
        </p:spPr>
      </p:pic>
    </p:spTree>
    <p:extLst>
      <p:ext uri="{BB962C8B-B14F-4D97-AF65-F5344CB8AC3E}">
        <p14:creationId xmlns:p14="http://schemas.microsoft.com/office/powerpoint/2010/main" val="3257216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7"/>
          <p:cNvSpPr txBox="1">
            <a:spLocks/>
          </p:cNvSpPr>
          <p:nvPr/>
        </p:nvSpPr>
        <p:spPr>
          <a:xfrm>
            <a:off x="4098834" y="230761"/>
            <a:ext cx="3943350" cy="40592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800" dirty="0" smtClean="0">
                <a:solidFill>
                  <a:srgbClr val="C00000"/>
                </a:solidFill>
              </a:rPr>
              <a:t>Eje Divulgación</a:t>
            </a:r>
            <a:endParaRPr lang="en-US" sz="2800" dirty="0">
              <a:solidFill>
                <a:srgbClr val="C00000"/>
              </a:solidFill>
            </a:endParaRPr>
          </a:p>
        </p:txBody>
      </p:sp>
      <p:pic>
        <p:nvPicPr>
          <p:cNvPr id="8" name="Imagen 7" descr="H:\FOTOS PROYECTOS\Julieta en al Tierra de las niñas II.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
            <a:ext cx="2459753" cy="1486722"/>
          </a:xfrm>
          <a:prstGeom prst="rect">
            <a:avLst/>
          </a:prstGeom>
          <a:ln>
            <a:noFill/>
          </a:ln>
          <a:effectLst>
            <a:outerShdw blurRad="292100" dist="139700" dir="2700000" algn="tl" rotWithShape="0">
              <a:srgbClr val="333333">
                <a:alpha val="65000"/>
              </a:srgbClr>
            </a:outerShdw>
          </a:effectLst>
        </p:spPr>
      </p:pic>
      <p:pic>
        <p:nvPicPr>
          <p:cNvPr id="9" name="Marcador de contenido 5"/>
          <p:cNvPicPr>
            <a:picLocks noGrp="1"/>
          </p:cNvPicPr>
          <p:nvPr>
            <p:ph idx="4294967295"/>
          </p:nvPr>
        </p:nvPicPr>
        <p:blipFill rotWithShape="1">
          <a:blip r:embed="rId4" cstate="screen">
            <a:extLst>
              <a:ext uri="{28A0092B-C50C-407E-A947-70E740481C1C}">
                <a14:useLocalDpi xmlns:a14="http://schemas.microsoft.com/office/drawing/2010/main"/>
              </a:ext>
            </a:extLst>
          </a:blip>
          <a:srcRect/>
          <a:stretch/>
        </p:blipFill>
        <p:spPr bwMode="auto">
          <a:xfrm>
            <a:off x="0" y="3272167"/>
            <a:ext cx="2459753" cy="187133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Imagen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 y="1486720"/>
            <a:ext cx="2459751" cy="1844815"/>
          </a:xfrm>
          <a:prstGeom prst="rect">
            <a:avLst/>
          </a:prstGeom>
        </p:spPr>
      </p:pic>
      <p:sp>
        <p:nvSpPr>
          <p:cNvPr id="11" name="Content Placeholder 7"/>
          <p:cNvSpPr txBox="1">
            <a:spLocks/>
          </p:cNvSpPr>
          <p:nvPr/>
        </p:nvSpPr>
        <p:spPr>
          <a:xfrm>
            <a:off x="2866791" y="1177375"/>
            <a:ext cx="6104771" cy="618691"/>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0" algn="just"/>
            <a:r>
              <a:rPr lang="es-CL" sz="1800" b="0" dirty="0">
                <a:solidFill>
                  <a:srgbClr val="C00000"/>
                </a:solidFill>
                <a:latin typeface="Verdana" panose="020B0604030504040204" pitchFamily="34" charset="0"/>
                <a:ea typeface="Verdana" panose="020B0604030504040204" pitchFamily="34" charset="0"/>
                <a:cs typeface="Verdana" panose="020B0604030504040204" pitchFamily="34" charset="0"/>
              </a:rPr>
              <a:t>Elaborar</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 productos y/o materiales de divulgación científica y/o tecnológica</a:t>
            </a:r>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just"/>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Segmento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definido (rango etario, género, pueblo originario,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discapacidad</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 de la comunidad general.</a:t>
            </a:r>
          </a:p>
          <a:p>
            <a:pPr lvl="0" algn="just"/>
            <a:endPar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Distribuir</a:t>
            </a:r>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los productos de divulgación científica y tecnológica en el público objetivo</a:t>
            </a:r>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just"/>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Priorizar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zonas cuyo público se encuentre en condiciones de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vulnerabilidad</a:t>
            </a:r>
            <a:endPar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0" algn="just"/>
            <a:endPar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lvl="0" algn="just"/>
            <a:r>
              <a:rPr lang="es-CL" sz="1800" b="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Promover</a:t>
            </a:r>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la utilización de los productos en su público objetivo.</a:t>
            </a:r>
          </a:p>
          <a:p>
            <a:endParaRPr lang="en-US" sz="1800" b="0" dirty="0">
              <a:solidFill>
                <a:schemeClr val="tx1"/>
              </a:solidFill>
            </a:endParaRPr>
          </a:p>
        </p:txBody>
      </p:sp>
      <p:cxnSp>
        <p:nvCxnSpPr>
          <p:cNvPr id="12" name="Conector recto de flecha 11"/>
          <p:cNvCxnSpPr/>
          <p:nvPr/>
        </p:nvCxnSpPr>
        <p:spPr>
          <a:xfrm>
            <a:off x="2580332" y="1378300"/>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Conector recto de flecha 13"/>
          <p:cNvCxnSpPr/>
          <p:nvPr/>
        </p:nvCxnSpPr>
        <p:spPr>
          <a:xfrm>
            <a:off x="2580332" y="2776955"/>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7" name="Conector recto de flecha 16"/>
          <p:cNvCxnSpPr/>
          <p:nvPr/>
        </p:nvCxnSpPr>
        <p:spPr>
          <a:xfrm>
            <a:off x="2580332" y="4172203"/>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5228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screen">
            <a:extLst>
              <a:ext uri="{28A0092B-C50C-407E-A947-70E740481C1C}">
                <a14:useLocalDpi xmlns:a14="http://schemas.microsoft.com/office/drawing/2010/main"/>
              </a:ext>
            </a:extLst>
          </a:blip>
          <a:srcRect l="2808"/>
          <a:stretch/>
        </p:blipFill>
        <p:spPr>
          <a:xfrm>
            <a:off x="0" y="0"/>
            <a:ext cx="9144000" cy="5143500"/>
          </a:xfrm>
          <a:prstGeom prst="rect">
            <a:avLst/>
          </a:prstGeom>
          <a:ln>
            <a:noFill/>
          </a:ln>
          <a:effectLst>
            <a:outerShdw blurRad="292100" dist="139700" dir="2700000" algn="tl" rotWithShape="0">
              <a:srgbClr val="333333">
                <a:alpha val="65000"/>
              </a:srgbClr>
            </a:outerShdw>
          </a:effectLst>
        </p:spPr>
      </p:pic>
      <p:sp>
        <p:nvSpPr>
          <p:cNvPr id="14" name="Content Placeholder 7"/>
          <p:cNvSpPr txBox="1">
            <a:spLocks/>
          </p:cNvSpPr>
          <p:nvPr/>
        </p:nvSpPr>
        <p:spPr>
          <a:xfrm>
            <a:off x="369842" y="217420"/>
            <a:ext cx="3943350" cy="586621"/>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3200" dirty="0" smtClean="0">
                <a:solidFill>
                  <a:srgbClr val="C00000"/>
                </a:solidFill>
              </a:rPr>
              <a:t>Eje Divulgación</a:t>
            </a:r>
          </a:p>
        </p:txBody>
      </p:sp>
      <p:sp>
        <p:nvSpPr>
          <p:cNvPr id="15" name="Content Placeholder 7"/>
          <p:cNvSpPr txBox="1">
            <a:spLocks/>
          </p:cNvSpPr>
          <p:nvPr/>
        </p:nvSpPr>
        <p:spPr>
          <a:xfrm>
            <a:off x="119063" y="3140796"/>
            <a:ext cx="8729662" cy="154074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s-CL" sz="3200" dirty="0">
                <a:solidFill>
                  <a:schemeClr val="bg1"/>
                </a:solidFill>
              </a:rPr>
              <a:t>R</a:t>
            </a:r>
            <a:r>
              <a:rPr lang="es-CL" sz="3200" dirty="0" smtClean="0">
                <a:solidFill>
                  <a:schemeClr val="bg1"/>
                </a:solidFill>
              </a:rPr>
              <a:t>epresentación </a:t>
            </a:r>
            <a:r>
              <a:rPr lang="es-CL" sz="3200" dirty="0">
                <a:solidFill>
                  <a:schemeClr val="bg1"/>
                </a:solidFill>
              </a:rPr>
              <a:t>fidedigna del producto final, </a:t>
            </a:r>
            <a:r>
              <a:rPr lang="es-CL" sz="3200" dirty="0" smtClean="0">
                <a:solidFill>
                  <a:schemeClr val="bg1"/>
                </a:solidFill>
              </a:rPr>
              <a:t>coherente </a:t>
            </a:r>
            <a:r>
              <a:rPr lang="es-CL" sz="3200" dirty="0">
                <a:solidFill>
                  <a:schemeClr val="bg1"/>
                </a:solidFill>
              </a:rPr>
              <a:t>con la descripción </a:t>
            </a:r>
            <a:r>
              <a:rPr lang="es-CL" sz="3200" dirty="0" smtClean="0">
                <a:solidFill>
                  <a:schemeClr val="bg1"/>
                </a:solidFill>
              </a:rPr>
              <a:t>en </a:t>
            </a:r>
            <a:r>
              <a:rPr lang="es-CL" sz="3200" dirty="0">
                <a:solidFill>
                  <a:schemeClr val="bg1"/>
                </a:solidFill>
              </a:rPr>
              <a:t>la propuesta.</a:t>
            </a:r>
          </a:p>
          <a:p>
            <a:pPr algn="just"/>
            <a:endParaRPr lang="es-CL"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chemeClr val="bg1"/>
              </a:solidFill>
            </a:endParaRPr>
          </a:p>
        </p:txBody>
      </p:sp>
      <p:sp>
        <p:nvSpPr>
          <p:cNvPr id="4" name="Rectángulo 3"/>
          <p:cNvSpPr/>
          <p:nvPr/>
        </p:nvSpPr>
        <p:spPr>
          <a:xfrm>
            <a:off x="5039574" y="696543"/>
            <a:ext cx="4071949" cy="523220"/>
          </a:xfrm>
          <a:prstGeom prst="rect">
            <a:avLst/>
          </a:prstGeom>
        </p:spPr>
        <p:txBody>
          <a:bodyPr wrap="none">
            <a:spAutoFit/>
          </a:bodyPr>
          <a:lstStyle/>
          <a:p>
            <a:r>
              <a:rPr lang="es-CL"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Entrega obligatoria</a:t>
            </a:r>
            <a:endParaRPr lang="es-CL" sz="28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Content Placeholder 7"/>
          <p:cNvSpPr txBox="1">
            <a:spLocks/>
          </p:cNvSpPr>
          <p:nvPr/>
        </p:nvSpPr>
        <p:spPr>
          <a:xfrm>
            <a:off x="6168361" y="1775718"/>
            <a:ext cx="2705134" cy="888409"/>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s-CL" sz="2400" dirty="0" smtClean="0">
                <a:solidFill>
                  <a:srgbClr val="C00000"/>
                </a:solidFill>
              </a:rPr>
              <a:t>Física</a:t>
            </a:r>
          </a:p>
          <a:p>
            <a:r>
              <a:rPr lang="es-CL" sz="2400" dirty="0" smtClean="0">
                <a:solidFill>
                  <a:srgbClr val="C00000"/>
                </a:solidFill>
              </a:rPr>
              <a:t>Link descarga </a:t>
            </a:r>
            <a:r>
              <a:rPr lang="es-CL" sz="1100" dirty="0" smtClean="0">
                <a:solidFill>
                  <a:srgbClr val="C00000"/>
                </a:solidFill>
              </a:rPr>
              <a:t>(optativo adicional pendrive)</a:t>
            </a:r>
          </a:p>
          <a:p>
            <a:endParaRPr lang="es-CL" sz="1800" dirty="0">
              <a:solidFill>
                <a:srgbClr val="C00000"/>
              </a:solidFill>
            </a:endParaRPr>
          </a:p>
          <a:p>
            <a:pPr algn="just"/>
            <a:endParaRPr lang="es-CL" sz="1800" b="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endParaRPr lang="en-US" sz="1800" b="0" dirty="0">
              <a:solidFill>
                <a:srgbClr val="C00000"/>
              </a:solidFill>
            </a:endParaRPr>
          </a:p>
        </p:txBody>
      </p:sp>
      <p:sp>
        <p:nvSpPr>
          <p:cNvPr id="10" name="Content Placeholder 7"/>
          <p:cNvSpPr txBox="1">
            <a:spLocks/>
          </p:cNvSpPr>
          <p:nvPr/>
        </p:nvSpPr>
        <p:spPr>
          <a:xfrm>
            <a:off x="512800" y="1234140"/>
            <a:ext cx="5798790" cy="586621"/>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3600" dirty="0" smtClean="0">
                <a:solidFill>
                  <a:schemeClr val="tx2"/>
                </a:solidFill>
              </a:rPr>
              <a:t>Maqueta o prototipo</a:t>
            </a:r>
          </a:p>
        </p:txBody>
      </p:sp>
      <p:cxnSp>
        <p:nvCxnSpPr>
          <p:cNvPr id="11" name="Conector recto de flecha 10"/>
          <p:cNvCxnSpPr/>
          <p:nvPr/>
        </p:nvCxnSpPr>
        <p:spPr>
          <a:xfrm>
            <a:off x="4737576" y="958153"/>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Conector recto de flecha 11"/>
          <p:cNvCxnSpPr/>
          <p:nvPr/>
        </p:nvCxnSpPr>
        <p:spPr>
          <a:xfrm>
            <a:off x="5758027" y="2005444"/>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7" name="Conector recto de flecha 16"/>
          <p:cNvCxnSpPr/>
          <p:nvPr/>
        </p:nvCxnSpPr>
        <p:spPr>
          <a:xfrm>
            <a:off x="5734184" y="2409817"/>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330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4571680" y="72054"/>
            <a:ext cx="3293440" cy="512022"/>
          </a:xfrm>
        </p:spPr>
        <p:txBody>
          <a:bodyPr/>
          <a:lstStyle/>
          <a:p>
            <a:r>
              <a:rPr lang="es-CL" sz="28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Eje Divulgación</a:t>
            </a:r>
          </a:p>
          <a:p>
            <a:r>
              <a:rPr lang="en-US" sz="2400" dirty="0" err="1" smtClean="0">
                <a:solidFill>
                  <a:schemeClr val="tx1"/>
                </a:solidFill>
              </a:rPr>
              <a:t>Equipo</a:t>
            </a:r>
            <a:r>
              <a:rPr lang="en-US" sz="2400" dirty="0" smtClean="0">
                <a:solidFill>
                  <a:schemeClr val="tx1"/>
                </a:solidFill>
              </a:rPr>
              <a:t> </a:t>
            </a:r>
            <a:r>
              <a:rPr lang="en-US" sz="2400" dirty="0">
                <a:solidFill>
                  <a:schemeClr val="tx1"/>
                </a:solidFill>
              </a:rPr>
              <a:t>de </a:t>
            </a:r>
            <a:r>
              <a:rPr lang="en-US" sz="2400" dirty="0" err="1">
                <a:solidFill>
                  <a:schemeClr val="tx1"/>
                </a:solidFill>
              </a:rPr>
              <a:t>trabajo</a:t>
            </a:r>
            <a:endParaRPr lang="en-US" sz="2400" dirty="0">
              <a:solidFill>
                <a:schemeClr val="tx1"/>
              </a:solidFill>
            </a:endParaRPr>
          </a:p>
        </p:txBody>
      </p:sp>
      <p:sp>
        <p:nvSpPr>
          <p:cNvPr id="11" name="Content Placeholder 10"/>
          <p:cNvSpPr>
            <a:spLocks noGrp="1"/>
          </p:cNvSpPr>
          <p:nvPr>
            <p:ph sz="quarter" idx="12"/>
          </p:nvPr>
        </p:nvSpPr>
        <p:spPr>
          <a:xfrm>
            <a:off x="4668325" y="1311984"/>
            <a:ext cx="4188200" cy="3619500"/>
          </a:xfrm>
        </p:spPr>
        <p:txBody>
          <a:bodyPr/>
          <a:lstStyle/>
          <a:p>
            <a:pPr indent="-327025">
              <a:defRPr/>
            </a:pPr>
            <a:r>
              <a:rPr lang="en-US" sz="2000" b="1" dirty="0" smtClean="0">
                <a:solidFill>
                  <a:srgbClr val="C00000"/>
                </a:solidFill>
              </a:rPr>
              <a:t>Cargo </a:t>
            </a:r>
            <a:r>
              <a:rPr lang="en-US" sz="2000" b="1" dirty="0" err="1" smtClean="0">
                <a:solidFill>
                  <a:srgbClr val="C00000"/>
                </a:solidFill>
              </a:rPr>
              <a:t>obligatorio</a:t>
            </a:r>
            <a:endParaRPr lang="en-US" sz="2000" b="1" dirty="0">
              <a:solidFill>
                <a:srgbClr val="C00000"/>
              </a:solidFill>
            </a:endParaRPr>
          </a:p>
          <a:p>
            <a:pPr indent="-327025">
              <a:defRPr/>
            </a:pPr>
            <a:r>
              <a:rPr lang="es-CL" sz="20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CL" sz="16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Director/a General</a:t>
            </a: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Responsable del proyecto ante CONICYT</a:t>
            </a:r>
          </a:p>
          <a:p>
            <a:pPr indent="-327025">
              <a:defRPr/>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indent="-327025">
              <a:defRPr/>
            </a:pPr>
            <a:r>
              <a:rPr lang="es-CL"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Otras funciones </a:t>
            </a:r>
          </a:p>
          <a:p>
            <a:pPr indent="-327025">
              <a:defRPr/>
            </a:pPr>
            <a:r>
              <a:rPr lang="es-CL" sz="20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Asesoría científica </a:t>
            </a:r>
            <a:r>
              <a:rPr lang="es-CL" sz="11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(magister o doctorado)</a:t>
            </a:r>
          </a:p>
          <a:p>
            <a:pPr indent="-327025">
              <a:defRPr/>
            </a:pPr>
            <a:r>
              <a:rPr lang="es-CL"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Asesoría de divulgación y comunicacional</a:t>
            </a:r>
          </a:p>
          <a:p>
            <a:pPr indent="-327025">
              <a:defRPr/>
            </a:pPr>
            <a:r>
              <a:rPr lang="es-CL"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Asesoría pedagógica  </a:t>
            </a:r>
            <a:r>
              <a:rPr lang="es-CL" sz="11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(si es pertinente)</a:t>
            </a:r>
          </a:p>
          <a:p>
            <a:pPr indent="-327025">
              <a:defRPr/>
            </a:pPr>
            <a:r>
              <a:rPr lang="es-CL"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Gestión financiera</a:t>
            </a:r>
          </a:p>
          <a:p>
            <a:pPr indent="-327025">
              <a:defRPr/>
            </a:pPr>
            <a:r>
              <a:rPr lang="es-CL"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Evaluación y análisis de resultados</a:t>
            </a:r>
          </a:p>
          <a:p>
            <a:pPr indent="-327025">
              <a:defRPr/>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lvl="1">
              <a:spcAft>
                <a:spcPts val="0"/>
              </a:spcAft>
            </a:pPr>
            <a:r>
              <a:rPr lang="es-C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Funciones </a:t>
            </a:r>
          </a:p>
          <a:p>
            <a:pPr indent="-327025">
              <a:defRPr/>
            </a:pPr>
            <a:endParaRPr lang="es-C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accent1"/>
              </a:solidFill>
            </a:endParaRPr>
          </a:p>
        </p:txBody>
      </p:sp>
      <p:cxnSp>
        <p:nvCxnSpPr>
          <p:cNvPr id="4" name="Conector recto de flecha 3"/>
          <p:cNvCxnSpPr/>
          <p:nvPr/>
        </p:nvCxnSpPr>
        <p:spPr>
          <a:xfrm>
            <a:off x="4668325" y="1897205"/>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9" name="Conector recto de flecha 18"/>
          <p:cNvCxnSpPr/>
          <p:nvPr/>
        </p:nvCxnSpPr>
        <p:spPr>
          <a:xfrm>
            <a:off x="4668325" y="3717875"/>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0" name="Conector recto de flecha 19"/>
          <p:cNvCxnSpPr/>
          <p:nvPr/>
        </p:nvCxnSpPr>
        <p:spPr>
          <a:xfrm>
            <a:off x="4668325" y="3982604"/>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1" name="Conector recto de flecha 20"/>
          <p:cNvCxnSpPr/>
          <p:nvPr/>
        </p:nvCxnSpPr>
        <p:spPr>
          <a:xfrm>
            <a:off x="4647287" y="3459507"/>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2" name="Conector recto de flecha 21"/>
          <p:cNvCxnSpPr/>
          <p:nvPr/>
        </p:nvCxnSpPr>
        <p:spPr>
          <a:xfrm>
            <a:off x="4647287" y="3210336"/>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3" name="Conector recto de flecha 22"/>
          <p:cNvCxnSpPr/>
          <p:nvPr/>
        </p:nvCxnSpPr>
        <p:spPr>
          <a:xfrm>
            <a:off x="4668325" y="4237896"/>
            <a:ext cx="301998"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pic>
        <p:nvPicPr>
          <p:cNvPr id="12" name="Imagen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156" y="0"/>
            <a:ext cx="4177991"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22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descr="Imagen 17.png"/>
          <p:cNvPicPr>
            <a:picLocks noChangeAspect="1"/>
          </p:cNvPicPr>
          <p:nvPr/>
        </p:nvPicPr>
        <p:blipFill>
          <a:blip r:embed="rId2">
            <a:alphaModFix/>
          </a:blip>
          <a:stretch>
            <a:fillRect/>
          </a:stretch>
        </p:blipFill>
        <p:spPr>
          <a:xfrm>
            <a:off x="3983832" y="0"/>
            <a:ext cx="5160169" cy="5143500"/>
          </a:xfrm>
          <a:prstGeom prst="rect">
            <a:avLst/>
          </a:prstGeom>
        </p:spPr>
      </p:pic>
      <p:sp>
        <p:nvSpPr>
          <p:cNvPr id="8" name="Content Placeholder 7"/>
          <p:cNvSpPr>
            <a:spLocks noGrp="1"/>
          </p:cNvSpPr>
          <p:nvPr>
            <p:ph sz="quarter" idx="12"/>
          </p:nvPr>
        </p:nvSpPr>
        <p:spPr>
          <a:xfrm>
            <a:off x="628650" y="220732"/>
            <a:ext cx="3943350" cy="723901"/>
          </a:xfrm>
        </p:spPr>
        <p:txBody>
          <a:bodyPr/>
          <a:lstStyle/>
          <a:p>
            <a:r>
              <a:rPr lang="en-US" dirty="0" smtClean="0">
                <a:solidFill>
                  <a:srgbClr val="FFFFFF"/>
                </a:solidFill>
              </a:rPr>
              <a:t>TITULOS</a:t>
            </a:r>
            <a:endParaRPr lang="en-US" dirty="0">
              <a:solidFill>
                <a:srgbClr val="FFFFFF"/>
              </a:solidFill>
            </a:endParaRPr>
          </a:p>
        </p:txBody>
      </p:sp>
      <p:sp>
        <p:nvSpPr>
          <p:cNvPr id="9" name="Content Placeholder 8"/>
          <p:cNvSpPr>
            <a:spLocks noGrp="1"/>
          </p:cNvSpPr>
          <p:nvPr>
            <p:ph sz="quarter" idx="13"/>
          </p:nvPr>
        </p:nvSpPr>
        <p:spPr>
          <a:xfrm>
            <a:off x="628650" y="673169"/>
            <a:ext cx="5257800" cy="542925"/>
          </a:xfrm>
        </p:spPr>
        <p:txBody>
          <a:bodyPr/>
          <a:lstStyle/>
          <a:p>
            <a:endParaRPr lang="en-US" dirty="0">
              <a:solidFill>
                <a:srgbClr val="FFFFFF"/>
              </a:solidFill>
            </a:endParaRPr>
          </a:p>
        </p:txBody>
      </p:sp>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1928818"/>
          </a:xfrm>
          <a:prstGeom prst="rect">
            <a:avLst/>
          </a:prstGeom>
        </p:spPr>
      </p:pic>
      <p:sp>
        <p:nvSpPr>
          <p:cNvPr id="3" name="CuadroTexto 2"/>
          <p:cNvSpPr txBox="1"/>
          <p:nvPr/>
        </p:nvSpPr>
        <p:spPr>
          <a:xfrm>
            <a:off x="476915" y="2276375"/>
            <a:ext cx="8496299" cy="1077218"/>
          </a:xfrm>
          <a:prstGeom prst="rect">
            <a:avLst/>
          </a:prstGeom>
          <a:noFill/>
        </p:spPr>
        <p:txBody>
          <a:bodyPr wrap="square" rtlCol="0">
            <a:spAutoFit/>
          </a:bodyPr>
          <a:lstStyle/>
          <a:p>
            <a:pPr algn="just"/>
            <a:r>
              <a:rPr lang="es-CL" sz="1600" b="1" dirty="0" smtClean="0">
                <a:solidFill>
                  <a:srgbClr val="0070C0"/>
                </a:solidFill>
                <a:latin typeface="Verdana" panose="020B0604030504040204" pitchFamily="34" charset="0"/>
                <a:ea typeface="Times New Roman" panose="02020603050405020304" pitchFamily="18" charset="0"/>
                <a:cs typeface="Times New Roman" panose="02020603050405020304" pitchFamily="18" charset="0"/>
              </a:rPr>
              <a:t>Objetivo general: </a:t>
            </a:r>
            <a:r>
              <a:rPr lang="es-CL" sz="1600" dirty="0">
                <a:latin typeface="Verdana" panose="020B0604030504040204" pitchFamily="34" charset="0"/>
                <a:ea typeface="Verdana" panose="020B0604030504040204" pitchFamily="34" charset="0"/>
                <a:cs typeface="Verdana" panose="020B0604030504040204" pitchFamily="34" charset="0"/>
              </a:rPr>
              <a:t>Contribuir al fortalecimiento de la cultura científica en la comunidad escolar a través de la implementación de iniciativas pedagógicas posibles de ser alineadas al currículum en diálogo con las escuelas y sus necesidades reales.</a:t>
            </a:r>
            <a:endParaRPr lang="es-C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3"/>
          <p:cNvSpPr txBox="1"/>
          <p:nvPr/>
        </p:nvSpPr>
        <p:spPr>
          <a:xfrm>
            <a:off x="3063014" y="1863323"/>
            <a:ext cx="3626446" cy="738664"/>
          </a:xfrm>
          <a:prstGeom prst="rect">
            <a:avLst/>
          </a:prstGeom>
          <a:noFill/>
        </p:spPr>
        <p:txBody>
          <a:bodyPr wrap="square" rtlCol="0">
            <a:spAutoFit/>
          </a:bodyPr>
          <a:lstStyle/>
          <a:p>
            <a:r>
              <a:rPr lang="es-CL" sz="2400" b="1" dirty="0">
                <a:solidFill>
                  <a:srgbClr val="0070C0"/>
                </a:solidFill>
                <a:latin typeface="Verdana" panose="020B0604030504040204" pitchFamily="34" charset="0"/>
                <a:ea typeface="Verdana" panose="020B0604030504040204" pitchFamily="34" charset="0"/>
                <a:cs typeface="Verdana" panose="020B0604030504040204" pitchFamily="34" charset="0"/>
              </a:rPr>
              <a:t>Eje Valoración</a:t>
            </a:r>
          </a:p>
          <a:p>
            <a:endParaRPr lang="es-ES" dirty="0">
              <a:solidFill>
                <a:srgbClr val="0070C0"/>
              </a:solidFill>
            </a:endParaRPr>
          </a:p>
        </p:txBody>
      </p:sp>
      <p:sp>
        <p:nvSpPr>
          <p:cNvPr id="10" name="Rectángulo 9"/>
          <p:cNvSpPr/>
          <p:nvPr/>
        </p:nvSpPr>
        <p:spPr>
          <a:xfrm>
            <a:off x="402043" y="3329253"/>
            <a:ext cx="8571171" cy="1384995"/>
          </a:xfrm>
          <a:prstGeom prst="rect">
            <a:avLst/>
          </a:prstGeom>
        </p:spPr>
        <p:txBody>
          <a:bodyPr wrap="square">
            <a:spAutoFit/>
          </a:bodyPr>
          <a:lstStyle/>
          <a:p>
            <a:pPr marL="86358" marR="3810" indent="-6985" algn="just">
              <a:lnSpc>
                <a:spcPct val="105000"/>
              </a:lnSpc>
              <a:spcBef>
                <a:spcPts val="600"/>
              </a:spcBef>
              <a:spcAft>
                <a:spcPts val="600"/>
              </a:spcAft>
            </a:pPr>
            <a:r>
              <a:rPr lang="es-CL" sz="1600" b="1" dirty="0">
                <a:solidFill>
                  <a:srgbClr val="0070C0"/>
                </a:solidFill>
                <a:latin typeface="Verdana" panose="020B0604030504040204" pitchFamily="34" charset="0"/>
                <a:ea typeface="Verdana" panose="020B0604030504040204" pitchFamily="34" charset="0"/>
                <a:cs typeface="Verdana" panose="020B0604030504040204" pitchFamily="34" charset="0"/>
              </a:rPr>
              <a:t>Público </a:t>
            </a:r>
            <a:r>
              <a:rPr lang="es-CL"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Objetivo </a:t>
            </a:r>
            <a:r>
              <a:rPr lang="es-CL"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Estudiantes </a:t>
            </a:r>
            <a:r>
              <a:rPr lang="es-CL" sz="1600" dirty="0">
                <a:solidFill>
                  <a:srgbClr val="000000"/>
                </a:solidFill>
                <a:latin typeface="Verdana" panose="020B0604030504040204" pitchFamily="34" charset="0"/>
                <a:ea typeface="Verdana" panose="020B0604030504040204" pitchFamily="34" charset="0"/>
                <a:cs typeface="Verdana" panose="020B0604030504040204" pitchFamily="34" charset="0"/>
              </a:rPr>
              <a:t>y/o docentes y/o directivos y/o Asistentes de la Educación de establecimientos </a:t>
            </a:r>
            <a:r>
              <a:rPr lang="es-CL"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educacionales. El proyecto debe contemplar 20 horas </a:t>
            </a:r>
            <a:r>
              <a:rPr lang="es-CL" sz="1600" dirty="0">
                <a:latin typeface="Verdana" panose="020B0604030504040204" pitchFamily="34" charset="0"/>
                <a:ea typeface="Verdana" panose="020B0604030504040204" pitchFamily="34" charset="0"/>
                <a:cs typeface="Verdana" panose="020B0604030504040204" pitchFamily="34" charset="0"/>
              </a:rPr>
              <a:t>pedagógicas de trabajo efectivo presencial en talleres y/o actividades con cada </a:t>
            </a:r>
            <a:r>
              <a:rPr lang="es-CL" sz="1600" dirty="0" smtClean="0">
                <a:latin typeface="Verdana" panose="020B0604030504040204" pitchFamily="34" charset="0"/>
                <a:ea typeface="Verdana" panose="020B0604030504040204" pitchFamily="34" charset="0"/>
                <a:cs typeface="Verdana" panose="020B0604030504040204" pitchFamily="34" charset="0"/>
              </a:rPr>
              <a:t>beneficiario. Ahora </a:t>
            </a:r>
            <a:r>
              <a:rPr lang="es-CL" sz="1600" dirty="0">
                <a:latin typeface="Verdana" panose="020B0604030504040204" pitchFamily="34" charset="0"/>
                <a:ea typeface="Verdana" panose="020B0604030504040204" pitchFamily="34" charset="0"/>
                <a:cs typeface="Verdana" panose="020B0604030504040204" pitchFamily="34" charset="0"/>
              </a:rPr>
              <a:t>bien, las horas implicadas en un taller se considerarán de forma igualitaria para el total de asistentes al </a:t>
            </a:r>
            <a:r>
              <a:rPr lang="es-CL" sz="1600" dirty="0" smtClean="0">
                <a:latin typeface="Verdana" panose="020B0604030504040204" pitchFamily="34" charset="0"/>
                <a:ea typeface="Verdana" panose="020B0604030504040204" pitchFamily="34" charset="0"/>
                <a:cs typeface="Verdana" panose="020B0604030504040204" pitchFamily="34" charset="0"/>
              </a:rPr>
              <a:t>taller.</a:t>
            </a:r>
            <a:endParaRPr lang="es-CL"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648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8"/>
          </p:nvPr>
        </p:nvSpPr>
        <p:spPr>
          <a:xfrm>
            <a:off x="694196" y="1779396"/>
            <a:ext cx="5531208" cy="2735054"/>
          </a:xfrm>
        </p:spPr>
        <p:txBody>
          <a:bodyPr>
            <a:normAutofit/>
          </a:bodyPr>
          <a:lstStyle/>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3" name="Content Placeholder 9"/>
          <p:cNvSpPr>
            <a:spLocks noGrp="1"/>
          </p:cNvSpPr>
          <p:nvPr>
            <p:ph sz="quarter" idx="4294967295"/>
          </p:nvPr>
        </p:nvSpPr>
        <p:spPr>
          <a:xfrm>
            <a:off x="1661653" y="977305"/>
            <a:ext cx="6516268" cy="1314545"/>
          </a:xfrm>
          <a:prstGeom prst="rect">
            <a:avLst/>
          </a:prstGeom>
        </p:spPr>
        <p:txBody>
          <a:bodyPr/>
          <a:lstStyle/>
          <a:p>
            <a:pPr marL="0" indent="0" algn="ctr">
              <a:buNone/>
            </a:pPr>
            <a:r>
              <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¿Dónde puedo obtener información sobre los establecimientos educacionales interesados en recibir proyectos de ciencia y tecnología?</a:t>
            </a:r>
          </a:p>
          <a:p>
            <a:pPr marL="0" indent="0" algn="ctr">
              <a:buNone/>
            </a:pPr>
            <a:endParaRPr lang="es-CL"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Mayor información puede ser solicitada a través de la OIRS en </a:t>
            </a:r>
            <a:r>
              <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2"/>
              </a:rPr>
              <a:t>www.conicyt.cl/oirs</a:t>
            </a:r>
            <a:endPar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CL"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CL"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s-CL" sz="20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descr="Resultado de imagen para imagen de pregu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96" y="440192"/>
            <a:ext cx="881625" cy="107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96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8"/>
          </p:nvPr>
        </p:nvSpPr>
        <p:spPr>
          <a:xfrm>
            <a:off x="694196" y="1779396"/>
            <a:ext cx="5531208" cy="2735054"/>
          </a:xfrm>
        </p:spPr>
        <p:txBody>
          <a:bodyPr>
            <a:normAutofit/>
          </a:bodyPr>
          <a:lstStyle/>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3" name="Content Placeholder 9"/>
          <p:cNvSpPr>
            <a:spLocks noGrp="1"/>
          </p:cNvSpPr>
          <p:nvPr>
            <p:ph sz="quarter" idx="4294967295"/>
          </p:nvPr>
        </p:nvSpPr>
        <p:spPr>
          <a:xfrm>
            <a:off x="4434029" y="199873"/>
            <a:ext cx="3293440" cy="512022"/>
          </a:xfrm>
          <a:prstGeom prst="rect">
            <a:avLst/>
          </a:prstGeom>
        </p:spPr>
        <p:txBody>
          <a:bodyPr/>
          <a:lstStyle/>
          <a:p>
            <a:r>
              <a:rPr lang="es-CL" sz="2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Eje Valoración</a:t>
            </a:r>
          </a:p>
          <a:p>
            <a:r>
              <a:rPr lang="en-US" sz="2400" dirty="0" err="1" smtClean="0">
                <a:solidFill>
                  <a:schemeClr val="tx1"/>
                </a:solidFill>
              </a:rPr>
              <a:t>Equipo</a:t>
            </a:r>
            <a:r>
              <a:rPr lang="en-US" sz="2400" dirty="0" smtClean="0">
                <a:solidFill>
                  <a:schemeClr val="tx1"/>
                </a:solidFill>
              </a:rPr>
              <a:t> </a:t>
            </a:r>
            <a:r>
              <a:rPr lang="en-US" sz="2400" dirty="0">
                <a:solidFill>
                  <a:schemeClr val="tx1"/>
                </a:solidFill>
              </a:rPr>
              <a:t>de </a:t>
            </a:r>
            <a:r>
              <a:rPr lang="en-US" sz="2400" dirty="0" err="1">
                <a:solidFill>
                  <a:schemeClr val="tx1"/>
                </a:solidFill>
              </a:rPr>
              <a:t>trabajo</a:t>
            </a:r>
            <a:endParaRPr lang="en-US" sz="2400" dirty="0">
              <a:solidFill>
                <a:schemeClr val="tx1"/>
              </a:solidFill>
            </a:endParaRPr>
          </a:p>
        </p:txBody>
      </p:sp>
      <p:sp>
        <p:nvSpPr>
          <p:cNvPr id="14" name="Content Placeholder 10"/>
          <p:cNvSpPr>
            <a:spLocks noGrp="1"/>
          </p:cNvSpPr>
          <p:nvPr>
            <p:ph sz="quarter" idx="12"/>
          </p:nvPr>
        </p:nvSpPr>
        <p:spPr>
          <a:xfrm>
            <a:off x="3715150" y="1384663"/>
            <a:ext cx="5153892" cy="3174548"/>
          </a:xfrm>
        </p:spPr>
        <p:txBody>
          <a:bodyPr/>
          <a:lstStyle/>
          <a:p>
            <a:pPr indent="-327017">
              <a:defRPr/>
            </a:pPr>
            <a:r>
              <a:rPr lang="es-CL" sz="14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Director/a </a:t>
            </a:r>
            <a:r>
              <a:rPr lang="es-CL"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General:</a:t>
            </a:r>
            <a:r>
              <a:rPr lang="es-CL"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Responsable del proyecto ante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CONICYT</a:t>
            </a:r>
          </a:p>
          <a:p>
            <a:pPr indent="-327017">
              <a:defRPr/>
            </a:pPr>
            <a:endPar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r>
              <a:rPr lang="es-CL" sz="1400" b="1" dirty="0">
                <a:solidFill>
                  <a:schemeClr val="accent1"/>
                </a:solidFill>
                <a:latin typeface="Verdana" panose="020B0604030504040204" pitchFamily="34" charset="0"/>
                <a:ea typeface="Verdana" panose="020B0604030504040204" pitchFamily="34" charset="0"/>
                <a:cs typeface="Verdana" panose="020B0604030504040204" pitchFamily="34" charset="0"/>
              </a:rPr>
              <a:t>Encargado/a de Vinculación Escolar:</a:t>
            </a:r>
            <a:r>
              <a:rPr lang="es-CL"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endParaRPr lang="es-CL" sz="1400" dirty="0" smtClean="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indent="-327017" algn="just">
              <a:defRPr/>
            </a:pP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Perfil</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 Profesional del área de la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educación</a:t>
            </a:r>
            <a:r>
              <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con al menos 3 años o más de experiencia en establecimientos educacionales de cualquier dependencia.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Tiene conocimiento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de documentos curriculares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y normativas </a:t>
            </a:r>
            <a:r>
              <a:rPr lang="es-CL" sz="1400" b="0" dirty="0">
                <a:solidFill>
                  <a:schemeClr val="tx1"/>
                </a:solidFill>
                <a:latin typeface="Verdana" panose="020B0604030504040204" pitchFamily="34" charset="0"/>
                <a:ea typeface="Verdana" panose="020B0604030504040204" pitchFamily="34" charset="0"/>
                <a:cs typeface="Verdana" panose="020B0604030504040204" pitchFamily="34" charset="0"/>
              </a:rPr>
              <a:t>de los establecimientos </a:t>
            </a:r>
            <a:r>
              <a:rPr lang="es-CL"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educacionales.</a:t>
            </a:r>
          </a:p>
          <a:p>
            <a:pPr indent="-327017" algn="just">
              <a:defRPr/>
            </a:pPr>
            <a:endPar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indent="-327017" algn="just">
              <a:defRPr/>
            </a:pPr>
            <a:r>
              <a:rPr lang="es-CL" sz="900" dirty="0" smtClean="0">
                <a:solidFill>
                  <a:prstClr val="black"/>
                </a:solidFill>
              </a:rPr>
              <a:t>*</a:t>
            </a:r>
            <a:r>
              <a:rPr lang="es-CL" sz="900" b="0" dirty="0" smtClean="0">
                <a:solidFill>
                  <a:prstClr val="black"/>
                </a:solidFill>
              </a:rPr>
              <a:t> Educación </a:t>
            </a:r>
            <a:r>
              <a:rPr lang="es-CL" sz="900" b="0" dirty="0">
                <a:solidFill>
                  <a:prstClr val="black"/>
                </a:solidFill>
              </a:rPr>
              <a:t>parvularia y </a:t>
            </a:r>
            <a:r>
              <a:rPr lang="es-CL" sz="900" b="0" dirty="0" smtClean="0">
                <a:solidFill>
                  <a:prstClr val="black"/>
                </a:solidFill>
              </a:rPr>
              <a:t>básica que </a:t>
            </a:r>
            <a:r>
              <a:rPr lang="es-CL" sz="900" b="0" dirty="0">
                <a:solidFill>
                  <a:prstClr val="black"/>
                </a:solidFill>
              </a:rPr>
              <a:t>cuente con el título profesional de la educación del respectivo nivel y especialidad cuando corresponda, o esté habilitado para ejercer la función docente según las normas legales </a:t>
            </a:r>
            <a:r>
              <a:rPr lang="es-CL" sz="900" b="0" dirty="0" smtClean="0">
                <a:solidFill>
                  <a:prstClr val="black"/>
                </a:solidFill>
              </a:rPr>
              <a:t>vigentes. Educación media, que </a:t>
            </a:r>
            <a:r>
              <a:rPr lang="es-CL" sz="900" b="0" dirty="0">
                <a:solidFill>
                  <a:prstClr val="black"/>
                </a:solidFill>
              </a:rPr>
              <a:t>cuente con el título de profesional de la educación del respectivo nivel y especialidad cuando corresponda, o esté habilitado para ejercer la función docente según las normas legales </a:t>
            </a:r>
            <a:r>
              <a:rPr lang="es-CL" sz="900" b="0" dirty="0" smtClean="0">
                <a:solidFill>
                  <a:prstClr val="black"/>
                </a:solidFill>
              </a:rPr>
              <a:t>vigentes ( Ver Ley </a:t>
            </a:r>
            <a:r>
              <a:rPr lang="es-CL" sz="900" b="0" dirty="0">
                <a:solidFill>
                  <a:prstClr val="black"/>
                </a:solidFill>
              </a:rPr>
              <a:t>General de Educación N°20.370).</a:t>
            </a:r>
          </a:p>
          <a:p>
            <a:pPr indent="-327017" algn="just">
              <a:defRPr/>
            </a:pPr>
            <a:endParaRPr lang="es-C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575"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accent1"/>
              </a:solidFill>
            </a:endParaRPr>
          </a:p>
        </p:txBody>
      </p:sp>
      <p:pic>
        <p:nvPicPr>
          <p:cNvPr id="15" name="313b7032-b440-43f4-a4d5-107d9e5c000a" descr="97DA6342-5577-41D6-90AA-DDE60CDCB2B5@conicy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415" y="1277979"/>
            <a:ext cx="3358769" cy="22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5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descr="Imagen 17.png"/>
          <p:cNvPicPr>
            <a:picLocks noChangeAspect="1"/>
          </p:cNvPicPr>
          <p:nvPr/>
        </p:nvPicPr>
        <p:blipFill>
          <a:blip r:embed="rId3">
            <a:alphaModFix/>
          </a:blip>
          <a:stretch>
            <a:fillRect/>
          </a:stretch>
        </p:blipFill>
        <p:spPr>
          <a:xfrm>
            <a:off x="3956385" y="0"/>
            <a:ext cx="5160169" cy="5143500"/>
          </a:xfrm>
          <a:prstGeom prst="rect">
            <a:avLst/>
          </a:prstGeom>
        </p:spPr>
      </p:pic>
      <p:sp>
        <p:nvSpPr>
          <p:cNvPr id="10" name="Content Placeholder 9"/>
          <p:cNvSpPr>
            <a:spLocks noGrp="1"/>
          </p:cNvSpPr>
          <p:nvPr>
            <p:ph sz="quarter" idx="11"/>
          </p:nvPr>
        </p:nvSpPr>
        <p:spPr>
          <a:xfrm>
            <a:off x="3902489" y="594349"/>
            <a:ext cx="2286571" cy="597854"/>
          </a:xfrm>
        </p:spPr>
        <p:txBody>
          <a:bodyPr>
            <a:noAutofit/>
          </a:bodyPr>
          <a:lstStyle/>
          <a:p>
            <a:r>
              <a:rPr lang="en-US" sz="2700" dirty="0" err="1"/>
              <a:t>Funciones</a:t>
            </a:r>
            <a:endParaRPr lang="en-US" sz="2700" dirty="0"/>
          </a:p>
        </p:txBody>
      </p:sp>
      <p:sp>
        <p:nvSpPr>
          <p:cNvPr id="11" name="Content Placeholder 10"/>
          <p:cNvSpPr>
            <a:spLocks noGrp="1"/>
          </p:cNvSpPr>
          <p:nvPr>
            <p:ph sz="quarter" idx="12"/>
          </p:nvPr>
        </p:nvSpPr>
        <p:spPr>
          <a:xfrm>
            <a:off x="3758647" y="1033312"/>
            <a:ext cx="5140784" cy="4362680"/>
          </a:xfrm>
        </p:spPr>
        <p:txBody>
          <a:bodyPr>
            <a:normAutofit/>
          </a:bodyPr>
          <a:lstStyle/>
          <a:p>
            <a:pPr indent="-327017">
              <a:buFont typeface="Wingdings" charset="2"/>
              <a:buChar char="ü"/>
              <a:defRPr/>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marL="257175" indent="-257175">
              <a:buFont typeface="Wingdings" charset="2"/>
              <a:buChar char="ü"/>
            </a:pPr>
            <a:r>
              <a:rPr lang="es-CL" sz="1800" b="1" dirty="0">
                <a:solidFill>
                  <a:schemeClr val="tx1"/>
                </a:solidFill>
              </a:rPr>
              <a:t>Contenidos científicos / Co-diseño</a:t>
            </a:r>
          </a:p>
          <a:p>
            <a:pPr marL="257175" indent="-257175">
              <a:buFont typeface="Wingdings" charset="2"/>
              <a:buChar char="ü"/>
            </a:pPr>
            <a:endParaRPr lang="es-CL" sz="1800" b="1" dirty="0">
              <a:solidFill>
                <a:schemeClr val="tx1"/>
              </a:solidFill>
            </a:endParaRPr>
          </a:p>
          <a:p>
            <a:pPr marL="257175" indent="-257175">
              <a:buFont typeface="Wingdings" charset="2"/>
              <a:buChar char="ü"/>
            </a:pPr>
            <a:r>
              <a:rPr lang="es-CL" sz="1800" b="1" dirty="0">
                <a:solidFill>
                  <a:schemeClr val="tx1"/>
                </a:solidFill>
              </a:rPr>
              <a:t>Comunicaciones / Medios / Diseño.</a:t>
            </a:r>
          </a:p>
          <a:p>
            <a:pPr marL="257175" indent="-257175">
              <a:buFont typeface="Wingdings" charset="2"/>
              <a:buChar char="ü"/>
            </a:pPr>
            <a:endParaRPr lang="es-CL" sz="1800" b="1" dirty="0">
              <a:solidFill>
                <a:schemeClr val="tx1"/>
              </a:solidFill>
            </a:endParaRPr>
          </a:p>
          <a:p>
            <a:pPr marL="257175" indent="-257175">
              <a:buFont typeface="Wingdings" charset="2"/>
              <a:buChar char="ü"/>
            </a:pPr>
            <a:r>
              <a:rPr lang="es-CL" sz="1800" b="1" dirty="0">
                <a:solidFill>
                  <a:schemeClr val="tx1"/>
                </a:solidFill>
              </a:rPr>
              <a:t>Levantamiento de información, datos y resultados</a:t>
            </a:r>
          </a:p>
          <a:p>
            <a:pPr marL="257175" indent="-257175">
              <a:buFont typeface="Wingdings" charset="2"/>
              <a:buChar char="ü"/>
            </a:pPr>
            <a:endParaRPr lang="es-CL" sz="1800" b="1" dirty="0">
              <a:solidFill>
                <a:schemeClr val="tx1"/>
              </a:solidFill>
            </a:endParaRPr>
          </a:p>
          <a:p>
            <a:pPr marL="257175" indent="-257175">
              <a:buFont typeface="Wingdings" charset="2"/>
              <a:buChar char="ü"/>
            </a:pPr>
            <a:r>
              <a:rPr lang="es-CL" sz="1800" b="1" dirty="0">
                <a:solidFill>
                  <a:schemeClr val="tx1"/>
                </a:solidFill>
              </a:rPr>
              <a:t>Gestión financiera / Apoyo administrativo </a:t>
            </a:r>
          </a:p>
          <a:p>
            <a:pPr indent="-327017">
              <a:defRPr/>
            </a:pPr>
            <a:endParaRPr lang="es-C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17">
              <a:defRPr/>
            </a:pPr>
            <a:endParaRPr lang="es-CL" sz="1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accent1"/>
              </a:solidFill>
            </a:endParaRPr>
          </a:p>
        </p:txBody>
      </p:sp>
      <p:pic>
        <p:nvPicPr>
          <p:cNvPr id="14" name="Picture 13" descr="Complemento-Logo-Gobierno-160x14px.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pic>
        <p:nvPicPr>
          <p:cNvPr id="9218" name="Picture 2" descr="eafb1b83-c73e-41fa-8043-d3f162fb22d6@namprd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350" y="0"/>
            <a:ext cx="3544900" cy="236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3" descr="a5121a6f-eb93-4ea9-8a66-12c4813f7dd8@namprd0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40017"/>
          <a:stretch/>
        </p:blipFill>
        <p:spPr bwMode="auto">
          <a:xfrm>
            <a:off x="56349" y="1350000"/>
            <a:ext cx="3544901" cy="354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9"/>
          <p:cNvSpPr txBox="1">
            <a:spLocks/>
          </p:cNvSpPr>
          <p:nvPr/>
        </p:nvSpPr>
        <p:spPr>
          <a:xfrm>
            <a:off x="4571680" y="72054"/>
            <a:ext cx="3293440" cy="512022"/>
          </a:xfrm>
          <a:prstGeom prst="rect">
            <a:avLst/>
          </a:prstGeom>
        </p:spPr>
        <p:txBody>
          <a:bodyPr vert="horz"/>
          <a:lstStyle>
            <a:lvl1pPr marL="0" indent="0" algn="l" defTabSz="342900" rtl="0" eaLnBrk="1" latinLnBrk="0" hangingPunct="1">
              <a:spcBef>
                <a:spcPct val="20000"/>
              </a:spcBef>
              <a:buFont typeface="Arial"/>
              <a:buNone/>
              <a:defRPr sz="2100" b="1" i="0" kern="1200">
                <a:solidFill>
                  <a:srgbClr val="4F81BD"/>
                </a:solidFill>
                <a:latin typeface="Verdana"/>
                <a:ea typeface="+mn-ea"/>
                <a:cs typeface="Verdana"/>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s-CL" sz="2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Eje Valoración</a:t>
            </a:r>
          </a:p>
        </p:txBody>
      </p:sp>
    </p:spTree>
    <p:extLst>
      <p:ext uri="{BB962C8B-B14F-4D97-AF65-F5344CB8AC3E}">
        <p14:creationId xmlns:p14="http://schemas.microsoft.com/office/powerpoint/2010/main" val="1242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descr="Imagen 17.png"/>
          <p:cNvPicPr>
            <a:picLocks noChangeAspect="1"/>
          </p:cNvPicPr>
          <p:nvPr/>
        </p:nvPicPr>
        <p:blipFill>
          <a:blip r:embed="rId2">
            <a:alphaModFix/>
          </a:blip>
          <a:stretch>
            <a:fillRect/>
          </a:stretch>
        </p:blipFill>
        <p:spPr>
          <a:xfrm>
            <a:off x="3983831" y="52252"/>
            <a:ext cx="5160169" cy="5143500"/>
          </a:xfrm>
          <a:prstGeom prst="rect">
            <a:avLst/>
          </a:prstGeom>
        </p:spPr>
      </p:pic>
      <p:sp>
        <p:nvSpPr>
          <p:cNvPr id="7" name="Content Placeholder 6"/>
          <p:cNvSpPr>
            <a:spLocks noGrp="1"/>
          </p:cNvSpPr>
          <p:nvPr>
            <p:ph idx="18"/>
          </p:nvPr>
        </p:nvSpPr>
        <p:spPr>
          <a:xfrm>
            <a:off x="4144645" y="1236980"/>
            <a:ext cx="4483372" cy="2933576"/>
          </a:xfrm>
        </p:spPr>
        <p:txBody>
          <a:bodyPr>
            <a:noAutofit/>
          </a:bodyPr>
          <a:lstStyle/>
          <a:p>
            <a:pPr algn="just"/>
            <a:r>
              <a:rPr lang="en-US" sz="2000" dirty="0" err="1">
                <a:latin typeface="Verdana" panose="020B0604030504040204" pitchFamily="34" charset="0"/>
                <a:ea typeface="Verdana" panose="020B0604030504040204" pitchFamily="34" charset="0"/>
                <a:cs typeface="Verdana" panose="020B0604030504040204" pitchFamily="34" charset="0"/>
              </a:rPr>
              <a:t>Corresponde</a:t>
            </a:r>
            <a:r>
              <a:rPr lang="en-US" sz="2000" dirty="0">
                <a:latin typeface="Verdana" panose="020B0604030504040204" pitchFamily="34" charset="0"/>
                <a:ea typeface="Verdana" panose="020B0604030504040204" pitchFamily="34" charset="0"/>
                <a:cs typeface="Verdana" panose="020B0604030504040204" pitchFamily="34" charset="0"/>
              </a:rPr>
              <a:t> a los </a:t>
            </a:r>
            <a:r>
              <a:rPr lang="en-US" sz="2000" dirty="0" err="1">
                <a:latin typeface="Verdana" panose="020B0604030504040204" pitchFamily="34" charset="0"/>
                <a:ea typeface="Verdana" panose="020B0604030504040204" pitchFamily="34" charset="0"/>
                <a:cs typeface="Verdana" panose="020B0604030504040204" pitchFamily="34" charset="0"/>
              </a:rPr>
              <a:t>encuentros</a:t>
            </a:r>
            <a:r>
              <a:rPr lang="en-US" sz="2000" dirty="0">
                <a:latin typeface="Verdana" panose="020B0604030504040204" pitchFamily="34" charset="0"/>
                <a:ea typeface="Verdana" panose="020B0604030504040204" pitchFamily="34" charset="0"/>
                <a:cs typeface="Verdana" panose="020B0604030504040204" pitchFamily="34" charset="0"/>
              </a:rPr>
              <a:t> pre y post </a:t>
            </a:r>
            <a:r>
              <a:rPr lang="en-US" sz="2000" dirty="0" err="1">
                <a:latin typeface="Verdana" panose="020B0604030504040204" pitchFamily="34" charset="0"/>
                <a:ea typeface="Verdana" panose="020B0604030504040204" pitchFamily="34" charset="0"/>
                <a:cs typeface="Verdana" panose="020B0604030504040204" pitchFamily="34" charset="0"/>
              </a:rPr>
              <a:t>adjudicación</a:t>
            </a:r>
            <a:r>
              <a:rPr lang="en-US" sz="2000" dirty="0">
                <a:latin typeface="Verdana" panose="020B0604030504040204" pitchFamily="34" charset="0"/>
                <a:ea typeface="Verdana" panose="020B0604030504040204" pitchFamily="34" charset="0"/>
                <a:cs typeface="Verdana" panose="020B0604030504040204" pitchFamily="34" charset="0"/>
              </a:rPr>
              <a:t> que se </a:t>
            </a:r>
            <a:r>
              <a:rPr lang="en-US" sz="2000" dirty="0" err="1">
                <a:latin typeface="Verdana" panose="020B0604030504040204" pitchFamily="34" charset="0"/>
                <a:ea typeface="Verdana" panose="020B0604030504040204" pitchFamily="34" charset="0"/>
                <a:cs typeface="Verdana" panose="020B0604030504040204" pitchFamily="34" charset="0"/>
              </a:rPr>
              <a:t>realizan</a:t>
            </a:r>
            <a:r>
              <a:rPr lang="en-US" sz="2000" dirty="0">
                <a:latin typeface="Verdana" panose="020B0604030504040204" pitchFamily="34" charset="0"/>
                <a:ea typeface="Verdana" panose="020B0604030504040204" pitchFamily="34" charset="0"/>
                <a:cs typeface="Verdana" panose="020B0604030504040204" pitchFamily="34" charset="0"/>
              </a:rPr>
              <a:t> a </a:t>
            </a:r>
            <a:r>
              <a:rPr lang="en-US" sz="2000" dirty="0" err="1">
                <a:latin typeface="Verdana" panose="020B0604030504040204" pitchFamily="34" charset="0"/>
                <a:ea typeface="Verdana" panose="020B0604030504040204" pitchFamily="34" charset="0"/>
                <a:cs typeface="Verdana" panose="020B0604030504040204" pitchFamily="34" charset="0"/>
              </a:rPr>
              <a:t>través</a:t>
            </a:r>
            <a:r>
              <a:rPr lang="en-US" sz="2000" dirty="0">
                <a:latin typeface="Verdana" panose="020B0604030504040204" pitchFamily="34" charset="0"/>
                <a:ea typeface="Verdana" panose="020B0604030504040204" pitchFamily="34" charset="0"/>
                <a:cs typeface="Verdana" panose="020B0604030504040204" pitchFamily="34" charset="0"/>
              </a:rPr>
              <a:t> de un </a:t>
            </a:r>
            <a:r>
              <a:rPr lang="en-US" sz="2000" dirty="0" err="1">
                <a:latin typeface="Verdana" panose="020B0604030504040204" pitchFamily="34" charset="0"/>
                <a:ea typeface="Verdana" panose="020B0604030504040204" pitchFamily="34" charset="0"/>
                <a:cs typeface="Verdana" panose="020B0604030504040204" pitchFamily="34" charset="0"/>
              </a:rPr>
              <a:t>trabajo</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colaborativo</a:t>
            </a:r>
            <a:r>
              <a:rPr lang="en-US" sz="2000" dirty="0">
                <a:latin typeface="Verdana" panose="020B0604030504040204" pitchFamily="34" charset="0"/>
                <a:ea typeface="Verdana" panose="020B0604030504040204" pitchFamily="34" charset="0"/>
                <a:cs typeface="Verdana" panose="020B0604030504040204" pitchFamily="34" charset="0"/>
              </a:rPr>
              <a:t> entre el </a:t>
            </a:r>
            <a:r>
              <a:rPr lang="en-US" sz="2000" dirty="0" err="1">
                <a:latin typeface="Verdana" panose="020B0604030504040204" pitchFamily="34" charset="0"/>
                <a:ea typeface="Verdana" panose="020B0604030504040204" pitchFamily="34" charset="0"/>
                <a:cs typeface="Verdana" panose="020B0604030504040204" pitchFamily="34" charset="0"/>
              </a:rPr>
              <a:t>postulante</a:t>
            </a: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dirty="0" err="1">
                <a:latin typeface="Verdana" panose="020B0604030504040204" pitchFamily="34" charset="0"/>
                <a:ea typeface="Verdana" panose="020B0604030504040204" pitchFamily="34" charset="0"/>
                <a:cs typeface="Verdana" panose="020B0604030504040204" pitchFamily="34" charset="0"/>
              </a:rPr>
              <a:t>adjudicatario</a:t>
            </a:r>
            <a:r>
              <a:rPr lang="en-US" sz="2000" dirty="0">
                <a:latin typeface="Verdana" panose="020B0604030504040204" pitchFamily="34" charset="0"/>
                <a:ea typeface="Verdana" panose="020B0604030504040204" pitchFamily="34" charset="0"/>
                <a:cs typeface="Verdana" panose="020B0604030504040204" pitchFamily="34" charset="0"/>
              </a:rPr>
              <a:t> y el/los </a:t>
            </a:r>
            <a:r>
              <a:rPr lang="en-US" sz="2000" dirty="0" err="1">
                <a:latin typeface="Verdana" panose="020B0604030504040204" pitchFamily="34" charset="0"/>
                <a:ea typeface="Verdana" panose="020B0604030504040204" pitchFamily="34" charset="0"/>
                <a:cs typeface="Verdana" panose="020B0604030504040204" pitchFamily="34" charset="0"/>
              </a:rPr>
              <a:t>docentes</a:t>
            </a:r>
            <a:r>
              <a:rPr lang="en-US" sz="2000" dirty="0">
                <a:latin typeface="Verdana" panose="020B0604030504040204" pitchFamily="34" charset="0"/>
                <a:ea typeface="Verdana" panose="020B0604030504040204" pitchFamily="34" charset="0"/>
                <a:cs typeface="Verdana" panose="020B0604030504040204" pitchFamily="34" charset="0"/>
              </a:rPr>
              <a:t>, con el </a:t>
            </a:r>
            <a:r>
              <a:rPr lang="en-US" sz="2000" dirty="0" err="1">
                <a:latin typeface="Verdana" panose="020B0604030504040204" pitchFamily="34" charset="0"/>
                <a:ea typeface="Verdana" panose="020B0604030504040204" pitchFamily="34" charset="0"/>
                <a:cs typeface="Verdana" panose="020B0604030504040204" pitchFamily="34" charset="0"/>
              </a:rPr>
              <a:t>objetivo</a:t>
            </a:r>
            <a:r>
              <a:rPr lang="en-US" sz="2000" dirty="0">
                <a:latin typeface="Verdana" panose="020B0604030504040204" pitchFamily="34" charset="0"/>
                <a:ea typeface="Verdana" panose="020B0604030504040204" pitchFamily="34" charset="0"/>
                <a:cs typeface="Verdana" panose="020B0604030504040204" pitchFamily="34" charset="0"/>
              </a:rPr>
              <a:t> de </a:t>
            </a:r>
            <a:r>
              <a:rPr lang="en-US" sz="2000" dirty="0" err="1">
                <a:latin typeface="Verdana" panose="020B0604030504040204" pitchFamily="34" charset="0"/>
                <a:ea typeface="Verdana" panose="020B0604030504040204" pitchFamily="34" charset="0"/>
                <a:cs typeface="Verdana" panose="020B0604030504040204" pitchFamily="34" charset="0"/>
              </a:rPr>
              <a:t>realizar</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una</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err="1">
                <a:latin typeface="Verdana" panose="020B0604030504040204" pitchFamily="34" charset="0"/>
                <a:ea typeface="Verdana" panose="020B0604030504040204" pitchFamily="34" charset="0"/>
                <a:cs typeface="Verdana" panose="020B0604030504040204" pitchFamily="34" charset="0"/>
              </a:rPr>
              <a:t>adecuación</a:t>
            </a:r>
            <a:r>
              <a:rPr lang="en-US" sz="2000" dirty="0">
                <a:latin typeface="Verdana" panose="020B0604030504040204" pitchFamily="34" charset="0"/>
                <a:ea typeface="Verdana" panose="020B0604030504040204" pitchFamily="34" charset="0"/>
                <a:cs typeface="Verdana" panose="020B0604030504040204" pitchFamily="34" charset="0"/>
              </a:rPr>
              <a:t> curricular y </a:t>
            </a:r>
            <a:r>
              <a:rPr lang="en-US" sz="2000" dirty="0" err="1" smtClean="0">
                <a:latin typeface="Verdana" panose="020B0604030504040204" pitchFamily="34" charset="0"/>
                <a:ea typeface="Verdana" panose="020B0604030504040204" pitchFamily="34" charset="0"/>
                <a:cs typeface="Verdana" panose="020B0604030504040204" pitchFamily="34" charset="0"/>
              </a:rPr>
              <a:t>programática</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de las </a:t>
            </a:r>
            <a:r>
              <a:rPr lang="en-US" sz="2000" dirty="0" err="1">
                <a:latin typeface="Verdana" panose="020B0604030504040204" pitchFamily="34" charset="0"/>
                <a:ea typeface="Verdana" panose="020B0604030504040204" pitchFamily="34" charset="0"/>
                <a:cs typeface="Verdana" panose="020B0604030504040204" pitchFamily="34" charset="0"/>
              </a:rPr>
              <a:t>inciativas</a:t>
            </a:r>
            <a:r>
              <a:rPr lang="en-US" sz="1800" dirty="0">
                <a:latin typeface="Verdana" panose="020B0604030504040204" pitchFamily="34" charset="0"/>
                <a:ea typeface="Verdana" panose="020B0604030504040204" pitchFamily="34" charset="0"/>
                <a:cs typeface="Verdana" panose="020B0604030504040204" pitchFamily="34" charset="0"/>
              </a:rPr>
              <a:t>.</a:t>
            </a:r>
          </a:p>
        </p:txBody>
      </p:sp>
      <p:sp>
        <p:nvSpPr>
          <p:cNvPr id="8" name="Content Placeholder 7"/>
          <p:cNvSpPr txBox="1">
            <a:spLocks/>
          </p:cNvSpPr>
          <p:nvPr/>
        </p:nvSpPr>
        <p:spPr>
          <a:xfrm>
            <a:off x="1712322" y="589280"/>
            <a:ext cx="3277148" cy="40592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solidFill>
                  <a:schemeClr val="accent1">
                    <a:lumMod val="75000"/>
                  </a:schemeClr>
                </a:solidFill>
              </a:rPr>
              <a:t>CO DISEÑO</a:t>
            </a:r>
          </a:p>
        </p:txBody>
      </p:sp>
      <p:pic>
        <p:nvPicPr>
          <p:cNvPr id="1026" name="9fed5a31-fc9c-4477-8cf6-5c9adf28f276" descr="F8B7F868-3072-4686-BF27-279DA73320D0@conicy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433" y="1236979"/>
            <a:ext cx="3317723" cy="24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2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1405054" y="260704"/>
            <a:ext cx="6371063" cy="119253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3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Cierre postulaciones </a:t>
            </a:r>
          </a:p>
          <a:p>
            <a:pPr algn="ctr"/>
            <a:r>
              <a:rPr lang="en-US" sz="2400" b="1" dirty="0" smtClean="0">
                <a:solidFill>
                  <a:schemeClr val="tx2"/>
                </a:solidFill>
              </a:rPr>
              <a:t>Viernes 14 de julio, 16:01 horas</a:t>
            </a:r>
          </a:p>
        </p:txBody>
      </p:sp>
      <p:pic>
        <p:nvPicPr>
          <p:cNvPr id="5" name="Imagen 4"/>
          <p:cNvPicPr>
            <a:picLocks noChangeAspect="1"/>
          </p:cNvPicPr>
          <p:nvPr/>
        </p:nvPicPr>
        <p:blipFill>
          <a:blip r:embed="rId2"/>
          <a:stretch>
            <a:fillRect/>
          </a:stretch>
        </p:blipFill>
        <p:spPr>
          <a:xfrm>
            <a:off x="2856199" y="1308049"/>
            <a:ext cx="4405947" cy="3049462"/>
          </a:xfrm>
          <a:prstGeom prst="rect">
            <a:avLst/>
          </a:prstGeom>
        </p:spPr>
      </p:pic>
      <p:sp>
        <p:nvSpPr>
          <p:cNvPr id="6" name="Content Placeholder 7"/>
          <p:cNvSpPr txBox="1">
            <a:spLocks/>
          </p:cNvSpPr>
          <p:nvPr/>
        </p:nvSpPr>
        <p:spPr>
          <a:xfrm>
            <a:off x="4667013" y="4737580"/>
            <a:ext cx="4423647" cy="40592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dirty="0" smtClean="0">
                <a:solidFill>
                  <a:schemeClr val="tx2"/>
                </a:solidFill>
              </a:rPr>
              <a:t>Consultas: oirsvirtual.conicyt.cl</a:t>
            </a:r>
            <a:endParaRPr lang="en-US" sz="1600" dirty="0">
              <a:solidFill>
                <a:schemeClr val="tx2"/>
              </a:solidFill>
            </a:endParaRPr>
          </a:p>
        </p:txBody>
      </p:sp>
    </p:spTree>
    <p:extLst>
      <p:ext uri="{BB962C8B-B14F-4D97-AF65-F5344CB8AC3E}">
        <p14:creationId xmlns:p14="http://schemas.microsoft.com/office/powerpoint/2010/main" val="172031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descr="Imagen 17.png"/>
          <p:cNvPicPr>
            <a:picLocks noChangeAspect="1"/>
          </p:cNvPicPr>
          <p:nvPr/>
        </p:nvPicPr>
        <p:blipFill>
          <a:blip r:embed="rId2">
            <a:alphaModFix/>
          </a:blip>
          <a:stretch>
            <a:fillRect/>
          </a:stretch>
        </p:blipFill>
        <p:spPr>
          <a:xfrm>
            <a:off x="4130875" y="0"/>
            <a:ext cx="3870127" cy="5143500"/>
          </a:xfrm>
          <a:prstGeom prst="rect">
            <a:avLst/>
          </a:prstGeom>
        </p:spPr>
      </p:pic>
      <p:sp>
        <p:nvSpPr>
          <p:cNvPr id="2050" name="CuadroTexto 1"/>
          <p:cNvSpPr txBox="1">
            <a:spLocks noChangeArrowheads="1"/>
          </p:cNvSpPr>
          <p:nvPr/>
        </p:nvSpPr>
        <p:spPr bwMode="auto">
          <a:xfrm>
            <a:off x="2850356" y="4315781"/>
            <a:ext cx="3443288" cy="178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CL" sz="825" b="1" dirty="0">
                <a:solidFill>
                  <a:srgbClr val="285796"/>
                </a:solidFill>
                <a:ea typeface="gobCL"/>
                <a:cs typeface="Calibri" pitchFamily="34" charset="0"/>
              </a:rPr>
              <a:t>Ministerio de Educación, CPEIP. 2017</a:t>
            </a:r>
            <a:endParaRPr lang="en-US" sz="675" b="1" dirty="0">
              <a:solidFill>
                <a:srgbClr val="285796"/>
              </a:solidFill>
              <a:ea typeface="gobCL"/>
              <a:cs typeface="Calibri" pitchFamily="34" charset="0"/>
            </a:endParaRPr>
          </a:p>
        </p:txBody>
      </p:sp>
      <p:pic>
        <p:nvPicPr>
          <p:cNvPr id="2051" name="Imagen 10" descr="Img-Reforma---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3597864"/>
            <a:ext cx="1228725" cy="598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TextBox 8"/>
          <p:cNvSpPr txBox="1">
            <a:spLocks noChangeArrowheads="1"/>
          </p:cNvSpPr>
          <p:nvPr/>
        </p:nvSpPr>
        <p:spPr bwMode="auto">
          <a:xfrm>
            <a:off x="2324399" y="1599645"/>
            <a:ext cx="4495205" cy="1329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0000"/>
              </a:lnSpc>
            </a:pPr>
            <a:r>
              <a:rPr lang="en-US" b="1" dirty="0" err="1">
                <a:solidFill>
                  <a:schemeClr val="tx2"/>
                </a:solidFill>
                <a:latin typeface="Verdana" panose="020B0604030504040204" pitchFamily="34" charset="0"/>
                <a:ea typeface="Verdana" panose="020B0604030504040204" pitchFamily="34" charset="0"/>
                <a:cs typeface="Verdana" panose="020B0604030504040204" pitchFamily="34" charset="0"/>
              </a:rPr>
              <a:t>Sistema</a:t>
            </a:r>
            <a:r>
              <a:rPr lang="en-US" b="1" dirty="0">
                <a:solidFill>
                  <a:schemeClr val="tx2"/>
                </a:solidFill>
                <a:latin typeface="Verdana" panose="020B0604030504040204" pitchFamily="34" charset="0"/>
                <a:ea typeface="Verdana" panose="020B0604030504040204" pitchFamily="34" charset="0"/>
                <a:cs typeface="Verdana" panose="020B0604030504040204" pitchFamily="34" charset="0"/>
              </a:rPr>
              <a:t> de </a:t>
            </a:r>
            <a:r>
              <a:rPr lang="en-US" b="1" dirty="0" err="1">
                <a:solidFill>
                  <a:schemeClr val="tx2"/>
                </a:solidFill>
                <a:latin typeface="Verdana" panose="020B0604030504040204" pitchFamily="34" charset="0"/>
                <a:ea typeface="Verdana" panose="020B0604030504040204" pitchFamily="34" charset="0"/>
                <a:cs typeface="Verdana" panose="020B0604030504040204" pitchFamily="34" charset="0"/>
              </a:rPr>
              <a:t>Apoyo</a:t>
            </a:r>
            <a:endParaRPr lang="en-U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pPr>
            <a:r>
              <a:rPr lang="en-US" b="1" dirty="0" err="1">
                <a:solidFill>
                  <a:schemeClr val="tx2"/>
                </a:solidFill>
                <a:latin typeface="Verdana" panose="020B0604030504040204" pitchFamily="34" charset="0"/>
                <a:ea typeface="Verdana" panose="020B0604030504040204" pitchFamily="34" charset="0"/>
                <a:cs typeface="Verdana" panose="020B0604030504040204" pitchFamily="34" charset="0"/>
              </a:rPr>
              <a:t>Desarrollo</a:t>
            </a:r>
            <a:r>
              <a:rPr lang="en-US"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b="1" dirty="0" err="1">
                <a:solidFill>
                  <a:schemeClr val="tx2"/>
                </a:solidFill>
                <a:latin typeface="Verdana" panose="020B0604030504040204" pitchFamily="34" charset="0"/>
                <a:ea typeface="Verdana" panose="020B0604030504040204" pitchFamily="34" charset="0"/>
                <a:cs typeface="Verdana" panose="020B0604030504040204" pitchFamily="34" charset="0"/>
              </a:rPr>
              <a:t>Profesional</a:t>
            </a:r>
            <a:r>
              <a:rPr lang="en-US"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b="1" dirty="0" err="1">
                <a:solidFill>
                  <a:schemeClr val="tx2"/>
                </a:solidFill>
                <a:latin typeface="Verdana" panose="020B0604030504040204" pitchFamily="34" charset="0"/>
                <a:ea typeface="Verdana" panose="020B0604030504040204" pitchFamily="34" charset="0"/>
                <a:cs typeface="Verdana" panose="020B0604030504040204" pitchFamily="34" charset="0"/>
              </a:rPr>
              <a:t>Docente</a:t>
            </a:r>
            <a:r>
              <a:rPr lang="en-US" b="1" dirty="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pPr>
            <a:endParaRPr lang="en-US" sz="1575"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pPr>
            <a:r>
              <a:rPr lang="en-US" sz="1350" b="1" dirty="0" err="1">
                <a:solidFill>
                  <a:schemeClr val="tx2"/>
                </a:solidFill>
                <a:latin typeface="Verdana" panose="020B0604030504040204" pitchFamily="34" charset="0"/>
                <a:ea typeface="Verdana" panose="020B0604030504040204" pitchFamily="34" charset="0"/>
                <a:cs typeface="Verdana" panose="020B0604030504040204" pitchFamily="34" charset="0"/>
              </a:rPr>
              <a:t>Secretaría</a:t>
            </a:r>
            <a:r>
              <a:rPr lang="en-US" sz="135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350" b="1" dirty="0" err="1">
                <a:solidFill>
                  <a:schemeClr val="tx2"/>
                </a:solidFill>
                <a:latin typeface="Verdana" panose="020B0604030504040204" pitchFamily="34" charset="0"/>
                <a:ea typeface="Verdana" panose="020B0604030504040204" pitchFamily="34" charset="0"/>
                <a:cs typeface="Verdana" panose="020B0604030504040204" pitchFamily="34" charset="0"/>
              </a:rPr>
              <a:t>Técnica</a:t>
            </a:r>
            <a:r>
              <a:rPr lang="en-US" sz="1350" b="1" dirty="0">
                <a:solidFill>
                  <a:schemeClr val="tx2"/>
                </a:solidFill>
                <a:latin typeface="Verdana" panose="020B0604030504040204" pitchFamily="34" charset="0"/>
                <a:ea typeface="Verdana" panose="020B0604030504040204" pitchFamily="34" charset="0"/>
                <a:cs typeface="Verdana" panose="020B0604030504040204" pitchFamily="34" charset="0"/>
              </a:rPr>
              <a:t> de </a:t>
            </a:r>
            <a:r>
              <a:rPr lang="en-US" sz="1350" b="1" dirty="0" err="1">
                <a:solidFill>
                  <a:schemeClr val="tx2"/>
                </a:solidFill>
                <a:latin typeface="Verdana" panose="020B0604030504040204" pitchFamily="34" charset="0"/>
                <a:ea typeface="Verdana" panose="020B0604030504040204" pitchFamily="34" charset="0"/>
                <a:cs typeface="Verdana" panose="020B0604030504040204" pitchFamily="34" charset="0"/>
              </a:rPr>
              <a:t>Desarrollo</a:t>
            </a:r>
            <a:r>
              <a:rPr lang="en-US" sz="135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350" b="1" dirty="0" err="1">
                <a:solidFill>
                  <a:schemeClr val="tx2"/>
                </a:solidFill>
                <a:latin typeface="Verdana" panose="020B0604030504040204" pitchFamily="34" charset="0"/>
                <a:ea typeface="Verdana" panose="020B0604030504040204" pitchFamily="34" charset="0"/>
                <a:cs typeface="Verdana" panose="020B0604030504040204" pitchFamily="34" charset="0"/>
              </a:rPr>
              <a:t>Docente</a:t>
            </a:r>
            <a:r>
              <a:rPr lang="en-US" sz="1350" b="1" dirty="0">
                <a:solidFill>
                  <a:schemeClr val="tx2"/>
                </a:solidFill>
                <a:latin typeface="Verdana" panose="020B0604030504040204" pitchFamily="34" charset="0"/>
                <a:ea typeface="Verdana" panose="020B0604030504040204" pitchFamily="34" charset="0"/>
                <a:cs typeface="Verdana" panose="020B0604030504040204" pitchFamily="34" charset="0"/>
              </a:rPr>
              <a:t> Territorial</a:t>
            </a:r>
          </a:p>
          <a:p>
            <a:pPr algn="ctr">
              <a:lnSpc>
                <a:spcPct val="90000"/>
              </a:lnSpc>
            </a:pPr>
            <a:endParaRPr lang="en-US" sz="1350" b="1" dirty="0">
              <a:solidFill>
                <a:srgbClr val="285796"/>
              </a:solidFill>
              <a:latin typeface="Verdana" panose="020B0604030504040204" pitchFamily="34" charset="0"/>
              <a:ea typeface="Verdana" panose="020B0604030504040204" pitchFamily="34" charset="0"/>
              <a:cs typeface="Verdana" panose="020B0604030504040204" pitchFamily="34" charset="0"/>
            </a:endParaRPr>
          </a:p>
        </p:txBody>
      </p:sp>
      <p:pic>
        <p:nvPicPr>
          <p:cNvPr id="2054" name="Picture 2" descr="C:\Users\RITA~1.GAL\AppData\Local\Temp\FWTemp\00000001.jpg"/>
          <p:cNvPicPr>
            <a:picLocks noChangeAspect="1" noChangeArrowheads="1"/>
          </p:cNvPicPr>
          <p:nvPr/>
        </p:nvPicPr>
        <p:blipFill>
          <a:blip r:embed="rId4" cstate="print">
            <a:extLst>
              <a:ext uri="{28A0092B-C50C-407E-A947-70E740481C1C}">
                <a14:useLocalDpi xmlns:a14="http://schemas.microsoft.com/office/drawing/2010/main" val="0"/>
              </a:ext>
            </a:extLst>
          </a:blip>
          <a:srcRect r="30858"/>
          <a:stretch>
            <a:fillRect/>
          </a:stretch>
        </p:blipFill>
        <p:spPr bwMode="auto">
          <a:xfrm>
            <a:off x="4046043" y="269083"/>
            <a:ext cx="1051917" cy="83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96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Imagen 17.png"/>
          <p:cNvPicPr>
            <a:picLocks noChangeAspect="1"/>
          </p:cNvPicPr>
          <p:nvPr/>
        </p:nvPicPr>
        <p:blipFill>
          <a:blip r:embed="rId3">
            <a:alphaModFix/>
          </a:blip>
          <a:stretch>
            <a:fillRect/>
          </a:stretch>
        </p:blipFill>
        <p:spPr>
          <a:xfrm>
            <a:off x="3983832" y="0"/>
            <a:ext cx="5160169" cy="5143500"/>
          </a:xfrm>
          <a:prstGeom prst="rect">
            <a:avLst/>
          </a:prstGeom>
        </p:spPr>
      </p:pic>
      <p:sp>
        <p:nvSpPr>
          <p:cNvPr id="10" name="Content Placeholder 9"/>
          <p:cNvSpPr>
            <a:spLocks noGrp="1"/>
          </p:cNvSpPr>
          <p:nvPr>
            <p:ph sz="quarter" idx="11"/>
          </p:nvPr>
        </p:nvSpPr>
        <p:spPr>
          <a:xfrm>
            <a:off x="2742264" y="332584"/>
            <a:ext cx="4890877" cy="504020"/>
          </a:xfrm>
        </p:spPr>
        <p:txBody>
          <a:bodyPr/>
          <a:lstStyle/>
          <a:p>
            <a:r>
              <a:rPr lang="en-US" sz="2800" dirty="0">
                <a:solidFill>
                  <a:srgbClr val="5B9BD5"/>
                </a:solidFill>
              </a:rPr>
              <a:t>Concurso XXI</a:t>
            </a:r>
          </a:p>
        </p:txBody>
      </p:sp>
      <p:pic>
        <p:nvPicPr>
          <p:cNvPr id="6" name="Imagen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583" y="1"/>
            <a:ext cx="2435876" cy="2609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H:\FOTOS PROYECTOS\Julieta en al Tierra de las niñas II.jpg"/>
          <p:cNvPicPr/>
          <p:nvPr/>
        </p:nvPicPr>
        <p:blipFill rotWithShape="1">
          <a:blip r:embed="rId5" cstate="screen">
            <a:extLst>
              <a:ext uri="{28A0092B-C50C-407E-A947-70E740481C1C}">
                <a14:useLocalDpi xmlns:a14="http://schemas.microsoft.com/office/drawing/2010/main"/>
              </a:ext>
            </a:extLst>
          </a:blip>
          <a:srcRect/>
          <a:stretch/>
        </p:blipFill>
        <p:spPr bwMode="auto">
          <a:xfrm>
            <a:off x="-114583" y="2609718"/>
            <a:ext cx="2435876" cy="2533782"/>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omplemento-Logo-Gobierno-160x14px.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sp>
        <p:nvSpPr>
          <p:cNvPr id="9" name="Content Placeholder 4"/>
          <p:cNvSpPr>
            <a:spLocks noGrp="1"/>
          </p:cNvSpPr>
          <p:nvPr>
            <p:ph idx="4294967295"/>
          </p:nvPr>
        </p:nvSpPr>
        <p:spPr>
          <a:xfrm>
            <a:off x="2781301" y="920600"/>
            <a:ext cx="6162675" cy="1274122"/>
          </a:xfrm>
          <a:prstGeom prst="rect">
            <a:avLst/>
          </a:prstGeom>
        </p:spPr>
        <p:txBody>
          <a:bodyPr>
            <a:normAutofit/>
          </a:bodyPr>
          <a:lstStyle/>
          <a:p>
            <a:pPr marL="0" indent="0">
              <a:buNone/>
            </a:pPr>
            <a:r>
              <a:rPr lang="es-CL" sz="1600" b="1" dirty="0">
                <a:solidFill>
                  <a:srgbClr val="4F81BD"/>
                </a:solidFill>
                <a:latin typeface="Verdana" panose="020B0604030504040204" pitchFamily="34" charset="0"/>
                <a:ea typeface="Verdana" panose="020B0604030504040204" pitchFamily="34" charset="0"/>
                <a:cs typeface="Verdana" panose="020B0604030504040204" pitchFamily="34" charset="0"/>
              </a:rPr>
              <a:t>DESCRIPCIÓN </a:t>
            </a:r>
          </a:p>
          <a:p>
            <a:pPr marL="0" indent="0">
              <a:buNone/>
            </a:pPr>
            <a:r>
              <a:rPr lang="es-CL" sz="1600" dirty="0">
                <a:latin typeface="Verdana" panose="020B0604030504040204" pitchFamily="34" charset="0"/>
                <a:ea typeface="Verdana" panose="020B0604030504040204" pitchFamily="34" charset="0"/>
                <a:cs typeface="Verdana" panose="020B0604030504040204" pitchFamily="34" charset="0"/>
              </a:rPr>
              <a:t>Consiste en el cofinanciamiento de productos y/o actividades destinadas a la</a:t>
            </a:r>
            <a:r>
              <a:rPr lang="es-CL" sz="1600" dirty="0">
                <a:solidFill>
                  <a:srgbClr val="5B9BD5"/>
                </a:solidFill>
                <a:latin typeface="Verdana" panose="020B0604030504040204" pitchFamily="34" charset="0"/>
                <a:ea typeface="Verdana" panose="020B0604030504040204" pitchFamily="34" charset="0"/>
                <a:cs typeface="Verdana" panose="020B0604030504040204" pitchFamily="34" charset="0"/>
              </a:rPr>
              <a:t> </a:t>
            </a:r>
            <a:r>
              <a:rPr lang="es-CL" sz="1600" b="1" dirty="0">
                <a:solidFill>
                  <a:srgbClr val="5B9BD5"/>
                </a:solidFill>
                <a:latin typeface="Verdana" panose="020B0604030504040204" pitchFamily="34" charset="0"/>
                <a:ea typeface="Verdana" panose="020B0604030504040204" pitchFamily="34" charset="0"/>
                <a:cs typeface="Verdana" panose="020B0604030504040204" pitchFamily="34" charset="0"/>
              </a:rPr>
              <a:t>Valoración </a:t>
            </a:r>
            <a:r>
              <a:rPr lang="es-CL" sz="1600" dirty="0">
                <a:latin typeface="Verdana" panose="020B0604030504040204" pitchFamily="34" charset="0"/>
                <a:ea typeface="Verdana" panose="020B0604030504040204" pitchFamily="34" charset="0"/>
                <a:cs typeface="Verdana" panose="020B0604030504040204" pitchFamily="34" charset="0"/>
              </a:rPr>
              <a:t>y la </a:t>
            </a:r>
            <a:r>
              <a:rPr lang="es-CL" sz="1600" b="1" dirty="0">
                <a:solidFill>
                  <a:srgbClr val="5B9BD5"/>
                </a:solidFill>
                <a:latin typeface="Verdana" panose="020B0604030504040204" pitchFamily="34" charset="0"/>
                <a:ea typeface="Verdana" panose="020B0604030504040204" pitchFamily="34" charset="0"/>
                <a:cs typeface="Verdana" panose="020B0604030504040204" pitchFamily="34" charset="0"/>
              </a:rPr>
              <a:t>Divulgación</a:t>
            </a:r>
            <a:r>
              <a:rPr lang="es-CL" sz="1600" dirty="0">
                <a:latin typeface="Verdana" panose="020B0604030504040204" pitchFamily="34" charset="0"/>
                <a:ea typeface="Verdana" panose="020B0604030504040204" pitchFamily="34" charset="0"/>
                <a:cs typeface="Verdana" panose="020B0604030504040204" pitchFamily="34" charset="0"/>
              </a:rPr>
              <a:t> de la Ciencia y la Tecnología.</a:t>
            </a:r>
          </a:p>
          <a:p>
            <a:endParaRPr lang="en-US" sz="1600" dirty="0"/>
          </a:p>
        </p:txBody>
      </p:sp>
      <p:sp>
        <p:nvSpPr>
          <p:cNvPr id="13" name="Content Placeholder 4"/>
          <p:cNvSpPr>
            <a:spLocks noGrp="1"/>
          </p:cNvSpPr>
          <p:nvPr>
            <p:ph idx="4294967295"/>
          </p:nvPr>
        </p:nvSpPr>
        <p:spPr>
          <a:xfrm>
            <a:off x="2781301" y="2153659"/>
            <a:ext cx="3508535" cy="623558"/>
          </a:xfrm>
          <a:prstGeom prst="rect">
            <a:avLst/>
          </a:prstGeom>
        </p:spPr>
        <p:txBody>
          <a:bodyPr>
            <a:normAutofit lnSpcReduction="10000"/>
          </a:bodyPr>
          <a:lstStyle/>
          <a:p>
            <a:pPr marL="0" indent="0">
              <a:buNone/>
            </a:pPr>
            <a:r>
              <a:rPr lang="es-CL" sz="1600" b="1" dirty="0" smtClean="0">
                <a:solidFill>
                  <a:srgbClr val="4F81BD"/>
                </a:solidFill>
                <a:latin typeface="Verdana" panose="020B0604030504040204" pitchFamily="34" charset="0"/>
                <a:ea typeface="Verdana" panose="020B0604030504040204" pitchFamily="34" charset="0"/>
                <a:cs typeface="Verdana" panose="020B0604030504040204" pitchFamily="34" charset="0"/>
              </a:rPr>
              <a:t>DURACION</a:t>
            </a:r>
            <a:endParaRPr lang="es-CL" sz="1600" b="1" dirty="0">
              <a:solidFill>
                <a:srgbClr val="4F81BD"/>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1600" dirty="0">
                <a:latin typeface="Verdana" panose="020B0604030504040204" pitchFamily="34" charset="0"/>
                <a:ea typeface="Verdana" panose="020B0604030504040204" pitchFamily="34" charset="0"/>
                <a:cs typeface="Verdana" panose="020B0604030504040204" pitchFamily="34" charset="0"/>
              </a:rPr>
              <a:t>  </a:t>
            </a:r>
            <a:r>
              <a:rPr lang="es-CL" sz="1600" dirty="0" smtClean="0">
                <a:latin typeface="Verdana" panose="020B0604030504040204" pitchFamily="34" charset="0"/>
                <a:ea typeface="Verdana" panose="020B0604030504040204" pitchFamily="34" charset="0"/>
                <a:cs typeface="Verdana" panose="020B0604030504040204" pitchFamily="34" charset="0"/>
              </a:rPr>
              <a:t>Hasta el 31-12-2018 </a:t>
            </a:r>
            <a:endParaRPr lang="es-CL"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p>
        </p:txBody>
      </p:sp>
      <p:sp>
        <p:nvSpPr>
          <p:cNvPr id="15" name="Content Placeholder 4"/>
          <p:cNvSpPr>
            <a:spLocks noGrp="1"/>
          </p:cNvSpPr>
          <p:nvPr>
            <p:ph idx="4294967295"/>
          </p:nvPr>
        </p:nvSpPr>
        <p:spPr>
          <a:xfrm>
            <a:off x="2781301" y="2816578"/>
            <a:ext cx="3508535" cy="623558"/>
          </a:xfrm>
          <a:prstGeom prst="rect">
            <a:avLst/>
          </a:prstGeom>
        </p:spPr>
        <p:txBody>
          <a:bodyPr>
            <a:normAutofit lnSpcReduction="10000"/>
          </a:bodyPr>
          <a:lstStyle/>
          <a:p>
            <a:pPr marL="0" indent="0">
              <a:buNone/>
            </a:pPr>
            <a:r>
              <a:rPr lang="es-CL" sz="1600" b="1" dirty="0">
                <a:solidFill>
                  <a:srgbClr val="4F81BD"/>
                </a:solidFill>
                <a:latin typeface="Verdana" panose="020B0604030504040204" pitchFamily="34" charset="0"/>
                <a:ea typeface="Verdana" panose="020B0604030504040204" pitchFamily="34" charset="0"/>
                <a:cs typeface="Verdana" panose="020B0604030504040204" pitchFamily="34" charset="0"/>
              </a:rPr>
              <a:t>FINANCIA</a:t>
            </a:r>
          </a:p>
          <a:p>
            <a:pPr marL="0" indent="0">
              <a:buNone/>
            </a:pPr>
            <a:r>
              <a:rPr lang="es-CL" sz="1600" b="1" dirty="0">
                <a:latin typeface="Verdana" panose="020B0604030504040204" pitchFamily="34" charset="0"/>
                <a:ea typeface="Verdana" panose="020B0604030504040204" pitchFamily="34" charset="0"/>
                <a:cs typeface="Verdana" panose="020B0604030504040204" pitchFamily="34" charset="0"/>
              </a:rPr>
              <a:t>   </a:t>
            </a:r>
            <a:r>
              <a:rPr lang="es-CL" sz="1600" dirty="0">
                <a:latin typeface="Verdana" panose="020B0604030504040204" pitchFamily="34" charset="0"/>
                <a:ea typeface="Verdana" panose="020B0604030504040204" pitchFamily="34" charset="0"/>
                <a:cs typeface="Verdana" panose="020B0604030504040204" pitchFamily="34" charset="0"/>
              </a:rPr>
              <a:t>Máximo $30.000.000</a:t>
            </a:r>
          </a:p>
          <a:p>
            <a:endParaRPr lang="en-US" sz="1600" dirty="0"/>
          </a:p>
        </p:txBody>
      </p:sp>
      <p:sp>
        <p:nvSpPr>
          <p:cNvPr id="16" name="Content Placeholder 4"/>
          <p:cNvSpPr>
            <a:spLocks noGrp="1"/>
          </p:cNvSpPr>
          <p:nvPr>
            <p:ph idx="4294967295"/>
          </p:nvPr>
        </p:nvSpPr>
        <p:spPr>
          <a:xfrm>
            <a:off x="2811539" y="3554476"/>
            <a:ext cx="1235963" cy="623558"/>
          </a:xfrm>
          <a:prstGeom prst="rect">
            <a:avLst/>
          </a:prstGeom>
        </p:spPr>
        <p:txBody>
          <a:bodyPr>
            <a:normAutofit lnSpcReduction="10000"/>
          </a:bodyPr>
          <a:lstStyle/>
          <a:p>
            <a:pPr marL="0" indent="0">
              <a:buNone/>
            </a:pPr>
            <a:r>
              <a:rPr lang="es-CL" sz="1600" b="1" dirty="0">
                <a:solidFill>
                  <a:srgbClr val="4F81BD"/>
                </a:solidFill>
                <a:latin typeface="Verdana" panose="020B0604030504040204" pitchFamily="34" charset="0"/>
                <a:ea typeface="Verdana" panose="020B0604030504040204" pitchFamily="34" charset="0"/>
                <a:cs typeface="Verdana" panose="020B0604030504040204" pitchFamily="34" charset="0"/>
              </a:rPr>
              <a:t>  80%</a:t>
            </a:r>
          </a:p>
          <a:p>
            <a:pPr marL="0" indent="0">
              <a:buNone/>
            </a:pPr>
            <a:r>
              <a:rPr lang="es-CL" sz="1600" dirty="0">
                <a:latin typeface="Verdana" panose="020B0604030504040204" pitchFamily="34" charset="0"/>
                <a:ea typeface="Verdana" panose="020B0604030504040204" pitchFamily="34" charset="0"/>
                <a:cs typeface="Verdana" panose="020B0604030504040204" pitchFamily="34" charset="0"/>
              </a:rPr>
              <a:t>  Explora</a:t>
            </a:r>
          </a:p>
        </p:txBody>
      </p:sp>
      <p:cxnSp>
        <p:nvCxnSpPr>
          <p:cNvPr id="4" name="Conector recto de flecha 3"/>
          <p:cNvCxnSpPr/>
          <p:nvPr/>
        </p:nvCxnSpPr>
        <p:spPr>
          <a:xfrm>
            <a:off x="2687141" y="3696939"/>
            <a:ext cx="264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2687141" y="3254310"/>
            <a:ext cx="264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2676574" y="2579956"/>
            <a:ext cx="264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ontent Placeholder 4"/>
          <p:cNvSpPr>
            <a:spLocks noGrp="1"/>
          </p:cNvSpPr>
          <p:nvPr>
            <p:ph idx="4294967295"/>
          </p:nvPr>
        </p:nvSpPr>
        <p:spPr>
          <a:xfrm>
            <a:off x="4171900" y="3496606"/>
            <a:ext cx="2213413" cy="901669"/>
          </a:xfrm>
          <a:prstGeom prst="rect">
            <a:avLst/>
          </a:prstGeom>
        </p:spPr>
        <p:txBody>
          <a:bodyPr>
            <a:normAutofit/>
          </a:bodyPr>
          <a:lstStyle/>
          <a:p>
            <a:pPr marL="0" indent="0">
              <a:buNone/>
            </a:pPr>
            <a:r>
              <a:rPr lang="es-CL" sz="1600" b="1" dirty="0">
                <a:solidFill>
                  <a:srgbClr val="4F81BD"/>
                </a:solidFill>
                <a:latin typeface="Verdana" panose="020B0604030504040204" pitchFamily="34" charset="0"/>
                <a:ea typeface="Verdana" panose="020B0604030504040204" pitchFamily="34" charset="0"/>
                <a:cs typeface="Verdana" panose="020B0604030504040204" pitchFamily="34" charset="0"/>
              </a:rPr>
              <a:t>  20%</a:t>
            </a:r>
          </a:p>
          <a:p>
            <a:pPr marL="0" indent="0">
              <a:buNone/>
            </a:pPr>
            <a:r>
              <a:rPr lang="es-CL" sz="1600" dirty="0">
                <a:latin typeface="Verdana" panose="020B0604030504040204" pitchFamily="34" charset="0"/>
                <a:ea typeface="Verdana" panose="020B0604030504040204" pitchFamily="34" charset="0"/>
                <a:cs typeface="Verdana" panose="020B0604030504040204" pitchFamily="34" charset="0"/>
              </a:rPr>
              <a:t>Aporte instituciones</a:t>
            </a:r>
          </a:p>
        </p:txBody>
      </p:sp>
      <p:cxnSp>
        <p:nvCxnSpPr>
          <p:cNvPr id="22" name="Conector recto de flecha 21"/>
          <p:cNvCxnSpPr/>
          <p:nvPr/>
        </p:nvCxnSpPr>
        <p:spPr>
          <a:xfrm>
            <a:off x="4039544" y="3694329"/>
            <a:ext cx="2647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948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Imagen 17.png"/>
          <p:cNvPicPr>
            <a:picLocks noChangeAspect="1"/>
          </p:cNvPicPr>
          <p:nvPr/>
        </p:nvPicPr>
        <p:blipFill>
          <a:blip r:embed="rId3">
            <a:alphaModFix/>
          </a:blip>
          <a:stretch>
            <a:fillRect/>
          </a:stretch>
        </p:blipFill>
        <p:spPr>
          <a:xfrm>
            <a:off x="4130875" y="0"/>
            <a:ext cx="3870127" cy="5143500"/>
          </a:xfrm>
          <a:prstGeom prst="rect">
            <a:avLst/>
          </a:prstGeom>
        </p:spPr>
      </p:pic>
      <p:sp>
        <p:nvSpPr>
          <p:cNvPr id="16" name="Rectángulo 5"/>
          <p:cNvSpPr/>
          <p:nvPr/>
        </p:nvSpPr>
        <p:spPr bwMode="auto">
          <a:xfrm>
            <a:off x="2003157" y="19125"/>
            <a:ext cx="5143500" cy="608410"/>
          </a:xfrm>
          <a:prstGeom prst="rect">
            <a:avLst/>
          </a:prstGeom>
          <a:solidFill>
            <a:srgbClr val="F1F3EA"/>
          </a:solidFill>
          <a:ln>
            <a:noFill/>
          </a:ln>
          <a:effectLst/>
        </p:spPr>
        <p:style>
          <a:lnRef idx="1">
            <a:schemeClr val="accent1"/>
          </a:lnRef>
          <a:fillRef idx="2">
            <a:schemeClr val="accent1"/>
          </a:fillRef>
          <a:effectRef idx="1">
            <a:schemeClr val="accent1"/>
          </a:effectRef>
          <a:fontRef idx="minor">
            <a:schemeClr val="dk1"/>
          </a:fontRef>
        </p:style>
        <p:txBody>
          <a:bodyPr wrap="none" lIns="51435" tIns="25718" rIns="51435" bIns="25718" anchor="ctr"/>
          <a:lstStyle/>
          <a:p>
            <a:pPr algn="ctr">
              <a:defRPr/>
            </a:pPr>
            <a:r>
              <a:rPr lang="es-CL" sz="2250" b="1" dirty="0">
                <a:solidFill>
                  <a:srgbClr val="002060"/>
                </a:solidFill>
              </a:rPr>
              <a:t>Ley 20.903</a:t>
            </a:r>
            <a:endParaRPr lang="es-CL" sz="2250" dirty="0"/>
          </a:p>
        </p:txBody>
      </p:sp>
      <p:sp>
        <p:nvSpPr>
          <p:cNvPr id="5" name="Forma 4"/>
          <p:cNvSpPr/>
          <p:nvPr/>
        </p:nvSpPr>
        <p:spPr>
          <a:xfrm rot="6670726">
            <a:off x="2939282" y="1959495"/>
            <a:ext cx="3959795" cy="1687733"/>
          </a:xfrm>
          <a:prstGeom prst="swooshArrow">
            <a:avLst>
              <a:gd name="adj1" fmla="val 18140"/>
              <a:gd name="adj2" fmla="val 25000"/>
            </a:avLst>
          </a:prstGeom>
        </p:spPr>
        <p:style>
          <a:lnRef idx="1">
            <a:schemeClr val="accent3"/>
          </a:lnRef>
          <a:fillRef idx="3">
            <a:schemeClr val="accent3"/>
          </a:fillRef>
          <a:effectRef idx="2">
            <a:schemeClr val="accent3"/>
          </a:effectRef>
          <a:fontRef idx="minor">
            <a:schemeClr val="lt1"/>
          </a:fontRef>
        </p:style>
      </p:sp>
      <p:sp>
        <p:nvSpPr>
          <p:cNvPr id="7" name="6 Rectángulo"/>
          <p:cNvSpPr/>
          <p:nvPr/>
        </p:nvSpPr>
        <p:spPr>
          <a:xfrm>
            <a:off x="2609368" y="3413460"/>
            <a:ext cx="162521" cy="37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s-ES" sz="1350"/>
          </a:p>
        </p:txBody>
      </p:sp>
      <p:sp>
        <p:nvSpPr>
          <p:cNvPr id="9" name="8 Rectángulo"/>
          <p:cNvSpPr/>
          <p:nvPr/>
        </p:nvSpPr>
        <p:spPr>
          <a:xfrm>
            <a:off x="6012474" y="3413462"/>
            <a:ext cx="201811" cy="53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s-ES" sz="1350"/>
          </a:p>
        </p:txBody>
      </p:sp>
      <p:sp>
        <p:nvSpPr>
          <p:cNvPr id="8" name="Rectangle 3"/>
          <p:cNvSpPr>
            <a:spLocks noChangeArrowheads="1"/>
          </p:cNvSpPr>
          <p:nvPr/>
        </p:nvSpPr>
        <p:spPr bwMode="auto">
          <a:xfrm>
            <a:off x="2303750" y="658030"/>
            <a:ext cx="97337" cy="24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endParaRPr lang="es-CL" sz="1350"/>
          </a:p>
        </p:txBody>
      </p:sp>
      <p:sp>
        <p:nvSpPr>
          <p:cNvPr id="10" name="Rectangle 4"/>
          <p:cNvSpPr>
            <a:spLocks noChangeArrowheads="1"/>
          </p:cNvSpPr>
          <p:nvPr/>
        </p:nvSpPr>
        <p:spPr bwMode="auto">
          <a:xfrm>
            <a:off x="2303750" y="320864"/>
            <a:ext cx="97337" cy="24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endParaRPr lang="es-CL" sz="1350"/>
          </a:p>
        </p:txBody>
      </p:sp>
      <p:sp>
        <p:nvSpPr>
          <p:cNvPr id="14" name="Forma libre: forma 13"/>
          <p:cNvSpPr/>
          <p:nvPr/>
        </p:nvSpPr>
        <p:spPr>
          <a:xfrm>
            <a:off x="2792961" y="2719801"/>
            <a:ext cx="798957" cy="825818"/>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7241" tIns="0" rIns="0" bIns="0" numCol="1" spcCol="953" anchor="t" anchorCtr="0">
            <a:noAutofit/>
          </a:bodyPr>
          <a:lstStyle/>
          <a:p>
            <a:pPr defTabSz="925094">
              <a:lnSpc>
                <a:spcPct val="90000"/>
              </a:lnSpc>
              <a:spcBef>
                <a:spcPct val="0"/>
              </a:spcBef>
              <a:spcAft>
                <a:spcPct val="35000"/>
              </a:spcAft>
            </a:pPr>
            <a:endParaRPr lang="es-ES" sz="2100"/>
          </a:p>
        </p:txBody>
      </p:sp>
      <p:sp>
        <p:nvSpPr>
          <p:cNvPr id="17" name="Forma libre: forma 16"/>
          <p:cNvSpPr/>
          <p:nvPr/>
        </p:nvSpPr>
        <p:spPr>
          <a:xfrm>
            <a:off x="3615921" y="1991138"/>
            <a:ext cx="822960" cy="1554480"/>
          </a:xfrm>
          <a:custGeom>
            <a:avLst/>
            <a:gdLst>
              <a:gd name="connsiteX0" fmla="*/ 0 w 1463040"/>
              <a:gd name="connsiteY0" fmla="*/ 0 h 2072640"/>
              <a:gd name="connsiteX1" fmla="*/ 1463040 w 1463040"/>
              <a:gd name="connsiteY1" fmla="*/ 0 h 2072640"/>
              <a:gd name="connsiteX2" fmla="*/ 1463040 w 1463040"/>
              <a:gd name="connsiteY2" fmla="*/ 2072640 h 2072640"/>
              <a:gd name="connsiteX3" fmla="*/ 0 w 1463040"/>
              <a:gd name="connsiteY3" fmla="*/ 2072640 h 2072640"/>
              <a:gd name="connsiteX4" fmla="*/ 0 w 146304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072640">
                <a:moveTo>
                  <a:pt x="0" y="0"/>
                </a:moveTo>
                <a:lnTo>
                  <a:pt x="1463040" y="0"/>
                </a:lnTo>
                <a:lnTo>
                  <a:pt x="1463040" y="2072640"/>
                </a:lnTo>
                <a:lnTo>
                  <a:pt x="0" y="2072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97" tIns="0" rIns="0" bIns="0" numCol="1" spcCol="953" anchor="t" anchorCtr="0">
            <a:noAutofit/>
          </a:bodyPr>
          <a:lstStyle/>
          <a:p>
            <a:pPr defTabSz="925094">
              <a:lnSpc>
                <a:spcPct val="90000"/>
              </a:lnSpc>
              <a:spcBef>
                <a:spcPct val="0"/>
              </a:spcBef>
              <a:spcAft>
                <a:spcPct val="35000"/>
              </a:spcAft>
            </a:pPr>
            <a:endParaRPr lang="es-ES" sz="2100"/>
          </a:p>
        </p:txBody>
      </p:sp>
      <p:sp>
        <p:nvSpPr>
          <p:cNvPr id="19" name="Forma libre: forma 18"/>
          <p:cNvSpPr/>
          <p:nvPr/>
        </p:nvSpPr>
        <p:spPr>
          <a:xfrm>
            <a:off x="4593186" y="1559657"/>
            <a:ext cx="822960" cy="1985963"/>
          </a:xfrm>
          <a:custGeom>
            <a:avLst/>
            <a:gdLst>
              <a:gd name="connsiteX0" fmla="*/ 0 w 1463040"/>
              <a:gd name="connsiteY0" fmla="*/ 0 h 2647950"/>
              <a:gd name="connsiteX1" fmla="*/ 1463040 w 1463040"/>
              <a:gd name="connsiteY1" fmla="*/ 0 h 2647950"/>
              <a:gd name="connsiteX2" fmla="*/ 1463040 w 1463040"/>
              <a:gd name="connsiteY2" fmla="*/ 2647950 h 2647950"/>
              <a:gd name="connsiteX3" fmla="*/ 0 w 1463040"/>
              <a:gd name="connsiteY3" fmla="*/ 2647950 h 2647950"/>
              <a:gd name="connsiteX4" fmla="*/ 0 w 1463040"/>
              <a:gd name="connsiteY4" fmla="*/ 0 h 264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647950">
                <a:moveTo>
                  <a:pt x="0" y="0"/>
                </a:moveTo>
                <a:lnTo>
                  <a:pt x="1463040" y="0"/>
                </a:lnTo>
                <a:lnTo>
                  <a:pt x="1463040" y="2647950"/>
                </a:lnTo>
                <a:lnTo>
                  <a:pt x="0" y="26479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02" tIns="0" rIns="0" bIns="0" numCol="1" spcCol="953" anchor="t" anchorCtr="0">
            <a:noAutofit/>
          </a:bodyPr>
          <a:lstStyle/>
          <a:p>
            <a:pPr defTabSz="875088">
              <a:lnSpc>
                <a:spcPct val="90000"/>
              </a:lnSpc>
              <a:spcBef>
                <a:spcPct val="0"/>
              </a:spcBef>
              <a:spcAft>
                <a:spcPct val="35000"/>
              </a:spcAft>
            </a:pPr>
            <a:endParaRPr lang="es-ES" sz="1950"/>
          </a:p>
        </p:txBody>
      </p:sp>
      <p:graphicFrame>
        <p:nvGraphicFramePr>
          <p:cNvPr id="11" name="Diagrama 10"/>
          <p:cNvGraphicFramePr/>
          <p:nvPr>
            <p:extLst/>
          </p:nvPr>
        </p:nvGraphicFramePr>
        <p:xfrm>
          <a:off x="2401085" y="492741"/>
          <a:ext cx="4282263" cy="3875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Imagen 22"/>
          <p:cNvPicPr>
            <a:picLocks noChangeAspect="1"/>
          </p:cNvPicPr>
          <p:nvPr/>
        </p:nvPicPr>
        <p:blipFill>
          <a:blip r:embed="rId9"/>
          <a:stretch>
            <a:fillRect/>
          </a:stretch>
        </p:blipFill>
        <p:spPr>
          <a:xfrm>
            <a:off x="6036860" y="0"/>
            <a:ext cx="892580" cy="114300"/>
          </a:xfrm>
          <a:prstGeom prst="rect">
            <a:avLst/>
          </a:prstGeom>
        </p:spPr>
      </p:pic>
      <p:sp>
        <p:nvSpPr>
          <p:cNvPr id="20" name="CuadroTexto 19"/>
          <p:cNvSpPr txBox="1"/>
          <p:nvPr/>
        </p:nvSpPr>
        <p:spPr>
          <a:xfrm>
            <a:off x="4872343" y="2365493"/>
            <a:ext cx="602409" cy="432812"/>
          </a:xfrm>
          <a:prstGeom prst="rect">
            <a:avLst/>
          </a:prstGeom>
          <a:noFill/>
        </p:spPr>
        <p:txBody>
          <a:bodyPr wrap="none" lIns="51435" tIns="25718" rIns="51435" bIns="25718" rtlCol="0">
            <a:spAutoFit/>
          </a:bodyPr>
          <a:lstStyle/>
          <a:p>
            <a:pPr algn="ctr"/>
            <a:r>
              <a:rPr lang="es-CL" sz="825" b="1" dirty="0">
                <a:solidFill>
                  <a:schemeClr val="tx2">
                    <a:lumMod val="75000"/>
                  </a:schemeClr>
                </a:solidFill>
              </a:rPr>
              <a:t>Trayectoria</a:t>
            </a:r>
          </a:p>
          <a:p>
            <a:pPr algn="ctr"/>
            <a:r>
              <a:rPr lang="es-CL" sz="825" b="1" dirty="0">
                <a:solidFill>
                  <a:schemeClr val="tx2">
                    <a:lumMod val="75000"/>
                  </a:schemeClr>
                </a:solidFill>
              </a:rPr>
              <a:t>Profesional</a:t>
            </a:r>
          </a:p>
          <a:p>
            <a:pPr algn="ctr"/>
            <a:r>
              <a:rPr lang="es-CL" sz="825" b="1" dirty="0">
                <a:solidFill>
                  <a:schemeClr val="tx2">
                    <a:lumMod val="75000"/>
                  </a:schemeClr>
                </a:solidFill>
              </a:rPr>
              <a:t>docente</a:t>
            </a:r>
          </a:p>
        </p:txBody>
      </p:sp>
      <p:sp>
        <p:nvSpPr>
          <p:cNvPr id="3" name="Llamada de flecha hacia arriba 2"/>
          <p:cNvSpPr/>
          <p:nvPr/>
        </p:nvSpPr>
        <p:spPr>
          <a:xfrm>
            <a:off x="2352416" y="2919492"/>
            <a:ext cx="983229" cy="2100437"/>
          </a:xfrm>
          <a:prstGeom prst="upArrowCallout">
            <a:avLst>
              <a:gd name="adj1" fmla="val 7968"/>
              <a:gd name="adj2" fmla="val 10401"/>
              <a:gd name="adj3" fmla="val 11617"/>
              <a:gd name="adj4" fmla="val 53589"/>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r>
              <a:rPr lang="es-CL" sz="675" b="1" dirty="0"/>
              <a:t>Jornada Laboral</a:t>
            </a:r>
          </a:p>
          <a:p>
            <a:pPr algn="ctr"/>
            <a:r>
              <a:rPr lang="es-CL" sz="600" dirty="0"/>
              <a:t>Se modifican variadas disposiciones del Párrafo I del Título I y Artículo 80 del Estatuto Docente,</a:t>
            </a:r>
          </a:p>
          <a:p>
            <a:pPr algn="ctr"/>
            <a:r>
              <a:rPr lang="es-CL" sz="600" dirty="0"/>
              <a:t>con el objeto de </a:t>
            </a:r>
            <a:r>
              <a:rPr lang="es-CL" sz="600" u="sng" dirty="0"/>
              <a:t>aumentar el número de horas no lectivas</a:t>
            </a:r>
          </a:p>
        </p:txBody>
      </p:sp>
      <p:sp>
        <p:nvSpPr>
          <p:cNvPr id="15" name="12 Rectángulo"/>
          <p:cNvSpPr/>
          <p:nvPr/>
        </p:nvSpPr>
        <p:spPr>
          <a:xfrm>
            <a:off x="4027401" y="4368307"/>
            <a:ext cx="2062758" cy="594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s-CL" sz="1350" b="1" dirty="0">
                <a:solidFill>
                  <a:schemeClr val="tx2"/>
                </a:solidFill>
                <a:effectLst>
                  <a:outerShdw blurRad="38100" dist="38100" dir="2700000" algn="tl">
                    <a:srgbClr val="000000">
                      <a:alpha val="43137"/>
                    </a:srgbClr>
                  </a:outerShdw>
                </a:effectLst>
              </a:rPr>
              <a:t>Aprendizaje situado, significativo</a:t>
            </a:r>
          </a:p>
          <a:p>
            <a:pPr algn="ctr">
              <a:defRPr/>
            </a:pPr>
            <a:r>
              <a:rPr lang="es-CL" sz="1350" b="1" dirty="0">
                <a:solidFill>
                  <a:schemeClr val="tx2"/>
                </a:solidFill>
                <a:effectLst>
                  <a:outerShdw blurRad="38100" dist="38100" dir="2700000" algn="tl">
                    <a:srgbClr val="000000">
                      <a:alpha val="43137"/>
                    </a:srgbClr>
                  </a:outerShdw>
                </a:effectLst>
              </a:rPr>
              <a:t>(currículo para la vida)</a:t>
            </a:r>
          </a:p>
        </p:txBody>
      </p:sp>
    </p:spTree>
    <p:extLst>
      <p:ext uri="{BB962C8B-B14F-4D97-AF65-F5344CB8AC3E}">
        <p14:creationId xmlns:p14="http://schemas.microsoft.com/office/powerpoint/2010/main" val="7962148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Aspectos considerados en evaluación docente:</a:t>
            </a:r>
            <a:endParaRPr lang="es-ES" dirty="0"/>
          </a:p>
        </p:txBody>
      </p:sp>
      <p:sp>
        <p:nvSpPr>
          <p:cNvPr id="5" name="CuadroTexto 4"/>
          <p:cNvSpPr txBox="1"/>
          <p:nvPr/>
        </p:nvSpPr>
        <p:spPr>
          <a:xfrm>
            <a:off x="3565706" y="3675424"/>
            <a:ext cx="1827552" cy="300082"/>
          </a:xfrm>
          <a:prstGeom prst="rect">
            <a:avLst/>
          </a:prstGeom>
          <a:noFill/>
        </p:spPr>
        <p:txBody>
          <a:bodyPr wrap="none" rtlCol="0">
            <a:spAutoFit/>
          </a:bodyPr>
          <a:lstStyle/>
          <a:p>
            <a:r>
              <a:rPr lang="es-ES" sz="1350" b="1" dirty="0">
                <a:solidFill>
                  <a:srgbClr val="953735"/>
                </a:solidFill>
              </a:rPr>
              <a:t>Interacción Pedagógica</a:t>
            </a:r>
          </a:p>
        </p:txBody>
      </p:sp>
      <p:sp>
        <p:nvSpPr>
          <p:cNvPr id="7" name="CuadroTexto 6"/>
          <p:cNvSpPr txBox="1"/>
          <p:nvPr/>
        </p:nvSpPr>
        <p:spPr>
          <a:xfrm>
            <a:off x="3628505" y="1338244"/>
            <a:ext cx="1639936" cy="300082"/>
          </a:xfrm>
          <a:prstGeom prst="rect">
            <a:avLst/>
          </a:prstGeom>
          <a:noFill/>
        </p:spPr>
        <p:txBody>
          <a:bodyPr wrap="none" rtlCol="0">
            <a:spAutoFit/>
          </a:bodyPr>
          <a:lstStyle/>
          <a:p>
            <a:r>
              <a:rPr lang="es-ES" sz="1350" dirty="0"/>
              <a:t>Ambiente de la clase</a:t>
            </a:r>
          </a:p>
        </p:txBody>
      </p:sp>
      <p:sp>
        <p:nvSpPr>
          <p:cNvPr id="8" name="CuadroTexto 7"/>
          <p:cNvSpPr txBox="1"/>
          <p:nvPr/>
        </p:nvSpPr>
        <p:spPr>
          <a:xfrm>
            <a:off x="3565707" y="1711988"/>
            <a:ext cx="1695657" cy="300082"/>
          </a:xfrm>
          <a:prstGeom prst="rect">
            <a:avLst/>
          </a:prstGeom>
          <a:noFill/>
        </p:spPr>
        <p:txBody>
          <a:bodyPr wrap="none" rtlCol="0">
            <a:spAutoFit/>
          </a:bodyPr>
          <a:lstStyle/>
          <a:p>
            <a:r>
              <a:rPr lang="es-ES" sz="1350" dirty="0"/>
              <a:t>Estructura de la Clase</a:t>
            </a:r>
          </a:p>
        </p:txBody>
      </p:sp>
      <p:sp>
        <p:nvSpPr>
          <p:cNvPr id="9" name="CuadroTexto 8"/>
          <p:cNvSpPr txBox="1"/>
          <p:nvPr/>
        </p:nvSpPr>
        <p:spPr>
          <a:xfrm>
            <a:off x="2978443" y="2079851"/>
            <a:ext cx="3237874" cy="300082"/>
          </a:xfrm>
          <a:prstGeom prst="rect">
            <a:avLst/>
          </a:prstGeom>
          <a:noFill/>
        </p:spPr>
        <p:txBody>
          <a:bodyPr wrap="none" rtlCol="0">
            <a:spAutoFit/>
          </a:bodyPr>
          <a:lstStyle/>
          <a:p>
            <a:r>
              <a:rPr lang="es-ES" sz="1350" dirty="0"/>
              <a:t>Organización de los elementos de la unidad</a:t>
            </a:r>
          </a:p>
        </p:txBody>
      </p:sp>
      <p:sp>
        <p:nvSpPr>
          <p:cNvPr id="10" name="CuadroTexto 9"/>
          <p:cNvSpPr txBox="1"/>
          <p:nvPr/>
        </p:nvSpPr>
        <p:spPr>
          <a:xfrm>
            <a:off x="2985033" y="2387434"/>
            <a:ext cx="3100016" cy="300082"/>
          </a:xfrm>
          <a:prstGeom prst="rect">
            <a:avLst/>
          </a:prstGeom>
          <a:noFill/>
        </p:spPr>
        <p:txBody>
          <a:bodyPr wrap="none" rtlCol="0">
            <a:spAutoFit/>
          </a:bodyPr>
          <a:lstStyle/>
          <a:p>
            <a:r>
              <a:rPr lang="es-ES" sz="1350" dirty="0"/>
              <a:t>Organización de los elementos de la clase</a:t>
            </a:r>
          </a:p>
        </p:txBody>
      </p:sp>
      <p:sp>
        <p:nvSpPr>
          <p:cNvPr id="11" name="CuadroTexto 10"/>
          <p:cNvSpPr txBox="1"/>
          <p:nvPr/>
        </p:nvSpPr>
        <p:spPr>
          <a:xfrm>
            <a:off x="3147379" y="2695310"/>
            <a:ext cx="2837443" cy="300082"/>
          </a:xfrm>
          <a:prstGeom prst="rect">
            <a:avLst/>
          </a:prstGeom>
          <a:noFill/>
        </p:spPr>
        <p:txBody>
          <a:bodyPr wrap="none" rtlCol="0">
            <a:spAutoFit/>
          </a:bodyPr>
          <a:lstStyle/>
          <a:p>
            <a:r>
              <a:rPr lang="es-ES" sz="1350" b="1" dirty="0">
                <a:solidFill>
                  <a:schemeClr val="accent2">
                    <a:lumMod val="75000"/>
                  </a:schemeClr>
                </a:solidFill>
              </a:rPr>
              <a:t>Calidad de la evaluación de la unidad</a:t>
            </a:r>
          </a:p>
        </p:txBody>
      </p:sp>
      <p:sp>
        <p:nvSpPr>
          <p:cNvPr id="12" name="CuadroTexto 11"/>
          <p:cNvSpPr txBox="1"/>
          <p:nvPr/>
        </p:nvSpPr>
        <p:spPr>
          <a:xfrm>
            <a:off x="3338790" y="2984365"/>
            <a:ext cx="2650084" cy="300082"/>
          </a:xfrm>
          <a:prstGeom prst="rect">
            <a:avLst/>
          </a:prstGeom>
          <a:noFill/>
        </p:spPr>
        <p:txBody>
          <a:bodyPr wrap="none" rtlCol="0">
            <a:spAutoFit/>
          </a:bodyPr>
          <a:lstStyle/>
          <a:p>
            <a:r>
              <a:rPr lang="es-ES" sz="1350" b="1" dirty="0">
                <a:solidFill>
                  <a:srgbClr val="953735"/>
                </a:solidFill>
              </a:rPr>
              <a:t>Análisis de las actividades de clase</a:t>
            </a:r>
          </a:p>
        </p:txBody>
      </p:sp>
      <p:sp>
        <p:nvSpPr>
          <p:cNvPr id="13" name="CuadroTexto 12"/>
          <p:cNvSpPr txBox="1"/>
          <p:nvPr/>
        </p:nvSpPr>
        <p:spPr>
          <a:xfrm>
            <a:off x="2804865" y="3291652"/>
            <a:ext cx="3864456" cy="300082"/>
          </a:xfrm>
          <a:prstGeom prst="rect">
            <a:avLst/>
          </a:prstGeom>
          <a:noFill/>
        </p:spPr>
        <p:txBody>
          <a:bodyPr wrap="none" rtlCol="0">
            <a:spAutoFit/>
          </a:bodyPr>
          <a:lstStyle/>
          <a:p>
            <a:r>
              <a:rPr lang="es-ES" sz="1350" b="1" dirty="0">
                <a:solidFill>
                  <a:srgbClr val="953735"/>
                </a:solidFill>
              </a:rPr>
              <a:t>Reflexión a partir de los resultados de la evaluación</a:t>
            </a:r>
          </a:p>
        </p:txBody>
      </p:sp>
    </p:spTree>
    <p:extLst>
      <p:ext uri="{BB962C8B-B14F-4D97-AF65-F5344CB8AC3E}">
        <p14:creationId xmlns:p14="http://schemas.microsoft.com/office/powerpoint/2010/main" val="2672979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Interacción Pedagógica</a:t>
            </a:r>
            <a:endParaRPr lang="es-ES" dirty="0"/>
          </a:p>
        </p:txBody>
      </p:sp>
      <p:sp>
        <p:nvSpPr>
          <p:cNvPr id="6" name="Marcador de contenido 2"/>
          <p:cNvSpPr txBox="1">
            <a:spLocks/>
          </p:cNvSpPr>
          <p:nvPr/>
        </p:nvSpPr>
        <p:spPr>
          <a:xfrm>
            <a:off x="1485900" y="1350301"/>
            <a:ext cx="5770379" cy="2641509"/>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s-ES" sz="2100" dirty="0"/>
              <a:t>Un docente Competente en esta dimensión explica contenidos o procedimientos </a:t>
            </a:r>
            <a:r>
              <a:rPr lang="es-ES" sz="2100" b="1" dirty="0"/>
              <a:t>usando estrategias que promueven una comprensión acabada </a:t>
            </a:r>
            <a:r>
              <a:rPr lang="es-ES" sz="2100" dirty="0"/>
              <a:t>por parte de los alumnos;  </a:t>
            </a:r>
            <a:r>
              <a:rPr lang="es-ES" sz="2100" b="1" dirty="0"/>
              <a:t>formula preguntas de calidad </a:t>
            </a:r>
            <a:r>
              <a:rPr lang="es-ES" sz="2100" dirty="0"/>
              <a:t>que favorecen el </a:t>
            </a:r>
            <a:r>
              <a:rPr lang="es-ES" sz="2100" b="1" dirty="0"/>
              <a:t>desarrollo de habilidades superiores </a:t>
            </a:r>
            <a:r>
              <a:rPr lang="es-ES" sz="2100" dirty="0"/>
              <a:t>del pensamiento en éstos y aprovecha sus intervenciones para clarificar y profundizar sus conocimientos.  Asimismo, demuestra un buen manejo de las </a:t>
            </a:r>
            <a:r>
              <a:rPr lang="es-ES" sz="2100" b="1" dirty="0"/>
              <a:t>estrategias metodológicas y conocimientos que favorecen el aprendizaje </a:t>
            </a:r>
            <a:r>
              <a:rPr lang="es-ES" sz="2100" dirty="0"/>
              <a:t>de aspectos propios del sector.</a:t>
            </a:r>
          </a:p>
        </p:txBody>
      </p:sp>
    </p:spTree>
    <p:extLst>
      <p:ext uri="{BB962C8B-B14F-4D97-AF65-F5344CB8AC3E}">
        <p14:creationId xmlns:p14="http://schemas.microsoft.com/office/powerpoint/2010/main" val="629024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3" descr="Imagen 17.png"/>
          <p:cNvPicPr>
            <a:picLocks noChangeAspect="1"/>
          </p:cNvPicPr>
          <p:nvPr/>
        </p:nvPicPr>
        <p:blipFill>
          <a:blip r:embed="rId2">
            <a:alphaModFix/>
          </a:blip>
          <a:stretch>
            <a:fillRect/>
          </a:stretch>
        </p:blipFill>
        <p:spPr>
          <a:xfrm>
            <a:off x="4130875" y="0"/>
            <a:ext cx="3870127" cy="5143500"/>
          </a:xfrm>
          <a:prstGeom prst="rect">
            <a:avLst/>
          </a:prstGeom>
        </p:spPr>
      </p:pic>
      <p:graphicFrame>
        <p:nvGraphicFramePr>
          <p:cNvPr id="11" name="Gráfico 10"/>
          <p:cNvGraphicFramePr>
            <a:graphicFrameLocks/>
          </p:cNvGraphicFramePr>
          <p:nvPr>
            <p:extLst/>
          </p:nvPr>
        </p:nvGraphicFramePr>
        <p:xfrm>
          <a:off x="1463385" y="342900"/>
          <a:ext cx="6059686"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83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33167" y="202334"/>
            <a:ext cx="4629150" cy="581322"/>
          </a:xfrm>
        </p:spPr>
        <p:txBody>
          <a:bodyPr>
            <a:normAutofit fontScale="90000"/>
          </a:bodyPr>
          <a:lstStyle/>
          <a:p>
            <a:r>
              <a:rPr lang="es-CL" sz="18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Necesidades formación en servicio a partir de la Voz Docente</a:t>
            </a:r>
            <a:r>
              <a:rPr lang="es-CL" sz="1800" dirty="0">
                <a:latin typeface="Verdana" panose="020B0604030504040204" pitchFamily="34" charset="0"/>
                <a:ea typeface="Verdana" panose="020B0604030504040204" pitchFamily="34" charset="0"/>
                <a:cs typeface="Verdana" panose="020B0604030504040204" pitchFamily="34" charset="0"/>
              </a:rPr>
              <a:t/>
            </a:r>
            <a:br>
              <a:rPr lang="es-CL" sz="1800" dirty="0">
                <a:latin typeface="Verdana" panose="020B0604030504040204" pitchFamily="34" charset="0"/>
                <a:ea typeface="Verdana" panose="020B0604030504040204" pitchFamily="34" charset="0"/>
                <a:cs typeface="Verdana" panose="020B0604030504040204" pitchFamily="34" charset="0"/>
              </a:rPr>
            </a:br>
            <a:endParaRPr lang="es-CL" sz="1575" b="1"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50" y="1292557"/>
            <a:ext cx="2445323" cy="2973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uadroTexto 5"/>
          <p:cNvSpPr txBox="1"/>
          <p:nvPr/>
        </p:nvSpPr>
        <p:spPr>
          <a:xfrm>
            <a:off x="2553788" y="795712"/>
            <a:ext cx="1341714" cy="300082"/>
          </a:xfrm>
          <a:prstGeom prst="rect">
            <a:avLst/>
          </a:prstGeom>
          <a:noFill/>
        </p:spPr>
        <p:txBody>
          <a:bodyPr wrap="none" rtlCol="0">
            <a:spAutoFit/>
          </a:bodyPr>
          <a:lstStyle/>
          <a:p>
            <a:r>
              <a:rPr lang="es-ES" sz="1350" dirty="0"/>
              <a:t>Mirada Nacional</a:t>
            </a:r>
          </a:p>
        </p:txBody>
      </p:sp>
      <p:sp>
        <p:nvSpPr>
          <p:cNvPr id="8" name="CuadroTexto 7"/>
          <p:cNvSpPr txBox="1"/>
          <p:nvPr/>
        </p:nvSpPr>
        <p:spPr>
          <a:xfrm>
            <a:off x="5857687" y="795712"/>
            <a:ext cx="991169" cy="300082"/>
          </a:xfrm>
          <a:prstGeom prst="rect">
            <a:avLst/>
          </a:prstGeom>
          <a:noFill/>
        </p:spPr>
        <p:txBody>
          <a:bodyPr wrap="none" rtlCol="0">
            <a:spAutoFit/>
          </a:bodyPr>
          <a:lstStyle/>
          <a:p>
            <a:r>
              <a:rPr lang="es-ES" sz="1350" dirty="0"/>
              <a:t>Una Región</a:t>
            </a:r>
          </a:p>
        </p:txBody>
      </p:sp>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25344" r="26843"/>
          <a:stretch/>
        </p:blipFill>
        <p:spPr>
          <a:xfrm>
            <a:off x="5059775" y="1292557"/>
            <a:ext cx="2594262" cy="3313569"/>
          </a:xfrm>
          <a:prstGeom prst="rect">
            <a:avLst/>
          </a:prstGeom>
        </p:spPr>
      </p:pic>
    </p:spTree>
    <p:extLst>
      <p:ext uri="{BB962C8B-B14F-4D97-AF65-F5344CB8AC3E}">
        <p14:creationId xmlns:p14="http://schemas.microsoft.com/office/powerpoint/2010/main" val="3543286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nvPr>
        </p:nvGraphicFramePr>
        <p:xfrm>
          <a:off x="1473868" y="842210"/>
          <a:ext cx="6256421" cy="3749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843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1405054" y="260704"/>
            <a:ext cx="6371063" cy="119253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3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Cierre postulaciones </a:t>
            </a:r>
          </a:p>
          <a:p>
            <a:pPr algn="ctr"/>
            <a:r>
              <a:rPr lang="en-US" sz="2400" b="1" dirty="0" smtClean="0">
                <a:solidFill>
                  <a:schemeClr val="tx2"/>
                </a:solidFill>
              </a:rPr>
              <a:t>Viernes 14 de julio, 16:01 horas</a:t>
            </a:r>
          </a:p>
        </p:txBody>
      </p:sp>
      <p:pic>
        <p:nvPicPr>
          <p:cNvPr id="5" name="Imagen 4"/>
          <p:cNvPicPr>
            <a:picLocks noChangeAspect="1"/>
          </p:cNvPicPr>
          <p:nvPr/>
        </p:nvPicPr>
        <p:blipFill>
          <a:blip r:embed="rId2"/>
          <a:stretch>
            <a:fillRect/>
          </a:stretch>
        </p:blipFill>
        <p:spPr>
          <a:xfrm>
            <a:off x="2856199" y="1308049"/>
            <a:ext cx="4405947" cy="3049462"/>
          </a:xfrm>
          <a:prstGeom prst="rect">
            <a:avLst/>
          </a:prstGeom>
        </p:spPr>
      </p:pic>
      <p:sp>
        <p:nvSpPr>
          <p:cNvPr id="6" name="Content Placeholder 7"/>
          <p:cNvSpPr txBox="1">
            <a:spLocks/>
          </p:cNvSpPr>
          <p:nvPr/>
        </p:nvSpPr>
        <p:spPr>
          <a:xfrm>
            <a:off x="4667013" y="4737580"/>
            <a:ext cx="4423647" cy="40592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dirty="0" smtClean="0">
                <a:solidFill>
                  <a:schemeClr val="tx2"/>
                </a:solidFill>
              </a:rPr>
              <a:t>Consultas: oirsvirtual.conicyt.cl</a:t>
            </a:r>
            <a:endParaRPr lang="en-US" sz="1600" dirty="0">
              <a:solidFill>
                <a:schemeClr val="tx2"/>
              </a:solidFill>
            </a:endParaRPr>
          </a:p>
        </p:txBody>
      </p:sp>
    </p:spTree>
    <p:extLst>
      <p:ext uri="{BB962C8B-B14F-4D97-AF65-F5344CB8AC3E}">
        <p14:creationId xmlns:p14="http://schemas.microsoft.com/office/powerpoint/2010/main" val="3747883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descr="Imagen 17.png"/>
          <p:cNvPicPr>
            <a:picLocks noChangeAspect="1"/>
          </p:cNvPicPr>
          <p:nvPr/>
        </p:nvPicPr>
        <p:blipFill>
          <a:blip r:embed="rId3">
            <a:alphaModFix/>
          </a:blip>
          <a:stretch>
            <a:fillRect/>
          </a:stretch>
        </p:blipFill>
        <p:spPr>
          <a:xfrm>
            <a:off x="3983832" y="0"/>
            <a:ext cx="5160169" cy="51435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79863863"/>
              </p:ext>
            </p:extLst>
          </p:nvPr>
        </p:nvGraphicFramePr>
        <p:xfrm>
          <a:off x="986319" y="1565208"/>
          <a:ext cx="7459038" cy="3263646"/>
        </p:xfrm>
        <a:graphic>
          <a:graphicData uri="http://schemas.openxmlformats.org/drawingml/2006/table">
            <a:tbl>
              <a:tblPr firstRow="1" firstCol="1" bandRow="1">
                <a:tableStyleId>{5C22544A-7EE6-4342-B048-85BDC9FD1C3A}</a:tableStyleId>
              </a:tblPr>
              <a:tblGrid>
                <a:gridCol w="2033438"/>
                <a:gridCol w="3830134"/>
                <a:gridCol w="1595466"/>
              </a:tblGrid>
              <a:tr h="722829">
                <a:tc>
                  <a:txBody>
                    <a:bodyPr/>
                    <a:lstStyle/>
                    <a:p>
                      <a:pPr algn="just">
                        <a:lnSpc>
                          <a:spcPct val="115000"/>
                        </a:lnSpc>
                        <a:spcAft>
                          <a:spcPts val="0"/>
                        </a:spcAft>
                      </a:pPr>
                      <a:r>
                        <a:rPr lang="es-CL" sz="1100" dirty="0">
                          <a:effectLst/>
                        </a:rPr>
                        <a:t>Nombre Indicador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Forma de cálculo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Medio de Verificación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22829">
                <a:tc>
                  <a:txBody>
                    <a:bodyPr/>
                    <a:lstStyle/>
                    <a:p>
                      <a:pPr algn="just">
                        <a:lnSpc>
                          <a:spcPct val="115000"/>
                        </a:lnSpc>
                        <a:spcAft>
                          <a:spcPts val="0"/>
                        </a:spcAft>
                      </a:pPr>
                      <a:r>
                        <a:rPr lang="es-CL" sz="1100">
                          <a:effectLst/>
                        </a:rPr>
                        <a:t>Elaboración Guía de Investigación Escolar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Guía de Investigación Realizada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Guía de Investigación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22829">
                <a:tc>
                  <a:txBody>
                    <a:bodyPr/>
                    <a:lstStyle/>
                    <a:p>
                      <a:pPr algn="just">
                        <a:lnSpc>
                          <a:spcPct val="115000"/>
                        </a:lnSpc>
                        <a:spcAft>
                          <a:spcPts val="0"/>
                        </a:spcAft>
                      </a:pPr>
                      <a:r>
                        <a:rPr lang="es-CL" sz="1100" dirty="0">
                          <a:effectLst/>
                        </a:rPr>
                        <a:t>Talleres capacitación uso Guía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N° estudiantes que asisten a capacitación/total de estudiantes invitados a participar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Lista de asistencia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95159">
                <a:tc>
                  <a:txBody>
                    <a:bodyPr/>
                    <a:lstStyle/>
                    <a:p>
                      <a:pPr algn="just">
                        <a:lnSpc>
                          <a:spcPct val="115000"/>
                        </a:lnSpc>
                        <a:spcAft>
                          <a:spcPts val="0"/>
                        </a:spcAft>
                      </a:pPr>
                      <a:r>
                        <a:rPr lang="es-CL" sz="1100">
                          <a:effectLst/>
                        </a:rPr>
                        <a:t>Estudiantes realizan investigación escolar</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a:effectLst/>
                        </a:rPr>
                        <a:t>N° estudiantes realizan investigación escolar/N° estudiantes que reciben guía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100" dirty="0">
                          <a:effectLst/>
                        </a:rPr>
                        <a:t>Trabajo de Investigación realizados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70361" y="120885"/>
            <a:ext cx="89736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Proyecto: Guías de Investigación para incentivar la investigación escolar</a:t>
            </a:r>
            <a:endParaRPr kumimoji="0" lang="es-CL" altLang="es-C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Objetivo: Estimular la investigación escolar en estudiantes de enseñanza básica (segundo ciclo) apoyados por guías de investigación didácticas.</a:t>
            </a:r>
            <a:endParaRPr kumimoji="0" lang="es-CL" altLang="es-CL"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216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1888570" y="126772"/>
            <a:ext cx="7105658" cy="770659"/>
          </a:xfrm>
        </p:spPr>
        <p:txBody>
          <a:bodyPr/>
          <a:lstStyle/>
          <a:p>
            <a:pPr algn="r"/>
            <a:r>
              <a:rPr lang="es-CL" sz="24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Lineamientos Derechos Humanos</a:t>
            </a:r>
          </a:p>
          <a:p>
            <a:pPr algn="r"/>
            <a:endParaRPr lang="en-US" sz="2000" dirty="0"/>
          </a:p>
        </p:txBody>
      </p:sp>
      <p:pic>
        <p:nvPicPr>
          <p:cNvPr id="14" name="Picture 13" descr="Complemento-Logo-Gobierno-160x14p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sp>
        <p:nvSpPr>
          <p:cNvPr id="4" name="Marcador de contenido 3"/>
          <p:cNvSpPr>
            <a:spLocks noGrp="1"/>
          </p:cNvSpPr>
          <p:nvPr>
            <p:ph sz="quarter" idx="12"/>
          </p:nvPr>
        </p:nvSpPr>
        <p:spPr>
          <a:xfrm>
            <a:off x="2717801" y="729295"/>
            <a:ext cx="5956300" cy="1310490"/>
          </a:xfrm>
        </p:spPr>
        <p:txBody>
          <a:bodyPr/>
          <a:lstStyle/>
          <a:p>
            <a:pPr marL="342900" lvl="1" indent="0" algn="just">
              <a:buNone/>
              <a:defRPr/>
            </a:pPr>
            <a:r>
              <a:rPr lang="es-CL" sz="1500" dirty="0" smtClean="0">
                <a:latin typeface="Verdana" panose="020B0604030504040204" pitchFamily="34" charset="0"/>
                <a:ea typeface="Verdana" panose="020B0604030504040204" pitchFamily="34" charset="0"/>
                <a:cs typeface="Verdana" panose="020B0604030504040204" pitchFamily="34" charset="0"/>
              </a:rPr>
              <a:t>Los </a:t>
            </a:r>
            <a:r>
              <a:rPr lang="es-CL" sz="1500" dirty="0">
                <a:latin typeface="Verdana" panose="020B0604030504040204" pitchFamily="34" charset="0"/>
                <a:ea typeface="Verdana" panose="020B0604030504040204" pitchFamily="34" charset="0"/>
                <a:cs typeface="Verdana" panose="020B0604030504040204" pitchFamily="34" charset="0"/>
              </a:rPr>
              <a:t>derechos humanos constituyen un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enfoque</a:t>
            </a:r>
            <a:r>
              <a:rPr lang="es-CL" sz="15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transversal</a:t>
            </a:r>
            <a:r>
              <a:rPr lang="es-CL" sz="15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CL" sz="1500" dirty="0">
                <a:latin typeface="Verdana" panose="020B0604030504040204" pitchFamily="34" charset="0"/>
                <a:ea typeface="Verdana" panose="020B0604030504040204" pitchFamily="34" charset="0"/>
                <a:cs typeface="Verdana" panose="020B0604030504040204" pitchFamily="34" charset="0"/>
              </a:rPr>
              <a:t>para las actividades del Programa Explora y se materializan a través de cuatro </a:t>
            </a:r>
            <a:r>
              <a:rPr lang="es-CL" sz="1500" dirty="0" smtClean="0">
                <a:latin typeface="Verdana" panose="020B0604030504040204" pitchFamily="34" charset="0"/>
                <a:ea typeface="Verdana" panose="020B0604030504040204" pitchFamily="34" charset="0"/>
                <a:cs typeface="Verdana" panose="020B0604030504040204" pitchFamily="34" charset="0"/>
              </a:rPr>
              <a:t>dimensiones: derechos de los niñas, niñas y jóvenes, género </a:t>
            </a:r>
            <a:r>
              <a:rPr lang="es-CL" sz="15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(obligatorios) </a:t>
            </a:r>
            <a:r>
              <a:rPr lang="es-CL" sz="1500" dirty="0" smtClean="0">
                <a:latin typeface="Verdana" panose="020B0604030504040204" pitchFamily="34" charset="0"/>
                <a:ea typeface="Verdana" panose="020B0604030504040204" pitchFamily="34" charset="0"/>
                <a:cs typeface="Verdana" panose="020B0604030504040204" pitchFamily="34" charset="0"/>
              </a:rPr>
              <a:t>inclusión e interculturalidad </a:t>
            </a:r>
            <a:r>
              <a:rPr lang="es-CL" sz="15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(optativos)</a:t>
            </a:r>
            <a:r>
              <a:rPr lang="es-CL" sz="1500" dirty="0" smtClean="0">
                <a:latin typeface="Verdana" panose="020B0604030504040204" pitchFamily="34" charset="0"/>
                <a:ea typeface="Verdana" panose="020B0604030504040204" pitchFamily="34" charset="0"/>
                <a:cs typeface="Verdana" panose="020B0604030504040204" pitchFamily="34" charset="0"/>
              </a:rPr>
              <a:t>.</a:t>
            </a:r>
            <a:endParaRPr lang="es-CL" sz="1500" dirty="0">
              <a:latin typeface="Verdana" panose="020B0604030504040204" pitchFamily="34" charset="0"/>
              <a:ea typeface="Verdana" panose="020B0604030504040204" pitchFamily="34" charset="0"/>
              <a:cs typeface="Verdana" panose="020B0604030504040204" pitchFamily="34" charset="0"/>
            </a:endParaRPr>
          </a:p>
          <a:p>
            <a:pPr marL="342900" lvl="1" indent="0" algn="just">
              <a:buNone/>
              <a:defRPr/>
            </a:pPr>
            <a:r>
              <a:rPr lang="es-CL" sz="1800" dirty="0" smtClean="0">
                <a:latin typeface="Verdana" panose="020B0604030504040204" pitchFamily="34" charset="0"/>
                <a:ea typeface="Verdana" panose="020B0604030504040204" pitchFamily="34" charset="0"/>
                <a:cs typeface="Verdana" panose="020B0604030504040204" pitchFamily="34" charset="0"/>
              </a:rPr>
              <a:t> </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Imagen 12" descr="Resultado de imagen para equidad de genero"/>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223048"/>
            <a:ext cx="3013831" cy="2304159"/>
          </a:xfrm>
          <a:prstGeom prst="rect">
            <a:avLst/>
          </a:prstGeom>
          <a:noFill/>
          <a:ln>
            <a:noFill/>
          </a:ln>
        </p:spPr>
      </p:pic>
      <p:pic>
        <p:nvPicPr>
          <p:cNvPr id="15" name="Picture 4" descr="Resultado de imagen para comunicación efectiva"/>
          <p:cNvPicPr>
            <a:picLocks noGrp="1" noChangeAspect="1" noChangeArrowheads="1"/>
          </p:cNvPicPr>
          <p:nvPr>
            <p:ph type="clipArt" sz="quarter" idx="10"/>
          </p:nvPr>
        </p:nvPicPr>
        <p:blipFill>
          <a:blip r:embed="rId5">
            <a:extLst>
              <a:ext uri="{28A0092B-C50C-407E-A947-70E740481C1C}">
                <a14:useLocalDpi xmlns:a14="http://schemas.microsoft.com/office/drawing/2010/main"/>
              </a:ext>
            </a:extLst>
          </a:blip>
          <a:srcRect/>
          <a:stretch>
            <a:fillRect/>
          </a:stretch>
        </p:blipFill>
        <p:spPr bwMode="auto">
          <a:xfrm>
            <a:off x="0" y="2527207"/>
            <a:ext cx="3013830" cy="2267439"/>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contenido 3"/>
          <p:cNvSpPr txBox="1">
            <a:spLocks/>
          </p:cNvSpPr>
          <p:nvPr/>
        </p:nvSpPr>
        <p:spPr>
          <a:xfrm>
            <a:off x="2875682" y="3164585"/>
            <a:ext cx="5956300" cy="1267618"/>
          </a:xfrm>
          <a:prstGeom prst="rect">
            <a:avLst/>
          </a:prstGeom>
        </p:spPr>
        <p:txBody>
          <a:bodyPr vert="horz"/>
          <a:lstStyle>
            <a:lvl1pPr marL="0" indent="0" algn="l" defTabSz="342900" rtl="0" eaLnBrk="1" latinLnBrk="0" hangingPunct="1">
              <a:spcBef>
                <a:spcPct val="20000"/>
              </a:spcBef>
              <a:buFont typeface="Arial"/>
              <a:buNone/>
              <a:defRPr sz="1350" b="0" i="0" kern="1200">
                <a:solidFill>
                  <a:srgbClr val="4F81BD"/>
                </a:solidFill>
                <a:latin typeface="Verdana"/>
                <a:ea typeface="+mn-ea"/>
                <a:cs typeface="Verdana"/>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0" algn="just">
              <a:buNone/>
              <a:defRPr/>
            </a:pPr>
            <a:r>
              <a:rPr lang="es-CL" sz="1500" dirty="0" smtClean="0">
                <a:latin typeface="Verdana" panose="020B0604030504040204" pitchFamily="34" charset="0"/>
                <a:ea typeface="Verdana" panose="020B0604030504040204" pitchFamily="34" charset="0"/>
                <a:cs typeface="Verdana" panose="020B0604030504040204" pitchFamily="34" charset="0"/>
              </a:rPr>
              <a:t>Los </a:t>
            </a:r>
            <a:r>
              <a:rPr lang="es-CL" sz="1500" dirty="0">
                <a:latin typeface="Verdana" panose="020B0604030504040204" pitchFamily="34" charset="0"/>
                <a:ea typeface="Verdana" panose="020B0604030504040204" pitchFamily="34" charset="0"/>
                <a:cs typeface="Verdana" panose="020B0604030504040204" pitchFamily="34" charset="0"/>
              </a:rPr>
              <a:t>proyectos deben considerar comunicación efectiva alineada con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rigor científico</a:t>
            </a:r>
            <a:r>
              <a:rPr lang="es-CL" sz="1500" dirty="0">
                <a:latin typeface="Verdana" panose="020B0604030504040204" pitchFamily="34" charset="0"/>
                <a:ea typeface="Verdana" panose="020B0604030504040204" pitchFamily="34" charset="0"/>
                <a:cs typeface="Verdana" panose="020B0604030504040204" pitchFamily="34" charset="0"/>
              </a:rPr>
              <a:t>. Cualquier material generado debe presentarse utilizando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lenguaje cercano</a:t>
            </a:r>
            <a:r>
              <a:rPr lang="es-CL" sz="1500" dirty="0">
                <a:latin typeface="Verdana" panose="020B0604030504040204" pitchFamily="34" charset="0"/>
                <a:ea typeface="Verdana" panose="020B0604030504040204" pitchFamily="34" charset="0"/>
                <a:cs typeface="Verdana" panose="020B0604030504040204" pitchFamily="34" charset="0"/>
              </a:rPr>
              <a:t>,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claro</a:t>
            </a:r>
            <a:r>
              <a:rPr lang="es-CL" sz="1500" dirty="0">
                <a:latin typeface="Verdana" panose="020B0604030504040204" pitchFamily="34" charset="0"/>
                <a:ea typeface="Verdana" panose="020B0604030504040204" pitchFamily="34" charset="0"/>
                <a:cs typeface="Verdana" panose="020B0604030504040204" pitchFamily="34" charset="0"/>
              </a:rPr>
              <a:t> y </a:t>
            </a:r>
            <a:r>
              <a:rPr lang="es-CL" sz="15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vinculado</a:t>
            </a:r>
            <a:r>
              <a:rPr lang="es-CL" sz="1500" dirty="0">
                <a:latin typeface="Verdana" panose="020B0604030504040204" pitchFamily="34" charset="0"/>
                <a:ea typeface="Verdana" panose="020B0604030504040204" pitchFamily="34" charset="0"/>
                <a:cs typeface="Verdana" panose="020B0604030504040204" pitchFamily="34" charset="0"/>
              </a:rPr>
              <a:t> a la vida cotidiana y al grupo etario definido. </a:t>
            </a:r>
          </a:p>
          <a:p>
            <a:pPr marL="342900" lvl="1" indent="0" algn="just">
              <a:buFont typeface="Arial"/>
              <a:buNone/>
              <a:defRPr/>
            </a:pPr>
            <a:endParaRPr lang="es-CL" sz="1800" dirty="0">
              <a:latin typeface="Verdana" panose="020B0604030504040204" pitchFamily="34" charset="0"/>
              <a:ea typeface="Verdana" panose="020B0604030504040204" pitchFamily="34" charset="0"/>
              <a:cs typeface="Verdana" panose="020B0604030504040204" pitchFamily="34" charset="0"/>
            </a:endParaRPr>
          </a:p>
          <a:p>
            <a:pPr marL="342900" lvl="1" indent="0" algn="just">
              <a:buFont typeface="Arial"/>
              <a:buNone/>
              <a:defRPr/>
            </a:pPr>
            <a:r>
              <a:rPr lang="es-CL" sz="1800" dirty="0" smtClean="0">
                <a:latin typeface="Verdana" panose="020B0604030504040204" pitchFamily="34" charset="0"/>
                <a:ea typeface="Verdana" panose="020B0604030504040204" pitchFamily="34" charset="0"/>
                <a:cs typeface="Verdana" panose="020B0604030504040204" pitchFamily="34" charset="0"/>
              </a:rPr>
              <a:t> </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9"/>
          <p:cNvSpPr txBox="1">
            <a:spLocks/>
          </p:cNvSpPr>
          <p:nvPr/>
        </p:nvSpPr>
        <p:spPr>
          <a:xfrm>
            <a:off x="2588499" y="2474172"/>
            <a:ext cx="6668814" cy="371724"/>
          </a:xfrm>
          <a:prstGeom prst="rect">
            <a:avLst/>
          </a:prstGeom>
        </p:spPr>
        <p:txBody>
          <a:bodyPr vert="horz"/>
          <a:lstStyle>
            <a:lvl1pPr marL="0" indent="0" algn="l" defTabSz="342900" rtl="0" eaLnBrk="1" latinLnBrk="0" hangingPunct="1">
              <a:spcBef>
                <a:spcPct val="20000"/>
              </a:spcBef>
              <a:buFont typeface="Arial"/>
              <a:buNone/>
              <a:defRPr sz="2100" b="1" i="0" kern="1200">
                <a:solidFill>
                  <a:srgbClr val="4F81BD"/>
                </a:solidFill>
                <a:latin typeface="Verdana"/>
                <a:ea typeface="+mn-ea"/>
                <a:cs typeface="Verdana"/>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0" algn="just">
              <a:buNone/>
              <a:defRPr/>
            </a:pPr>
            <a:r>
              <a:rPr lang="es-CL" sz="24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Lineamiento Comunicación Efectiva</a:t>
            </a:r>
          </a:p>
          <a:p>
            <a:pPr algn="r"/>
            <a:endParaRPr lang="en-US" sz="2000" dirty="0"/>
          </a:p>
        </p:txBody>
      </p:sp>
    </p:spTree>
    <p:extLst>
      <p:ext uri="{BB962C8B-B14F-4D97-AF65-F5344CB8AC3E}">
        <p14:creationId xmlns:p14="http://schemas.microsoft.com/office/powerpoint/2010/main" val="54623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8"/>
          </p:nvPr>
        </p:nvSpPr>
        <p:spPr>
          <a:xfrm>
            <a:off x="694196" y="1779396"/>
            <a:ext cx="5531208" cy="2735054"/>
          </a:xfrm>
        </p:spPr>
        <p:txBody>
          <a:bodyPr>
            <a:normAutofit lnSpcReduction="10000"/>
          </a:bodyPr>
          <a:lstStyle/>
          <a:p>
            <a:pPr algn="just">
              <a:lnSpc>
                <a:spcPct val="107000"/>
              </a:lnSpc>
              <a:spcAft>
                <a:spcPts val="800"/>
              </a:spcAft>
            </a:pPr>
            <a:r>
              <a:rPr lang="es-CL" sz="1200" b="1" dirty="0">
                <a:solidFill>
                  <a:srgbClr val="000000"/>
                </a:solidFill>
                <a:latin typeface="Verdana" panose="020B0604030504040204" pitchFamily="34" charset="0"/>
                <a:ea typeface="Verdana" panose="020B0604030504040204" pitchFamily="34" charset="0"/>
                <a:cs typeface="Verdana" panose="020B0604030504040204" pitchFamily="34" charset="0"/>
              </a:rPr>
              <a:t>Beneficiario/a: </a:t>
            </a:r>
            <a:r>
              <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rPr>
              <a:t>Persona natural o jurídica que se adjudica y recibe los fondos destinados al proyecto implementándolo. </a:t>
            </a:r>
            <a:r>
              <a:rPr lang="es-CL"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Compromete </a:t>
            </a:r>
            <a:r>
              <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rPr>
              <a:t>aportes pecuniarios y/o no pecuniarios propios o de terceros.</a:t>
            </a:r>
            <a:endParaRPr lang="es-CL"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r>
              <a:rPr lang="es-CL" sz="1200" b="1" dirty="0">
                <a:solidFill>
                  <a:srgbClr val="000000"/>
                </a:solidFill>
                <a:latin typeface="Verdana" panose="020B0604030504040204" pitchFamily="34" charset="0"/>
                <a:ea typeface="Verdana" panose="020B0604030504040204" pitchFamily="34" charset="0"/>
                <a:cs typeface="Verdana" panose="020B0604030504040204" pitchFamily="34" charset="0"/>
              </a:rPr>
              <a:t>Institución patrocinante: </a:t>
            </a:r>
            <a:r>
              <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rPr>
              <a:t>Institución que respalda la postulación presentada por una persona natural. </a:t>
            </a:r>
            <a:endParaRPr lang="es-CL"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r>
              <a:rPr lang="es-CL" sz="1200" b="1" dirty="0">
                <a:solidFill>
                  <a:srgbClr val="000000"/>
                </a:solidFill>
                <a:latin typeface="Verdana" panose="020B0604030504040204" pitchFamily="34" charset="0"/>
                <a:ea typeface="Verdana" panose="020B0604030504040204" pitchFamily="34" charset="0"/>
                <a:cs typeface="Verdana" panose="020B0604030504040204" pitchFamily="34" charset="0"/>
              </a:rPr>
              <a:t>Instituciones Asociadas: </a:t>
            </a:r>
            <a:r>
              <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rPr>
              <a:t>Instituciones que colaboran activamente con el/la beneficiario/a y que pueden no aportar recursos pecuniarios y/o no pecuniarios para el desarrollo del proyecto. Estas instituciones no reciben fondos directos del Programa Explora de CONICYT</a:t>
            </a:r>
            <a:r>
              <a:rPr lang="es-CL"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just">
              <a:lnSpc>
                <a:spcPct val="107000"/>
              </a:lnSpc>
              <a:spcAft>
                <a:spcPts val="800"/>
              </a:spcAft>
            </a:pPr>
            <a:r>
              <a:rPr lang="es-CL" sz="1200" b="1" dirty="0">
                <a:solidFill>
                  <a:srgbClr val="000000"/>
                </a:solidFill>
                <a:latin typeface="Verdana" panose="020B0604030504040204" pitchFamily="34" charset="0"/>
                <a:ea typeface="Verdana" panose="020B0604030504040204" pitchFamily="34" charset="0"/>
                <a:cs typeface="Verdana" panose="020B0604030504040204" pitchFamily="34" charset="0"/>
              </a:rPr>
              <a:t>Beneficiarios finales: </a:t>
            </a:r>
            <a:r>
              <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rPr>
              <a:t>Público objetivo para el cual está dirigida la propuesta. </a:t>
            </a: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800"/>
              </a:spcAft>
            </a:pPr>
            <a:endParaRPr lang="es-CL"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Content Placeholder 4"/>
          <p:cNvSpPr>
            <a:spLocks noGrp="1"/>
          </p:cNvSpPr>
          <p:nvPr>
            <p:ph sz="quarter" idx="12"/>
          </p:nvPr>
        </p:nvSpPr>
        <p:spPr>
          <a:xfrm>
            <a:off x="1906222" y="249862"/>
            <a:ext cx="5763702" cy="742950"/>
          </a:xfrm>
        </p:spPr>
        <p:txBody>
          <a:bodyPr/>
          <a:lstStyle/>
          <a:p>
            <a:pPr algn="ctr"/>
            <a:r>
              <a:rPr lang="es-CL" altLang="es-CL" sz="2800" dirty="0">
                <a:solidFill>
                  <a:srgbClr val="558ED5"/>
                </a:solidFill>
                <a:latin typeface="Verdana" panose="020B0604030504040204" pitchFamily="34" charset="0"/>
                <a:ea typeface="Verdana" panose="020B0604030504040204" pitchFamily="34" charset="0"/>
                <a:cs typeface="Verdana" panose="020B0604030504040204" pitchFamily="34" charset="0"/>
              </a:rPr>
              <a:t>¿</a:t>
            </a:r>
            <a:r>
              <a:rPr lang="es-CL" altLang="es-CL" sz="2800" dirty="0" smtClean="0">
                <a:solidFill>
                  <a:srgbClr val="558ED5"/>
                </a:solidFill>
                <a:latin typeface="Verdana" panose="020B0604030504040204" pitchFamily="34" charset="0"/>
                <a:ea typeface="Verdana" panose="020B0604030504040204" pitchFamily="34" charset="0"/>
                <a:cs typeface="Verdana" panose="020B0604030504040204" pitchFamily="34" charset="0"/>
              </a:rPr>
              <a:t>Quienes pueden postular?</a:t>
            </a:r>
            <a:endParaRPr lang="es-CL" altLang="es-CL" sz="2800" dirty="0">
              <a:solidFill>
                <a:srgbClr val="558ED5"/>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6" name="Content Placeholder 5"/>
          <p:cNvSpPr>
            <a:spLocks noGrp="1"/>
          </p:cNvSpPr>
          <p:nvPr>
            <p:ph sz="quarter" idx="13"/>
          </p:nvPr>
        </p:nvSpPr>
        <p:spPr>
          <a:xfrm>
            <a:off x="224390" y="800969"/>
            <a:ext cx="8606283" cy="835999"/>
          </a:xfrm>
        </p:spPr>
        <p:txBody>
          <a:bodyPr/>
          <a:lstStyle/>
          <a:p>
            <a:pPr algn="just"/>
            <a:r>
              <a:rPr lang="es-CL" sz="1600" b="1" dirty="0">
                <a:solidFill>
                  <a:schemeClr val="tx1"/>
                </a:solidFill>
                <a:latin typeface="Verdana" panose="020B0604030504040204" pitchFamily="34" charset="0"/>
                <a:ea typeface="Verdana" panose="020B0604030504040204" pitchFamily="34" charset="0"/>
                <a:cs typeface="Verdana" panose="020B0604030504040204" pitchFamily="34" charset="0"/>
              </a:rPr>
              <a:t>Personas naturales o jurídicas</a:t>
            </a:r>
            <a:r>
              <a:rPr lang="es-CL" sz="1600" dirty="0">
                <a:solidFill>
                  <a:schemeClr val="tx1"/>
                </a:solidFill>
                <a:latin typeface="Verdana" panose="020B0604030504040204" pitchFamily="34" charset="0"/>
                <a:ea typeface="Verdana" panose="020B0604030504040204" pitchFamily="34" charset="0"/>
                <a:cs typeface="Verdana" panose="020B0604030504040204" pitchFamily="34" charset="0"/>
              </a:rPr>
              <a:t>, públicas y privadas, </a:t>
            </a:r>
            <a:r>
              <a:rPr lang="es-CL" sz="1600" dirty="0">
                <a:solidFill>
                  <a:schemeClr val="tx1"/>
                </a:solidFill>
              </a:rPr>
              <a:t>cuya misión institucional esté focalizada en </a:t>
            </a:r>
            <a:r>
              <a:rPr lang="es-CL" sz="1600" b="1" dirty="0">
                <a:solidFill>
                  <a:schemeClr val="tx2">
                    <a:lumMod val="60000"/>
                    <a:lumOff val="40000"/>
                  </a:schemeClr>
                </a:solidFill>
              </a:rPr>
              <a:t>educación</a:t>
            </a:r>
            <a:r>
              <a:rPr lang="es-CL" sz="1600" dirty="0" smtClean="0">
                <a:solidFill>
                  <a:schemeClr val="tx1"/>
                </a:solidFill>
              </a:rPr>
              <a:t>, </a:t>
            </a:r>
            <a:r>
              <a:rPr lang="es-CL" sz="1600" b="1" dirty="0">
                <a:solidFill>
                  <a:schemeClr val="tx2">
                    <a:lumMod val="60000"/>
                    <a:lumOff val="40000"/>
                  </a:schemeClr>
                </a:solidFill>
              </a:rPr>
              <a:t>ciencia</a:t>
            </a:r>
            <a:r>
              <a:rPr lang="es-CL" sz="1600" dirty="0">
                <a:solidFill>
                  <a:schemeClr val="tx2">
                    <a:lumMod val="60000"/>
                    <a:lumOff val="40000"/>
                  </a:schemeClr>
                </a:solidFill>
              </a:rPr>
              <a:t> </a:t>
            </a:r>
            <a:r>
              <a:rPr lang="es-CL" sz="1600" dirty="0">
                <a:solidFill>
                  <a:schemeClr val="tx1"/>
                </a:solidFill>
              </a:rPr>
              <a:t>y </a:t>
            </a:r>
            <a:r>
              <a:rPr lang="es-CL" sz="1600" b="1" dirty="0">
                <a:solidFill>
                  <a:schemeClr val="tx2">
                    <a:lumMod val="60000"/>
                    <a:lumOff val="40000"/>
                  </a:schemeClr>
                </a:solidFill>
              </a:rPr>
              <a:t>tecnología</a:t>
            </a:r>
            <a:r>
              <a:rPr lang="es-CL" sz="1600" dirty="0">
                <a:solidFill>
                  <a:schemeClr val="tx1"/>
                </a:solidFill>
              </a:rPr>
              <a:t>, que  realicen productos </a:t>
            </a:r>
            <a:r>
              <a:rPr lang="es-CL" sz="1600" dirty="0" smtClean="0">
                <a:solidFill>
                  <a:schemeClr val="tx1"/>
                </a:solidFill>
              </a:rPr>
              <a:t>o </a:t>
            </a:r>
            <a:r>
              <a:rPr lang="es-CL" sz="1600" dirty="0">
                <a:solidFill>
                  <a:schemeClr val="tx1"/>
                </a:solidFill>
              </a:rPr>
              <a:t>actividades de </a:t>
            </a:r>
            <a:r>
              <a:rPr lang="es-CL" sz="1600" b="1" dirty="0">
                <a:solidFill>
                  <a:schemeClr val="tx2">
                    <a:lumMod val="60000"/>
                    <a:lumOff val="40000"/>
                  </a:schemeClr>
                </a:solidFill>
              </a:rPr>
              <a:t>valoración</a:t>
            </a:r>
            <a:r>
              <a:rPr lang="es-CL" sz="1600" dirty="0">
                <a:solidFill>
                  <a:schemeClr val="tx2">
                    <a:lumMod val="60000"/>
                    <a:lumOff val="40000"/>
                  </a:schemeClr>
                </a:solidFill>
              </a:rPr>
              <a:t> </a:t>
            </a:r>
            <a:r>
              <a:rPr lang="es-CL" sz="1600" dirty="0">
                <a:solidFill>
                  <a:schemeClr val="tx1"/>
                </a:solidFill>
              </a:rPr>
              <a:t>y/o </a:t>
            </a:r>
            <a:r>
              <a:rPr lang="es-CL" sz="1600" b="1" dirty="0">
                <a:solidFill>
                  <a:schemeClr val="tx2">
                    <a:lumMod val="60000"/>
                    <a:lumOff val="40000"/>
                  </a:schemeClr>
                </a:solidFill>
              </a:rPr>
              <a:t>divulgación</a:t>
            </a:r>
            <a:r>
              <a:rPr lang="es-CL" sz="1600" dirty="0">
                <a:solidFill>
                  <a:schemeClr val="tx2">
                    <a:lumMod val="60000"/>
                    <a:lumOff val="40000"/>
                  </a:schemeClr>
                </a:solidFill>
              </a:rPr>
              <a:t> </a:t>
            </a:r>
            <a:r>
              <a:rPr lang="es-CL" sz="1600" dirty="0">
                <a:solidFill>
                  <a:schemeClr val="tx1"/>
                </a:solidFill>
              </a:rPr>
              <a:t>de la ciencia y tecnología</a:t>
            </a:r>
            <a:r>
              <a:rPr lang="es-CL" sz="1600" dirty="0"/>
              <a:t>.</a:t>
            </a:r>
          </a:p>
          <a:p>
            <a:endParaRPr lang="en-US" dirty="0">
              <a:solidFill>
                <a:schemeClr val="tx1"/>
              </a:solidFill>
            </a:endParaRPr>
          </a:p>
        </p:txBody>
      </p:sp>
      <p:cxnSp>
        <p:nvCxnSpPr>
          <p:cNvPr id="8" name="Conector recto de flecha 7"/>
          <p:cNvCxnSpPr/>
          <p:nvPr/>
        </p:nvCxnSpPr>
        <p:spPr>
          <a:xfrm>
            <a:off x="224392" y="1966902"/>
            <a:ext cx="4869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ector recto de flecha 8"/>
          <p:cNvCxnSpPr/>
          <p:nvPr/>
        </p:nvCxnSpPr>
        <p:spPr>
          <a:xfrm>
            <a:off x="224392" y="2593987"/>
            <a:ext cx="4869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a:off x="224390" y="3080820"/>
            <a:ext cx="4869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ector recto de flecha 10"/>
          <p:cNvCxnSpPr/>
          <p:nvPr/>
        </p:nvCxnSpPr>
        <p:spPr>
          <a:xfrm>
            <a:off x="224392" y="3923894"/>
            <a:ext cx="4869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Imagen 11" descr="H:\FOTOS PROYECTOS\Acercando el Universo.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5404" y="1727357"/>
            <a:ext cx="2760215" cy="2045437"/>
          </a:xfrm>
          <a:prstGeom prst="rect">
            <a:avLst/>
          </a:prstGeom>
          <a:noFill/>
          <a:ln>
            <a:noFill/>
          </a:ln>
        </p:spPr>
      </p:pic>
    </p:spTree>
    <p:extLst>
      <p:ext uri="{BB962C8B-B14F-4D97-AF65-F5344CB8AC3E}">
        <p14:creationId xmlns:p14="http://schemas.microsoft.com/office/powerpoint/2010/main" val="209363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3" descr="Imagen 17.png"/>
          <p:cNvPicPr>
            <a:picLocks noChangeAspect="1"/>
          </p:cNvPicPr>
          <p:nvPr/>
        </p:nvPicPr>
        <p:blipFill>
          <a:blip r:embed="rId3">
            <a:alphaModFix/>
          </a:blip>
          <a:stretch>
            <a:fillRect/>
          </a:stretch>
        </p:blipFill>
        <p:spPr>
          <a:xfrm>
            <a:off x="3983832" y="0"/>
            <a:ext cx="5160169" cy="5143500"/>
          </a:xfrm>
          <a:prstGeom prst="rect">
            <a:avLst/>
          </a:prstGeom>
        </p:spPr>
      </p:pic>
      <p:sp>
        <p:nvSpPr>
          <p:cNvPr id="10" name="Content Placeholder 9"/>
          <p:cNvSpPr>
            <a:spLocks noGrp="1"/>
          </p:cNvSpPr>
          <p:nvPr>
            <p:ph sz="quarter" idx="11"/>
          </p:nvPr>
        </p:nvSpPr>
        <p:spPr>
          <a:xfrm>
            <a:off x="2657476" y="334237"/>
            <a:ext cx="5956300" cy="770659"/>
          </a:xfrm>
        </p:spPr>
        <p:txBody>
          <a:bodyPr/>
          <a:lstStyle/>
          <a:p>
            <a:pPr algn="ctr"/>
            <a:r>
              <a:rPr lang="en-US" sz="2800" dirty="0" err="1">
                <a:solidFill>
                  <a:schemeClr val="accent1"/>
                </a:solidFill>
              </a:rPr>
              <a:t>Tipos</a:t>
            </a:r>
            <a:r>
              <a:rPr lang="en-US" sz="2800" dirty="0">
                <a:solidFill>
                  <a:schemeClr val="accent1"/>
                </a:solidFill>
              </a:rPr>
              <a:t> de </a:t>
            </a:r>
            <a:r>
              <a:rPr lang="en-US" sz="2800" dirty="0" err="1">
                <a:solidFill>
                  <a:schemeClr val="accent1"/>
                </a:solidFill>
              </a:rPr>
              <a:t>gastos</a:t>
            </a:r>
            <a:endParaRPr lang="en-US" sz="2800" dirty="0">
              <a:solidFill>
                <a:schemeClr val="accent1"/>
              </a:solidFill>
            </a:endParaRPr>
          </a:p>
        </p:txBody>
      </p:sp>
      <p:sp>
        <p:nvSpPr>
          <p:cNvPr id="13" name="Content Placeholder 4"/>
          <p:cNvSpPr>
            <a:spLocks noGrp="1"/>
          </p:cNvSpPr>
          <p:nvPr>
            <p:ph sz="quarter" idx="12"/>
          </p:nvPr>
        </p:nvSpPr>
        <p:spPr>
          <a:xfrm>
            <a:off x="2976641" y="1752273"/>
            <a:ext cx="3108324" cy="622988"/>
          </a:xfrm>
          <a:prstGeom prst="rect">
            <a:avLst/>
          </a:prstGeom>
        </p:spPr>
        <p:txBody>
          <a:bodyPr>
            <a:normAutofit/>
          </a:bodyPr>
          <a:lstStyle/>
          <a:p>
            <a:r>
              <a:rPr lang="es-CL" sz="1800" b="1" dirty="0">
                <a:latin typeface="Verdana" panose="020B0604030504040204" pitchFamily="34" charset="0"/>
                <a:ea typeface="Verdana" panose="020B0604030504040204" pitchFamily="34" charset="0"/>
                <a:cs typeface="Verdana" panose="020B0604030504040204" pitchFamily="34" charset="0"/>
              </a:rPr>
              <a:t>Pasajes y Viáticos</a:t>
            </a:r>
          </a:p>
          <a:p>
            <a:r>
              <a:rPr lang="es-CL" sz="1400" dirty="0">
                <a:latin typeface="Verdana" panose="020B0604030504040204" pitchFamily="34" charset="0"/>
                <a:ea typeface="Verdana" panose="020B0604030504040204" pitchFamily="34" charset="0"/>
                <a:cs typeface="Verdana" panose="020B0604030504040204" pitchFamily="34" charset="0"/>
              </a:rPr>
              <a:t>   </a:t>
            </a:r>
            <a:endParaRPr lang="en-US" sz="1400" dirty="0"/>
          </a:p>
        </p:txBody>
      </p:sp>
      <p:sp>
        <p:nvSpPr>
          <p:cNvPr id="15" name="Content Placeholder 4"/>
          <p:cNvSpPr>
            <a:spLocks noGrp="1"/>
          </p:cNvSpPr>
          <p:nvPr>
            <p:ph idx="4294967295"/>
          </p:nvPr>
        </p:nvSpPr>
        <p:spPr>
          <a:xfrm>
            <a:off x="2976642" y="2276961"/>
            <a:ext cx="3508375" cy="623887"/>
          </a:xfrm>
          <a:prstGeom prst="rect">
            <a:avLst/>
          </a:prstGeom>
        </p:spPr>
        <p:txBody>
          <a:bodyPr>
            <a:normAutofit/>
          </a:bodyPr>
          <a:lstStyle/>
          <a:p>
            <a:pPr marL="0" indent="0">
              <a:buNone/>
            </a:pPr>
            <a:r>
              <a:rPr lang="es-CL" sz="1800" b="1" dirty="0">
                <a:solidFill>
                  <a:srgbClr val="4F81BD"/>
                </a:solidFill>
                <a:latin typeface="Verdana" panose="020B0604030504040204" pitchFamily="34" charset="0"/>
                <a:ea typeface="Verdana" panose="020B0604030504040204" pitchFamily="34" charset="0"/>
                <a:cs typeface="Verdana" panose="020B0604030504040204" pitchFamily="34" charset="0"/>
              </a:rPr>
              <a:t>Equipamiento</a:t>
            </a:r>
          </a:p>
          <a:p>
            <a:pPr marL="0" indent="0">
              <a:buNone/>
            </a:pPr>
            <a:r>
              <a:rPr lang="es-CL" sz="1400" b="1" dirty="0">
                <a:latin typeface="Verdana" panose="020B0604030504040204" pitchFamily="34" charset="0"/>
                <a:ea typeface="Verdana" panose="020B0604030504040204" pitchFamily="34" charset="0"/>
                <a:cs typeface="Verdana" panose="020B0604030504040204" pitchFamily="34" charset="0"/>
              </a:rPr>
              <a:t>   </a:t>
            </a:r>
            <a:endParaRPr lang="en-US" sz="1400" dirty="0"/>
          </a:p>
        </p:txBody>
      </p:sp>
      <p:sp>
        <p:nvSpPr>
          <p:cNvPr id="16" name="Content Placeholder 4"/>
          <p:cNvSpPr>
            <a:spLocks noGrp="1"/>
          </p:cNvSpPr>
          <p:nvPr>
            <p:ph idx="4294967295"/>
          </p:nvPr>
        </p:nvSpPr>
        <p:spPr>
          <a:xfrm>
            <a:off x="2981323" y="2841304"/>
            <a:ext cx="3646487" cy="623888"/>
          </a:xfrm>
          <a:prstGeom prst="rect">
            <a:avLst/>
          </a:prstGeom>
        </p:spPr>
        <p:txBody>
          <a:bodyPr>
            <a:noAutofit/>
          </a:bodyPr>
          <a:lstStyle/>
          <a:p>
            <a:pPr marL="0" indent="0">
              <a:buNone/>
            </a:pPr>
            <a:r>
              <a:rPr lang="es-CL" sz="1800" b="1" dirty="0">
                <a:solidFill>
                  <a:srgbClr val="4F81BD"/>
                </a:solidFill>
                <a:latin typeface="Verdana" panose="020B0604030504040204" pitchFamily="34" charset="0"/>
                <a:ea typeface="Verdana" panose="020B0604030504040204" pitchFamily="34" charset="0"/>
                <a:cs typeface="Verdana" panose="020B0604030504040204" pitchFamily="34" charset="0"/>
              </a:rPr>
              <a:t>Costos de Producción</a:t>
            </a:r>
          </a:p>
          <a:p>
            <a:pPr marL="0" indent="0">
              <a:buNone/>
            </a:pPr>
            <a:r>
              <a:rPr lang="es-CL"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19" name="Marcador de contenido 4"/>
          <p:cNvPicPr>
            <a:picLocks noGrp="1" noChangeAspect="1"/>
          </p:cNvPicPr>
          <p:nvPr>
            <p:ph type="clipArt" sz="quarter" idx="4294967295"/>
          </p:nvPr>
        </p:nvPicPr>
        <p:blipFill>
          <a:blip r:embed="rId4" cstate="screen">
            <a:extLst>
              <a:ext uri="{28A0092B-C50C-407E-A947-70E740481C1C}">
                <a14:useLocalDpi xmlns:a14="http://schemas.microsoft.com/office/drawing/2010/main"/>
              </a:ext>
            </a:extLst>
          </a:blip>
          <a:stretch>
            <a:fillRect/>
          </a:stretch>
        </p:blipFill>
        <p:spPr>
          <a:xfrm>
            <a:off x="0" y="1406526"/>
            <a:ext cx="2781300" cy="1595438"/>
          </a:xfrm>
          <a:prstGeom prst="rect">
            <a:avLst/>
          </a:prstGeom>
          <a:ln>
            <a:noFill/>
          </a:ln>
          <a:effectLst>
            <a:outerShdw blurRad="190500" algn="tl" rotWithShape="0">
              <a:srgbClr val="000000">
                <a:alpha val="70000"/>
              </a:srgbClr>
            </a:outerShdw>
          </a:effectLst>
        </p:spPr>
      </p:pic>
      <p:sp>
        <p:nvSpPr>
          <p:cNvPr id="9" name="Content Placeholder 4"/>
          <p:cNvSpPr>
            <a:spLocks noGrp="1"/>
          </p:cNvSpPr>
          <p:nvPr>
            <p:ph idx="4294967295"/>
          </p:nvPr>
        </p:nvSpPr>
        <p:spPr>
          <a:xfrm>
            <a:off x="2981325" y="1027114"/>
            <a:ext cx="6162675" cy="646094"/>
          </a:xfrm>
          <a:prstGeom prst="rect">
            <a:avLst/>
          </a:prstGeom>
        </p:spPr>
        <p:txBody>
          <a:bodyPr>
            <a:normAutofit/>
          </a:bodyPr>
          <a:lstStyle/>
          <a:p>
            <a:pPr marL="0" indent="0">
              <a:buNone/>
            </a:pPr>
            <a:r>
              <a:rPr lang="es-CL" sz="1800" b="1" dirty="0">
                <a:solidFill>
                  <a:srgbClr val="4F81BD"/>
                </a:solidFill>
                <a:latin typeface="Verdana" panose="020B0604030504040204" pitchFamily="34" charset="0"/>
                <a:ea typeface="Verdana" panose="020B0604030504040204" pitchFamily="34" charset="0"/>
                <a:cs typeface="Verdana" panose="020B0604030504040204" pitchFamily="34" charset="0"/>
              </a:rPr>
              <a:t>Incentivos y </a:t>
            </a:r>
            <a:r>
              <a:rPr lang="es-CL" sz="1800" b="1" dirty="0" smtClean="0">
                <a:solidFill>
                  <a:srgbClr val="4F81BD"/>
                </a:solidFill>
                <a:latin typeface="Verdana" panose="020B0604030504040204" pitchFamily="34" charset="0"/>
                <a:ea typeface="Verdana" panose="020B0604030504040204" pitchFamily="34" charset="0"/>
                <a:cs typeface="Verdana" panose="020B0604030504040204" pitchFamily="34" charset="0"/>
              </a:rPr>
              <a:t>honorarios</a:t>
            </a:r>
          </a:p>
        </p:txBody>
      </p:sp>
      <p:pic>
        <p:nvPicPr>
          <p:cNvPr id="14" name="Picture 13" descr="Complemento-Logo-Gobierno-160x14px.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sp>
        <p:nvSpPr>
          <p:cNvPr id="2" name="Rectángulo 1"/>
          <p:cNvSpPr/>
          <p:nvPr/>
        </p:nvSpPr>
        <p:spPr>
          <a:xfrm>
            <a:off x="921510" y="3896669"/>
            <a:ext cx="7854287" cy="923330"/>
          </a:xfrm>
          <a:prstGeom prst="rect">
            <a:avLst/>
          </a:prstGeom>
        </p:spPr>
        <p:txBody>
          <a:bodyPr wrap="square">
            <a:spAutoFit/>
          </a:bodyPr>
          <a:lstStyle/>
          <a:p>
            <a:pPr lvl="0"/>
            <a:r>
              <a:rPr lang="es-CL" dirty="0">
                <a:latin typeface="Verdana" panose="020B0604030504040204" pitchFamily="34" charset="0"/>
                <a:ea typeface="Verdana" panose="020B0604030504040204" pitchFamily="34" charset="0"/>
                <a:cs typeface="Verdana" panose="020B0604030504040204" pitchFamily="34" charset="0"/>
              </a:rPr>
              <a:t>La normativa y </a:t>
            </a:r>
            <a:r>
              <a:rPr lang="es-CL" dirty="0" smtClean="0">
                <a:latin typeface="Verdana" panose="020B0604030504040204" pitchFamily="34" charset="0"/>
                <a:ea typeface="Verdana" panose="020B0604030504040204" pitchFamily="34" charset="0"/>
                <a:cs typeface="Verdana" panose="020B0604030504040204" pitchFamily="34" charset="0"/>
              </a:rPr>
              <a:t>procedimientos de como utilizar estos gastos,  </a:t>
            </a:r>
            <a:r>
              <a:rPr lang="es-CL" dirty="0">
                <a:latin typeface="Verdana" panose="020B0604030504040204" pitchFamily="34" charset="0"/>
                <a:ea typeface="Verdana" panose="020B0604030504040204" pitchFamily="34" charset="0"/>
                <a:cs typeface="Verdana" panose="020B0604030504040204" pitchFamily="34" charset="0"/>
              </a:rPr>
              <a:t>se establecen en el </a:t>
            </a:r>
            <a:r>
              <a:rPr lang="es-CL" b="1" dirty="0">
                <a:latin typeface="Verdana" panose="020B0604030504040204" pitchFamily="34" charset="0"/>
                <a:ea typeface="Verdana" panose="020B0604030504040204" pitchFamily="34" charset="0"/>
                <a:cs typeface="Verdana" panose="020B0604030504040204" pitchFamily="34" charset="0"/>
              </a:rPr>
              <a:t>Manual de Declaración y Rendición de Gastos</a:t>
            </a:r>
          </a:p>
        </p:txBody>
      </p:sp>
      <p:pic>
        <p:nvPicPr>
          <p:cNvPr id="3" name="Imagen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185" y="3979496"/>
            <a:ext cx="480676" cy="480676"/>
          </a:xfrm>
          <a:prstGeom prst="rect">
            <a:avLst/>
          </a:prstGeom>
        </p:spPr>
      </p:pic>
    </p:spTree>
    <p:extLst>
      <p:ext uri="{BB962C8B-B14F-4D97-AF65-F5344CB8AC3E}">
        <p14:creationId xmlns:p14="http://schemas.microsoft.com/office/powerpoint/2010/main" val="28653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4414731" y="63389"/>
            <a:ext cx="3910681" cy="770659"/>
          </a:xfrm>
        </p:spPr>
        <p:txBody>
          <a:bodyPr/>
          <a:lstStyle/>
          <a:p>
            <a:pPr algn="ctr"/>
            <a:r>
              <a:rPr lang="en-US" sz="2400" dirty="0" err="1" smtClean="0">
                <a:solidFill>
                  <a:schemeClr val="tx2">
                    <a:lumMod val="60000"/>
                    <a:lumOff val="40000"/>
                  </a:schemeClr>
                </a:solidFill>
              </a:rPr>
              <a:t>Proceso</a:t>
            </a: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selección</a:t>
            </a:r>
            <a:r>
              <a:rPr lang="en-US" sz="2400" dirty="0" smtClean="0">
                <a:solidFill>
                  <a:schemeClr val="tx2">
                    <a:lumMod val="60000"/>
                    <a:lumOff val="40000"/>
                  </a:schemeClr>
                </a:solidFill>
              </a:rPr>
              <a:t> de </a:t>
            </a:r>
            <a:r>
              <a:rPr lang="en-US" sz="2400" dirty="0" err="1" smtClean="0">
                <a:solidFill>
                  <a:schemeClr val="tx2">
                    <a:lumMod val="60000"/>
                    <a:lumOff val="40000"/>
                  </a:schemeClr>
                </a:solidFill>
              </a:rPr>
              <a:t>proyectos</a:t>
            </a:r>
            <a:endParaRPr lang="en-US" sz="2400" dirty="0">
              <a:solidFill>
                <a:schemeClr val="tx2">
                  <a:lumMod val="60000"/>
                  <a:lumOff val="40000"/>
                </a:schemeClr>
              </a:solidFill>
            </a:endParaRPr>
          </a:p>
        </p:txBody>
      </p:sp>
      <p:sp>
        <p:nvSpPr>
          <p:cNvPr id="11" name="Content Placeholder 10"/>
          <p:cNvSpPr>
            <a:spLocks noGrp="1"/>
          </p:cNvSpPr>
          <p:nvPr>
            <p:ph sz="quarter" idx="12"/>
          </p:nvPr>
        </p:nvSpPr>
        <p:spPr>
          <a:xfrm>
            <a:off x="4556076" y="1007834"/>
            <a:ext cx="4587924" cy="4135666"/>
          </a:xfrm>
        </p:spPr>
        <p:txBody>
          <a:bodyPr/>
          <a:lstStyle/>
          <a:p>
            <a:pPr indent="-327025">
              <a:defRPr/>
            </a:pPr>
            <a:r>
              <a:rPr lang="en-US" sz="2400" b="1" dirty="0" err="1" smtClean="0">
                <a:solidFill>
                  <a:schemeClr val="accent1"/>
                </a:solidFill>
              </a:rPr>
              <a:t>Admisibilidad</a:t>
            </a:r>
            <a:endParaRPr lang="en-US" sz="2400" b="1" dirty="0" smtClean="0">
              <a:solidFill>
                <a:schemeClr val="accent1"/>
              </a:solidFill>
            </a:endParaRPr>
          </a:p>
          <a:p>
            <a:pPr indent="-327025">
              <a:defRPr/>
            </a:pPr>
            <a:r>
              <a:rPr lang="en-US" sz="2400" b="1" dirty="0" err="1" smtClean="0">
                <a:solidFill>
                  <a:schemeClr val="accent1"/>
                </a:solidFill>
              </a:rPr>
              <a:t>Comité</a:t>
            </a:r>
            <a:r>
              <a:rPr lang="en-US" sz="2400" b="1" dirty="0" smtClean="0">
                <a:solidFill>
                  <a:schemeClr val="accent1"/>
                </a:solidFill>
              </a:rPr>
              <a:t> </a:t>
            </a:r>
            <a:r>
              <a:rPr lang="en-US" sz="2400" b="1" dirty="0" err="1" smtClean="0">
                <a:solidFill>
                  <a:schemeClr val="accent1"/>
                </a:solidFill>
              </a:rPr>
              <a:t>interdisciplinario</a:t>
            </a:r>
            <a:endParaRPr lang="es-CL" sz="18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indent="-327025">
              <a:defRPr/>
            </a:pPr>
            <a:r>
              <a:rPr lang="es-CL" sz="1800" b="1" dirty="0">
                <a:solidFill>
                  <a:schemeClr val="tx2"/>
                </a:solidFill>
                <a:latin typeface="Verdana" panose="020B0604030504040204" pitchFamily="34" charset="0"/>
                <a:ea typeface="Verdana" panose="020B0604030504040204" pitchFamily="34" charset="0"/>
                <a:cs typeface="Verdana" panose="020B0604030504040204" pitchFamily="34" charset="0"/>
              </a:rPr>
              <a:t>Elabora Listado de Pre </a:t>
            </a:r>
            <a:r>
              <a:rPr lang="es-CL"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adjudicación</a:t>
            </a:r>
            <a:endParaRPr lang="es-CL"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8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indent="-327025">
              <a:defRPr/>
            </a:pP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Escala de 0 a 5 Ranking</a:t>
            </a:r>
            <a:endPar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25">
              <a:defRPr/>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Puntaje de corte 3,5 </a:t>
            </a:r>
          </a:p>
          <a:p>
            <a:pPr indent="-327025">
              <a:defRPr/>
            </a:pPr>
            <a:endParaRPr lang="es-CL"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indent="-327025">
              <a:defRPr/>
            </a:pPr>
            <a:r>
              <a:rPr lang="es-CL" sz="24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Consejo Asesor Explora</a:t>
            </a:r>
          </a:p>
          <a:p>
            <a:pPr indent="-327025">
              <a:defRPr/>
            </a:pPr>
            <a:r>
              <a:rPr lang="es-CL"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Adjudica</a:t>
            </a:r>
          </a:p>
          <a:p>
            <a:pPr indent="-327025">
              <a:defRPr/>
            </a:pP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C</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o sin condiciones de adjudicación </a:t>
            </a:r>
          </a:p>
          <a:p>
            <a:pPr indent="-327025">
              <a:defRPr/>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lvl="1">
              <a:spcAft>
                <a:spcPts val="0"/>
              </a:spcAft>
            </a:pPr>
            <a:r>
              <a:rPr lang="es-C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Funciones </a:t>
            </a:r>
          </a:p>
          <a:p>
            <a:pPr indent="-327025">
              <a:defRPr/>
            </a:pPr>
            <a:endParaRPr lang="es-C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indent="-327025">
              <a:defRPr/>
            </a:pPr>
            <a:endParaRPr lang="es-CL" sz="1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chemeClr val="accent1"/>
              </a:solidFill>
            </a:endParaRPr>
          </a:p>
        </p:txBody>
      </p:sp>
      <p:cxnSp>
        <p:nvCxnSpPr>
          <p:cNvPr id="4" name="Conector recto de flecha 3"/>
          <p:cNvCxnSpPr/>
          <p:nvPr/>
        </p:nvCxnSpPr>
        <p:spPr>
          <a:xfrm>
            <a:off x="4254078" y="1253029"/>
            <a:ext cx="30199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Conector recto de flecha 12"/>
          <p:cNvCxnSpPr/>
          <p:nvPr/>
        </p:nvCxnSpPr>
        <p:spPr>
          <a:xfrm>
            <a:off x="4254078" y="4022892"/>
            <a:ext cx="30199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Conector recto de flecha 13"/>
          <p:cNvCxnSpPr/>
          <p:nvPr/>
        </p:nvCxnSpPr>
        <p:spPr>
          <a:xfrm>
            <a:off x="4254078" y="1672011"/>
            <a:ext cx="30199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l="-193" t="-1"/>
          <a:stretch/>
        </p:blipFill>
        <p:spPr>
          <a:xfrm>
            <a:off x="0" y="0"/>
            <a:ext cx="4207726" cy="5136066"/>
          </a:xfrm>
          <a:prstGeom prst="rect">
            <a:avLst/>
          </a:prstGeom>
        </p:spPr>
      </p:pic>
    </p:spTree>
    <p:extLst>
      <p:ext uri="{BB962C8B-B14F-4D97-AF65-F5344CB8AC3E}">
        <p14:creationId xmlns:p14="http://schemas.microsoft.com/office/powerpoint/2010/main" val="1967309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mplemento-Logo-Gobierno-160x14p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sp>
        <p:nvSpPr>
          <p:cNvPr id="20" name="Content Placeholder 4"/>
          <p:cNvSpPr>
            <a:spLocks noGrp="1"/>
          </p:cNvSpPr>
          <p:nvPr>
            <p:ph idx="4294967295"/>
          </p:nvPr>
        </p:nvSpPr>
        <p:spPr>
          <a:xfrm>
            <a:off x="646770" y="3207429"/>
            <a:ext cx="3392256" cy="1274122"/>
          </a:xfrm>
          <a:prstGeom prst="rect">
            <a:avLst/>
          </a:prstGeom>
        </p:spPr>
        <p:txBody>
          <a:bodyPr>
            <a:noAutofit/>
          </a:bodyPr>
          <a:lstStyle/>
          <a:p>
            <a:pPr marL="0" indent="0">
              <a:buNone/>
            </a:pPr>
            <a:r>
              <a:rPr lang="es-CL"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Eje Valoración </a:t>
            </a:r>
            <a:endParaRPr lang="es-CL"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solidFill>
                  <a:schemeClr val="accent1"/>
                </a:solidFill>
              </a:rPr>
              <a:t>Comunidad  escolar</a:t>
            </a:r>
            <a:endParaRPr lang="en-US" dirty="0">
              <a:solidFill>
                <a:schemeClr val="accent1"/>
              </a:solidFill>
            </a:endParaRPr>
          </a:p>
        </p:txBody>
      </p:sp>
      <p:sp>
        <p:nvSpPr>
          <p:cNvPr id="21" name="Content Placeholder 4"/>
          <p:cNvSpPr>
            <a:spLocks noGrp="1"/>
          </p:cNvSpPr>
          <p:nvPr>
            <p:ph idx="4294967295"/>
          </p:nvPr>
        </p:nvSpPr>
        <p:spPr>
          <a:xfrm>
            <a:off x="5597913" y="3205773"/>
            <a:ext cx="3056820" cy="1274122"/>
          </a:xfrm>
          <a:prstGeom prst="rect">
            <a:avLst/>
          </a:prstGeom>
        </p:spPr>
        <p:txBody>
          <a:bodyPr>
            <a:noAutofit/>
          </a:bodyPr>
          <a:lstStyle/>
          <a:p>
            <a:pPr marL="0" indent="0">
              <a:buNone/>
            </a:pPr>
            <a:r>
              <a:rPr lang="es-CL"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Eje Divulgación </a:t>
            </a:r>
            <a:endParaRPr lang="es-CL"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solidFill>
                  <a:srgbClr val="C00000"/>
                </a:solidFill>
              </a:rPr>
              <a:t>Comunidad General</a:t>
            </a:r>
            <a:endParaRPr lang="en-US" dirty="0">
              <a:solidFill>
                <a:srgbClr val="C00000"/>
              </a:solidFill>
            </a:endParaRPr>
          </a:p>
        </p:txBody>
      </p:sp>
      <p:cxnSp>
        <p:nvCxnSpPr>
          <p:cNvPr id="22" name="Conector recto de flecha 21"/>
          <p:cNvCxnSpPr/>
          <p:nvPr/>
        </p:nvCxnSpPr>
        <p:spPr>
          <a:xfrm flipH="1">
            <a:off x="1858537" y="2148468"/>
            <a:ext cx="795672" cy="908622"/>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36" name="Conector recto de flecha 35"/>
          <p:cNvCxnSpPr/>
          <p:nvPr/>
        </p:nvCxnSpPr>
        <p:spPr>
          <a:xfrm>
            <a:off x="6640080" y="2055116"/>
            <a:ext cx="597755" cy="1057305"/>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41" name="Imagen 40"/>
          <p:cNvPicPr>
            <a:picLocks noChangeAspect="1"/>
          </p:cNvPicPr>
          <p:nvPr/>
        </p:nvPicPr>
        <p:blipFill>
          <a:blip r:embed="rId4"/>
          <a:stretch>
            <a:fillRect/>
          </a:stretch>
        </p:blipFill>
        <p:spPr>
          <a:xfrm>
            <a:off x="2992093" y="133350"/>
            <a:ext cx="4405947" cy="3049462"/>
          </a:xfrm>
          <a:prstGeom prst="rect">
            <a:avLst/>
          </a:prstGeom>
        </p:spPr>
      </p:pic>
    </p:spTree>
    <p:extLst>
      <p:ext uri="{BB962C8B-B14F-4D97-AF65-F5344CB8AC3E}">
        <p14:creationId xmlns:p14="http://schemas.microsoft.com/office/powerpoint/2010/main" val="373665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7"/>
          <p:cNvSpPr txBox="1">
            <a:spLocks/>
          </p:cNvSpPr>
          <p:nvPr/>
        </p:nvSpPr>
        <p:spPr>
          <a:xfrm>
            <a:off x="4321857" y="129051"/>
            <a:ext cx="3943350" cy="40592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800" dirty="0" smtClean="0">
                <a:solidFill>
                  <a:srgbClr val="C00000"/>
                </a:solidFill>
              </a:rPr>
              <a:t>Eje Divulgación</a:t>
            </a:r>
            <a:endParaRPr lang="en-US" sz="2800" dirty="0">
              <a:solidFill>
                <a:srgbClr val="C00000"/>
              </a:solidFill>
            </a:endParaRPr>
          </a:p>
        </p:txBody>
      </p:sp>
      <p:sp>
        <p:nvSpPr>
          <p:cNvPr id="21" name="Content Placeholder 7"/>
          <p:cNvSpPr txBox="1">
            <a:spLocks/>
          </p:cNvSpPr>
          <p:nvPr/>
        </p:nvSpPr>
        <p:spPr>
          <a:xfrm>
            <a:off x="2884449" y="949380"/>
            <a:ext cx="6088748" cy="3084622"/>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100" b="1" i="0" kern="1200" spc="0">
                <a:solidFill>
                  <a:schemeClr val="accent1"/>
                </a:solidFill>
                <a:latin typeface="Verdan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s-CL" sz="18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Objetivo General:</a:t>
            </a:r>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r>
              <a:rPr lang="es-CL" sz="18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Contribuir </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al fortalecimiento de la cultura científica en el </a:t>
            </a:r>
            <a:r>
              <a:rPr lang="es-CL" sz="1800" b="0" dirty="0">
                <a:solidFill>
                  <a:srgbClr val="C00000"/>
                </a:solidFill>
                <a:latin typeface="Verdana" panose="020B0604030504040204" pitchFamily="34" charset="0"/>
                <a:ea typeface="Verdana" panose="020B0604030504040204" pitchFamily="34" charset="0"/>
                <a:cs typeface="Verdana" panose="020B0604030504040204" pitchFamily="34" charset="0"/>
              </a:rPr>
              <a:t>público general </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a través del desarrollo de </a:t>
            </a:r>
            <a:r>
              <a:rPr lang="es-CL" sz="1800" b="0" dirty="0">
                <a:solidFill>
                  <a:srgbClr val="C00000"/>
                </a:solidFill>
                <a:latin typeface="Verdana" panose="020B0604030504040204" pitchFamily="34" charset="0"/>
                <a:ea typeface="Verdana" panose="020B0604030504040204" pitchFamily="34" charset="0"/>
                <a:cs typeface="Verdana" panose="020B0604030504040204" pitchFamily="34" charset="0"/>
              </a:rPr>
              <a:t>productos y/o materiales didácticos e interactivos </a:t>
            </a:r>
            <a:r>
              <a:rPr lang="es-CL" sz="1800" b="0" dirty="0">
                <a:solidFill>
                  <a:schemeClr val="tx1"/>
                </a:solidFill>
                <a:latin typeface="Verdana" panose="020B0604030504040204" pitchFamily="34" charset="0"/>
                <a:ea typeface="Verdana" panose="020B0604030504040204" pitchFamily="34" charset="0"/>
                <a:cs typeface="Verdana" panose="020B0604030504040204" pitchFamily="34" charset="0"/>
              </a:rPr>
              <a:t>que permitan la valoración y apropiación de los beneficios de la ciencia y la tecnología en el público general.</a:t>
            </a:r>
          </a:p>
          <a:p>
            <a:endParaRPr lang="en-US" sz="1800" b="0" dirty="0">
              <a:solidFill>
                <a:schemeClr val="tx1"/>
              </a:solidFill>
            </a:endParaRPr>
          </a:p>
        </p:txBody>
      </p:sp>
      <p:sp>
        <p:nvSpPr>
          <p:cNvPr id="22" name="Rectángulo 21"/>
          <p:cNvSpPr/>
          <p:nvPr/>
        </p:nvSpPr>
        <p:spPr>
          <a:xfrm>
            <a:off x="3627296" y="3706452"/>
            <a:ext cx="4850840" cy="609398"/>
          </a:xfrm>
          <a:prstGeom prst="rect">
            <a:avLst/>
          </a:prstGeom>
        </p:spPr>
        <p:txBody>
          <a:bodyPr wrap="square">
            <a:spAutoFit/>
          </a:bodyPr>
          <a:lstStyle/>
          <a:p>
            <a:pPr marL="86360" marR="3810" indent="-6985">
              <a:lnSpc>
                <a:spcPct val="105000"/>
              </a:lnSpc>
              <a:spcBef>
                <a:spcPts val="600"/>
              </a:spcBef>
              <a:spcAft>
                <a:spcPts val="600"/>
              </a:spcAft>
            </a:pPr>
            <a:r>
              <a:rPr lang="es-CL" sz="16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Público Objetivo:  </a:t>
            </a:r>
            <a:r>
              <a:rPr lang="es-CL"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s-CL" sz="1600" dirty="0">
                <a:solidFill>
                  <a:srgbClr val="000000"/>
                </a:solidFill>
                <a:latin typeface="Verdana" panose="020B0604030504040204" pitchFamily="34" charset="0"/>
                <a:ea typeface="Verdana" panose="020B0604030504040204" pitchFamily="34" charset="0"/>
                <a:cs typeface="Verdana" panose="020B0604030504040204" pitchFamily="34" charset="0"/>
              </a:rPr>
              <a:t>Personas de la </a:t>
            </a:r>
            <a:r>
              <a:rPr lang="es-CL" sz="1600" dirty="0">
                <a:solidFill>
                  <a:srgbClr val="C00000"/>
                </a:solidFill>
                <a:latin typeface="Verdana" panose="020B0604030504040204" pitchFamily="34" charset="0"/>
                <a:ea typeface="Verdana" panose="020B0604030504040204" pitchFamily="34" charset="0"/>
                <a:cs typeface="Verdana" panose="020B0604030504040204" pitchFamily="34" charset="0"/>
              </a:rPr>
              <a:t>comunidad en general</a:t>
            </a:r>
            <a:r>
              <a:rPr lang="es-CL" sz="16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s-CL"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31" name="Imagen 30" descr="C:\Users\xcalisaya\AppData\Local\Microsoft\Windows\Temporary Internet Files\Content.Word\StandExplora_9.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662636"/>
            <a:ext cx="2594517" cy="2002397"/>
          </a:xfrm>
          <a:prstGeom prst="rect">
            <a:avLst/>
          </a:prstGeom>
          <a:noFill/>
          <a:ln>
            <a:noFill/>
          </a:ln>
        </p:spPr>
      </p:pic>
      <p:pic>
        <p:nvPicPr>
          <p:cNvPr id="32" name="Imagen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88199"/>
            <a:ext cx="2594516" cy="1655302"/>
          </a:xfrm>
          <a:prstGeom prst="rect">
            <a:avLst/>
          </a:prstGeom>
        </p:spPr>
      </p:pic>
      <p:pic>
        <p:nvPicPr>
          <p:cNvPr id="33" name="Imagen 15" descr="niños en expo hormiga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0"/>
            <a:ext cx="2594518" cy="166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857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mplemento-Logo-Gobierno-160x14p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0"/>
            <a:ext cx="1524000" cy="133350"/>
          </a:xfrm>
          <a:prstGeom prst="rect">
            <a:avLst/>
          </a:prstGeom>
        </p:spPr>
      </p:pic>
      <p:pic>
        <p:nvPicPr>
          <p:cNvPr id="2" name="Imagen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4" y="3374175"/>
            <a:ext cx="2604974" cy="1769325"/>
          </a:xfrm>
          <a:prstGeom prst="rect">
            <a:avLst/>
          </a:prstGeom>
        </p:spPr>
      </p:pic>
      <p:pic>
        <p:nvPicPr>
          <p:cNvPr id="8" name="Imagen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2590440" cy="1724722"/>
          </a:xfrm>
          <a:prstGeom prst="rect">
            <a:avLst/>
          </a:prstGeom>
        </p:spPr>
      </p:pic>
      <p:pic>
        <p:nvPicPr>
          <p:cNvPr id="11" name="Imagen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6092" y="1692354"/>
            <a:ext cx="2532181" cy="1681821"/>
          </a:xfrm>
          <a:prstGeom prst="rect">
            <a:avLst/>
          </a:prstGeom>
        </p:spPr>
      </p:pic>
      <p:sp>
        <p:nvSpPr>
          <p:cNvPr id="19" name="Content Placeholder 9"/>
          <p:cNvSpPr>
            <a:spLocks noGrp="1"/>
          </p:cNvSpPr>
          <p:nvPr>
            <p:ph idx="4294967295"/>
          </p:nvPr>
        </p:nvSpPr>
        <p:spPr>
          <a:xfrm>
            <a:off x="2920455" y="261220"/>
            <a:ext cx="4032572" cy="4682487"/>
          </a:xfrm>
          <a:prstGeom prst="rect">
            <a:avLst/>
          </a:prstGeom>
        </p:spPr>
        <p:txBody>
          <a:bodyPr/>
          <a:lstStyle/>
          <a:p>
            <a:pPr marL="0" lvl="1" indent="0">
              <a:buNone/>
              <a:defRPr/>
            </a:pPr>
            <a:r>
              <a:rPr lang="es-CL" sz="2800" b="1" dirty="0">
                <a:solidFill>
                  <a:srgbClr val="2F5778"/>
                </a:solidFill>
                <a:latin typeface="Verdana" panose="020B0604030504040204" pitchFamily="34" charset="0"/>
                <a:ea typeface="Verdana" panose="020B0604030504040204" pitchFamily="34" charset="0"/>
                <a:cs typeface="Verdana" panose="020B0604030504040204" pitchFamily="34" charset="0"/>
              </a:rPr>
              <a:t> </a:t>
            </a:r>
            <a:r>
              <a:rPr lang="es-CL" sz="2800" b="1" dirty="0" smtClean="0">
                <a:solidFill>
                  <a:srgbClr val="2F5778"/>
                </a:solidFill>
                <a:latin typeface="Verdana" panose="020B0604030504040204" pitchFamily="34" charset="0"/>
                <a:ea typeface="Verdana" panose="020B0604030504040204" pitchFamily="34" charset="0"/>
                <a:cs typeface="Verdana" panose="020B0604030504040204" pitchFamily="34" charset="0"/>
              </a:rPr>
              <a:t> </a:t>
            </a:r>
            <a:r>
              <a:rPr lang="es-CL" sz="2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Productos</a:t>
            </a:r>
          </a:p>
          <a:p>
            <a:pPr marL="0" lvl="1" indent="0">
              <a:buNone/>
              <a:defRPr/>
            </a:pPr>
            <a:endParaRPr lang="es-CL" sz="2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Aplicaciones</a:t>
            </a:r>
            <a:endPar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Audiovisuales</a:t>
            </a:r>
            <a:endPar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Exposiciones</a:t>
            </a:r>
            <a:endPar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Juegos</a:t>
            </a:r>
            <a:endPar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Set </a:t>
            </a:r>
            <a:r>
              <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rPr>
              <a:t>multiproducto</a:t>
            </a: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Publicaciones</a:t>
            </a:r>
            <a:endParaRPr lang="es-CL"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3025" lvl="1" indent="0">
              <a:buNone/>
              <a:defRPr/>
            </a:pPr>
            <a:r>
              <a:rPr lang="es-CL"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Videojuegos</a:t>
            </a:r>
            <a:endParaRPr lang="en-US" sz="2800" dirty="0">
              <a:solidFill>
                <a:schemeClr val="tx1"/>
              </a:solidFill>
            </a:endParaRPr>
          </a:p>
        </p:txBody>
      </p:sp>
      <p:cxnSp>
        <p:nvCxnSpPr>
          <p:cNvPr id="24" name="Conector recto de flecha 23"/>
          <p:cNvCxnSpPr/>
          <p:nvPr/>
        </p:nvCxnSpPr>
        <p:spPr>
          <a:xfrm>
            <a:off x="2777225" y="1559312"/>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6" name="Conector recto de flecha 25"/>
          <p:cNvCxnSpPr/>
          <p:nvPr/>
        </p:nvCxnSpPr>
        <p:spPr>
          <a:xfrm>
            <a:off x="2775124" y="2112542"/>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7" name="Conector recto de flecha 26"/>
          <p:cNvCxnSpPr/>
          <p:nvPr/>
        </p:nvCxnSpPr>
        <p:spPr>
          <a:xfrm>
            <a:off x="2775124" y="2610912"/>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Conector recto de flecha 27"/>
          <p:cNvCxnSpPr/>
          <p:nvPr/>
        </p:nvCxnSpPr>
        <p:spPr>
          <a:xfrm>
            <a:off x="2775124" y="3083883"/>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29" name="Conector recto de flecha 28"/>
          <p:cNvCxnSpPr/>
          <p:nvPr/>
        </p:nvCxnSpPr>
        <p:spPr>
          <a:xfrm>
            <a:off x="2754469" y="3699732"/>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Conector recto de flecha 29"/>
          <p:cNvCxnSpPr/>
          <p:nvPr/>
        </p:nvCxnSpPr>
        <p:spPr>
          <a:xfrm>
            <a:off x="2754469" y="4184499"/>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1" name="Conector recto de flecha 30"/>
          <p:cNvCxnSpPr/>
          <p:nvPr/>
        </p:nvCxnSpPr>
        <p:spPr>
          <a:xfrm>
            <a:off x="2754469" y="4611907"/>
            <a:ext cx="286459"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pic>
        <p:nvPicPr>
          <p:cNvPr id="13" name="Imagen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6093" y="-3341"/>
            <a:ext cx="2535044" cy="1720386"/>
          </a:xfrm>
          <a:prstGeom prst="rect">
            <a:avLst/>
          </a:prstGeom>
        </p:spPr>
      </p:pic>
      <p:pic>
        <p:nvPicPr>
          <p:cNvPr id="15" name="Imagen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08956" y="3374176"/>
            <a:ext cx="2532181" cy="1769324"/>
          </a:xfrm>
          <a:prstGeom prst="rect">
            <a:avLst/>
          </a:prstGeom>
        </p:spPr>
      </p:pic>
      <p:pic>
        <p:nvPicPr>
          <p:cNvPr id="17" name="Imagen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 y="1642020"/>
            <a:ext cx="2595411" cy="1732155"/>
          </a:xfrm>
          <a:prstGeom prst="rect">
            <a:avLst/>
          </a:prstGeom>
        </p:spPr>
      </p:pic>
    </p:spTree>
    <p:extLst>
      <p:ext uri="{BB962C8B-B14F-4D97-AF65-F5344CB8AC3E}">
        <p14:creationId xmlns:p14="http://schemas.microsoft.com/office/powerpoint/2010/main" val="1360571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ikesCount xmlns="http://schemas.microsoft.com/sharepoint/v3" xsi:nil="true"/>
    <Ratings xmlns="http://schemas.microsoft.com/sharepoint/v3">5,</Ratings>
    <LikedBy xmlns="http://schemas.microsoft.com/sharepoint/v3">
      <UserInfo>
        <DisplayName/>
        <AccountId xsi:nil="true"/>
        <AccountType/>
      </UserInfo>
    </LikedBy>
    <RatedBy xmlns="http://schemas.microsoft.com/sharepoint/v3">
      <UserInfo>
        <DisplayName>i:0#.w|conicyt\fespejo</DisplayName>
        <AccountId>37</AccountId>
        <AccountType/>
      </UserInfo>
    </RatedBy>
    <RatingCount xmlns="http://schemas.microsoft.com/sharepoint/v3">1</RatingCount>
    <AverageRating xmlns="http://schemas.microsoft.com/sharepoint/v3">5</AverageRating>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620626B47839C4F97C1E55730F4FE5B" ma:contentTypeVersion="7" ma:contentTypeDescription="Crear nuevo documento." ma:contentTypeScope="" ma:versionID="57b57441144ae5399ee84354a1953304">
  <xsd:schema xmlns:xsd="http://www.w3.org/2001/XMLSchema" xmlns:xs="http://www.w3.org/2001/XMLSchema" xmlns:p="http://schemas.microsoft.com/office/2006/metadata/properties" xmlns:ns1="http://schemas.microsoft.com/sharepoint/v3" targetNamespace="http://schemas.microsoft.com/office/2006/metadata/properties" ma:root="true" ma:fieldsID="85b0f857dc6d5321b7a3d9e07873dc98"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element name="AverageRating" ma:index="10" nillable="true" ma:displayName="Clasificación (0-5)" ma:decimals="2" ma:description="Valor promedio de todas las clasificaciones que se han enviado" ma:internalName="AverageRating" ma:readOnly="true">
      <xsd:simpleType>
        <xsd:restriction base="dms:Number"/>
      </xsd:simpleType>
    </xsd:element>
    <xsd:element name="RatingCount" ma:index="11" nillable="true" ma:displayName="Número de clasificaciones" ma:decimals="0" ma:description="Número de clasificaciones enviado" ma:internalName="RatingCount" ma:readOnly="true">
      <xsd:simpleType>
        <xsd:restriction base="dms:Number"/>
      </xsd:simpleType>
    </xsd:element>
    <xsd:element name="RatedBy" ma:index="12"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Valoraciones de usuario" ma:description="Valoraciones de usuario para el elemento" ma:hidden="true" ma:internalName="Ratings">
      <xsd:simpleType>
        <xsd:restriction base="dms:Note"/>
      </xsd:simpleType>
    </xsd:element>
    <xsd:element name="LikesCount" ma:index="14" nillable="true" ma:displayName="Número de Me gusta" ma:internalName="LikesCount">
      <xsd:simpleType>
        <xsd:restriction base="dms:Unknown"/>
      </xsd:simpleType>
    </xsd:element>
    <xsd:element name="LikedBy" ma:index="15"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D21408-74C7-4961-B41A-78703E93E329}">
  <ds:schemaRef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A4EA0A1-C714-4F44-819C-9E19C6AA1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4C8EBD-90A1-45F9-A898-D9180F2575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2687</TotalTime>
  <Words>1209</Words>
  <Application>Microsoft Office PowerPoint</Application>
  <PresentationFormat>Presentación en pantalla (16:9)</PresentationFormat>
  <Paragraphs>222</Paragraphs>
  <Slides>27</Slides>
  <Notes>13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27</vt:i4>
      </vt:variant>
    </vt:vector>
  </HeadingPairs>
  <TitlesOfParts>
    <vt:vector size="36" baseType="lpstr">
      <vt:lpstr>MS PGothic</vt:lpstr>
      <vt:lpstr>Arial</vt:lpstr>
      <vt:lpstr>Calibri</vt:lpstr>
      <vt:lpstr>gobCL</vt:lpstr>
      <vt:lpstr>Times New Roman</vt:lpstr>
      <vt:lpstr>Verdana</vt:lpstr>
      <vt:lpstr>Wingdings</vt:lpstr>
      <vt:lpstr>Office Theme</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Aspectos considerados en evaluación docente:</vt:lpstr>
      <vt:lpstr>Interacción Pedagógica</vt:lpstr>
      <vt:lpstr>Presentación de PowerPoint</vt:lpstr>
      <vt:lpstr>Necesidades formación en servicio a partir de la Voz Docente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Salazar</dc:creator>
  <cp:lastModifiedBy>Raul Morales Duarte</cp:lastModifiedBy>
  <cp:revision>121</cp:revision>
  <dcterms:created xsi:type="dcterms:W3CDTF">2014-07-08T15:42:06Z</dcterms:created>
  <dcterms:modified xsi:type="dcterms:W3CDTF">2017-06-23T16:23:31Z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0x010100F620626B47839C4F97C1E55730F4FE5B</vt:lpwstr>
  </property>
</Properties>
</file>