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94" r:id="rId2"/>
    <p:sldId id="447" r:id="rId3"/>
    <p:sldId id="435" r:id="rId4"/>
    <p:sldId id="441" r:id="rId5"/>
    <p:sldId id="448" r:id="rId6"/>
    <p:sldId id="399" r:id="rId7"/>
  </p:sldIdLst>
  <p:sldSz cx="9144000" cy="6858000" type="screen4x3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hias Francke" initials="" lastIdx="1" clrIdx="0"/>
  <p:cmAuthor id="1" name="Myriam Durán" initials="MD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531"/>
    <a:srgbClr val="E52B38"/>
    <a:srgbClr val="006CB7"/>
    <a:srgbClr val="FF9900"/>
    <a:srgbClr val="EE727B"/>
    <a:srgbClr val="98CF12"/>
    <a:srgbClr val="26AEC8"/>
    <a:srgbClr val="F7F7F7"/>
    <a:srgbClr val="A6A6A6"/>
    <a:srgbClr val="2D5A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3" autoAdjust="0"/>
    <p:restoredTop sz="68182" autoAdjust="0"/>
  </p:normalViewPr>
  <p:slideViewPr>
    <p:cSldViewPr>
      <p:cViewPr varScale="1">
        <p:scale>
          <a:sx n="73" d="100"/>
          <a:sy n="73" d="100"/>
        </p:scale>
        <p:origin x="-9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D17499-746B-4BA6-BB55-E4D5D8EFC941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532BAA9C-6E8A-45EB-8490-1A49BF4D84DB}">
      <dgm:prSet phldrT="[Texto]" custT="1"/>
      <dgm:spPr/>
      <dgm:t>
        <a:bodyPr/>
        <a:lstStyle/>
        <a:p>
          <a:r>
            <a:rPr lang="es-CL" sz="2000" b="1" dirty="0" smtClean="0"/>
            <a:t>Investigación en el Sector Público</a:t>
          </a:r>
          <a:endParaRPr lang="es-CL" sz="2000" b="1" dirty="0"/>
        </a:p>
      </dgm:t>
    </dgm:pt>
    <dgm:pt modelId="{B60E14B9-5B13-43BE-BF91-ACD01758F4F8}" type="parTrans" cxnId="{7B64AA5E-D64D-4921-B5B8-B7F1EC080279}">
      <dgm:prSet/>
      <dgm:spPr/>
      <dgm:t>
        <a:bodyPr/>
        <a:lstStyle/>
        <a:p>
          <a:endParaRPr lang="es-CL"/>
        </a:p>
      </dgm:t>
    </dgm:pt>
    <dgm:pt modelId="{E2D39F95-652B-4C1E-A2AB-75E7A92AFBEB}" type="sibTrans" cxnId="{7B64AA5E-D64D-4921-B5B8-B7F1EC080279}">
      <dgm:prSet/>
      <dgm:spPr/>
      <dgm:t>
        <a:bodyPr/>
        <a:lstStyle/>
        <a:p>
          <a:endParaRPr lang="es-CL"/>
        </a:p>
      </dgm:t>
    </dgm:pt>
    <dgm:pt modelId="{9CF21260-2C1D-41A0-9577-C29D7D46DA09}">
      <dgm:prSet phldrT="[Texto]" custT="1"/>
      <dgm:spPr/>
      <dgm:t>
        <a:bodyPr/>
        <a:lstStyle/>
        <a:p>
          <a:r>
            <a:rPr lang="es-CL" sz="1400" b="1" dirty="0" smtClean="0"/>
            <a:t>Universidades</a:t>
          </a:r>
        </a:p>
        <a:p>
          <a:r>
            <a:rPr lang="es-CL" sz="1400" b="1" dirty="0" smtClean="0"/>
            <a:t>+</a:t>
          </a:r>
        </a:p>
        <a:p>
          <a:r>
            <a:rPr lang="es-CL" sz="1400" b="1" dirty="0" smtClean="0"/>
            <a:t>Instituciones de Investigación</a:t>
          </a:r>
          <a:endParaRPr lang="es-CL" sz="1400" b="1" dirty="0"/>
        </a:p>
      </dgm:t>
    </dgm:pt>
    <dgm:pt modelId="{C1119A7B-5860-41DD-BEB2-FB7591ECBC60}" type="parTrans" cxnId="{B7A76D4B-4D2A-4441-B1ED-7FFA1AA2B5C5}">
      <dgm:prSet/>
      <dgm:spPr/>
      <dgm:t>
        <a:bodyPr/>
        <a:lstStyle/>
        <a:p>
          <a:endParaRPr lang="es-CL"/>
        </a:p>
      </dgm:t>
    </dgm:pt>
    <dgm:pt modelId="{984F351B-52DA-4F6C-A9CF-ABE0320B07CC}" type="sibTrans" cxnId="{B7A76D4B-4D2A-4441-B1ED-7FFA1AA2B5C5}">
      <dgm:prSet/>
      <dgm:spPr/>
      <dgm:t>
        <a:bodyPr/>
        <a:lstStyle/>
        <a:p>
          <a:endParaRPr lang="es-CL"/>
        </a:p>
      </dgm:t>
    </dgm:pt>
    <dgm:pt modelId="{A2F3C087-ECEF-4D09-BBF9-30D62356C0D6}">
      <dgm:prSet/>
      <dgm:spPr/>
      <dgm:t>
        <a:bodyPr/>
        <a:lstStyle/>
        <a:p>
          <a:endParaRPr lang="es-CL"/>
        </a:p>
      </dgm:t>
    </dgm:pt>
    <dgm:pt modelId="{3C0217A5-556C-412F-9E7E-4761351A65E1}" type="parTrans" cxnId="{B55CB488-A791-412E-B8ED-4A67BB4A68E3}">
      <dgm:prSet/>
      <dgm:spPr/>
      <dgm:t>
        <a:bodyPr/>
        <a:lstStyle/>
        <a:p>
          <a:endParaRPr lang="es-CL"/>
        </a:p>
      </dgm:t>
    </dgm:pt>
    <dgm:pt modelId="{545878C2-4C06-4789-AB63-C2C875E3F0A5}" type="sibTrans" cxnId="{B55CB488-A791-412E-B8ED-4A67BB4A68E3}">
      <dgm:prSet/>
      <dgm:spPr/>
      <dgm:t>
        <a:bodyPr/>
        <a:lstStyle/>
        <a:p>
          <a:endParaRPr lang="es-CL"/>
        </a:p>
      </dgm:t>
    </dgm:pt>
    <dgm:pt modelId="{0C666781-E1EF-4F64-B3FC-5267232B6574}">
      <dgm:prSet phldrT="[Texto]"/>
      <dgm:spPr/>
      <dgm:t>
        <a:bodyPr/>
        <a:lstStyle/>
        <a:p>
          <a:r>
            <a:rPr lang="es-CL" b="1" dirty="0" smtClean="0"/>
            <a:t>Eficiencia I+D</a:t>
          </a:r>
          <a:endParaRPr lang="es-CL" b="1" dirty="0"/>
        </a:p>
      </dgm:t>
    </dgm:pt>
    <dgm:pt modelId="{35016A82-6108-4A5D-A7EC-37BE6EBCF7C8}" type="sibTrans" cxnId="{8292F32A-E81B-4A94-B91C-6F0826F97B9D}">
      <dgm:prSet/>
      <dgm:spPr/>
      <dgm:t>
        <a:bodyPr/>
        <a:lstStyle/>
        <a:p>
          <a:endParaRPr lang="es-CL"/>
        </a:p>
      </dgm:t>
    </dgm:pt>
    <dgm:pt modelId="{198B015C-93D5-478B-94CD-DF6273639554}" type="parTrans" cxnId="{8292F32A-E81B-4A94-B91C-6F0826F97B9D}">
      <dgm:prSet/>
      <dgm:spPr/>
      <dgm:t>
        <a:bodyPr/>
        <a:lstStyle/>
        <a:p>
          <a:endParaRPr lang="es-CL"/>
        </a:p>
      </dgm:t>
    </dgm:pt>
    <dgm:pt modelId="{2DF88DE0-6999-4518-98F2-46C33D2CD7F5}">
      <dgm:prSet phldrT="[Texto]" phldr="1"/>
      <dgm:spPr/>
      <dgm:t>
        <a:bodyPr/>
        <a:lstStyle/>
        <a:p>
          <a:endParaRPr lang="es-CL" dirty="0"/>
        </a:p>
      </dgm:t>
    </dgm:pt>
    <dgm:pt modelId="{49B7B9BB-0BB2-4BF4-988D-3AE61474C133}" type="parTrans" cxnId="{D27DB606-47E9-4A71-8A82-3DDAA62E1D3F}">
      <dgm:prSet/>
      <dgm:spPr/>
      <dgm:t>
        <a:bodyPr/>
        <a:lstStyle/>
        <a:p>
          <a:endParaRPr lang="es-CL"/>
        </a:p>
      </dgm:t>
    </dgm:pt>
    <dgm:pt modelId="{13299FA1-C0A0-4624-AE39-F43837B03EF4}" type="sibTrans" cxnId="{D27DB606-47E9-4A71-8A82-3DDAA62E1D3F}">
      <dgm:prSet/>
      <dgm:spPr/>
      <dgm:t>
        <a:bodyPr/>
        <a:lstStyle/>
        <a:p>
          <a:endParaRPr lang="es-CL"/>
        </a:p>
      </dgm:t>
    </dgm:pt>
    <dgm:pt modelId="{29D65D5F-869C-4BF3-8440-D922AE26526C}">
      <dgm:prSet phldrT="[Texto]" phldr="1"/>
      <dgm:spPr/>
      <dgm:t>
        <a:bodyPr/>
        <a:lstStyle/>
        <a:p>
          <a:endParaRPr lang="es-CL" dirty="0"/>
        </a:p>
      </dgm:t>
    </dgm:pt>
    <dgm:pt modelId="{4D90FA76-118A-4E6E-87F6-32E25C9DE35F}" type="parTrans" cxnId="{F1ED81AE-34B4-4A15-BCD0-D960FC86F050}">
      <dgm:prSet/>
      <dgm:spPr/>
      <dgm:t>
        <a:bodyPr/>
        <a:lstStyle/>
        <a:p>
          <a:endParaRPr lang="es-CL"/>
        </a:p>
      </dgm:t>
    </dgm:pt>
    <dgm:pt modelId="{D6AC5627-8A0E-4E5E-8055-561D0DF4C764}" type="sibTrans" cxnId="{F1ED81AE-34B4-4A15-BCD0-D960FC86F050}">
      <dgm:prSet/>
      <dgm:spPr/>
      <dgm:t>
        <a:bodyPr/>
        <a:lstStyle/>
        <a:p>
          <a:endParaRPr lang="es-CL"/>
        </a:p>
      </dgm:t>
    </dgm:pt>
    <dgm:pt modelId="{5A12D541-AE3D-4832-9508-E80D56FFA694}">
      <dgm:prSet phldrT="[Texto]" phldr="1"/>
      <dgm:spPr/>
      <dgm:t>
        <a:bodyPr/>
        <a:lstStyle/>
        <a:p>
          <a:endParaRPr lang="es-CL" dirty="0"/>
        </a:p>
      </dgm:t>
    </dgm:pt>
    <dgm:pt modelId="{00394776-802C-4D57-BEAB-26FFD3A1B5AD}" type="parTrans" cxnId="{B0499511-28D6-40FA-98A8-7887308A2397}">
      <dgm:prSet/>
      <dgm:spPr/>
      <dgm:t>
        <a:bodyPr/>
        <a:lstStyle/>
        <a:p>
          <a:endParaRPr lang="es-CL"/>
        </a:p>
      </dgm:t>
    </dgm:pt>
    <dgm:pt modelId="{A01A6099-BD5C-4E18-8112-552BBCC8F335}" type="sibTrans" cxnId="{B0499511-28D6-40FA-98A8-7887308A2397}">
      <dgm:prSet/>
      <dgm:spPr/>
      <dgm:t>
        <a:bodyPr/>
        <a:lstStyle/>
        <a:p>
          <a:endParaRPr lang="es-CL"/>
        </a:p>
      </dgm:t>
    </dgm:pt>
    <dgm:pt modelId="{CAA0444D-830A-4DAC-8D24-71C002257197}">
      <dgm:prSet phldrT="[Texto]" phldr="1"/>
      <dgm:spPr/>
      <dgm:t>
        <a:bodyPr/>
        <a:lstStyle/>
        <a:p>
          <a:endParaRPr lang="es-CL" dirty="0"/>
        </a:p>
      </dgm:t>
    </dgm:pt>
    <dgm:pt modelId="{006C2DCC-2C9A-418B-9BC6-10F69E92861E}" type="parTrans" cxnId="{225DF1AA-69B1-46C9-8782-D8C10D9A9166}">
      <dgm:prSet/>
      <dgm:spPr/>
      <dgm:t>
        <a:bodyPr/>
        <a:lstStyle/>
        <a:p>
          <a:endParaRPr lang="es-CL"/>
        </a:p>
      </dgm:t>
    </dgm:pt>
    <dgm:pt modelId="{F2D5F1BD-8B7B-4C87-B987-3757D4124844}" type="sibTrans" cxnId="{225DF1AA-69B1-46C9-8782-D8C10D9A9166}">
      <dgm:prSet/>
      <dgm:spPr/>
      <dgm:t>
        <a:bodyPr/>
        <a:lstStyle/>
        <a:p>
          <a:endParaRPr lang="es-CL"/>
        </a:p>
      </dgm:t>
    </dgm:pt>
    <dgm:pt modelId="{F7614F5E-4A5C-41D7-9FEB-73FEB8DD77A6}">
      <dgm:prSet phldrT="[Texto]" phldr="1"/>
      <dgm:spPr/>
      <dgm:t>
        <a:bodyPr/>
        <a:lstStyle/>
        <a:p>
          <a:endParaRPr lang="es-CL" dirty="0"/>
        </a:p>
      </dgm:t>
    </dgm:pt>
    <dgm:pt modelId="{9276A331-FDF1-42F5-A5F1-229BECA698AA}" type="parTrans" cxnId="{7742F595-096A-4622-9801-9375AF215A15}">
      <dgm:prSet/>
      <dgm:spPr/>
      <dgm:t>
        <a:bodyPr/>
        <a:lstStyle/>
        <a:p>
          <a:endParaRPr lang="es-CL"/>
        </a:p>
      </dgm:t>
    </dgm:pt>
    <dgm:pt modelId="{E617C2CA-8C53-49FA-B7F1-2D0FA7A53156}" type="sibTrans" cxnId="{7742F595-096A-4622-9801-9375AF215A15}">
      <dgm:prSet/>
      <dgm:spPr/>
      <dgm:t>
        <a:bodyPr/>
        <a:lstStyle/>
        <a:p>
          <a:endParaRPr lang="es-CL"/>
        </a:p>
      </dgm:t>
    </dgm:pt>
    <dgm:pt modelId="{EC770F21-0AF2-4B1F-AA0E-A216D725B2C7}" type="pres">
      <dgm:prSet presAssocID="{73D17499-746B-4BA6-BB55-E4D5D8EFC941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076A09A2-D815-4BD8-9062-3520AD4F2FDF}" type="pres">
      <dgm:prSet presAssocID="{532BAA9C-6E8A-45EB-8490-1A49BF4D84DB}" presName="gear1" presStyleLbl="node1" presStyleIdx="0" presStyleCnt="3" custLinFactNeighborX="-3594" custLinFactNeighborY="-11888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3C6A9EB-67F2-4288-B802-054D1D0855D5}" type="pres">
      <dgm:prSet presAssocID="{532BAA9C-6E8A-45EB-8490-1A49BF4D84DB}" presName="gear1srcNode" presStyleLbl="node1" presStyleIdx="0" presStyleCnt="3"/>
      <dgm:spPr/>
      <dgm:t>
        <a:bodyPr/>
        <a:lstStyle/>
        <a:p>
          <a:endParaRPr lang="es-CL"/>
        </a:p>
      </dgm:t>
    </dgm:pt>
    <dgm:pt modelId="{5F626A14-A3F4-4A98-BC30-A44D10A346AA}" type="pres">
      <dgm:prSet presAssocID="{532BAA9C-6E8A-45EB-8490-1A49BF4D84DB}" presName="gear1dstNode" presStyleLbl="node1" presStyleIdx="0" presStyleCnt="3"/>
      <dgm:spPr/>
      <dgm:t>
        <a:bodyPr/>
        <a:lstStyle/>
        <a:p>
          <a:endParaRPr lang="es-CL"/>
        </a:p>
      </dgm:t>
    </dgm:pt>
    <dgm:pt modelId="{4BBAB359-9AC5-44F4-BF62-CE5441EFDA09}" type="pres">
      <dgm:prSet presAssocID="{9CF21260-2C1D-41A0-9577-C29D7D46DA09}" presName="gear2" presStyleLbl="node1" presStyleIdx="1" presStyleCnt="3" custScaleX="133046" custScaleY="124615" custLinFactNeighborX="-31994" custLinFactNeighborY="538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B9C293B-182E-4D43-88C8-C256DE915FA6}" type="pres">
      <dgm:prSet presAssocID="{9CF21260-2C1D-41A0-9577-C29D7D46DA09}" presName="gear2srcNode" presStyleLbl="node1" presStyleIdx="1" presStyleCnt="3"/>
      <dgm:spPr/>
      <dgm:t>
        <a:bodyPr/>
        <a:lstStyle/>
        <a:p>
          <a:endParaRPr lang="es-CL"/>
        </a:p>
      </dgm:t>
    </dgm:pt>
    <dgm:pt modelId="{A22CB9B6-52A0-424B-9E9F-1372FB3D8395}" type="pres">
      <dgm:prSet presAssocID="{9CF21260-2C1D-41A0-9577-C29D7D46DA09}" presName="gear2dstNode" presStyleLbl="node1" presStyleIdx="1" presStyleCnt="3"/>
      <dgm:spPr/>
      <dgm:t>
        <a:bodyPr/>
        <a:lstStyle/>
        <a:p>
          <a:endParaRPr lang="es-CL"/>
        </a:p>
      </dgm:t>
    </dgm:pt>
    <dgm:pt modelId="{949A2AED-2007-4B9C-83D2-84AB10A47A7C}" type="pres">
      <dgm:prSet presAssocID="{0C666781-E1EF-4F64-B3FC-5267232B6574}" presName="gear3" presStyleLbl="node1" presStyleIdx="2" presStyleCnt="3"/>
      <dgm:spPr/>
      <dgm:t>
        <a:bodyPr/>
        <a:lstStyle/>
        <a:p>
          <a:endParaRPr lang="es-CL"/>
        </a:p>
      </dgm:t>
    </dgm:pt>
    <dgm:pt modelId="{DE80B385-B2DA-414B-91B0-64C69C242CD8}" type="pres">
      <dgm:prSet presAssocID="{0C666781-E1EF-4F64-B3FC-5267232B657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479B106-75FE-40F1-92BE-0DB2E563A004}" type="pres">
      <dgm:prSet presAssocID="{0C666781-E1EF-4F64-B3FC-5267232B6574}" presName="gear3srcNode" presStyleLbl="node1" presStyleIdx="2" presStyleCnt="3"/>
      <dgm:spPr/>
      <dgm:t>
        <a:bodyPr/>
        <a:lstStyle/>
        <a:p>
          <a:endParaRPr lang="es-CL"/>
        </a:p>
      </dgm:t>
    </dgm:pt>
    <dgm:pt modelId="{00D063AF-7EDC-48A9-A3AC-163C7E1C93DF}" type="pres">
      <dgm:prSet presAssocID="{0C666781-E1EF-4F64-B3FC-5267232B6574}" presName="gear3dstNode" presStyleLbl="node1" presStyleIdx="2" presStyleCnt="3"/>
      <dgm:spPr/>
      <dgm:t>
        <a:bodyPr/>
        <a:lstStyle/>
        <a:p>
          <a:endParaRPr lang="es-CL"/>
        </a:p>
      </dgm:t>
    </dgm:pt>
    <dgm:pt modelId="{5DEA9A23-E1CC-439D-8C67-D072C1644618}" type="pres">
      <dgm:prSet presAssocID="{E2D39F95-652B-4C1E-A2AB-75E7A92AFBEB}" presName="connector1" presStyleLbl="sibTrans2D1" presStyleIdx="0" presStyleCnt="3" custLinFactNeighborX="14489" custLinFactNeighborY="-10518"/>
      <dgm:spPr/>
      <dgm:t>
        <a:bodyPr/>
        <a:lstStyle/>
        <a:p>
          <a:endParaRPr lang="es-CL"/>
        </a:p>
      </dgm:t>
    </dgm:pt>
    <dgm:pt modelId="{C8F125B0-EB9A-44AA-86F2-8BB5E5FE870E}" type="pres">
      <dgm:prSet presAssocID="{984F351B-52DA-4F6C-A9CF-ABE0320B07CC}" presName="connector2" presStyleLbl="sibTrans2D1" presStyleIdx="1" presStyleCnt="3" custLinFactNeighborX="-38173" custLinFactNeighborY="-6070"/>
      <dgm:spPr/>
      <dgm:t>
        <a:bodyPr/>
        <a:lstStyle/>
        <a:p>
          <a:endParaRPr lang="es-CL"/>
        </a:p>
      </dgm:t>
    </dgm:pt>
    <dgm:pt modelId="{83F6B78F-2D3B-403A-88C9-793C95FF6C3F}" type="pres">
      <dgm:prSet presAssocID="{35016A82-6108-4A5D-A7EC-37BE6EBCF7C8}" presName="connector3" presStyleLbl="sibTrans2D1" presStyleIdx="2" presStyleCnt="3"/>
      <dgm:spPr/>
      <dgm:t>
        <a:bodyPr/>
        <a:lstStyle/>
        <a:p>
          <a:endParaRPr lang="es-CL"/>
        </a:p>
      </dgm:t>
    </dgm:pt>
  </dgm:ptLst>
  <dgm:cxnLst>
    <dgm:cxn modelId="{6419F59F-A9A1-4EA5-8DDD-8D1257715587}" type="presOf" srcId="{0C666781-E1EF-4F64-B3FC-5267232B6574}" destId="{00D063AF-7EDC-48A9-A3AC-163C7E1C93DF}" srcOrd="3" destOrd="0" presId="urn:microsoft.com/office/officeart/2005/8/layout/gear1"/>
    <dgm:cxn modelId="{8292F32A-E81B-4A94-B91C-6F0826F97B9D}" srcId="{73D17499-746B-4BA6-BB55-E4D5D8EFC941}" destId="{0C666781-E1EF-4F64-B3FC-5267232B6574}" srcOrd="2" destOrd="0" parTransId="{198B015C-93D5-478B-94CD-DF6273639554}" sibTransId="{35016A82-6108-4A5D-A7EC-37BE6EBCF7C8}"/>
    <dgm:cxn modelId="{225DF1AA-69B1-46C9-8782-D8C10D9A9166}" srcId="{73D17499-746B-4BA6-BB55-E4D5D8EFC941}" destId="{CAA0444D-830A-4DAC-8D24-71C002257197}" srcOrd="7" destOrd="0" parTransId="{006C2DCC-2C9A-418B-9BC6-10F69E92861E}" sibTransId="{F2D5F1BD-8B7B-4C87-B987-3757D4124844}"/>
    <dgm:cxn modelId="{7742F595-096A-4622-9801-9375AF215A15}" srcId="{73D17499-746B-4BA6-BB55-E4D5D8EFC941}" destId="{F7614F5E-4A5C-41D7-9FEB-73FEB8DD77A6}" srcOrd="8" destOrd="0" parTransId="{9276A331-FDF1-42F5-A5F1-229BECA698AA}" sibTransId="{E617C2CA-8C53-49FA-B7F1-2D0FA7A53156}"/>
    <dgm:cxn modelId="{B65C5E7A-0A2B-490B-B20D-7C6B8B968AC9}" type="presOf" srcId="{0C666781-E1EF-4F64-B3FC-5267232B6574}" destId="{949A2AED-2007-4B9C-83D2-84AB10A47A7C}" srcOrd="0" destOrd="0" presId="urn:microsoft.com/office/officeart/2005/8/layout/gear1"/>
    <dgm:cxn modelId="{B7A76D4B-4D2A-4441-B1ED-7FFA1AA2B5C5}" srcId="{73D17499-746B-4BA6-BB55-E4D5D8EFC941}" destId="{9CF21260-2C1D-41A0-9577-C29D7D46DA09}" srcOrd="1" destOrd="0" parTransId="{C1119A7B-5860-41DD-BEB2-FB7591ECBC60}" sibTransId="{984F351B-52DA-4F6C-A9CF-ABE0320B07CC}"/>
    <dgm:cxn modelId="{47C7BB9A-94BC-477D-B6C4-BFD23C2469F5}" type="presOf" srcId="{9CF21260-2C1D-41A0-9577-C29D7D46DA09}" destId="{A22CB9B6-52A0-424B-9E9F-1372FB3D8395}" srcOrd="2" destOrd="0" presId="urn:microsoft.com/office/officeart/2005/8/layout/gear1"/>
    <dgm:cxn modelId="{9B49B573-8C09-4F1C-BEDE-C54FB31FF225}" type="presOf" srcId="{9CF21260-2C1D-41A0-9577-C29D7D46DA09}" destId="{4BBAB359-9AC5-44F4-BF62-CE5441EFDA09}" srcOrd="0" destOrd="0" presId="urn:microsoft.com/office/officeart/2005/8/layout/gear1"/>
    <dgm:cxn modelId="{D27DB606-47E9-4A71-8A82-3DDAA62E1D3F}" srcId="{73D17499-746B-4BA6-BB55-E4D5D8EFC941}" destId="{2DF88DE0-6999-4518-98F2-46C33D2CD7F5}" srcOrd="4" destOrd="0" parTransId="{49B7B9BB-0BB2-4BF4-988D-3AE61474C133}" sibTransId="{13299FA1-C0A0-4624-AE39-F43837B03EF4}"/>
    <dgm:cxn modelId="{A5A0BEA7-BF2C-4BF7-AFF4-0AF1CFC840A0}" type="presOf" srcId="{35016A82-6108-4A5D-A7EC-37BE6EBCF7C8}" destId="{83F6B78F-2D3B-403A-88C9-793C95FF6C3F}" srcOrd="0" destOrd="0" presId="urn:microsoft.com/office/officeart/2005/8/layout/gear1"/>
    <dgm:cxn modelId="{F1ED81AE-34B4-4A15-BCD0-D960FC86F050}" srcId="{73D17499-746B-4BA6-BB55-E4D5D8EFC941}" destId="{29D65D5F-869C-4BF3-8440-D922AE26526C}" srcOrd="5" destOrd="0" parTransId="{4D90FA76-118A-4E6E-87F6-32E25C9DE35F}" sibTransId="{D6AC5627-8A0E-4E5E-8055-561D0DF4C764}"/>
    <dgm:cxn modelId="{B48E77B1-87F7-4DA2-A5B5-6F6BC83E8A83}" type="presOf" srcId="{0C666781-E1EF-4F64-B3FC-5267232B6574}" destId="{7479B106-75FE-40F1-92BE-0DB2E563A004}" srcOrd="2" destOrd="0" presId="urn:microsoft.com/office/officeart/2005/8/layout/gear1"/>
    <dgm:cxn modelId="{264ABFC2-A22C-4543-96DD-D5EA472D686A}" type="presOf" srcId="{E2D39F95-652B-4C1E-A2AB-75E7A92AFBEB}" destId="{5DEA9A23-E1CC-439D-8C67-D072C1644618}" srcOrd="0" destOrd="0" presId="urn:microsoft.com/office/officeart/2005/8/layout/gear1"/>
    <dgm:cxn modelId="{FC3FD3E4-643C-45E7-8CC1-63CF8121F78E}" type="presOf" srcId="{9CF21260-2C1D-41A0-9577-C29D7D46DA09}" destId="{2B9C293B-182E-4D43-88C8-C256DE915FA6}" srcOrd="1" destOrd="0" presId="urn:microsoft.com/office/officeart/2005/8/layout/gear1"/>
    <dgm:cxn modelId="{B0499511-28D6-40FA-98A8-7887308A2397}" srcId="{73D17499-746B-4BA6-BB55-E4D5D8EFC941}" destId="{5A12D541-AE3D-4832-9508-E80D56FFA694}" srcOrd="6" destOrd="0" parTransId="{00394776-802C-4D57-BEAB-26FFD3A1B5AD}" sibTransId="{A01A6099-BD5C-4E18-8112-552BBCC8F335}"/>
    <dgm:cxn modelId="{B55CB488-A791-412E-B8ED-4A67BB4A68E3}" srcId="{73D17499-746B-4BA6-BB55-E4D5D8EFC941}" destId="{A2F3C087-ECEF-4D09-BBF9-30D62356C0D6}" srcOrd="3" destOrd="0" parTransId="{3C0217A5-556C-412F-9E7E-4761351A65E1}" sibTransId="{545878C2-4C06-4789-AB63-C2C875E3F0A5}"/>
    <dgm:cxn modelId="{7B64AA5E-D64D-4921-B5B8-B7F1EC080279}" srcId="{73D17499-746B-4BA6-BB55-E4D5D8EFC941}" destId="{532BAA9C-6E8A-45EB-8490-1A49BF4D84DB}" srcOrd="0" destOrd="0" parTransId="{B60E14B9-5B13-43BE-BF91-ACD01758F4F8}" sibTransId="{E2D39F95-652B-4C1E-A2AB-75E7A92AFBEB}"/>
    <dgm:cxn modelId="{55F1A64F-B2AE-449C-AB84-805C533BC49B}" type="presOf" srcId="{532BAA9C-6E8A-45EB-8490-1A49BF4D84DB}" destId="{5F626A14-A3F4-4A98-BC30-A44D10A346AA}" srcOrd="2" destOrd="0" presId="urn:microsoft.com/office/officeart/2005/8/layout/gear1"/>
    <dgm:cxn modelId="{3E4B7F5E-31C4-4EE8-81D8-DA9B837E673A}" type="presOf" srcId="{984F351B-52DA-4F6C-A9CF-ABE0320B07CC}" destId="{C8F125B0-EB9A-44AA-86F2-8BB5E5FE870E}" srcOrd="0" destOrd="0" presId="urn:microsoft.com/office/officeart/2005/8/layout/gear1"/>
    <dgm:cxn modelId="{92FAA692-61CB-4253-A6C8-65AD94963EE9}" type="presOf" srcId="{0C666781-E1EF-4F64-B3FC-5267232B6574}" destId="{DE80B385-B2DA-414B-91B0-64C69C242CD8}" srcOrd="1" destOrd="0" presId="urn:microsoft.com/office/officeart/2005/8/layout/gear1"/>
    <dgm:cxn modelId="{BB0114C0-5405-4DA9-BC33-E03801DA83F5}" type="presOf" srcId="{532BAA9C-6E8A-45EB-8490-1A49BF4D84DB}" destId="{076A09A2-D815-4BD8-9062-3520AD4F2FDF}" srcOrd="0" destOrd="0" presId="urn:microsoft.com/office/officeart/2005/8/layout/gear1"/>
    <dgm:cxn modelId="{CB5B02E1-0F8A-4727-96DD-D5C21F246661}" type="presOf" srcId="{532BAA9C-6E8A-45EB-8490-1A49BF4D84DB}" destId="{E3C6A9EB-67F2-4288-B802-054D1D0855D5}" srcOrd="1" destOrd="0" presId="urn:microsoft.com/office/officeart/2005/8/layout/gear1"/>
    <dgm:cxn modelId="{B5F2300B-D9F7-4A8C-B0F5-378AE31BF44A}" type="presOf" srcId="{73D17499-746B-4BA6-BB55-E4D5D8EFC941}" destId="{EC770F21-0AF2-4B1F-AA0E-A216D725B2C7}" srcOrd="0" destOrd="0" presId="urn:microsoft.com/office/officeart/2005/8/layout/gear1"/>
    <dgm:cxn modelId="{34194973-E8F3-4253-BC7A-C38CCA338332}" type="presParOf" srcId="{EC770F21-0AF2-4B1F-AA0E-A216D725B2C7}" destId="{076A09A2-D815-4BD8-9062-3520AD4F2FDF}" srcOrd="0" destOrd="0" presId="urn:microsoft.com/office/officeart/2005/8/layout/gear1"/>
    <dgm:cxn modelId="{DE4D871D-0E0E-442C-8297-B6B329C1585E}" type="presParOf" srcId="{EC770F21-0AF2-4B1F-AA0E-A216D725B2C7}" destId="{E3C6A9EB-67F2-4288-B802-054D1D0855D5}" srcOrd="1" destOrd="0" presId="urn:microsoft.com/office/officeart/2005/8/layout/gear1"/>
    <dgm:cxn modelId="{086131FF-83A5-4795-A546-921365EB9AFC}" type="presParOf" srcId="{EC770F21-0AF2-4B1F-AA0E-A216D725B2C7}" destId="{5F626A14-A3F4-4A98-BC30-A44D10A346AA}" srcOrd="2" destOrd="0" presId="urn:microsoft.com/office/officeart/2005/8/layout/gear1"/>
    <dgm:cxn modelId="{FD5528F9-95D8-4B67-A372-F77F1A55C420}" type="presParOf" srcId="{EC770F21-0AF2-4B1F-AA0E-A216D725B2C7}" destId="{4BBAB359-9AC5-44F4-BF62-CE5441EFDA09}" srcOrd="3" destOrd="0" presId="urn:microsoft.com/office/officeart/2005/8/layout/gear1"/>
    <dgm:cxn modelId="{D3BD7143-33F5-4F69-B438-9053AD6DD5B9}" type="presParOf" srcId="{EC770F21-0AF2-4B1F-AA0E-A216D725B2C7}" destId="{2B9C293B-182E-4D43-88C8-C256DE915FA6}" srcOrd="4" destOrd="0" presId="urn:microsoft.com/office/officeart/2005/8/layout/gear1"/>
    <dgm:cxn modelId="{14D012DD-43FC-43DF-A1D2-86E9E8B4228C}" type="presParOf" srcId="{EC770F21-0AF2-4B1F-AA0E-A216D725B2C7}" destId="{A22CB9B6-52A0-424B-9E9F-1372FB3D8395}" srcOrd="5" destOrd="0" presId="urn:microsoft.com/office/officeart/2005/8/layout/gear1"/>
    <dgm:cxn modelId="{5613FCF1-5FE7-4B02-BF9D-4109B5B49E90}" type="presParOf" srcId="{EC770F21-0AF2-4B1F-AA0E-A216D725B2C7}" destId="{949A2AED-2007-4B9C-83D2-84AB10A47A7C}" srcOrd="6" destOrd="0" presId="urn:microsoft.com/office/officeart/2005/8/layout/gear1"/>
    <dgm:cxn modelId="{B05AD6F2-4C2A-4D15-B47E-E2D59C52DAD1}" type="presParOf" srcId="{EC770F21-0AF2-4B1F-AA0E-A216D725B2C7}" destId="{DE80B385-B2DA-414B-91B0-64C69C242CD8}" srcOrd="7" destOrd="0" presId="urn:microsoft.com/office/officeart/2005/8/layout/gear1"/>
    <dgm:cxn modelId="{459E47F6-2EDD-433E-8C29-17E5F589EDFA}" type="presParOf" srcId="{EC770F21-0AF2-4B1F-AA0E-A216D725B2C7}" destId="{7479B106-75FE-40F1-92BE-0DB2E563A004}" srcOrd="8" destOrd="0" presId="urn:microsoft.com/office/officeart/2005/8/layout/gear1"/>
    <dgm:cxn modelId="{F2E18524-5900-4E9B-950A-AFC56C00F71A}" type="presParOf" srcId="{EC770F21-0AF2-4B1F-AA0E-A216D725B2C7}" destId="{00D063AF-7EDC-48A9-A3AC-163C7E1C93DF}" srcOrd="9" destOrd="0" presId="urn:microsoft.com/office/officeart/2005/8/layout/gear1"/>
    <dgm:cxn modelId="{DDF9C627-0B04-475E-A5B9-EA375C400532}" type="presParOf" srcId="{EC770F21-0AF2-4B1F-AA0E-A216D725B2C7}" destId="{5DEA9A23-E1CC-439D-8C67-D072C1644618}" srcOrd="10" destOrd="0" presId="urn:microsoft.com/office/officeart/2005/8/layout/gear1"/>
    <dgm:cxn modelId="{B13F37B9-F0A8-4790-A99A-04B4E0D3DAC7}" type="presParOf" srcId="{EC770F21-0AF2-4B1F-AA0E-A216D725B2C7}" destId="{C8F125B0-EB9A-44AA-86F2-8BB5E5FE870E}" srcOrd="11" destOrd="0" presId="urn:microsoft.com/office/officeart/2005/8/layout/gear1"/>
    <dgm:cxn modelId="{6E082476-8997-44DD-A01F-9C281911E355}" type="presParOf" srcId="{EC770F21-0AF2-4B1F-AA0E-A216D725B2C7}" destId="{83F6B78F-2D3B-403A-88C9-793C95FF6C3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3F8155-7236-430A-BD07-7465623A0E8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3E5DDBF-18EA-4632-B7E6-692B52E14F0C}">
      <dgm:prSet phldrT="[Texto]"/>
      <dgm:spPr/>
      <dgm:t>
        <a:bodyPr/>
        <a:lstStyle/>
        <a:p>
          <a:r>
            <a:rPr lang="es-CL" dirty="0" smtClean="0">
              <a:solidFill>
                <a:srgbClr val="FFFF00"/>
              </a:solidFill>
            </a:rPr>
            <a:t>Niveles de vida más altos</a:t>
          </a:r>
          <a:r>
            <a:rPr lang="es-CL" dirty="0" smtClean="0"/>
            <a:t> dependerá de la capacidad</a:t>
          </a:r>
          <a:r>
            <a:rPr lang="es-CL" baseline="0" dirty="0" smtClean="0"/>
            <a:t> </a:t>
          </a:r>
          <a:r>
            <a:rPr lang="es-CL" dirty="0" smtClean="0"/>
            <a:t>de la economía chilena para aumentar su sistema de innovación y su productividad.</a:t>
          </a:r>
          <a:endParaRPr lang="es-CL" dirty="0"/>
        </a:p>
      </dgm:t>
    </dgm:pt>
    <dgm:pt modelId="{168C4ED7-AFEC-46A8-BFCA-1EBEF006EF6B}" type="parTrans" cxnId="{B6054CF5-FBFD-4C30-9C9A-6390ECFA0825}">
      <dgm:prSet/>
      <dgm:spPr/>
      <dgm:t>
        <a:bodyPr/>
        <a:lstStyle/>
        <a:p>
          <a:endParaRPr lang="es-CL"/>
        </a:p>
      </dgm:t>
    </dgm:pt>
    <dgm:pt modelId="{15BC12ED-7E4E-45B2-9863-24B3DE274C6C}" type="sibTrans" cxnId="{B6054CF5-FBFD-4C30-9C9A-6390ECFA0825}">
      <dgm:prSet/>
      <dgm:spPr/>
      <dgm:t>
        <a:bodyPr/>
        <a:lstStyle/>
        <a:p>
          <a:endParaRPr lang="es-CL"/>
        </a:p>
      </dgm:t>
    </dgm:pt>
    <dgm:pt modelId="{BBC455CD-6B04-401A-82F7-A16B4B36859F}">
      <dgm:prSet phldrT="[Texto]"/>
      <dgm:spPr/>
      <dgm:t>
        <a:bodyPr/>
        <a:lstStyle/>
        <a:p>
          <a:r>
            <a:rPr lang="es-CL" dirty="0" smtClean="0">
              <a:solidFill>
                <a:srgbClr val="FFFF00"/>
              </a:solidFill>
            </a:rPr>
            <a:t>I+D baja e innovación limitada </a:t>
          </a:r>
          <a:r>
            <a:rPr lang="es-CL" dirty="0" smtClean="0"/>
            <a:t>- escasez de graduados calificados en los campos STEM.</a:t>
          </a:r>
          <a:endParaRPr lang="es-CL" dirty="0"/>
        </a:p>
      </dgm:t>
    </dgm:pt>
    <dgm:pt modelId="{031BB872-462F-43FC-ABAC-1458E66950C8}" type="parTrans" cxnId="{75134C91-4274-4068-9113-FDEFC6D77FF2}">
      <dgm:prSet/>
      <dgm:spPr/>
      <dgm:t>
        <a:bodyPr/>
        <a:lstStyle/>
        <a:p>
          <a:endParaRPr lang="es-CL"/>
        </a:p>
      </dgm:t>
    </dgm:pt>
    <dgm:pt modelId="{D9774982-7803-401D-9706-F37E85C6B97A}" type="sibTrans" cxnId="{75134C91-4274-4068-9113-FDEFC6D77FF2}">
      <dgm:prSet/>
      <dgm:spPr/>
      <dgm:t>
        <a:bodyPr/>
        <a:lstStyle/>
        <a:p>
          <a:endParaRPr lang="es-CL"/>
        </a:p>
      </dgm:t>
    </dgm:pt>
    <dgm:pt modelId="{7EC775EB-2F6E-43F5-9BFE-F7F7DC028D36}">
      <dgm:prSet phldrT="[Texto]"/>
      <dgm:spPr/>
      <dgm:t>
        <a:bodyPr/>
        <a:lstStyle/>
        <a:p>
          <a:r>
            <a:rPr lang="es-CL" dirty="0" smtClean="0"/>
            <a:t>Las </a:t>
          </a:r>
          <a:r>
            <a:rPr lang="es-CL" dirty="0" smtClean="0">
              <a:solidFill>
                <a:srgbClr val="FFFF00"/>
              </a:solidFill>
            </a:rPr>
            <a:t>políticas</a:t>
          </a:r>
          <a:r>
            <a:rPr lang="es-CL" dirty="0" smtClean="0"/>
            <a:t> han mostrado un </a:t>
          </a:r>
          <a:r>
            <a:rPr lang="es-CL" dirty="0" smtClean="0">
              <a:solidFill>
                <a:schemeClr val="bg1"/>
              </a:solidFill>
            </a:rPr>
            <a:t>mayor apoyo </a:t>
          </a:r>
          <a:r>
            <a:rPr lang="es-CL" dirty="0" smtClean="0"/>
            <a:t>a la innovación, y las reformas han animado a las empresas a invertir en activos de I+D y a acceder al financiamiento.</a:t>
          </a:r>
          <a:endParaRPr lang="es-CL" dirty="0"/>
        </a:p>
      </dgm:t>
    </dgm:pt>
    <dgm:pt modelId="{B61EF57A-DBE3-4035-940F-4E0DE90F4582}" type="parTrans" cxnId="{33429C52-9766-43A2-A32C-9C3767A79CBE}">
      <dgm:prSet/>
      <dgm:spPr/>
      <dgm:t>
        <a:bodyPr/>
        <a:lstStyle/>
        <a:p>
          <a:endParaRPr lang="es-CL"/>
        </a:p>
      </dgm:t>
    </dgm:pt>
    <dgm:pt modelId="{345E4ED4-BE33-4692-9DA4-38372104A240}" type="sibTrans" cxnId="{33429C52-9766-43A2-A32C-9C3767A79CBE}">
      <dgm:prSet/>
      <dgm:spPr/>
      <dgm:t>
        <a:bodyPr/>
        <a:lstStyle/>
        <a:p>
          <a:endParaRPr lang="es-CL"/>
        </a:p>
      </dgm:t>
    </dgm:pt>
    <dgm:pt modelId="{B4ACA2D4-E27B-4774-BF29-A3DBE7373171}">
      <dgm:prSet phldrT="[Texto]"/>
      <dgm:spPr/>
      <dgm:t>
        <a:bodyPr/>
        <a:lstStyle/>
        <a:p>
          <a:r>
            <a:rPr lang="es-CL" dirty="0" smtClean="0"/>
            <a:t>Los </a:t>
          </a:r>
          <a:r>
            <a:rPr lang="es-CL" dirty="0" smtClean="0">
              <a:solidFill>
                <a:srgbClr val="FFFF00"/>
              </a:solidFill>
            </a:rPr>
            <a:t>créditos fiscales</a:t>
          </a:r>
          <a:r>
            <a:rPr lang="es-CL" dirty="0" smtClean="0"/>
            <a:t> por I+D, son ahora más fáciles de</a:t>
          </a:r>
          <a:r>
            <a:rPr lang="es-CL" baseline="0" dirty="0" smtClean="0"/>
            <a:t> </a:t>
          </a:r>
          <a:r>
            <a:rPr lang="es-CL" dirty="0" smtClean="0"/>
            <a:t>solicitar y su adopción va en aumento.</a:t>
          </a:r>
          <a:endParaRPr lang="es-CL" dirty="0"/>
        </a:p>
      </dgm:t>
    </dgm:pt>
    <dgm:pt modelId="{EF9C8C57-7DFE-4693-98C3-3C5C58F6EA19}" type="parTrans" cxnId="{91CAF2AF-6BBE-43AF-8487-83FAC7C75A5C}">
      <dgm:prSet/>
      <dgm:spPr/>
    </dgm:pt>
    <dgm:pt modelId="{9F0F7A63-C591-4636-8321-AF35AC613CFA}" type="sibTrans" cxnId="{91CAF2AF-6BBE-43AF-8487-83FAC7C75A5C}">
      <dgm:prSet/>
      <dgm:spPr/>
    </dgm:pt>
    <dgm:pt modelId="{37D810F1-A6C1-4FE9-B959-B93EC1E750FF}">
      <dgm:prSet phldrT="[Texto]"/>
      <dgm:spPr/>
      <dgm:t>
        <a:bodyPr/>
        <a:lstStyle/>
        <a:p>
          <a:r>
            <a:rPr lang="es-CL" dirty="0" smtClean="0"/>
            <a:t>Las </a:t>
          </a:r>
          <a:r>
            <a:rPr lang="es-CL" dirty="0" smtClean="0">
              <a:solidFill>
                <a:srgbClr val="FFFF00"/>
              </a:solidFill>
            </a:rPr>
            <a:t>empresas chilenas</a:t>
          </a:r>
          <a:r>
            <a:rPr lang="es-CL" dirty="0" smtClean="0"/>
            <a:t> han incrementado su capacidad de innovación (incluidos sectores centrados en ventajas comparativas y en recursos naturales).</a:t>
          </a:r>
          <a:endParaRPr lang="es-CL" dirty="0"/>
        </a:p>
      </dgm:t>
    </dgm:pt>
    <dgm:pt modelId="{6E7BD6DD-264E-42EE-A406-7B6013656538}" type="parTrans" cxnId="{AE218623-F79D-4F97-B092-EA6D9802609D}">
      <dgm:prSet/>
      <dgm:spPr/>
    </dgm:pt>
    <dgm:pt modelId="{5FC025D3-2078-4327-9088-DC49D7109059}" type="sibTrans" cxnId="{AE218623-F79D-4F97-B092-EA6D9802609D}">
      <dgm:prSet/>
      <dgm:spPr/>
    </dgm:pt>
    <dgm:pt modelId="{854F9611-3CF9-4AF0-94D2-28C365C0E0E2}" type="pres">
      <dgm:prSet presAssocID="{EB3F8155-7236-430A-BD07-7465623A0E8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L"/>
        </a:p>
      </dgm:t>
    </dgm:pt>
    <dgm:pt modelId="{71B5B154-9FB1-4433-8CAB-8321EE430782}" type="pres">
      <dgm:prSet presAssocID="{EB3F8155-7236-430A-BD07-7465623A0E8F}" presName="Name1" presStyleCnt="0"/>
      <dgm:spPr/>
    </dgm:pt>
    <dgm:pt modelId="{BE7FA669-8E2E-4F9A-AE78-37832BFB4263}" type="pres">
      <dgm:prSet presAssocID="{EB3F8155-7236-430A-BD07-7465623A0E8F}" presName="cycle" presStyleCnt="0"/>
      <dgm:spPr/>
    </dgm:pt>
    <dgm:pt modelId="{F10EEE27-8F3E-4236-BEAB-E67955713737}" type="pres">
      <dgm:prSet presAssocID="{EB3F8155-7236-430A-BD07-7465623A0E8F}" presName="srcNode" presStyleLbl="node1" presStyleIdx="0" presStyleCnt="5"/>
      <dgm:spPr/>
    </dgm:pt>
    <dgm:pt modelId="{C177415D-F616-4809-B9D7-848A52019A2C}" type="pres">
      <dgm:prSet presAssocID="{EB3F8155-7236-430A-BD07-7465623A0E8F}" presName="conn" presStyleLbl="parChTrans1D2" presStyleIdx="0" presStyleCnt="1"/>
      <dgm:spPr/>
      <dgm:t>
        <a:bodyPr/>
        <a:lstStyle/>
        <a:p>
          <a:endParaRPr lang="es-CL"/>
        </a:p>
      </dgm:t>
    </dgm:pt>
    <dgm:pt modelId="{ACD89166-FACA-43EB-9EFF-1352754E55AD}" type="pres">
      <dgm:prSet presAssocID="{EB3F8155-7236-430A-BD07-7465623A0E8F}" presName="extraNode" presStyleLbl="node1" presStyleIdx="0" presStyleCnt="5"/>
      <dgm:spPr/>
    </dgm:pt>
    <dgm:pt modelId="{1F57FCB3-403B-4FB2-A46E-1899D34E048F}" type="pres">
      <dgm:prSet presAssocID="{EB3F8155-7236-430A-BD07-7465623A0E8F}" presName="dstNode" presStyleLbl="node1" presStyleIdx="0" presStyleCnt="5"/>
      <dgm:spPr/>
    </dgm:pt>
    <dgm:pt modelId="{F29FA557-3690-4D21-A23B-8414E43F58D4}" type="pres">
      <dgm:prSet presAssocID="{B3E5DDBF-18EA-4632-B7E6-692B52E14F0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80D7E86-33B2-4589-9A80-C19A70299A29}" type="pres">
      <dgm:prSet presAssocID="{B3E5DDBF-18EA-4632-B7E6-692B52E14F0C}" presName="accent_1" presStyleCnt="0"/>
      <dgm:spPr/>
    </dgm:pt>
    <dgm:pt modelId="{8417276E-AD8E-4881-994D-54111CB52DFC}" type="pres">
      <dgm:prSet presAssocID="{B3E5DDBF-18EA-4632-B7E6-692B52E14F0C}" presName="accentRepeatNode" presStyleLbl="solidFgAcc1" presStyleIdx="0" presStyleCnt="5"/>
      <dgm:spPr/>
    </dgm:pt>
    <dgm:pt modelId="{949B226F-419B-4688-8EA9-F57CD12D8B1A}" type="pres">
      <dgm:prSet presAssocID="{BBC455CD-6B04-401A-82F7-A16B4B36859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89FF6FA-7E52-4B7A-83CF-478385E5F423}" type="pres">
      <dgm:prSet presAssocID="{BBC455CD-6B04-401A-82F7-A16B4B36859F}" presName="accent_2" presStyleCnt="0"/>
      <dgm:spPr/>
    </dgm:pt>
    <dgm:pt modelId="{5BFF12E7-8225-4C65-A4F7-25A80B148EA0}" type="pres">
      <dgm:prSet presAssocID="{BBC455CD-6B04-401A-82F7-A16B4B36859F}" presName="accentRepeatNode" presStyleLbl="solidFgAcc1" presStyleIdx="1" presStyleCnt="5"/>
      <dgm:spPr/>
    </dgm:pt>
    <dgm:pt modelId="{D4F2C4F9-CFC6-4A78-9C84-28202269F094}" type="pres">
      <dgm:prSet presAssocID="{7EC775EB-2F6E-43F5-9BFE-F7F7DC028D3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C312D2E-6F6D-4E79-B9E7-F606C3BCBAAD}" type="pres">
      <dgm:prSet presAssocID="{7EC775EB-2F6E-43F5-9BFE-F7F7DC028D36}" presName="accent_3" presStyleCnt="0"/>
      <dgm:spPr/>
    </dgm:pt>
    <dgm:pt modelId="{3F37FAE7-3EDA-4102-ABAE-548CE0368B87}" type="pres">
      <dgm:prSet presAssocID="{7EC775EB-2F6E-43F5-9BFE-F7F7DC028D36}" presName="accentRepeatNode" presStyleLbl="solidFgAcc1" presStyleIdx="2" presStyleCnt="5"/>
      <dgm:spPr/>
    </dgm:pt>
    <dgm:pt modelId="{2E649628-21BE-4225-ACD0-8E72C9FDF7FA}" type="pres">
      <dgm:prSet presAssocID="{37D810F1-A6C1-4FE9-B959-B93EC1E750FF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2C92E1A-7C85-4AC0-BBC2-892BFEC72953}" type="pres">
      <dgm:prSet presAssocID="{37D810F1-A6C1-4FE9-B959-B93EC1E750FF}" presName="accent_4" presStyleCnt="0"/>
      <dgm:spPr/>
    </dgm:pt>
    <dgm:pt modelId="{1186CA52-B041-426C-9C25-54A44DB935BB}" type="pres">
      <dgm:prSet presAssocID="{37D810F1-A6C1-4FE9-B959-B93EC1E750FF}" presName="accentRepeatNode" presStyleLbl="solidFgAcc1" presStyleIdx="3" presStyleCnt="5"/>
      <dgm:spPr/>
    </dgm:pt>
    <dgm:pt modelId="{6943B7C5-8994-4F7B-BAAA-CC98EE2F4C7E}" type="pres">
      <dgm:prSet presAssocID="{B4ACA2D4-E27B-4774-BF29-A3DBE737317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1ABFF15-803B-4A30-A938-07AE711AFA60}" type="pres">
      <dgm:prSet presAssocID="{B4ACA2D4-E27B-4774-BF29-A3DBE7373171}" presName="accent_5" presStyleCnt="0"/>
      <dgm:spPr/>
    </dgm:pt>
    <dgm:pt modelId="{F8AD3CE1-BDB6-4DD5-B08A-DCEFCFA322BF}" type="pres">
      <dgm:prSet presAssocID="{B4ACA2D4-E27B-4774-BF29-A3DBE7373171}" presName="accentRepeatNode" presStyleLbl="solidFgAcc1" presStyleIdx="4" presStyleCnt="5"/>
      <dgm:spPr/>
    </dgm:pt>
  </dgm:ptLst>
  <dgm:cxnLst>
    <dgm:cxn modelId="{D89A0CBF-BC88-4A70-B23E-04D33D0E9D93}" type="presOf" srcId="{BBC455CD-6B04-401A-82F7-A16B4B36859F}" destId="{949B226F-419B-4688-8EA9-F57CD12D8B1A}" srcOrd="0" destOrd="0" presId="urn:microsoft.com/office/officeart/2008/layout/VerticalCurvedList"/>
    <dgm:cxn modelId="{AE218623-F79D-4F97-B092-EA6D9802609D}" srcId="{EB3F8155-7236-430A-BD07-7465623A0E8F}" destId="{37D810F1-A6C1-4FE9-B959-B93EC1E750FF}" srcOrd="3" destOrd="0" parTransId="{6E7BD6DD-264E-42EE-A406-7B6013656538}" sibTransId="{5FC025D3-2078-4327-9088-DC49D7109059}"/>
    <dgm:cxn modelId="{33429C52-9766-43A2-A32C-9C3767A79CBE}" srcId="{EB3F8155-7236-430A-BD07-7465623A0E8F}" destId="{7EC775EB-2F6E-43F5-9BFE-F7F7DC028D36}" srcOrd="2" destOrd="0" parTransId="{B61EF57A-DBE3-4035-940F-4E0DE90F4582}" sibTransId="{345E4ED4-BE33-4692-9DA4-38372104A240}"/>
    <dgm:cxn modelId="{3D2E8214-29F1-400B-B5CD-1A7B1FBD80AB}" type="presOf" srcId="{7EC775EB-2F6E-43F5-9BFE-F7F7DC028D36}" destId="{D4F2C4F9-CFC6-4A78-9C84-28202269F094}" srcOrd="0" destOrd="0" presId="urn:microsoft.com/office/officeart/2008/layout/VerticalCurvedList"/>
    <dgm:cxn modelId="{91CAF2AF-6BBE-43AF-8487-83FAC7C75A5C}" srcId="{EB3F8155-7236-430A-BD07-7465623A0E8F}" destId="{B4ACA2D4-E27B-4774-BF29-A3DBE7373171}" srcOrd="4" destOrd="0" parTransId="{EF9C8C57-7DFE-4693-98C3-3C5C58F6EA19}" sibTransId="{9F0F7A63-C591-4636-8321-AF35AC613CFA}"/>
    <dgm:cxn modelId="{B6054CF5-FBFD-4C30-9C9A-6390ECFA0825}" srcId="{EB3F8155-7236-430A-BD07-7465623A0E8F}" destId="{B3E5DDBF-18EA-4632-B7E6-692B52E14F0C}" srcOrd="0" destOrd="0" parTransId="{168C4ED7-AFEC-46A8-BFCA-1EBEF006EF6B}" sibTransId="{15BC12ED-7E4E-45B2-9863-24B3DE274C6C}"/>
    <dgm:cxn modelId="{C7C13B9B-1498-4CDE-AD3C-B282463327B0}" type="presOf" srcId="{B3E5DDBF-18EA-4632-B7E6-692B52E14F0C}" destId="{F29FA557-3690-4D21-A23B-8414E43F58D4}" srcOrd="0" destOrd="0" presId="urn:microsoft.com/office/officeart/2008/layout/VerticalCurvedList"/>
    <dgm:cxn modelId="{75134C91-4274-4068-9113-FDEFC6D77FF2}" srcId="{EB3F8155-7236-430A-BD07-7465623A0E8F}" destId="{BBC455CD-6B04-401A-82F7-A16B4B36859F}" srcOrd="1" destOrd="0" parTransId="{031BB872-462F-43FC-ABAC-1458E66950C8}" sibTransId="{D9774982-7803-401D-9706-F37E85C6B97A}"/>
    <dgm:cxn modelId="{C9318F90-0433-4B6C-A3A2-98E791CE47CD}" type="presOf" srcId="{EB3F8155-7236-430A-BD07-7465623A0E8F}" destId="{854F9611-3CF9-4AF0-94D2-28C365C0E0E2}" srcOrd="0" destOrd="0" presId="urn:microsoft.com/office/officeart/2008/layout/VerticalCurvedList"/>
    <dgm:cxn modelId="{61A564B7-BF07-496F-AE51-BE8E5231653C}" type="presOf" srcId="{37D810F1-A6C1-4FE9-B959-B93EC1E750FF}" destId="{2E649628-21BE-4225-ACD0-8E72C9FDF7FA}" srcOrd="0" destOrd="0" presId="urn:microsoft.com/office/officeart/2008/layout/VerticalCurvedList"/>
    <dgm:cxn modelId="{DC567E1F-19AB-4949-82E0-A04210CE551A}" type="presOf" srcId="{B4ACA2D4-E27B-4774-BF29-A3DBE7373171}" destId="{6943B7C5-8994-4F7B-BAAA-CC98EE2F4C7E}" srcOrd="0" destOrd="0" presId="urn:microsoft.com/office/officeart/2008/layout/VerticalCurvedList"/>
    <dgm:cxn modelId="{3D3C61E2-3202-4B80-A462-D6B0927CF2F4}" type="presOf" srcId="{15BC12ED-7E4E-45B2-9863-24B3DE274C6C}" destId="{C177415D-F616-4809-B9D7-848A52019A2C}" srcOrd="0" destOrd="0" presId="urn:microsoft.com/office/officeart/2008/layout/VerticalCurvedList"/>
    <dgm:cxn modelId="{5DCF06AE-D2A6-42D2-BE7C-D17D5A1450B9}" type="presParOf" srcId="{854F9611-3CF9-4AF0-94D2-28C365C0E0E2}" destId="{71B5B154-9FB1-4433-8CAB-8321EE430782}" srcOrd="0" destOrd="0" presId="urn:microsoft.com/office/officeart/2008/layout/VerticalCurvedList"/>
    <dgm:cxn modelId="{94CECCD3-6CDB-4AA5-BCCD-DA86567F2354}" type="presParOf" srcId="{71B5B154-9FB1-4433-8CAB-8321EE430782}" destId="{BE7FA669-8E2E-4F9A-AE78-37832BFB4263}" srcOrd="0" destOrd="0" presId="urn:microsoft.com/office/officeart/2008/layout/VerticalCurvedList"/>
    <dgm:cxn modelId="{BD000130-5F5C-4DEB-83A8-7430C2A3FB29}" type="presParOf" srcId="{BE7FA669-8E2E-4F9A-AE78-37832BFB4263}" destId="{F10EEE27-8F3E-4236-BEAB-E67955713737}" srcOrd="0" destOrd="0" presId="urn:microsoft.com/office/officeart/2008/layout/VerticalCurvedList"/>
    <dgm:cxn modelId="{87604924-51C1-40F6-A38C-9E56306E3D48}" type="presParOf" srcId="{BE7FA669-8E2E-4F9A-AE78-37832BFB4263}" destId="{C177415D-F616-4809-B9D7-848A52019A2C}" srcOrd="1" destOrd="0" presId="urn:microsoft.com/office/officeart/2008/layout/VerticalCurvedList"/>
    <dgm:cxn modelId="{D8AF98DA-2EB3-4A2D-9BA1-5CE7BCFC9519}" type="presParOf" srcId="{BE7FA669-8E2E-4F9A-AE78-37832BFB4263}" destId="{ACD89166-FACA-43EB-9EFF-1352754E55AD}" srcOrd="2" destOrd="0" presId="urn:microsoft.com/office/officeart/2008/layout/VerticalCurvedList"/>
    <dgm:cxn modelId="{8322F1D4-A0BF-470B-8619-A25F2FA0DF90}" type="presParOf" srcId="{BE7FA669-8E2E-4F9A-AE78-37832BFB4263}" destId="{1F57FCB3-403B-4FB2-A46E-1899D34E048F}" srcOrd="3" destOrd="0" presId="urn:microsoft.com/office/officeart/2008/layout/VerticalCurvedList"/>
    <dgm:cxn modelId="{3301A1B7-8F64-4CAB-889A-62A319DBAA53}" type="presParOf" srcId="{71B5B154-9FB1-4433-8CAB-8321EE430782}" destId="{F29FA557-3690-4D21-A23B-8414E43F58D4}" srcOrd="1" destOrd="0" presId="urn:microsoft.com/office/officeart/2008/layout/VerticalCurvedList"/>
    <dgm:cxn modelId="{40DC2BD7-8EE6-4512-9074-379669240086}" type="presParOf" srcId="{71B5B154-9FB1-4433-8CAB-8321EE430782}" destId="{880D7E86-33B2-4589-9A80-C19A70299A29}" srcOrd="2" destOrd="0" presId="urn:microsoft.com/office/officeart/2008/layout/VerticalCurvedList"/>
    <dgm:cxn modelId="{49A868E0-19ED-49D7-8F51-A4ED2493021E}" type="presParOf" srcId="{880D7E86-33B2-4589-9A80-C19A70299A29}" destId="{8417276E-AD8E-4881-994D-54111CB52DFC}" srcOrd="0" destOrd="0" presId="urn:microsoft.com/office/officeart/2008/layout/VerticalCurvedList"/>
    <dgm:cxn modelId="{20F68392-D49F-42C0-8DCD-866CCF0B5C7A}" type="presParOf" srcId="{71B5B154-9FB1-4433-8CAB-8321EE430782}" destId="{949B226F-419B-4688-8EA9-F57CD12D8B1A}" srcOrd="3" destOrd="0" presId="urn:microsoft.com/office/officeart/2008/layout/VerticalCurvedList"/>
    <dgm:cxn modelId="{242D5F1F-4E6A-4522-948B-328D96D1110C}" type="presParOf" srcId="{71B5B154-9FB1-4433-8CAB-8321EE430782}" destId="{089FF6FA-7E52-4B7A-83CF-478385E5F423}" srcOrd="4" destOrd="0" presId="urn:microsoft.com/office/officeart/2008/layout/VerticalCurvedList"/>
    <dgm:cxn modelId="{978F5E06-2216-4D67-9F05-3EC4F064BF82}" type="presParOf" srcId="{089FF6FA-7E52-4B7A-83CF-478385E5F423}" destId="{5BFF12E7-8225-4C65-A4F7-25A80B148EA0}" srcOrd="0" destOrd="0" presId="urn:microsoft.com/office/officeart/2008/layout/VerticalCurvedList"/>
    <dgm:cxn modelId="{9E0D9725-B74A-40B9-B6A4-FE9584109C42}" type="presParOf" srcId="{71B5B154-9FB1-4433-8CAB-8321EE430782}" destId="{D4F2C4F9-CFC6-4A78-9C84-28202269F094}" srcOrd="5" destOrd="0" presId="urn:microsoft.com/office/officeart/2008/layout/VerticalCurvedList"/>
    <dgm:cxn modelId="{FB88420F-8F84-41E8-8787-6BA2D32C253A}" type="presParOf" srcId="{71B5B154-9FB1-4433-8CAB-8321EE430782}" destId="{9C312D2E-6F6D-4E79-B9E7-F606C3BCBAAD}" srcOrd="6" destOrd="0" presId="urn:microsoft.com/office/officeart/2008/layout/VerticalCurvedList"/>
    <dgm:cxn modelId="{0EF1D747-86F5-472E-AF42-39FD9758FC69}" type="presParOf" srcId="{9C312D2E-6F6D-4E79-B9E7-F606C3BCBAAD}" destId="{3F37FAE7-3EDA-4102-ABAE-548CE0368B87}" srcOrd="0" destOrd="0" presId="urn:microsoft.com/office/officeart/2008/layout/VerticalCurvedList"/>
    <dgm:cxn modelId="{F106CD03-B6A4-4FED-91E2-1CBCA6E1FE91}" type="presParOf" srcId="{71B5B154-9FB1-4433-8CAB-8321EE430782}" destId="{2E649628-21BE-4225-ACD0-8E72C9FDF7FA}" srcOrd="7" destOrd="0" presId="urn:microsoft.com/office/officeart/2008/layout/VerticalCurvedList"/>
    <dgm:cxn modelId="{763CE097-737A-4264-B08C-FE3802EE5446}" type="presParOf" srcId="{71B5B154-9FB1-4433-8CAB-8321EE430782}" destId="{12C92E1A-7C85-4AC0-BBC2-892BFEC72953}" srcOrd="8" destOrd="0" presId="urn:microsoft.com/office/officeart/2008/layout/VerticalCurvedList"/>
    <dgm:cxn modelId="{1090AE86-619E-4BD6-8B19-D39B8CB0670C}" type="presParOf" srcId="{12C92E1A-7C85-4AC0-BBC2-892BFEC72953}" destId="{1186CA52-B041-426C-9C25-54A44DB935BB}" srcOrd="0" destOrd="0" presId="urn:microsoft.com/office/officeart/2008/layout/VerticalCurvedList"/>
    <dgm:cxn modelId="{F9D235A4-6F5A-49F0-A12D-805374660C6B}" type="presParOf" srcId="{71B5B154-9FB1-4433-8CAB-8321EE430782}" destId="{6943B7C5-8994-4F7B-BAAA-CC98EE2F4C7E}" srcOrd="9" destOrd="0" presId="urn:microsoft.com/office/officeart/2008/layout/VerticalCurvedList"/>
    <dgm:cxn modelId="{18B01B73-333D-416D-BE8A-3380270FC2FE}" type="presParOf" srcId="{71B5B154-9FB1-4433-8CAB-8321EE430782}" destId="{31ABFF15-803B-4A30-A938-07AE711AFA60}" srcOrd="10" destOrd="0" presId="urn:microsoft.com/office/officeart/2008/layout/VerticalCurvedList"/>
    <dgm:cxn modelId="{0D5A3445-9EC8-45D2-9B7F-CA5F92E1F5E3}" type="presParOf" srcId="{31ABFF15-803B-4A30-A938-07AE711AFA60}" destId="{F8AD3CE1-BDB6-4DD5-B08A-DCEFCFA322B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A09A2-D815-4BD8-9062-3520AD4F2FDF}">
      <dsp:nvSpPr>
        <dsp:cNvPr id="0" name=""/>
        <dsp:cNvSpPr/>
      </dsp:nvSpPr>
      <dsp:spPr>
        <a:xfrm>
          <a:off x="3897008" y="1800202"/>
          <a:ext cx="2574286" cy="257428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Investigación en el Sector Público</a:t>
          </a:r>
          <a:endParaRPr lang="es-CL" sz="2000" b="1" kern="1200" dirty="0"/>
        </a:p>
      </dsp:txBody>
      <dsp:txXfrm>
        <a:off x="4414554" y="2403216"/>
        <a:ext cx="1539194" cy="1323236"/>
      </dsp:txXfrm>
    </dsp:sp>
    <dsp:sp modelId="{4BBAB359-9AC5-44F4-BF62-CE5441EFDA09}">
      <dsp:nvSpPr>
        <dsp:cNvPr id="0" name=""/>
        <dsp:cNvSpPr/>
      </dsp:nvSpPr>
      <dsp:spPr>
        <a:xfrm>
          <a:off x="1583422" y="1368144"/>
          <a:ext cx="2490897" cy="233305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/>
            <a:t>Universidades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/>
            <a:t>+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/>
            <a:t>Instituciones de Investigación</a:t>
          </a:r>
          <a:endParaRPr lang="es-CL" sz="1400" b="1" kern="1200" dirty="0"/>
        </a:p>
      </dsp:txBody>
      <dsp:txXfrm>
        <a:off x="2193719" y="1959047"/>
        <a:ext cx="1270303" cy="1151245"/>
      </dsp:txXfrm>
    </dsp:sp>
    <dsp:sp modelId="{949A2AED-2007-4B9C-83D2-84AB10A47A7C}">
      <dsp:nvSpPr>
        <dsp:cNvPr id="0" name=""/>
        <dsp:cNvSpPr/>
      </dsp:nvSpPr>
      <dsp:spPr>
        <a:xfrm rot="20700000">
          <a:off x="3540389" y="206133"/>
          <a:ext cx="1834381" cy="183438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b="1" kern="1200" dirty="0" smtClean="0"/>
            <a:t>Eficiencia I+D</a:t>
          </a:r>
          <a:endParaRPr lang="es-CL" sz="1900" b="1" kern="1200" dirty="0"/>
        </a:p>
      </dsp:txBody>
      <dsp:txXfrm rot="-20700000">
        <a:off x="3942722" y="608467"/>
        <a:ext cx="1029714" cy="1029714"/>
      </dsp:txXfrm>
    </dsp:sp>
    <dsp:sp modelId="{5DEA9A23-E1CC-439D-8C67-D072C1644618}">
      <dsp:nvSpPr>
        <dsp:cNvPr id="0" name=""/>
        <dsp:cNvSpPr/>
      </dsp:nvSpPr>
      <dsp:spPr>
        <a:xfrm>
          <a:off x="4274378" y="1368140"/>
          <a:ext cx="3295086" cy="3295086"/>
        </a:xfrm>
        <a:prstGeom prst="circularArrow">
          <a:avLst>
            <a:gd name="adj1" fmla="val 4687"/>
            <a:gd name="adj2" fmla="val 299029"/>
            <a:gd name="adj3" fmla="val 2526674"/>
            <a:gd name="adj4" fmla="val 1583882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F125B0-EB9A-44AA-86F2-8BB5E5FE870E}">
      <dsp:nvSpPr>
        <dsp:cNvPr id="0" name=""/>
        <dsp:cNvSpPr/>
      </dsp:nvSpPr>
      <dsp:spPr>
        <a:xfrm>
          <a:off x="1246302" y="936109"/>
          <a:ext cx="2394085" cy="239408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F6B78F-2D3B-403A-88C9-793C95FF6C3F}">
      <dsp:nvSpPr>
        <dsp:cNvPr id="0" name=""/>
        <dsp:cNvSpPr/>
      </dsp:nvSpPr>
      <dsp:spPr>
        <a:xfrm>
          <a:off x="3116077" y="-197751"/>
          <a:ext cx="2581306" cy="258130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7415D-F616-4809-B9D7-848A52019A2C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FA557-3690-4D21-A23B-8414E43F58D4}">
      <dsp:nvSpPr>
        <dsp:cNvPr id="0" name=""/>
        <dsp:cNvSpPr/>
      </dsp:nvSpPr>
      <dsp:spPr>
        <a:xfrm>
          <a:off x="427226" y="282782"/>
          <a:ext cx="7739890" cy="565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solidFill>
                <a:srgbClr val="FFFF00"/>
              </a:solidFill>
            </a:rPr>
            <a:t>Niveles de vida más altos</a:t>
          </a:r>
          <a:r>
            <a:rPr lang="es-CL" sz="1600" kern="1200" dirty="0" smtClean="0"/>
            <a:t> dependerá de la capacidad</a:t>
          </a:r>
          <a:r>
            <a:rPr lang="es-CL" sz="1600" kern="1200" baseline="0" dirty="0" smtClean="0"/>
            <a:t> </a:t>
          </a:r>
          <a:r>
            <a:rPr lang="es-CL" sz="1600" kern="1200" dirty="0" smtClean="0"/>
            <a:t>de la economía chilena para aumentar su sistema de innovación y su productividad.</a:t>
          </a:r>
          <a:endParaRPr lang="es-CL" sz="1600" kern="1200" dirty="0"/>
        </a:p>
      </dsp:txBody>
      <dsp:txXfrm>
        <a:off x="427226" y="282782"/>
        <a:ext cx="7739890" cy="565926"/>
      </dsp:txXfrm>
    </dsp:sp>
    <dsp:sp modelId="{8417276E-AD8E-4881-994D-54111CB52DFC}">
      <dsp:nvSpPr>
        <dsp:cNvPr id="0" name=""/>
        <dsp:cNvSpPr/>
      </dsp:nvSpPr>
      <dsp:spPr>
        <a:xfrm>
          <a:off x="73522" y="212041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B226F-419B-4688-8EA9-F57CD12D8B1A}">
      <dsp:nvSpPr>
        <dsp:cNvPr id="0" name=""/>
        <dsp:cNvSpPr/>
      </dsp:nvSpPr>
      <dsp:spPr>
        <a:xfrm>
          <a:off x="832752" y="1131400"/>
          <a:ext cx="7334364" cy="565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solidFill>
                <a:srgbClr val="FFFF00"/>
              </a:solidFill>
            </a:rPr>
            <a:t>I+D baja e innovación limitada </a:t>
          </a:r>
          <a:r>
            <a:rPr lang="es-CL" sz="1600" kern="1200" dirty="0" smtClean="0"/>
            <a:t>- escasez de graduados calificados en los campos STEM.</a:t>
          </a:r>
          <a:endParaRPr lang="es-CL" sz="1600" kern="1200" dirty="0"/>
        </a:p>
      </dsp:txBody>
      <dsp:txXfrm>
        <a:off x="832752" y="1131400"/>
        <a:ext cx="7334364" cy="565926"/>
      </dsp:txXfrm>
    </dsp:sp>
    <dsp:sp modelId="{5BFF12E7-8225-4C65-A4F7-25A80B148EA0}">
      <dsp:nvSpPr>
        <dsp:cNvPr id="0" name=""/>
        <dsp:cNvSpPr/>
      </dsp:nvSpPr>
      <dsp:spPr>
        <a:xfrm>
          <a:off x="479048" y="1060659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F2C4F9-CFC6-4A78-9C84-28202269F094}">
      <dsp:nvSpPr>
        <dsp:cNvPr id="0" name=""/>
        <dsp:cNvSpPr/>
      </dsp:nvSpPr>
      <dsp:spPr>
        <a:xfrm>
          <a:off x="957216" y="1980018"/>
          <a:ext cx="7209900" cy="565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Las </a:t>
          </a:r>
          <a:r>
            <a:rPr lang="es-CL" sz="1600" kern="1200" dirty="0" smtClean="0">
              <a:solidFill>
                <a:srgbClr val="FFFF00"/>
              </a:solidFill>
            </a:rPr>
            <a:t>políticas</a:t>
          </a:r>
          <a:r>
            <a:rPr lang="es-CL" sz="1600" kern="1200" dirty="0" smtClean="0"/>
            <a:t> han mostrado un </a:t>
          </a:r>
          <a:r>
            <a:rPr lang="es-CL" sz="1600" kern="1200" dirty="0" smtClean="0">
              <a:solidFill>
                <a:schemeClr val="bg1"/>
              </a:solidFill>
            </a:rPr>
            <a:t>mayor apoyo </a:t>
          </a:r>
          <a:r>
            <a:rPr lang="es-CL" sz="1600" kern="1200" dirty="0" smtClean="0"/>
            <a:t>a la innovación, y las reformas han animado a las empresas a invertir en activos de I+D y a acceder al financiamiento.</a:t>
          </a:r>
          <a:endParaRPr lang="es-CL" sz="1600" kern="1200" dirty="0"/>
        </a:p>
      </dsp:txBody>
      <dsp:txXfrm>
        <a:off x="957216" y="1980018"/>
        <a:ext cx="7209900" cy="565926"/>
      </dsp:txXfrm>
    </dsp:sp>
    <dsp:sp modelId="{3F37FAE7-3EDA-4102-ABAE-548CE0368B87}">
      <dsp:nvSpPr>
        <dsp:cNvPr id="0" name=""/>
        <dsp:cNvSpPr/>
      </dsp:nvSpPr>
      <dsp:spPr>
        <a:xfrm>
          <a:off x="603512" y="1909277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649628-21BE-4225-ACD0-8E72C9FDF7FA}">
      <dsp:nvSpPr>
        <dsp:cNvPr id="0" name=""/>
        <dsp:cNvSpPr/>
      </dsp:nvSpPr>
      <dsp:spPr>
        <a:xfrm>
          <a:off x="832752" y="2828636"/>
          <a:ext cx="7334364" cy="565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Las </a:t>
          </a:r>
          <a:r>
            <a:rPr lang="es-CL" sz="1600" kern="1200" dirty="0" smtClean="0">
              <a:solidFill>
                <a:srgbClr val="FFFF00"/>
              </a:solidFill>
            </a:rPr>
            <a:t>empresas chilenas</a:t>
          </a:r>
          <a:r>
            <a:rPr lang="es-CL" sz="1600" kern="1200" dirty="0" smtClean="0"/>
            <a:t> han incrementado su capacidad de innovación (incluidos sectores centrados en ventajas comparativas y en recursos naturales).</a:t>
          </a:r>
          <a:endParaRPr lang="es-CL" sz="1600" kern="1200" dirty="0"/>
        </a:p>
      </dsp:txBody>
      <dsp:txXfrm>
        <a:off x="832752" y="2828636"/>
        <a:ext cx="7334364" cy="565926"/>
      </dsp:txXfrm>
    </dsp:sp>
    <dsp:sp modelId="{1186CA52-B041-426C-9C25-54A44DB935BB}">
      <dsp:nvSpPr>
        <dsp:cNvPr id="0" name=""/>
        <dsp:cNvSpPr/>
      </dsp:nvSpPr>
      <dsp:spPr>
        <a:xfrm>
          <a:off x="479048" y="2757895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3B7C5-8994-4F7B-BAAA-CC98EE2F4C7E}">
      <dsp:nvSpPr>
        <dsp:cNvPr id="0" name=""/>
        <dsp:cNvSpPr/>
      </dsp:nvSpPr>
      <dsp:spPr>
        <a:xfrm>
          <a:off x="427226" y="3677254"/>
          <a:ext cx="7739890" cy="565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Los </a:t>
          </a:r>
          <a:r>
            <a:rPr lang="es-CL" sz="1600" kern="1200" dirty="0" smtClean="0">
              <a:solidFill>
                <a:srgbClr val="FFFF00"/>
              </a:solidFill>
            </a:rPr>
            <a:t>créditos fiscales</a:t>
          </a:r>
          <a:r>
            <a:rPr lang="es-CL" sz="1600" kern="1200" dirty="0" smtClean="0"/>
            <a:t> por I+D, son ahora más fáciles de</a:t>
          </a:r>
          <a:r>
            <a:rPr lang="es-CL" sz="1600" kern="1200" baseline="0" dirty="0" smtClean="0"/>
            <a:t> </a:t>
          </a:r>
          <a:r>
            <a:rPr lang="es-CL" sz="1600" kern="1200" dirty="0" smtClean="0"/>
            <a:t>solicitar y su adopción va en aumento.</a:t>
          </a:r>
          <a:endParaRPr lang="es-CL" sz="1600" kern="1200" dirty="0"/>
        </a:p>
      </dsp:txBody>
      <dsp:txXfrm>
        <a:off x="427226" y="3677254"/>
        <a:ext cx="7739890" cy="565926"/>
      </dsp:txXfrm>
    </dsp:sp>
    <dsp:sp modelId="{F8AD3CE1-BDB6-4DD5-B08A-DCEFCFA322BF}">
      <dsp:nvSpPr>
        <dsp:cNvPr id="0" name=""/>
        <dsp:cNvSpPr/>
      </dsp:nvSpPr>
      <dsp:spPr>
        <a:xfrm>
          <a:off x="73522" y="3606513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1"/>
            <a:ext cx="3035722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66745" y="1"/>
            <a:ext cx="3035722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FF14F-12F6-490E-9B60-CF174BE81585}" type="datetimeFigureOut">
              <a:rPr lang="es-ES" smtClean="0"/>
              <a:pPr/>
              <a:t>26/09/2014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5" y="8823644"/>
            <a:ext cx="3035722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66745" y="8823644"/>
            <a:ext cx="3035722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F4F7E-D7F7-4473-9982-12A3C5AD0728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5975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7" y="2"/>
            <a:ext cx="3035088" cy="4645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67345" y="2"/>
            <a:ext cx="3035088" cy="4645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D6D40-85E7-4729-8659-3EB74E9B6026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8500"/>
            <a:ext cx="4645025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0407" y="4412774"/>
            <a:ext cx="5603240" cy="4180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7" y="8823936"/>
            <a:ext cx="3035088" cy="4645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67345" y="8823936"/>
            <a:ext cx="3035088" cy="4645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92AFC-620B-4B1E-AA11-D7342792CBE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40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92AFC-620B-4B1E-AA11-D7342792CBE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622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2 Marcador de notas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/>
            <a:endParaRPr lang="es-CL" dirty="0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112" indent="-22858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461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635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810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985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2F17A9-2EB0-4408-94FC-5FD88CB4361F}" type="slidenum">
              <a:rPr lang="es-C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C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2 Marcador de notas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/>
            <a:endParaRPr lang="es-CL" dirty="0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112" indent="-22858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461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635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810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985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2F17A9-2EB0-4408-94FC-5FD88CB4361F}" type="slidenum">
              <a:rPr lang="es-C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C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2 Marcador de notas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/>
            <a:endParaRPr lang="es-CL" dirty="0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112" indent="-22858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461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635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810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985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2F17A9-2EB0-4408-94FC-5FD88CB4361F}" type="slidenum">
              <a:rPr lang="es-C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C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2 Marcador de notas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/>
            <a:endParaRPr lang="es-CL" dirty="0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112" indent="-22858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461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635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810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985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2F17A9-2EB0-4408-94FC-5FD88CB4361F}" type="slidenum">
              <a:rPr lang="es-C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C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92AFC-620B-4B1E-AA11-D7342792CBE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519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F814-FA93-4B3B-ABCE-BCBACE3952B4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5A4F-35F8-4272-9F9F-6BC9987EF92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F814-FA93-4B3B-ABCE-BCBACE3952B4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5A4F-35F8-4272-9F9F-6BC9987EF92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F814-FA93-4B3B-ABCE-BCBACE3952B4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5A4F-35F8-4272-9F9F-6BC9987EF92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F814-FA93-4B3B-ABCE-BCBACE3952B4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5A4F-35F8-4272-9F9F-6BC9987EF92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F814-FA93-4B3B-ABCE-BCBACE3952B4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5A4F-35F8-4272-9F9F-6BC9987EF92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F814-FA93-4B3B-ABCE-BCBACE3952B4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5A4F-35F8-4272-9F9F-6BC9987EF92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F814-FA93-4B3B-ABCE-BCBACE3952B4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5A4F-35F8-4272-9F9F-6BC9987EF92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F814-FA93-4B3B-ABCE-BCBACE3952B4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5A4F-35F8-4272-9F9F-6BC9987EF92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F814-FA93-4B3B-ABCE-BCBACE3952B4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5A4F-35F8-4272-9F9F-6BC9987EF92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F814-FA93-4B3B-ABCE-BCBACE3952B4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5A4F-35F8-4272-9F9F-6BC9987EF92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F814-FA93-4B3B-ABCE-BCBACE3952B4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5A4F-35F8-4272-9F9F-6BC9987EF92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1F814-FA93-4B3B-ABCE-BCBACE3952B4}" type="datetimeFigureOut">
              <a:rPr lang="en-US" smtClean="0"/>
              <a:pPr/>
              <a:t>9/26/2014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C5A4F-35F8-4272-9F9F-6BC9987EF92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jpe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642910" y="18573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CL" sz="3600" b="1" dirty="0" smtClean="0">
                <a:solidFill>
                  <a:schemeClr val="bg1"/>
                </a:solidFill>
              </a:rPr>
              <a:t>OCDE: Perspectivas para la innovación</a:t>
            </a:r>
            <a:br>
              <a:rPr lang="es-CL" sz="3600" b="1" dirty="0" smtClean="0">
                <a:solidFill>
                  <a:schemeClr val="bg1"/>
                </a:solidFill>
              </a:rPr>
            </a:br>
            <a:r>
              <a:rPr lang="es-CL" sz="2700" b="1" dirty="0" smtClean="0">
                <a:solidFill>
                  <a:schemeClr val="bg1"/>
                </a:solidFill>
              </a:rPr>
              <a:t>Iniciativas realizadas en otros países: el caso español</a:t>
            </a:r>
            <a:r>
              <a:rPr lang="es-CL" sz="3200" b="1" dirty="0" smtClean="0">
                <a:solidFill>
                  <a:schemeClr val="bg1"/>
                </a:solidFill>
              </a:rPr>
              <a:t/>
            </a:r>
            <a:br>
              <a:rPr lang="es-CL" sz="3200" b="1" dirty="0" smtClean="0">
                <a:solidFill>
                  <a:schemeClr val="bg1"/>
                </a:solidFill>
              </a:rPr>
            </a:br>
            <a:endParaRPr lang="es-CL" sz="3200" b="1" dirty="0" smtClean="0">
              <a:solidFill>
                <a:schemeClr val="bg1"/>
              </a:solidFill>
            </a:endParaRPr>
          </a:p>
        </p:txBody>
      </p:sp>
      <p:pic>
        <p:nvPicPr>
          <p:cNvPr id="2052" name="Picture 2" descr="C:\Users\agebauer\DIRECON\Normas Gráficas Gobierno de Chile\Archivos de Diseño\Logos\DIRECON\direco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6" t="6609" r="3745" b="8363"/>
          <a:stretch>
            <a:fillRect/>
          </a:stretch>
        </p:blipFill>
        <p:spPr bwMode="auto">
          <a:xfrm>
            <a:off x="755650" y="3441700"/>
            <a:ext cx="2352675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 descr="C:\Users\agebauer\DIRECON\Normas Gráficas Gobierno de Chile\Archivos de Diseño\Logos\DIRECON\direco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6" t="32712" r="3745" b="8575"/>
          <a:stretch>
            <a:fillRect/>
          </a:stretch>
        </p:blipFill>
        <p:spPr bwMode="auto">
          <a:xfrm>
            <a:off x="755650" y="5389563"/>
            <a:ext cx="235267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 descr="C:\Users\agebauer\DIRECON\Normas Gráficas Gobierno de Chile\Archivos de Diseño\Logos\DIRECON\direco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6" t="32713" r="3745" b="37930"/>
          <a:stretch>
            <a:fillRect/>
          </a:stretch>
        </p:blipFill>
        <p:spPr bwMode="auto">
          <a:xfrm>
            <a:off x="755650" y="5081588"/>
            <a:ext cx="235267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" descr="C:\Users\agebauer\DIRECON\Normas Gráficas Gobierno de Chile\Archivos de Diseño\Logos\DIRECON\direco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6" t="32713" r="3745" b="37930"/>
          <a:stretch>
            <a:fillRect/>
          </a:stretch>
        </p:blipFill>
        <p:spPr bwMode="auto">
          <a:xfrm>
            <a:off x="755650" y="0"/>
            <a:ext cx="235267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7 Subtítulo"/>
          <p:cNvSpPr txBox="1">
            <a:spLocks/>
          </p:cNvSpPr>
          <p:nvPr/>
        </p:nvSpPr>
        <p:spPr bwMode="auto">
          <a:xfrm>
            <a:off x="3107159" y="4293096"/>
            <a:ext cx="5856163" cy="152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buFont typeface="Arial" pitchFamily="34" charset="0"/>
              <a:buNone/>
            </a:pPr>
            <a:r>
              <a:rPr lang="es-CL" sz="1600" dirty="0" smtClean="0">
                <a:solidFill>
                  <a:schemeClr val="bg1"/>
                </a:solidFill>
              </a:rPr>
              <a:t>Teresa  Corrales </a:t>
            </a:r>
            <a:r>
              <a:rPr lang="es-CL" sz="1600" dirty="0" err="1" smtClean="0">
                <a:solidFill>
                  <a:schemeClr val="bg1"/>
                </a:solidFill>
              </a:rPr>
              <a:t>Bescós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</a:p>
          <a:p>
            <a:pPr algn="r" eaLnBrk="1" hangingPunct="1">
              <a:buFont typeface="Arial" pitchFamily="34" charset="0"/>
              <a:buNone/>
            </a:pPr>
            <a:r>
              <a:rPr lang="es-CL" sz="1600" dirty="0" smtClean="0">
                <a:solidFill>
                  <a:schemeClr val="bg1"/>
                </a:solidFill>
              </a:rPr>
              <a:t>Departamento </a:t>
            </a:r>
            <a:r>
              <a:rPr lang="es-CL" sz="1600" dirty="0" smtClean="0">
                <a:solidFill>
                  <a:schemeClr val="bg1"/>
                </a:solidFill>
              </a:rPr>
              <a:t>OCDE  </a:t>
            </a:r>
          </a:p>
          <a:p>
            <a:pPr algn="r" eaLnBrk="1" hangingPunct="1">
              <a:buFont typeface="Arial" pitchFamily="34" charset="0"/>
              <a:buNone/>
            </a:pPr>
            <a:r>
              <a:rPr lang="es-CL" sz="1600" dirty="0" smtClean="0">
                <a:solidFill>
                  <a:schemeClr val="bg1"/>
                </a:solidFill>
              </a:rPr>
              <a:t>Dirección General de Relaciones Económicas Internacionales del Ministerio de Relaciones Exteriores </a:t>
            </a:r>
          </a:p>
          <a:p>
            <a:pPr algn="r" eaLnBrk="1" hangingPunct="1">
              <a:buFont typeface="Arial" pitchFamily="34" charset="0"/>
              <a:buNone/>
            </a:pPr>
            <a:endParaRPr lang="es-CL" sz="1600" dirty="0">
              <a:solidFill>
                <a:schemeClr val="bg1"/>
              </a:solidFill>
            </a:endParaRPr>
          </a:p>
          <a:p>
            <a:pPr algn="r" eaLnBrk="1" hangingPunct="1">
              <a:buFont typeface="Arial" pitchFamily="34" charset="0"/>
              <a:buNone/>
            </a:pP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b="1" dirty="0" smtClean="0">
                <a:solidFill>
                  <a:schemeClr val="bg1"/>
                </a:solidFill>
              </a:rPr>
              <a:t>Septiembre 2014</a:t>
            </a:r>
            <a:endParaRPr lang="es-CL" sz="1600" b="1" dirty="0">
              <a:solidFill>
                <a:schemeClr val="bg1"/>
              </a:solidFill>
            </a:endParaRPr>
          </a:p>
          <a:p>
            <a:pPr algn="r" eaLnBrk="1" hangingPunct="1">
              <a:spcBef>
                <a:spcPct val="20000"/>
              </a:spcBef>
              <a:buFont typeface="Arial" pitchFamily="34" charset="0"/>
              <a:buNone/>
            </a:pPr>
            <a:endParaRPr lang="es-C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538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 redondeado"/>
          <p:cNvSpPr/>
          <p:nvPr/>
        </p:nvSpPr>
        <p:spPr>
          <a:xfrm>
            <a:off x="1285852" y="4786322"/>
            <a:ext cx="785818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434" name="Picture 3" descr="C:\Users\agebauer\Desktop\PROCHILE\ProChile 2012\Sitio Web\Normas Gráficas\Logos\Logo Gobierno\Color\Logo Gobierno solo\Logo Gobierno so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96"/>
          <a:stretch>
            <a:fillRect/>
          </a:stretch>
        </p:blipFill>
        <p:spPr bwMode="auto">
          <a:xfrm>
            <a:off x="8172450" y="6645275"/>
            <a:ext cx="7921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C:\Users\agebauer\Desktop\PROCHILE\ProChile 2012\Sitio Web\Normas Gráficas\Logos\Logo Gobierno\Color\Logo Gobierno solo\Logo Gobierno sol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96"/>
          <a:stretch>
            <a:fillRect/>
          </a:stretch>
        </p:blipFill>
        <p:spPr bwMode="auto">
          <a:xfrm>
            <a:off x="8178800" y="-17463"/>
            <a:ext cx="78581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 Título"/>
          <p:cNvSpPr txBox="1">
            <a:spLocks/>
          </p:cNvSpPr>
          <p:nvPr/>
        </p:nvSpPr>
        <p:spPr>
          <a:xfrm>
            <a:off x="323850" y="260350"/>
            <a:ext cx="5616575" cy="501650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000" cap="all" dirty="0">
              <a:solidFill>
                <a:srgbClr val="006CB7"/>
              </a:solidFill>
              <a:latin typeface="+mj-lt"/>
              <a:ea typeface="ヒラギノ角ゴ Pro W3"/>
              <a:cs typeface="Verdana" pitchFamily="34" charset="0"/>
            </a:endParaRPr>
          </a:p>
        </p:txBody>
      </p:sp>
      <p:cxnSp>
        <p:nvCxnSpPr>
          <p:cNvPr id="11" name="Conector recto 4"/>
          <p:cNvCxnSpPr/>
          <p:nvPr/>
        </p:nvCxnSpPr>
        <p:spPr>
          <a:xfrm>
            <a:off x="342900" y="6381328"/>
            <a:ext cx="8261350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itle 7"/>
          <p:cNvSpPr txBox="1">
            <a:spLocks/>
          </p:cNvSpPr>
          <p:nvPr/>
        </p:nvSpPr>
        <p:spPr bwMode="auto">
          <a:xfrm>
            <a:off x="323849" y="297748"/>
            <a:ext cx="7848551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457200" indent="-457200" algn="ctr" eaLnBrk="1" hangingPunct="1"/>
            <a:r>
              <a:rPr lang="es-CL" sz="2400" b="1" dirty="0" smtClean="0">
                <a:solidFill>
                  <a:srgbClr val="006CB7"/>
                </a:solidFill>
                <a:latin typeface="+mj-lt"/>
                <a:ea typeface="ヒラギノ角ゴ Pro W3"/>
                <a:cs typeface="Verdana" pitchFamily="34" charset="0"/>
              </a:rPr>
              <a:t>Organigrama OCDE</a:t>
            </a:r>
            <a:endParaRPr lang="es-CL" sz="2400" b="1" dirty="0" smtClean="0">
              <a:solidFill>
                <a:srgbClr val="006CB7"/>
              </a:solidFill>
              <a:latin typeface="+mj-lt"/>
              <a:ea typeface="ヒラギノ角ゴ Pro W3"/>
              <a:cs typeface="Verdana" pitchFamily="34" charset="0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L" sz="2400" b="1" dirty="0" smtClean="0"/>
          </a:p>
          <a:p>
            <a:pPr marL="0" indent="0">
              <a:buNone/>
            </a:pPr>
            <a:endParaRPr lang="es-CL" sz="2000" b="1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1000108"/>
            <a:ext cx="61722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4286256"/>
            <a:ext cx="57912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CuadroTexto"/>
          <p:cNvSpPr txBox="1"/>
          <p:nvPr/>
        </p:nvSpPr>
        <p:spPr>
          <a:xfrm>
            <a:off x="857224" y="785795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 smtClean="0"/>
          </a:p>
          <a:p>
            <a:endParaRPr lang="es-CL" dirty="0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857232"/>
            <a:ext cx="185738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19 Rectángulo redondeado"/>
          <p:cNvSpPr/>
          <p:nvPr/>
        </p:nvSpPr>
        <p:spPr>
          <a:xfrm>
            <a:off x="3643306" y="2071678"/>
            <a:ext cx="1000132" cy="714380"/>
          </a:xfrm>
          <a:prstGeom prst="round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4857752" y="2071678"/>
            <a:ext cx="1000132" cy="714380"/>
          </a:xfrm>
          <a:prstGeom prst="round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6000760" y="2071678"/>
            <a:ext cx="1143008" cy="785818"/>
          </a:xfrm>
          <a:prstGeom prst="round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6000760" y="3500438"/>
            <a:ext cx="1143008" cy="714380"/>
          </a:xfrm>
          <a:prstGeom prst="round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5" name="24 Rectángulo redondeado"/>
          <p:cNvSpPr/>
          <p:nvPr/>
        </p:nvSpPr>
        <p:spPr>
          <a:xfrm>
            <a:off x="4786314" y="4786322"/>
            <a:ext cx="1071570" cy="714380"/>
          </a:xfrm>
          <a:prstGeom prst="round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7" name="26 Rectángulo redondeado"/>
          <p:cNvSpPr/>
          <p:nvPr/>
        </p:nvSpPr>
        <p:spPr>
          <a:xfrm>
            <a:off x="3643306" y="4786322"/>
            <a:ext cx="1071570" cy="714380"/>
          </a:xfrm>
          <a:prstGeom prst="round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8" name="27 Rectángulo redondeado"/>
          <p:cNvSpPr/>
          <p:nvPr/>
        </p:nvSpPr>
        <p:spPr>
          <a:xfrm>
            <a:off x="2428860" y="4786322"/>
            <a:ext cx="1071570" cy="714380"/>
          </a:xfrm>
          <a:prstGeom prst="round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285852" y="4786322"/>
            <a:ext cx="1071570" cy="714380"/>
          </a:xfrm>
          <a:prstGeom prst="roundRect">
            <a:avLst/>
          </a:prstGeom>
          <a:solidFill>
            <a:srgbClr val="FF00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4786314" y="3500438"/>
            <a:ext cx="1071570" cy="714380"/>
          </a:xfrm>
          <a:prstGeom prst="round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1" name="30 Rectángulo redondeado"/>
          <p:cNvSpPr/>
          <p:nvPr/>
        </p:nvSpPr>
        <p:spPr>
          <a:xfrm>
            <a:off x="3643306" y="3500438"/>
            <a:ext cx="1071570" cy="714380"/>
          </a:xfrm>
          <a:prstGeom prst="round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2" name="31 Rectángulo redondeado"/>
          <p:cNvSpPr/>
          <p:nvPr/>
        </p:nvSpPr>
        <p:spPr>
          <a:xfrm>
            <a:off x="1214414" y="3500438"/>
            <a:ext cx="1071570" cy="714380"/>
          </a:xfrm>
          <a:prstGeom prst="round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2428860" y="3500438"/>
            <a:ext cx="1071570" cy="714380"/>
          </a:xfrm>
          <a:prstGeom prst="round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2428860" y="2071678"/>
            <a:ext cx="1071570" cy="714380"/>
          </a:xfrm>
          <a:prstGeom prst="round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1214414" y="2071678"/>
            <a:ext cx="1071570" cy="714380"/>
          </a:xfrm>
          <a:prstGeom prst="round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2960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agebauer\Desktop\PROCHILE\ProChile 2012\Sitio Web\Normas Gráficas\Logos\Logo Gobierno\Color\Logo Gobierno solo\Logo Gobierno so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96"/>
          <a:stretch>
            <a:fillRect/>
          </a:stretch>
        </p:blipFill>
        <p:spPr bwMode="auto">
          <a:xfrm>
            <a:off x="8172450" y="6645275"/>
            <a:ext cx="7921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C:\Users\agebauer\Desktop\PROCHILE\ProChile 2012\Sitio Web\Normas Gráficas\Logos\Logo Gobierno\Color\Logo Gobierno solo\Logo Gobierno sol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96"/>
          <a:stretch>
            <a:fillRect/>
          </a:stretch>
        </p:blipFill>
        <p:spPr bwMode="auto">
          <a:xfrm>
            <a:off x="8178800" y="-17463"/>
            <a:ext cx="78581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 Título"/>
          <p:cNvSpPr txBox="1">
            <a:spLocks/>
          </p:cNvSpPr>
          <p:nvPr/>
        </p:nvSpPr>
        <p:spPr>
          <a:xfrm>
            <a:off x="342900" y="404664"/>
            <a:ext cx="7854950" cy="648370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/>
          <a:p>
            <a:r>
              <a:rPr lang="es-CL" sz="2400" b="1" dirty="0">
                <a:solidFill>
                  <a:srgbClr val="006CB7"/>
                </a:solidFill>
                <a:latin typeface="Calibri" pitchFamily="34" charset="0"/>
                <a:ea typeface="ヒラギノ角ゴ Pro W3"/>
                <a:cs typeface="Verdana" pitchFamily="34" charset="0"/>
              </a:rPr>
              <a:t>Perspectivas más claras para la ciencia, la tecnología y la </a:t>
            </a:r>
            <a:r>
              <a:rPr lang="es-CL" sz="2400" b="1" dirty="0" smtClean="0">
                <a:solidFill>
                  <a:srgbClr val="006CB7"/>
                </a:solidFill>
                <a:latin typeface="Calibri" pitchFamily="34" charset="0"/>
                <a:ea typeface="ヒラギノ角ゴ Pro W3"/>
                <a:cs typeface="Verdana" pitchFamily="34" charset="0"/>
              </a:rPr>
              <a:t>innovación Perspectiva </a:t>
            </a:r>
            <a:r>
              <a:rPr lang="es-CL" sz="2400" b="1" dirty="0">
                <a:solidFill>
                  <a:srgbClr val="006CB7"/>
                </a:solidFill>
                <a:latin typeface="Calibri" pitchFamily="34" charset="0"/>
                <a:ea typeface="ヒラギノ角ゴ Pro W3"/>
                <a:cs typeface="Verdana" pitchFamily="34" charset="0"/>
              </a:rPr>
              <a:t>de la OCDE 2006</a:t>
            </a:r>
          </a:p>
        </p:txBody>
      </p:sp>
      <p:cxnSp>
        <p:nvCxnSpPr>
          <p:cNvPr id="11" name="Conector recto 4"/>
          <p:cNvCxnSpPr/>
          <p:nvPr/>
        </p:nvCxnSpPr>
        <p:spPr>
          <a:xfrm>
            <a:off x="342900" y="6381328"/>
            <a:ext cx="8261350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Conector recto 4"/>
          <p:cNvCxnSpPr/>
          <p:nvPr/>
        </p:nvCxnSpPr>
        <p:spPr>
          <a:xfrm>
            <a:off x="723801" y="1196752"/>
            <a:ext cx="7847905" cy="0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544422"/>
              </p:ext>
            </p:extLst>
          </p:nvPr>
        </p:nvGraphicFramePr>
        <p:xfrm>
          <a:off x="373364" y="1556792"/>
          <a:ext cx="844710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6946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agebauer\Desktop\PROCHILE\ProChile 2012\Sitio Web\Normas Gráficas\Logos\Logo Gobierno\Color\Logo Gobierno solo\Logo Gobierno so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96"/>
          <a:stretch>
            <a:fillRect/>
          </a:stretch>
        </p:blipFill>
        <p:spPr bwMode="auto">
          <a:xfrm>
            <a:off x="8172450" y="6645275"/>
            <a:ext cx="7921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C:\Users\agebauer\Desktop\PROCHILE\ProChile 2012\Sitio Web\Normas Gráficas\Logos\Logo Gobierno\Color\Logo Gobierno solo\Logo Gobierno sol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96"/>
          <a:stretch>
            <a:fillRect/>
          </a:stretch>
        </p:blipFill>
        <p:spPr bwMode="auto">
          <a:xfrm>
            <a:off x="8178800" y="-17463"/>
            <a:ext cx="78581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 Título"/>
          <p:cNvSpPr txBox="1">
            <a:spLocks/>
          </p:cNvSpPr>
          <p:nvPr/>
        </p:nvSpPr>
        <p:spPr>
          <a:xfrm>
            <a:off x="323850" y="260350"/>
            <a:ext cx="5616575" cy="501650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000" cap="all" dirty="0">
              <a:solidFill>
                <a:srgbClr val="006CB7"/>
              </a:solidFill>
              <a:latin typeface="+mj-lt"/>
              <a:ea typeface="ヒラギノ角ゴ Pro W3"/>
              <a:cs typeface="Verdana" pitchFamily="34" charset="0"/>
            </a:endParaRPr>
          </a:p>
        </p:txBody>
      </p:sp>
      <p:cxnSp>
        <p:nvCxnSpPr>
          <p:cNvPr id="11" name="Conector recto 4"/>
          <p:cNvCxnSpPr/>
          <p:nvPr/>
        </p:nvCxnSpPr>
        <p:spPr>
          <a:xfrm>
            <a:off x="342900" y="6381328"/>
            <a:ext cx="8261350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Conector recto 4"/>
          <p:cNvCxnSpPr/>
          <p:nvPr/>
        </p:nvCxnSpPr>
        <p:spPr>
          <a:xfrm>
            <a:off x="467544" y="1484784"/>
            <a:ext cx="7847905" cy="0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itle 7"/>
          <p:cNvSpPr txBox="1">
            <a:spLocks/>
          </p:cNvSpPr>
          <p:nvPr/>
        </p:nvSpPr>
        <p:spPr bwMode="auto">
          <a:xfrm>
            <a:off x="549299" y="498239"/>
            <a:ext cx="7848551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457200" indent="-457200" algn="ctr" eaLnBrk="1" hangingPunct="1"/>
            <a:r>
              <a:rPr lang="es-CL" sz="2400" b="1" dirty="0" smtClean="0">
                <a:solidFill>
                  <a:srgbClr val="006CB7"/>
                </a:solidFill>
                <a:ea typeface="ヒラギノ角ゴ Pro W3"/>
                <a:cs typeface="Verdana" pitchFamily="34" charset="0"/>
              </a:rPr>
              <a:t>La OCDE y  Impulso </a:t>
            </a:r>
            <a:r>
              <a:rPr lang="es-CL" sz="2400" b="1" dirty="0">
                <a:solidFill>
                  <a:srgbClr val="006CB7"/>
                </a:solidFill>
                <a:ea typeface="ヒラギノ角ゴ Pro W3"/>
                <a:cs typeface="Verdana" pitchFamily="34" charset="0"/>
              </a:rPr>
              <a:t>del crecimiento a través </a:t>
            </a:r>
            <a:r>
              <a:rPr lang="es-CL" sz="2400" b="1" dirty="0" smtClean="0">
                <a:solidFill>
                  <a:srgbClr val="006CB7"/>
                </a:solidFill>
                <a:ea typeface="ヒラギノ角ゴ Pro W3"/>
                <a:cs typeface="Verdana" pitchFamily="34" charset="0"/>
              </a:rPr>
              <a:t>del Emprendimiento </a:t>
            </a:r>
            <a:r>
              <a:rPr lang="es-CL" sz="2400" b="1" dirty="0">
                <a:solidFill>
                  <a:srgbClr val="006CB7"/>
                </a:solidFill>
                <a:ea typeface="ヒラギノ角ゴ Pro W3"/>
                <a:cs typeface="Verdana" pitchFamily="34" charset="0"/>
              </a:rPr>
              <a:t>y la </a:t>
            </a:r>
            <a:r>
              <a:rPr lang="es-CL" sz="2400" b="1" dirty="0" smtClean="0">
                <a:solidFill>
                  <a:srgbClr val="006CB7"/>
                </a:solidFill>
                <a:ea typeface="ヒラギノ角ゴ Pro W3"/>
                <a:cs typeface="Verdana" pitchFamily="34" charset="0"/>
              </a:rPr>
              <a:t>Innovación : ¿Cómo está Chile ? </a:t>
            </a:r>
            <a:endParaRPr lang="es-CL" sz="2400" b="1" dirty="0">
              <a:solidFill>
                <a:srgbClr val="006CB7"/>
              </a:solidFill>
              <a:ea typeface="ヒラギノ角ゴ Pro W3"/>
              <a:cs typeface="Verdana" pitchFamily="34" charset="0"/>
            </a:endParaRPr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2734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609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agebauer\Desktop\PROCHILE\ProChile 2012\Sitio Web\Normas Gráficas\Logos\Logo Gobierno\Color\Logo Gobierno solo\Logo Gobierno so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96"/>
          <a:stretch>
            <a:fillRect/>
          </a:stretch>
        </p:blipFill>
        <p:spPr bwMode="auto">
          <a:xfrm>
            <a:off x="8172450" y="6645275"/>
            <a:ext cx="7921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C:\Users\agebauer\Desktop\PROCHILE\ProChile 2012\Sitio Web\Normas Gráficas\Logos\Logo Gobierno\Color\Logo Gobierno solo\Logo Gobierno sol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96"/>
          <a:stretch>
            <a:fillRect/>
          </a:stretch>
        </p:blipFill>
        <p:spPr bwMode="auto">
          <a:xfrm>
            <a:off x="8178800" y="-17463"/>
            <a:ext cx="78581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 Título"/>
          <p:cNvSpPr txBox="1">
            <a:spLocks/>
          </p:cNvSpPr>
          <p:nvPr/>
        </p:nvSpPr>
        <p:spPr>
          <a:xfrm>
            <a:off x="323850" y="260350"/>
            <a:ext cx="5616575" cy="501650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000" cap="all" dirty="0">
              <a:solidFill>
                <a:srgbClr val="006CB7"/>
              </a:solidFill>
              <a:latin typeface="+mj-lt"/>
              <a:ea typeface="ヒラギノ角ゴ Pro W3"/>
              <a:cs typeface="Verdana" pitchFamily="34" charset="0"/>
            </a:endParaRPr>
          </a:p>
        </p:txBody>
      </p:sp>
      <p:cxnSp>
        <p:nvCxnSpPr>
          <p:cNvPr id="11" name="Conector recto 4"/>
          <p:cNvCxnSpPr/>
          <p:nvPr/>
        </p:nvCxnSpPr>
        <p:spPr>
          <a:xfrm>
            <a:off x="342900" y="6381328"/>
            <a:ext cx="8261350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itle 7"/>
          <p:cNvSpPr txBox="1">
            <a:spLocks/>
          </p:cNvSpPr>
          <p:nvPr/>
        </p:nvSpPr>
        <p:spPr bwMode="auto">
          <a:xfrm>
            <a:off x="323849" y="380189"/>
            <a:ext cx="7848551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457200" indent="-457200" algn="ctr" eaLnBrk="1" hangingPunct="1"/>
            <a:r>
              <a:rPr lang="es-CL" sz="2400" b="1" dirty="0" smtClean="0">
                <a:solidFill>
                  <a:srgbClr val="006CB7"/>
                </a:solidFill>
                <a:latin typeface="+mj-lt"/>
                <a:ea typeface="ヒラギノ角ゴ Pro W3"/>
                <a:cs typeface="Verdana" pitchFamily="34" charset="0"/>
              </a:rPr>
              <a:t>Iniciativas de otros países : el caso de España </a:t>
            </a:r>
            <a:endParaRPr lang="es-CL" sz="2400" b="1" dirty="0" smtClean="0">
              <a:solidFill>
                <a:srgbClr val="006CB7"/>
              </a:solidFill>
              <a:latin typeface="+mj-lt"/>
              <a:ea typeface="ヒラギノ角ゴ Pro W3"/>
              <a:cs typeface="Verdana" pitchFamily="34" charset="0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L" sz="2400" b="1" dirty="0" smtClean="0"/>
          </a:p>
          <a:p>
            <a:pPr marL="0" indent="0">
              <a:buNone/>
            </a:pPr>
            <a:endParaRPr lang="es-CL" sz="2000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418459" y="1172005"/>
            <a:ext cx="4185791" cy="27477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b="1" dirty="0" smtClean="0"/>
              <a:t>&gt; Organigrama </a:t>
            </a:r>
          </a:p>
          <a:p>
            <a:pPr marL="0" indent="0">
              <a:buNone/>
            </a:pPr>
            <a:endParaRPr lang="es-CL" b="1" dirty="0" smtClean="0"/>
          </a:p>
          <a:p>
            <a:pPr marL="0" indent="0">
              <a:buNone/>
            </a:pPr>
            <a:r>
              <a:rPr lang="es-CL" b="1" dirty="0" smtClean="0"/>
              <a:t>&gt; Internacionalización </a:t>
            </a:r>
          </a:p>
          <a:p>
            <a:pPr marL="0" indent="0">
              <a:buNone/>
            </a:pPr>
            <a:endParaRPr lang="es-CL" b="1" dirty="0" smtClean="0"/>
          </a:p>
          <a:p>
            <a:pPr marL="0" indent="0">
              <a:buNone/>
            </a:pPr>
            <a:r>
              <a:rPr lang="es-CL" b="1" dirty="0" smtClean="0"/>
              <a:t>&gt; El CSIC y el trabajo con otros Centros de Investigación </a:t>
            </a:r>
            <a:r>
              <a:rPr lang="es-CL" b="1" dirty="0"/>
              <a:t>C</a:t>
            </a:r>
            <a:r>
              <a:rPr lang="es-CL" b="1" dirty="0" smtClean="0"/>
              <a:t>ientífica</a:t>
            </a:r>
            <a:endParaRPr lang="es-CL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857224" y="785795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 smtClean="0"/>
          </a:p>
          <a:p>
            <a:endParaRPr lang="es-CL" dirty="0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857232"/>
            <a:ext cx="185738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6859539" cy="188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51" y="1772816"/>
            <a:ext cx="2737017" cy="154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16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7 Subtítulo"/>
          <p:cNvSpPr>
            <a:spLocks noGrp="1"/>
          </p:cNvSpPr>
          <p:nvPr>
            <p:ph type="subTitle" idx="1"/>
          </p:nvPr>
        </p:nvSpPr>
        <p:spPr>
          <a:xfrm>
            <a:off x="734021" y="2204864"/>
            <a:ext cx="2374304" cy="744289"/>
          </a:xfrm>
        </p:spPr>
        <p:txBody>
          <a:bodyPr>
            <a:noAutofit/>
          </a:bodyPr>
          <a:lstStyle/>
          <a:p>
            <a:r>
              <a:rPr lang="es-CL" sz="4000" b="1" dirty="0" smtClean="0">
                <a:solidFill>
                  <a:schemeClr val="bg1"/>
                </a:solidFill>
              </a:rPr>
              <a:t>GRACIAS</a:t>
            </a:r>
          </a:p>
        </p:txBody>
      </p:sp>
      <p:pic>
        <p:nvPicPr>
          <p:cNvPr id="2052" name="Picture 2" descr="C:\Users\agebauer\DIRECON\Normas Gráficas Gobierno de Chile\Archivos de Diseño\Logos\DIRECON\direco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6" t="6609" r="3745" b="8363"/>
          <a:stretch>
            <a:fillRect/>
          </a:stretch>
        </p:blipFill>
        <p:spPr bwMode="auto">
          <a:xfrm>
            <a:off x="755650" y="3441700"/>
            <a:ext cx="2352675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 descr="C:\Users\agebauer\DIRECON\Normas Gráficas Gobierno de Chile\Archivos de Diseño\Logos\DIRECON\direco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6" t="32712" r="3745" b="8575"/>
          <a:stretch>
            <a:fillRect/>
          </a:stretch>
        </p:blipFill>
        <p:spPr bwMode="auto">
          <a:xfrm>
            <a:off x="755650" y="5389563"/>
            <a:ext cx="235267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 descr="C:\Users\agebauer\DIRECON\Normas Gráficas Gobierno de Chile\Archivos de Diseño\Logos\DIRECON\direco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6" t="32713" r="3745" b="37930"/>
          <a:stretch>
            <a:fillRect/>
          </a:stretch>
        </p:blipFill>
        <p:spPr bwMode="auto">
          <a:xfrm>
            <a:off x="755650" y="5081588"/>
            <a:ext cx="235267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" descr="C:\Users\agebauer\DIRECON\Normas Gráficas Gobierno de Chile\Archivos de Diseño\Logos\DIRECON\direco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6" t="32713" r="3745" b="37930"/>
          <a:stretch>
            <a:fillRect/>
          </a:stretch>
        </p:blipFill>
        <p:spPr bwMode="auto">
          <a:xfrm>
            <a:off x="755650" y="0"/>
            <a:ext cx="235267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2933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22950</TotalTime>
  <Words>216</Words>
  <Application>Microsoft Office PowerPoint</Application>
  <PresentationFormat>Presentación en pantalla (4:3)</PresentationFormat>
  <Paragraphs>32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OCDE: Perspectivas para la innovación Iniciativas realizadas en otros países: el caso español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AP, Proyecciones para Chile</dc:title>
  <dc:creator>Andrés Gebauer</dc:creator>
  <cp:keywords>Presentación Director General</cp:keywords>
  <cp:lastModifiedBy>TERESA CORRALES BESCOS</cp:lastModifiedBy>
  <cp:revision>3486</cp:revision>
  <cp:lastPrinted>2013-11-19T18:34:50Z</cp:lastPrinted>
  <dcterms:created xsi:type="dcterms:W3CDTF">2011-06-02T22:25:43Z</dcterms:created>
  <dcterms:modified xsi:type="dcterms:W3CDTF">2014-09-26T14:01:37Z</dcterms:modified>
</cp:coreProperties>
</file>