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25"/>
  </p:notesMasterIdLst>
  <p:handoutMasterIdLst>
    <p:handoutMasterId r:id="rId26"/>
  </p:handoutMasterIdLst>
  <p:sldIdLst>
    <p:sldId id="353" r:id="rId2"/>
    <p:sldId id="619" r:id="rId3"/>
    <p:sldId id="681" r:id="rId4"/>
    <p:sldId id="257" r:id="rId5"/>
    <p:sldId id="675" r:id="rId6"/>
    <p:sldId id="594" r:id="rId7"/>
    <p:sldId id="573" r:id="rId8"/>
    <p:sldId id="574" r:id="rId9"/>
    <p:sldId id="300" r:id="rId10"/>
    <p:sldId id="615" r:id="rId11"/>
    <p:sldId id="608" r:id="rId12"/>
    <p:sldId id="676" r:id="rId13"/>
    <p:sldId id="599" r:id="rId14"/>
    <p:sldId id="616" r:id="rId15"/>
    <p:sldId id="596" r:id="rId16"/>
    <p:sldId id="655" r:id="rId17"/>
    <p:sldId id="678" r:id="rId18"/>
    <p:sldId id="620" r:id="rId19"/>
    <p:sldId id="683" r:id="rId20"/>
    <p:sldId id="617" r:id="rId21"/>
    <p:sldId id="677" r:id="rId22"/>
    <p:sldId id="607" r:id="rId23"/>
    <p:sldId id="605" r:id="rId24"/>
  </p:sldIdLst>
  <p:sldSz cx="9144000" cy="6858000" type="screen4x3"/>
  <p:notesSz cx="6794500" cy="9931400"/>
  <p:defaultTextStyle>
    <a:defPPr>
      <a:defRPr lang="de-DE"/>
    </a:defPPr>
    <a:lvl1pPr algn="l" defTabSz="457200" rtl="0" fontAlgn="base">
      <a:spcBef>
        <a:spcPct val="0"/>
      </a:spcBef>
      <a:spcAft>
        <a:spcPct val="0"/>
      </a:spcAft>
      <a:defRPr kern="1200">
        <a:solidFill>
          <a:schemeClr val="tx1"/>
        </a:solidFill>
        <a:latin typeface="Arial" pitchFamily="34" charset="0"/>
        <a:ea typeface="ＭＳ Ｐゴシック" pitchFamily="46"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46"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46"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46"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46" charset="-128"/>
        <a:cs typeface="+mn-cs"/>
      </a:defRPr>
    </a:lvl5pPr>
    <a:lvl6pPr marL="2286000" algn="l" defTabSz="914400" rtl="0" eaLnBrk="1" latinLnBrk="0" hangingPunct="1">
      <a:defRPr kern="1200">
        <a:solidFill>
          <a:schemeClr val="tx1"/>
        </a:solidFill>
        <a:latin typeface="Arial" pitchFamily="34" charset="0"/>
        <a:ea typeface="ＭＳ Ｐゴシック" pitchFamily="46" charset="-128"/>
        <a:cs typeface="+mn-cs"/>
      </a:defRPr>
    </a:lvl6pPr>
    <a:lvl7pPr marL="2743200" algn="l" defTabSz="914400" rtl="0" eaLnBrk="1" latinLnBrk="0" hangingPunct="1">
      <a:defRPr kern="1200">
        <a:solidFill>
          <a:schemeClr val="tx1"/>
        </a:solidFill>
        <a:latin typeface="Arial" pitchFamily="34" charset="0"/>
        <a:ea typeface="ＭＳ Ｐゴシック" pitchFamily="46" charset="-128"/>
        <a:cs typeface="+mn-cs"/>
      </a:defRPr>
    </a:lvl7pPr>
    <a:lvl8pPr marL="3200400" algn="l" defTabSz="914400" rtl="0" eaLnBrk="1" latinLnBrk="0" hangingPunct="1">
      <a:defRPr kern="1200">
        <a:solidFill>
          <a:schemeClr val="tx1"/>
        </a:solidFill>
        <a:latin typeface="Arial" pitchFamily="34" charset="0"/>
        <a:ea typeface="ＭＳ Ｐゴシック" pitchFamily="46" charset="-128"/>
        <a:cs typeface="+mn-cs"/>
      </a:defRPr>
    </a:lvl8pPr>
    <a:lvl9pPr marL="3657600" algn="l" defTabSz="914400" rtl="0" eaLnBrk="1" latinLnBrk="0" hangingPunct="1">
      <a:defRPr kern="1200">
        <a:solidFill>
          <a:schemeClr val="tx1"/>
        </a:solidFill>
        <a:latin typeface="Arial" pitchFamily="34" charset="0"/>
        <a:ea typeface="ＭＳ Ｐゴシック" pitchFamily="46"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ko" initials="h" lastIdx="4"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B291"/>
    <a:srgbClr val="2DC3A3"/>
    <a:srgbClr val="25BAE2"/>
    <a:srgbClr val="B51F1F"/>
    <a:srgbClr val="114594"/>
    <a:srgbClr val="E63312"/>
    <a:srgbClr val="91D7C8"/>
    <a:srgbClr val="FFCD2D"/>
    <a:srgbClr val="1B9C7D"/>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2" autoAdjust="0"/>
    <p:restoredTop sz="94671" autoAdjust="0"/>
  </p:normalViewPr>
  <p:slideViewPr>
    <p:cSldViewPr snapToGrid="0">
      <p:cViewPr>
        <p:scale>
          <a:sx n="112" d="100"/>
          <a:sy n="112" d="100"/>
        </p:scale>
        <p:origin x="-1544" y="320"/>
      </p:cViewPr>
      <p:guideLst>
        <p:guide orient="horz" pos="902"/>
        <p:guide pos="209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60"/>
    </p:cViewPr>
  </p:sorterViewPr>
  <p:notesViewPr>
    <p:cSldViewPr snapToGrid="0">
      <p:cViewPr varScale="1">
        <p:scale>
          <a:sx n="113" d="100"/>
          <a:sy n="113" d="100"/>
        </p:scale>
        <p:origin x="-4216" y="-96"/>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commentAuthors" Target="commentAuthors.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image" Target="../media/image25.png"/><Relationship Id="rId2" Type="http://schemas.openxmlformats.org/officeDocument/2006/relationships/image" Target="../media/image2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31.png"/><Relationship Id="rId7" Type="http://schemas.openxmlformats.org/officeDocument/2006/relationships/image" Target="../media/image30.png"/><Relationship Id="rId1" Type="http://schemas.openxmlformats.org/officeDocument/2006/relationships/image" Target="../media/image25.png"/><Relationship Id="rId2"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CFF3FF-AE6F-4A0F-AC88-CE7B3D20378B}" type="doc">
      <dgm:prSet loTypeId="urn:microsoft.com/office/officeart/2008/layout/HexagonCluster" loCatId="picture" qsTypeId="urn:microsoft.com/office/officeart/2005/8/quickstyle/simple5" qsCatId="simple" csTypeId="urn:microsoft.com/office/officeart/2005/8/colors/accent0_2" csCatId="mainScheme" phldr="1"/>
      <dgm:spPr/>
      <dgm:t>
        <a:bodyPr/>
        <a:lstStyle/>
        <a:p>
          <a:endParaRPr lang="es-CL"/>
        </a:p>
      </dgm:t>
    </dgm:pt>
    <dgm:pt modelId="{B5B1409B-5D14-4EAE-A3AF-F44C0D0B3BA4}">
      <dgm:prSet phldrT="[Text]"/>
      <dgm:spPr>
        <a:solidFill>
          <a:schemeClr val="bg2"/>
        </a:solidFill>
      </dgm:spPr>
      <dgm:t>
        <a:bodyPr/>
        <a:lstStyle/>
        <a:p>
          <a:r>
            <a:rPr lang="es-CL" b="1" dirty="0" smtClean="0">
              <a:solidFill>
                <a:schemeClr val="bg1"/>
              </a:solidFill>
              <a:latin typeface="Calibri" panose="020F0502020204030204" pitchFamily="34" charset="0"/>
            </a:rPr>
            <a:t>Fraunhofer IME</a:t>
          </a:r>
          <a:endParaRPr lang="es-CL" b="1" dirty="0">
            <a:solidFill>
              <a:schemeClr val="bg1"/>
            </a:solidFill>
            <a:latin typeface="Calibri" panose="020F0502020204030204" pitchFamily="34" charset="0"/>
          </a:endParaRPr>
        </a:p>
      </dgm:t>
    </dgm:pt>
    <dgm:pt modelId="{7F59EC9B-79CD-48FC-AA37-F5589072AB91}" type="parTrans" cxnId="{A14C60F9-1054-4E88-9047-64DA2BC85D0E}">
      <dgm:prSet/>
      <dgm:spPr/>
      <dgm:t>
        <a:bodyPr/>
        <a:lstStyle/>
        <a:p>
          <a:endParaRPr lang="es-CL"/>
        </a:p>
      </dgm:t>
    </dgm:pt>
    <dgm:pt modelId="{95AE379D-3827-4BBF-B9DF-F3667C7375CC}" type="sibTrans" cxnId="{A14C60F9-1054-4E88-9047-64DA2BC85D0E}">
      <dgm:prSet/>
      <dgm:spPr>
        <a:blipFill rotWithShape="1">
          <a:blip xmlns:r="http://schemas.openxmlformats.org/officeDocument/2006/relationships" r:embed="rId1"/>
          <a:stretch>
            <a:fillRect/>
          </a:stretch>
        </a:blipFill>
      </dgm:spPr>
      <dgm:t>
        <a:bodyPr/>
        <a:lstStyle/>
        <a:p>
          <a:endParaRPr lang="es-CL"/>
        </a:p>
      </dgm:t>
    </dgm:pt>
    <dgm:pt modelId="{D46FDB15-7146-4C53-B288-D25B1D1F2E2B}">
      <dgm:prSet phldrT="[Text]"/>
      <dgm:spPr>
        <a:solidFill>
          <a:schemeClr val="bg2"/>
        </a:solidFill>
      </dgm:spPr>
      <dgm:t>
        <a:bodyPr/>
        <a:lstStyle/>
        <a:p>
          <a:r>
            <a:rPr lang="es-CL" b="1" dirty="0" smtClean="0">
              <a:solidFill>
                <a:schemeClr val="bg1"/>
              </a:solidFill>
              <a:latin typeface="Calibri" panose="020F0502020204030204" pitchFamily="34" charset="0"/>
            </a:rPr>
            <a:t>Universidad de Talca</a:t>
          </a:r>
          <a:endParaRPr lang="es-CL" b="1" dirty="0">
            <a:solidFill>
              <a:schemeClr val="bg1"/>
            </a:solidFill>
            <a:latin typeface="Calibri" panose="020F0502020204030204" pitchFamily="34" charset="0"/>
          </a:endParaRPr>
        </a:p>
      </dgm:t>
    </dgm:pt>
    <dgm:pt modelId="{1E274EC3-3BCB-4B57-B762-0E5A79E2F644}" type="parTrans" cxnId="{2C634AF2-2B7B-407C-87ED-ED094671AAB0}">
      <dgm:prSet/>
      <dgm:spPr/>
      <dgm:t>
        <a:bodyPr/>
        <a:lstStyle/>
        <a:p>
          <a:endParaRPr lang="es-CL"/>
        </a:p>
      </dgm:t>
    </dgm:pt>
    <dgm:pt modelId="{3FF72E26-EF35-445D-B70B-78AC17F206C4}" type="sibTrans" cxnId="{2C634AF2-2B7B-407C-87ED-ED094671AAB0}">
      <dgm:prSet/>
      <dgm:spPr>
        <a:blipFill rotWithShape="1">
          <a:blip xmlns:r="http://schemas.openxmlformats.org/officeDocument/2006/relationships" r:embed="rId2"/>
          <a:stretch>
            <a:fillRect/>
          </a:stretch>
        </a:blipFill>
      </dgm:spPr>
      <dgm:t>
        <a:bodyPr/>
        <a:lstStyle/>
        <a:p>
          <a:endParaRPr lang="es-CL"/>
        </a:p>
      </dgm:t>
    </dgm:pt>
    <dgm:pt modelId="{50B8ED67-DFDF-49C3-A7BA-763A8BAC19B2}">
      <dgm:prSet phldrT="[Text]"/>
      <dgm:spPr>
        <a:solidFill>
          <a:schemeClr val="bg2"/>
        </a:solidFill>
      </dgm:spPr>
      <dgm:t>
        <a:bodyPr/>
        <a:lstStyle/>
        <a:p>
          <a:r>
            <a:rPr lang="es-CL" b="1" dirty="0" smtClean="0">
              <a:solidFill>
                <a:schemeClr val="bg1"/>
              </a:solidFill>
              <a:latin typeface="Calibri" panose="020F0502020204030204" pitchFamily="34" charset="0"/>
            </a:rPr>
            <a:t>Fundación Chile</a:t>
          </a:r>
          <a:endParaRPr lang="es-CL" b="1" dirty="0">
            <a:solidFill>
              <a:schemeClr val="bg1"/>
            </a:solidFill>
            <a:latin typeface="Calibri" panose="020F0502020204030204" pitchFamily="34" charset="0"/>
          </a:endParaRPr>
        </a:p>
      </dgm:t>
    </dgm:pt>
    <dgm:pt modelId="{AAE64DB9-B3BF-41F3-B6F1-B5BF4C54139C}" type="parTrans" cxnId="{65135C6E-3DF3-46FA-A7DC-1D96853AB4AA}">
      <dgm:prSet/>
      <dgm:spPr/>
      <dgm:t>
        <a:bodyPr/>
        <a:lstStyle/>
        <a:p>
          <a:endParaRPr lang="es-CL"/>
        </a:p>
      </dgm:t>
    </dgm:pt>
    <dgm:pt modelId="{D0C923BF-31FF-4499-BC47-F66E36742AEF}" type="sibTrans" cxnId="{65135C6E-3DF3-46FA-A7DC-1D96853AB4AA}">
      <dgm:prSet/>
      <dgm:spPr>
        <a:blipFill rotWithShape="1">
          <a:blip xmlns:r="http://schemas.openxmlformats.org/officeDocument/2006/relationships" r:embed="rId3"/>
          <a:stretch>
            <a:fillRect/>
          </a:stretch>
        </a:blipFill>
      </dgm:spPr>
      <dgm:t>
        <a:bodyPr/>
        <a:lstStyle/>
        <a:p>
          <a:endParaRPr lang="es-CL"/>
        </a:p>
      </dgm:t>
    </dgm:pt>
    <dgm:pt modelId="{4F111E2D-F116-4399-8A7F-F5B1B6087100}">
      <dgm:prSet/>
      <dgm:spPr>
        <a:solidFill>
          <a:schemeClr val="bg2"/>
        </a:solidFill>
      </dgm:spPr>
      <dgm:t>
        <a:bodyPr/>
        <a:lstStyle/>
        <a:p>
          <a:r>
            <a:rPr lang="es-CL" b="1" dirty="0" smtClean="0">
              <a:solidFill>
                <a:schemeClr val="bg1"/>
              </a:solidFill>
              <a:latin typeface="Calibri" panose="020F0502020204030204" pitchFamily="34" charset="0"/>
            </a:rPr>
            <a:t>Pontificia Universidad Católica de Valparaíso</a:t>
          </a:r>
          <a:endParaRPr lang="es-CL" b="1" dirty="0">
            <a:solidFill>
              <a:schemeClr val="bg1"/>
            </a:solidFill>
            <a:latin typeface="Calibri" panose="020F0502020204030204" pitchFamily="34" charset="0"/>
          </a:endParaRPr>
        </a:p>
      </dgm:t>
    </dgm:pt>
    <dgm:pt modelId="{BC6C36F9-9F24-4854-9E3C-3372D77E3D19}" type="parTrans" cxnId="{65F462CE-DFAF-43DA-BC2A-FDC9DBE6EA35}">
      <dgm:prSet/>
      <dgm:spPr/>
      <dgm:t>
        <a:bodyPr/>
        <a:lstStyle/>
        <a:p>
          <a:endParaRPr lang="es-CL"/>
        </a:p>
      </dgm:t>
    </dgm:pt>
    <dgm:pt modelId="{B5AD8470-0C11-4E9B-8AC3-707CCB05751D}" type="sibTrans" cxnId="{65F462CE-DFAF-43DA-BC2A-FDC9DBE6EA35}">
      <dgm:prSet/>
      <dgm:spPr>
        <a:blipFill rotWithShape="1">
          <a:blip xmlns:r="http://schemas.openxmlformats.org/officeDocument/2006/relationships" r:embed="rId4"/>
          <a:stretch>
            <a:fillRect/>
          </a:stretch>
        </a:blipFill>
      </dgm:spPr>
      <dgm:t>
        <a:bodyPr/>
        <a:lstStyle/>
        <a:p>
          <a:endParaRPr lang="es-CL"/>
        </a:p>
      </dgm:t>
    </dgm:pt>
    <dgm:pt modelId="{99B12B1D-21EC-4C5D-8DAD-9D965360C4D6}">
      <dgm:prSet/>
      <dgm:spPr>
        <a:solidFill>
          <a:schemeClr val="bg2"/>
        </a:solidFill>
      </dgm:spPr>
      <dgm:t>
        <a:bodyPr/>
        <a:lstStyle/>
        <a:p>
          <a:r>
            <a:rPr lang="es-CL" b="1" dirty="0" smtClean="0">
              <a:solidFill>
                <a:schemeClr val="bg1"/>
              </a:solidFill>
              <a:latin typeface="Calibri" panose="020F0502020204030204" pitchFamily="34" charset="0"/>
            </a:rPr>
            <a:t>Fraunhofer Chile </a:t>
          </a:r>
          <a:r>
            <a:rPr lang="es-CL" b="1" dirty="0" err="1" smtClean="0">
              <a:solidFill>
                <a:schemeClr val="bg1"/>
              </a:solidFill>
              <a:latin typeface="Calibri" panose="020F0502020204030204" pitchFamily="34" charset="0"/>
            </a:rPr>
            <a:t>Research</a:t>
          </a:r>
          <a:endParaRPr lang="es-CL" b="1" dirty="0" smtClean="0">
            <a:solidFill>
              <a:schemeClr val="bg1"/>
            </a:solidFill>
            <a:latin typeface="Calibri" panose="020F0502020204030204" pitchFamily="34" charset="0"/>
          </a:endParaRPr>
        </a:p>
      </dgm:t>
    </dgm:pt>
    <dgm:pt modelId="{872F666A-33A3-4037-B8C4-375843F2279A}" type="parTrans" cxnId="{EE80E496-C00C-46BA-90E4-CB4607F505B0}">
      <dgm:prSet/>
      <dgm:spPr/>
      <dgm:t>
        <a:bodyPr/>
        <a:lstStyle/>
        <a:p>
          <a:endParaRPr lang="es-CL"/>
        </a:p>
      </dgm:t>
    </dgm:pt>
    <dgm:pt modelId="{45465FB1-767A-4207-8903-DADCC94D02CE}" type="sibTrans" cxnId="{EE80E496-C00C-46BA-90E4-CB4607F505B0}">
      <dgm:prSet/>
      <dgm:spPr>
        <a:blipFill rotWithShape="1">
          <a:blip xmlns:r="http://schemas.openxmlformats.org/officeDocument/2006/relationships" r:embed="rId5"/>
          <a:stretch>
            <a:fillRect/>
          </a:stretch>
        </a:blipFill>
      </dgm:spPr>
      <dgm:t>
        <a:bodyPr/>
        <a:lstStyle/>
        <a:p>
          <a:endParaRPr lang="es-CL"/>
        </a:p>
      </dgm:t>
    </dgm:pt>
    <dgm:pt modelId="{CA4E4793-22D2-4CE9-82DF-48FB311E3A49}">
      <dgm:prSet phldrT="[Text]"/>
      <dgm:spPr>
        <a:solidFill>
          <a:schemeClr val="bg2"/>
        </a:solidFill>
      </dgm:spPr>
      <dgm:t>
        <a:bodyPr/>
        <a:lstStyle/>
        <a:p>
          <a:r>
            <a:rPr lang="es-CL" b="1" dirty="0" smtClean="0">
              <a:solidFill>
                <a:schemeClr val="bg1"/>
              </a:solidFill>
              <a:latin typeface="Calibri" panose="020F0502020204030204" pitchFamily="34" charset="0"/>
            </a:rPr>
            <a:t>Pontificia Universidad Católica de Chile</a:t>
          </a:r>
          <a:endParaRPr lang="es-CL" b="1" dirty="0">
            <a:solidFill>
              <a:schemeClr val="bg1"/>
            </a:solidFill>
            <a:latin typeface="Calibri" panose="020F0502020204030204" pitchFamily="34" charset="0"/>
          </a:endParaRPr>
        </a:p>
      </dgm:t>
    </dgm:pt>
    <dgm:pt modelId="{CC65C2EF-06EA-4106-95E1-D085DB8E2AF1}" type="parTrans" cxnId="{0F111915-3F62-45AF-8DCA-87399BE2C214}">
      <dgm:prSet/>
      <dgm:spPr/>
      <dgm:t>
        <a:bodyPr/>
        <a:lstStyle/>
        <a:p>
          <a:endParaRPr lang="es-CL"/>
        </a:p>
      </dgm:t>
    </dgm:pt>
    <dgm:pt modelId="{9C68BAAF-A89C-410F-AD78-26663186FB51}" type="sibTrans" cxnId="{0F111915-3F62-45AF-8DCA-87399BE2C214}">
      <dgm:prSet/>
      <dgm:spPr>
        <a:blipFill rotWithShape="1">
          <a:blip xmlns:r="http://schemas.openxmlformats.org/officeDocument/2006/relationships" r:embed="rId6"/>
          <a:stretch>
            <a:fillRect/>
          </a:stretch>
        </a:blipFill>
      </dgm:spPr>
      <dgm:t>
        <a:bodyPr/>
        <a:lstStyle/>
        <a:p>
          <a:endParaRPr lang="es-CL"/>
        </a:p>
      </dgm:t>
    </dgm:pt>
    <dgm:pt modelId="{03420E4F-D7C1-406E-A8BD-15C27B0F435D}">
      <dgm:prSet phldrT="[Text]"/>
      <dgm:spPr>
        <a:solidFill>
          <a:schemeClr val="bg2"/>
        </a:solidFill>
      </dgm:spPr>
      <dgm:t>
        <a:bodyPr/>
        <a:lstStyle/>
        <a:p>
          <a:r>
            <a:rPr lang="es-CL" b="1" dirty="0" smtClean="0">
              <a:solidFill>
                <a:schemeClr val="bg1"/>
              </a:solidFill>
              <a:latin typeface="Calibri" panose="020F0502020204030204" pitchFamily="34" charset="0"/>
            </a:rPr>
            <a:t>Universidad Andrés Bello</a:t>
          </a:r>
          <a:endParaRPr lang="es-CL" b="1" dirty="0">
            <a:solidFill>
              <a:schemeClr val="bg1"/>
            </a:solidFill>
            <a:latin typeface="Calibri" panose="020F0502020204030204" pitchFamily="34" charset="0"/>
          </a:endParaRPr>
        </a:p>
      </dgm:t>
    </dgm:pt>
    <dgm:pt modelId="{53CB2166-01D0-4CD0-B600-390D650EFE20}" type="parTrans" cxnId="{A5D18101-DA0C-4612-AC76-496B3EAF8EF3}">
      <dgm:prSet/>
      <dgm:spPr/>
      <dgm:t>
        <a:bodyPr/>
        <a:lstStyle/>
        <a:p>
          <a:endParaRPr lang="es-CL"/>
        </a:p>
      </dgm:t>
    </dgm:pt>
    <dgm:pt modelId="{DB849FA1-D9DB-4668-93ED-395A9B98510E}" type="sibTrans" cxnId="{A5D18101-DA0C-4612-AC76-496B3EAF8EF3}">
      <dgm:prSet/>
      <dgm:spPr>
        <a:blipFill rotWithShape="1">
          <a:blip xmlns:r="http://schemas.openxmlformats.org/officeDocument/2006/relationships" r:embed="rId7"/>
          <a:stretch>
            <a:fillRect/>
          </a:stretch>
        </a:blipFill>
      </dgm:spPr>
      <dgm:t>
        <a:bodyPr/>
        <a:lstStyle/>
        <a:p>
          <a:endParaRPr lang="es-CL"/>
        </a:p>
      </dgm:t>
    </dgm:pt>
    <dgm:pt modelId="{FB444E19-85D2-45F5-A630-E52C8B1494C4}" type="pres">
      <dgm:prSet presAssocID="{0CCFF3FF-AE6F-4A0F-AC88-CE7B3D20378B}" presName="Name0" presStyleCnt="0">
        <dgm:presLayoutVars>
          <dgm:chMax val="21"/>
          <dgm:chPref val="21"/>
        </dgm:presLayoutVars>
      </dgm:prSet>
      <dgm:spPr/>
      <dgm:t>
        <a:bodyPr/>
        <a:lstStyle/>
        <a:p>
          <a:endParaRPr lang="es-CL"/>
        </a:p>
      </dgm:t>
    </dgm:pt>
    <dgm:pt modelId="{0824452D-F47E-4510-883C-AE57A1EFDACA}" type="pres">
      <dgm:prSet presAssocID="{B5B1409B-5D14-4EAE-A3AF-F44C0D0B3BA4}" presName="text1" presStyleCnt="0"/>
      <dgm:spPr/>
      <dgm:t>
        <a:bodyPr/>
        <a:lstStyle/>
        <a:p>
          <a:endParaRPr lang="es-CL"/>
        </a:p>
      </dgm:t>
    </dgm:pt>
    <dgm:pt modelId="{619C773B-4EE0-4386-ABF3-5DFE30F8E63D}" type="pres">
      <dgm:prSet presAssocID="{B5B1409B-5D14-4EAE-A3AF-F44C0D0B3BA4}" presName="textRepeatNode" presStyleLbl="alignNode1" presStyleIdx="0" presStyleCnt="7">
        <dgm:presLayoutVars>
          <dgm:chMax val="0"/>
          <dgm:chPref val="0"/>
          <dgm:bulletEnabled val="1"/>
        </dgm:presLayoutVars>
      </dgm:prSet>
      <dgm:spPr/>
      <dgm:t>
        <a:bodyPr/>
        <a:lstStyle/>
        <a:p>
          <a:endParaRPr lang="es-CL"/>
        </a:p>
      </dgm:t>
    </dgm:pt>
    <dgm:pt modelId="{BCBD16C2-CC0C-4162-A99F-104FD18D0CE4}" type="pres">
      <dgm:prSet presAssocID="{B5B1409B-5D14-4EAE-A3AF-F44C0D0B3BA4}" presName="textaccent1" presStyleCnt="0"/>
      <dgm:spPr/>
      <dgm:t>
        <a:bodyPr/>
        <a:lstStyle/>
        <a:p>
          <a:endParaRPr lang="es-CL"/>
        </a:p>
      </dgm:t>
    </dgm:pt>
    <dgm:pt modelId="{4ABAB88A-89F4-45A4-898F-BB528FB7F221}" type="pres">
      <dgm:prSet presAssocID="{B5B1409B-5D14-4EAE-A3AF-F44C0D0B3BA4}" presName="accentRepeatNode" presStyleLbl="solidAlignAcc1" presStyleIdx="0" presStyleCnt="14"/>
      <dgm:spPr/>
      <dgm:t>
        <a:bodyPr/>
        <a:lstStyle/>
        <a:p>
          <a:endParaRPr lang="es-CL"/>
        </a:p>
      </dgm:t>
    </dgm:pt>
    <dgm:pt modelId="{B7D2F538-E7BC-4CDC-BE78-187A7641E1C6}" type="pres">
      <dgm:prSet presAssocID="{95AE379D-3827-4BBF-B9DF-F3667C7375CC}" presName="image1" presStyleCnt="0"/>
      <dgm:spPr/>
      <dgm:t>
        <a:bodyPr/>
        <a:lstStyle/>
        <a:p>
          <a:endParaRPr lang="es-CL"/>
        </a:p>
      </dgm:t>
    </dgm:pt>
    <dgm:pt modelId="{18C271F8-81E5-4870-B36E-A0361C7EFFFD}" type="pres">
      <dgm:prSet presAssocID="{95AE379D-3827-4BBF-B9DF-F3667C7375CC}" presName="imageRepeatNode" presStyleLbl="alignAcc1" presStyleIdx="0" presStyleCnt="7"/>
      <dgm:spPr/>
      <dgm:t>
        <a:bodyPr/>
        <a:lstStyle/>
        <a:p>
          <a:endParaRPr lang="es-CL"/>
        </a:p>
      </dgm:t>
    </dgm:pt>
    <dgm:pt modelId="{3286EB95-0DAB-4298-A9BB-517A058C82BC}" type="pres">
      <dgm:prSet presAssocID="{95AE379D-3827-4BBF-B9DF-F3667C7375CC}" presName="imageaccent1" presStyleCnt="0"/>
      <dgm:spPr/>
      <dgm:t>
        <a:bodyPr/>
        <a:lstStyle/>
        <a:p>
          <a:endParaRPr lang="es-CL"/>
        </a:p>
      </dgm:t>
    </dgm:pt>
    <dgm:pt modelId="{ED194EAE-8D8C-4D1A-A00C-4A6AF16AAA98}" type="pres">
      <dgm:prSet presAssocID="{95AE379D-3827-4BBF-B9DF-F3667C7375CC}" presName="accentRepeatNode" presStyleLbl="solidAlignAcc1" presStyleIdx="1" presStyleCnt="14"/>
      <dgm:spPr/>
      <dgm:t>
        <a:bodyPr/>
        <a:lstStyle/>
        <a:p>
          <a:endParaRPr lang="es-CL"/>
        </a:p>
      </dgm:t>
    </dgm:pt>
    <dgm:pt modelId="{5272EC9D-38F1-424C-AABD-C875440E2B8C}" type="pres">
      <dgm:prSet presAssocID="{4F111E2D-F116-4399-8A7F-F5B1B6087100}" presName="text2" presStyleCnt="0"/>
      <dgm:spPr/>
      <dgm:t>
        <a:bodyPr/>
        <a:lstStyle/>
        <a:p>
          <a:endParaRPr lang="es-CL"/>
        </a:p>
      </dgm:t>
    </dgm:pt>
    <dgm:pt modelId="{9DBE5B66-C1D9-4626-AD31-6C467EA0E163}" type="pres">
      <dgm:prSet presAssocID="{4F111E2D-F116-4399-8A7F-F5B1B6087100}" presName="textRepeatNode" presStyleLbl="alignNode1" presStyleIdx="1" presStyleCnt="7">
        <dgm:presLayoutVars>
          <dgm:chMax val="0"/>
          <dgm:chPref val="0"/>
          <dgm:bulletEnabled val="1"/>
        </dgm:presLayoutVars>
      </dgm:prSet>
      <dgm:spPr/>
      <dgm:t>
        <a:bodyPr/>
        <a:lstStyle/>
        <a:p>
          <a:endParaRPr lang="es-CL"/>
        </a:p>
      </dgm:t>
    </dgm:pt>
    <dgm:pt modelId="{481A5B11-1393-4C6B-880E-A7901E6CE516}" type="pres">
      <dgm:prSet presAssocID="{4F111E2D-F116-4399-8A7F-F5B1B6087100}" presName="textaccent2" presStyleCnt="0"/>
      <dgm:spPr/>
      <dgm:t>
        <a:bodyPr/>
        <a:lstStyle/>
        <a:p>
          <a:endParaRPr lang="es-CL"/>
        </a:p>
      </dgm:t>
    </dgm:pt>
    <dgm:pt modelId="{0352D56F-A215-4FE5-969A-CE6C3BEC63E4}" type="pres">
      <dgm:prSet presAssocID="{4F111E2D-F116-4399-8A7F-F5B1B6087100}" presName="accentRepeatNode" presStyleLbl="solidAlignAcc1" presStyleIdx="2" presStyleCnt="14"/>
      <dgm:spPr/>
      <dgm:t>
        <a:bodyPr/>
        <a:lstStyle/>
        <a:p>
          <a:endParaRPr lang="es-CL"/>
        </a:p>
      </dgm:t>
    </dgm:pt>
    <dgm:pt modelId="{11B3FFCE-425B-4D8F-A1BB-D9D50FFAD3DE}" type="pres">
      <dgm:prSet presAssocID="{B5AD8470-0C11-4E9B-8AC3-707CCB05751D}" presName="image2" presStyleCnt="0"/>
      <dgm:spPr/>
      <dgm:t>
        <a:bodyPr/>
        <a:lstStyle/>
        <a:p>
          <a:endParaRPr lang="es-CL"/>
        </a:p>
      </dgm:t>
    </dgm:pt>
    <dgm:pt modelId="{03B67C22-0078-4CB3-A062-74D9924024FF}" type="pres">
      <dgm:prSet presAssocID="{B5AD8470-0C11-4E9B-8AC3-707CCB05751D}" presName="imageRepeatNode" presStyleLbl="alignAcc1" presStyleIdx="1" presStyleCnt="7"/>
      <dgm:spPr/>
      <dgm:t>
        <a:bodyPr/>
        <a:lstStyle/>
        <a:p>
          <a:endParaRPr lang="es-CL"/>
        </a:p>
      </dgm:t>
    </dgm:pt>
    <dgm:pt modelId="{E6C7ADAB-CE81-48BA-919A-065F8ABFA747}" type="pres">
      <dgm:prSet presAssocID="{B5AD8470-0C11-4E9B-8AC3-707CCB05751D}" presName="imageaccent2" presStyleCnt="0"/>
      <dgm:spPr/>
      <dgm:t>
        <a:bodyPr/>
        <a:lstStyle/>
        <a:p>
          <a:endParaRPr lang="es-CL"/>
        </a:p>
      </dgm:t>
    </dgm:pt>
    <dgm:pt modelId="{AD980889-9EDB-4186-B001-A9FA444E31C9}" type="pres">
      <dgm:prSet presAssocID="{B5AD8470-0C11-4E9B-8AC3-707CCB05751D}" presName="accentRepeatNode" presStyleLbl="solidAlignAcc1" presStyleIdx="3" presStyleCnt="14"/>
      <dgm:spPr/>
      <dgm:t>
        <a:bodyPr/>
        <a:lstStyle/>
        <a:p>
          <a:endParaRPr lang="es-CL"/>
        </a:p>
      </dgm:t>
    </dgm:pt>
    <dgm:pt modelId="{5C594CD7-E9BD-4882-96C0-96B94FE4FA2F}" type="pres">
      <dgm:prSet presAssocID="{99B12B1D-21EC-4C5D-8DAD-9D965360C4D6}" presName="text3" presStyleCnt="0"/>
      <dgm:spPr/>
      <dgm:t>
        <a:bodyPr/>
        <a:lstStyle/>
        <a:p>
          <a:endParaRPr lang="es-CL"/>
        </a:p>
      </dgm:t>
    </dgm:pt>
    <dgm:pt modelId="{0AC6440B-DF22-4B37-B683-D679A4615F2E}" type="pres">
      <dgm:prSet presAssocID="{99B12B1D-21EC-4C5D-8DAD-9D965360C4D6}" presName="textRepeatNode" presStyleLbl="alignNode1" presStyleIdx="2" presStyleCnt="7">
        <dgm:presLayoutVars>
          <dgm:chMax val="0"/>
          <dgm:chPref val="0"/>
          <dgm:bulletEnabled val="1"/>
        </dgm:presLayoutVars>
      </dgm:prSet>
      <dgm:spPr/>
      <dgm:t>
        <a:bodyPr/>
        <a:lstStyle/>
        <a:p>
          <a:endParaRPr lang="es-CL"/>
        </a:p>
      </dgm:t>
    </dgm:pt>
    <dgm:pt modelId="{872383BE-DA74-475C-A777-9B39CB4C1673}" type="pres">
      <dgm:prSet presAssocID="{99B12B1D-21EC-4C5D-8DAD-9D965360C4D6}" presName="textaccent3" presStyleCnt="0"/>
      <dgm:spPr/>
      <dgm:t>
        <a:bodyPr/>
        <a:lstStyle/>
        <a:p>
          <a:endParaRPr lang="es-CL"/>
        </a:p>
      </dgm:t>
    </dgm:pt>
    <dgm:pt modelId="{10255C7E-5E44-4AC4-B602-25E97C8CFDFC}" type="pres">
      <dgm:prSet presAssocID="{99B12B1D-21EC-4C5D-8DAD-9D965360C4D6}" presName="accentRepeatNode" presStyleLbl="solidAlignAcc1" presStyleIdx="4" presStyleCnt="14"/>
      <dgm:spPr/>
      <dgm:t>
        <a:bodyPr/>
        <a:lstStyle/>
        <a:p>
          <a:endParaRPr lang="es-CL"/>
        </a:p>
      </dgm:t>
    </dgm:pt>
    <dgm:pt modelId="{64EA36BE-364F-49EE-8F81-483C21030752}" type="pres">
      <dgm:prSet presAssocID="{45465FB1-767A-4207-8903-DADCC94D02CE}" presName="image3" presStyleCnt="0"/>
      <dgm:spPr/>
      <dgm:t>
        <a:bodyPr/>
        <a:lstStyle/>
        <a:p>
          <a:endParaRPr lang="es-CL"/>
        </a:p>
      </dgm:t>
    </dgm:pt>
    <dgm:pt modelId="{FACD5315-CED2-4DCC-86AB-B3CE5547E434}" type="pres">
      <dgm:prSet presAssocID="{45465FB1-767A-4207-8903-DADCC94D02CE}" presName="imageRepeatNode" presStyleLbl="alignAcc1" presStyleIdx="2" presStyleCnt="7"/>
      <dgm:spPr/>
      <dgm:t>
        <a:bodyPr/>
        <a:lstStyle/>
        <a:p>
          <a:endParaRPr lang="es-CL"/>
        </a:p>
      </dgm:t>
    </dgm:pt>
    <dgm:pt modelId="{799198F2-23D3-4576-95EF-67EA681F76CC}" type="pres">
      <dgm:prSet presAssocID="{45465FB1-767A-4207-8903-DADCC94D02CE}" presName="imageaccent3" presStyleCnt="0"/>
      <dgm:spPr/>
      <dgm:t>
        <a:bodyPr/>
        <a:lstStyle/>
        <a:p>
          <a:endParaRPr lang="es-CL"/>
        </a:p>
      </dgm:t>
    </dgm:pt>
    <dgm:pt modelId="{918D1FD5-6171-42D5-A8AB-9894F64F0B0C}" type="pres">
      <dgm:prSet presAssocID="{45465FB1-767A-4207-8903-DADCC94D02CE}" presName="accentRepeatNode" presStyleLbl="solidAlignAcc1" presStyleIdx="5" presStyleCnt="14"/>
      <dgm:spPr/>
      <dgm:t>
        <a:bodyPr/>
        <a:lstStyle/>
        <a:p>
          <a:endParaRPr lang="es-CL"/>
        </a:p>
      </dgm:t>
    </dgm:pt>
    <dgm:pt modelId="{F2CD7D3B-50C2-4A88-937E-73E461BBBD73}" type="pres">
      <dgm:prSet presAssocID="{D46FDB15-7146-4C53-B288-D25B1D1F2E2B}" presName="text4" presStyleCnt="0"/>
      <dgm:spPr/>
      <dgm:t>
        <a:bodyPr/>
        <a:lstStyle/>
        <a:p>
          <a:endParaRPr lang="es-CL"/>
        </a:p>
      </dgm:t>
    </dgm:pt>
    <dgm:pt modelId="{1C91F11B-9C52-4320-9AFE-BF89ED6AFEF7}" type="pres">
      <dgm:prSet presAssocID="{D46FDB15-7146-4C53-B288-D25B1D1F2E2B}" presName="textRepeatNode" presStyleLbl="alignNode1" presStyleIdx="3" presStyleCnt="7">
        <dgm:presLayoutVars>
          <dgm:chMax val="0"/>
          <dgm:chPref val="0"/>
          <dgm:bulletEnabled val="1"/>
        </dgm:presLayoutVars>
      </dgm:prSet>
      <dgm:spPr/>
      <dgm:t>
        <a:bodyPr/>
        <a:lstStyle/>
        <a:p>
          <a:endParaRPr lang="es-CL"/>
        </a:p>
      </dgm:t>
    </dgm:pt>
    <dgm:pt modelId="{8B04589C-AF5D-408F-A5A0-B99C2778772F}" type="pres">
      <dgm:prSet presAssocID="{D46FDB15-7146-4C53-B288-D25B1D1F2E2B}" presName="textaccent4" presStyleCnt="0"/>
      <dgm:spPr/>
      <dgm:t>
        <a:bodyPr/>
        <a:lstStyle/>
        <a:p>
          <a:endParaRPr lang="es-CL"/>
        </a:p>
      </dgm:t>
    </dgm:pt>
    <dgm:pt modelId="{D32E19CC-EC83-4396-B063-6C427A3194E2}" type="pres">
      <dgm:prSet presAssocID="{D46FDB15-7146-4C53-B288-D25B1D1F2E2B}" presName="accentRepeatNode" presStyleLbl="solidAlignAcc1" presStyleIdx="6" presStyleCnt="14"/>
      <dgm:spPr/>
      <dgm:t>
        <a:bodyPr/>
        <a:lstStyle/>
        <a:p>
          <a:endParaRPr lang="es-CL"/>
        </a:p>
      </dgm:t>
    </dgm:pt>
    <dgm:pt modelId="{4F13EFDB-19EF-48AC-810C-38C47E9F4595}" type="pres">
      <dgm:prSet presAssocID="{3FF72E26-EF35-445D-B70B-78AC17F206C4}" presName="image4" presStyleCnt="0"/>
      <dgm:spPr/>
      <dgm:t>
        <a:bodyPr/>
        <a:lstStyle/>
        <a:p>
          <a:endParaRPr lang="es-CL"/>
        </a:p>
      </dgm:t>
    </dgm:pt>
    <dgm:pt modelId="{A129DF47-181C-40BC-8354-6AEBC4D4B456}" type="pres">
      <dgm:prSet presAssocID="{3FF72E26-EF35-445D-B70B-78AC17F206C4}" presName="imageRepeatNode" presStyleLbl="alignAcc1" presStyleIdx="3" presStyleCnt="7"/>
      <dgm:spPr/>
      <dgm:t>
        <a:bodyPr/>
        <a:lstStyle/>
        <a:p>
          <a:endParaRPr lang="es-CL"/>
        </a:p>
      </dgm:t>
    </dgm:pt>
    <dgm:pt modelId="{12875CAF-065E-4AEB-AB0B-7847E443AE00}" type="pres">
      <dgm:prSet presAssocID="{3FF72E26-EF35-445D-B70B-78AC17F206C4}" presName="imageaccent4" presStyleCnt="0"/>
      <dgm:spPr/>
      <dgm:t>
        <a:bodyPr/>
        <a:lstStyle/>
        <a:p>
          <a:endParaRPr lang="es-CL"/>
        </a:p>
      </dgm:t>
    </dgm:pt>
    <dgm:pt modelId="{941BDC7B-1016-457D-9C72-251F0DD15211}" type="pres">
      <dgm:prSet presAssocID="{3FF72E26-EF35-445D-B70B-78AC17F206C4}" presName="accentRepeatNode" presStyleLbl="solidAlignAcc1" presStyleIdx="7" presStyleCnt="14"/>
      <dgm:spPr/>
      <dgm:t>
        <a:bodyPr/>
        <a:lstStyle/>
        <a:p>
          <a:endParaRPr lang="es-CL"/>
        </a:p>
      </dgm:t>
    </dgm:pt>
    <dgm:pt modelId="{30CA896F-F1AD-46B9-B82A-47216A6F4516}" type="pres">
      <dgm:prSet presAssocID="{50B8ED67-DFDF-49C3-A7BA-763A8BAC19B2}" presName="text5" presStyleCnt="0"/>
      <dgm:spPr/>
      <dgm:t>
        <a:bodyPr/>
        <a:lstStyle/>
        <a:p>
          <a:endParaRPr lang="es-CL"/>
        </a:p>
      </dgm:t>
    </dgm:pt>
    <dgm:pt modelId="{B9BDF981-7C72-4FBD-963E-A0C2843EF6D8}" type="pres">
      <dgm:prSet presAssocID="{50B8ED67-DFDF-49C3-A7BA-763A8BAC19B2}" presName="textRepeatNode" presStyleLbl="alignNode1" presStyleIdx="4" presStyleCnt="7">
        <dgm:presLayoutVars>
          <dgm:chMax val="0"/>
          <dgm:chPref val="0"/>
          <dgm:bulletEnabled val="1"/>
        </dgm:presLayoutVars>
      </dgm:prSet>
      <dgm:spPr/>
      <dgm:t>
        <a:bodyPr/>
        <a:lstStyle/>
        <a:p>
          <a:endParaRPr lang="es-CL"/>
        </a:p>
      </dgm:t>
    </dgm:pt>
    <dgm:pt modelId="{2D330EA8-918F-4C5B-8F06-C9D15FE542A6}" type="pres">
      <dgm:prSet presAssocID="{50B8ED67-DFDF-49C3-A7BA-763A8BAC19B2}" presName="textaccent5" presStyleCnt="0"/>
      <dgm:spPr/>
      <dgm:t>
        <a:bodyPr/>
        <a:lstStyle/>
        <a:p>
          <a:endParaRPr lang="es-CL"/>
        </a:p>
      </dgm:t>
    </dgm:pt>
    <dgm:pt modelId="{573162E2-029E-43B9-87E0-F248FE048F71}" type="pres">
      <dgm:prSet presAssocID="{50B8ED67-DFDF-49C3-A7BA-763A8BAC19B2}" presName="accentRepeatNode" presStyleLbl="solidAlignAcc1" presStyleIdx="8" presStyleCnt="14"/>
      <dgm:spPr/>
      <dgm:t>
        <a:bodyPr/>
        <a:lstStyle/>
        <a:p>
          <a:endParaRPr lang="es-CL"/>
        </a:p>
      </dgm:t>
    </dgm:pt>
    <dgm:pt modelId="{A65C6A41-0F02-47E1-B531-0744D91B2337}" type="pres">
      <dgm:prSet presAssocID="{D0C923BF-31FF-4499-BC47-F66E36742AEF}" presName="image5" presStyleCnt="0"/>
      <dgm:spPr/>
      <dgm:t>
        <a:bodyPr/>
        <a:lstStyle/>
        <a:p>
          <a:endParaRPr lang="es-CL"/>
        </a:p>
      </dgm:t>
    </dgm:pt>
    <dgm:pt modelId="{CD7228E0-16BB-48C7-A489-C2E8EC1D4BE6}" type="pres">
      <dgm:prSet presAssocID="{D0C923BF-31FF-4499-BC47-F66E36742AEF}" presName="imageRepeatNode" presStyleLbl="alignAcc1" presStyleIdx="4" presStyleCnt="7"/>
      <dgm:spPr/>
      <dgm:t>
        <a:bodyPr/>
        <a:lstStyle/>
        <a:p>
          <a:endParaRPr lang="es-CL"/>
        </a:p>
      </dgm:t>
    </dgm:pt>
    <dgm:pt modelId="{A449F355-80B7-4A41-86F3-3BB78357F322}" type="pres">
      <dgm:prSet presAssocID="{D0C923BF-31FF-4499-BC47-F66E36742AEF}" presName="imageaccent5" presStyleCnt="0"/>
      <dgm:spPr/>
      <dgm:t>
        <a:bodyPr/>
        <a:lstStyle/>
        <a:p>
          <a:endParaRPr lang="es-CL"/>
        </a:p>
      </dgm:t>
    </dgm:pt>
    <dgm:pt modelId="{46ABAD27-ABEA-4FCA-BFDE-BEC678AEB4D8}" type="pres">
      <dgm:prSet presAssocID="{D0C923BF-31FF-4499-BC47-F66E36742AEF}" presName="accentRepeatNode" presStyleLbl="solidAlignAcc1" presStyleIdx="9" presStyleCnt="14"/>
      <dgm:spPr/>
      <dgm:t>
        <a:bodyPr/>
        <a:lstStyle/>
        <a:p>
          <a:endParaRPr lang="es-CL"/>
        </a:p>
      </dgm:t>
    </dgm:pt>
    <dgm:pt modelId="{0688BE5C-972A-4E77-ACA7-028D3CEBB10F}" type="pres">
      <dgm:prSet presAssocID="{03420E4F-D7C1-406E-A8BD-15C27B0F435D}" presName="text6" presStyleCnt="0"/>
      <dgm:spPr/>
    </dgm:pt>
    <dgm:pt modelId="{AE4D4DEE-EF15-476E-B334-80E0EC24AF38}" type="pres">
      <dgm:prSet presAssocID="{03420E4F-D7C1-406E-A8BD-15C27B0F435D}" presName="textRepeatNode" presStyleLbl="alignNode1" presStyleIdx="5" presStyleCnt="7">
        <dgm:presLayoutVars>
          <dgm:chMax val="0"/>
          <dgm:chPref val="0"/>
          <dgm:bulletEnabled val="1"/>
        </dgm:presLayoutVars>
      </dgm:prSet>
      <dgm:spPr/>
      <dgm:t>
        <a:bodyPr/>
        <a:lstStyle/>
        <a:p>
          <a:endParaRPr lang="es-CL"/>
        </a:p>
      </dgm:t>
    </dgm:pt>
    <dgm:pt modelId="{4742BA71-1DCC-4DDA-9B1A-5BE7FF4BD6A8}" type="pres">
      <dgm:prSet presAssocID="{03420E4F-D7C1-406E-A8BD-15C27B0F435D}" presName="textaccent6" presStyleCnt="0"/>
      <dgm:spPr/>
    </dgm:pt>
    <dgm:pt modelId="{99B3020C-01D4-44B2-A190-A701FD7CBF2D}" type="pres">
      <dgm:prSet presAssocID="{03420E4F-D7C1-406E-A8BD-15C27B0F435D}" presName="accentRepeatNode" presStyleLbl="solidAlignAcc1" presStyleIdx="10" presStyleCnt="14"/>
      <dgm:spPr/>
    </dgm:pt>
    <dgm:pt modelId="{22EB4C09-96F6-46D7-A335-B15F49E49237}" type="pres">
      <dgm:prSet presAssocID="{DB849FA1-D9DB-4668-93ED-395A9B98510E}" presName="image6" presStyleCnt="0"/>
      <dgm:spPr/>
    </dgm:pt>
    <dgm:pt modelId="{BB7917B0-D574-4FBC-AE5D-387E6256CAB9}" type="pres">
      <dgm:prSet presAssocID="{DB849FA1-D9DB-4668-93ED-395A9B98510E}" presName="imageRepeatNode" presStyleLbl="alignAcc1" presStyleIdx="5" presStyleCnt="7"/>
      <dgm:spPr/>
      <dgm:t>
        <a:bodyPr/>
        <a:lstStyle/>
        <a:p>
          <a:endParaRPr lang="es-CL"/>
        </a:p>
      </dgm:t>
    </dgm:pt>
    <dgm:pt modelId="{61947299-6A1E-4415-91D9-23C8DED3874E}" type="pres">
      <dgm:prSet presAssocID="{DB849FA1-D9DB-4668-93ED-395A9B98510E}" presName="imageaccent6" presStyleCnt="0"/>
      <dgm:spPr/>
    </dgm:pt>
    <dgm:pt modelId="{330FCF20-C9B2-4725-B271-9BF7F1D49774}" type="pres">
      <dgm:prSet presAssocID="{DB849FA1-D9DB-4668-93ED-395A9B98510E}" presName="accentRepeatNode" presStyleLbl="solidAlignAcc1" presStyleIdx="11" presStyleCnt="14"/>
      <dgm:spPr/>
    </dgm:pt>
    <dgm:pt modelId="{E7F0165B-97C9-42EE-8E2D-94CF0169024C}" type="pres">
      <dgm:prSet presAssocID="{CA4E4793-22D2-4CE9-82DF-48FB311E3A49}" presName="text7" presStyleCnt="0"/>
      <dgm:spPr/>
    </dgm:pt>
    <dgm:pt modelId="{F9F0265E-CF65-4F73-93E0-2750426CD86C}" type="pres">
      <dgm:prSet presAssocID="{CA4E4793-22D2-4CE9-82DF-48FB311E3A49}" presName="textRepeatNode" presStyleLbl="alignNode1" presStyleIdx="6" presStyleCnt="7">
        <dgm:presLayoutVars>
          <dgm:chMax val="0"/>
          <dgm:chPref val="0"/>
          <dgm:bulletEnabled val="1"/>
        </dgm:presLayoutVars>
      </dgm:prSet>
      <dgm:spPr/>
      <dgm:t>
        <a:bodyPr/>
        <a:lstStyle/>
        <a:p>
          <a:endParaRPr lang="es-CL"/>
        </a:p>
      </dgm:t>
    </dgm:pt>
    <dgm:pt modelId="{802F144B-6D51-47AB-B32F-DAF3A2675ACE}" type="pres">
      <dgm:prSet presAssocID="{CA4E4793-22D2-4CE9-82DF-48FB311E3A49}" presName="textaccent7" presStyleCnt="0"/>
      <dgm:spPr/>
    </dgm:pt>
    <dgm:pt modelId="{F47BD173-8B22-4A90-AF27-5AA0AA37836B}" type="pres">
      <dgm:prSet presAssocID="{CA4E4793-22D2-4CE9-82DF-48FB311E3A49}" presName="accentRepeatNode" presStyleLbl="solidAlignAcc1" presStyleIdx="12" presStyleCnt="14"/>
      <dgm:spPr/>
    </dgm:pt>
    <dgm:pt modelId="{C2FE81DB-3D21-4BC7-BD32-F2422C509AAF}" type="pres">
      <dgm:prSet presAssocID="{9C68BAAF-A89C-410F-AD78-26663186FB51}" presName="image7" presStyleCnt="0"/>
      <dgm:spPr/>
    </dgm:pt>
    <dgm:pt modelId="{DCC7E866-5149-4D60-8DA7-0FC3E877121C}" type="pres">
      <dgm:prSet presAssocID="{9C68BAAF-A89C-410F-AD78-26663186FB51}" presName="imageRepeatNode" presStyleLbl="alignAcc1" presStyleIdx="6" presStyleCnt="7"/>
      <dgm:spPr/>
      <dgm:t>
        <a:bodyPr/>
        <a:lstStyle/>
        <a:p>
          <a:endParaRPr lang="es-CL"/>
        </a:p>
      </dgm:t>
    </dgm:pt>
    <dgm:pt modelId="{F6E9773F-D11D-4DFB-8C31-A6EA910D39BF}" type="pres">
      <dgm:prSet presAssocID="{9C68BAAF-A89C-410F-AD78-26663186FB51}" presName="imageaccent7" presStyleCnt="0"/>
      <dgm:spPr/>
    </dgm:pt>
    <dgm:pt modelId="{460E14C5-6CEA-49ED-9101-0245358D60B2}" type="pres">
      <dgm:prSet presAssocID="{9C68BAAF-A89C-410F-AD78-26663186FB51}" presName="accentRepeatNode" presStyleLbl="solidAlignAcc1" presStyleIdx="13" presStyleCnt="14"/>
      <dgm:spPr/>
    </dgm:pt>
  </dgm:ptLst>
  <dgm:cxnLst>
    <dgm:cxn modelId="{61738498-19E2-4B48-812A-C597D7CC0BF7}" type="presOf" srcId="{0CCFF3FF-AE6F-4A0F-AC88-CE7B3D20378B}" destId="{FB444E19-85D2-45F5-A630-E52C8B1494C4}" srcOrd="0" destOrd="0" presId="urn:microsoft.com/office/officeart/2008/layout/HexagonCluster"/>
    <dgm:cxn modelId="{BA6B949D-5629-9C45-8A2C-96D7F70712AA}" type="presOf" srcId="{D46FDB15-7146-4C53-B288-D25B1D1F2E2B}" destId="{1C91F11B-9C52-4320-9AFE-BF89ED6AFEF7}" srcOrd="0" destOrd="0" presId="urn:microsoft.com/office/officeart/2008/layout/HexagonCluster"/>
    <dgm:cxn modelId="{A5D18101-DA0C-4612-AC76-496B3EAF8EF3}" srcId="{0CCFF3FF-AE6F-4A0F-AC88-CE7B3D20378B}" destId="{03420E4F-D7C1-406E-A8BD-15C27B0F435D}" srcOrd="5" destOrd="0" parTransId="{53CB2166-01D0-4CD0-B600-390D650EFE20}" sibTransId="{DB849FA1-D9DB-4668-93ED-395A9B98510E}"/>
    <dgm:cxn modelId="{B81C7B39-147D-8346-8DCB-39474C0A20FD}" type="presOf" srcId="{DB849FA1-D9DB-4668-93ED-395A9B98510E}" destId="{BB7917B0-D574-4FBC-AE5D-387E6256CAB9}" srcOrd="0" destOrd="0" presId="urn:microsoft.com/office/officeart/2008/layout/HexagonCluster"/>
    <dgm:cxn modelId="{445093A7-BDCE-284D-A24D-3DE500B52A11}" type="presOf" srcId="{9C68BAAF-A89C-410F-AD78-26663186FB51}" destId="{DCC7E866-5149-4D60-8DA7-0FC3E877121C}" srcOrd="0" destOrd="0" presId="urn:microsoft.com/office/officeart/2008/layout/HexagonCluster"/>
    <dgm:cxn modelId="{0FA4BC9C-4185-2047-B09B-93DEB4420931}" type="presOf" srcId="{D0C923BF-31FF-4499-BC47-F66E36742AEF}" destId="{CD7228E0-16BB-48C7-A489-C2E8EC1D4BE6}" srcOrd="0" destOrd="0" presId="urn:microsoft.com/office/officeart/2008/layout/HexagonCluster"/>
    <dgm:cxn modelId="{A14C60F9-1054-4E88-9047-64DA2BC85D0E}" srcId="{0CCFF3FF-AE6F-4A0F-AC88-CE7B3D20378B}" destId="{B5B1409B-5D14-4EAE-A3AF-F44C0D0B3BA4}" srcOrd="0" destOrd="0" parTransId="{7F59EC9B-79CD-48FC-AA37-F5589072AB91}" sibTransId="{95AE379D-3827-4BBF-B9DF-F3667C7375CC}"/>
    <dgm:cxn modelId="{04920B8A-2289-6641-AF34-2D1609C8441E}" type="presOf" srcId="{3FF72E26-EF35-445D-B70B-78AC17F206C4}" destId="{A129DF47-181C-40BC-8354-6AEBC4D4B456}" srcOrd="0" destOrd="0" presId="urn:microsoft.com/office/officeart/2008/layout/HexagonCluster"/>
    <dgm:cxn modelId="{C0F60C04-0C93-2346-B4D2-255BF78C7D0C}" type="presOf" srcId="{B5AD8470-0C11-4E9B-8AC3-707CCB05751D}" destId="{03B67C22-0078-4CB3-A062-74D9924024FF}" srcOrd="0" destOrd="0" presId="urn:microsoft.com/office/officeart/2008/layout/HexagonCluster"/>
    <dgm:cxn modelId="{C3CF4027-7BA7-5E47-8225-B022400110ED}" type="presOf" srcId="{95AE379D-3827-4BBF-B9DF-F3667C7375CC}" destId="{18C271F8-81E5-4870-B36E-A0361C7EFFFD}" srcOrd="0" destOrd="0" presId="urn:microsoft.com/office/officeart/2008/layout/HexagonCluster"/>
    <dgm:cxn modelId="{2D4ED087-FFE7-DE4D-8A91-27711134683B}" type="presOf" srcId="{4F111E2D-F116-4399-8A7F-F5B1B6087100}" destId="{9DBE5B66-C1D9-4626-AD31-6C467EA0E163}" srcOrd="0" destOrd="0" presId="urn:microsoft.com/office/officeart/2008/layout/HexagonCluster"/>
    <dgm:cxn modelId="{370C295C-4725-B641-A2F1-773DF2EA184A}" type="presOf" srcId="{45465FB1-767A-4207-8903-DADCC94D02CE}" destId="{FACD5315-CED2-4DCC-86AB-B3CE5547E434}" srcOrd="0" destOrd="0" presId="urn:microsoft.com/office/officeart/2008/layout/HexagonCluster"/>
    <dgm:cxn modelId="{0F111915-3F62-45AF-8DCA-87399BE2C214}" srcId="{0CCFF3FF-AE6F-4A0F-AC88-CE7B3D20378B}" destId="{CA4E4793-22D2-4CE9-82DF-48FB311E3A49}" srcOrd="6" destOrd="0" parTransId="{CC65C2EF-06EA-4106-95E1-D085DB8E2AF1}" sibTransId="{9C68BAAF-A89C-410F-AD78-26663186FB51}"/>
    <dgm:cxn modelId="{65F462CE-DFAF-43DA-BC2A-FDC9DBE6EA35}" srcId="{0CCFF3FF-AE6F-4A0F-AC88-CE7B3D20378B}" destId="{4F111E2D-F116-4399-8A7F-F5B1B6087100}" srcOrd="1" destOrd="0" parTransId="{BC6C36F9-9F24-4854-9E3C-3372D77E3D19}" sibTransId="{B5AD8470-0C11-4E9B-8AC3-707CCB05751D}"/>
    <dgm:cxn modelId="{2C634AF2-2B7B-407C-87ED-ED094671AAB0}" srcId="{0CCFF3FF-AE6F-4A0F-AC88-CE7B3D20378B}" destId="{D46FDB15-7146-4C53-B288-D25B1D1F2E2B}" srcOrd="3" destOrd="0" parTransId="{1E274EC3-3BCB-4B57-B762-0E5A79E2F644}" sibTransId="{3FF72E26-EF35-445D-B70B-78AC17F206C4}"/>
    <dgm:cxn modelId="{F2BC3B3D-FAC6-F447-A0CB-BF2F44D40DE3}" type="presOf" srcId="{99B12B1D-21EC-4C5D-8DAD-9D965360C4D6}" destId="{0AC6440B-DF22-4B37-B683-D679A4615F2E}" srcOrd="0" destOrd="0" presId="urn:microsoft.com/office/officeart/2008/layout/HexagonCluster"/>
    <dgm:cxn modelId="{EE6AF3CA-6222-7A45-8543-9B4FB9CD267A}" type="presOf" srcId="{CA4E4793-22D2-4CE9-82DF-48FB311E3A49}" destId="{F9F0265E-CF65-4F73-93E0-2750426CD86C}" srcOrd="0" destOrd="0" presId="urn:microsoft.com/office/officeart/2008/layout/HexagonCluster"/>
    <dgm:cxn modelId="{37AAB74B-FD13-3244-92A3-F2E2C4962DF0}" type="presOf" srcId="{50B8ED67-DFDF-49C3-A7BA-763A8BAC19B2}" destId="{B9BDF981-7C72-4FBD-963E-A0C2843EF6D8}" srcOrd="0" destOrd="0" presId="urn:microsoft.com/office/officeart/2008/layout/HexagonCluster"/>
    <dgm:cxn modelId="{FBE00DAC-5610-9545-B930-75E5B46FA8DF}" type="presOf" srcId="{B5B1409B-5D14-4EAE-A3AF-F44C0D0B3BA4}" destId="{619C773B-4EE0-4386-ABF3-5DFE30F8E63D}" srcOrd="0" destOrd="0" presId="urn:microsoft.com/office/officeart/2008/layout/HexagonCluster"/>
    <dgm:cxn modelId="{65135C6E-3DF3-46FA-A7DC-1D96853AB4AA}" srcId="{0CCFF3FF-AE6F-4A0F-AC88-CE7B3D20378B}" destId="{50B8ED67-DFDF-49C3-A7BA-763A8BAC19B2}" srcOrd="4" destOrd="0" parTransId="{AAE64DB9-B3BF-41F3-B6F1-B5BF4C54139C}" sibTransId="{D0C923BF-31FF-4499-BC47-F66E36742AEF}"/>
    <dgm:cxn modelId="{6EFF64A3-7FF7-8A4B-B406-B54A5C69F660}" type="presOf" srcId="{03420E4F-D7C1-406E-A8BD-15C27B0F435D}" destId="{AE4D4DEE-EF15-476E-B334-80E0EC24AF38}" srcOrd="0" destOrd="0" presId="urn:microsoft.com/office/officeart/2008/layout/HexagonCluster"/>
    <dgm:cxn modelId="{EE80E496-C00C-46BA-90E4-CB4607F505B0}" srcId="{0CCFF3FF-AE6F-4A0F-AC88-CE7B3D20378B}" destId="{99B12B1D-21EC-4C5D-8DAD-9D965360C4D6}" srcOrd="2" destOrd="0" parTransId="{872F666A-33A3-4037-B8C4-375843F2279A}" sibTransId="{45465FB1-767A-4207-8903-DADCC94D02CE}"/>
    <dgm:cxn modelId="{4142CBD2-24A6-EC45-BCEE-4D4BDD82F355}" type="presParOf" srcId="{FB444E19-85D2-45F5-A630-E52C8B1494C4}" destId="{0824452D-F47E-4510-883C-AE57A1EFDACA}" srcOrd="0" destOrd="0" presId="urn:microsoft.com/office/officeart/2008/layout/HexagonCluster"/>
    <dgm:cxn modelId="{2DFEEA9B-EB17-8646-8C2B-5616785CA177}" type="presParOf" srcId="{0824452D-F47E-4510-883C-AE57A1EFDACA}" destId="{619C773B-4EE0-4386-ABF3-5DFE30F8E63D}" srcOrd="0" destOrd="0" presId="urn:microsoft.com/office/officeart/2008/layout/HexagonCluster"/>
    <dgm:cxn modelId="{BC7D6363-2294-5442-BACE-49CB32FBDCD4}" type="presParOf" srcId="{FB444E19-85D2-45F5-A630-E52C8B1494C4}" destId="{BCBD16C2-CC0C-4162-A99F-104FD18D0CE4}" srcOrd="1" destOrd="0" presId="urn:microsoft.com/office/officeart/2008/layout/HexagonCluster"/>
    <dgm:cxn modelId="{50402B35-7E3A-8344-83EC-B12058B7B260}" type="presParOf" srcId="{BCBD16C2-CC0C-4162-A99F-104FD18D0CE4}" destId="{4ABAB88A-89F4-45A4-898F-BB528FB7F221}" srcOrd="0" destOrd="0" presId="urn:microsoft.com/office/officeart/2008/layout/HexagonCluster"/>
    <dgm:cxn modelId="{554044BE-BD65-A640-A189-8106A33BAFCD}" type="presParOf" srcId="{FB444E19-85D2-45F5-A630-E52C8B1494C4}" destId="{B7D2F538-E7BC-4CDC-BE78-187A7641E1C6}" srcOrd="2" destOrd="0" presId="urn:microsoft.com/office/officeart/2008/layout/HexagonCluster"/>
    <dgm:cxn modelId="{16100036-EE1C-5B46-89C1-51E77B968AE0}" type="presParOf" srcId="{B7D2F538-E7BC-4CDC-BE78-187A7641E1C6}" destId="{18C271F8-81E5-4870-B36E-A0361C7EFFFD}" srcOrd="0" destOrd="0" presId="urn:microsoft.com/office/officeart/2008/layout/HexagonCluster"/>
    <dgm:cxn modelId="{CE9FFC56-BAD9-454A-A76D-2BB5862B0B42}" type="presParOf" srcId="{FB444E19-85D2-45F5-A630-E52C8B1494C4}" destId="{3286EB95-0DAB-4298-A9BB-517A058C82BC}" srcOrd="3" destOrd="0" presId="urn:microsoft.com/office/officeart/2008/layout/HexagonCluster"/>
    <dgm:cxn modelId="{375ED4D8-C662-494A-9287-0A7F69B5E69E}" type="presParOf" srcId="{3286EB95-0DAB-4298-A9BB-517A058C82BC}" destId="{ED194EAE-8D8C-4D1A-A00C-4A6AF16AAA98}" srcOrd="0" destOrd="0" presId="urn:microsoft.com/office/officeart/2008/layout/HexagonCluster"/>
    <dgm:cxn modelId="{5DBEB70B-A1EB-914A-BE06-D36D4EABC655}" type="presParOf" srcId="{FB444E19-85D2-45F5-A630-E52C8B1494C4}" destId="{5272EC9D-38F1-424C-AABD-C875440E2B8C}" srcOrd="4" destOrd="0" presId="urn:microsoft.com/office/officeart/2008/layout/HexagonCluster"/>
    <dgm:cxn modelId="{FC17DDC0-8450-6C4B-91A6-70A90F9A3921}" type="presParOf" srcId="{5272EC9D-38F1-424C-AABD-C875440E2B8C}" destId="{9DBE5B66-C1D9-4626-AD31-6C467EA0E163}" srcOrd="0" destOrd="0" presId="urn:microsoft.com/office/officeart/2008/layout/HexagonCluster"/>
    <dgm:cxn modelId="{1915ACA0-3A9C-7B4F-83BF-48794A8CBC55}" type="presParOf" srcId="{FB444E19-85D2-45F5-A630-E52C8B1494C4}" destId="{481A5B11-1393-4C6B-880E-A7901E6CE516}" srcOrd="5" destOrd="0" presId="urn:microsoft.com/office/officeart/2008/layout/HexagonCluster"/>
    <dgm:cxn modelId="{D013567D-C66F-ED42-B79C-B53E5FE027C5}" type="presParOf" srcId="{481A5B11-1393-4C6B-880E-A7901E6CE516}" destId="{0352D56F-A215-4FE5-969A-CE6C3BEC63E4}" srcOrd="0" destOrd="0" presId="urn:microsoft.com/office/officeart/2008/layout/HexagonCluster"/>
    <dgm:cxn modelId="{E309939D-4D92-324F-A704-8C46719B395B}" type="presParOf" srcId="{FB444E19-85D2-45F5-A630-E52C8B1494C4}" destId="{11B3FFCE-425B-4D8F-A1BB-D9D50FFAD3DE}" srcOrd="6" destOrd="0" presId="urn:microsoft.com/office/officeart/2008/layout/HexagonCluster"/>
    <dgm:cxn modelId="{04E9C541-0C5D-6648-BCBF-3F10B21415E4}" type="presParOf" srcId="{11B3FFCE-425B-4D8F-A1BB-D9D50FFAD3DE}" destId="{03B67C22-0078-4CB3-A062-74D9924024FF}" srcOrd="0" destOrd="0" presId="urn:microsoft.com/office/officeart/2008/layout/HexagonCluster"/>
    <dgm:cxn modelId="{4DCE06D6-BB8D-3D46-8419-EA4195A075A2}" type="presParOf" srcId="{FB444E19-85D2-45F5-A630-E52C8B1494C4}" destId="{E6C7ADAB-CE81-48BA-919A-065F8ABFA747}" srcOrd="7" destOrd="0" presId="urn:microsoft.com/office/officeart/2008/layout/HexagonCluster"/>
    <dgm:cxn modelId="{C5B6A43B-C7F9-B745-936E-08469D371DDD}" type="presParOf" srcId="{E6C7ADAB-CE81-48BA-919A-065F8ABFA747}" destId="{AD980889-9EDB-4186-B001-A9FA444E31C9}" srcOrd="0" destOrd="0" presId="urn:microsoft.com/office/officeart/2008/layout/HexagonCluster"/>
    <dgm:cxn modelId="{1ACB470C-A28E-894E-B1B0-6D46791FBA5A}" type="presParOf" srcId="{FB444E19-85D2-45F5-A630-E52C8B1494C4}" destId="{5C594CD7-E9BD-4882-96C0-96B94FE4FA2F}" srcOrd="8" destOrd="0" presId="urn:microsoft.com/office/officeart/2008/layout/HexagonCluster"/>
    <dgm:cxn modelId="{474B87D1-9FB6-BE48-8F7D-E4DD36AB67B6}" type="presParOf" srcId="{5C594CD7-E9BD-4882-96C0-96B94FE4FA2F}" destId="{0AC6440B-DF22-4B37-B683-D679A4615F2E}" srcOrd="0" destOrd="0" presId="urn:microsoft.com/office/officeart/2008/layout/HexagonCluster"/>
    <dgm:cxn modelId="{581969E3-509E-F846-88DE-20557E1D485B}" type="presParOf" srcId="{FB444E19-85D2-45F5-A630-E52C8B1494C4}" destId="{872383BE-DA74-475C-A777-9B39CB4C1673}" srcOrd="9" destOrd="0" presId="urn:microsoft.com/office/officeart/2008/layout/HexagonCluster"/>
    <dgm:cxn modelId="{000488AF-0195-024F-974A-3F298643B01F}" type="presParOf" srcId="{872383BE-DA74-475C-A777-9B39CB4C1673}" destId="{10255C7E-5E44-4AC4-B602-25E97C8CFDFC}" srcOrd="0" destOrd="0" presId="urn:microsoft.com/office/officeart/2008/layout/HexagonCluster"/>
    <dgm:cxn modelId="{44DE2B9C-3A37-BB45-A8E6-757429524503}" type="presParOf" srcId="{FB444E19-85D2-45F5-A630-E52C8B1494C4}" destId="{64EA36BE-364F-49EE-8F81-483C21030752}" srcOrd="10" destOrd="0" presId="urn:microsoft.com/office/officeart/2008/layout/HexagonCluster"/>
    <dgm:cxn modelId="{2D1B6244-33E2-284C-B885-C45034BB7AE2}" type="presParOf" srcId="{64EA36BE-364F-49EE-8F81-483C21030752}" destId="{FACD5315-CED2-4DCC-86AB-B3CE5547E434}" srcOrd="0" destOrd="0" presId="urn:microsoft.com/office/officeart/2008/layout/HexagonCluster"/>
    <dgm:cxn modelId="{2737CCA0-5745-2545-B11F-22D3DD59D0BE}" type="presParOf" srcId="{FB444E19-85D2-45F5-A630-E52C8B1494C4}" destId="{799198F2-23D3-4576-95EF-67EA681F76CC}" srcOrd="11" destOrd="0" presId="urn:microsoft.com/office/officeart/2008/layout/HexagonCluster"/>
    <dgm:cxn modelId="{53B26D94-F2CD-004D-B975-FF9623E89119}" type="presParOf" srcId="{799198F2-23D3-4576-95EF-67EA681F76CC}" destId="{918D1FD5-6171-42D5-A8AB-9894F64F0B0C}" srcOrd="0" destOrd="0" presId="urn:microsoft.com/office/officeart/2008/layout/HexagonCluster"/>
    <dgm:cxn modelId="{3820AC32-1318-DD44-99F6-0110E76985FC}" type="presParOf" srcId="{FB444E19-85D2-45F5-A630-E52C8B1494C4}" destId="{F2CD7D3B-50C2-4A88-937E-73E461BBBD73}" srcOrd="12" destOrd="0" presId="urn:microsoft.com/office/officeart/2008/layout/HexagonCluster"/>
    <dgm:cxn modelId="{025F0D52-B309-3845-B582-88EE5E5D2ECE}" type="presParOf" srcId="{F2CD7D3B-50C2-4A88-937E-73E461BBBD73}" destId="{1C91F11B-9C52-4320-9AFE-BF89ED6AFEF7}" srcOrd="0" destOrd="0" presId="urn:microsoft.com/office/officeart/2008/layout/HexagonCluster"/>
    <dgm:cxn modelId="{BEE52225-CB23-4740-BF3C-6FDC50DB9398}" type="presParOf" srcId="{FB444E19-85D2-45F5-A630-E52C8B1494C4}" destId="{8B04589C-AF5D-408F-A5A0-B99C2778772F}" srcOrd="13" destOrd="0" presId="urn:microsoft.com/office/officeart/2008/layout/HexagonCluster"/>
    <dgm:cxn modelId="{FF70CE75-1725-8543-8576-6B2D9D99E526}" type="presParOf" srcId="{8B04589C-AF5D-408F-A5A0-B99C2778772F}" destId="{D32E19CC-EC83-4396-B063-6C427A3194E2}" srcOrd="0" destOrd="0" presId="urn:microsoft.com/office/officeart/2008/layout/HexagonCluster"/>
    <dgm:cxn modelId="{D605D43C-B65E-9440-8B5D-9EA6F5DC9BF7}" type="presParOf" srcId="{FB444E19-85D2-45F5-A630-E52C8B1494C4}" destId="{4F13EFDB-19EF-48AC-810C-38C47E9F4595}" srcOrd="14" destOrd="0" presId="urn:microsoft.com/office/officeart/2008/layout/HexagonCluster"/>
    <dgm:cxn modelId="{97B426ED-08F1-814A-BD4E-E640C11E1EE3}" type="presParOf" srcId="{4F13EFDB-19EF-48AC-810C-38C47E9F4595}" destId="{A129DF47-181C-40BC-8354-6AEBC4D4B456}" srcOrd="0" destOrd="0" presId="urn:microsoft.com/office/officeart/2008/layout/HexagonCluster"/>
    <dgm:cxn modelId="{9AF13197-8B64-244F-B7BA-DC2D8250B54D}" type="presParOf" srcId="{FB444E19-85D2-45F5-A630-E52C8B1494C4}" destId="{12875CAF-065E-4AEB-AB0B-7847E443AE00}" srcOrd="15" destOrd="0" presId="urn:microsoft.com/office/officeart/2008/layout/HexagonCluster"/>
    <dgm:cxn modelId="{BE2DFD2D-61C0-A747-8715-60E48C6F71BC}" type="presParOf" srcId="{12875CAF-065E-4AEB-AB0B-7847E443AE00}" destId="{941BDC7B-1016-457D-9C72-251F0DD15211}" srcOrd="0" destOrd="0" presId="urn:microsoft.com/office/officeart/2008/layout/HexagonCluster"/>
    <dgm:cxn modelId="{35C96A53-4F7D-7449-A179-A6531AC105CD}" type="presParOf" srcId="{FB444E19-85D2-45F5-A630-E52C8B1494C4}" destId="{30CA896F-F1AD-46B9-B82A-47216A6F4516}" srcOrd="16" destOrd="0" presId="urn:microsoft.com/office/officeart/2008/layout/HexagonCluster"/>
    <dgm:cxn modelId="{809F5E68-D437-AB43-BD92-97413B124E4F}" type="presParOf" srcId="{30CA896F-F1AD-46B9-B82A-47216A6F4516}" destId="{B9BDF981-7C72-4FBD-963E-A0C2843EF6D8}" srcOrd="0" destOrd="0" presId="urn:microsoft.com/office/officeart/2008/layout/HexagonCluster"/>
    <dgm:cxn modelId="{89D7BB22-B75A-9346-A33E-F2DEC57A5704}" type="presParOf" srcId="{FB444E19-85D2-45F5-A630-E52C8B1494C4}" destId="{2D330EA8-918F-4C5B-8F06-C9D15FE542A6}" srcOrd="17" destOrd="0" presId="urn:microsoft.com/office/officeart/2008/layout/HexagonCluster"/>
    <dgm:cxn modelId="{9D9F89BF-E2C8-4447-9A97-429D1772540B}" type="presParOf" srcId="{2D330EA8-918F-4C5B-8F06-C9D15FE542A6}" destId="{573162E2-029E-43B9-87E0-F248FE048F71}" srcOrd="0" destOrd="0" presId="urn:microsoft.com/office/officeart/2008/layout/HexagonCluster"/>
    <dgm:cxn modelId="{E4C8A821-32CD-4840-941D-34801F10F137}" type="presParOf" srcId="{FB444E19-85D2-45F5-A630-E52C8B1494C4}" destId="{A65C6A41-0F02-47E1-B531-0744D91B2337}" srcOrd="18" destOrd="0" presId="urn:microsoft.com/office/officeart/2008/layout/HexagonCluster"/>
    <dgm:cxn modelId="{C90B304F-A4ED-1942-92B4-AEF5C5E3767F}" type="presParOf" srcId="{A65C6A41-0F02-47E1-B531-0744D91B2337}" destId="{CD7228E0-16BB-48C7-A489-C2E8EC1D4BE6}" srcOrd="0" destOrd="0" presId="urn:microsoft.com/office/officeart/2008/layout/HexagonCluster"/>
    <dgm:cxn modelId="{A2DF01BC-5126-A542-85C5-6335149C4D6E}" type="presParOf" srcId="{FB444E19-85D2-45F5-A630-E52C8B1494C4}" destId="{A449F355-80B7-4A41-86F3-3BB78357F322}" srcOrd="19" destOrd="0" presId="urn:microsoft.com/office/officeart/2008/layout/HexagonCluster"/>
    <dgm:cxn modelId="{76098E09-83A5-A943-AB39-72852FA7E4EC}" type="presParOf" srcId="{A449F355-80B7-4A41-86F3-3BB78357F322}" destId="{46ABAD27-ABEA-4FCA-BFDE-BEC678AEB4D8}" srcOrd="0" destOrd="0" presId="urn:microsoft.com/office/officeart/2008/layout/HexagonCluster"/>
    <dgm:cxn modelId="{8C7CAC9C-E029-0545-9EE0-9AC7BFBA8905}" type="presParOf" srcId="{FB444E19-85D2-45F5-A630-E52C8B1494C4}" destId="{0688BE5C-972A-4E77-ACA7-028D3CEBB10F}" srcOrd="20" destOrd="0" presId="urn:microsoft.com/office/officeart/2008/layout/HexagonCluster"/>
    <dgm:cxn modelId="{63938526-1A33-7547-80F5-29D1E55973D0}" type="presParOf" srcId="{0688BE5C-972A-4E77-ACA7-028D3CEBB10F}" destId="{AE4D4DEE-EF15-476E-B334-80E0EC24AF38}" srcOrd="0" destOrd="0" presId="urn:microsoft.com/office/officeart/2008/layout/HexagonCluster"/>
    <dgm:cxn modelId="{2DEBB879-EF9A-F140-BE1C-E85C52580176}" type="presParOf" srcId="{FB444E19-85D2-45F5-A630-E52C8B1494C4}" destId="{4742BA71-1DCC-4DDA-9B1A-5BE7FF4BD6A8}" srcOrd="21" destOrd="0" presId="urn:microsoft.com/office/officeart/2008/layout/HexagonCluster"/>
    <dgm:cxn modelId="{E625FC38-D31C-9D41-A040-B83755CCF403}" type="presParOf" srcId="{4742BA71-1DCC-4DDA-9B1A-5BE7FF4BD6A8}" destId="{99B3020C-01D4-44B2-A190-A701FD7CBF2D}" srcOrd="0" destOrd="0" presId="urn:microsoft.com/office/officeart/2008/layout/HexagonCluster"/>
    <dgm:cxn modelId="{5F383302-292E-3443-B3A2-1DF806FD2CEC}" type="presParOf" srcId="{FB444E19-85D2-45F5-A630-E52C8B1494C4}" destId="{22EB4C09-96F6-46D7-A335-B15F49E49237}" srcOrd="22" destOrd="0" presId="urn:microsoft.com/office/officeart/2008/layout/HexagonCluster"/>
    <dgm:cxn modelId="{87283F71-FF6E-AF4A-8DFA-132D04033994}" type="presParOf" srcId="{22EB4C09-96F6-46D7-A335-B15F49E49237}" destId="{BB7917B0-D574-4FBC-AE5D-387E6256CAB9}" srcOrd="0" destOrd="0" presId="urn:microsoft.com/office/officeart/2008/layout/HexagonCluster"/>
    <dgm:cxn modelId="{C992D52D-5D0C-C444-B380-DF65E542B1CB}" type="presParOf" srcId="{FB444E19-85D2-45F5-A630-E52C8B1494C4}" destId="{61947299-6A1E-4415-91D9-23C8DED3874E}" srcOrd="23" destOrd="0" presId="urn:microsoft.com/office/officeart/2008/layout/HexagonCluster"/>
    <dgm:cxn modelId="{8E755F98-9BB0-B841-BB02-860119796143}" type="presParOf" srcId="{61947299-6A1E-4415-91D9-23C8DED3874E}" destId="{330FCF20-C9B2-4725-B271-9BF7F1D49774}" srcOrd="0" destOrd="0" presId="urn:microsoft.com/office/officeart/2008/layout/HexagonCluster"/>
    <dgm:cxn modelId="{AEEBE470-9438-6345-AD11-A170D3C0C183}" type="presParOf" srcId="{FB444E19-85D2-45F5-A630-E52C8B1494C4}" destId="{E7F0165B-97C9-42EE-8E2D-94CF0169024C}" srcOrd="24" destOrd="0" presId="urn:microsoft.com/office/officeart/2008/layout/HexagonCluster"/>
    <dgm:cxn modelId="{CCA4557F-C5EA-4E48-BBB0-6AB0F500D20D}" type="presParOf" srcId="{E7F0165B-97C9-42EE-8E2D-94CF0169024C}" destId="{F9F0265E-CF65-4F73-93E0-2750426CD86C}" srcOrd="0" destOrd="0" presId="urn:microsoft.com/office/officeart/2008/layout/HexagonCluster"/>
    <dgm:cxn modelId="{BEB50F84-AEF4-A44B-AF68-5F72BA39E590}" type="presParOf" srcId="{FB444E19-85D2-45F5-A630-E52C8B1494C4}" destId="{802F144B-6D51-47AB-B32F-DAF3A2675ACE}" srcOrd="25" destOrd="0" presId="urn:microsoft.com/office/officeart/2008/layout/HexagonCluster"/>
    <dgm:cxn modelId="{32DEA960-41EC-7F46-BC3E-E6639AB61BC3}" type="presParOf" srcId="{802F144B-6D51-47AB-B32F-DAF3A2675ACE}" destId="{F47BD173-8B22-4A90-AF27-5AA0AA37836B}" srcOrd="0" destOrd="0" presId="urn:microsoft.com/office/officeart/2008/layout/HexagonCluster"/>
    <dgm:cxn modelId="{BC18D04F-C0D4-BB4B-BF74-AEEC3C12E4FC}" type="presParOf" srcId="{FB444E19-85D2-45F5-A630-E52C8B1494C4}" destId="{C2FE81DB-3D21-4BC7-BD32-F2422C509AAF}" srcOrd="26" destOrd="0" presId="urn:microsoft.com/office/officeart/2008/layout/HexagonCluster"/>
    <dgm:cxn modelId="{A87E1A24-B48A-8E4B-B5D4-28468F5CB079}" type="presParOf" srcId="{C2FE81DB-3D21-4BC7-BD32-F2422C509AAF}" destId="{DCC7E866-5149-4D60-8DA7-0FC3E877121C}" srcOrd="0" destOrd="0" presId="urn:microsoft.com/office/officeart/2008/layout/HexagonCluster"/>
    <dgm:cxn modelId="{29BFFB09-6468-7F4B-8188-6AE625696D1C}" type="presParOf" srcId="{FB444E19-85D2-45F5-A630-E52C8B1494C4}" destId="{F6E9773F-D11D-4DFB-8C31-A6EA910D39BF}" srcOrd="27" destOrd="0" presId="urn:microsoft.com/office/officeart/2008/layout/HexagonCluster"/>
    <dgm:cxn modelId="{4A132075-6E1C-3F4D-BCC2-3497B76F12CA}" type="presParOf" srcId="{F6E9773F-D11D-4DFB-8C31-A6EA910D39BF}" destId="{460E14C5-6CEA-49ED-9101-0245358D60B2}"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9C773B-4EE0-4386-ABF3-5DFE30F8E63D}">
      <dsp:nvSpPr>
        <dsp:cNvPr id="0" name=""/>
        <dsp:cNvSpPr/>
      </dsp:nvSpPr>
      <dsp:spPr>
        <a:xfrm>
          <a:off x="1652992" y="1965643"/>
          <a:ext cx="1377754" cy="1183042"/>
        </a:xfrm>
        <a:prstGeom prst="hexagon">
          <a:avLst>
            <a:gd name="adj" fmla="val 25000"/>
            <a:gd name="vf" fmla="val 115470"/>
          </a:avLst>
        </a:prstGeom>
        <a:solidFill>
          <a:schemeClr val="bg2"/>
        </a:soli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0" tIns="17780" rIns="0" bIns="17780" numCol="1" spcCol="1270" anchor="ctr" anchorCtr="0">
          <a:noAutofit/>
        </a:bodyPr>
        <a:lstStyle/>
        <a:p>
          <a:pPr lvl="0" algn="ctr" defTabSz="622300">
            <a:lnSpc>
              <a:spcPct val="90000"/>
            </a:lnSpc>
            <a:spcBef>
              <a:spcPct val="0"/>
            </a:spcBef>
            <a:spcAft>
              <a:spcPct val="35000"/>
            </a:spcAft>
          </a:pPr>
          <a:r>
            <a:rPr lang="es-CL" sz="1400" b="1" kern="1200" dirty="0" smtClean="0">
              <a:solidFill>
                <a:schemeClr val="bg1"/>
              </a:solidFill>
              <a:latin typeface="Calibri" panose="020F0502020204030204" pitchFamily="34" charset="0"/>
            </a:rPr>
            <a:t>Fraunhofer IME</a:t>
          </a:r>
          <a:endParaRPr lang="es-CL" sz="1400" b="1" kern="1200" dirty="0">
            <a:solidFill>
              <a:schemeClr val="bg1"/>
            </a:solidFill>
            <a:latin typeface="Calibri" panose="020F0502020204030204" pitchFamily="34" charset="0"/>
          </a:endParaRPr>
        </a:p>
      </dsp:txBody>
      <dsp:txXfrm>
        <a:off x="1866392" y="2148884"/>
        <a:ext cx="950954" cy="816560"/>
      </dsp:txXfrm>
    </dsp:sp>
    <dsp:sp modelId="{4ABAB88A-89F4-45A4-898F-BB528FB7F221}">
      <dsp:nvSpPr>
        <dsp:cNvPr id="0" name=""/>
        <dsp:cNvSpPr/>
      </dsp:nvSpPr>
      <dsp:spPr>
        <a:xfrm>
          <a:off x="1685865" y="2494511"/>
          <a:ext cx="160713" cy="138683"/>
        </a:xfrm>
        <a:prstGeom prst="hexagon">
          <a:avLst>
            <a:gd name="adj" fmla="val 25000"/>
            <a:gd name="vf" fmla="val 115470"/>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 modelId="{18C271F8-81E5-4870-B36E-A0361C7EFFFD}">
      <dsp:nvSpPr>
        <dsp:cNvPr id="0" name=""/>
        <dsp:cNvSpPr/>
      </dsp:nvSpPr>
      <dsp:spPr>
        <a:xfrm>
          <a:off x="467364" y="1311469"/>
          <a:ext cx="1377754" cy="1183042"/>
        </a:xfrm>
        <a:prstGeom prst="hexagon">
          <a:avLst>
            <a:gd name="adj" fmla="val 25000"/>
            <a:gd name="vf" fmla="val 115470"/>
          </a:avLst>
        </a:prstGeom>
        <a:blipFill rotWithShape="1">
          <a:blip xmlns:r="http://schemas.openxmlformats.org/officeDocument/2006/relationships" r:embed="rId1"/>
          <a:stretch>
            <a:fillRect/>
          </a:stretch>
        </a:blip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ED194EAE-8D8C-4D1A-A00C-4A6AF16AAA98}">
      <dsp:nvSpPr>
        <dsp:cNvPr id="0" name=""/>
        <dsp:cNvSpPr/>
      </dsp:nvSpPr>
      <dsp:spPr>
        <a:xfrm>
          <a:off x="1411191" y="2337545"/>
          <a:ext cx="160713" cy="138683"/>
        </a:xfrm>
        <a:prstGeom prst="hexagon">
          <a:avLst>
            <a:gd name="adj" fmla="val 25000"/>
            <a:gd name="vf" fmla="val 115470"/>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 modelId="{9DBE5B66-C1D9-4626-AD31-6C467EA0E163}">
      <dsp:nvSpPr>
        <dsp:cNvPr id="0" name=""/>
        <dsp:cNvSpPr/>
      </dsp:nvSpPr>
      <dsp:spPr>
        <a:xfrm>
          <a:off x="2838620" y="1307901"/>
          <a:ext cx="1377754" cy="1183042"/>
        </a:xfrm>
        <a:prstGeom prst="hexagon">
          <a:avLst>
            <a:gd name="adj" fmla="val 25000"/>
            <a:gd name="vf" fmla="val 115470"/>
          </a:avLst>
        </a:prstGeom>
        <a:solidFill>
          <a:schemeClr val="bg2"/>
        </a:soli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0" tIns="17780" rIns="0" bIns="17780" numCol="1" spcCol="1270" anchor="ctr" anchorCtr="0">
          <a:noAutofit/>
        </a:bodyPr>
        <a:lstStyle/>
        <a:p>
          <a:pPr lvl="0" algn="ctr" defTabSz="622300">
            <a:lnSpc>
              <a:spcPct val="90000"/>
            </a:lnSpc>
            <a:spcBef>
              <a:spcPct val="0"/>
            </a:spcBef>
            <a:spcAft>
              <a:spcPct val="35000"/>
            </a:spcAft>
          </a:pPr>
          <a:r>
            <a:rPr lang="es-CL" sz="1400" b="1" kern="1200" dirty="0" smtClean="0">
              <a:solidFill>
                <a:schemeClr val="bg1"/>
              </a:solidFill>
              <a:latin typeface="Calibri" panose="020F0502020204030204" pitchFamily="34" charset="0"/>
            </a:rPr>
            <a:t>Pontificia Universidad Católica de Valparaíso</a:t>
          </a:r>
          <a:endParaRPr lang="es-CL" sz="1400" b="1" kern="1200" dirty="0">
            <a:solidFill>
              <a:schemeClr val="bg1"/>
            </a:solidFill>
            <a:latin typeface="Calibri" panose="020F0502020204030204" pitchFamily="34" charset="0"/>
          </a:endParaRPr>
        </a:p>
      </dsp:txBody>
      <dsp:txXfrm>
        <a:off x="3052020" y="1491142"/>
        <a:ext cx="950954" cy="816560"/>
      </dsp:txXfrm>
    </dsp:sp>
    <dsp:sp modelId="{0352D56F-A215-4FE5-969A-CE6C3BEC63E4}">
      <dsp:nvSpPr>
        <dsp:cNvPr id="0" name=""/>
        <dsp:cNvSpPr/>
      </dsp:nvSpPr>
      <dsp:spPr>
        <a:xfrm>
          <a:off x="3786830" y="2331302"/>
          <a:ext cx="160713" cy="138683"/>
        </a:xfrm>
        <a:prstGeom prst="hexagon">
          <a:avLst>
            <a:gd name="adj" fmla="val 25000"/>
            <a:gd name="vf" fmla="val 115470"/>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 modelId="{03B67C22-0078-4CB3-A062-74D9924024FF}">
      <dsp:nvSpPr>
        <dsp:cNvPr id="0" name=""/>
        <dsp:cNvSpPr/>
      </dsp:nvSpPr>
      <dsp:spPr>
        <a:xfrm>
          <a:off x="4023518" y="1962967"/>
          <a:ext cx="1377754" cy="1183042"/>
        </a:xfrm>
        <a:prstGeom prst="hexagon">
          <a:avLst>
            <a:gd name="adj" fmla="val 25000"/>
            <a:gd name="vf" fmla="val 115470"/>
          </a:avLst>
        </a:prstGeom>
        <a:blipFill rotWithShape="1">
          <a:blip xmlns:r="http://schemas.openxmlformats.org/officeDocument/2006/relationships" r:embed="rId2"/>
          <a:stretch>
            <a:fillRect/>
          </a:stretch>
        </a:blip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AD980889-9EDB-4186-B001-A9FA444E31C9}">
      <dsp:nvSpPr>
        <dsp:cNvPr id="0" name=""/>
        <dsp:cNvSpPr/>
      </dsp:nvSpPr>
      <dsp:spPr>
        <a:xfrm>
          <a:off x="4057122" y="2489606"/>
          <a:ext cx="160713" cy="138683"/>
        </a:xfrm>
        <a:prstGeom prst="hexagon">
          <a:avLst>
            <a:gd name="adj" fmla="val 25000"/>
            <a:gd name="vf" fmla="val 115470"/>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 modelId="{0AC6440B-DF22-4B37-B683-D679A4615F2E}">
      <dsp:nvSpPr>
        <dsp:cNvPr id="0" name=""/>
        <dsp:cNvSpPr/>
      </dsp:nvSpPr>
      <dsp:spPr>
        <a:xfrm>
          <a:off x="1652992" y="657741"/>
          <a:ext cx="1377754" cy="1183042"/>
        </a:xfrm>
        <a:prstGeom prst="hexagon">
          <a:avLst>
            <a:gd name="adj" fmla="val 25000"/>
            <a:gd name="vf" fmla="val 115470"/>
          </a:avLst>
        </a:prstGeom>
        <a:solidFill>
          <a:schemeClr val="bg2"/>
        </a:soli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0" tIns="17780" rIns="0" bIns="17780" numCol="1" spcCol="1270" anchor="ctr" anchorCtr="0">
          <a:noAutofit/>
        </a:bodyPr>
        <a:lstStyle/>
        <a:p>
          <a:pPr lvl="0" algn="ctr" defTabSz="622300">
            <a:lnSpc>
              <a:spcPct val="90000"/>
            </a:lnSpc>
            <a:spcBef>
              <a:spcPct val="0"/>
            </a:spcBef>
            <a:spcAft>
              <a:spcPct val="35000"/>
            </a:spcAft>
          </a:pPr>
          <a:r>
            <a:rPr lang="es-CL" sz="1400" b="1" kern="1200" dirty="0" smtClean="0">
              <a:solidFill>
                <a:schemeClr val="bg1"/>
              </a:solidFill>
              <a:latin typeface="Calibri" panose="020F0502020204030204" pitchFamily="34" charset="0"/>
            </a:rPr>
            <a:t>Fraunhofer Chile </a:t>
          </a:r>
          <a:r>
            <a:rPr lang="es-CL" sz="1400" b="1" kern="1200" dirty="0" err="1" smtClean="0">
              <a:solidFill>
                <a:schemeClr val="bg1"/>
              </a:solidFill>
              <a:latin typeface="Calibri" panose="020F0502020204030204" pitchFamily="34" charset="0"/>
            </a:rPr>
            <a:t>Research</a:t>
          </a:r>
          <a:endParaRPr lang="es-CL" sz="1400" b="1" kern="1200" dirty="0" smtClean="0">
            <a:solidFill>
              <a:schemeClr val="bg1"/>
            </a:solidFill>
            <a:latin typeface="Calibri" panose="020F0502020204030204" pitchFamily="34" charset="0"/>
          </a:endParaRPr>
        </a:p>
      </dsp:txBody>
      <dsp:txXfrm>
        <a:off x="1866392" y="840982"/>
        <a:ext cx="950954" cy="816560"/>
      </dsp:txXfrm>
    </dsp:sp>
    <dsp:sp modelId="{10255C7E-5E44-4AC4-B602-25E97C8CFDFC}">
      <dsp:nvSpPr>
        <dsp:cNvPr id="0" name=""/>
        <dsp:cNvSpPr/>
      </dsp:nvSpPr>
      <dsp:spPr>
        <a:xfrm>
          <a:off x="2590975" y="673794"/>
          <a:ext cx="160713" cy="138683"/>
        </a:xfrm>
        <a:prstGeom prst="hexagon">
          <a:avLst>
            <a:gd name="adj" fmla="val 25000"/>
            <a:gd name="vf" fmla="val 115470"/>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 modelId="{FACD5315-CED2-4DCC-86AB-B3CE5547E434}">
      <dsp:nvSpPr>
        <dsp:cNvPr id="0" name=""/>
        <dsp:cNvSpPr/>
      </dsp:nvSpPr>
      <dsp:spPr>
        <a:xfrm>
          <a:off x="2838620" y="0"/>
          <a:ext cx="1377754" cy="1183042"/>
        </a:xfrm>
        <a:prstGeom prst="hexagon">
          <a:avLst>
            <a:gd name="adj" fmla="val 25000"/>
            <a:gd name="vf" fmla="val 115470"/>
          </a:avLst>
        </a:prstGeom>
        <a:blipFill rotWithShape="1">
          <a:blip xmlns:r="http://schemas.openxmlformats.org/officeDocument/2006/relationships" r:embed="rId3"/>
          <a:stretch>
            <a:fillRect/>
          </a:stretch>
        </a:blip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918D1FD5-6171-42D5-A8AB-9894F64F0B0C}">
      <dsp:nvSpPr>
        <dsp:cNvPr id="0" name=""/>
        <dsp:cNvSpPr/>
      </dsp:nvSpPr>
      <dsp:spPr>
        <a:xfrm>
          <a:off x="2877337" y="523963"/>
          <a:ext cx="160713" cy="138683"/>
        </a:xfrm>
        <a:prstGeom prst="hexagon">
          <a:avLst>
            <a:gd name="adj" fmla="val 25000"/>
            <a:gd name="vf" fmla="val 115470"/>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 modelId="{1C91F11B-9C52-4320-9AFE-BF89ED6AFEF7}">
      <dsp:nvSpPr>
        <dsp:cNvPr id="0" name=""/>
        <dsp:cNvSpPr/>
      </dsp:nvSpPr>
      <dsp:spPr>
        <a:xfrm>
          <a:off x="4023518" y="655065"/>
          <a:ext cx="1377754" cy="1183042"/>
        </a:xfrm>
        <a:prstGeom prst="hexagon">
          <a:avLst>
            <a:gd name="adj" fmla="val 25000"/>
            <a:gd name="vf" fmla="val 115470"/>
          </a:avLst>
        </a:prstGeom>
        <a:solidFill>
          <a:schemeClr val="bg2"/>
        </a:soli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0" tIns="17780" rIns="0" bIns="17780" numCol="1" spcCol="1270" anchor="ctr" anchorCtr="0">
          <a:noAutofit/>
        </a:bodyPr>
        <a:lstStyle/>
        <a:p>
          <a:pPr lvl="0" algn="ctr" defTabSz="622300">
            <a:lnSpc>
              <a:spcPct val="90000"/>
            </a:lnSpc>
            <a:spcBef>
              <a:spcPct val="0"/>
            </a:spcBef>
            <a:spcAft>
              <a:spcPct val="35000"/>
            </a:spcAft>
          </a:pPr>
          <a:r>
            <a:rPr lang="es-CL" sz="1400" b="1" kern="1200" dirty="0" smtClean="0">
              <a:solidFill>
                <a:schemeClr val="bg1"/>
              </a:solidFill>
              <a:latin typeface="Calibri" panose="020F0502020204030204" pitchFamily="34" charset="0"/>
            </a:rPr>
            <a:t>Universidad de Talca</a:t>
          </a:r>
          <a:endParaRPr lang="es-CL" sz="1400" b="1" kern="1200" dirty="0">
            <a:solidFill>
              <a:schemeClr val="bg1"/>
            </a:solidFill>
            <a:latin typeface="Calibri" panose="020F0502020204030204" pitchFamily="34" charset="0"/>
          </a:endParaRPr>
        </a:p>
      </dsp:txBody>
      <dsp:txXfrm>
        <a:off x="4236918" y="838306"/>
        <a:ext cx="950954" cy="816560"/>
      </dsp:txXfrm>
    </dsp:sp>
    <dsp:sp modelId="{D32E19CC-EC83-4396-B063-6C427A3194E2}">
      <dsp:nvSpPr>
        <dsp:cNvPr id="0" name=""/>
        <dsp:cNvSpPr/>
      </dsp:nvSpPr>
      <dsp:spPr>
        <a:xfrm>
          <a:off x="5215721" y="1179475"/>
          <a:ext cx="160713" cy="138683"/>
        </a:xfrm>
        <a:prstGeom prst="hexagon">
          <a:avLst>
            <a:gd name="adj" fmla="val 25000"/>
            <a:gd name="vf" fmla="val 115470"/>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 modelId="{A129DF47-181C-40BC-8354-6AEBC4D4B456}">
      <dsp:nvSpPr>
        <dsp:cNvPr id="0" name=""/>
        <dsp:cNvSpPr/>
      </dsp:nvSpPr>
      <dsp:spPr>
        <a:xfrm>
          <a:off x="5209146" y="1320387"/>
          <a:ext cx="1377754" cy="1183042"/>
        </a:xfrm>
        <a:prstGeom prst="hexagon">
          <a:avLst>
            <a:gd name="adj" fmla="val 25000"/>
            <a:gd name="vf" fmla="val 115470"/>
          </a:avLst>
        </a:prstGeom>
        <a:blipFill rotWithShape="1">
          <a:blip xmlns:r="http://schemas.openxmlformats.org/officeDocument/2006/relationships" r:embed="rId4"/>
          <a:stretch>
            <a:fillRect/>
          </a:stretch>
        </a:blip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941BDC7B-1016-457D-9C72-251F0DD15211}">
      <dsp:nvSpPr>
        <dsp:cNvPr id="0" name=""/>
        <dsp:cNvSpPr/>
      </dsp:nvSpPr>
      <dsp:spPr>
        <a:xfrm>
          <a:off x="5477976" y="1341346"/>
          <a:ext cx="160713" cy="138683"/>
        </a:xfrm>
        <a:prstGeom prst="hexagon">
          <a:avLst>
            <a:gd name="adj" fmla="val 25000"/>
            <a:gd name="vf" fmla="val 115470"/>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 modelId="{B9BDF981-7C72-4FBD-963E-A0C2843EF6D8}">
      <dsp:nvSpPr>
        <dsp:cNvPr id="0" name=""/>
        <dsp:cNvSpPr/>
      </dsp:nvSpPr>
      <dsp:spPr>
        <a:xfrm>
          <a:off x="5209146" y="12485"/>
          <a:ext cx="1377754" cy="1183042"/>
        </a:xfrm>
        <a:prstGeom prst="hexagon">
          <a:avLst>
            <a:gd name="adj" fmla="val 25000"/>
            <a:gd name="vf" fmla="val 115470"/>
          </a:avLst>
        </a:prstGeom>
        <a:solidFill>
          <a:schemeClr val="bg2"/>
        </a:soli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0" tIns="17780" rIns="0" bIns="17780" numCol="1" spcCol="1270" anchor="ctr" anchorCtr="0">
          <a:noAutofit/>
        </a:bodyPr>
        <a:lstStyle/>
        <a:p>
          <a:pPr lvl="0" algn="ctr" defTabSz="622300">
            <a:lnSpc>
              <a:spcPct val="90000"/>
            </a:lnSpc>
            <a:spcBef>
              <a:spcPct val="0"/>
            </a:spcBef>
            <a:spcAft>
              <a:spcPct val="35000"/>
            </a:spcAft>
          </a:pPr>
          <a:r>
            <a:rPr lang="es-CL" sz="1400" b="1" kern="1200" dirty="0" smtClean="0">
              <a:solidFill>
                <a:schemeClr val="bg1"/>
              </a:solidFill>
              <a:latin typeface="Calibri" panose="020F0502020204030204" pitchFamily="34" charset="0"/>
            </a:rPr>
            <a:t>Fundación Chile</a:t>
          </a:r>
          <a:endParaRPr lang="es-CL" sz="1400" b="1" kern="1200" dirty="0">
            <a:solidFill>
              <a:schemeClr val="bg1"/>
            </a:solidFill>
            <a:latin typeface="Calibri" panose="020F0502020204030204" pitchFamily="34" charset="0"/>
          </a:endParaRPr>
        </a:p>
      </dsp:txBody>
      <dsp:txXfrm>
        <a:off x="5422546" y="195726"/>
        <a:ext cx="950954" cy="816560"/>
      </dsp:txXfrm>
    </dsp:sp>
    <dsp:sp modelId="{573162E2-029E-43B9-87E0-F248FE048F71}">
      <dsp:nvSpPr>
        <dsp:cNvPr id="0" name=""/>
        <dsp:cNvSpPr/>
      </dsp:nvSpPr>
      <dsp:spPr>
        <a:xfrm>
          <a:off x="6401349" y="542692"/>
          <a:ext cx="160713" cy="138683"/>
        </a:xfrm>
        <a:prstGeom prst="hexagon">
          <a:avLst>
            <a:gd name="adj" fmla="val 25000"/>
            <a:gd name="vf" fmla="val 115470"/>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 modelId="{CD7228E0-16BB-48C7-A489-C2E8EC1D4BE6}">
      <dsp:nvSpPr>
        <dsp:cNvPr id="0" name=""/>
        <dsp:cNvSpPr/>
      </dsp:nvSpPr>
      <dsp:spPr>
        <a:xfrm>
          <a:off x="6394774" y="672456"/>
          <a:ext cx="1377754" cy="1183042"/>
        </a:xfrm>
        <a:prstGeom prst="hexagon">
          <a:avLst>
            <a:gd name="adj" fmla="val 25000"/>
            <a:gd name="vf" fmla="val 115470"/>
          </a:avLst>
        </a:prstGeom>
        <a:blipFill rotWithShape="1">
          <a:blip xmlns:r="http://schemas.openxmlformats.org/officeDocument/2006/relationships" r:embed="rId5"/>
          <a:stretch>
            <a:fillRect/>
          </a:stretch>
        </a:blip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46ABAD27-ABEA-4FCA-BFDE-BEC678AEB4D8}">
      <dsp:nvSpPr>
        <dsp:cNvPr id="0" name=""/>
        <dsp:cNvSpPr/>
      </dsp:nvSpPr>
      <dsp:spPr>
        <a:xfrm>
          <a:off x="6669448" y="698766"/>
          <a:ext cx="160713" cy="138683"/>
        </a:xfrm>
        <a:prstGeom prst="hexagon">
          <a:avLst>
            <a:gd name="adj" fmla="val 25000"/>
            <a:gd name="vf" fmla="val 115470"/>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 modelId="{AE4D4DEE-EF15-476E-B334-80E0EC24AF38}">
      <dsp:nvSpPr>
        <dsp:cNvPr id="0" name=""/>
        <dsp:cNvSpPr/>
      </dsp:nvSpPr>
      <dsp:spPr>
        <a:xfrm>
          <a:off x="6394774" y="1978129"/>
          <a:ext cx="1377754" cy="1183042"/>
        </a:xfrm>
        <a:prstGeom prst="hexagon">
          <a:avLst>
            <a:gd name="adj" fmla="val 25000"/>
            <a:gd name="vf" fmla="val 115470"/>
          </a:avLst>
        </a:prstGeom>
        <a:solidFill>
          <a:schemeClr val="bg2"/>
        </a:soli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0" tIns="17780" rIns="0" bIns="17780" numCol="1" spcCol="1270" anchor="ctr" anchorCtr="0">
          <a:noAutofit/>
        </a:bodyPr>
        <a:lstStyle/>
        <a:p>
          <a:pPr lvl="0" algn="ctr" defTabSz="622300">
            <a:lnSpc>
              <a:spcPct val="90000"/>
            </a:lnSpc>
            <a:spcBef>
              <a:spcPct val="0"/>
            </a:spcBef>
            <a:spcAft>
              <a:spcPct val="35000"/>
            </a:spcAft>
          </a:pPr>
          <a:r>
            <a:rPr lang="es-CL" sz="1400" b="1" kern="1200" dirty="0" smtClean="0">
              <a:solidFill>
                <a:schemeClr val="bg1"/>
              </a:solidFill>
              <a:latin typeface="Calibri" panose="020F0502020204030204" pitchFamily="34" charset="0"/>
            </a:rPr>
            <a:t>Universidad Andrés Bello</a:t>
          </a:r>
          <a:endParaRPr lang="es-CL" sz="1400" b="1" kern="1200" dirty="0">
            <a:solidFill>
              <a:schemeClr val="bg1"/>
            </a:solidFill>
            <a:latin typeface="Calibri" panose="020F0502020204030204" pitchFamily="34" charset="0"/>
          </a:endParaRPr>
        </a:p>
      </dsp:txBody>
      <dsp:txXfrm>
        <a:off x="6608174" y="2161370"/>
        <a:ext cx="950954" cy="816560"/>
      </dsp:txXfrm>
    </dsp:sp>
    <dsp:sp modelId="{99B3020C-01D4-44B2-A190-A701FD7CBF2D}">
      <dsp:nvSpPr>
        <dsp:cNvPr id="0" name=""/>
        <dsp:cNvSpPr/>
      </dsp:nvSpPr>
      <dsp:spPr>
        <a:xfrm>
          <a:off x="6667987" y="3014461"/>
          <a:ext cx="160713" cy="138683"/>
        </a:xfrm>
        <a:prstGeom prst="hexagon">
          <a:avLst>
            <a:gd name="adj" fmla="val 25000"/>
            <a:gd name="vf" fmla="val 115470"/>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 modelId="{BB7917B0-D574-4FBC-AE5D-387E6256CAB9}">
      <dsp:nvSpPr>
        <dsp:cNvPr id="0" name=""/>
        <dsp:cNvSpPr/>
      </dsp:nvSpPr>
      <dsp:spPr>
        <a:xfrm>
          <a:off x="5209146" y="2626059"/>
          <a:ext cx="1377754" cy="1183042"/>
        </a:xfrm>
        <a:prstGeom prst="hexagon">
          <a:avLst>
            <a:gd name="adj" fmla="val 25000"/>
            <a:gd name="vf" fmla="val 115470"/>
          </a:avLst>
        </a:prstGeom>
        <a:blipFill rotWithShape="1">
          <a:blip xmlns:r="http://schemas.openxmlformats.org/officeDocument/2006/relationships" r:embed="rId6"/>
          <a:stretch>
            <a:fillRect/>
          </a:stretch>
        </a:blip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330FCF20-C9B2-4725-B271-9BF7F1D49774}">
      <dsp:nvSpPr>
        <dsp:cNvPr id="0" name=""/>
        <dsp:cNvSpPr/>
      </dsp:nvSpPr>
      <dsp:spPr>
        <a:xfrm>
          <a:off x="6412307" y="3145118"/>
          <a:ext cx="160713" cy="138683"/>
        </a:xfrm>
        <a:prstGeom prst="hexagon">
          <a:avLst>
            <a:gd name="adj" fmla="val 25000"/>
            <a:gd name="vf" fmla="val 115470"/>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 modelId="{F9F0265E-CF65-4F73-93E0-2750426CD86C}">
      <dsp:nvSpPr>
        <dsp:cNvPr id="0" name=""/>
        <dsp:cNvSpPr/>
      </dsp:nvSpPr>
      <dsp:spPr>
        <a:xfrm>
          <a:off x="2837159" y="2618479"/>
          <a:ext cx="1377754" cy="1183042"/>
        </a:xfrm>
        <a:prstGeom prst="hexagon">
          <a:avLst>
            <a:gd name="adj" fmla="val 25000"/>
            <a:gd name="vf" fmla="val 115470"/>
          </a:avLst>
        </a:prstGeom>
        <a:solidFill>
          <a:schemeClr val="bg2"/>
        </a:soli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0" tIns="17780" rIns="0" bIns="17780" numCol="1" spcCol="1270" anchor="ctr" anchorCtr="0">
          <a:noAutofit/>
        </a:bodyPr>
        <a:lstStyle/>
        <a:p>
          <a:pPr lvl="0" algn="ctr" defTabSz="622300">
            <a:lnSpc>
              <a:spcPct val="90000"/>
            </a:lnSpc>
            <a:spcBef>
              <a:spcPct val="0"/>
            </a:spcBef>
            <a:spcAft>
              <a:spcPct val="35000"/>
            </a:spcAft>
          </a:pPr>
          <a:r>
            <a:rPr lang="es-CL" sz="1400" b="1" kern="1200" dirty="0" smtClean="0">
              <a:solidFill>
                <a:schemeClr val="bg1"/>
              </a:solidFill>
              <a:latin typeface="Calibri" panose="020F0502020204030204" pitchFamily="34" charset="0"/>
            </a:rPr>
            <a:t>Pontificia Universidad Católica de Chile</a:t>
          </a:r>
          <a:endParaRPr lang="es-CL" sz="1400" b="1" kern="1200" dirty="0">
            <a:solidFill>
              <a:schemeClr val="bg1"/>
            </a:solidFill>
            <a:latin typeface="Calibri" panose="020F0502020204030204" pitchFamily="34" charset="0"/>
          </a:endParaRPr>
        </a:p>
      </dsp:txBody>
      <dsp:txXfrm>
        <a:off x="3050559" y="2801720"/>
        <a:ext cx="950954" cy="816560"/>
      </dsp:txXfrm>
    </dsp:sp>
    <dsp:sp modelId="{F47BD173-8B22-4A90-AF27-5AA0AA37836B}">
      <dsp:nvSpPr>
        <dsp:cNvPr id="0" name=""/>
        <dsp:cNvSpPr/>
      </dsp:nvSpPr>
      <dsp:spPr>
        <a:xfrm>
          <a:off x="2876607" y="3142888"/>
          <a:ext cx="160713" cy="138683"/>
        </a:xfrm>
        <a:prstGeom prst="hexagon">
          <a:avLst>
            <a:gd name="adj" fmla="val 25000"/>
            <a:gd name="vf" fmla="val 115470"/>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 modelId="{DCC7E866-5149-4D60-8DA7-0FC3E877121C}">
      <dsp:nvSpPr>
        <dsp:cNvPr id="0" name=""/>
        <dsp:cNvSpPr/>
      </dsp:nvSpPr>
      <dsp:spPr>
        <a:xfrm>
          <a:off x="1652261" y="3276220"/>
          <a:ext cx="1377754" cy="1183042"/>
        </a:xfrm>
        <a:prstGeom prst="hexagon">
          <a:avLst>
            <a:gd name="adj" fmla="val 25000"/>
            <a:gd name="vf" fmla="val 115470"/>
          </a:avLst>
        </a:prstGeom>
        <a:blipFill rotWithShape="1">
          <a:blip xmlns:r="http://schemas.openxmlformats.org/officeDocument/2006/relationships" r:embed="rId7"/>
          <a:stretch>
            <a:fillRect/>
          </a:stretch>
        </a:blip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460E14C5-6CEA-49ED-9101-0245358D60B2}">
      <dsp:nvSpPr>
        <dsp:cNvPr id="0" name=""/>
        <dsp:cNvSpPr/>
      </dsp:nvSpPr>
      <dsp:spPr>
        <a:xfrm>
          <a:off x="2589514" y="3292719"/>
          <a:ext cx="160713" cy="138683"/>
        </a:xfrm>
        <a:prstGeom prst="hexagon">
          <a:avLst>
            <a:gd name="adj" fmla="val 25000"/>
            <a:gd name="vf" fmla="val 115470"/>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44813" cy="49657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de-DE"/>
          </a:p>
        </p:txBody>
      </p:sp>
      <p:sp>
        <p:nvSpPr>
          <p:cNvPr id="3" name="Datumsplatzhalter 2"/>
          <p:cNvSpPr>
            <a:spLocks noGrp="1"/>
          </p:cNvSpPr>
          <p:nvPr>
            <p:ph type="dt" sz="quarter" idx="1"/>
          </p:nvPr>
        </p:nvSpPr>
        <p:spPr>
          <a:xfrm>
            <a:off x="3848101" y="0"/>
            <a:ext cx="2944813" cy="49657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pitchFamily="34" charset="0"/>
              </a:defRPr>
            </a:lvl1pPr>
          </a:lstStyle>
          <a:p>
            <a:pPr>
              <a:defRPr/>
            </a:pPr>
            <a:fld id="{F939CB46-7484-4D52-99D6-2E15A821E5E1}" type="datetime1">
              <a:rPr lang="de-DE"/>
              <a:pPr>
                <a:defRPr/>
              </a:pPr>
              <a:t>9/28/14</a:t>
            </a:fld>
            <a:endParaRPr lang="de-DE"/>
          </a:p>
        </p:txBody>
      </p:sp>
      <p:sp>
        <p:nvSpPr>
          <p:cNvPr id="4" name="Fußzeilenplatzhalter 3"/>
          <p:cNvSpPr>
            <a:spLocks noGrp="1"/>
          </p:cNvSpPr>
          <p:nvPr>
            <p:ph type="ftr" sz="quarter" idx="2"/>
          </p:nvPr>
        </p:nvSpPr>
        <p:spPr>
          <a:xfrm>
            <a:off x="1" y="9433239"/>
            <a:ext cx="2944813" cy="49657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de-DE"/>
          </a:p>
        </p:txBody>
      </p:sp>
      <p:sp>
        <p:nvSpPr>
          <p:cNvPr id="5" name="Foliennummernplatzhalter 4"/>
          <p:cNvSpPr>
            <a:spLocks noGrp="1"/>
          </p:cNvSpPr>
          <p:nvPr>
            <p:ph type="sldNum" sz="quarter" idx="3"/>
          </p:nvPr>
        </p:nvSpPr>
        <p:spPr>
          <a:xfrm>
            <a:off x="3848101" y="9433239"/>
            <a:ext cx="2944813" cy="49657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pitchFamily="34" charset="0"/>
              </a:defRPr>
            </a:lvl1pPr>
          </a:lstStyle>
          <a:p>
            <a:pPr>
              <a:defRPr/>
            </a:pPr>
            <a:fld id="{F5734786-5CCA-4533-A917-2CEAF247862E}" type="slidenum">
              <a:rPr lang="de-DE"/>
              <a:pPr>
                <a:defRPr/>
              </a:pPr>
              <a:t>‹#›</a:t>
            </a:fld>
            <a:endParaRPr lang="de-DE"/>
          </a:p>
        </p:txBody>
      </p:sp>
    </p:spTree>
    <p:extLst>
      <p:ext uri="{BB962C8B-B14F-4D97-AF65-F5344CB8AC3E}">
        <p14:creationId xmlns:p14="http://schemas.microsoft.com/office/powerpoint/2010/main" val="41834892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44813" cy="49657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de-DE"/>
          </a:p>
        </p:txBody>
      </p:sp>
      <p:sp>
        <p:nvSpPr>
          <p:cNvPr id="3" name="Datumsplatzhalter 2"/>
          <p:cNvSpPr>
            <a:spLocks noGrp="1"/>
          </p:cNvSpPr>
          <p:nvPr>
            <p:ph type="dt" idx="1"/>
          </p:nvPr>
        </p:nvSpPr>
        <p:spPr>
          <a:xfrm>
            <a:off x="3848101" y="0"/>
            <a:ext cx="2944813" cy="49657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pitchFamily="34" charset="0"/>
              </a:defRPr>
            </a:lvl1pPr>
          </a:lstStyle>
          <a:p>
            <a:pPr>
              <a:defRPr/>
            </a:pPr>
            <a:fld id="{1F5D98EC-8D57-4AB4-89F9-763DF769FA5A}" type="datetime1">
              <a:rPr lang="de-DE"/>
              <a:pPr>
                <a:defRPr/>
              </a:pPr>
              <a:t>9/28/14</a:t>
            </a:fld>
            <a:endParaRPr lang="de-DE"/>
          </a:p>
        </p:txBody>
      </p:sp>
      <p:sp>
        <p:nvSpPr>
          <p:cNvPr id="4" name="Folienbildplatzhalt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79450" y="4717415"/>
            <a:ext cx="5435600" cy="4469130"/>
          </a:xfrm>
          <a:prstGeom prst="rect">
            <a:avLst/>
          </a:prstGeom>
        </p:spPr>
        <p:txBody>
          <a:bodyPr vert="horz" wrap="square" lIns="91440" tIns="45720" rIns="91440" bIns="45720" numCol="1" anchor="t" anchorCtr="0" compatLnSpc="1">
            <a:prstTxWarp prst="textNoShape">
              <a:avLst/>
            </a:prstTxWarp>
            <a:normAutofit/>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6" name="Fußzeilenplatzhalter 5"/>
          <p:cNvSpPr>
            <a:spLocks noGrp="1"/>
          </p:cNvSpPr>
          <p:nvPr>
            <p:ph type="ftr" sz="quarter" idx="4"/>
          </p:nvPr>
        </p:nvSpPr>
        <p:spPr>
          <a:xfrm>
            <a:off x="1" y="9433239"/>
            <a:ext cx="2944813" cy="49657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de-DE"/>
          </a:p>
        </p:txBody>
      </p:sp>
      <p:sp>
        <p:nvSpPr>
          <p:cNvPr id="7" name="Foliennummernplatzhalter 6"/>
          <p:cNvSpPr>
            <a:spLocks noGrp="1"/>
          </p:cNvSpPr>
          <p:nvPr>
            <p:ph type="sldNum" sz="quarter" idx="5"/>
          </p:nvPr>
        </p:nvSpPr>
        <p:spPr>
          <a:xfrm>
            <a:off x="3848101" y="9433239"/>
            <a:ext cx="2944813" cy="49657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pitchFamily="34" charset="0"/>
              </a:defRPr>
            </a:lvl1pPr>
          </a:lstStyle>
          <a:p>
            <a:pPr>
              <a:defRPr/>
            </a:pPr>
            <a:fld id="{EB420E9A-5027-48FA-A342-924D060D8660}" type="slidenum">
              <a:rPr lang="de-DE"/>
              <a:pPr>
                <a:defRPr/>
              </a:pPr>
              <a:t>‹#›</a:t>
            </a:fld>
            <a:endParaRPr lang="de-DE"/>
          </a:p>
        </p:txBody>
      </p:sp>
    </p:spTree>
    <p:extLst>
      <p:ext uri="{BB962C8B-B14F-4D97-AF65-F5344CB8AC3E}">
        <p14:creationId xmlns:p14="http://schemas.microsoft.com/office/powerpoint/2010/main" val="217291550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46"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4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4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4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4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300">
                <a:solidFill>
                  <a:schemeClr val="tx1"/>
                </a:solidFill>
                <a:latin typeface="Frutiger LT Com 55 Roman" pitchFamily="34" charset="0"/>
                <a:ea typeface="ＭＳ Ｐゴシック" pitchFamily="34" charset="-128"/>
              </a:defRPr>
            </a:lvl1pPr>
            <a:lvl2pPr marL="716872" indent="-275720" eaLnBrk="0" hangingPunct="0">
              <a:defRPr sz="2300">
                <a:solidFill>
                  <a:schemeClr val="tx1"/>
                </a:solidFill>
                <a:latin typeface="Frutiger LT Com 55 Roman" pitchFamily="34" charset="0"/>
                <a:ea typeface="ＭＳ Ｐゴシック" pitchFamily="34" charset="-128"/>
              </a:defRPr>
            </a:lvl2pPr>
            <a:lvl3pPr marL="1102881" indent="-220576" eaLnBrk="0" hangingPunct="0">
              <a:defRPr sz="2300">
                <a:solidFill>
                  <a:schemeClr val="tx1"/>
                </a:solidFill>
                <a:latin typeface="Frutiger LT Com 55 Roman" pitchFamily="34" charset="0"/>
                <a:ea typeface="ＭＳ Ｐゴシック" pitchFamily="34" charset="-128"/>
              </a:defRPr>
            </a:lvl3pPr>
            <a:lvl4pPr marL="1544033" indent="-220576" eaLnBrk="0" hangingPunct="0">
              <a:defRPr sz="2300">
                <a:solidFill>
                  <a:schemeClr val="tx1"/>
                </a:solidFill>
                <a:latin typeface="Frutiger LT Com 55 Roman" pitchFamily="34" charset="0"/>
                <a:ea typeface="ＭＳ Ｐゴシック" pitchFamily="34" charset="-128"/>
              </a:defRPr>
            </a:lvl4pPr>
            <a:lvl5pPr marL="1985185" indent="-220576" eaLnBrk="0" hangingPunct="0">
              <a:defRPr sz="2300">
                <a:solidFill>
                  <a:schemeClr val="tx1"/>
                </a:solidFill>
                <a:latin typeface="Frutiger LT Com 55 Roman" pitchFamily="34" charset="0"/>
                <a:ea typeface="ＭＳ Ｐゴシック" pitchFamily="34" charset="-128"/>
              </a:defRPr>
            </a:lvl5pPr>
            <a:lvl6pPr marL="2426338" indent="-220576" eaLnBrk="0" fontAlgn="base" hangingPunct="0">
              <a:spcBef>
                <a:spcPct val="0"/>
              </a:spcBef>
              <a:spcAft>
                <a:spcPct val="0"/>
              </a:spcAft>
              <a:defRPr sz="2300">
                <a:solidFill>
                  <a:schemeClr val="tx1"/>
                </a:solidFill>
                <a:latin typeface="Frutiger LT Com 55 Roman" pitchFamily="34" charset="0"/>
                <a:ea typeface="ＭＳ Ｐゴシック" pitchFamily="34" charset="-128"/>
              </a:defRPr>
            </a:lvl6pPr>
            <a:lvl7pPr marL="2867490" indent="-220576" eaLnBrk="0" fontAlgn="base" hangingPunct="0">
              <a:spcBef>
                <a:spcPct val="0"/>
              </a:spcBef>
              <a:spcAft>
                <a:spcPct val="0"/>
              </a:spcAft>
              <a:defRPr sz="2300">
                <a:solidFill>
                  <a:schemeClr val="tx1"/>
                </a:solidFill>
                <a:latin typeface="Frutiger LT Com 55 Roman" pitchFamily="34" charset="0"/>
                <a:ea typeface="ＭＳ Ｐゴシック" pitchFamily="34" charset="-128"/>
              </a:defRPr>
            </a:lvl7pPr>
            <a:lvl8pPr marL="3308642" indent="-220576" eaLnBrk="0" fontAlgn="base" hangingPunct="0">
              <a:spcBef>
                <a:spcPct val="0"/>
              </a:spcBef>
              <a:spcAft>
                <a:spcPct val="0"/>
              </a:spcAft>
              <a:defRPr sz="2300">
                <a:solidFill>
                  <a:schemeClr val="tx1"/>
                </a:solidFill>
                <a:latin typeface="Frutiger LT Com 55 Roman" pitchFamily="34" charset="0"/>
                <a:ea typeface="ＭＳ Ｐゴシック" pitchFamily="34" charset="-128"/>
              </a:defRPr>
            </a:lvl8pPr>
            <a:lvl9pPr marL="3749794" indent="-220576" eaLnBrk="0" fontAlgn="base" hangingPunct="0">
              <a:spcBef>
                <a:spcPct val="0"/>
              </a:spcBef>
              <a:spcAft>
                <a:spcPct val="0"/>
              </a:spcAft>
              <a:defRPr sz="2300">
                <a:solidFill>
                  <a:schemeClr val="tx1"/>
                </a:solidFill>
                <a:latin typeface="Frutiger LT Com 55 Roman" pitchFamily="34" charset="0"/>
                <a:ea typeface="ＭＳ Ｐゴシック" pitchFamily="34" charset="-128"/>
              </a:defRPr>
            </a:lvl9pPr>
          </a:lstStyle>
          <a:p>
            <a:pPr eaLnBrk="1" hangingPunct="1"/>
            <a:fld id="{795F4AD3-0DCD-49F4-9990-78EACDFF2DA1}" type="slidenum">
              <a:rPr lang="en-GB" sz="1200">
                <a:latin typeface="Arial" pitchFamily="34" charset="0"/>
              </a:rPr>
              <a:pPr eaLnBrk="1" hangingPunct="1"/>
              <a:t>6</a:t>
            </a:fld>
            <a:endParaRPr lang="en-GB" sz="1200">
              <a:latin typeface="Arial"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GB" b="1" u="sng"/>
              <a:t>Message:</a:t>
            </a:r>
          </a:p>
          <a:p>
            <a:pPr eaLnBrk="1" hangingPunct="1">
              <a:defRPr/>
            </a:pPr>
            <a:r>
              <a:rPr lang="en-GB"/>
              <a:t>A systems approach need to integrate scientific research, technological R&amp;D and innovative companies - RTOs focus on the closure of the innovation gap</a:t>
            </a:r>
          </a:p>
          <a:p>
            <a:pPr eaLnBrk="1" hangingPunct="1">
              <a:defRPr/>
            </a:pPr>
            <a:r>
              <a:rPr lang="en-GB"/>
              <a:t> -&gt; network R&amp;D acteurs along the value chain of R&amp;D, integrate societal demand and acceptance, align challenges with lead markets</a:t>
            </a:r>
          </a:p>
          <a:p>
            <a:pPr eaLnBrk="1" hangingPunct="1">
              <a:spcBef>
                <a:spcPct val="0"/>
              </a:spcBef>
              <a:defRPr/>
            </a:pPr>
            <a:endParaRPr lang="en-GB"/>
          </a:p>
          <a:p>
            <a:pPr eaLnBrk="1" hangingPunct="1">
              <a:spcBef>
                <a:spcPct val="0"/>
              </a:spcBef>
              <a:defRPr/>
            </a:pPr>
            <a:r>
              <a:rPr lang="en-GB"/>
              <a:t>Fraunhofer focus in management model (einzelne Zeilen animiert!):</a:t>
            </a:r>
          </a:p>
          <a:p>
            <a:pPr eaLnBrk="1" hangingPunct="1">
              <a:spcBef>
                <a:spcPct val="0"/>
              </a:spcBef>
              <a:defRPr/>
            </a:pPr>
            <a:r>
              <a:rPr lang="en-GB"/>
              <a:t>- demand driven thinking in close alignment with industry as our prime customer (example innovation cluster and intelligent networking)</a:t>
            </a:r>
          </a:p>
          <a:p>
            <a:pPr eaLnBrk="1" hangingPunct="1">
              <a:spcBef>
                <a:spcPct val="0"/>
              </a:spcBef>
              <a:defRPr/>
            </a:pPr>
            <a:r>
              <a:rPr lang="en-GB"/>
              <a:t>- ideas and creativity (example future topics; also internal programmes as structural source of ideas)</a:t>
            </a:r>
          </a:p>
          <a:p>
            <a:pPr eaLnBrk="1" hangingPunct="1">
              <a:spcBef>
                <a:spcPct val="0"/>
              </a:spcBef>
              <a:defRPr/>
            </a:pPr>
            <a:r>
              <a:rPr lang="en-GB"/>
              <a:t>- utilizing network capacity (within Fraunhofer Internal Programmes, in Spin-off ecosystem or also in international networks)</a:t>
            </a:r>
          </a:p>
          <a:p>
            <a:pPr eaLnBrk="1" hangingPunct="1">
              <a:spcBef>
                <a:spcPct val="0"/>
              </a:spcBef>
              <a:defRPr/>
            </a:pPr>
            <a:r>
              <a:rPr lang="en-GB"/>
              <a:t>- system approaches (example electromobility - nobody has a similar potential as Fraunhofer with its wide portfolio)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defRPr>
                <a:solidFill>
                  <a:schemeClr val="tx1"/>
                </a:solidFill>
                <a:latin typeface="Frutiger LT Com 55 Roman" pitchFamily="34" charset="0"/>
              </a:defRPr>
            </a:lvl1pPr>
            <a:lvl2pPr marL="748482" indent="-287879" eaLnBrk="0" hangingPunct="0">
              <a:defRPr>
                <a:solidFill>
                  <a:schemeClr val="tx1"/>
                </a:solidFill>
                <a:latin typeface="Frutiger LT Com 55 Roman" pitchFamily="34" charset="0"/>
              </a:defRPr>
            </a:lvl2pPr>
            <a:lvl3pPr marL="1151515" indent="-230304" eaLnBrk="0" hangingPunct="0">
              <a:defRPr>
                <a:solidFill>
                  <a:schemeClr val="tx1"/>
                </a:solidFill>
                <a:latin typeface="Frutiger LT Com 55 Roman" pitchFamily="34" charset="0"/>
              </a:defRPr>
            </a:lvl3pPr>
            <a:lvl4pPr marL="1612118" indent="-230304" eaLnBrk="0" hangingPunct="0">
              <a:defRPr>
                <a:solidFill>
                  <a:schemeClr val="tx1"/>
                </a:solidFill>
                <a:latin typeface="Frutiger LT Com 55 Roman" pitchFamily="34" charset="0"/>
              </a:defRPr>
            </a:lvl4pPr>
            <a:lvl5pPr marL="2072724" indent="-230304" eaLnBrk="0" hangingPunct="0">
              <a:defRPr>
                <a:solidFill>
                  <a:schemeClr val="tx1"/>
                </a:solidFill>
                <a:latin typeface="Frutiger LT Com 55 Roman" pitchFamily="34" charset="0"/>
              </a:defRPr>
            </a:lvl5pPr>
            <a:lvl6pPr marL="2533329" indent="-230304" eaLnBrk="0" fontAlgn="base" hangingPunct="0">
              <a:spcBef>
                <a:spcPct val="0"/>
              </a:spcBef>
              <a:spcAft>
                <a:spcPct val="0"/>
              </a:spcAft>
              <a:defRPr>
                <a:solidFill>
                  <a:schemeClr val="tx1"/>
                </a:solidFill>
                <a:latin typeface="Frutiger LT Com 55 Roman" pitchFamily="34" charset="0"/>
              </a:defRPr>
            </a:lvl6pPr>
            <a:lvl7pPr marL="2993934" indent="-230304" eaLnBrk="0" fontAlgn="base" hangingPunct="0">
              <a:spcBef>
                <a:spcPct val="0"/>
              </a:spcBef>
              <a:spcAft>
                <a:spcPct val="0"/>
              </a:spcAft>
              <a:defRPr>
                <a:solidFill>
                  <a:schemeClr val="tx1"/>
                </a:solidFill>
                <a:latin typeface="Frutiger LT Com 55 Roman" pitchFamily="34" charset="0"/>
              </a:defRPr>
            </a:lvl7pPr>
            <a:lvl8pPr marL="3454541" indent="-230304" eaLnBrk="0" fontAlgn="base" hangingPunct="0">
              <a:spcBef>
                <a:spcPct val="0"/>
              </a:spcBef>
              <a:spcAft>
                <a:spcPct val="0"/>
              </a:spcAft>
              <a:defRPr>
                <a:solidFill>
                  <a:schemeClr val="tx1"/>
                </a:solidFill>
                <a:latin typeface="Frutiger LT Com 55 Roman" pitchFamily="34" charset="0"/>
              </a:defRPr>
            </a:lvl8pPr>
            <a:lvl9pPr marL="3915144" indent="-230304" eaLnBrk="0" fontAlgn="base" hangingPunct="0">
              <a:spcBef>
                <a:spcPct val="0"/>
              </a:spcBef>
              <a:spcAft>
                <a:spcPct val="0"/>
              </a:spcAft>
              <a:defRPr>
                <a:solidFill>
                  <a:schemeClr val="tx1"/>
                </a:solidFill>
                <a:latin typeface="Frutiger LT Com 55 Roman" pitchFamily="34" charset="0"/>
              </a:defRPr>
            </a:lvl9pPr>
          </a:lstStyle>
          <a:p>
            <a:pPr eaLnBrk="1" hangingPunct="1"/>
            <a:fld id="{1C3703FC-0CC3-428D-AE27-CB621820B608}" type="slidenum">
              <a:rPr lang="en-GB">
                <a:solidFill>
                  <a:prstClr val="black"/>
                </a:solidFill>
                <a:latin typeface="Arial" charset="0"/>
              </a:rPr>
              <a:pPr eaLnBrk="1" hangingPunct="1"/>
              <a:t>8</a:t>
            </a:fld>
            <a:endParaRPr lang="en-GB">
              <a:solidFill>
                <a:prstClr val="black"/>
              </a:solidFill>
              <a:latin typeface="Arial" charset="0"/>
            </a:endParaRPr>
          </a:p>
        </p:txBody>
      </p:sp>
      <p:sp>
        <p:nvSpPr>
          <p:cNvPr id="80899" name="Rectangle 2"/>
          <p:cNvSpPr>
            <a:spLocks noGrp="1" noRot="1" noChangeAspect="1" noChangeArrowheads="1" noTextEdit="1"/>
          </p:cNvSpPr>
          <p:nvPr>
            <p:ph type="sldImg"/>
          </p:nvPr>
        </p:nvSpPr>
        <p:spPr>
          <a:xfrm>
            <a:off x="914400" y="744538"/>
            <a:ext cx="4965700" cy="3724275"/>
          </a:xfrm>
          <a:ln/>
        </p:spPr>
      </p:sp>
      <p:sp>
        <p:nvSpPr>
          <p:cNvPr id="80900" name="Rectangle 3"/>
          <p:cNvSpPr>
            <a:spLocks noGrp="1" noChangeArrowheads="1"/>
          </p:cNvSpPr>
          <p:nvPr>
            <p:ph type="body" idx="1"/>
          </p:nvPr>
        </p:nvSpPr>
        <p:spPr>
          <a:noFill/>
        </p:spPr>
        <p:txBody>
          <a:bodyPr/>
          <a:lstStyle/>
          <a:p>
            <a:r>
              <a:rPr lang="de-DE" b="1" smtClean="0"/>
              <a:t>Fundación Fraunhofer Chile Research</a:t>
            </a:r>
          </a:p>
          <a:p>
            <a:r>
              <a:rPr lang="de-DE" smtClean="0"/>
              <a:t>Leitung: Dr. Wolfgang Schuch</a:t>
            </a:r>
          </a:p>
          <a:p>
            <a:r>
              <a:rPr lang="de-DE" smtClean="0"/>
              <a:t>Die Fundación Fraunhofer Chile Research wurde Oktober 2010 in Santiago de Chile als Stiftung chilenischen Rechts von der Fraunhofer-Gesellschaft gegründet. Die Stiftung betreibt das Fraunhofer Center for Systems Biotechnology, das Anfang Januar 2011 seine Arbeit aufgenommen hat.</a:t>
            </a:r>
          </a:p>
          <a:p>
            <a:endParaRPr lang="de-DE" smtClean="0"/>
          </a:p>
          <a:p>
            <a:r>
              <a:rPr lang="de-DE" b="1" smtClean="0"/>
              <a:t>Fraunhofer Center for Systems Biotechnology</a:t>
            </a:r>
          </a:p>
          <a:p>
            <a:r>
              <a:rPr lang="de-DE" smtClean="0"/>
              <a:t>Die Ziele des Fraunhofer Centers for Systems Biotechnology (Leiter: Dr. Wolfgang Schuch) in Santiago de Chile sind die Erforschung und Entwicklung von Lösungen im Bereich der angewandten Biotechnologie, die Kooperation mit chilenischen Forschungspartnern und die Ausweitungen der internationalen Industriekontakte der Fraunhofer-Gesellschaft.</a:t>
            </a:r>
          </a:p>
          <a:p>
            <a:r>
              <a:rPr lang="de-DE" smtClean="0"/>
              <a:t>Gemeinsam mit chilenischen Partnern werden verschiedene Technologien ent-wickelt und optimiert: Durch Schnelltests zur frühzeitigen Erkennung von Fischkrankheiten oder die Entwicklung von Impfstoffen für Lachse sollen die Erträge von Aquakulturen verbessert und sicherere Produkte bereitgestellt werden. Besondere Nanotechnologien sollen helfen Schadstoffe wie zum Beispiel Pestizidrückstände aus Getränken oder Abwässern zu entfernen. Eine weitere Projektgruppe untersucht die ökologisch optimierte Nutzung von Biomasse zur Energiegewinnung.</a:t>
            </a:r>
          </a:p>
          <a:p>
            <a:r>
              <a:rPr lang="de-DE" smtClean="0"/>
              <a:t>Gefördert wird das internationale Exzellenzzentrum durch InnovaChile mit insgesamt 19,5 Mio US$ über 10 Jahre. Das Programm wurde von der staatlichen Wirtschaftsförderungsbehörde CORFO mit dem Ziel ins Leben gerufen, exzellente internationale Forschungsinstitutionen für gemeinsame Forschungs- und Entwicklungskooperationen in Chile anzusiedeln. Die Einrichtung des Fraunhofer Centers wurde aktiv durch die Deutsch-Chilenische Industrie- und Handelskammer unterstützt.</a:t>
            </a:r>
          </a:p>
          <a:p>
            <a:endParaRPr lang="de-DE" smtClean="0"/>
          </a:p>
          <a:p>
            <a:r>
              <a:rPr lang="de-DE" smtClean="0"/>
              <a:t>Partnerinstitut in Deutschland ist das Fraunhofer-Institut für Molekularbiologie und Angewandte Oekologie IME mit Standorten in Aachen, Münster und Schmallenberg.</a:t>
            </a:r>
          </a:p>
          <a:p>
            <a:endParaRPr lang="de-DE" smtClean="0"/>
          </a:p>
          <a:p>
            <a:r>
              <a:rPr lang="de-DE" smtClean="0"/>
              <a:t>Das Center in Santiago de Chile kooperiert eng mit den beiden renommierten Universitäten Pontificia Universidad Católica de Valparaíso (Biomasse) und Universidad de Talca (Nanotechnologie) sowie der Stiftung Fundación Chile (Aquakultur).</a:t>
            </a:r>
          </a:p>
          <a:p>
            <a:endParaRPr lang="de-DE" smtClean="0"/>
          </a:p>
          <a:p>
            <a:endParaRPr lang="de-DE" smtClean="0"/>
          </a:p>
          <a:p>
            <a:endParaRPr lang="de-DE" smtClean="0"/>
          </a:p>
          <a:p>
            <a:r>
              <a:rPr lang="de-DE" b="1" smtClean="0"/>
              <a:t>Fraunhofer</a:t>
            </a:r>
            <a:r>
              <a:rPr lang="de-DE" b="1" baseline="0" smtClean="0"/>
              <a:t> Project Center on Software and Systems Engineering</a:t>
            </a:r>
          </a:p>
          <a:p>
            <a:r>
              <a:rPr lang="de-DE" b="0" baseline="0" smtClean="0"/>
              <a:t>Salvador de Bahia, Brasilien; gegründet: 2012</a:t>
            </a:r>
          </a:p>
          <a:p>
            <a:r>
              <a:rPr lang="de-DE" b="0" baseline="0" smtClean="0"/>
              <a:t>Fraunhofer-Institut für Experimentelles Software Engineering IESE, Kaiserslautern in Kooperation mit der Federal University of Bahia (UFBA)</a:t>
            </a:r>
          </a:p>
          <a:p>
            <a:r>
              <a:rPr lang="de-DE" b="0" baseline="0" smtClean="0"/>
              <a:t>Gemeinsame Forschungsthemen: Innovative Lösungen für kritische bzw. große Systeme, mobile Geschäftsanwendungen, e-Government sowie Lebensassistenzsysteme (Ambient Assisted Living)</a:t>
            </a:r>
          </a:p>
          <a:p>
            <a:r>
              <a:rPr lang="de-DE" b="0" baseline="0" smtClean="0"/>
              <a:t>Partner vor Ort ist die Federal University of Bahia (UFBA).</a:t>
            </a:r>
          </a:p>
          <a:p>
            <a:endParaRPr 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eaLnBrk="0" hangingPunct="0">
              <a:defRPr sz="3200">
                <a:solidFill>
                  <a:schemeClr val="tx1"/>
                </a:solidFill>
                <a:latin typeface="Frutiger LT Com 55 Roman" pitchFamily="34" charset="0"/>
              </a:defRPr>
            </a:lvl1pPr>
            <a:lvl2pPr marL="742841" indent="-285708" eaLnBrk="0" hangingPunct="0">
              <a:defRPr sz="3200">
                <a:solidFill>
                  <a:schemeClr val="tx1"/>
                </a:solidFill>
                <a:latin typeface="Frutiger LT Com 55 Roman" pitchFamily="34" charset="0"/>
              </a:defRPr>
            </a:lvl2pPr>
            <a:lvl3pPr marL="1142831" indent="-228566" eaLnBrk="0" hangingPunct="0">
              <a:defRPr sz="3200">
                <a:solidFill>
                  <a:schemeClr val="tx1"/>
                </a:solidFill>
                <a:latin typeface="Frutiger LT Com 55 Roman" pitchFamily="34" charset="0"/>
              </a:defRPr>
            </a:lvl3pPr>
            <a:lvl4pPr marL="1599963" indent="-228566" eaLnBrk="0" hangingPunct="0">
              <a:defRPr sz="3200">
                <a:solidFill>
                  <a:schemeClr val="tx1"/>
                </a:solidFill>
                <a:latin typeface="Frutiger LT Com 55 Roman" pitchFamily="34" charset="0"/>
              </a:defRPr>
            </a:lvl4pPr>
            <a:lvl5pPr marL="2057096" indent="-228566" eaLnBrk="0" hangingPunct="0">
              <a:defRPr sz="3200">
                <a:solidFill>
                  <a:schemeClr val="tx1"/>
                </a:solidFill>
                <a:latin typeface="Frutiger LT Com 55 Roman" pitchFamily="34" charset="0"/>
              </a:defRPr>
            </a:lvl5pPr>
            <a:lvl6pPr marL="2514228" indent="-228566" algn="ctr" eaLnBrk="0" fontAlgn="base" hangingPunct="0">
              <a:spcBef>
                <a:spcPct val="0"/>
              </a:spcBef>
              <a:spcAft>
                <a:spcPct val="0"/>
              </a:spcAft>
              <a:defRPr sz="3200">
                <a:solidFill>
                  <a:schemeClr val="tx1"/>
                </a:solidFill>
                <a:latin typeface="Frutiger LT Com 55 Roman" pitchFamily="34" charset="0"/>
              </a:defRPr>
            </a:lvl6pPr>
            <a:lvl7pPr marL="2971360" indent="-228566" algn="ctr" eaLnBrk="0" fontAlgn="base" hangingPunct="0">
              <a:spcBef>
                <a:spcPct val="0"/>
              </a:spcBef>
              <a:spcAft>
                <a:spcPct val="0"/>
              </a:spcAft>
              <a:defRPr sz="3200">
                <a:solidFill>
                  <a:schemeClr val="tx1"/>
                </a:solidFill>
                <a:latin typeface="Frutiger LT Com 55 Roman" pitchFamily="34" charset="0"/>
              </a:defRPr>
            </a:lvl7pPr>
            <a:lvl8pPr marL="3428493" indent="-228566" algn="ctr" eaLnBrk="0" fontAlgn="base" hangingPunct="0">
              <a:spcBef>
                <a:spcPct val="0"/>
              </a:spcBef>
              <a:spcAft>
                <a:spcPct val="0"/>
              </a:spcAft>
              <a:defRPr sz="3200">
                <a:solidFill>
                  <a:schemeClr val="tx1"/>
                </a:solidFill>
                <a:latin typeface="Frutiger LT Com 55 Roman" pitchFamily="34" charset="0"/>
              </a:defRPr>
            </a:lvl8pPr>
            <a:lvl9pPr marL="3885626" indent="-228566" algn="ctr" eaLnBrk="0" fontAlgn="base" hangingPunct="0">
              <a:spcBef>
                <a:spcPct val="0"/>
              </a:spcBef>
              <a:spcAft>
                <a:spcPct val="0"/>
              </a:spcAft>
              <a:defRPr sz="3200">
                <a:solidFill>
                  <a:schemeClr val="tx1"/>
                </a:solidFill>
                <a:latin typeface="Frutiger LT Com 55 Roman" pitchFamily="34" charset="0"/>
              </a:defRPr>
            </a:lvl9pPr>
          </a:lstStyle>
          <a:p>
            <a:pPr eaLnBrk="1" hangingPunct="1"/>
            <a:fld id="{96B028E8-A204-4EA9-A64D-765B893B33CB}" type="slidenum">
              <a:rPr lang="de-DE" sz="1200">
                <a:latin typeface="Arial" charset="0"/>
              </a:rPr>
              <a:pPr eaLnBrk="1" hangingPunct="1"/>
              <a:t>13</a:t>
            </a:fld>
            <a:endParaRPr lang="de-DE" sz="1200">
              <a:latin typeface="Arial" charset="0"/>
            </a:endParaRPr>
          </a:p>
        </p:txBody>
      </p:sp>
      <p:sp>
        <p:nvSpPr>
          <p:cNvPr id="15363" name="Rectangle 2"/>
          <p:cNvSpPr>
            <a:spLocks noGrp="1" noRot="1" noChangeAspect="1" noChangeArrowheads="1" noTextEdit="1"/>
          </p:cNvSpPr>
          <p:nvPr>
            <p:ph type="sldImg"/>
          </p:nvPr>
        </p:nvSpPr>
        <p:spPr>
          <a:xfrm>
            <a:off x="495300" y="615950"/>
            <a:ext cx="3576638" cy="2682875"/>
          </a:xfrm>
          <a:ln/>
        </p:spPr>
      </p:sp>
      <p:sp>
        <p:nvSpPr>
          <p:cNvPr id="153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eaLnBrk="0" hangingPunct="0">
              <a:defRPr sz="3200">
                <a:solidFill>
                  <a:schemeClr val="tx1"/>
                </a:solidFill>
                <a:latin typeface="Frutiger LT Com 55 Roman" pitchFamily="34" charset="0"/>
              </a:defRPr>
            </a:lvl1pPr>
            <a:lvl2pPr marL="742841" indent="-285708" eaLnBrk="0" hangingPunct="0">
              <a:defRPr sz="3200">
                <a:solidFill>
                  <a:schemeClr val="tx1"/>
                </a:solidFill>
                <a:latin typeface="Frutiger LT Com 55 Roman" pitchFamily="34" charset="0"/>
              </a:defRPr>
            </a:lvl2pPr>
            <a:lvl3pPr marL="1142831" indent="-228566" eaLnBrk="0" hangingPunct="0">
              <a:defRPr sz="3200">
                <a:solidFill>
                  <a:schemeClr val="tx1"/>
                </a:solidFill>
                <a:latin typeface="Frutiger LT Com 55 Roman" pitchFamily="34" charset="0"/>
              </a:defRPr>
            </a:lvl3pPr>
            <a:lvl4pPr marL="1599963" indent="-228566" eaLnBrk="0" hangingPunct="0">
              <a:defRPr sz="3200">
                <a:solidFill>
                  <a:schemeClr val="tx1"/>
                </a:solidFill>
                <a:latin typeface="Frutiger LT Com 55 Roman" pitchFamily="34" charset="0"/>
              </a:defRPr>
            </a:lvl4pPr>
            <a:lvl5pPr marL="2057096" indent="-228566" eaLnBrk="0" hangingPunct="0">
              <a:defRPr sz="3200">
                <a:solidFill>
                  <a:schemeClr val="tx1"/>
                </a:solidFill>
                <a:latin typeface="Frutiger LT Com 55 Roman" pitchFamily="34" charset="0"/>
              </a:defRPr>
            </a:lvl5pPr>
            <a:lvl6pPr marL="2514228" indent="-228566" algn="ctr" eaLnBrk="0" fontAlgn="base" hangingPunct="0">
              <a:spcBef>
                <a:spcPct val="0"/>
              </a:spcBef>
              <a:spcAft>
                <a:spcPct val="0"/>
              </a:spcAft>
              <a:defRPr sz="3200">
                <a:solidFill>
                  <a:schemeClr val="tx1"/>
                </a:solidFill>
                <a:latin typeface="Frutiger LT Com 55 Roman" pitchFamily="34" charset="0"/>
              </a:defRPr>
            </a:lvl6pPr>
            <a:lvl7pPr marL="2971360" indent="-228566" algn="ctr" eaLnBrk="0" fontAlgn="base" hangingPunct="0">
              <a:spcBef>
                <a:spcPct val="0"/>
              </a:spcBef>
              <a:spcAft>
                <a:spcPct val="0"/>
              </a:spcAft>
              <a:defRPr sz="3200">
                <a:solidFill>
                  <a:schemeClr val="tx1"/>
                </a:solidFill>
                <a:latin typeface="Frutiger LT Com 55 Roman" pitchFamily="34" charset="0"/>
              </a:defRPr>
            </a:lvl7pPr>
            <a:lvl8pPr marL="3428493" indent="-228566" algn="ctr" eaLnBrk="0" fontAlgn="base" hangingPunct="0">
              <a:spcBef>
                <a:spcPct val="0"/>
              </a:spcBef>
              <a:spcAft>
                <a:spcPct val="0"/>
              </a:spcAft>
              <a:defRPr sz="3200">
                <a:solidFill>
                  <a:schemeClr val="tx1"/>
                </a:solidFill>
                <a:latin typeface="Frutiger LT Com 55 Roman" pitchFamily="34" charset="0"/>
              </a:defRPr>
            </a:lvl8pPr>
            <a:lvl9pPr marL="3885626" indent="-228566" algn="ctr" eaLnBrk="0" fontAlgn="base" hangingPunct="0">
              <a:spcBef>
                <a:spcPct val="0"/>
              </a:spcBef>
              <a:spcAft>
                <a:spcPct val="0"/>
              </a:spcAft>
              <a:defRPr sz="3200">
                <a:solidFill>
                  <a:schemeClr val="tx1"/>
                </a:solidFill>
                <a:latin typeface="Frutiger LT Com 55 Roman" pitchFamily="34" charset="0"/>
              </a:defRPr>
            </a:lvl9pPr>
          </a:lstStyle>
          <a:p>
            <a:pPr eaLnBrk="1" hangingPunct="1"/>
            <a:fld id="{96B028E8-A204-4EA9-A64D-765B893B33CB}" type="slidenum">
              <a:rPr lang="de-DE" sz="1200">
                <a:latin typeface="Arial" charset="0"/>
              </a:rPr>
              <a:pPr eaLnBrk="1" hangingPunct="1"/>
              <a:t>14</a:t>
            </a:fld>
            <a:endParaRPr lang="de-DE" sz="1200">
              <a:latin typeface="Arial" charset="0"/>
            </a:endParaRPr>
          </a:p>
        </p:txBody>
      </p:sp>
      <p:sp>
        <p:nvSpPr>
          <p:cNvPr id="15363" name="Rectangle 2"/>
          <p:cNvSpPr>
            <a:spLocks noGrp="1" noRot="1" noChangeAspect="1" noChangeArrowheads="1" noTextEdit="1"/>
          </p:cNvSpPr>
          <p:nvPr>
            <p:ph type="sldImg"/>
          </p:nvPr>
        </p:nvSpPr>
        <p:spPr>
          <a:xfrm>
            <a:off x="495300" y="615950"/>
            <a:ext cx="3576638" cy="2682875"/>
          </a:xfrm>
          <a:ln/>
        </p:spPr>
      </p:sp>
      <p:sp>
        <p:nvSpPr>
          <p:cNvPr id="153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AF9F70F1-66A4-2D49-9CCE-7843983960BE}" type="slidenum">
              <a:rPr lang="de-DE" smtClean="0"/>
              <a:pPr/>
              <a:t>16</a:t>
            </a:fld>
            <a:endParaRPr lang="de-DE"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290513" y="520700"/>
            <a:ext cx="1930400" cy="585788"/>
          </a:xfrm>
          <a:prstGeom prst="rect">
            <a:avLst/>
          </a:prstGeom>
          <a:noFill/>
          <a:ln w="9525">
            <a:noFill/>
            <a:miter lim="800000"/>
            <a:headEnd/>
            <a:tailEnd/>
          </a:ln>
        </p:spPr>
      </p:pic>
      <p:sp>
        <p:nvSpPr>
          <p:cNvPr id="2" name="Titel 1"/>
          <p:cNvSpPr>
            <a:spLocks noGrp="1"/>
          </p:cNvSpPr>
          <p:nvPr>
            <p:ph type="ctrTitle"/>
          </p:nvPr>
        </p:nvSpPr>
        <p:spPr>
          <a:xfrm>
            <a:off x="614680" y="3007361"/>
            <a:ext cx="7772400" cy="421640"/>
          </a:xfrm>
        </p:spPr>
        <p:txBody>
          <a:bodyPr/>
          <a:lstStyle/>
          <a:p>
            <a:r>
              <a:rPr lang="de-DE" dirty="0" smtClean="0"/>
              <a:t>Mastertitelformat bearbeiten</a:t>
            </a:r>
            <a:endParaRPr lang="de-DE" dirty="0"/>
          </a:p>
        </p:txBody>
      </p:sp>
      <p:sp>
        <p:nvSpPr>
          <p:cNvPr id="3" name="Untertitel 2"/>
          <p:cNvSpPr>
            <a:spLocks noGrp="1"/>
          </p:cNvSpPr>
          <p:nvPr>
            <p:ph type="subTitle" idx="1"/>
          </p:nvPr>
        </p:nvSpPr>
        <p:spPr>
          <a:xfrm>
            <a:off x="627381" y="5715000"/>
            <a:ext cx="7960360" cy="269240"/>
          </a:xfrm>
        </p:spPr>
        <p:txBody>
          <a:bodyPr>
            <a:normAutofit/>
          </a:bodyPr>
          <a:lstStyle>
            <a:lvl1pPr marL="0" marR="0" indent="0" algn="l" defTabSz="457200" rtl="0" eaLnBrk="1" fontAlgn="auto" latinLnBrk="0" hangingPunct="1">
              <a:lnSpc>
                <a:spcPct val="100000"/>
              </a:lnSpc>
              <a:spcBef>
                <a:spcPct val="20000"/>
              </a:spcBef>
              <a:spcAft>
                <a:spcPts val="0"/>
              </a:spcAft>
              <a:buClr>
                <a:srgbClr val="1B9C7D"/>
              </a:buClr>
              <a:buSzPct val="120000"/>
              <a:buFont typeface="Wingdings" charset="2"/>
              <a:buNone/>
              <a:tabLst/>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sp>
        <p:nvSpPr>
          <p:cNvPr id="8" name="Textplatzhalter 7"/>
          <p:cNvSpPr>
            <a:spLocks noGrp="1"/>
          </p:cNvSpPr>
          <p:nvPr>
            <p:ph type="body" sz="quarter" idx="13"/>
          </p:nvPr>
        </p:nvSpPr>
        <p:spPr>
          <a:xfrm>
            <a:off x="620396" y="3439161"/>
            <a:ext cx="5140325" cy="441959"/>
          </a:xfrm>
        </p:spPr>
        <p:txBody>
          <a:bodyPr>
            <a:normAutofit/>
          </a:bodyPr>
          <a:lstStyle>
            <a:lvl1pPr>
              <a:buNone/>
              <a:defRPr sz="2000">
                <a:solidFill>
                  <a:srgbClr val="1B9C7D"/>
                </a:solidFill>
              </a:defRPr>
            </a:lvl1pPr>
          </a:lstStyle>
          <a:p>
            <a:pPr lvl="0"/>
            <a:r>
              <a:rPr lang="de-DE" dirty="0" smtClean="0"/>
              <a:t>Mastertextformat bearbeiten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FOKUS_Inhalt_Stichpunkte 1spaltig">
    <p:spTree>
      <p:nvGrpSpPr>
        <p:cNvPr id="1" name=""/>
        <p:cNvGrpSpPr/>
        <p:nvPr/>
      </p:nvGrpSpPr>
      <p:grpSpPr>
        <a:xfrm>
          <a:off x="0" y="0"/>
          <a:ext cx="0" cy="0"/>
          <a:chOff x="0" y="0"/>
          <a:chExt cx="0" cy="0"/>
        </a:xfrm>
      </p:grpSpPr>
      <p:sp>
        <p:nvSpPr>
          <p:cNvPr id="2" name="Titel 1"/>
          <p:cNvSpPr>
            <a:spLocks noGrp="1"/>
          </p:cNvSpPr>
          <p:nvPr>
            <p:ph type="title"/>
          </p:nvPr>
        </p:nvSpPr>
        <p:spPr>
          <a:xfrm>
            <a:off x="432000" y="720000"/>
            <a:ext cx="8280000" cy="720000"/>
          </a:xfrm>
        </p:spPr>
        <p:txBody>
          <a:bodyPr/>
          <a:lstStyle>
            <a:lvl1pPr>
              <a:defRPr>
                <a:solidFill>
                  <a:srgbClr val="333333"/>
                </a:solidFill>
              </a:defRPr>
            </a:lvl1pPr>
          </a:lstStyle>
          <a:p>
            <a:r>
              <a:rPr lang="de-DE" smtClean="0"/>
              <a:t>Titelmasterformat durch Klicken bearbeiten</a:t>
            </a:r>
            <a:endParaRPr lang="de-DE" dirty="0"/>
          </a:p>
        </p:txBody>
      </p:sp>
      <p:sp>
        <p:nvSpPr>
          <p:cNvPr id="8" name="Inhaltsplatzhalter 2"/>
          <p:cNvSpPr>
            <a:spLocks noGrp="1"/>
          </p:cNvSpPr>
          <p:nvPr>
            <p:ph idx="14"/>
          </p:nvPr>
        </p:nvSpPr>
        <p:spPr>
          <a:xfrm>
            <a:off x="432000" y="1715388"/>
            <a:ext cx="8280000" cy="4410000"/>
          </a:xfrm>
        </p:spPr>
        <p:txBody>
          <a:bodyPr/>
          <a:lstStyle>
            <a:lvl1pPr>
              <a:defRPr baseline="0">
                <a:solidFill>
                  <a:schemeClr val="tx1">
                    <a:lumMod val="85000"/>
                    <a:lumOff val="15000"/>
                  </a:schemeClr>
                </a:solidFill>
              </a:defRPr>
            </a:lvl1pPr>
            <a:lvl2pPr>
              <a:defRPr baseline="0">
                <a:solidFill>
                  <a:schemeClr val="tx1">
                    <a:lumMod val="85000"/>
                    <a:lumOff val="15000"/>
                  </a:schemeClr>
                </a:solidFill>
              </a:defRPr>
            </a:lvl2pPr>
            <a:lvl3pPr>
              <a:defRPr baseline="0">
                <a:solidFill>
                  <a:schemeClr val="tx1">
                    <a:lumMod val="85000"/>
                    <a:lumOff val="15000"/>
                  </a:schemeClr>
                </a:solidFill>
              </a:defRPr>
            </a:lvl3pPr>
            <a:lvl4pPr>
              <a:defRPr baseline="0">
                <a:solidFill>
                  <a:schemeClr val="tx1">
                    <a:lumMod val="85000"/>
                    <a:lumOff val="15000"/>
                  </a:schemeClr>
                </a:solidFill>
              </a:defRPr>
            </a:lvl4pPr>
            <a:lvl5pPr>
              <a:defRPr baseline="0">
                <a:solidFill>
                  <a:schemeClr val="tx1">
                    <a:lumMod val="85000"/>
                    <a:lumOff val="15000"/>
                  </a:schemeClr>
                </a:solidFill>
              </a:defRPr>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smtClean="0"/>
          </a:p>
        </p:txBody>
      </p:sp>
    </p:spTree>
    <p:extLst>
      <p:ext uri="{BB962C8B-B14F-4D97-AF65-F5344CB8AC3E}">
        <p14:creationId xmlns:p14="http://schemas.microsoft.com/office/powerpoint/2010/main" val="2175913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4"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31094"/>
            <a:ext cx="8234362" cy="738905"/>
          </a:xfrm>
        </p:spPr>
        <p:txBody>
          <a:bodyPr/>
          <a:lstStyle>
            <a:lvl1pPr>
              <a:defRPr>
                <a:latin typeface="Calibri" pitchFamily="34" charset="0"/>
                <a:cs typeface="Calibri" pitchFamily="34" charset="0"/>
              </a:defRPr>
            </a:lvl1pPr>
          </a:lstStyle>
          <a:p>
            <a:r>
              <a:rPr lang="de-DE" dirty="0" smtClean="0"/>
              <a:t>Mastertitelformat bearbeiten</a:t>
            </a:r>
            <a:endParaRPr lang="de-DE" dirty="0"/>
          </a:p>
        </p:txBody>
      </p:sp>
      <p:sp>
        <p:nvSpPr>
          <p:cNvPr id="3" name="Inhaltsplatzhalter 2"/>
          <p:cNvSpPr>
            <a:spLocks noGrp="1"/>
          </p:cNvSpPr>
          <p:nvPr>
            <p:ph idx="1"/>
          </p:nvPr>
        </p:nvSpPr>
        <p:spPr>
          <a:xfrm>
            <a:off x="439738" y="1431925"/>
            <a:ext cx="8247062" cy="4524377"/>
          </a:xfrm>
        </p:spPr>
        <p:txBody>
          <a:bodyPr/>
          <a:lstStyle>
            <a:lvl1pPr>
              <a:buFont typeface="Arial" pitchFamily="34" charset="0"/>
              <a:buChar char="•"/>
              <a:defRPr>
                <a:latin typeface="Calibri" pitchFamily="34" charset="0"/>
                <a:cs typeface="Calibri" pitchFamily="34" charset="0"/>
              </a:defRPr>
            </a:lvl1pPr>
            <a:lvl2pPr>
              <a:defRPr>
                <a:latin typeface="Calibri" pitchFamily="34" charset="0"/>
                <a:cs typeface="Calibri" pitchFamily="34" charset="0"/>
              </a:defRPr>
            </a:lvl2pPr>
            <a:lvl3pPr>
              <a:buFont typeface="Arial" pitchFamily="34" charset="0"/>
              <a:buChar char="•"/>
              <a:defRPr>
                <a:latin typeface="Calibri" pitchFamily="34" charset="0"/>
                <a:cs typeface="Calibri" pitchFamily="34" charset="0"/>
              </a:defRPr>
            </a:lvl3pPr>
            <a:lvl4pPr>
              <a:defRPr>
                <a:latin typeface="Calibri" pitchFamily="34" charset="0"/>
                <a:cs typeface="Calibri" pitchFamily="34" charset="0"/>
              </a:defRPr>
            </a:lvl4pPr>
            <a:lvl5pPr>
              <a:buFont typeface="Arial" pitchFamily="34" charset="0"/>
              <a:buChar char="•"/>
              <a:defRPr>
                <a:latin typeface="Calibri" pitchFamily="34" charset="0"/>
                <a:cs typeface="Calibri" pitchFamily="34" charset="0"/>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Foliennummernplatzhalter 4"/>
          <p:cNvSpPr>
            <a:spLocks noGrp="1"/>
          </p:cNvSpPr>
          <p:nvPr>
            <p:ph type="sldNum" sz="quarter" idx="10"/>
          </p:nvPr>
        </p:nvSpPr>
        <p:spPr/>
        <p:txBody>
          <a:bodyPr/>
          <a:lstStyle>
            <a:lvl1pPr>
              <a:defRPr smtClean="0"/>
            </a:lvl1pPr>
          </a:lstStyle>
          <a:p>
            <a:pPr>
              <a:defRPr/>
            </a:pPr>
            <a:fld id="{00D7799F-A272-423F-981B-5973FFD7C8B4}" type="slidenum">
              <a:rPr lang="de-DE"/>
              <a:pPr>
                <a:defRPr/>
              </a:pPr>
              <a:t>‹#›</a:t>
            </a:fld>
            <a:endParaRPr lang="de-DE"/>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698500"/>
          </a:xfrm>
        </p:spPr>
        <p:txBody>
          <a:bodyPr/>
          <a:lstStyle>
            <a:lvl1pPr>
              <a:defRPr/>
            </a:lvl1pPr>
          </a:lstStyle>
          <a:p>
            <a:r>
              <a:rPr lang="de-DE" dirty="0" smtClean="0"/>
              <a:t>Mastertitelformat bearbeiten</a:t>
            </a:r>
            <a:endParaRPr lang="de-DE" dirty="0"/>
          </a:p>
        </p:txBody>
      </p:sp>
      <p:sp>
        <p:nvSpPr>
          <p:cNvPr id="4" name="Inhaltsplatzhalter 3"/>
          <p:cNvSpPr>
            <a:spLocks noGrp="1"/>
          </p:cNvSpPr>
          <p:nvPr>
            <p:ph sz="half" idx="2"/>
          </p:nvPr>
        </p:nvSpPr>
        <p:spPr>
          <a:xfrm>
            <a:off x="439738" y="1431925"/>
            <a:ext cx="3901353" cy="4467802"/>
          </a:xfrm>
        </p:spPr>
        <p:txBody>
          <a:bodyPr>
            <a:normAutofit/>
          </a:bodyPr>
          <a:lstStyle>
            <a:lvl1pPr>
              <a:buFont typeface="Arial" pitchFamily="34" charset="0"/>
              <a:buChar char="•"/>
              <a:defRPr sz="1600"/>
            </a:lvl1pPr>
            <a:lvl2pPr>
              <a:defRPr sz="1600"/>
            </a:lvl2pPr>
            <a:lvl3pPr>
              <a:buFont typeface="Arial" pitchFamily="34" charset="0"/>
              <a:buChar char="•"/>
              <a:defRPr sz="1600"/>
            </a:lvl3pPr>
            <a:lvl4pPr>
              <a:defRPr sz="1600"/>
            </a:lvl4pPr>
            <a:lvl5pPr>
              <a:buFont typeface="Arial" pitchFamily="34" charset="0"/>
              <a:buChar char="•"/>
              <a:defRPr sz="1600">
                <a:latin typeface="Calibri" pitchFamily="34" charset="0"/>
                <a:cs typeface="Calibri" pitchFamily="34" charset="0"/>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Inhaltsplatzhalter 5"/>
          <p:cNvSpPr>
            <a:spLocks noGrp="1"/>
          </p:cNvSpPr>
          <p:nvPr>
            <p:ph sz="quarter" idx="4"/>
          </p:nvPr>
        </p:nvSpPr>
        <p:spPr>
          <a:xfrm>
            <a:off x="4733636" y="1431925"/>
            <a:ext cx="3948546" cy="4467803"/>
          </a:xfrm>
        </p:spPr>
        <p:txBody>
          <a:bodyPr>
            <a:normAutofit/>
          </a:bodyPr>
          <a:lstStyle>
            <a:lvl1pPr>
              <a:buFont typeface="Arial" pitchFamily="34" charset="0"/>
              <a:buChar char="•"/>
              <a:defRPr sz="1600"/>
            </a:lvl1pPr>
            <a:lvl2pPr>
              <a:defRPr sz="1600"/>
            </a:lvl2pPr>
            <a:lvl3pPr>
              <a:buFont typeface="Arial" pitchFamily="34" charset="0"/>
              <a:buChar char="•"/>
              <a:defRPr sz="1600"/>
            </a:lvl3pPr>
            <a:lvl4pPr>
              <a:defRPr sz="1600"/>
            </a:lvl4pPr>
            <a:lvl5pPr>
              <a:buFont typeface="Arial" pitchFamily="34" charset="0"/>
              <a:buChar char="•"/>
              <a:defRPr sz="1600">
                <a:latin typeface="Calibri" pitchFamily="34" charset="0"/>
                <a:cs typeface="Calibri" pitchFamily="34" charset="0"/>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Foliennummernplatzhalter 8"/>
          <p:cNvSpPr>
            <a:spLocks noGrp="1"/>
          </p:cNvSpPr>
          <p:nvPr>
            <p:ph type="sldNum" sz="quarter" idx="10"/>
          </p:nvPr>
        </p:nvSpPr>
        <p:spPr/>
        <p:txBody>
          <a:bodyPr/>
          <a:lstStyle>
            <a:lvl1pPr>
              <a:defRPr smtClean="0"/>
            </a:lvl1pPr>
          </a:lstStyle>
          <a:p>
            <a:pPr>
              <a:defRPr/>
            </a:pPr>
            <a:fld id="{847C600B-98CE-4E94-9280-5B414BE06A0D}" type="slidenum">
              <a:rPr lang="de-DE"/>
              <a:pPr>
                <a:defRPr/>
              </a:pPr>
              <a:t>‹#›</a:t>
            </a:fld>
            <a:endParaRPr lang="de-DE"/>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
        <p:nvSpPr>
          <p:cNvPr id="13" name="Inhaltsplatzhalter 12"/>
          <p:cNvSpPr>
            <a:spLocks noGrp="1"/>
          </p:cNvSpPr>
          <p:nvPr>
            <p:ph sz="quarter" idx="13"/>
          </p:nvPr>
        </p:nvSpPr>
        <p:spPr>
          <a:xfrm>
            <a:off x="6045200" y="1431925"/>
            <a:ext cx="2660073" cy="4421620"/>
          </a:xfrm>
        </p:spPr>
        <p:txBody>
          <a:bodyPr/>
          <a:lstStyle>
            <a:lvl1pPr>
              <a:buNone/>
              <a:defRPr/>
            </a:lvl1pPr>
          </a:lstStyle>
          <a:p>
            <a:pPr lvl="0"/>
            <a:endParaRPr lang="de-DE" dirty="0" smtClean="0"/>
          </a:p>
        </p:txBody>
      </p:sp>
      <p:sp>
        <p:nvSpPr>
          <p:cNvPr id="8" name="Textplatzhalter 7"/>
          <p:cNvSpPr>
            <a:spLocks noGrp="1"/>
          </p:cNvSpPr>
          <p:nvPr>
            <p:ph type="body" sz="quarter" idx="14"/>
          </p:nvPr>
        </p:nvSpPr>
        <p:spPr>
          <a:xfrm>
            <a:off x="439739" y="1431925"/>
            <a:ext cx="5194444" cy="4410075"/>
          </a:xfrm>
        </p:spPr>
        <p:txBody>
          <a:bodyPr/>
          <a:lstStyle>
            <a:lvl1pPr>
              <a:buFont typeface="Arial" pitchFamily="34" charset="0"/>
              <a:buChar char="•"/>
              <a:defRPr/>
            </a:lvl1pPr>
            <a:lvl3pPr>
              <a:buFont typeface="Arial" pitchFamily="34" charset="0"/>
              <a:buChar char="•"/>
              <a:defRPr/>
            </a:lvl3pPr>
            <a:lvl5pPr>
              <a:buFont typeface="Arial" pitchFamily="34" charset="0"/>
              <a:buChar char="•"/>
              <a:defRPr>
                <a:latin typeface="Calibri" pitchFamily="34" charset="0"/>
                <a:cs typeface="Calibri" pitchFamily="34" charset="0"/>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4"/>
          <p:cNvSpPr>
            <a:spLocks noGrp="1"/>
          </p:cNvSpPr>
          <p:nvPr>
            <p:ph type="sldNum" sz="quarter" idx="15"/>
          </p:nvPr>
        </p:nvSpPr>
        <p:spPr/>
        <p:txBody>
          <a:bodyPr/>
          <a:lstStyle>
            <a:lvl1pPr>
              <a:defRPr smtClean="0"/>
            </a:lvl1pPr>
          </a:lstStyle>
          <a:p>
            <a:pPr>
              <a:defRPr/>
            </a:pPr>
            <a:fld id="{BBCF97EE-77FC-4D67-889F-1452D5FF6C09}" type="slidenum">
              <a:rPr lang="de-DE"/>
              <a:pPr>
                <a:defRPr/>
              </a:pPr>
              <a:t>‹#›</a:t>
            </a:fld>
            <a:endParaRPr lang="de-DE"/>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pic>
        <p:nvPicPr>
          <p:cNvPr id="3"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4" name="Foliennummernplatzhalter 5"/>
          <p:cNvSpPr>
            <a:spLocks noGrp="1"/>
          </p:cNvSpPr>
          <p:nvPr>
            <p:ph type="sldNum" sz="quarter" idx="10"/>
          </p:nvPr>
        </p:nvSpPr>
        <p:spPr/>
        <p:txBody>
          <a:bodyPr/>
          <a:lstStyle>
            <a:lvl1pPr>
              <a:defRPr smtClean="0"/>
            </a:lvl1pPr>
          </a:lstStyle>
          <a:p>
            <a:pPr>
              <a:defRPr/>
            </a:pPr>
            <a:fld id="{BE3ECC1E-74C8-4577-AC06-1163B3A3EA06}" type="slidenum">
              <a:rPr lang="de-DE"/>
              <a:pPr>
                <a:defRPr/>
              </a:pPr>
              <a:t>‹#›</a:t>
            </a:fld>
            <a:endParaRPr lang="de-DE"/>
          </a:p>
        </p:txBody>
      </p:sp>
      <p:sp>
        <p:nvSpPr>
          <p:cNvPr id="7" name="Tabellenplatzhalter 6"/>
          <p:cNvSpPr>
            <a:spLocks noGrp="1"/>
          </p:cNvSpPr>
          <p:nvPr>
            <p:ph type="tbl" sz="quarter" idx="11"/>
          </p:nvPr>
        </p:nvSpPr>
        <p:spPr>
          <a:xfrm>
            <a:off x="439738" y="1431925"/>
            <a:ext cx="8242300" cy="4375150"/>
          </a:xfrm>
        </p:spPr>
        <p:txBody>
          <a:bodyPr/>
          <a:lstStyle/>
          <a:p>
            <a:endParaRPr lang="de-DE" dirty="0"/>
          </a:p>
        </p:txBody>
      </p:sp>
      <p:sp>
        <p:nvSpPr>
          <p:cNvPr id="9"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Line 12"/>
          <p:cNvSpPr>
            <a:spLocks noChangeShapeType="1"/>
          </p:cNvSpPr>
          <p:nvPr userDrawn="1"/>
        </p:nvSpPr>
        <p:spPr bwMode="auto">
          <a:xfrm>
            <a:off x="460375" y="476250"/>
            <a:ext cx="8223250" cy="0"/>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5" name="Line 13"/>
          <p:cNvSpPr>
            <a:spLocks noChangeShapeType="1"/>
          </p:cNvSpPr>
          <p:nvPr userDrawn="1"/>
        </p:nvSpPr>
        <p:spPr bwMode="auto">
          <a:xfrm>
            <a:off x="460375" y="2457450"/>
            <a:ext cx="822325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6" name="Line 14"/>
          <p:cNvSpPr>
            <a:spLocks noChangeShapeType="1"/>
          </p:cNvSpPr>
          <p:nvPr userDrawn="1"/>
        </p:nvSpPr>
        <p:spPr bwMode="auto">
          <a:xfrm>
            <a:off x="460375" y="6113463"/>
            <a:ext cx="8223250" cy="0"/>
          </a:xfrm>
          <a:prstGeom prst="line">
            <a:avLst/>
          </a:prstGeom>
          <a:noFill/>
          <a:ln w="317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7" name="Text Box 19"/>
          <p:cNvSpPr txBox="1">
            <a:spLocks noChangeArrowheads="1"/>
          </p:cNvSpPr>
          <p:nvPr userDrawn="1"/>
        </p:nvSpPr>
        <p:spPr bwMode="auto">
          <a:xfrm>
            <a:off x="455613" y="6434138"/>
            <a:ext cx="900112"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bg2"/>
                </a:solidFill>
                <a:latin typeface="Frutiger LT Com 55 Roman" pitchFamily="34" charset="0"/>
                <a:cs typeface="Times New Roman" charset="0"/>
              </a:defRPr>
            </a:lvl1pPr>
            <a:lvl2pPr marL="742950" indent="-285750" eaLnBrk="0" hangingPunct="0">
              <a:defRPr>
                <a:solidFill>
                  <a:schemeClr val="bg2"/>
                </a:solidFill>
                <a:latin typeface="Frutiger LT Com 55 Roman" pitchFamily="34" charset="0"/>
                <a:cs typeface="Times New Roman" charset="0"/>
              </a:defRPr>
            </a:lvl2pPr>
            <a:lvl3pPr marL="1143000" indent="-228600" eaLnBrk="0" hangingPunct="0">
              <a:defRPr>
                <a:solidFill>
                  <a:schemeClr val="bg2"/>
                </a:solidFill>
                <a:latin typeface="Frutiger LT Com 55 Roman" pitchFamily="34" charset="0"/>
                <a:cs typeface="Times New Roman" charset="0"/>
              </a:defRPr>
            </a:lvl3pPr>
            <a:lvl4pPr marL="1600200" indent="-228600" eaLnBrk="0" hangingPunct="0">
              <a:defRPr>
                <a:solidFill>
                  <a:schemeClr val="bg2"/>
                </a:solidFill>
                <a:latin typeface="Frutiger LT Com 55 Roman" pitchFamily="34" charset="0"/>
                <a:cs typeface="Times New Roman" charset="0"/>
              </a:defRPr>
            </a:lvl4pPr>
            <a:lvl5pPr marL="2057400" indent="-228600" eaLnBrk="0" hangingPunct="0">
              <a:defRPr>
                <a:solidFill>
                  <a:schemeClr val="bg2"/>
                </a:solidFill>
                <a:latin typeface="Frutiger LT Com 55 Roman" pitchFamily="34" charset="0"/>
                <a:cs typeface="Times New Roman" charset="0"/>
              </a:defRPr>
            </a:lvl5pPr>
            <a:lvl6pPr marL="2514600" indent="-228600" eaLnBrk="0" fontAlgn="base" hangingPunct="0">
              <a:spcBef>
                <a:spcPct val="0"/>
              </a:spcBef>
              <a:spcAft>
                <a:spcPct val="40000"/>
              </a:spcAft>
              <a:buClr>
                <a:schemeClr val="tx2"/>
              </a:buClr>
              <a:buFont typeface="Wingdings" pitchFamily="2" charset="2"/>
              <a:buChar char="n"/>
              <a:defRPr>
                <a:solidFill>
                  <a:schemeClr val="bg2"/>
                </a:solidFill>
                <a:latin typeface="Frutiger LT Com 55 Roman" pitchFamily="34" charset="0"/>
                <a:cs typeface="Times New Roman" charset="0"/>
              </a:defRPr>
            </a:lvl6pPr>
            <a:lvl7pPr marL="2971800" indent="-228600" eaLnBrk="0" fontAlgn="base" hangingPunct="0">
              <a:spcBef>
                <a:spcPct val="0"/>
              </a:spcBef>
              <a:spcAft>
                <a:spcPct val="40000"/>
              </a:spcAft>
              <a:buClr>
                <a:schemeClr val="tx2"/>
              </a:buClr>
              <a:buFont typeface="Wingdings" pitchFamily="2" charset="2"/>
              <a:buChar char="n"/>
              <a:defRPr>
                <a:solidFill>
                  <a:schemeClr val="bg2"/>
                </a:solidFill>
                <a:latin typeface="Frutiger LT Com 55 Roman" pitchFamily="34" charset="0"/>
                <a:cs typeface="Times New Roman" charset="0"/>
              </a:defRPr>
            </a:lvl7pPr>
            <a:lvl8pPr marL="3429000" indent="-228600" eaLnBrk="0" fontAlgn="base" hangingPunct="0">
              <a:spcBef>
                <a:spcPct val="0"/>
              </a:spcBef>
              <a:spcAft>
                <a:spcPct val="40000"/>
              </a:spcAft>
              <a:buClr>
                <a:schemeClr val="tx2"/>
              </a:buClr>
              <a:buFont typeface="Wingdings" pitchFamily="2" charset="2"/>
              <a:buChar char="n"/>
              <a:defRPr>
                <a:solidFill>
                  <a:schemeClr val="bg2"/>
                </a:solidFill>
                <a:latin typeface="Frutiger LT Com 55 Roman" pitchFamily="34" charset="0"/>
                <a:cs typeface="Times New Roman" charset="0"/>
              </a:defRPr>
            </a:lvl8pPr>
            <a:lvl9pPr marL="3886200" indent="-228600" eaLnBrk="0" fontAlgn="base" hangingPunct="0">
              <a:spcBef>
                <a:spcPct val="0"/>
              </a:spcBef>
              <a:spcAft>
                <a:spcPct val="40000"/>
              </a:spcAft>
              <a:buClr>
                <a:schemeClr val="tx2"/>
              </a:buClr>
              <a:buFont typeface="Wingdings" pitchFamily="2" charset="2"/>
              <a:buChar char="n"/>
              <a:defRPr>
                <a:solidFill>
                  <a:schemeClr val="bg2"/>
                </a:solidFill>
                <a:latin typeface="Frutiger LT Com 55 Roman" pitchFamily="34" charset="0"/>
                <a:cs typeface="Times New Roman" charset="0"/>
              </a:defRPr>
            </a:lvl9pPr>
          </a:lstStyle>
          <a:p>
            <a:pPr eaLnBrk="1" hangingPunct="1">
              <a:spcBef>
                <a:spcPct val="50000"/>
              </a:spcBef>
              <a:spcAft>
                <a:spcPct val="0"/>
              </a:spcAft>
              <a:buClrTx/>
              <a:buFontTx/>
              <a:buNone/>
              <a:defRPr/>
            </a:pPr>
            <a:r>
              <a:rPr lang="de-DE" sz="800" smtClean="0"/>
              <a:t>© Fraunhofer </a:t>
            </a:r>
          </a:p>
        </p:txBody>
      </p:sp>
      <p:pic>
        <p:nvPicPr>
          <p:cNvPr id="8" name="Picture 2" descr="s-america_chil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46938" y="6321425"/>
            <a:ext cx="143986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460375" y="535018"/>
            <a:ext cx="8223250" cy="1044575"/>
          </a:xfrm>
        </p:spPr>
        <p:txBody>
          <a:bodyPr/>
          <a:lstStyle>
            <a:lvl1pPr>
              <a:defRPr sz="3200"/>
            </a:lvl1pPr>
          </a:lstStyle>
          <a:p>
            <a:pPr lvl="0"/>
            <a:r>
              <a:rPr lang="en-US" noProof="0" smtClean="0"/>
              <a:t>Click to edit Master title style</a:t>
            </a:r>
            <a:endParaRPr lang="de-DE" noProof="0" smtClean="0"/>
          </a:p>
        </p:txBody>
      </p:sp>
      <p:sp>
        <p:nvSpPr>
          <p:cNvPr id="3075" name="Rectangle 3"/>
          <p:cNvSpPr>
            <a:spLocks noGrp="1" noChangeArrowheads="1"/>
          </p:cNvSpPr>
          <p:nvPr>
            <p:ph type="subTitle" idx="1"/>
          </p:nvPr>
        </p:nvSpPr>
        <p:spPr>
          <a:xfrm>
            <a:off x="460375" y="1773238"/>
            <a:ext cx="8223250" cy="539750"/>
          </a:xfrm>
        </p:spPr>
        <p:txBody>
          <a:bodyPr/>
          <a:lstStyle>
            <a:lvl1pPr>
              <a:defRPr/>
            </a:lvl1pPr>
          </a:lstStyle>
          <a:p>
            <a:pPr lvl="0"/>
            <a:r>
              <a:rPr lang="en-US" noProof="0" smtClean="0"/>
              <a:t>Click to edit Master subtitle style</a:t>
            </a:r>
            <a:endParaRPr lang="de-DE" noProof="0" smtClean="0"/>
          </a:p>
        </p:txBody>
      </p:sp>
    </p:spTree>
    <p:extLst>
      <p:ext uri="{BB962C8B-B14F-4D97-AF65-F5344CB8AC3E}">
        <p14:creationId xmlns:p14="http://schemas.microsoft.com/office/powerpoint/2010/main" val="3848081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66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1_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51535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Inhalt Text und Darstellung">
    <p:spTree>
      <p:nvGrpSpPr>
        <p:cNvPr id="1" name=""/>
        <p:cNvGrpSpPr/>
        <p:nvPr/>
      </p:nvGrpSpPr>
      <p:grpSpPr>
        <a:xfrm>
          <a:off x="0" y="0"/>
          <a:ext cx="0" cy="0"/>
          <a:chOff x="0" y="0"/>
          <a:chExt cx="0" cy="0"/>
        </a:xfrm>
      </p:grpSpPr>
      <p:sp>
        <p:nvSpPr>
          <p:cNvPr id="2" name="Titel 1"/>
          <p:cNvSpPr>
            <a:spLocks noGrp="1"/>
          </p:cNvSpPr>
          <p:nvPr>
            <p:ph type="title"/>
          </p:nvPr>
        </p:nvSpPr>
        <p:spPr>
          <a:xfrm>
            <a:off x="466725" y="334800"/>
            <a:ext cx="8208000" cy="1224000"/>
          </a:xfrm>
        </p:spPr>
        <p:txBody>
          <a:bodyPr wrap="square">
            <a:spAutoFit/>
          </a:bodyPr>
          <a:lstStyle>
            <a:lvl1pPr marL="0" indent="0" defTabSz="504000">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66725" y="1773238"/>
            <a:ext cx="4105275" cy="424815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1" name="Inhaltsplatzhalter 2"/>
          <p:cNvSpPr>
            <a:spLocks noGrp="1"/>
          </p:cNvSpPr>
          <p:nvPr>
            <p:ph idx="10"/>
          </p:nvPr>
        </p:nvSpPr>
        <p:spPr>
          <a:xfrm>
            <a:off x="4572000" y="1772816"/>
            <a:ext cx="4105275" cy="4248150"/>
          </a:xfrm>
        </p:spPr>
        <p:txBody>
          <a:bodyPr/>
          <a:lstStyle>
            <a:lvl1pPr marL="0" indent="0">
              <a:buNone/>
              <a:defRPr/>
            </a:lvl1pPr>
          </a:lstStyle>
          <a:p>
            <a:pPr lvl="0"/>
            <a:endParaRPr lang="de-DE" dirty="0" smtClean="0"/>
          </a:p>
        </p:txBody>
      </p:sp>
    </p:spTree>
    <p:extLst>
      <p:ext uri="{BB962C8B-B14F-4D97-AF65-F5344CB8AC3E}">
        <p14:creationId xmlns:p14="http://schemas.microsoft.com/office/powerpoint/2010/main" val="3429662564"/>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liennummernplatzhalter 5"/>
          <p:cNvSpPr>
            <a:spLocks noGrp="1"/>
          </p:cNvSpPr>
          <p:nvPr>
            <p:ph type="sldNum" sz="quarter" idx="4"/>
          </p:nvPr>
        </p:nvSpPr>
        <p:spPr>
          <a:xfrm>
            <a:off x="0" y="6326188"/>
            <a:ext cx="9144000" cy="365125"/>
          </a:xfrm>
          <a:prstGeom prst="rect">
            <a:avLst/>
          </a:prstGeom>
          <a:ln>
            <a:noFill/>
          </a:ln>
        </p:spPr>
        <p:txBody>
          <a:bodyPr vert="horz" wrap="square" lIns="91440" tIns="45720" rIns="91440" bIns="45720" numCol="1" anchor="ctr" anchorCtr="0" compatLnSpc="1">
            <a:prstTxWarp prst="textNoShape">
              <a:avLst/>
            </a:prstTxWarp>
          </a:bodyPr>
          <a:lstStyle>
            <a:lvl1pPr algn="ctr">
              <a:defRPr sz="1200" smtClean="0">
                <a:solidFill>
                  <a:srgbClr val="B8B8B8"/>
                </a:solidFill>
                <a:latin typeface="Tahoma" pitchFamily="34" charset="0"/>
                <a:cs typeface="Tahoma" pitchFamily="34" charset="0"/>
              </a:defRPr>
            </a:lvl1pPr>
          </a:lstStyle>
          <a:p>
            <a:pPr>
              <a:defRPr/>
            </a:pPr>
            <a:fld id="{BBC5B9C8-CF61-4C3F-9E32-498DA81E660B}" type="slidenum">
              <a:rPr lang="de-DE"/>
              <a:pPr>
                <a:defRPr/>
              </a:pPr>
              <a:t>‹#›</a:t>
            </a:fld>
            <a:endParaRPr lang="de-DE"/>
          </a:p>
        </p:txBody>
      </p:sp>
      <p:sp>
        <p:nvSpPr>
          <p:cNvPr id="1027" name="Titelplatzhalter 1"/>
          <p:cNvSpPr>
            <a:spLocks noGrp="1"/>
          </p:cNvSpPr>
          <p:nvPr>
            <p:ph type="title"/>
          </p:nvPr>
        </p:nvSpPr>
        <p:spPr bwMode="auto">
          <a:xfrm>
            <a:off x="444500" y="520700"/>
            <a:ext cx="8229600" cy="774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br>
              <a:rPr lang="de-DE" dirty="0" smtClean="0"/>
            </a:br>
            <a:endParaRPr lang="de-DE" dirty="0" smtClean="0"/>
          </a:p>
        </p:txBody>
      </p:sp>
      <p:sp>
        <p:nvSpPr>
          <p:cNvPr id="1028" name="Textplatzhalter 2"/>
          <p:cNvSpPr>
            <a:spLocks noGrp="1"/>
          </p:cNvSpPr>
          <p:nvPr>
            <p:ph type="body" idx="1"/>
          </p:nvPr>
        </p:nvSpPr>
        <p:spPr bwMode="auto">
          <a:xfrm>
            <a:off x="439738" y="1431925"/>
            <a:ext cx="8247062" cy="4567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p:txBody>
      </p:sp>
      <p:cxnSp>
        <p:nvCxnSpPr>
          <p:cNvPr id="8" name="Gerade Verbindung 7"/>
          <p:cNvCxnSpPr/>
          <p:nvPr userDrawn="1"/>
        </p:nvCxnSpPr>
        <p:spPr>
          <a:xfrm>
            <a:off x="0" y="6127750"/>
            <a:ext cx="9144000" cy="1588"/>
          </a:xfrm>
          <a:prstGeom prst="line">
            <a:avLst/>
          </a:prstGeom>
          <a:ln w="31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9" name="Rectangle 7"/>
          <p:cNvSpPr>
            <a:spLocks noChangeArrowheads="1"/>
          </p:cNvSpPr>
          <p:nvPr userDrawn="1"/>
        </p:nvSpPr>
        <p:spPr bwMode="auto">
          <a:xfrm>
            <a:off x="0" y="0"/>
            <a:ext cx="9156700" cy="228600"/>
          </a:xfrm>
          <a:prstGeom prst="rect">
            <a:avLst/>
          </a:prstGeom>
          <a:solidFill>
            <a:schemeClr val="bg2"/>
          </a:solidFill>
          <a:ln w="9525">
            <a:noFill/>
            <a:miter lim="800000"/>
            <a:headEnd/>
            <a:tailEnd/>
          </a:ln>
        </p:spPr>
        <p:txBody>
          <a:bodyPr wrap="none" lIns="0" tIns="0" rIns="0" bIns="0" anchor="ctr"/>
          <a:lstStyle/>
          <a:p>
            <a:pPr fontAlgn="auto">
              <a:spcBef>
                <a:spcPts val="0"/>
              </a:spcBef>
              <a:spcAft>
                <a:spcPts val="0"/>
              </a:spcAft>
              <a:defRPr/>
            </a:pPr>
            <a:endParaRPr lang="de-DE" dirty="0">
              <a:solidFill>
                <a:srgbClr val="658E0C"/>
              </a:solidFill>
              <a:latin typeface="+mn-lt"/>
              <a:ea typeface="+mn-ea"/>
            </a:endParaRPr>
          </a:p>
        </p:txBody>
      </p:sp>
      <p:sp>
        <p:nvSpPr>
          <p:cNvPr id="26" name="Rechteck 25"/>
          <p:cNvSpPr/>
          <p:nvPr userDrawn="1"/>
        </p:nvSpPr>
        <p:spPr bwMode="auto">
          <a:xfrm>
            <a:off x="8139113" y="6389298"/>
            <a:ext cx="200025" cy="215900"/>
          </a:xfrm>
          <a:prstGeom prst="rect">
            <a:avLst/>
          </a:prstGeom>
          <a:solidFill>
            <a:srgbClr val="6FA93B"/>
          </a:solidFill>
          <a:ln w="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27" name="Rechteck 26"/>
          <p:cNvSpPr/>
          <p:nvPr userDrawn="1"/>
        </p:nvSpPr>
        <p:spPr bwMode="auto">
          <a:xfrm>
            <a:off x="7788275" y="6389298"/>
            <a:ext cx="198438" cy="215900"/>
          </a:xfrm>
          <a:prstGeom prst="rect">
            <a:avLst/>
          </a:prstGeom>
          <a:solidFill>
            <a:srgbClr val="00ACD3"/>
          </a:solidFill>
          <a:ln w="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28" name="Rechteck 27"/>
          <p:cNvSpPr/>
          <p:nvPr userDrawn="1"/>
        </p:nvSpPr>
        <p:spPr bwMode="auto">
          <a:xfrm>
            <a:off x="7435850" y="6389298"/>
            <a:ext cx="200025" cy="215900"/>
          </a:xfrm>
          <a:prstGeom prst="rect">
            <a:avLst/>
          </a:prstGeom>
          <a:solidFill>
            <a:srgbClr val="114594"/>
          </a:solidFill>
          <a:ln w="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29" name="Rechteck 28"/>
          <p:cNvSpPr/>
          <p:nvPr userDrawn="1"/>
        </p:nvSpPr>
        <p:spPr bwMode="auto">
          <a:xfrm>
            <a:off x="6381750" y="6389298"/>
            <a:ext cx="198438" cy="215900"/>
          </a:xfrm>
          <a:prstGeom prst="rect">
            <a:avLst/>
          </a:prstGeom>
          <a:solidFill>
            <a:srgbClr val="F08A00"/>
          </a:solidFill>
          <a:ln w="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31" name="Rechteck 30"/>
          <p:cNvSpPr/>
          <p:nvPr userDrawn="1"/>
        </p:nvSpPr>
        <p:spPr bwMode="auto">
          <a:xfrm>
            <a:off x="7085013" y="6389298"/>
            <a:ext cx="198437" cy="215900"/>
          </a:xfrm>
          <a:prstGeom prst="rect">
            <a:avLst/>
          </a:prstGeom>
          <a:solidFill>
            <a:srgbClr val="8E026C"/>
          </a:solidFill>
          <a:ln w="0" cap="flat" cmpd="sng" algn="ctr">
            <a:solidFill>
              <a:srgbClr val="9B348E"/>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32" name="Rechteck 31"/>
          <p:cNvSpPr/>
          <p:nvPr userDrawn="1"/>
        </p:nvSpPr>
        <p:spPr bwMode="auto">
          <a:xfrm>
            <a:off x="6732588" y="6389298"/>
            <a:ext cx="200025" cy="215900"/>
          </a:xfrm>
          <a:prstGeom prst="rect">
            <a:avLst/>
          </a:prstGeom>
          <a:solidFill>
            <a:srgbClr val="D4021D"/>
          </a:solidFill>
          <a:ln w="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rgbClr val="FFFFFF"/>
              </a:solidFill>
              <a:effectLst/>
              <a:uLnTx/>
              <a:uFillTx/>
              <a:latin typeface="Calibri"/>
              <a:ea typeface="+mn-ea"/>
              <a:cs typeface="+mn-cs"/>
            </a:endParaRPr>
          </a:p>
        </p:txBody>
      </p:sp>
      <p:pic>
        <p:nvPicPr>
          <p:cNvPr id="33" name="Grafik 31" descr="fokus_rgb_nur signet.wmf"/>
          <p:cNvPicPr>
            <a:picLocks noChangeAspect="1"/>
          </p:cNvPicPr>
          <p:nvPr userDrawn="1"/>
        </p:nvPicPr>
        <p:blipFill>
          <a:blip r:embed="rId12"/>
          <a:srcRect/>
          <a:stretch>
            <a:fillRect/>
          </a:stretch>
        </p:blipFill>
        <p:spPr bwMode="auto">
          <a:xfrm>
            <a:off x="8480425" y="6389298"/>
            <a:ext cx="214313" cy="215900"/>
          </a:xfrm>
          <a:prstGeom prst="rect">
            <a:avLst/>
          </a:prstGeom>
          <a:noFill/>
          <a:ln w="9525">
            <a:noFill/>
            <a:miter lim="800000"/>
            <a:headEnd/>
            <a:tailEnd/>
          </a:ln>
        </p:spPr>
      </p:pic>
      <p:sp>
        <p:nvSpPr>
          <p:cNvPr id="14" name="Rechteck 13"/>
          <p:cNvSpPr/>
          <p:nvPr userDrawn="1"/>
        </p:nvSpPr>
        <p:spPr bwMode="auto">
          <a:xfrm>
            <a:off x="6042444" y="6389298"/>
            <a:ext cx="198438" cy="215900"/>
          </a:xfrm>
          <a:prstGeom prst="rect">
            <a:avLst/>
          </a:prstGeom>
          <a:solidFill>
            <a:schemeClr val="accent2"/>
          </a:solidFill>
          <a:ln w="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rgbClr val="FFFFFF"/>
              </a:solidFill>
              <a:effectLst/>
              <a:uLnTx/>
              <a:uFillTx/>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2" r:id="rId6"/>
    <p:sldLayoutId id="2147483864" r:id="rId7"/>
    <p:sldLayoutId id="2147483908" r:id="rId8"/>
    <p:sldLayoutId id="2147483909" r:id="rId9"/>
    <p:sldLayoutId id="2147483911" r:id="rId10"/>
  </p:sldLayoutIdLst>
  <mc:AlternateContent xmlns:mc="http://schemas.openxmlformats.org/markup-compatibility/2006" xmlns:p14="http://schemas.microsoft.com/office/powerpoint/2010/main">
    <mc:Choice Requires="p14">
      <p:transition p14:dur="0"/>
    </mc:Choice>
    <mc:Fallback xmlns="">
      <p:transition/>
    </mc:Fallback>
  </mc:AlternateContent>
  <p:hf sldNum="0" hdr="0" ftr="0" dt="0"/>
  <p:txStyles>
    <p:titleStyle>
      <a:lvl1pPr algn="l" defTabSz="457200" rtl="0" eaLnBrk="0" fontAlgn="base" hangingPunct="0">
        <a:spcBef>
          <a:spcPct val="0"/>
        </a:spcBef>
        <a:spcAft>
          <a:spcPct val="0"/>
        </a:spcAft>
        <a:defRPr sz="2000" kern="1200">
          <a:solidFill>
            <a:schemeClr val="tx1"/>
          </a:solidFill>
          <a:latin typeface="Calibri" pitchFamily="34" charset="0"/>
          <a:ea typeface="ＭＳ Ｐゴシック" pitchFamily="46" charset="-128"/>
          <a:cs typeface="Calibri" pitchFamily="34" charset="0"/>
        </a:defRPr>
      </a:lvl1pPr>
      <a:lvl2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2pPr>
      <a:lvl3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3pPr>
      <a:lvl4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4pPr>
      <a:lvl5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5pPr>
      <a:lvl6pPr marL="457200" algn="l" defTabSz="457200" rtl="0" fontAlgn="base">
        <a:spcBef>
          <a:spcPct val="0"/>
        </a:spcBef>
        <a:spcAft>
          <a:spcPct val="0"/>
        </a:spcAft>
        <a:defRPr sz="2000">
          <a:solidFill>
            <a:schemeClr val="tx1"/>
          </a:solidFill>
          <a:latin typeface="Tahoma" pitchFamily="34" charset="0"/>
          <a:ea typeface="ＭＳ Ｐゴシック" pitchFamily="46" charset="-128"/>
        </a:defRPr>
      </a:lvl6pPr>
      <a:lvl7pPr marL="914400" algn="l" defTabSz="457200" rtl="0" fontAlgn="base">
        <a:spcBef>
          <a:spcPct val="0"/>
        </a:spcBef>
        <a:spcAft>
          <a:spcPct val="0"/>
        </a:spcAft>
        <a:defRPr sz="2000">
          <a:solidFill>
            <a:schemeClr val="tx1"/>
          </a:solidFill>
          <a:latin typeface="Tahoma" pitchFamily="34" charset="0"/>
          <a:ea typeface="ＭＳ Ｐゴシック" pitchFamily="46" charset="-128"/>
        </a:defRPr>
      </a:lvl7pPr>
      <a:lvl8pPr marL="1371600" algn="l" defTabSz="457200" rtl="0" fontAlgn="base">
        <a:spcBef>
          <a:spcPct val="0"/>
        </a:spcBef>
        <a:spcAft>
          <a:spcPct val="0"/>
        </a:spcAft>
        <a:defRPr sz="2000">
          <a:solidFill>
            <a:schemeClr val="tx1"/>
          </a:solidFill>
          <a:latin typeface="Tahoma" pitchFamily="34" charset="0"/>
          <a:ea typeface="ＭＳ Ｐゴシック" pitchFamily="46" charset="-128"/>
        </a:defRPr>
      </a:lvl8pPr>
      <a:lvl9pPr marL="1828800" algn="l" defTabSz="457200" rtl="0" fontAlgn="base">
        <a:spcBef>
          <a:spcPct val="0"/>
        </a:spcBef>
        <a:spcAft>
          <a:spcPct val="0"/>
        </a:spcAft>
        <a:defRPr sz="2000">
          <a:solidFill>
            <a:schemeClr val="tx1"/>
          </a:solidFill>
          <a:latin typeface="Tahoma" pitchFamily="34" charset="0"/>
          <a:ea typeface="ＭＳ Ｐゴシック" pitchFamily="46" charset="-128"/>
        </a:defRPr>
      </a:lvl9pPr>
    </p:titleStyle>
    <p:bodyStyle>
      <a:lvl1pPr marL="263525" indent="-263525" algn="l" defTabSz="457200" rtl="0" eaLnBrk="0" fontAlgn="base" hangingPunct="0">
        <a:spcBef>
          <a:spcPct val="20000"/>
        </a:spcBef>
        <a:spcAft>
          <a:spcPct val="0"/>
        </a:spcAft>
        <a:buClr>
          <a:srgbClr val="1B9C7D"/>
        </a:buClr>
        <a:buSzPct val="120000"/>
        <a:buFont typeface="Arial" pitchFamily="34" charset="0"/>
        <a:buChar char="•"/>
        <a:defRPr sz="1600" kern="1200">
          <a:solidFill>
            <a:schemeClr val="tx1"/>
          </a:solidFill>
          <a:latin typeface="Calibri" pitchFamily="34" charset="0"/>
          <a:ea typeface="ＭＳ Ｐゴシック" pitchFamily="46" charset="-128"/>
          <a:cs typeface="Calibri" pitchFamily="34" charset="0"/>
        </a:defRPr>
      </a:lvl1pPr>
      <a:lvl2pPr marL="742950" indent="-285750" algn="l" defTabSz="457200" rtl="0" eaLnBrk="0" fontAlgn="base" hangingPunct="0">
        <a:spcBef>
          <a:spcPct val="20000"/>
        </a:spcBef>
        <a:spcAft>
          <a:spcPct val="0"/>
        </a:spcAft>
        <a:buFont typeface="Arial" pitchFamily="34" charset="0"/>
        <a:buChar char="–"/>
        <a:defRPr sz="1600" kern="1200">
          <a:solidFill>
            <a:schemeClr val="tx1"/>
          </a:solidFill>
          <a:latin typeface="Calibri" pitchFamily="34" charset="0"/>
          <a:ea typeface="ＭＳ Ｐゴシック" pitchFamily="46" charset="-128"/>
          <a:cs typeface="Calibri" pitchFamily="34" charset="0"/>
        </a:defRPr>
      </a:lvl2pPr>
      <a:lvl3pPr marL="1143000" indent="-228600" algn="l" defTabSz="457200" rtl="0" eaLnBrk="0" fontAlgn="base" hangingPunct="0">
        <a:spcBef>
          <a:spcPct val="20000"/>
        </a:spcBef>
        <a:spcAft>
          <a:spcPct val="0"/>
        </a:spcAft>
        <a:buClr>
          <a:srgbClr val="B3B3B3"/>
        </a:buClr>
        <a:buSzPct val="120000"/>
        <a:buFont typeface="Arial" pitchFamily="34" charset="0"/>
        <a:buChar char="•"/>
        <a:defRPr sz="1600" kern="1200">
          <a:solidFill>
            <a:schemeClr val="tx1"/>
          </a:solidFill>
          <a:latin typeface="Calibri" pitchFamily="34" charset="0"/>
          <a:ea typeface="ＭＳ Ｐゴシック" pitchFamily="46" charset="-128"/>
          <a:cs typeface="Calibri" pitchFamily="34" charset="0"/>
        </a:defRPr>
      </a:lvl3pPr>
      <a:lvl4pPr marL="1600200" indent="-228600" algn="l" defTabSz="457200" rtl="0" eaLnBrk="0" fontAlgn="base" hangingPunct="0">
        <a:spcBef>
          <a:spcPct val="20000"/>
        </a:spcBef>
        <a:spcAft>
          <a:spcPct val="0"/>
        </a:spcAft>
        <a:buFont typeface="Arial" pitchFamily="34" charset="0"/>
        <a:buChar char="–"/>
        <a:defRPr sz="1600" kern="1200">
          <a:solidFill>
            <a:schemeClr val="tx1"/>
          </a:solidFill>
          <a:latin typeface="Calibri" pitchFamily="34" charset="0"/>
          <a:ea typeface="ＭＳ Ｐゴシック" pitchFamily="46" charset="-128"/>
          <a:cs typeface="Calibri" pitchFamily="34" charset="0"/>
        </a:defRPr>
      </a:lvl4pPr>
      <a:lvl5pPr marL="2057400" indent="-228600" algn="l" defTabSz="457200" rtl="0" eaLnBrk="0" fontAlgn="base" hangingPunct="0">
        <a:spcBef>
          <a:spcPct val="20000"/>
        </a:spcBef>
        <a:spcAft>
          <a:spcPct val="0"/>
        </a:spcAft>
        <a:buFont typeface="Wingdings" pitchFamily="2" charset="2"/>
        <a:buChar char="§"/>
        <a:defRPr sz="1600" kern="1200">
          <a:solidFill>
            <a:schemeClr val="tx1"/>
          </a:solidFill>
          <a:latin typeface="Tahoma"/>
          <a:ea typeface="ＭＳ Ｐゴシック" pitchFamily="46" charset="-128"/>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png"/><Relationship Id="rId3" Type="http://schemas.openxmlformats.org/officeDocument/2006/relationships/image" Target="../media/image8.emf"/></Relationships>
</file>

<file path=ppt/slides/_rels/slide11.xml.rels><?xml version="1.0" encoding="UTF-8" standalone="yes"?>
<Relationships xmlns="http://schemas.openxmlformats.org/package/2006/relationships"><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diagramData" Target="../diagrams/data1.xml"/><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19.jpeg"/><Relationship Id="rId7"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8.emf"/><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eg"/><Relationship Id="rId7" Type="http://schemas.openxmlformats.org/officeDocument/2006/relationships/image" Target="../media/image43.jpeg"/><Relationship Id="rId8" Type="http://schemas.openxmlformats.org/officeDocument/2006/relationships/image" Target="../media/image44.jpeg"/><Relationship Id="rId9" Type="http://schemas.openxmlformats.org/officeDocument/2006/relationships/image" Target="../media/image45.jpeg"/><Relationship Id="rId10" Type="http://schemas.openxmlformats.org/officeDocument/2006/relationships/image" Target="../media/image46.jpeg"/><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 Id="rId3" Type="http://schemas.openxmlformats.org/officeDocument/2006/relationships/image" Target="../media/image47.jpeg"/></Relationships>
</file>

<file path=ppt/slides/_rels/slide16.xml.rels><?xml version="1.0" encoding="UTF-8" standalone="yes"?>
<Relationships xmlns="http://schemas.openxmlformats.org/package/2006/relationships"><Relationship Id="rId13" Type="http://schemas.openxmlformats.org/officeDocument/2006/relationships/image" Target="../media/image58.png"/><Relationship Id="rId14" Type="http://schemas.openxmlformats.org/officeDocument/2006/relationships/image" Target="../media/image59.jpeg"/><Relationship Id="rId15" Type="http://schemas.openxmlformats.org/officeDocument/2006/relationships/image" Target="../media/image60.png"/><Relationship Id="rId16" Type="http://schemas.openxmlformats.org/officeDocument/2006/relationships/image" Target="../media/image61.jpeg"/><Relationship Id="rId17" Type="http://schemas.openxmlformats.org/officeDocument/2006/relationships/image" Target="../media/image62.jpeg"/><Relationship Id="rId18" Type="http://schemas.openxmlformats.org/officeDocument/2006/relationships/image" Target="../media/image63.png"/><Relationship Id="rId19" Type="http://schemas.openxmlformats.org/officeDocument/2006/relationships/image" Target="../media/image64.png"/><Relationship Id="rId63" Type="http://schemas.openxmlformats.org/officeDocument/2006/relationships/image" Target="../media/image108.png"/><Relationship Id="rId64" Type="http://schemas.openxmlformats.org/officeDocument/2006/relationships/image" Target="../media/image109.jpeg"/><Relationship Id="rId65" Type="http://schemas.openxmlformats.org/officeDocument/2006/relationships/image" Target="../media/image110.jpeg"/><Relationship Id="rId66" Type="http://schemas.openxmlformats.org/officeDocument/2006/relationships/image" Target="../media/image111.jpeg"/><Relationship Id="rId67" Type="http://schemas.openxmlformats.org/officeDocument/2006/relationships/image" Target="../media/image112.tiff"/><Relationship Id="rId68" Type="http://schemas.openxmlformats.org/officeDocument/2006/relationships/image" Target="../media/image113.png"/><Relationship Id="rId69" Type="http://schemas.openxmlformats.org/officeDocument/2006/relationships/image" Target="../media/image114.png"/><Relationship Id="rId50" Type="http://schemas.openxmlformats.org/officeDocument/2006/relationships/image" Target="../media/image95.jpeg"/><Relationship Id="rId51" Type="http://schemas.openxmlformats.org/officeDocument/2006/relationships/image" Target="../media/image96.png"/><Relationship Id="rId52" Type="http://schemas.openxmlformats.org/officeDocument/2006/relationships/image" Target="../media/image97.gif"/><Relationship Id="rId53" Type="http://schemas.openxmlformats.org/officeDocument/2006/relationships/image" Target="../media/image98.jpeg"/><Relationship Id="rId54" Type="http://schemas.openxmlformats.org/officeDocument/2006/relationships/image" Target="../media/image99.jpeg"/><Relationship Id="rId55" Type="http://schemas.openxmlformats.org/officeDocument/2006/relationships/image" Target="../media/image100.jpeg"/><Relationship Id="rId56" Type="http://schemas.openxmlformats.org/officeDocument/2006/relationships/image" Target="../media/image101.gif"/><Relationship Id="rId57" Type="http://schemas.openxmlformats.org/officeDocument/2006/relationships/image" Target="../media/image102.jpeg"/><Relationship Id="rId58" Type="http://schemas.openxmlformats.org/officeDocument/2006/relationships/image" Target="../media/image103.gif"/><Relationship Id="rId59" Type="http://schemas.openxmlformats.org/officeDocument/2006/relationships/image" Target="../media/image104.jpeg"/><Relationship Id="rId40" Type="http://schemas.openxmlformats.org/officeDocument/2006/relationships/image" Target="../media/image85.jpeg"/><Relationship Id="rId41" Type="http://schemas.openxmlformats.org/officeDocument/2006/relationships/image" Target="../media/image86.jpeg"/><Relationship Id="rId42" Type="http://schemas.openxmlformats.org/officeDocument/2006/relationships/image" Target="../media/image87.jpeg"/><Relationship Id="rId43" Type="http://schemas.openxmlformats.org/officeDocument/2006/relationships/image" Target="../media/image88.jpeg"/><Relationship Id="rId44" Type="http://schemas.openxmlformats.org/officeDocument/2006/relationships/image" Target="../media/image89.gif"/><Relationship Id="rId45" Type="http://schemas.openxmlformats.org/officeDocument/2006/relationships/image" Target="../media/image90.jpeg"/><Relationship Id="rId46" Type="http://schemas.openxmlformats.org/officeDocument/2006/relationships/image" Target="../media/image91.gif"/><Relationship Id="rId47" Type="http://schemas.openxmlformats.org/officeDocument/2006/relationships/image" Target="../media/image92.jpeg"/><Relationship Id="rId48" Type="http://schemas.openxmlformats.org/officeDocument/2006/relationships/image" Target="../media/image93.gif"/><Relationship Id="rId49" Type="http://schemas.openxmlformats.org/officeDocument/2006/relationships/image" Target="../media/image94.gif"/><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jpeg"/><Relationship Id="rId8" Type="http://schemas.openxmlformats.org/officeDocument/2006/relationships/image" Target="../media/image53.png"/><Relationship Id="rId9" Type="http://schemas.openxmlformats.org/officeDocument/2006/relationships/image" Target="../media/image54.png"/><Relationship Id="rId30" Type="http://schemas.openxmlformats.org/officeDocument/2006/relationships/image" Target="../media/image75.jpeg"/><Relationship Id="rId31" Type="http://schemas.openxmlformats.org/officeDocument/2006/relationships/image" Target="../media/image76.png"/><Relationship Id="rId32" Type="http://schemas.openxmlformats.org/officeDocument/2006/relationships/image" Target="../media/image77.wmf"/><Relationship Id="rId33" Type="http://schemas.openxmlformats.org/officeDocument/2006/relationships/image" Target="../media/image78.jpeg"/><Relationship Id="rId34" Type="http://schemas.openxmlformats.org/officeDocument/2006/relationships/image" Target="../media/image79.jpeg"/><Relationship Id="rId35" Type="http://schemas.openxmlformats.org/officeDocument/2006/relationships/image" Target="../media/image80.jpeg"/><Relationship Id="rId36" Type="http://schemas.openxmlformats.org/officeDocument/2006/relationships/image" Target="../media/image81.png"/><Relationship Id="rId37" Type="http://schemas.openxmlformats.org/officeDocument/2006/relationships/image" Target="../media/image82.png"/><Relationship Id="rId38" Type="http://schemas.openxmlformats.org/officeDocument/2006/relationships/image" Target="../media/image83.png"/><Relationship Id="rId39" Type="http://schemas.openxmlformats.org/officeDocument/2006/relationships/image" Target="../media/image84.jpeg"/><Relationship Id="rId70" Type="http://schemas.openxmlformats.org/officeDocument/2006/relationships/image" Target="../media/image115.png"/><Relationship Id="rId71" Type="http://schemas.openxmlformats.org/officeDocument/2006/relationships/image" Target="../media/image116.png"/><Relationship Id="rId72" Type="http://schemas.openxmlformats.org/officeDocument/2006/relationships/image" Target="../media/image117.gif"/><Relationship Id="rId20" Type="http://schemas.openxmlformats.org/officeDocument/2006/relationships/image" Target="../media/image65.png"/><Relationship Id="rId21" Type="http://schemas.openxmlformats.org/officeDocument/2006/relationships/image" Target="../media/image66.jpeg"/><Relationship Id="rId22" Type="http://schemas.openxmlformats.org/officeDocument/2006/relationships/image" Target="../media/image67.png"/><Relationship Id="rId23" Type="http://schemas.openxmlformats.org/officeDocument/2006/relationships/image" Target="../media/image68.jpeg"/><Relationship Id="rId24" Type="http://schemas.openxmlformats.org/officeDocument/2006/relationships/image" Target="../media/image69.jpeg"/><Relationship Id="rId25" Type="http://schemas.openxmlformats.org/officeDocument/2006/relationships/image" Target="../media/image70.jpeg"/><Relationship Id="rId26" Type="http://schemas.openxmlformats.org/officeDocument/2006/relationships/image" Target="../media/image71.jpeg"/><Relationship Id="rId27" Type="http://schemas.openxmlformats.org/officeDocument/2006/relationships/image" Target="../media/image72.jpeg"/><Relationship Id="rId28" Type="http://schemas.openxmlformats.org/officeDocument/2006/relationships/image" Target="../media/image73.jpeg"/><Relationship Id="rId29" Type="http://schemas.openxmlformats.org/officeDocument/2006/relationships/image" Target="../media/image74.png"/><Relationship Id="rId60" Type="http://schemas.openxmlformats.org/officeDocument/2006/relationships/image" Target="../media/image105.tiff"/><Relationship Id="rId61" Type="http://schemas.openxmlformats.org/officeDocument/2006/relationships/image" Target="../media/image106.jpeg"/><Relationship Id="rId62" Type="http://schemas.openxmlformats.org/officeDocument/2006/relationships/image" Target="../media/image107.png"/><Relationship Id="rId10" Type="http://schemas.openxmlformats.org/officeDocument/2006/relationships/image" Target="../media/image55.png"/><Relationship Id="rId11" Type="http://schemas.openxmlformats.org/officeDocument/2006/relationships/image" Target="../media/image56.jpeg"/><Relationship Id="rId12" Type="http://schemas.openxmlformats.org/officeDocument/2006/relationships/image" Target="../media/image5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 Id="rId3" Type="http://schemas.openxmlformats.org/officeDocument/2006/relationships/image" Target="../media/image4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 Id="rId3"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jpeg"/><Relationship Id="rId8"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8.emf"/><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jpeg"/><Relationship Id="rId8"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jpeg"/><Relationship Id="rId8"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hyperlink" Target="mailto:Wolfgang.schuch@fraunhoferchile.c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21.jpeg"/><Relationship Id="rId4"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image" Target="../media/image12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8.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8.emf"/><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5" Type="http://schemas.openxmlformats.org/officeDocument/2006/relationships/image" Target="../media/image15.emf"/><Relationship Id="rId6"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8.emf"/><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jpeg"/><Relationship Id="rId8"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txBox="1">
            <a:spLocks noChangeArrowheads="1"/>
          </p:cNvSpPr>
          <p:nvPr/>
        </p:nvSpPr>
        <p:spPr bwMode="auto">
          <a:xfrm>
            <a:off x="460375" y="3276600"/>
            <a:ext cx="822325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a:solidFill>
                  <a:schemeClr val="bg2"/>
                </a:solidFill>
                <a:latin typeface="Frutiger LT Com 55 Roman" pitchFamily="34" charset="0"/>
                <a:cs typeface="Times New Roman" pitchFamily="18" charset="0"/>
              </a:defRPr>
            </a:lvl1pPr>
            <a:lvl2pPr marL="269875" indent="-268288" eaLnBrk="0" hangingPunct="0">
              <a:defRPr>
                <a:solidFill>
                  <a:schemeClr val="bg2"/>
                </a:solidFill>
                <a:latin typeface="Frutiger LT Com 55 Roman" pitchFamily="34" charset="0"/>
                <a:cs typeface="Times New Roman" pitchFamily="18" charset="0"/>
              </a:defRPr>
            </a:lvl2pPr>
            <a:lvl3pPr marL="1143000" indent="-228600" eaLnBrk="0" hangingPunct="0">
              <a:defRPr>
                <a:solidFill>
                  <a:schemeClr val="bg2"/>
                </a:solidFill>
                <a:latin typeface="Frutiger LT Com 55 Roman" pitchFamily="34" charset="0"/>
                <a:cs typeface="Times New Roman" pitchFamily="18" charset="0"/>
              </a:defRPr>
            </a:lvl3pPr>
            <a:lvl4pPr marL="1600200" indent="-228600" eaLnBrk="0" hangingPunct="0">
              <a:defRPr>
                <a:solidFill>
                  <a:schemeClr val="bg2"/>
                </a:solidFill>
                <a:latin typeface="Frutiger LT Com 55 Roman" pitchFamily="34" charset="0"/>
                <a:cs typeface="Times New Roman" pitchFamily="18" charset="0"/>
              </a:defRPr>
            </a:lvl4pPr>
            <a:lvl5pPr marL="2057400" indent="-228600" eaLnBrk="0" hangingPunct="0">
              <a:defRPr>
                <a:solidFill>
                  <a:schemeClr val="bg2"/>
                </a:solidFill>
                <a:latin typeface="Frutiger LT Com 55 Roman" pitchFamily="34" charset="0"/>
                <a:cs typeface="Times New Roman" pitchFamily="18" charset="0"/>
              </a:defRPr>
            </a:lvl5pPr>
            <a:lvl6pPr marL="2514600" indent="-228600" eaLnBrk="0" fontAlgn="base" hangingPunct="0">
              <a:spcBef>
                <a:spcPct val="0"/>
              </a:spcBef>
              <a:spcAft>
                <a:spcPct val="40000"/>
              </a:spcAft>
              <a:buClr>
                <a:schemeClr val="tx2"/>
              </a:buClr>
              <a:buFont typeface="Wingdings" pitchFamily="2" charset="2"/>
              <a:buChar char="n"/>
              <a:defRPr>
                <a:solidFill>
                  <a:schemeClr val="bg2"/>
                </a:solidFill>
                <a:latin typeface="Frutiger LT Com 55 Roman" pitchFamily="34" charset="0"/>
                <a:cs typeface="Times New Roman" pitchFamily="18" charset="0"/>
              </a:defRPr>
            </a:lvl6pPr>
            <a:lvl7pPr marL="2971800" indent="-228600" eaLnBrk="0" fontAlgn="base" hangingPunct="0">
              <a:spcBef>
                <a:spcPct val="0"/>
              </a:spcBef>
              <a:spcAft>
                <a:spcPct val="40000"/>
              </a:spcAft>
              <a:buClr>
                <a:schemeClr val="tx2"/>
              </a:buClr>
              <a:buFont typeface="Wingdings" pitchFamily="2" charset="2"/>
              <a:buChar char="n"/>
              <a:defRPr>
                <a:solidFill>
                  <a:schemeClr val="bg2"/>
                </a:solidFill>
                <a:latin typeface="Frutiger LT Com 55 Roman" pitchFamily="34" charset="0"/>
                <a:cs typeface="Times New Roman" pitchFamily="18" charset="0"/>
              </a:defRPr>
            </a:lvl7pPr>
            <a:lvl8pPr marL="3429000" indent="-228600" eaLnBrk="0" fontAlgn="base" hangingPunct="0">
              <a:spcBef>
                <a:spcPct val="0"/>
              </a:spcBef>
              <a:spcAft>
                <a:spcPct val="40000"/>
              </a:spcAft>
              <a:buClr>
                <a:schemeClr val="tx2"/>
              </a:buClr>
              <a:buFont typeface="Wingdings" pitchFamily="2" charset="2"/>
              <a:buChar char="n"/>
              <a:defRPr>
                <a:solidFill>
                  <a:schemeClr val="bg2"/>
                </a:solidFill>
                <a:latin typeface="Frutiger LT Com 55 Roman" pitchFamily="34" charset="0"/>
                <a:cs typeface="Times New Roman" pitchFamily="18" charset="0"/>
              </a:defRPr>
            </a:lvl8pPr>
            <a:lvl9pPr marL="3886200" indent="-228600" eaLnBrk="0" fontAlgn="base" hangingPunct="0">
              <a:spcBef>
                <a:spcPct val="0"/>
              </a:spcBef>
              <a:spcAft>
                <a:spcPct val="40000"/>
              </a:spcAft>
              <a:buClr>
                <a:schemeClr val="tx2"/>
              </a:buClr>
              <a:buFont typeface="Wingdings" pitchFamily="2" charset="2"/>
              <a:buChar char="n"/>
              <a:defRPr>
                <a:solidFill>
                  <a:schemeClr val="bg2"/>
                </a:solidFill>
                <a:latin typeface="Frutiger LT Com 55 Roman" pitchFamily="34" charset="0"/>
                <a:cs typeface="Times New Roman" pitchFamily="18" charset="0"/>
              </a:defRPr>
            </a:lvl9pPr>
          </a:lstStyle>
          <a:p>
            <a:pPr lvl="1" algn="ctr" eaLnBrk="1" hangingPunct="1">
              <a:buFontTx/>
              <a:buNone/>
            </a:pPr>
            <a:endParaRPr lang="es-CL">
              <a:solidFill>
                <a:schemeClr val="tx1"/>
              </a:solidFill>
            </a:endParaRPr>
          </a:p>
        </p:txBody>
      </p:sp>
      <p:sp>
        <p:nvSpPr>
          <p:cNvPr id="18435" name="Rectangle 12"/>
          <p:cNvSpPr>
            <a:spLocks noChangeArrowheads="1"/>
          </p:cNvSpPr>
          <p:nvPr/>
        </p:nvSpPr>
        <p:spPr bwMode="auto">
          <a:xfrm>
            <a:off x="3043238" y="3009900"/>
            <a:ext cx="91440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es-CL"/>
          </a:p>
        </p:txBody>
      </p:sp>
      <p:pic>
        <p:nvPicPr>
          <p:cNvPr id="18436" name="Picture 11" descr="s-america_chi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3505200"/>
            <a:ext cx="4048125"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765174" y="638175"/>
            <a:ext cx="8181799" cy="1569660"/>
          </a:xfrm>
          <a:prstGeom prst="rect">
            <a:avLst/>
          </a:prstGeom>
        </p:spPr>
        <p:txBody>
          <a:bodyPr wrap="square">
            <a:spAutoFit/>
          </a:bodyPr>
          <a:lstStyle/>
          <a:p>
            <a:pPr algn="ctr" fontAlgn="auto">
              <a:spcBef>
                <a:spcPts val="0"/>
              </a:spcBef>
              <a:spcAft>
                <a:spcPts val="0"/>
              </a:spcAft>
              <a:buClrTx/>
              <a:buFontTx/>
              <a:buNone/>
              <a:defRPr/>
            </a:pPr>
            <a:r>
              <a:rPr lang="en-CA" sz="3600" b="1" kern="0" dirty="0" smtClean="0">
                <a:solidFill>
                  <a:prstClr val="black"/>
                </a:solidFill>
                <a:latin typeface="Calibri"/>
                <a:ea typeface="+mj-ea"/>
                <a:cs typeface="+mj-cs"/>
              </a:rPr>
              <a:t>FRAUNHOFER CHILE RESEARCH</a:t>
            </a:r>
          </a:p>
          <a:p>
            <a:pPr algn="ctr" fontAlgn="auto">
              <a:spcBef>
                <a:spcPts val="0"/>
              </a:spcBef>
              <a:spcAft>
                <a:spcPts val="0"/>
              </a:spcAft>
              <a:buClrTx/>
              <a:buFontTx/>
              <a:buNone/>
              <a:defRPr/>
            </a:pPr>
            <a:r>
              <a:rPr lang="en-CA" sz="3200" b="1" kern="0" dirty="0" smtClean="0">
                <a:solidFill>
                  <a:prstClr val="black"/>
                </a:solidFill>
                <a:latin typeface="Calibri"/>
                <a:ea typeface="+mj-ea"/>
                <a:cs typeface="+mj-cs"/>
              </a:rPr>
              <a:t>A DRIVER FOR INNOVATION IN LATAM</a:t>
            </a:r>
            <a:endParaRPr lang="en-CA" sz="3600" b="1" kern="0" dirty="0">
              <a:solidFill>
                <a:prstClr val="black"/>
              </a:solidFill>
              <a:latin typeface="Calibri"/>
              <a:ea typeface="+mj-ea"/>
              <a:cs typeface="+mj-cs"/>
            </a:endParaRPr>
          </a:p>
          <a:p>
            <a:pPr algn="ctr" fontAlgn="auto">
              <a:spcBef>
                <a:spcPts val="0"/>
              </a:spcBef>
              <a:spcAft>
                <a:spcPts val="0"/>
              </a:spcAft>
              <a:buClrTx/>
              <a:buFontTx/>
              <a:buNone/>
              <a:defRPr/>
            </a:pPr>
            <a:r>
              <a:rPr lang="en-CA" sz="2800" b="1" kern="0" dirty="0" smtClean="0">
                <a:solidFill>
                  <a:prstClr val="black"/>
                </a:solidFill>
                <a:latin typeface="Calibri"/>
                <a:ea typeface="+mj-ea"/>
                <a:cs typeface="+mj-cs"/>
              </a:rPr>
              <a:t>FROM SCIENCE TO COMMERCIAL VALUE</a:t>
            </a:r>
            <a:endParaRPr lang="en-CA" sz="2800" kern="0" dirty="0">
              <a:solidFill>
                <a:sysClr val="windowText" lastClr="000000"/>
              </a:solidFill>
              <a:cs typeface="Times New Roman" charset="0"/>
            </a:endParaRPr>
          </a:p>
        </p:txBody>
      </p:sp>
    </p:spTree>
    <p:extLst>
      <p:ext uri="{BB962C8B-B14F-4D97-AF65-F5344CB8AC3E}">
        <p14:creationId xmlns:p14="http://schemas.microsoft.com/office/powerpoint/2010/main" val="35460179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title"/>
          </p:nvPr>
        </p:nvSpPr>
        <p:spPr>
          <a:xfrm>
            <a:off x="0" y="311150"/>
            <a:ext cx="9144000" cy="477838"/>
          </a:xfrm>
        </p:spPr>
        <p:txBody>
          <a:bodyPr wrap="square"/>
          <a:lstStyle/>
          <a:p>
            <a:pPr algn="ctr"/>
            <a:r>
              <a:rPr lang="en-US" sz="3600" b="1" dirty="0" smtClean="0">
                <a:solidFill>
                  <a:srgbClr val="000000"/>
                </a:solidFill>
                <a:latin typeface="Calibri"/>
                <a:cs typeface="Calibri"/>
              </a:rPr>
              <a:t>Fraunhofer IME </a:t>
            </a:r>
            <a:endParaRPr lang="de-DE" sz="3600" b="1" dirty="0">
              <a:solidFill>
                <a:srgbClr val="000000"/>
              </a:solidFill>
              <a:latin typeface="Calibri"/>
              <a:cs typeface="Calibri"/>
            </a:endParaRPr>
          </a:p>
        </p:txBody>
      </p:sp>
      <p:grpSp>
        <p:nvGrpSpPr>
          <p:cNvPr id="27651" name="Group 6"/>
          <p:cNvGrpSpPr>
            <a:grpSpLocks/>
          </p:cNvGrpSpPr>
          <p:nvPr/>
        </p:nvGrpSpPr>
        <p:grpSpPr bwMode="auto">
          <a:xfrm>
            <a:off x="2841011" y="1422400"/>
            <a:ext cx="6205215" cy="4165600"/>
            <a:chOff x="2180" y="1104"/>
            <a:chExt cx="3700" cy="2208"/>
          </a:xfrm>
        </p:grpSpPr>
        <p:pic>
          <p:nvPicPr>
            <p:cNvPr id="27654" name="Bild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80" y="1104"/>
              <a:ext cx="3700" cy="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feld 12"/>
            <p:cNvSpPr txBox="1">
              <a:spLocks noChangeArrowheads="1"/>
            </p:cNvSpPr>
            <p:nvPr/>
          </p:nvSpPr>
          <p:spPr bwMode="auto">
            <a:xfrm>
              <a:off x="2201" y="3138"/>
              <a:ext cx="1976"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marL="742950" indent="-285750">
                <a:defRPr sz="3200">
                  <a:solidFill>
                    <a:schemeClr val="tx1"/>
                  </a:solidFill>
                  <a:latin typeface="Times New Roman" charset="0"/>
                  <a:ea typeface="ＭＳ Ｐゴシック" charset="0"/>
                </a:defRPr>
              </a:lvl2pPr>
              <a:lvl3pPr marL="1143000" indent="-228600">
                <a:defRPr sz="3200">
                  <a:solidFill>
                    <a:schemeClr val="tx1"/>
                  </a:solidFill>
                  <a:latin typeface="Times New Roman" charset="0"/>
                  <a:ea typeface="ＭＳ Ｐゴシック" charset="0"/>
                </a:defRPr>
              </a:lvl3pPr>
              <a:lvl4pPr marL="1600200" indent="-228600">
                <a:defRPr sz="3200">
                  <a:solidFill>
                    <a:schemeClr val="tx1"/>
                  </a:solidFill>
                  <a:latin typeface="Times New Roman" charset="0"/>
                  <a:ea typeface="ＭＳ Ｐゴシック" charset="0"/>
                </a:defRPr>
              </a:lvl4pPr>
              <a:lvl5pPr marL="2057400" indent="-228600">
                <a:defRPr sz="32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32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32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32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3200">
                  <a:solidFill>
                    <a:schemeClr val="tx1"/>
                  </a:solidFill>
                  <a:latin typeface="Times New Roman" charset="0"/>
                  <a:ea typeface="ＭＳ Ｐゴシック" charset="0"/>
                </a:defRPr>
              </a:lvl9pPr>
            </a:lstStyle>
            <a:p>
              <a:pPr algn="l" eaLnBrk="1" hangingPunct="1"/>
              <a:r>
                <a:rPr lang="de-DE" sz="1200" dirty="0">
                  <a:solidFill>
                    <a:schemeClr val="bg1"/>
                  </a:solidFill>
                  <a:cs typeface="ＭＳ Ｐゴシック" charset="0"/>
                </a:rPr>
                <a:t>Avia-Luftbild, Aachen – Dipl.-Ing. Martin Jochum</a:t>
              </a:r>
            </a:p>
          </p:txBody>
        </p:sp>
      </p:gr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23" y="6200775"/>
            <a:ext cx="18573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9577" y="1440212"/>
            <a:ext cx="2687494" cy="3785652"/>
          </a:xfrm>
          <a:prstGeom prst="rect">
            <a:avLst/>
          </a:prstGeom>
          <a:noFill/>
        </p:spPr>
        <p:txBody>
          <a:bodyPr wrap="square" rtlCol="0">
            <a:spAutoFit/>
          </a:bodyPr>
          <a:lstStyle/>
          <a:p>
            <a:r>
              <a:rPr lang="en-US" sz="2000" b="1" dirty="0" smtClean="0">
                <a:latin typeface="Calibri"/>
                <a:cs typeface="Calibri"/>
              </a:rPr>
              <a:t>HQ in Aachen</a:t>
            </a:r>
          </a:p>
          <a:p>
            <a:r>
              <a:rPr lang="en-US" sz="2000" b="1" dirty="0" smtClean="0">
                <a:latin typeface="Calibri"/>
                <a:cs typeface="Calibri"/>
              </a:rPr>
              <a:t>Director: Prof. Dr. Rainer Fischer</a:t>
            </a:r>
          </a:p>
          <a:p>
            <a:endParaRPr lang="en-US" sz="2000" b="1" dirty="0">
              <a:latin typeface="Calibri"/>
              <a:cs typeface="Calibri"/>
            </a:endParaRPr>
          </a:p>
          <a:p>
            <a:r>
              <a:rPr lang="en-US" sz="2000" b="1" dirty="0" smtClean="0">
                <a:latin typeface="Calibri"/>
                <a:cs typeface="Calibri"/>
              </a:rPr>
              <a:t>Other sites in </a:t>
            </a:r>
          </a:p>
          <a:p>
            <a:r>
              <a:rPr lang="en-US" sz="2000" b="1" dirty="0" err="1" smtClean="0">
                <a:latin typeface="Calibri"/>
                <a:cs typeface="Calibri"/>
              </a:rPr>
              <a:t>Schmallenberg</a:t>
            </a:r>
            <a:r>
              <a:rPr lang="en-US" sz="2000" b="1" dirty="0" smtClean="0">
                <a:latin typeface="Calibri"/>
                <a:cs typeface="Calibri"/>
              </a:rPr>
              <a:t>, Muenster, Giessen, Frankfurt/Main and Hamburg as well as </a:t>
            </a:r>
          </a:p>
          <a:p>
            <a:r>
              <a:rPr lang="en-US" sz="2000" b="1" dirty="0" smtClean="0">
                <a:latin typeface="Calibri"/>
                <a:cs typeface="Calibri"/>
              </a:rPr>
              <a:t>USA and Chile</a:t>
            </a:r>
          </a:p>
          <a:p>
            <a:endParaRPr lang="en-US" sz="2000" b="1" dirty="0">
              <a:latin typeface="Calibri"/>
              <a:cs typeface="Calibri"/>
            </a:endParaRPr>
          </a:p>
          <a:p>
            <a:r>
              <a:rPr lang="en-US" sz="2000" b="1" dirty="0" smtClean="0">
                <a:latin typeface="Calibri"/>
                <a:cs typeface="Calibri"/>
              </a:rPr>
              <a:t>Around 350 scientists</a:t>
            </a:r>
          </a:p>
        </p:txBody>
      </p:sp>
      <p:sp>
        <p:nvSpPr>
          <p:cNvPr id="3" name="TextBox 2"/>
          <p:cNvSpPr txBox="1"/>
          <p:nvPr/>
        </p:nvSpPr>
        <p:spPr>
          <a:xfrm>
            <a:off x="283484" y="5624749"/>
            <a:ext cx="8724965" cy="400110"/>
          </a:xfrm>
          <a:prstGeom prst="rect">
            <a:avLst/>
          </a:prstGeom>
          <a:noFill/>
        </p:spPr>
        <p:txBody>
          <a:bodyPr wrap="none" rtlCol="0">
            <a:spAutoFit/>
          </a:bodyPr>
          <a:lstStyle/>
          <a:p>
            <a:r>
              <a:rPr lang="en-US" sz="2000" b="1" dirty="0" smtClean="0">
                <a:latin typeface="Calibri"/>
                <a:cs typeface="Calibri"/>
              </a:rPr>
              <a:t>Applied Biotechnology, Environmental Services, Drug Discovery and Production</a:t>
            </a:r>
            <a:endParaRPr lang="en-US" sz="1400" dirty="0" smtClean="0">
              <a:latin typeface="Calibri"/>
              <a:cs typeface="Calibri"/>
            </a:endParaRPr>
          </a:p>
        </p:txBody>
      </p:sp>
    </p:spTree>
    <p:extLst>
      <p:ext uri="{BB962C8B-B14F-4D97-AF65-F5344CB8AC3E}">
        <p14:creationId xmlns:p14="http://schemas.microsoft.com/office/powerpoint/2010/main" val="34558645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20" y="531094"/>
            <a:ext cx="9057798" cy="738905"/>
          </a:xfrm>
        </p:spPr>
        <p:txBody>
          <a:bodyPr/>
          <a:lstStyle/>
          <a:p>
            <a:pPr algn="ctr"/>
            <a:r>
              <a:rPr lang="en-US" sz="3600" b="1" dirty="0"/>
              <a:t>Fraunhofer Chile Research </a:t>
            </a:r>
            <a:endParaRPr lang="en-GB" sz="2400" b="1" dirty="0">
              <a:latin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787177229"/>
              </p:ext>
            </p:extLst>
          </p:nvPr>
        </p:nvGraphicFramePr>
        <p:xfrm>
          <a:off x="436562" y="1628799"/>
          <a:ext cx="8239893" cy="4459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60032" y="1710389"/>
            <a:ext cx="514411" cy="514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60576" y="4823731"/>
            <a:ext cx="610001" cy="697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7979" y="4221088"/>
            <a:ext cx="1179637" cy="401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92280" y="1751978"/>
            <a:ext cx="1368152" cy="473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07704" y="1760687"/>
            <a:ext cx="1138146" cy="465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20272" y="4941168"/>
            <a:ext cx="1169848" cy="670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56492" y="5276640"/>
            <a:ext cx="569905" cy="760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1923" y="6200775"/>
            <a:ext cx="18573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4336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smtClean="0"/>
              <a:t>FCR-CSB: OUR RESEARCH LINES</a:t>
            </a:r>
            <a:endParaRPr lang="en-US" sz="3600" b="1" dirty="0"/>
          </a:p>
        </p:txBody>
      </p:sp>
      <p:sp>
        <p:nvSpPr>
          <p:cNvPr id="3" name="Content Placeholder 2"/>
          <p:cNvSpPr>
            <a:spLocks noGrp="1"/>
          </p:cNvSpPr>
          <p:nvPr>
            <p:ph idx="1"/>
          </p:nvPr>
        </p:nvSpPr>
        <p:spPr>
          <a:xfrm>
            <a:off x="439738" y="1182445"/>
            <a:ext cx="8247062" cy="4524377"/>
          </a:xfrm>
        </p:spPr>
        <p:txBody>
          <a:bodyPr/>
          <a:lstStyle/>
          <a:p>
            <a:r>
              <a:rPr lang="en-US" sz="1800" b="1" dirty="0"/>
              <a:t>Agriculture</a:t>
            </a:r>
          </a:p>
          <a:p>
            <a:pPr lvl="1"/>
            <a:r>
              <a:rPr lang="en-US" sz="1800" b="1" dirty="0" smtClean="0"/>
              <a:t>Pollination research to increase productivity of primary agriculture</a:t>
            </a:r>
            <a:endParaRPr lang="en-US" sz="1800" b="1" dirty="0"/>
          </a:p>
          <a:p>
            <a:pPr lvl="1"/>
            <a:r>
              <a:rPr lang="nl-NL" sz="1800" b="1" dirty="0" err="1" smtClean="0"/>
              <a:t>Bee</a:t>
            </a:r>
            <a:r>
              <a:rPr lang="nl-NL" sz="1800" b="1" dirty="0"/>
              <a:t> </a:t>
            </a:r>
            <a:r>
              <a:rPr lang="nl-NL" sz="1800" b="1" dirty="0" smtClean="0"/>
              <a:t>health</a:t>
            </a:r>
            <a:r>
              <a:rPr lang="nl-NL" sz="1800" b="1" dirty="0"/>
              <a:t> </a:t>
            </a:r>
            <a:r>
              <a:rPr lang="nl-NL" sz="1800" b="1" dirty="0" err="1" smtClean="0"/>
              <a:t>and</a:t>
            </a:r>
            <a:r>
              <a:rPr lang="nl-NL" sz="1800" b="1" dirty="0"/>
              <a:t> </a:t>
            </a:r>
            <a:r>
              <a:rPr lang="nl-NL" sz="1800" b="1" dirty="0" err="1" smtClean="0"/>
              <a:t>bee</a:t>
            </a:r>
            <a:r>
              <a:rPr lang="nl-NL" sz="1800" b="1" dirty="0"/>
              <a:t> </a:t>
            </a:r>
            <a:r>
              <a:rPr lang="nl-NL" sz="1800" b="1" dirty="0" err="1" smtClean="0"/>
              <a:t>products</a:t>
            </a:r>
            <a:r>
              <a:rPr lang="nl-NL" sz="1800" b="1" dirty="0" smtClean="0"/>
              <a:t> </a:t>
            </a:r>
            <a:r>
              <a:rPr lang="nl-NL" sz="1800" b="1" dirty="0" err="1" smtClean="0"/>
              <a:t>to</a:t>
            </a:r>
            <a:r>
              <a:rPr lang="nl-NL" sz="1800" b="1" dirty="0" smtClean="0"/>
              <a:t> </a:t>
            </a:r>
            <a:r>
              <a:rPr lang="nl-NL" sz="1800" b="1" dirty="0" err="1" smtClean="0"/>
              <a:t>add</a:t>
            </a:r>
            <a:r>
              <a:rPr lang="nl-NL" sz="1800" b="1" dirty="0" smtClean="0"/>
              <a:t> </a:t>
            </a:r>
            <a:r>
              <a:rPr lang="nl-NL" sz="1800" b="1" dirty="0" err="1" smtClean="0"/>
              <a:t>value</a:t>
            </a:r>
            <a:r>
              <a:rPr lang="nl-NL" sz="1800" b="1" dirty="0" smtClean="0"/>
              <a:t> </a:t>
            </a:r>
            <a:r>
              <a:rPr lang="nl-NL" sz="1800" b="1" dirty="0" err="1" smtClean="0"/>
              <a:t>to</a:t>
            </a:r>
            <a:r>
              <a:rPr lang="nl-NL" sz="1800" b="1" dirty="0" smtClean="0"/>
              <a:t> </a:t>
            </a:r>
            <a:r>
              <a:rPr lang="nl-NL" sz="1800" b="1" dirty="0" err="1" smtClean="0"/>
              <a:t>honey</a:t>
            </a:r>
            <a:r>
              <a:rPr lang="nl-NL" sz="1800" b="1" dirty="0" smtClean="0"/>
              <a:t> producers</a:t>
            </a:r>
            <a:endParaRPr lang="nl-NL" sz="1800" b="1" dirty="0"/>
          </a:p>
          <a:p>
            <a:r>
              <a:rPr lang="nl-NL" sz="1800" b="1" dirty="0" smtClean="0"/>
              <a:t>Aquaculture</a:t>
            </a:r>
          </a:p>
          <a:p>
            <a:pPr lvl="1"/>
            <a:r>
              <a:rPr lang="nl-NL" sz="1800" b="1" dirty="0" smtClean="0"/>
              <a:t>Vaccines </a:t>
            </a:r>
            <a:r>
              <a:rPr lang="nl-NL" sz="1800" b="1" dirty="0" err="1" smtClean="0"/>
              <a:t>and</a:t>
            </a:r>
            <a:r>
              <a:rPr lang="nl-NL" sz="1800" b="1" dirty="0" smtClean="0"/>
              <a:t> </a:t>
            </a:r>
            <a:r>
              <a:rPr lang="nl-NL" sz="1800" b="1" dirty="0" err="1" smtClean="0"/>
              <a:t>Therapeutics</a:t>
            </a:r>
            <a:r>
              <a:rPr lang="nl-NL" sz="1800" b="1" dirty="0" smtClean="0"/>
              <a:t> </a:t>
            </a:r>
            <a:r>
              <a:rPr lang="nl-NL" sz="1800" b="1" dirty="0" err="1" smtClean="0"/>
              <a:t>to</a:t>
            </a:r>
            <a:r>
              <a:rPr lang="nl-NL" sz="1800" b="1" dirty="0" smtClean="0"/>
              <a:t> </a:t>
            </a:r>
            <a:r>
              <a:rPr lang="nl-NL" sz="1800" b="1" dirty="0" err="1" smtClean="0"/>
              <a:t>protect</a:t>
            </a:r>
            <a:r>
              <a:rPr lang="nl-NL" sz="1800" b="1" dirty="0" smtClean="0"/>
              <a:t> </a:t>
            </a:r>
            <a:r>
              <a:rPr lang="nl-NL" sz="1800" b="1" dirty="0" err="1" smtClean="0"/>
              <a:t>salmon</a:t>
            </a:r>
            <a:r>
              <a:rPr lang="nl-NL" sz="1800" b="1" dirty="0" smtClean="0"/>
              <a:t> </a:t>
            </a:r>
            <a:r>
              <a:rPr lang="nl-NL" sz="1800" b="1" dirty="0" err="1" smtClean="0"/>
              <a:t>industry</a:t>
            </a:r>
            <a:r>
              <a:rPr lang="nl-NL" sz="1800" b="1" dirty="0" smtClean="0"/>
              <a:t> </a:t>
            </a:r>
            <a:r>
              <a:rPr lang="nl-NL" sz="1800" b="1" dirty="0" err="1" smtClean="0"/>
              <a:t>from</a:t>
            </a:r>
            <a:r>
              <a:rPr lang="nl-NL" sz="1800" b="1" dirty="0" smtClean="0"/>
              <a:t> disasters</a:t>
            </a:r>
          </a:p>
          <a:p>
            <a:pPr lvl="1"/>
            <a:r>
              <a:rPr lang="nl-NL" sz="1800" b="1" dirty="0" err="1" smtClean="0"/>
              <a:t>Sustainability</a:t>
            </a:r>
            <a:r>
              <a:rPr lang="nl-NL" sz="1800" b="1" dirty="0" smtClean="0"/>
              <a:t> </a:t>
            </a:r>
            <a:r>
              <a:rPr lang="nl-NL" sz="1800" b="1" dirty="0" err="1" smtClean="0"/>
              <a:t>to</a:t>
            </a:r>
            <a:r>
              <a:rPr lang="nl-NL" sz="1800" b="1" dirty="0" smtClean="0"/>
              <a:t> help </a:t>
            </a:r>
            <a:r>
              <a:rPr lang="nl-NL" sz="1800" b="1" dirty="0" err="1" smtClean="0"/>
              <a:t>industry</a:t>
            </a:r>
            <a:r>
              <a:rPr lang="nl-NL" sz="1800" b="1" dirty="0" smtClean="0"/>
              <a:t> </a:t>
            </a:r>
            <a:r>
              <a:rPr lang="nl-NL" sz="1800" b="1" dirty="0" err="1" smtClean="0"/>
              <a:t>with</a:t>
            </a:r>
            <a:r>
              <a:rPr lang="nl-NL" sz="1800" b="1" dirty="0" smtClean="0"/>
              <a:t> </a:t>
            </a:r>
            <a:r>
              <a:rPr lang="nl-NL" sz="1800" b="1" dirty="0" err="1" smtClean="0"/>
              <a:t>certification</a:t>
            </a:r>
            <a:r>
              <a:rPr lang="nl-NL" sz="1800" b="1" dirty="0" smtClean="0"/>
              <a:t> </a:t>
            </a:r>
            <a:r>
              <a:rPr lang="nl-NL" sz="1800" b="1" dirty="0" err="1" smtClean="0"/>
              <a:t>processes</a:t>
            </a:r>
            <a:endParaRPr lang="nl-NL" sz="1800" b="1" dirty="0"/>
          </a:p>
          <a:p>
            <a:r>
              <a:rPr lang="nl-NL" sz="1800" b="1" dirty="0" err="1" smtClean="0"/>
              <a:t>Therapeutic</a:t>
            </a:r>
            <a:r>
              <a:rPr lang="nl-NL" sz="1800" b="1" dirty="0"/>
              <a:t> </a:t>
            </a:r>
            <a:r>
              <a:rPr lang="nl-NL" sz="1800" b="1" dirty="0" err="1" smtClean="0"/>
              <a:t>Peptides</a:t>
            </a:r>
            <a:r>
              <a:rPr lang="nl-NL" sz="1800" b="1" dirty="0" smtClean="0"/>
              <a:t> </a:t>
            </a:r>
            <a:r>
              <a:rPr lang="nl-NL" sz="1800" b="1" dirty="0" err="1" smtClean="0"/>
              <a:t>to</a:t>
            </a:r>
            <a:r>
              <a:rPr lang="nl-NL" sz="1800" b="1" dirty="0" smtClean="0"/>
              <a:t> </a:t>
            </a:r>
            <a:r>
              <a:rPr lang="nl-NL" sz="1800" b="1" dirty="0" err="1" smtClean="0"/>
              <a:t>generate</a:t>
            </a:r>
            <a:r>
              <a:rPr lang="nl-NL" sz="1800" b="1" dirty="0" smtClean="0"/>
              <a:t> </a:t>
            </a:r>
            <a:r>
              <a:rPr lang="nl-NL" sz="1800" b="1" dirty="0" err="1" smtClean="0"/>
              <a:t>novel</a:t>
            </a:r>
            <a:r>
              <a:rPr lang="nl-NL" sz="1800" b="1" dirty="0" smtClean="0"/>
              <a:t> </a:t>
            </a:r>
            <a:r>
              <a:rPr lang="nl-NL" sz="1800" b="1" dirty="0" err="1" smtClean="0"/>
              <a:t>disease</a:t>
            </a:r>
            <a:r>
              <a:rPr lang="nl-NL" sz="1800" b="1" dirty="0" smtClean="0"/>
              <a:t> </a:t>
            </a:r>
            <a:r>
              <a:rPr lang="nl-NL" sz="1800" b="1" dirty="0" err="1" smtClean="0"/>
              <a:t>treatments</a:t>
            </a:r>
            <a:r>
              <a:rPr lang="nl-NL" sz="1800" b="1" dirty="0" smtClean="0"/>
              <a:t> </a:t>
            </a:r>
            <a:endParaRPr lang="nl-NL" sz="1800" b="1" dirty="0"/>
          </a:p>
          <a:p>
            <a:r>
              <a:rPr lang="nl-NL" sz="1800" b="1" dirty="0" smtClean="0"/>
              <a:t>Bio-Computing </a:t>
            </a:r>
            <a:r>
              <a:rPr lang="nl-NL" sz="1800" b="1" dirty="0" err="1" smtClean="0"/>
              <a:t>and</a:t>
            </a:r>
            <a:r>
              <a:rPr lang="nl-NL" sz="1800" b="1" dirty="0"/>
              <a:t> </a:t>
            </a:r>
            <a:r>
              <a:rPr lang="nl-NL" sz="1800" b="1" dirty="0" err="1" smtClean="0"/>
              <a:t>Applied</a:t>
            </a:r>
            <a:r>
              <a:rPr lang="nl-NL" sz="1800" b="1" dirty="0" smtClean="0"/>
              <a:t> Genetics </a:t>
            </a:r>
            <a:r>
              <a:rPr lang="nl-NL" sz="1800" b="1" dirty="0" err="1" smtClean="0"/>
              <a:t>to</a:t>
            </a:r>
            <a:r>
              <a:rPr lang="nl-NL" sz="1800" b="1" dirty="0" smtClean="0"/>
              <a:t> </a:t>
            </a:r>
            <a:r>
              <a:rPr lang="nl-NL" sz="1800" b="1" dirty="0" err="1" smtClean="0"/>
              <a:t>generate</a:t>
            </a:r>
            <a:r>
              <a:rPr lang="nl-NL" sz="1800" b="1" dirty="0" smtClean="0"/>
              <a:t> new </a:t>
            </a:r>
            <a:r>
              <a:rPr lang="nl-NL" sz="1800" b="1" dirty="0" err="1" smtClean="0"/>
              <a:t>varieties</a:t>
            </a:r>
            <a:r>
              <a:rPr lang="nl-NL" sz="1800" b="1" dirty="0" smtClean="0"/>
              <a:t> </a:t>
            </a:r>
            <a:r>
              <a:rPr lang="nl-NL" sz="1800" b="1" dirty="0" err="1" smtClean="0"/>
              <a:t>and</a:t>
            </a:r>
            <a:r>
              <a:rPr lang="nl-NL" sz="1800" b="1" dirty="0" smtClean="0"/>
              <a:t> </a:t>
            </a:r>
          </a:p>
          <a:p>
            <a:pPr marL="0" indent="0">
              <a:buNone/>
            </a:pPr>
            <a:r>
              <a:rPr lang="nl-NL" sz="1800" b="1" dirty="0"/>
              <a:t> </a:t>
            </a:r>
            <a:r>
              <a:rPr lang="nl-NL" sz="1800" b="1" dirty="0" smtClean="0"/>
              <a:t>    </a:t>
            </a:r>
            <a:r>
              <a:rPr lang="nl-NL" sz="1800" b="1" dirty="0" err="1" smtClean="0"/>
              <a:t>disease</a:t>
            </a:r>
            <a:r>
              <a:rPr lang="nl-NL" sz="1800" b="1" dirty="0" smtClean="0"/>
              <a:t> monitoring systems </a:t>
            </a:r>
            <a:r>
              <a:rPr lang="nl-NL" sz="1800" b="1" dirty="0" err="1" smtClean="0"/>
              <a:t>based</a:t>
            </a:r>
            <a:r>
              <a:rPr lang="nl-NL" sz="1800" b="1" dirty="0" smtClean="0"/>
              <a:t> on </a:t>
            </a:r>
            <a:r>
              <a:rPr lang="nl-NL" sz="1800" b="1" dirty="0" err="1" smtClean="0"/>
              <a:t>latest</a:t>
            </a:r>
            <a:r>
              <a:rPr lang="nl-NL" sz="1800" b="1" dirty="0" smtClean="0"/>
              <a:t> </a:t>
            </a:r>
            <a:r>
              <a:rPr lang="nl-NL" sz="1800" b="1" dirty="0" err="1" smtClean="0"/>
              <a:t>genome</a:t>
            </a:r>
            <a:r>
              <a:rPr lang="nl-NL" sz="1800" b="1" dirty="0" smtClean="0"/>
              <a:t> research </a:t>
            </a:r>
            <a:endParaRPr lang="nl-NL" sz="1800" b="1" dirty="0"/>
          </a:p>
          <a:p>
            <a:r>
              <a:rPr lang="nl-NL" sz="1800" b="1" dirty="0" smtClean="0"/>
              <a:t> </a:t>
            </a:r>
            <a:r>
              <a:rPr lang="nl-NL" sz="1800" b="1" dirty="0" err="1" smtClean="0"/>
              <a:t>Renewable</a:t>
            </a:r>
            <a:r>
              <a:rPr lang="nl-NL" sz="1800" b="1" dirty="0" smtClean="0"/>
              <a:t> Resources </a:t>
            </a:r>
            <a:r>
              <a:rPr lang="nl-NL" sz="1800" b="1" dirty="0" err="1" smtClean="0"/>
              <a:t>to</a:t>
            </a:r>
            <a:r>
              <a:rPr lang="nl-NL" sz="1800" b="1" dirty="0" smtClean="0"/>
              <a:t> </a:t>
            </a:r>
            <a:r>
              <a:rPr lang="nl-NL" sz="1800" b="1" dirty="0" err="1" smtClean="0"/>
              <a:t>generate</a:t>
            </a:r>
            <a:r>
              <a:rPr lang="nl-NL" sz="1800" b="1" dirty="0" smtClean="0"/>
              <a:t> </a:t>
            </a:r>
            <a:r>
              <a:rPr lang="nl-NL" sz="1800" b="1" dirty="0" err="1" smtClean="0"/>
              <a:t>value</a:t>
            </a:r>
            <a:r>
              <a:rPr lang="nl-NL" sz="1800" b="1" dirty="0" smtClean="0"/>
              <a:t> </a:t>
            </a:r>
            <a:r>
              <a:rPr lang="nl-NL" sz="1800" b="1" dirty="0" err="1" smtClean="0"/>
              <a:t>added</a:t>
            </a:r>
            <a:r>
              <a:rPr lang="nl-NL" sz="1800" b="1" dirty="0" smtClean="0"/>
              <a:t> </a:t>
            </a:r>
            <a:r>
              <a:rPr lang="nl-NL" sz="1800" b="1" dirty="0" err="1" smtClean="0"/>
              <a:t>products</a:t>
            </a:r>
            <a:r>
              <a:rPr lang="nl-NL" sz="1800" b="1" dirty="0" smtClean="0"/>
              <a:t> </a:t>
            </a:r>
            <a:r>
              <a:rPr lang="nl-NL" sz="1800" b="1" dirty="0" err="1" smtClean="0"/>
              <a:t>and</a:t>
            </a:r>
            <a:r>
              <a:rPr lang="nl-NL" sz="1800" b="1" dirty="0" smtClean="0"/>
              <a:t> </a:t>
            </a:r>
            <a:r>
              <a:rPr lang="nl-NL" sz="1800" b="1" dirty="0" err="1" smtClean="0"/>
              <a:t>biofuels</a:t>
            </a:r>
            <a:endParaRPr lang="nl-NL" sz="1800" b="1" dirty="0"/>
          </a:p>
          <a:p>
            <a:r>
              <a:rPr lang="nl-NL" sz="1800" b="1" dirty="0" smtClean="0"/>
              <a:t>Nano‐</a:t>
            </a:r>
            <a:r>
              <a:rPr lang="nl-NL" sz="1800" b="1" dirty="0" err="1" smtClean="0"/>
              <a:t>Biotechnology</a:t>
            </a:r>
            <a:r>
              <a:rPr lang="nl-NL" sz="1800" b="1" dirty="0" smtClean="0"/>
              <a:t> </a:t>
            </a:r>
            <a:r>
              <a:rPr lang="nl-NL" sz="1800" b="1" dirty="0" err="1" smtClean="0"/>
              <a:t>to</a:t>
            </a:r>
            <a:r>
              <a:rPr lang="nl-NL" sz="1800" b="1" dirty="0" smtClean="0"/>
              <a:t> </a:t>
            </a:r>
            <a:r>
              <a:rPr lang="nl-NL" sz="1800" b="1" dirty="0" err="1" smtClean="0"/>
              <a:t>remove</a:t>
            </a:r>
            <a:r>
              <a:rPr lang="nl-NL" sz="1800" b="1" dirty="0" smtClean="0"/>
              <a:t> </a:t>
            </a:r>
            <a:r>
              <a:rPr lang="nl-NL" sz="1800" b="1" dirty="0" err="1" smtClean="0"/>
              <a:t>unwanted</a:t>
            </a:r>
            <a:r>
              <a:rPr lang="nl-NL" sz="1800" b="1" dirty="0" smtClean="0"/>
              <a:t> </a:t>
            </a:r>
            <a:r>
              <a:rPr lang="nl-NL" sz="1800" b="1" dirty="0" err="1" smtClean="0"/>
              <a:t>chemicals</a:t>
            </a:r>
            <a:r>
              <a:rPr lang="nl-NL" sz="1800" b="1" dirty="0" smtClean="0"/>
              <a:t> </a:t>
            </a:r>
            <a:r>
              <a:rPr lang="nl-NL" sz="1800" b="1" dirty="0" err="1" smtClean="0"/>
              <a:t>from</a:t>
            </a:r>
            <a:r>
              <a:rPr lang="nl-NL" sz="1800" b="1" dirty="0" smtClean="0"/>
              <a:t> </a:t>
            </a:r>
            <a:r>
              <a:rPr lang="nl-NL" sz="1800" b="1" dirty="0" err="1" smtClean="0"/>
              <a:t>liquids</a:t>
            </a:r>
            <a:endParaRPr lang="nl-NL" sz="1800" b="1" dirty="0" smtClean="0"/>
          </a:p>
          <a:p>
            <a:r>
              <a:rPr lang="nl-NL" sz="1800" b="1" dirty="0" smtClean="0"/>
              <a:t>Nano-</a:t>
            </a:r>
            <a:r>
              <a:rPr lang="nl-NL" sz="1800" b="1" dirty="0" err="1" smtClean="0"/>
              <a:t>Medicine</a:t>
            </a:r>
            <a:r>
              <a:rPr lang="nl-NL" sz="1800" b="1" dirty="0" smtClean="0"/>
              <a:t> </a:t>
            </a:r>
            <a:r>
              <a:rPr lang="nl-NL" sz="1800" b="1" dirty="0" err="1" smtClean="0"/>
              <a:t>to</a:t>
            </a:r>
            <a:r>
              <a:rPr lang="nl-NL" sz="1800" b="1" dirty="0" smtClean="0"/>
              <a:t> </a:t>
            </a:r>
            <a:r>
              <a:rPr lang="nl-NL" sz="1800" b="1" dirty="0" err="1" smtClean="0"/>
              <a:t>deliver</a:t>
            </a:r>
            <a:r>
              <a:rPr lang="nl-NL" sz="1800" b="1" dirty="0" smtClean="0"/>
              <a:t> DNA/RNA drugs </a:t>
            </a:r>
            <a:r>
              <a:rPr lang="nl-NL" sz="1800" b="1" dirty="0" err="1" smtClean="0"/>
              <a:t>efficiently</a:t>
            </a:r>
            <a:endParaRPr lang="nl-NL" sz="1800" b="1" dirty="0"/>
          </a:p>
          <a:p>
            <a:r>
              <a:rPr lang="nl-NL" sz="1800" b="1" dirty="0" smtClean="0"/>
              <a:t>Bio-</a:t>
            </a:r>
            <a:r>
              <a:rPr lang="nl-NL" sz="1800" b="1" dirty="0" err="1" smtClean="0"/>
              <a:t>Medicine</a:t>
            </a:r>
            <a:r>
              <a:rPr lang="nl-NL" sz="1800" b="1" dirty="0" smtClean="0"/>
              <a:t> </a:t>
            </a:r>
            <a:r>
              <a:rPr lang="nl-NL" sz="1800" b="1" dirty="0" err="1" smtClean="0"/>
              <a:t>to</a:t>
            </a:r>
            <a:r>
              <a:rPr lang="nl-NL" sz="1800" b="1" dirty="0"/>
              <a:t> </a:t>
            </a:r>
            <a:r>
              <a:rPr lang="nl-NL" sz="1800" b="1" dirty="0" err="1" smtClean="0"/>
              <a:t>develop</a:t>
            </a:r>
            <a:r>
              <a:rPr lang="nl-NL" sz="1800" b="1" dirty="0" smtClean="0"/>
              <a:t> </a:t>
            </a:r>
            <a:r>
              <a:rPr lang="nl-NL" sz="1800" b="1" dirty="0" err="1" smtClean="0"/>
              <a:t>biomarkers</a:t>
            </a:r>
            <a:r>
              <a:rPr lang="nl-NL" sz="1800" b="1" dirty="0" smtClean="0"/>
              <a:t>, </a:t>
            </a:r>
            <a:r>
              <a:rPr lang="nl-NL" sz="1800" b="1" dirty="0" err="1" smtClean="0"/>
              <a:t>provide</a:t>
            </a:r>
            <a:r>
              <a:rPr lang="nl-NL" sz="1800" b="1" dirty="0" smtClean="0"/>
              <a:t> </a:t>
            </a:r>
            <a:r>
              <a:rPr lang="nl-NL" sz="1800" b="1" dirty="0" err="1" smtClean="0"/>
              <a:t>preclinical</a:t>
            </a:r>
            <a:r>
              <a:rPr lang="nl-NL" sz="1800" b="1" dirty="0" smtClean="0"/>
              <a:t> research services </a:t>
            </a:r>
          </a:p>
          <a:p>
            <a:pPr marL="0" indent="0">
              <a:buNone/>
            </a:pPr>
            <a:r>
              <a:rPr lang="nl-NL" sz="1800" b="1" dirty="0"/>
              <a:t> </a:t>
            </a:r>
            <a:r>
              <a:rPr lang="nl-NL" sz="1800" b="1" dirty="0" smtClean="0"/>
              <a:t>   </a:t>
            </a:r>
            <a:r>
              <a:rPr lang="nl-NL" sz="1800" b="1" dirty="0" err="1" smtClean="0"/>
              <a:t>and</a:t>
            </a:r>
            <a:r>
              <a:rPr lang="nl-NL" sz="1800" b="1" dirty="0" smtClean="0"/>
              <a:t> </a:t>
            </a:r>
            <a:r>
              <a:rPr lang="nl-NL" sz="1800" b="1" dirty="0" err="1" smtClean="0"/>
              <a:t>develop</a:t>
            </a:r>
            <a:r>
              <a:rPr lang="nl-NL" sz="1800" b="1" dirty="0" smtClean="0"/>
              <a:t> new drugs </a:t>
            </a:r>
            <a:r>
              <a:rPr lang="nl-NL" sz="1800" b="1" dirty="0" err="1" smtClean="0"/>
              <a:t>for</a:t>
            </a:r>
            <a:r>
              <a:rPr lang="nl-NL" sz="1800" b="1" dirty="0" smtClean="0"/>
              <a:t> </a:t>
            </a:r>
            <a:r>
              <a:rPr lang="nl-NL" sz="1800" b="1" dirty="0" err="1" smtClean="0"/>
              <a:t>Alzheimers</a:t>
            </a:r>
            <a:r>
              <a:rPr lang="nl-NL" sz="1800" b="1" dirty="0" smtClean="0"/>
              <a:t> </a:t>
            </a:r>
            <a:r>
              <a:rPr lang="nl-NL" sz="1800" b="1" dirty="0" err="1" smtClean="0"/>
              <a:t>and</a:t>
            </a:r>
            <a:r>
              <a:rPr lang="nl-NL" sz="1800" b="1" dirty="0"/>
              <a:t> </a:t>
            </a:r>
            <a:r>
              <a:rPr lang="nl-NL" sz="1800" b="1" dirty="0" err="1" smtClean="0"/>
              <a:t>other</a:t>
            </a:r>
            <a:r>
              <a:rPr lang="nl-NL" sz="1800" b="1" dirty="0"/>
              <a:t> </a:t>
            </a:r>
            <a:r>
              <a:rPr lang="nl-NL" sz="1800" b="1" dirty="0" err="1" smtClean="0"/>
              <a:t>brain</a:t>
            </a:r>
            <a:r>
              <a:rPr lang="nl-NL" sz="1800" b="1" dirty="0"/>
              <a:t> </a:t>
            </a:r>
            <a:r>
              <a:rPr lang="nl-NL" sz="1800" b="1" dirty="0" smtClean="0"/>
              <a:t>disorders</a:t>
            </a:r>
            <a:endParaRPr lang="en-US" sz="1800" b="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23" y="6200775"/>
            <a:ext cx="18573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 descr="126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9952" y="822251"/>
            <a:ext cx="984250" cy="7429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pic>
      <p:pic>
        <p:nvPicPr>
          <p:cNvPr id="6" name="Picture 6" descr="424-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9952" y="1737384"/>
            <a:ext cx="984250" cy="738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Picture 6" descr="424-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6272" y="2660904"/>
            <a:ext cx="984250" cy="738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Picture 5" descr="127-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69952" y="3622774"/>
            <a:ext cx="984250" cy="722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 name="Picture 7" descr="127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9952" y="4543672"/>
            <a:ext cx="984250" cy="73818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pic>
      <p:pic>
        <p:nvPicPr>
          <p:cNvPr id="10" name="Picture 9" descr="esteban_men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9952" y="5391847"/>
            <a:ext cx="984250" cy="738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0435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1"/>
          <p:cNvSpPr>
            <a:spLocks noChangeArrowheads="1"/>
          </p:cNvSpPr>
          <p:nvPr/>
        </p:nvSpPr>
        <p:spPr bwMode="auto">
          <a:xfrm>
            <a:off x="669038" y="1776959"/>
            <a:ext cx="8007417" cy="3201400"/>
          </a:xfrm>
          <a:prstGeom prst="rect">
            <a:avLst/>
          </a:prstGeom>
          <a:solidFill>
            <a:srgbClr val="D4E6F4"/>
          </a:solidFill>
          <a:ln>
            <a:noFill/>
          </a:ln>
          <a:effectLst/>
          <a:extLst>
            <a:ext uri="{91240B29-F687-4f45-9708-019B960494DF}">
              <a14:hiddenLine xmlns:a14="http://schemas.microsoft.com/office/drawing/2010/main" w="6350">
                <a:solidFill>
                  <a:srgbClr val="B2B2B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de-DE"/>
          </a:p>
        </p:txBody>
      </p:sp>
      <p:sp>
        <p:nvSpPr>
          <p:cNvPr id="4099" name="Rectangle 2"/>
          <p:cNvSpPr>
            <a:spLocks noGrp="1" noChangeArrowheads="1"/>
          </p:cNvSpPr>
          <p:nvPr>
            <p:ph type="title"/>
          </p:nvPr>
        </p:nvSpPr>
        <p:spPr>
          <a:xfrm>
            <a:off x="466725" y="334800"/>
            <a:ext cx="8208000" cy="646331"/>
          </a:xfrm>
        </p:spPr>
        <p:txBody>
          <a:bodyPr/>
          <a:lstStyle/>
          <a:p>
            <a:pPr algn="ctr" eaLnBrk="1" hangingPunct="1"/>
            <a:r>
              <a:rPr lang="en-US" sz="3600" b="1" dirty="0" smtClean="0"/>
              <a:t>Fraunhofer ISE</a:t>
            </a:r>
          </a:p>
        </p:txBody>
      </p:sp>
      <p:sp>
        <p:nvSpPr>
          <p:cNvPr id="2" name="Inhaltsplatzhalter 1"/>
          <p:cNvSpPr>
            <a:spLocks noGrp="1"/>
          </p:cNvSpPr>
          <p:nvPr>
            <p:ph idx="1"/>
          </p:nvPr>
        </p:nvSpPr>
        <p:spPr>
          <a:xfrm>
            <a:off x="432705" y="1330977"/>
            <a:ext cx="4105275" cy="4713361"/>
          </a:xfrm>
          <a:solidFill>
            <a:srgbClr val="FFFFFF"/>
          </a:solidFill>
        </p:spPr>
        <p:style>
          <a:lnRef idx="1">
            <a:schemeClr val="accent6"/>
          </a:lnRef>
          <a:fillRef idx="2">
            <a:schemeClr val="accent6"/>
          </a:fillRef>
          <a:effectRef idx="1">
            <a:schemeClr val="accent6"/>
          </a:effectRef>
          <a:fontRef idx="minor">
            <a:schemeClr val="dk1"/>
          </a:fontRef>
        </p:style>
        <p:txBody>
          <a:bodyPr/>
          <a:lstStyle/>
          <a:p>
            <a:r>
              <a:rPr lang="en-US" sz="2000" dirty="0" smtClean="0">
                <a:latin typeface="Calibri"/>
                <a:cs typeface="Calibri"/>
              </a:rPr>
              <a:t>Director: Prof. </a:t>
            </a:r>
            <a:r>
              <a:rPr lang="en-US" sz="2000" dirty="0" err="1" smtClean="0">
                <a:latin typeface="Calibri"/>
                <a:cs typeface="Calibri"/>
              </a:rPr>
              <a:t>Eicke</a:t>
            </a:r>
            <a:r>
              <a:rPr lang="en-US" sz="2000" dirty="0" smtClean="0">
                <a:latin typeface="Calibri"/>
                <a:cs typeface="Calibri"/>
              </a:rPr>
              <a:t> Weber</a:t>
            </a:r>
          </a:p>
          <a:p>
            <a:r>
              <a:rPr lang="en-US" sz="2000" dirty="0" smtClean="0">
                <a:latin typeface="Calibri"/>
                <a:cs typeface="Calibri"/>
              </a:rPr>
              <a:t>HQ: Freiburg</a:t>
            </a:r>
          </a:p>
          <a:p>
            <a:r>
              <a:rPr lang="en-US" sz="2000" dirty="0" smtClean="0">
                <a:latin typeface="Calibri"/>
                <a:cs typeface="Calibri"/>
              </a:rPr>
              <a:t>Energy Efficient Buildings</a:t>
            </a:r>
          </a:p>
          <a:p>
            <a:r>
              <a:rPr lang="en-US" sz="2000" dirty="0" smtClean="0">
                <a:latin typeface="Calibri"/>
                <a:cs typeface="Calibri"/>
              </a:rPr>
              <a:t>Applied Optics and Functional Surfaces</a:t>
            </a:r>
          </a:p>
          <a:p>
            <a:r>
              <a:rPr lang="en-US" sz="2000" dirty="0" smtClean="0">
                <a:latin typeface="Calibri"/>
                <a:cs typeface="Calibri"/>
              </a:rPr>
              <a:t>Solar Thermal Technology</a:t>
            </a:r>
          </a:p>
          <a:p>
            <a:r>
              <a:rPr lang="en-US" sz="2000" dirty="0" smtClean="0">
                <a:latin typeface="Calibri"/>
                <a:cs typeface="Calibri"/>
              </a:rPr>
              <a:t>Silicon Photovoltaics</a:t>
            </a:r>
          </a:p>
          <a:p>
            <a:r>
              <a:rPr lang="en-US" sz="2000" dirty="0" smtClean="0">
                <a:latin typeface="Calibri"/>
                <a:cs typeface="Calibri"/>
              </a:rPr>
              <a:t>Photovoltaic Modules and Systems</a:t>
            </a:r>
          </a:p>
          <a:p>
            <a:r>
              <a:rPr lang="en-US" sz="2000" dirty="0" smtClean="0">
                <a:latin typeface="Calibri"/>
                <a:cs typeface="Calibri"/>
              </a:rPr>
              <a:t>Alternative Photovoltaic Technologies</a:t>
            </a:r>
          </a:p>
          <a:p>
            <a:r>
              <a:rPr lang="en-US" sz="2000" dirty="0" smtClean="0">
                <a:latin typeface="Calibri"/>
                <a:cs typeface="Calibri"/>
              </a:rPr>
              <a:t>Renewable Power Supply</a:t>
            </a:r>
          </a:p>
          <a:p>
            <a:r>
              <a:rPr lang="en-US" sz="2000" dirty="0" smtClean="0">
                <a:latin typeface="Calibri"/>
                <a:cs typeface="Calibri"/>
              </a:rPr>
              <a:t>Hydrogen Technology</a:t>
            </a:r>
          </a:p>
          <a:p>
            <a:r>
              <a:rPr lang="en-US" sz="2000" dirty="0" smtClean="0">
                <a:latin typeface="Calibri"/>
                <a:cs typeface="Calibri"/>
              </a:rPr>
              <a:t>Around 1250 Staff</a:t>
            </a:r>
            <a:endParaRPr lang="en-US" sz="2000" dirty="0">
              <a:latin typeface="Calibri"/>
              <a:cs typeface="Calibri"/>
            </a:endParaRPr>
          </a:p>
        </p:txBody>
      </p:sp>
      <p:pic>
        <p:nvPicPr>
          <p:cNvPr id="4100" name="Picture 4" descr="Neub_Kopfbau2_rgb"/>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93"/>
          <a:stretch/>
        </p:blipFill>
        <p:spPr bwMode="auto">
          <a:xfrm>
            <a:off x="4572000" y="1364576"/>
            <a:ext cx="4104456" cy="361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23" y="6200775"/>
            <a:ext cx="18573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15325" y="5114445"/>
            <a:ext cx="4201441" cy="707886"/>
          </a:xfrm>
          <a:prstGeom prst="rect">
            <a:avLst/>
          </a:prstGeom>
          <a:noFill/>
        </p:spPr>
        <p:txBody>
          <a:bodyPr wrap="none" rtlCol="0">
            <a:spAutoFit/>
          </a:bodyPr>
          <a:lstStyle/>
          <a:p>
            <a:r>
              <a:rPr lang="en-US" sz="2000" dirty="0" smtClean="0">
                <a:latin typeface="Calibri"/>
                <a:cs typeface="Calibri"/>
              </a:rPr>
              <a:t> ISE also provides Certification Services</a:t>
            </a:r>
          </a:p>
          <a:p>
            <a:r>
              <a:rPr lang="en-US" sz="2000" dirty="0" smtClean="0">
                <a:latin typeface="Calibri"/>
                <a:cs typeface="Calibri"/>
              </a:rPr>
              <a:t> for Solar Industry</a:t>
            </a:r>
          </a:p>
        </p:txBody>
      </p:sp>
    </p:spTree>
    <p:extLst>
      <p:ext uri="{BB962C8B-B14F-4D97-AF65-F5344CB8AC3E}">
        <p14:creationId xmlns:p14="http://schemas.microsoft.com/office/powerpoint/2010/main" val="194385297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466725" y="334800"/>
            <a:ext cx="8208000" cy="646331"/>
          </a:xfrm>
        </p:spPr>
        <p:txBody>
          <a:bodyPr/>
          <a:lstStyle/>
          <a:p>
            <a:pPr algn="ctr" eaLnBrk="1" hangingPunct="1"/>
            <a:r>
              <a:rPr lang="en-US" sz="3600" b="1" dirty="0" smtClean="0"/>
              <a:t>FCR-CSET</a:t>
            </a:r>
          </a:p>
        </p:txBody>
      </p:sp>
      <p:sp>
        <p:nvSpPr>
          <p:cNvPr id="2" name="Inhaltsplatzhalter 1"/>
          <p:cNvSpPr>
            <a:spLocks noGrp="1"/>
          </p:cNvSpPr>
          <p:nvPr>
            <p:ph idx="1"/>
          </p:nvPr>
        </p:nvSpPr>
        <p:spPr>
          <a:xfrm>
            <a:off x="466725" y="1330977"/>
            <a:ext cx="4105275" cy="4316453"/>
          </a:xfrm>
          <a:noFill/>
        </p:spPr>
        <p:style>
          <a:lnRef idx="1">
            <a:schemeClr val="accent6"/>
          </a:lnRef>
          <a:fillRef idx="2">
            <a:schemeClr val="accent6"/>
          </a:fillRef>
          <a:effectRef idx="1">
            <a:schemeClr val="accent6"/>
          </a:effectRef>
          <a:fontRef idx="minor">
            <a:schemeClr val="dk1"/>
          </a:fontRef>
        </p:style>
        <p:txBody>
          <a:bodyPr/>
          <a:lstStyle/>
          <a:p>
            <a:r>
              <a:rPr lang="en-US" sz="2000" dirty="0" smtClean="0">
                <a:latin typeface="Calibri"/>
                <a:cs typeface="Calibri"/>
              </a:rPr>
              <a:t>Funding from Ministry of Energy administered by CORFO</a:t>
            </a:r>
          </a:p>
          <a:p>
            <a:r>
              <a:rPr lang="en-US" sz="2000" dirty="0" smtClean="0">
                <a:latin typeface="Calibri"/>
                <a:cs typeface="Calibri"/>
              </a:rPr>
              <a:t>Contribution to the Development of a Solar Economy in the North of Chile</a:t>
            </a:r>
          </a:p>
          <a:p>
            <a:r>
              <a:rPr lang="en-US" sz="2000" dirty="0" smtClean="0">
                <a:latin typeface="Calibri"/>
                <a:cs typeface="Calibri"/>
              </a:rPr>
              <a:t>´</a:t>
            </a:r>
            <a:r>
              <a:rPr lang="en-US" sz="2000" dirty="0" err="1" smtClean="0">
                <a:latin typeface="Calibri"/>
                <a:cs typeface="Calibri"/>
              </a:rPr>
              <a:t>Calama</a:t>
            </a:r>
            <a:r>
              <a:rPr lang="en-US" sz="2000" dirty="0" smtClean="0">
                <a:latin typeface="Calibri"/>
                <a:cs typeface="Calibri"/>
              </a:rPr>
              <a:t> Solar´</a:t>
            </a:r>
          </a:p>
          <a:p>
            <a:r>
              <a:rPr lang="en-US" sz="2000" dirty="0" smtClean="0">
                <a:latin typeface="Calibri"/>
                <a:cs typeface="Calibri"/>
              </a:rPr>
              <a:t>Solar Power Generation</a:t>
            </a:r>
          </a:p>
          <a:p>
            <a:r>
              <a:rPr lang="en-US" sz="2000" dirty="0" smtClean="0">
                <a:latin typeface="Calibri"/>
                <a:cs typeface="Calibri"/>
              </a:rPr>
              <a:t>Solar Process Heat and Cooling </a:t>
            </a:r>
          </a:p>
          <a:p>
            <a:r>
              <a:rPr lang="en-US" sz="2000" dirty="0" smtClean="0">
                <a:latin typeface="Calibri"/>
                <a:cs typeface="Calibri"/>
              </a:rPr>
              <a:t>Solar Water Treatment</a:t>
            </a:r>
          </a:p>
          <a:p>
            <a:r>
              <a:rPr lang="en-US" sz="2000" dirty="0" smtClean="0">
                <a:latin typeface="Calibri"/>
                <a:cs typeface="Calibri"/>
              </a:rPr>
              <a:t>Poly-generation</a:t>
            </a:r>
          </a:p>
          <a:p>
            <a:r>
              <a:rPr lang="en-US" sz="2000" dirty="0" smtClean="0">
                <a:latin typeface="Calibri"/>
                <a:cs typeface="Calibri"/>
              </a:rPr>
              <a:t>Energy System Modeling for Integration of Renewables</a:t>
            </a:r>
          </a:p>
          <a:p>
            <a:endParaRPr lang="en-US" sz="2000" dirty="0" smtClean="0">
              <a:latin typeface="Calibri"/>
              <a:cs typeface="Calibri"/>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23" y="6200775"/>
            <a:ext cx="18573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R+\Fotos\Fotos 2010\España Noviembre\Plataforma Solucar\IMG_084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7028" y="1362956"/>
            <a:ext cx="1034988" cy="1472100"/>
          </a:xfrm>
          <a:prstGeom prst="rect">
            <a:avLst/>
          </a:prstGeom>
          <a:ln>
            <a:noFill/>
          </a:ln>
          <a:effectLst>
            <a:outerShdw blurRad="292100" dist="139700" dir="2700000" algn="tl" rotWithShape="0">
              <a:srgbClr val="333333">
                <a:alpha val="65000"/>
              </a:srgbClr>
            </a:outerShdw>
          </a:effectLst>
        </p:spPr>
      </p:pic>
      <p:pic>
        <p:nvPicPr>
          <p:cNvPr id="9" name="Picture 3" descr="C:\R+\Fotos\Fotos 2011\Plataforma\IMG_354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2692" y="2823716"/>
            <a:ext cx="2506060" cy="1481528"/>
          </a:xfrm>
          <a:prstGeom prst="rect">
            <a:avLst/>
          </a:prstGeom>
          <a:ln>
            <a:noFill/>
          </a:ln>
          <a:effectLst>
            <a:outerShdw blurRad="292100" dist="139700" dir="2700000" algn="tl" rotWithShape="0">
              <a:srgbClr val="333333">
                <a:alpha val="65000"/>
              </a:srgbClr>
            </a:outerShdw>
          </a:effectLst>
        </p:spPr>
      </p:pic>
      <p:pic>
        <p:nvPicPr>
          <p:cNvPr id="12" name="Picture 6" descr="http://descontamina.cl/blog/wp-content/uploads/2010/11/mineria-agua-de-mar-Esperanza-antofgasta-mineral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55587" y="1372167"/>
            <a:ext cx="1517179" cy="1419088"/>
          </a:xfrm>
          <a:prstGeom prst="rect">
            <a:avLst/>
          </a:prstGeom>
          <a:ln>
            <a:noFill/>
          </a:ln>
          <a:effectLst>
            <a:outerShdw blurRad="292100" dist="139700" dir="2700000" algn="tl" rotWithShape="0">
              <a:srgbClr val="333333">
                <a:alpha val="65000"/>
              </a:srgbClr>
            </a:outerShdw>
          </a:effectLst>
        </p:spPr>
      </p:pic>
      <p:pic>
        <p:nvPicPr>
          <p:cNvPr id="13" name="Picture 17" descr="C:\R+\Fotos\Fotos 2011\España Septiembre\Visitas Plantas\Gemasolar\IMG_276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03871" y="1349488"/>
            <a:ext cx="1383457" cy="1485568"/>
          </a:xfrm>
          <a:prstGeom prst="rect">
            <a:avLst/>
          </a:prstGeom>
          <a:ln>
            <a:noFill/>
          </a:ln>
          <a:effectLst>
            <a:outerShdw blurRad="292100" dist="139700" dir="2700000" algn="tl" rotWithShape="0">
              <a:srgbClr val="333333">
                <a:alpha val="65000"/>
              </a:srgbClr>
            </a:outerShdw>
          </a:effectLst>
        </p:spPr>
      </p:pic>
      <p:pic>
        <p:nvPicPr>
          <p:cNvPr id="14" name="Picture 18" descr="C:\R+\Fotos\Fotos 2011\España Septiembre\Visitas Plantas\PSA\IMG_249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6169" y="2812372"/>
            <a:ext cx="1445177" cy="1332733"/>
          </a:xfrm>
          <a:prstGeom prst="rect">
            <a:avLst/>
          </a:prstGeom>
          <a:ln>
            <a:noFill/>
          </a:ln>
          <a:effectLst>
            <a:outerShdw blurRad="292100" dist="139700" dir="2700000" algn="tl" rotWithShape="0">
              <a:srgbClr val="333333">
                <a:alpha val="65000"/>
              </a:srgbClr>
            </a:outerShdw>
          </a:effectLst>
        </p:spPr>
      </p:pic>
      <p:pic>
        <p:nvPicPr>
          <p:cNvPr id="15" name="Picture 14" descr="C:\R+\Fotos\Fotos 2012\varios\IMG_488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15122" y="4173203"/>
            <a:ext cx="1723625" cy="1440208"/>
          </a:xfrm>
          <a:prstGeom prst="rect">
            <a:avLst/>
          </a:prstGeom>
          <a:ln>
            <a:noFill/>
          </a:ln>
          <a:effectLst>
            <a:outerShdw blurRad="292100" dist="139700" dir="2700000" algn="tl" rotWithShape="0">
              <a:srgbClr val="333333">
                <a:alpha val="65000"/>
              </a:srgbClr>
            </a:outerShdw>
          </a:effectLst>
        </p:spPr>
      </p:pic>
      <p:pic>
        <p:nvPicPr>
          <p:cNvPr id="16" name="Picture 13" descr="http://www.elmensajero.cl/wp-content/uploads/2012/06/INAUGURACION-PLANTA-FOTOVOLTAICA-CODELC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69874" y="4182148"/>
            <a:ext cx="2279267" cy="14539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38432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60375" y="243836"/>
            <a:ext cx="8375650" cy="431800"/>
          </a:xfrm>
        </p:spPr>
        <p:txBody>
          <a:bodyPr/>
          <a:lstStyle/>
          <a:p>
            <a:pPr algn="ctr" eaLnBrk="1" hangingPunct="1">
              <a:defRPr/>
            </a:pPr>
            <a:r>
              <a:rPr lang="en-CA" sz="3600" b="1" dirty="0" smtClean="0">
                <a:solidFill>
                  <a:prstClr val="black"/>
                </a:solidFill>
                <a:latin typeface="Calibri"/>
              </a:rPr>
              <a:t>Fraunhofer FOKUS</a:t>
            </a:r>
            <a:r>
              <a:rPr lang="en-CA" sz="4000" b="0" kern="1200" dirty="0" smtClean="0">
                <a:solidFill>
                  <a:prstClr val="black"/>
                </a:solidFill>
                <a:latin typeface="Calibri"/>
              </a:rPr>
              <a:t/>
            </a:r>
            <a:br>
              <a:rPr lang="en-CA" sz="4000" b="0" kern="1200" dirty="0" smtClean="0">
                <a:solidFill>
                  <a:prstClr val="black"/>
                </a:solidFill>
                <a:latin typeface="Calibri"/>
              </a:rPr>
            </a:br>
            <a:endParaRPr lang="de-DE" dirty="0" smtClean="0"/>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23" y="6200775"/>
            <a:ext cx="18573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Grafik 6" descr="Haus-mit-FOKUSschild_low_res.jpg"/>
          <p:cNvPicPr>
            <a:picLocks noChangeAspect="1"/>
          </p:cNvPicPr>
          <p:nvPr/>
        </p:nvPicPr>
        <p:blipFill>
          <a:blip r:embed="rId3"/>
          <a:srcRect b="2037"/>
          <a:stretch>
            <a:fillRect/>
          </a:stretch>
        </p:blipFill>
        <p:spPr>
          <a:xfrm>
            <a:off x="5114298" y="1270105"/>
            <a:ext cx="4025571" cy="4139181"/>
          </a:xfrm>
          <a:prstGeom prst="rect">
            <a:avLst/>
          </a:prstGeom>
        </p:spPr>
      </p:pic>
      <p:sp>
        <p:nvSpPr>
          <p:cNvPr id="2" name="Content Placeholder 1"/>
          <p:cNvSpPr>
            <a:spLocks noGrp="1"/>
          </p:cNvSpPr>
          <p:nvPr>
            <p:ph idx="1"/>
          </p:nvPr>
        </p:nvSpPr>
        <p:spPr/>
        <p:txBody>
          <a:bodyPr/>
          <a:lstStyle/>
          <a:p>
            <a:r>
              <a:rPr lang="en-US" sz="2000" dirty="0" smtClean="0"/>
              <a:t>Director: Prof. </a:t>
            </a:r>
            <a:r>
              <a:rPr lang="en-US" sz="2000" dirty="0" err="1" smtClean="0"/>
              <a:t>Radu</a:t>
            </a:r>
            <a:r>
              <a:rPr lang="en-US" sz="2000" dirty="0" smtClean="0"/>
              <a:t> </a:t>
            </a:r>
            <a:r>
              <a:rPr lang="en-US" sz="2000" dirty="0" err="1" smtClean="0"/>
              <a:t>Popescu-Zeletin</a:t>
            </a:r>
            <a:endParaRPr lang="en-US" sz="2000" dirty="0" smtClean="0"/>
          </a:p>
          <a:p>
            <a:r>
              <a:rPr lang="en-CA" sz="1200" b="1" dirty="0" smtClean="0"/>
              <a:t>ASCT</a:t>
            </a:r>
            <a:endParaRPr lang="en-CA" sz="1200" b="1" dirty="0"/>
          </a:p>
          <a:p>
            <a:pPr marL="0" indent="0">
              <a:buNone/>
            </a:pPr>
            <a:r>
              <a:rPr lang="en-CA" sz="1200" dirty="0" smtClean="0"/>
              <a:t>	Automotive </a:t>
            </a:r>
            <a:r>
              <a:rPr lang="en-CA" sz="1200" dirty="0"/>
              <a:t>Services and Communication Technologies</a:t>
            </a:r>
          </a:p>
          <a:p>
            <a:r>
              <a:rPr lang="en-CA" sz="1200" b="1" dirty="0"/>
              <a:t>E-HEALTH</a:t>
            </a:r>
          </a:p>
          <a:p>
            <a:pPr marL="0" indent="0">
              <a:buNone/>
            </a:pPr>
            <a:r>
              <a:rPr lang="en-CA" sz="1200" dirty="0" smtClean="0"/>
              <a:t>	Platforms </a:t>
            </a:r>
            <a:r>
              <a:rPr lang="en-CA" sz="1200" dirty="0"/>
              <a:t>and Solutions for Connected Healthcare</a:t>
            </a:r>
          </a:p>
          <a:p>
            <a:r>
              <a:rPr lang="en-CA" sz="1200" b="1" dirty="0"/>
              <a:t>ELAN</a:t>
            </a:r>
          </a:p>
          <a:p>
            <a:pPr marL="0" indent="0">
              <a:buNone/>
            </a:pPr>
            <a:r>
              <a:rPr lang="en-CA" sz="1200" dirty="0" smtClean="0"/>
              <a:t>	Electronic </a:t>
            </a:r>
            <a:r>
              <a:rPr lang="en-CA" sz="1200" dirty="0"/>
              <a:t>Government and Applications</a:t>
            </a:r>
          </a:p>
          <a:p>
            <a:r>
              <a:rPr lang="en-CA" sz="1200" b="1" dirty="0"/>
              <a:t>ESPRI</a:t>
            </a:r>
          </a:p>
          <a:p>
            <a:pPr marL="0" indent="0">
              <a:buNone/>
            </a:pPr>
            <a:r>
              <a:rPr lang="en-CA" sz="1200" dirty="0" smtClean="0"/>
              <a:t>	Electronic </a:t>
            </a:r>
            <a:r>
              <a:rPr lang="en-CA" sz="1200" dirty="0"/>
              <a:t>Safety and Security Systems for the Public and Industries</a:t>
            </a:r>
          </a:p>
          <a:p>
            <a:r>
              <a:rPr lang="en-CA" sz="1200" b="1" dirty="0"/>
              <a:t>FAME</a:t>
            </a:r>
          </a:p>
          <a:p>
            <a:pPr marL="0" indent="0">
              <a:buNone/>
            </a:pPr>
            <a:r>
              <a:rPr lang="en-CA" sz="1200" dirty="0" smtClean="0"/>
              <a:t>	Future </a:t>
            </a:r>
            <a:r>
              <a:rPr lang="en-CA" sz="1200" dirty="0"/>
              <a:t>Applications and Media</a:t>
            </a:r>
          </a:p>
          <a:p>
            <a:r>
              <a:rPr lang="en-CA" sz="1200" b="1" dirty="0"/>
              <a:t>IT4ENERGY</a:t>
            </a:r>
          </a:p>
          <a:p>
            <a:pPr marL="0" indent="0">
              <a:buNone/>
            </a:pPr>
            <a:r>
              <a:rPr lang="en-CA" sz="1200" dirty="0" smtClean="0"/>
              <a:t>	Smart Metering &amp; Energy Management</a:t>
            </a:r>
          </a:p>
          <a:p>
            <a:r>
              <a:rPr lang="en-CA" sz="1200" b="1" dirty="0"/>
              <a:t>MOTION</a:t>
            </a:r>
          </a:p>
          <a:p>
            <a:pPr marL="0" indent="0">
              <a:buNone/>
            </a:pPr>
            <a:r>
              <a:rPr lang="en-CA" sz="1200" dirty="0" smtClean="0"/>
              <a:t>	Modeling </a:t>
            </a:r>
            <a:r>
              <a:rPr lang="en-CA" sz="1200" dirty="0"/>
              <a:t>and Testing for System and Service Solutions</a:t>
            </a:r>
          </a:p>
          <a:p>
            <a:r>
              <a:rPr lang="en-CA" sz="1200" b="1" dirty="0"/>
              <a:t>NET</a:t>
            </a:r>
          </a:p>
          <a:p>
            <a:pPr marL="0" indent="0">
              <a:buNone/>
            </a:pPr>
            <a:r>
              <a:rPr lang="en-CA" sz="1200" dirty="0" smtClean="0"/>
              <a:t>	Network </a:t>
            </a:r>
            <a:r>
              <a:rPr lang="en-CA" sz="1200" dirty="0"/>
              <a:t>Research</a:t>
            </a:r>
          </a:p>
          <a:p>
            <a:r>
              <a:rPr lang="en-CA" sz="1200" b="1" dirty="0"/>
              <a:t>NGNI</a:t>
            </a:r>
          </a:p>
          <a:p>
            <a:pPr marL="0" indent="0">
              <a:buNone/>
            </a:pPr>
            <a:r>
              <a:rPr lang="en-CA" sz="1200" dirty="0"/>
              <a:t>	</a:t>
            </a:r>
            <a:r>
              <a:rPr lang="en-CA" sz="1200" dirty="0" smtClean="0"/>
              <a:t>Next </a:t>
            </a:r>
            <a:r>
              <a:rPr lang="en-CA" sz="1200" dirty="0"/>
              <a:t>Generation Network </a:t>
            </a:r>
            <a:r>
              <a:rPr lang="en-CA" sz="1200" dirty="0" smtClean="0"/>
              <a:t>Infrastructures,   			</a:t>
            </a:r>
            <a:r>
              <a:rPr lang="en-CA" sz="1200" b="1" dirty="0" smtClean="0"/>
              <a:t>ÖFIT 	</a:t>
            </a:r>
            <a:r>
              <a:rPr lang="en-CA" sz="1200" dirty="0" smtClean="0"/>
              <a:t>Public </a:t>
            </a:r>
            <a:r>
              <a:rPr lang="en-CA" sz="1200" dirty="0"/>
              <a:t>Information </a:t>
            </a:r>
            <a:r>
              <a:rPr lang="en-CA" sz="1200" dirty="0" smtClean="0"/>
              <a:t>Technology, 		</a:t>
            </a:r>
          </a:p>
          <a:p>
            <a:pPr>
              <a:buFont typeface="Arial"/>
              <a:buChar char="•"/>
            </a:pPr>
            <a:r>
              <a:rPr lang="en-CA" sz="1200" b="1" dirty="0" smtClean="0"/>
              <a:t>QUEST: 	</a:t>
            </a:r>
            <a:r>
              <a:rPr lang="en-CA" sz="1200" dirty="0" smtClean="0"/>
              <a:t>Embedded </a:t>
            </a:r>
            <a:r>
              <a:rPr lang="en-CA" sz="1200" dirty="0"/>
              <a:t>Systems Quality </a:t>
            </a:r>
            <a:r>
              <a:rPr lang="en-CA" sz="1200" dirty="0" smtClean="0"/>
              <a:t>	Management, 		</a:t>
            </a:r>
            <a:r>
              <a:rPr lang="en-CA" sz="1200" b="1" dirty="0" smtClean="0"/>
              <a:t>VISCOM  </a:t>
            </a:r>
            <a:r>
              <a:rPr lang="en-CA" sz="1200" dirty="0" smtClean="0"/>
              <a:t>Visual </a:t>
            </a:r>
            <a:r>
              <a:rPr lang="en-CA" sz="1200" dirty="0"/>
              <a:t>Computing</a:t>
            </a:r>
          </a:p>
          <a:p>
            <a:endParaRPr lang="en-CA" sz="1200" dirty="0" smtClean="0"/>
          </a:p>
          <a:p>
            <a:endParaRPr lang="en-US" sz="1200" dirty="0"/>
          </a:p>
        </p:txBody>
      </p:sp>
    </p:spTree>
    <p:extLst>
      <p:ext uri="{BB962C8B-B14F-4D97-AF65-F5344CB8AC3E}">
        <p14:creationId xmlns:p14="http://schemas.microsoft.com/office/powerpoint/2010/main" val="1631068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err="1">
                <a:latin typeface="Tahoma" pitchFamily="34" charset="0"/>
                <a:cs typeface="Tahoma" pitchFamily="34" charset="0"/>
              </a:rPr>
              <a:t>Current</a:t>
            </a:r>
            <a:r>
              <a:rPr lang="de-DE" dirty="0">
                <a:latin typeface="Tahoma" pitchFamily="34" charset="0"/>
                <a:cs typeface="Tahoma" pitchFamily="34" charset="0"/>
              </a:rPr>
              <a:t> Partners </a:t>
            </a:r>
            <a:r>
              <a:rPr lang="de-DE" dirty="0" err="1">
                <a:latin typeface="Tahoma" pitchFamily="34" charset="0"/>
                <a:cs typeface="Tahoma" pitchFamily="34" charset="0"/>
              </a:rPr>
              <a:t>of</a:t>
            </a:r>
            <a:r>
              <a:rPr lang="de-DE" dirty="0">
                <a:latin typeface="Tahoma" pitchFamily="34" charset="0"/>
                <a:cs typeface="Tahoma" pitchFamily="34" charset="0"/>
              </a:rPr>
              <a:t> </a:t>
            </a:r>
            <a:r>
              <a:rPr lang="de-DE" dirty="0" err="1">
                <a:latin typeface="Tahoma" pitchFamily="34" charset="0"/>
                <a:cs typeface="Tahoma" pitchFamily="34" charset="0"/>
              </a:rPr>
              <a:t>the</a:t>
            </a:r>
            <a:r>
              <a:rPr lang="de-DE" dirty="0">
                <a:latin typeface="Tahoma" pitchFamily="34" charset="0"/>
                <a:cs typeface="Tahoma" pitchFamily="34" charset="0"/>
              </a:rPr>
              <a:t> Laboratory </a:t>
            </a:r>
            <a:br>
              <a:rPr lang="de-DE" dirty="0">
                <a:latin typeface="Tahoma" pitchFamily="34" charset="0"/>
                <a:cs typeface="Tahoma" pitchFamily="34" charset="0"/>
              </a:rPr>
            </a:br>
            <a:endParaRPr lang="de-AT" dirty="0">
              <a:latin typeface="Tahoma" pitchFamily="34" charset="0"/>
              <a:cs typeface="Tahoma" pitchFamily="34" charset="0"/>
            </a:endParaRPr>
          </a:p>
        </p:txBody>
      </p:sp>
      <p:sp>
        <p:nvSpPr>
          <p:cNvPr id="78" name="Foliennummernplatzhalter 83"/>
          <p:cNvSpPr>
            <a:spLocks noGrp="1"/>
          </p:cNvSpPr>
          <p:nvPr>
            <p:ph type="sldNum" sz="quarter" idx="4294967295"/>
          </p:nvPr>
        </p:nvSpPr>
        <p:spPr>
          <a:xfrm>
            <a:off x="0" y="6326188"/>
            <a:ext cx="9144000" cy="365125"/>
          </a:xfrm>
          <a:prstGeom prst="rect">
            <a:avLst/>
          </a:prstGeom>
        </p:spPr>
        <p:txBody>
          <a:bodyPr/>
          <a:lstStyle/>
          <a:p>
            <a:pPr algn="r">
              <a:defRPr/>
            </a:pPr>
            <a:fld id="{DB8BDFB4-D739-48CB-BA66-AE8C1CA6DAF6}" type="slidenum">
              <a:rPr lang="de-DE" smtClean="0"/>
              <a:pPr algn="r">
                <a:defRPr/>
              </a:pPr>
              <a:t>16</a:t>
            </a:fld>
            <a:endParaRPr lang="de-DE" dirty="0"/>
          </a:p>
        </p:txBody>
      </p:sp>
      <p:grpSp>
        <p:nvGrpSpPr>
          <p:cNvPr id="2" name="Gruppieren 78"/>
          <p:cNvGrpSpPr/>
          <p:nvPr/>
        </p:nvGrpSpPr>
        <p:grpSpPr>
          <a:xfrm>
            <a:off x="467544" y="1124744"/>
            <a:ext cx="8265335" cy="4949115"/>
            <a:chOff x="323528" y="1124744"/>
            <a:chExt cx="8029858" cy="4806064"/>
          </a:xfrm>
        </p:grpSpPr>
        <p:pic>
          <p:nvPicPr>
            <p:cNvPr id="80" name="Picture 84" descr="isprat-Logo mit Text-72dpi"/>
            <p:cNvPicPr>
              <a:picLocks noChangeAspect="1" noChangeArrowheads="1"/>
            </p:cNvPicPr>
            <p:nvPr/>
          </p:nvPicPr>
          <p:blipFill>
            <a:blip r:embed="rId3" cstate="print"/>
            <a:srcRect l="2362" r="9448"/>
            <a:stretch>
              <a:fillRect/>
            </a:stretch>
          </p:blipFill>
          <p:spPr bwMode="auto">
            <a:xfrm>
              <a:off x="377591" y="3075936"/>
              <a:ext cx="602213" cy="281056"/>
            </a:xfrm>
            <a:prstGeom prst="rect">
              <a:avLst/>
            </a:prstGeom>
            <a:noFill/>
            <a:ln w="9525">
              <a:noFill/>
              <a:miter lim="800000"/>
              <a:headEnd/>
              <a:tailEnd/>
            </a:ln>
          </p:spPr>
        </p:pic>
        <p:pic>
          <p:nvPicPr>
            <p:cNvPr id="81" name="Picture 18"/>
            <p:cNvPicPr>
              <a:picLocks noChangeArrowheads="1"/>
            </p:cNvPicPr>
            <p:nvPr/>
          </p:nvPicPr>
          <p:blipFill>
            <a:blip r:embed="rId4" cstate="print"/>
            <a:srcRect/>
            <a:stretch>
              <a:fillRect/>
            </a:stretch>
          </p:blipFill>
          <p:spPr bwMode="auto">
            <a:xfrm>
              <a:off x="6776553" y="4149080"/>
              <a:ext cx="338519" cy="192829"/>
            </a:xfrm>
            <a:prstGeom prst="rect">
              <a:avLst/>
            </a:prstGeom>
            <a:noFill/>
            <a:ln w="12700">
              <a:noFill/>
              <a:miter lim="800000"/>
              <a:headEnd/>
              <a:tailEnd/>
            </a:ln>
          </p:spPr>
        </p:pic>
        <p:sp>
          <p:nvSpPr>
            <p:cNvPr id="82" name="Rectangle 37"/>
            <p:cNvSpPr>
              <a:spLocks/>
            </p:cNvSpPr>
            <p:nvPr/>
          </p:nvSpPr>
          <p:spPr bwMode="auto">
            <a:xfrm>
              <a:off x="2254056" y="1878336"/>
              <a:ext cx="1214343" cy="214313"/>
            </a:xfrm>
            <a:prstGeom prst="rect">
              <a:avLst/>
            </a:prstGeom>
            <a:solidFill>
              <a:srgbClr val="FFFFFF"/>
            </a:solidFill>
            <a:ln w="12700">
              <a:noFill/>
              <a:miter lim="800000"/>
              <a:headEnd/>
              <a:tailEnd/>
            </a:ln>
          </p:spPr>
          <p:txBody>
            <a:bodyPr lIns="0" tIns="0" rIns="0" bIns="0"/>
            <a:lstStyle/>
            <a:p>
              <a:endParaRPr lang="de-DE">
                <a:latin typeface="Calibri" pitchFamily="34" charset="0"/>
              </a:endParaRPr>
            </a:p>
          </p:txBody>
        </p:sp>
        <p:sp>
          <p:nvSpPr>
            <p:cNvPr id="83" name="Rectangle 38"/>
            <p:cNvSpPr>
              <a:spLocks/>
            </p:cNvSpPr>
            <p:nvPr/>
          </p:nvSpPr>
          <p:spPr bwMode="auto">
            <a:xfrm>
              <a:off x="2254056" y="1878336"/>
              <a:ext cx="1214343" cy="214313"/>
            </a:xfrm>
            <a:prstGeom prst="rect">
              <a:avLst/>
            </a:prstGeom>
            <a:noFill/>
            <a:ln w="12700">
              <a:noFill/>
              <a:miter lim="800000"/>
              <a:headEnd/>
              <a:tailEnd/>
            </a:ln>
          </p:spPr>
          <p:txBody>
            <a:bodyPr lIns="0" tIns="0" rIns="0" bIns="0"/>
            <a:lstStyle/>
            <a:p>
              <a:endParaRPr lang="de-DE">
                <a:latin typeface="Calibri" pitchFamily="34" charset="0"/>
              </a:endParaRPr>
            </a:p>
          </p:txBody>
        </p:sp>
        <p:pic>
          <p:nvPicPr>
            <p:cNvPr id="85" name="Picture 39"/>
            <p:cNvPicPr>
              <a:picLocks noChangeArrowheads="1"/>
            </p:cNvPicPr>
            <p:nvPr/>
          </p:nvPicPr>
          <p:blipFill>
            <a:blip r:embed="rId5" cstate="print"/>
            <a:srcRect/>
            <a:stretch>
              <a:fillRect/>
            </a:stretch>
          </p:blipFill>
          <p:spPr bwMode="auto">
            <a:xfrm>
              <a:off x="7614808" y="1412776"/>
              <a:ext cx="673317" cy="117111"/>
            </a:xfrm>
            <a:prstGeom prst="rect">
              <a:avLst/>
            </a:prstGeom>
            <a:noFill/>
            <a:ln w="12700">
              <a:noFill/>
              <a:miter lim="800000"/>
              <a:headEnd/>
              <a:tailEnd/>
            </a:ln>
          </p:spPr>
        </p:pic>
        <p:pic>
          <p:nvPicPr>
            <p:cNvPr id="86" name="Picture 40"/>
            <p:cNvPicPr>
              <a:picLocks noChangeArrowheads="1"/>
            </p:cNvPicPr>
            <p:nvPr/>
          </p:nvPicPr>
          <p:blipFill>
            <a:blip r:embed="rId6" cstate="print"/>
            <a:srcRect t="29980" b="29980"/>
            <a:stretch>
              <a:fillRect/>
            </a:stretch>
          </p:blipFill>
          <p:spPr bwMode="auto">
            <a:xfrm>
              <a:off x="4755838" y="3068960"/>
              <a:ext cx="651289" cy="248387"/>
            </a:xfrm>
            <a:prstGeom prst="rect">
              <a:avLst/>
            </a:prstGeom>
            <a:noFill/>
            <a:ln w="12700">
              <a:noFill/>
              <a:miter lim="800000"/>
              <a:headEnd/>
              <a:tailEnd/>
            </a:ln>
          </p:spPr>
        </p:pic>
        <p:pic>
          <p:nvPicPr>
            <p:cNvPr id="87" name="Picture 46"/>
            <p:cNvPicPr>
              <a:picLocks noChangeArrowheads="1"/>
            </p:cNvPicPr>
            <p:nvPr/>
          </p:nvPicPr>
          <p:blipFill>
            <a:blip r:embed="rId7" cstate="print"/>
            <a:srcRect/>
            <a:stretch>
              <a:fillRect/>
            </a:stretch>
          </p:blipFill>
          <p:spPr bwMode="auto">
            <a:xfrm>
              <a:off x="4054823" y="2465462"/>
              <a:ext cx="504056" cy="260113"/>
            </a:xfrm>
            <a:prstGeom prst="rect">
              <a:avLst/>
            </a:prstGeom>
            <a:noFill/>
            <a:ln w="12700">
              <a:noFill/>
              <a:miter lim="800000"/>
              <a:headEnd/>
              <a:tailEnd/>
            </a:ln>
          </p:spPr>
        </p:pic>
        <p:pic>
          <p:nvPicPr>
            <p:cNvPr id="88" name="Picture 50"/>
            <p:cNvPicPr>
              <a:picLocks noChangeArrowheads="1"/>
            </p:cNvPicPr>
            <p:nvPr/>
          </p:nvPicPr>
          <p:blipFill>
            <a:blip r:embed="rId8" cstate="print"/>
            <a:srcRect/>
            <a:stretch>
              <a:fillRect/>
            </a:stretch>
          </p:blipFill>
          <p:spPr bwMode="auto">
            <a:xfrm>
              <a:off x="386563" y="4149080"/>
              <a:ext cx="681275" cy="160785"/>
            </a:xfrm>
            <a:prstGeom prst="rect">
              <a:avLst/>
            </a:prstGeom>
            <a:noFill/>
            <a:ln w="12700">
              <a:noFill/>
              <a:miter lim="800000"/>
              <a:headEnd/>
              <a:tailEnd/>
            </a:ln>
          </p:spPr>
        </p:pic>
        <p:pic>
          <p:nvPicPr>
            <p:cNvPr id="89" name="Picture 51"/>
            <p:cNvPicPr>
              <a:picLocks noChangeArrowheads="1"/>
            </p:cNvPicPr>
            <p:nvPr/>
          </p:nvPicPr>
          <p:blipFill>
            <a:blip r:embed="rId9" cstate="print"/>
            <a:srcRect r="3978"/>
            <a:stretch>
              <a:fillRect/>
            </a:stretch>
          </p:blipFill>
          <p:spPr bwMode="auto">
            <a:xfrm>
              <a:off x="7459092" y="5192256"/>
              <a:ext cx="844199" cy="134367"/>
            </a:xfrm>
            <a:prstGeom prst="rect">
              <a:avLst/>
            </a:prstGeom>
            <a:noFill/>
            <a:ln w="12700">
              <a:noFill/>
              <a:miter lim="800000"/>
              <a:headEnd/>
              <a:tailEnd/>
            </a:ln>
          </p:spPr>
        </p:pic>
        <p:pic>
          <p:nvPicPr>
            <p:cNvPr id="90" name="Picture 53"/>
            <p:cNvPicPr>
              <a:picLocks noChangeArrowheads="1"/>
            </p:cNvPicPr>
            <p:nvPr/>
          </p:nvPicPr>
          <p:blipFill>
            <a:blip r:embed="rId10" cstate="print"/>
            <a:srcRect/>
            <a:stretch>
              <a:fillRect/>
            </a:stretch>
          </p:blipFill>
          <p:spPr bwMode="auto">
            <a:xfrm>
              <a:off x="1835696" y="1340768"/>
              <a:ext cx="648072" cy="187747"/>
            </a:xfrm>
            <a:prstGeom prst="rect">
              <a:avLst/>
            </a:prstGeom>
            <a:noFill/>
            <a:ln w="12700">
              <a:noFill/>
              <a:miter lim="800000"/>
              <a:headEnd/>
              <a:tailEnd/>
            </a:ln>
          </p:spPr>
        </p:pic>
        <p:pic>
          <p:nvPicPr>
            <p:cNvPr id="92" name="Picture 55"/>
            <p:cNvPicPr>
              <a:picLocks noChangeArrowheads="1"/>
            </p:cNvPicPr>
            <p:nvPr/>
          </p:nvPicPr>
          <p:blipFill>
            <a:blip r:embed="rId11" cstate="print"/>
            <a:srcRect/>
            <a:stretch>
              <a:fillRect/>
            </a:stretch>
          </p:blipFill>
          <p:spPr bwMode="auto">
            <a:xfrm>
              <a:off x="3812398" y="3086344"/>
              <a:ext cx="393949" cy="231173"/>
            </a:xfrm>
            <a:prstGeom prst="rect">
              <a:avLst/>
            </a:prstGeom>
            <a:noFill/>
            <a:ln w="12700">
              <a:noFill/>
              <a:miter lim="800000"/>
              <a:headEnd/>
              <a:tailEnd/>
            </a:ln>
          </p:spPr>
        </p:pic>
        <p:pic>
          <p:nvPicPr>
            <p:cNvPr id="93" name="Picture 58"/>
            <p:cNvPicPr>
              <a:picLocks noChangeArrowheads="1"/>
            </p:cNvPicPr>
            <p:nvPr/>
          </p:nvPicPr>
          <p:blipFill>
            <a:blip r:embed="rId12" cstate="print"/>
            <a:srcRect l="11909" t="29584" r="11911" b="2245"/>
            <a:stretch>
              <a:fillRect/>
            </a:stretch>
          </p:blipFill>
          <p:spPr bwMode="auto">
            <a:xfrm>
              <a:off x="1331640" y="3140968"/>
              <a:ext cx="753918" cy="219812"/>
            </a:xfrm>
            <a:prstGeom prst="rect">
              <a:avLst/>
            </a:prstGeom>
            <a:noFill/>
            <a:ln w="12700">
              <a:noFill/>
              <a:miter lim="800000"/>
              <a:headEnd/>
              <a:tailEnd/>
            </a:ln>
          </p:spPr>
        </p:pic>
        <p:pic>
          <p:nvPicPr>
            <p:cNvPr id="94" name="Picture 61"/>
            <p:cNvPicPr>
              <a:picLocks noChangeArrowheads="1"/>
            </p:cNvPicPr>
            <p:nvPr/>
          </p:nvPicPr>
          <p:blipFill>
            <a:blip r:embed="rId13" cstate="print"/>
            <a:srcRect/>
            <a:stretch>
              <a:fillRect/>
            </a:stretch>
          </p:blipFill>
          <p:spPr bwMode="auto">
            <a:xfrm>
              <a:off x="5828114" y="3115140"/>
              <a:ext cx="334957" cy="202948"/>
            </a:xfrm>
            <a:prstGeom prst="rect">
              <a:avLst/>
            </a:prstGeom>
            <a:noFill/>
            <a:ln w="12700">
              <a:noFill/>
              <a:miter lim="800000"/>
              <a:headEnd/>
              <a:tailEnd/>
            </a:ln>
          </p:spPr>
        </p:pic>
        <p:pic>
          <p:nvPicPr>
            <p:cNvPr id="95" name="Picture 66"/>
            <p:cNvPicPr>
              <a:picLocks noChangeArrowheads="1"/>
            </p:cNvPicPr>
            <p:nvPr/>
          </p:nvPicPr>
          <p:blipFill>
            <a:blip r:embed="rId14" cstate="print"/>
            <a:srcRect/>
            <a:stretch>
              <a:fillRect/>
            </a:stretch>
          </p:blipFill>
          <p:spPr bwMode="auto">
            <a:xfrm>
              <a:off x="2771799" y="5027774"/>
              <a:ext cx="1080120" cy="298849"/>
            </a:xfrm>
            <a:prstGeom prst="rect">
              <a:avLst/>
            </a:prstGeom>
            <a:noFill/>
            <a:ln w="12700">
              <a:noFill/>
              <a:miter lim="800000"/>
              <a:headEnd/>
              <a:tailEnd/>
            </a:ln>
          </p:spPr>
        </p:pic>
        <p:pic>
          <p:nvPicPr>
            <p:cNvPr id="96" name="Picture 67"/>
            <p:cNvPicPr>
              <a:picLocks noChangeArrowheads="1"/>
            </p:cNvPicPr>
            <p:nvPr/>
          </p:nvPicPr>
          <p:blipFill>
            <a:blip r:embed="rId15" cstate="print"/>
            <a:srcRect/>
            <a:stretch>
              <a:fillRect/>
            </a:stretch>
          </p:blipFill>
          <p:spPr bwMode="auto">
            <a:xfrm>
              <a:off x="7668344" y="1916832"/>
              <a:ext cx="657726" cy="196275"/>
            </a:xfrm>
            <a:prstGeom prst="rect">
              <a:avLst/>
            </a:prstGeom>
            <a:noFill/>
            <a:ln w="12700">
              <a:noFill/>
              <a:miter lim="800000"/>
              <a:headEnd/>
              <a:tailEnd/>
            </a:ln>
          </p:spPr>
        </p:pic>
        <p:pic>
          <p:nvPicPr>
            <p:cNvPr id="97" name="Picture 70"/>
            <p:cNvPicPr>
              <a:picLocks noChangeArrowheads="1"/>
            </p:cNvPicPr>
            <p:nvPr/>
          </p:nvPicPr>
          <p:blipFill>
            <a:blip r:embed="rId16" cstate="print"/>
            <a:srcRect/>
            <a:stretch>
              <a:fillRect/>
            </a:stretch>
          </p:blipFill>
          <p:spPr bwMode="auto">
            <a:xfrm>
              <a:off x="7740352" y="4653136"/>
              <a:ext cx="576064" cy="186020"/>
            </a:xfrm>
            <a:prstGeom prst="rect">
              <a:avLst/>
            </a:prstGeom>
            <a:noFill/>
            <a:ln w="12700">
              <a:noFill/>
              <a:miter lim="800000"/>
              <a:headEnd/>
              <a:tailEnd/>
            </a:ln>
          </p:spPr>
        </p:pic>
        <p:pic>
          <p:nvPicPr>
            <p:cNvPr id="98" name="Picture 71"/>
            <p:cNvPicPr>
              <a:picLocks noChangeArrowheads="1"/>
            </p:cNvPicPr>
            <p:nvPr/>
          </p:nvPicPr>
          <p:blipFill>
            <a:blip r:embed="rId17" cstate="print"/>
            <a:srcRect/>
            <a:stretch>
              <a:fillRect/>
            </a:stretch>
          </p:blipFill>
          <p:spPr bwMode="auto">
            <a:xfrm>
              <a:off x="4964258" y="2395535"/>
              <a:ext cx="932001" cy="419560"/>
            </a:xfrm>
            <a:prstGeom prst="rect">
              <a:avLst/>
            </a:prstGeom>
            <a:noFill/>
            <a:ln w="12700">
              <a:noFill/>
              <a:miter lim="800000"/>
              <a:headEnd/>
              <a:tailEnd/>
            </a:ln>
          </p:spPr>
        </p:pic>
        <p:pic>
          <p:nvPicPr>
            <p:cNvPr id="99" name="Picture 72"/>
            <p:cNvPicPr>
              <a:picLocks noChangeArrowheads="1"/>
            </p:cNvPicPr>
            <p:nvPr/>
          </p:nvPicPr>
          <p:blipFill>
            <a:blip r:embed="rId18" cstate="print"/>
            <a:srcRect/>
            <a:stretch>
              <a:fillRect/>
            </a:stretch>
          </p:blipFill>
          <p:spPr bwMode="auto">
            <a:xfrm>
              <a:off x="5652120" y="1340768"/>
              <a:ext cx="852079" cy="232203"/>
            </a:xfrm>
            <a:prstGeom prst="rect">
              <a:avLst/>
            </a:prstGeom>
            <a:noFill/>
            <a:ln w="12700">
              <a:noFill/>
              <a:miter lim="800000"/>
              <a:headEnd/>
              <a:tailEnd/>
            </a:ln>
          </p:spPr>
        </p:pic>
        <p:pic>
          <p:nvPicPr>
            <p:cNvPr id="100" name="Picture 74"/>
            <p:cNvPicPr>
              <a:picLocks noChangeAspect="1" noChangeArrowheads="1"/>
            </p:cNvPicPr>
            <p:nvPr/>
          </p:nvPicPr>
          <p:blipFill>
            <a:blip r:embed="rId19" cstate="print"/>
            <a:srcRect/>
            <a:stretch>
              <a:fillRect/>
            </a:stretch>
          </p:blipFill>
          <p:spPr bwMode="auto">
            <a:xfrm>
              <a:off x="989475" y="5626184"/>
              <a:ext cx="990237" cy="268579"/>
            </a:xfrm>
            <a:prstGeom prst="rect">
              <a:avLst/>
            </a:prstGeom>
            <a:noFill/>
            <a:ln w="12700">
              <a:noFill/>
              <a:miter lim="800000"/>
              <a:headEnd/>
              <a:tailEnd/>
            </a:ln>
          </p:spPr>
        </p:pic>
        <p:pic>
          <p:nvPicPr>
            <p:cNvPr id="101" name="Picture 76"/>
            <p:cNvPicPr>
              <a:picLocks noChangeArrowheads="1"/>
            </p:cNvPicPr>
            <p:nvPr/>
          </p:nvPicPr>
          <p:blipFill>
            <a:blip r:embed="rId20" cstate="print"/>
            <a:srcRect/>
            <a:stretch>
              <a:fillRect/>
            </a:stretch>
          </p:blipFill>
          <p:spPr bwMode="auto">
            <a:xfrm>
              <a:off x="5610321" y="5633526"/>
              <a:ext cx="792088" cy="288032"/>
            </a:xfrm>
            <a:prstGeom prst="rect">
              <a:avLst/>
            </a:prstGeom>
            <a:noFill/>
            <a:ln w="12700">
              <a:noFill/>
              <a:miter lim="800000"/>
              <a:headEnd/>
              <a:tailEnd/>
            </a:ln>
          </p:spPr>
        </p:pic>
        <p:pic>
          <p:nvPicPr>
            <p:cNvPr id="102" name="Picture 81" descr="HSH_Logo_neukl"/>
            <p:cNvPicPr>
              <a:picLocks noChangeAspect="1" noChangeArrowheads="1"/>
            </p:cNvPicPr>
            <p:nvPr/>
          </p:nvPicPr>
          <p:blipFill>
            <a:blip r:embed="rId21" cstate="print"/>
            <a:srcRect l="4921" r="9843"/>
            <a:stretch>
              <a:fillRect/>
            </a:stretch>
          </p:blipFill>
          <p:spPr bwMode="auto">
            <a:xfrm>
              <a:off x="2865562" y="2465462"/>
              <a:ext cx="602944" cy="288032"/>
            </a:xfrm>
            <a:prstGeom prst="rect">
              <a:avLst/>
            </a:prstGeom>
            <a:noFill/>
            <a:ln w="9525">
              <a:noFill/>
              <a:miter lim="800000"/>
              <a:headEnd/>
              <a:tailEnd/>
            </a:ln>
          </p:spPr>
        </p:pic>
        <p:pic>
          <p:nvPicPr>
            <p:cNvPr id="103" name="Grafik 77" descr="PDV-Systeme.tif"/>
            <p:cNvPicPr>
              <a:picLocks noChangeAspect="1"/>
            </p:cNvPicPr>
            <p:nvPr/>
          </p:nvPicPr>
          <p:blipFill>
            <a:blip r:embed="rId22" cstate="print"/>
            <a:srcRect/>
            <a:stretch>
              <a:fillRect/>
            </a:stretch>
          </p:blipFill>
          <p:spPr bwMode="auto">
            <a:xfrm>
              <a:off x="6372200" y="3544445"/>
              <a:ext cx="853723" cy="207651"/>
            </a:xfrm>
            <a:prstGeom prst="rect">
              <a:avLst/>
            </a:prstGeom>
            <a:noFill/>
            <a:ln w="9525">
              <a:noFill/>
              <a:miter lim="800000"/>
              <a:headEnd/>
              <a:tailEnd/>
            </a:ln>
          </p:spPr>
        </p:pic>
        <p:pic>
          <p:nvPicPr>
            <p:cNvPr id="104" name="Picture 68" descr="\\filesrv\elan\organisation\Print_und_Audio_Video_Material\Logos\Mummert\ste_mum_con_4c_35.jpg"/>
            <p:cNvPicPr>
              <a:picLocks noChangeAspect="1" noChangeArrowheads="1"/>
            </p:cNvPicPr>
            <p:nvPr/>
          </p:nvPicPr>
          <p:blipFill>
            <a:blip r:embed="rId23" cstate="print"/>
            <a:srcRect/>
            <a:stretch>
              <a:fillRect/>
            </a:stretch>
          </p:blipFill>
          <p:spPr bwMode="auto">
            <a:xfrm>
              <a:off x="1541650" y="5053311"/>
              <a:ext cx="864096" cy="277889"/>
            </a:xfrm>
            <a:prstGeom prst="rect">
              <a:avLst/>
            </a:prstGeom>
            <a:noFill/>
            <a:ln w="9525">
              <a:noFill/>
              <a:miter lim="800000"/>
              <a:headEnd/>
              <a:tailEnd/>
            </a:ln>
          </p:spPr>
        </p:pic>
        <p:pic>
          <p:nvPicPr>
            <p:cNvPr id="105" name="Picture 68" descr="\\filesrv\elan\organisation\Print_und_Audio_Video_Material\Logos\ICF\ICF-logo.jpg"/>
            <p:cNvPicPr>
              <a:picLocks noChangeAspect="1" noChangeArrowheads="1"/>
            </p:cNvPicPr>
            <p:nvPr/>
          </p:nvPicPr>
          <p:blipFill>
            <a:blip r:embed="rId24" cstate="print"/>
            <a:srcRect l="8575" r="4288"/>
            <a:stretch>
              <a:fillRect/>
            </a:stretch>
          </p:blipFill>
          <p:spPr bwMode="auto">
            <a:xfrm>
              <a:off x="6573258" y="2395535"/>
              <a:ext cx="537497" cy="418863"/>
            </a:xfrm>
            <a:prstGeom prst="rect">
              <a:avLst/>
            </a:prstGeom>
            <a:noFill/>
            <a:ln w="9525">
              <a:noFill/>
              <a:miter lim="800000"/>
              <a:headEnd/>
              <a:tailEnd/>
            </a:ln>
          </p:spPr>
        </p:pic>
        <p:pic>
          <p:nvPicPr>
            <p:cNvPr id="106" name="Picture 71" descr="\\filesrv\elan\organisation\Print_und_Audio_Video_Material\Logos\Nexus\NexusLogotyp_providing text.jpg"/>
            <p:cNvPicPr>
              <a:picLocks noChangeAspect="1" noChangeArrowheads="1"/>
            </p:cNvPicPr>
            <p:nvPr/>
          </p:nvPicPr>
          <p:blipFill>
            <a:blip r:embed="rId25" cstate="print"/>
            <a:srcRect/>
            <a:stretch>
              <a:fillRect/>
            </a:stretch>
          </p:blipFill>
          <p:spPr bwMode="auto">
            <a:xfrm>
              <a:off x="1979712" y="3501008"/>
              <a:ext cx="489584" cy="314547"/>
            </a:xfrm>
            <a:prstGeom prst="rect">
              <a:avLst/>
            </a:prstGeom>
            <a:noFill/>
            <a:ln w="9525">
              <a:noFill/>
              <a:miter lim="800000"/>
              <a:headEnd/>
              <a:tailEnd/>
            </a:ln>
          </p:spPr>
        </p:pic>
        <p:pic>
          <p:nvPicPr>
            <p:cNvPr id="107" name="Picture 73" descr="\\filesrv\elan\organisation\Print_und_Audio_Video_Material\Logos\CIT\Logo_2002_119x160.jpg"/>
            <p:cNvPicPr>
              <a:picLocks noChangeAspect="1" noChangeArrowheads="1"/>
            </p:cNvPicPr>
            <p:nvPr/>
          </p:nvPicPr>
          <p:blipFill>
            <a:blip r:embed="rId26" cstate="print"/>
            <a:srcRect/>
            <a:stretch>
              <a:fillRect/>
            </a:stretch>
          </p:blipFill>
          <p:spPr bwMode="auto">
            <a:xfrm>
              <a:off x="6876256" y="1268760"/>
              <a:ext cx="302939" cy="407798"/>
            </a:xfrm>
            <a:prstGeom prst="rect">
              <a:avLst/>
            </a:prstGeom>
            <a:noFill/>
            <a:ln w="9525">
              <a:noFill/>
              <a:miter lim="800000"/>
              <a:headEnd/>
              <a:tailEnd/>
            </a:ln>
          </p:spPr>
        </p:pic>
        <p:pic>
          <p:nvPicPr>
            <p:cNvPr id="108" name="Grafik 71" descr="TÜViT_Logo.jpg"/>
            <p:cNvPicPr>
              <a:picLocks noChangeAspect="1"/>
            </p:cNvPicPr>
            <p:nvPr/>
          </p:nvPicPr>
          <p:blipFill>
            <a:blip r:embed="rId27" cstate="print"/>
            <a:srcRect/>
            <a:stretch>
              <a:fillRect/>
            </a:stretch>
          </p:blipFill>
          <p:spPr bwMode="auto">
            <a:xfrm>
              <a:off x="395536" y="5661248"/>
              <a:ext cx="376744" cy="205514"/>
            </a:xfrm>
            <a:prstGeom prst="rect">
              <a:avLst/>
            </a:prstGeom>
            <a:noFill/>
            <a:ln w="9525">
              <a:noFill/>
              <a:miter lim="800000"/>
              <a:headEnd/>
              <a:tailEnd/>
            </a:ln>
          </p:spPr>
        </p:pic>
        <p:pic>
          <p:nvPicPr>
            <p:cNvPr id="109" name="Grafik 72" descr="sie_logo_petrol_rgb.JPG"/>
            <p:cNvPicPr>
              <a:picLocks noChangeAspect="1"/>
            </p:cNvPicPr>
            <p:nvPr/>
          </p:nvPicPr>
          <p:blipFill>
            <a:blip r:embed="rId28" cstate="print"/>
            <a:srcRect/>
            <a:stretch>
              <a:fillRect/>
            </a:stretch>
          </p:blipFill>
          <p:spPr bwMode="auto">
            <a:xfrm>
              <a:off x="463350" y="4634365"/>
              <a:ext cx="640004" cy="101596"/>
            </a:xfrm>
            <a:prstGeom prst="rect">
              <a:avLst/>
            </a:prstGeom>
            <a:noFill/>
            <a:ln w="9525">
              <a:noFill/>
              <a:miter lim="800000"/>
              <a:headEnd/>
              <a:tailEnd/>
            </a:ln>
          </p:spPr>
        </p:pic>
        <p:pic>
          <p:nvPicPr>
            <p:cNvPr id="110" name="Picture 74" descr="\\filesrv\elan\organisation\Print_und_Audio_Video_Material\Logos\SOPERA\SOPERA_Logo_72dpi_120px.png"/>
            <p:cNvPicPr>
              <a:picLocks noChangeAspect="1" noChangeArrowheads="1"/>
            </p:cNvPicPr>
            <p:nvPr/>
          </p:nvPicPr>
          <p:blipFill>
            <a:blip r:embed="rId29" cstate="print"/>
            <a:srcRect/>
            <a:stretch>
              <a:fillRect/>
            </a:stretch>
          </p:blipFill>
          <p:spPr bwMode="auto">
            <a:xfrm>
              <a:off x="395536" y="5085184"/>
              <a:ext cx="423498" cy="362505"/>
            </a:xfrm>
            <a:prstGeom prst="rect">
              <a:avLst/>
            </a:prstGeom>
            <a:noFill/>
            <a:ln w="9525">
              <a:noFill/>
              <a:miter lim="800000"/>
              <a:headEnd/>
              <a:tailEnd/>
            </a:ln>
          </p:spPr>
        </p:pic>
        <p:pic>
          <p:nvPicPr>
            <p:cNvPr id="111" name="Picture 78"/>
            <p:cNvPicPr>
              <a:picLocks noChangeAspect="1" noChangeArrowheads="1"/>
            </p:cNvPicPr>
            <p:nvPr/>
          </p:nvPicPr>
          <p:blipFill>
            <a:blip r:embed="rId30" cstate="print"/>
            <a:srcRect/>
            <a:stretch>
              <a:fillRect/>
            </a:stretch>
          </p:blipFill>
          <p:spPr bwMode="auto">
            <a:xfrm>
              <a:off x="3635896" y="1340768"/>
              <a:ext cx="735197" cy="222619"/>
            </a:xfrm>
            <a:prstGeom prst="rect">
              <a:avLst/>
            </a:prstGeom>
            <a:noFill/>
            <a:ln w="9525">
              <a:noFill/>
              <a:miter lim="800000"/>
              <a:headEnd/>
              <a:tailEnd/>
            </a:ln>
          </p:spPr>
        </p:pic>
        <p:pic>
          <p:nvPicPr>
            <p:cNvPr id="112" name="Picture 78"/>
            <p:cNvPicPr>
              <a:picLocks noChangeAspect="1" noChangeArrowheads="1"/>
            </p:cNvPicPr>
            <p:nvPr/>
          </p:nvPicPr>
          <p:blipFill>
            <a:blip r:embed="rId31" cstate="print"/>
            <a:srcRect/>
            <a:stretch>
              <a:fillRect/>
            </a:stretch>
          </p:blipFill>
          <p:spPr bwMode="auto">
            <a:xfrm>
              <a:off x="4211960" y="3645024"/>
              <a:ext cx="705470" cy="160910"/>
            </a:xfrm>
            <a:prstGeom prst="rect">
              <a:avLst/>
            </a:prstGeom>
            <a:noFill/>
            <a:ln w="9525">
              <a:noFill/>
              <a:miter lim="800000"/>
              <a:headEnd/>
              <a:tailEnd/>
            </a:ln>
          </p:spPr>
        </p:pic>
        <p:pic>
          <p:nvPicPr>
            <p:cNvPr id="113" name="Picture 78" descr="\\filesrv\elan\organisation\Print_und_Audio_Video_Material\Logos\subreport\CMYK_Logo.eps"/>
            <p:cNvPicPr>
              <a:picLocks noChangeAspect="1" noChangeArrowheads="1"/>
            </p:cNvPicPr>
            <p:nvPr/>
          </p:nvPicPr>
          <p:blipFill>
            <a:blip r:embed="rId32" cstate="print"/>
            <a:srcRect/>
            <a:stretch>
              <a:fillRect/>
            </a:stretch>
          </p:blipFill>
          <p:spPr bwMode="auto">
            <a:xfrm>
              <a:off x="4283968" y="5103578"/>
              <a:ext cx="576064" cy="243247"/>
            </a:xfrm>
            <a:prstGeom prst="rect">
              <a:avLst/>
            </a:prstGeom>
            <a:noFill/>
            <a:ln w="9525">
              <a:noFill/>
              <a:miter lim="800000"/>
              <a:headEnd/>
              <a:tailEnd/>
            </a:ln>
          </p:spPr>
        </p:pic>
        <p:pic>
          <p:nvPicPr>
            <p:cNvPr id="114" name="Picture 83" descr="\\filesrv\elan\organisation\Print_und_Audio_Video_Material\Logos\bremen_online\bosKG_Office_Grau.jpg"/>
            <p:cNvPicPr>
              <a:picLocks noChangeAspect="1" noChangeArrowheads="1"/>
            </p:cNvPicPr>
            <p:nvPr/>
          </p:nvPicPr>
          <p:blipFill>
            <a:blip r:embed="rId33" cstate="print"/>
            <a:srcRect/>
            <a:stretch>
              <a:fillRect/>
            </a:stretch>
          </p:blipFill>
          <p:spPr bwMode="auto">
            <a:xfrm>
              <a:off x="4644008" y="1196752"/>
              <a:ext cx="642361" cy="427485"/>
            </a:xfrm>
            <a:prstGeom prst="rect">
              <a:avLst/>
            </a:prstGeom>
            <a:noFill/>
            <a:ln w="9525">
              <a:noFill/>
              <a:miter lim="800000"/>
              <a:headEnd/>
              <a:tailEnd/>
            </a:ln>
          </p:spPr>
        </p:pic>
        <p:pic>
          <p:nvPicPr>
            <p:cNvPr id="115" name="Picture 80"/>
            <p:cNvPicPr>
              <a:picLocks noChangeAspect="1" noChangeArrowheads="1"/>
            </p:cNvPicPr>
            <p:nvPr/>
          </p:nvPicPr>
          <p:blipFill>
            <a:blip r:embed="rId34" cstate="print"/>
            <a:srcRect/>
            <a:stretch>
              <a:fillRect/>
            </a:stretch>
          </p:blipFill>
          <p:spPr bwMode="auto">
            <a:xfrm>
              <a:off x="3419872" y="1878336"/>
              <a:ext cx="440431" cy="285195"/>
            </a:xfrm>
            <a:prstGeom prst="rect">
              <a:avLst/>
            </a:prstGeom>
            <a:noFill/>
            <a:ln w="9525">
              <a:noFill/>
              <a:miter lim="800000"/>
              <a:headEnd/>
              <a:tailEnd/>
            </a:ln>
          </p:spPr>
        </p:pic>
        <p:pic>
          <p:nvPicPr>
            <p:cNvPr id="116" name="Picture 80"/>
            <p:cNvPicPr>
              <a:picLocks noChangeAspect="1" noChangeArrowheads="1"/>
            </p:cNvPicPr>
            <p:nvPr/>
          </p:nvPicPr>
          <p:blipFill>
            <a:blip r:embed="rId35" cstate="print"/>
            <a:srcRect/>
            <a:stretch>
              <a:fillRect/>
            </a:stretch>
          </p:blipFill>
          <p:spPr bwMode="auto">
            <a:xfrm>
              <a:off x="6300192" y="1844824"/>
              <a:ext cx="482026" cy="297657"/>
            </a:xfrm>
            <a:prstGeom prst="rect">
              <a:avLst/>
            </a:prstGeom>
            <a:noFill/>
            <a:ln w="9525">
              <a:noFill/>
              <a:miter lim="800000"/>
              <a:headEnd/>
              <a:tailEnd/>
            </a:ln>
          </p:spPr>
        </p:pic>
        <p:pic>
          <p:nvPicPr>
            <p:cNvPr id="117" name="Picture 82" descr="\\filesrv\elan\organisation\Print_und_Audio_Video_Material\Logos\HP\hplogo.tiff.tif"/>
            <p:cNvPicPr>
              <a:picLocks noChangeAspect="1" noChangeArrowheads="1"/>
            </p:cNvPicPr>
            <p:nvPr/>
          </p:nvPicPr>
          <p:blipFill>
            <a:blip r:embed="rId36" cstate="print"/>
            <a:srcRect/>
            <a:stretch>
              <a:fillRect/>
            </a:stretch>
          </p:blipFill>
          <p:spPr bwMode="auto">
            <a:xfrm>
              <a:off x="1816215" y="2395535"/>
              <a:ext cx="438062" cy="352215"/>
            </a:xfrm>
            <a:prstGeom prst="rect">
              <a:avLst/>
            </a:prstGeom>
            <a:noFill/>
            <a:ln w="9525">
              <a:noFill/>
              <a:miter lim="800000"/>
              <a:headEnd/>
              <a:tailEnd/>
            </a:ln>
          </p:spPr>
        </p:pic>
        <p:pic>
          <p:nvPicPr>
            <p:cNvPr id="118" name="Picture 80"/>
            <p:cNvPicPr>
              <a:picLocks noChangeAspect="1" noChangeArrowheads="1"/>
            </p:cNvPicPr>
            <p:nvPr/>
          </p:nvPicPr>
          <p:blipFill>
            <a:blip r:embed="rId37" cstate="print"/>
            <a:srcRect/>
            <a:stretch>
              <a:fillRect/>
            </a:stretch>
          </p:blipFill>
          <p:spPr bwMode="auto">
            <a:xfrm>
              <a:off x="2699792" y="3573016"/>
              <a:ext cx="648072" cy="250248"/>
            </a:xfrm>
            <a:prstGeom prst="rect">
              <a:avLst/>
            </a:prstGeom>
            <a:noFill/>
            <a:ln w="9525">
              <a:noFill/>
              <a:miter lim="800000"/>
              <a:headEnd/>
              <a:tailEnd/>
            </a:ln>
          </p:spPr>
        </p:pic>
        <p:pic>
          <p:nvPicPr>
            <p:cNvPr id="119" name="Picture 3"/>
            <p:cNvPicPr>
              <a:picLocks noChangeAspect="1" noChangeArrowheads="1"/>
            </p:cNvPicPr>
            <p:nvPr/>
          </p:nvPicPr>
          <p:blipFill>
            <a:blip r:embed="rId38" cstate="print"/>
            <a:srcRect/>
            <a:stretch>
              <a:fillRect/>
            </a:stretch>
          </p:blipFill>
          <p:spPr bwMode="auto">
            <a:xfrm>
              <a:off x="7683067" y="4169730"/>
              <a:ext cx="585892" cy="141683"/>
            </a:xfrm>
            <a:prstGeom prst="rect">
              <a:avLst/>
            </a:prstGeom>
            <a:noFill/>
            <a:ln w="9525">
              <a:noFill/>
              <a:miter lim="800000"/>
              <a:headEnd/>
              <a:tailEnd/>
            </a:ln>
          </p:spPr>
        </p:pic>
        <p:pic>
          <p:nvPicPr>
            <p:cNvPr id="120" name="Picture 84" descr="V:\organisation\Print_und_Audio_Video_Material\Logos\StoneOne AG\stoneone.jpg"/>
            <p:cNvPicPr>
              <a:picLocks noChangeAspect="1" noChangeArrowheads="1"/>
            </p:cNvPicPr>
            <p:nvPr/>
          </p:nvPicPr>
          <p:blipFill>
            <a:blip r:embed="rId39" cstate="print"/>
            <a:srcRect/>
            <a:stretch>
              <a:fillRect/>
            </a:stretch>
          </p:blipFill>
          <p:spPr bwMode="auto">
            <a:xfrm>
              <a:off x="6598469" y="4601778"/>
              <a:ext cx="559899" cy="227459"/>
            </a:xfrm>
            <a:prstGeom prst="rect">
              <a:avLst/>
            </a:prstGeom>
            <a:noFill/>
            <a:ln w="9525">
              <a:noFill/>
              <a:miter lim="800000"/>
              <a:headEnd/>
              <a:tailEnd/>
            </a:ln>
          </p:spPr>
        </p:pic>
        <p:pic>
          <p:nvPicPr>
            <p:cNvPr id="121" name="Picture 1" descr="V:\organisation\Print_und_Audio_Video_Material\Logos\Agresso\unit4_agresso_web.jpg"/>
            <p:cNvPicPr>
              <a:picLocks noChangeAspect="1" noChangeArrowheads="1"/>
            </p:cNvPicPr>
            <p:nvPr/>
          </p:nvPicPr>
          <p:blipFill>
            <a:blip r:embed="rId40" cstate="print"/>
            <a:srcRect/>
            <a:stretch>
              <a:fillRect/>
            </a:stretch>
          </p:blipFill>
          <p:spPr bwMode="auto">
            <a:xfrm>
              <a:off x="2314423" y="5661248"/>
              <a:ext cx="474885" cy="189954"/>
            </a:xfrm>
            <a:prstGeom prst="rect">
              <a:avLst/>
            </a:prstGeom>
            <a:noFill/>
          </p:spPr>
        </p:pic>
        <p:pic>
          <p:nvPicPr>
            <p:cNvPr id="122" name="Picture 3" descr="V:\organisation\Print_und_Audio_Video_Material\Logos\eGovCD\300dpi.jpg"/>
            <p:cNvPicPr>
              <a:picLocks noChangeAspect="1" noChangeArrowheads="1"/>
            </p:cNvPicPr>
            <p:nvPr/>
          </p:nvPicPr>
          <p:blipFill>
            <a:blip r:embed="rId41" cstate="print"/>
            <a:srcRect/>
            <a:stretch>
              <a:fillRect/>
            </a:stretch>
          </p:blipFill>
          <p:spPr bwMode="auto">
            <a:xfrm>
              <a:off x="4283968" y="1916832"/>
              <a:ext cx="522934" cy="230330"/>
            </a:xfrm>
            <a:prstGeom prst="rect">
              <a:avLst/>
            </a:prstGeom>
            <a:noFill/>
          </p:spPr>
        </p:pic>
        <p:pic>
          <p:nvPicPr>
            <p:cNvPr id="123" name="Picture 2" descr="V:\organisation\Print_und_Audio_Video_Material\Logos\VITAKO\Logo.jpg"/>
            <p:cNvPicPr>
              <a:picLocks noChangeAspect="1" noChangeArrowheads="1"/>
            </p:cNvPicPr>
            <p:nvPr/>
          </p:nvPicPr>
          <p:blipFill>
            <a:blip r:embed="rId42" cstate="print"/>
            <a:srcRect/>
            <a:stretch>
              <a:fillRect/>
            </a:stretch>
          </p:blipFill>
          <p:spPr bwMode="auto">
            <a:xfrm>
              <a:off x="4588549" y="5624115"/>
              <a:ext cx="707534" cy="227088"/>
            </a:xfrm>
            <a:prstGeom prst="rect">
              <a:avLst/>
            </a:prstGeom>
            <a:noFill/>
          </p:spPr>
        </p:pic>
        <p:pic>
          <p:nvPicPr>
            <p:cNvPr id="124" name="Picture 2" descr="R:\Logos\kroschke\KroschkemRaute_RGB_gross_PFAD.jpg"/>
            <p:cNvPicPr>
              <a:picLocks noChangeAspect="1" noChangeArrowheads="1"/>
            </p:cNvPicPr>
            <p:nvPr/>
          </p:nvPicPr>
          <p:blipFill>
            <a:blip r:embed="rId43" cstate="print"/>
            <a:srcRect/>
            <a:stretch>
              <a:fillRect/>
            </a:stretch>
          </p:blipFill>
          <p:spPr bwMode="auto">
            <a:xfrm>
              <a:off x="2701289" y="3140968"/>
              <a:ext cx="792329" cy="172245"/>
            </a:xfrm>
            <a:prstGeom prst="rect">
              <a:avLst/>
            </a:prstGeom>
            <a:noFill/>
          </p:spPr>
        </p:pic>
        <p:pic>
          <p:nvPicPr>
            <p:cNvPr id="125" name="Picture 2" descr="R:\Logos\Hochschule_Aschaffenburg\logos.gif"/>
            <p:cNvPicPr>
              <a:picLocks noChangeAspect="1" noChangeArrowheads="1"/>
            </p:cNvPicPr>
            <p:nvPr/>
          </p:nvPicPr>
          <p:blipFill>
            <a:blip r:embed="rId44" cstate="print"/>
            <a:srcRect/>
            <a:stretch>
              <a:fillRect/>
            </a:stretch>
          </p:blipFill>
          <p:spPr bwMode="auto">
            <a:xfrm>
              <a:off x="323528" y="2348880"/>
              <a:ext cx="734254" cy="504056"/>
            </a:xfrm>
            <a:prstGeom prst="rect">
              <a:avLst/>
            </a:prstGeom>
            <a:noFill/>
          </p:spPr>
        </p:pic>
        <p:pic>
          <p:nvPicPr>
            <p:cNvPr id="126" name="Picture 3" descr="R:\Logos\mps\Logo-A3_management-klammer.jpg"/>
            <p:cNvPicPr>
              <a:picLocks noChangeAspect="1" noChangeArrowheads="1"/>
            </p:cNvPicPr>
            <p:nvPr/>
          </p:nvPicPr>
          <p:blipFill>
            <a:blip r:embed="rId45" cstate="print"/>
            <a:srcRect/>
            <a:stretch>
              <a:fillRect/>
            </a:stretch>
          </p:blipFill>
          <p:spPr bwMode="auto">
            <a:xfrm>
              <a:off x="7865896" y="2996952"/>
              <a:ext cx="412626" cy="275084"/>
            </a:xfrm>
            <a:prstGeom prst="rect">
              <a:avLst/>
            </a:prstGeom>
            <a:noFill/>
          </p:spPr>
        </p:pic>
        <p:pic>
          <p:nvPicPr>
            <p:cNvPr id="127" name="Picture 16" descr="\\filesrv\elan\organisation\Print_und_Audio_Video_Material\Logos\SeSamBB\SeSamBB_Logo_print.gif"/>
            <p:cNvPicPr>
              <a:picLocks noChangeAspect="1" noChangeArrowheads="1"/>
            </p:cNvPicPr>
            <p:nvPr/>
          </p:nvPicPr>
          <p:blipFill>
            <a:blip r:embed="rId46" cstate="print"/>
            <a:srcRect/>
            <a:stretch>
              <a:fillRect/>
            </a:stretch>
          </p:blipFill>
          <p:spPr bwMode="auto">
            <a:xfrm>
              <a:off x="2894557" y="4531934"/>
              <a:ext cx="653802" cy="326901"/>
            </a:xfrm>
            <a:prstGeom prst="rect">
              <a:avLst/>
            </a:prstGeom>
            <a:noFill/>
          </p:spPr>
        </p:pic>
        <p:pic>
          <p:nvPicPr>
            <p:cNvPr id="128" name="Picture 18" descr="C:\Users\uhi\Documents\Aufgaben erledigt\RSCT_Logo_Partnerfolie.jpg"/>
            <p:cNvPicPr>
              <a:picLocks noChangeAspect="1" noChangeArrowheads="1"/>
            </p:cNvPicPr>
            <p:nvPr/>
          </p:nvPicPr>
          <p:blipFill>
            <a:blip r:embed="rId47" cstate="print"/>
            <a:srcRect/>
            <a:stretch>
              <a:fillRect/>
            </a:stretch>
          </p:blipFill>
          <p:spPr bwMode="auto">
            <a:xfrm>
              <a:off x="3060431" y="4202616"/>
              <a:ext cx="756418" cy="103148"/>
            </a:xfrm>
            <a:prstGeom prst="rect">
              <a:avLst/>
            </a:prstGeom>
            <a:noFill/>
          </p:spPr>
        </p:pic>
        <p:pic>
          <p:nvPicPr>
            <p:cNvPr id="129" name="Picture 19" descr="\\filesrv\elan\organisation\Print_und_Audio_Video_Material\Logos\ReadSpeaker\ReadSpeaker_Logo_600dpi.gif"/>
            <p:cNvPicPr>
              <a:picLocks noChangeAspect="1" noChangeArrowheads="1"/>
            </p:cNvPicPr>
            <p:nvPr/>
          </p:nvPicPr>
          <p:blipFill>
            <a:blip r:embed="rId48" cstate="print"/>
            <a:srcRect/>
            <a:stretch>
              <a:fillRect/>
            </a:stretch>
          </p:blipFill>
          <p:spPr bwMode="auto">
            <a:xfrm>
              <a:off x="1547664" y="4193380"/>
              <a:ext cx="953091" cy="121249"/>
            </a:xfrm>
            <a:prstGeom prst="rect">
              <a:avLst/>
            </a:prstGeom>
            <a:noFill/>
          </p:spPr>
        </p:pic>
        <p:pic>
          <p:nvPicPr>
            <p:cNvPr id="130" name="Picture 20" descr="\\filesrv\elan\organisation\Print_und_Audio_Video_Material\Logos\Morpho_ehemals SagemOrga\ATT7650752.gif"/>
            <p:cNvPicPr>
              <a:picLocks noChangeAspect="1" noChangeArrowheads="1"/>
            </p:cNvPicPr>
            <p:nvPr/>
          </p:nvPicPr>
          <p:blipFill>
            <a:blip r:embed="rId49" cstate="print"/>
            <a:srcRect/>
            <a:stretch>
              <a:fillRect/>
            </a:stretch>
          </p:blipFill>
          <p:spPr bwMode="auto">
            <a:xfrm>
              <a:off x="6711622" y="3099935"/>
              <a:ext cx="668090" cy="183397"/>
            </a:xfrm>
            <a:prstGeom prst="rect">
              <a:avLst/>
            </a:prstGeom>
            <a:noFill/>
          </p:spPr>
        </p:pic>
        <p:pic>
          <p:nvPicPr>
            <p:cNvPr id="131" name="Picture 22" descr="\\filesrv\elan\organisation\Print_und_Audio_Video_Material\Logos\Stadt Coburg\Coburg_Stadt_2C_300dpi.jpg"/>
            <p:cNvPicPr>
              <a:picLocks noChangeAspect="1" noChangeArrowheads="1"/>
            </p:cNvPicPr>
            <p:nvPr/>
          </p:nvPicPr>
          <p:blipFill>
            <a:blip r:embed="rId50" cstate="print"/>
            <a:srcRect/>
            <a:stretch>
              <a:fillRect/>
            </a:stretch>
          </p:blipFill>
          <p:spPr bwMode="auto">
            <a:xfrm>
              <a:off x="4273507" y="4542005"/>
              <a:ext cx="301093" cy="326901"/>
            </a:xfrm>
            <a:prstGeom prst="rect">
              <a:avLst/>
            </a:prstGeom>
            <a:noFill/>
          </p:spPr>
        </p:pic>
        <p:pic>
          <p:nvPicPr>
            <p:cNvPr id="132" name="Picture 24" descr="\\filesrv\elan\organisation\Print_und_Audio_Video_Material\Logos\Symantec\SYM_Horiz_RGB.png"/>
            <p:cNvPicPr>
              <a:picLocks noChangeAspect="1" noChangeArrowheads="1"/>
            </p:cNvPicPr>
            <p:nvPr/>
          </p:nvPicPr>
          <p:blipFill>
            <a:blip r:embed="rId51" cstate="print"/>
            <a:srcRect/>
            <a:stretch>
              <a:fillRect/>
            </a:stretch>
          </p:blipFill>
          <p:spPr bwMode="auto">
            <a:xfrm>
              <a:off x="5220072" y="5157192"/>
              <a:ext cx="720081" cy="189633"/>
            </a:xfrm>
            <a:prstGeom prst="rect">
              <a:avLst/>
            </a:prstGeom>
            <a:noFill/>
          </p:spPr>
        </p:pic>
        <p:pic>
          <p:nvPicPr>
            <p:cNvPr id="134" name="Picture 27" descr="\\filesrv\elan\organisation\Print_und_Audio_Video_Material\Logos\RheinlandPfalz\rlp_logo.gif"/>
            <p:cNvPicPr>
              <a:picLocks noChangeAspect="1" noChangeArrowheads="1"/>
            </p:cNvPicPr>
            <p:nvPr/>
          </p:nvPicPr>
          <p:blipFill>
            <a:blip r:embed="rId52" cstate="print"/>
            <a:srcRect/>
            <a:stretch>
              <a:fillRect/>
            </a:stretch>
          </p:blipFill>
          <p:spPr bwMode="auto">
            <a:xfrm>
              <a:off x="4259688" y="4053399"/>
              <a:ext cx="721365" cy="285027"/>
            </a:xfrm>
            <a:prstGeom prst="rect">
              <a:avLst/>
            </a:prstGeom>
            <a:noFill/>
          </p:spPr>
        </p:pic>
        <p:pic>
          <p:nvPicPr>
            <p:cNvPr id="135" name="Picture 2" descr="C:\Users\uhi\Desktop\procilon_solutions.jpg"/>
            <p:cNvPicPr>
              <a:picLocks noChangeAspect="1" noChangeArrowheads="1"/>
            </p:cNvPicPr>
            <p:nvPr/>
          </p:nvPicPr>
          <p:blipFill>
            <a:blip r:embed="rId53" cstate="print"/>
            <a:srcRect/>
            <a:stretch>
              <a:fillRect/>
            </a:stretch>
          </p:blipFill>
          <p:spPr bwMode="auto">
            <a:xfrm>
              <a:off x="7505856" y="3573016"/>
              <a:ext cx="847530" cy="168521"/>
            </a:xfrm>
            <a:prstGeom prst="rect">
              <a:avLst/>
            </a:prstGeom>
            <a:noFill/>
          </p:spPr>
        </p:pic>
        <p:pic>
          <p:nvPicPr>
            <p:cNvPr id="136" name="Picture 4"/>
            <p:cNvPicPr>
              <a:picLocks noChangeAspect="1" noChangeArrowheads="1"/>
            </p:cNvPicPr>
            <p:nvPr/>
          </p:nvPicPr>
          <p:blipFill>
            <a:blip r:embed="rId54" cstate="print"/>
            <a:srcRect/>
            <a:stretch>
              <a:fillRect/>
            </a:stretch>
          </p:blipFill>
          <p:spPr bwMode="auto">
            <a:xfrm>
              <a:off x="5292080" y="3546167"/>
              <a:ext cx="733126" cy="273358"/>
            </a:xfrm>
            <a:prstGeom prst="rect">
              <a:avLst/>
            </a:prstGeom>
            <a:noFill/>
            <a:ln w="9525">
              <a:noFill/>
              <a:miter lim="800000"/>
              <a:headEnd/>
              <a:tailEnd/>
            </a:ln>
            <a:effectLst/>
          </p:spPr>
        </p:pic>
        <p:pic>
          <p:nvPicPr>
            <p:cNvPr id="137" name="Picture 5"/>
            <p:cNvPicPr>
              <a:picLocks noChangeAspect="1" noChangeArrowheads="1"/>
            </p:cNvPicPr>
            <p:nvPr/>
          </p:nvPicPr>
          <p:blipFill>
            <a:blip r:embed="rId55" cstate="print"/>
            <a:srcRect/>
            <a:stretch>
              <a:fillRect/>
            </a:stretch>
          </p:blipFill>
          <p:spPr bwMode="auto">
            <a:xfrm>
              <a:off x="5138680" y="4694436"/>
              <a:ext cx="1038177" cy="144016"/>
            </a:xfrm>
            <a:prstGeom prst="rect">
              <a:avLst/>
            </a:prstGeom>
            <a:noFill/>
            <a:ln w="9525">
              <a:noFill/>
              <a:miter lim="800000"/>
              <a:headEnd/>
              <a:tailEnd/>
            </a:ln>
            <a:effectLst/>
          </p:spPr>
        </p:pic>
        <p:pic>
          <p:nvPicPr>
            <p:cNvPr id="138" name="Picture 7" descr="\\filesrv\elan\organisation\Print_und_Audio_Video_Material\Logos\Verlag_für_Standesamtswesen\verlag-fuer-standesamtwesen.gif"/>
            <p:cNvPicPr>
              <a:picLocks noChangeAspect="1" noChangeArrowheads="1"/>
            </p:cNvPicPr>
            <p:nvPr/>
          </p:nvPicPr>
          <p:blipFill>
            <a:blip r:embed="rId56" cstate="print"/>
            <a:srcRect/>
            <a:stretch>
              <a:fillRect/>
            </a:stretch>
          </p:blipFill>
          <p:spPr bwMode="auto">
            <a:xfrm>
              <a:off x="3264227" y="5556822"/>
              <a:ext cx="1096342" cy="373986"/>
            </a:xfrm>
            <a:prstGeom prst="rect">
              <a:avLst/>
            </a:prstGeom>
            <a:noFill/>
          </p:spPr>
        </p:pic>
        <p:pic>
          <p:nvPicPr>
            <p:cNvPr id="179" name="Picture 2" descr="\\filesrv\elan\organisation\Print_und_Audio_Video_Material\Logos\Xscio\xscio_logo_quadratisch.jpg"/>
            <p:cNvPicPr>
              <a:picLocks noChangeAspect="1" noChangeArrowheads="1"/>
            </p:cNvPicPr>
            <p:nvPr/>
          </p:nvPicPr>
          <p:blipFill>
            <a:blip r:embed="rId57" cstate="print"/>
            <a:srcRect/>
            <a:stretch>
              <a:fillRect/>
            </a:stretch>
          </p:blipFill>
          <p:spPr bwMode="auto">
            <a:xfrm>
              <a:off x="7786620" y="5475438"/>
              <a:ext cx="462159" cy="432048"/>
            </a:xfrm>
            <a:prstGeom prst="rect">
              <a:avLst/>
            </a:prstGeom>
            <a:noFill/>
          </p:spPr>
        </p:pic>
        <p:pic>
          <p:nvPicPr>
            <p:cNvPr id="204" name="Picture 4" descr="\\filesrv\elan\organisation\Print_und_Audio_Video_Material\Logos\Adobe\adobe.gif"/>
            <p:cNvPicPr>
              <a:picLocks noChangeAspect="1" noChangeArrowheads="1"/>
            </p:cNvPicPr>
            <p:nvPr/>
          </p:nvPicPr>
          <p:blipFill>
            <a:blip r:embed="rId58" cstate="print"/>
            <a:srcRect/>
            <a:stretch>
              <a:fillRect/>
            </a:stretch>
          </p:blipFill>
          <p:spPr bwMode="auto">
            <a:xfrm>
              <a:off x="1259632" y="1268760"/>
              <a:ext cx="269560" cy="333887"/>
            </a:xfrm>
            <a:prstGeom prst="rect">
              <a:avLst/>
            </a:prstGeom>
            <a:noFill/>
          </p:spPr>
        </p:pic>
        <p:pic>
          <p:nvPicPr>
            <p:cNvPr id="205" name="Picture 5" descr="\\filesrv\elan\organisation\Print_und_Audio_Video_Material\Logos\Condat\Logo_Condat_cmyk_16mm.jpg"/>
            <p:cNvPicPr>
              <a:picLocks noChangeAspect="1" noChangeArrowheads="1"/>
            </p:cNvPicPr>
            <p:nvPr/>
          </p:nvPicPr>
          <p:blipFill>
            <a:blip r:embed="rId59" cstate="print"/>
            <a:srcRect/>
            <a:stretch>
              <a:fillRect/>
            </a:stretch>
          </p:blipFill>
          <p:spPr bwMode="auto">
            <a:xfrm>
              <a:off x="1835696" y="1739523"/>
              <a:ext cx="379313" cy="362521"/>
            </a:xfrm>
            <a:prstGeom prst="rect">
              <a:avLst/>
            </a:prstGeom>
            <a:noFill/>
          </p:spPr>
        </p:pic>
        <p:pic>
          <p:nvPicPr>
            <p:cNvPr id="206" name="Picture 6" descr="\\filesrv\elan\organisation\Print_und_Audio_Video_Material\Logos\Cogia_ehemals COGISUM\cogia intelligence.tif"/>
            <p:cNvPicPr>
              <a:picLocks noChangeAspect="1" noChangeArrowheads="1"/>
            </p:cNvPicPr>
            <p:nvPr/>
          </p:nvPicPr>
          <p:blipFill>
            <a:blip r:embed="rId60" cstate="print"/>
            <a:srcRect/>
            <a:stretch>
              <a:fillRect/>
            </a:stretch>
          </p:blipFill>
          <p:spPr bwMode="auto">
            <a:xfrm>
              <a:off x="323528" y="1988840"/>
              <a:ext cx="1188640" cy="113204"/>
            </a:xfrm>
            <a:prstGeom prst="rect">
              <a:avLst/>
            </a:prstGeom>
            <a:noFill/>
          </p:spPr>
        </p:pic>
        <p:pic>
          <p:nvPicPr>
            <p:cNvPr id="207" name="Picture 7" descr="\\filesrv\elan\organisation\Print_und_Audio_Video_Material\Logos\DIHK\dihk-logo-2.jpg"/>
            <p:cNvPicPr>
              <a:picLocks noChangeAspect="1" noChangeArrowheads="1"/>
            </p:cNvPicPr>
            <p:nvPr/>
          </p:nvPicPr>
          <p:blipFill>
            <a:blip r:embed="rId61" cstate="print"/>
            <a:srcRect/>
            <a:stretch>
              <a:fillRect/>
            </a:stretch>
          </p:blipFill>
          <p:spPr bwMode="auto">
            <a:xfrm>
              <a:off x="2617729" y="1911987"/>
              <a:ext cx="442702" cy="220869"/>
            </a:xfrm>
            <a:prstGeom prst="rect">
              <a:avLst/>
            </a:prstGeom>
            <a:noFill/>
          </p:spPr>
        </p:pic>
        <p:pic>
          <p:nvPicPr>
            <p:cNvPr id="208" name="Picture 9"/>
            <p:cNvPicPr>
              <a:picLocks noChangeAspect="1" noChangeArrowheads="1"/>
            </p:cNvPicPr>
            <p:nvPr/>
          </p:nvPicPr>
          <p:blipFill>
            <a:blip r:embed="rId62" cstate="print"/>
            <a:srcRect/>
            <a:stretch>
              <a:fillRect/>
            </a:stretch>
          </p:blipFill>
          <p:spPr bwMode="auto">
            <a:xfrm>
              <a:off x="6372200" y="5166428"/>
              <a:ext cx="792088" cy="196205"/>
            </a:xfrm>
            <a:prstGeom prst="rect">
              <a:avLst/>
            </a:prstGeom>
            <a:noFill/>
            <a:ln w="9525">
              <a:noFill/>
              <a:miter lim="800000"/>
              <a:headEnd/>
              <a:tailEnd/>
            </a:ln>
          </p:spPr>
        </p:pic>
        <p:pic>
          <p:nvPicPr>
            <p:cNvPr id="210" name="Picture 12"/>
            <p:cNvPicPr>
              <a:picLocks noChangeAspect="1" noChangeArrowheads="1"/>
            </p:cNvPicPr>
            <p:nvPr/>
          </p:nvPicPr>
          <p:blipFill>
            <a:blip r:embed="rId63" cstate="print"/>
            <a:srcRect/>
            <a:stretch>
              <a:fillRect/>
            </a:stretch>
          </p:blipFill>
          <p:spPr bwMode="auto">
            <a:xfrm>
              <a:off x="5355305" y="1916832"/>
              <a:ext cx="584847" cy="221533"/>
            </a:xfrm>
            <a:prstGeom prst="rect">
              <a:avLst/>
            </a:prstGeom>
            <a:noFill/>
            <a:ln w="9525">
              <a:noFill/>
              <a:miter lim="800000"/>
              <a:headEnd/>
              <a:tailEnd/>
            </a:ln>
          </p:spPr>
        </p:pic>
        <p:pic>
          <p:nvPicPr>
            <p:cNvPr id="211" name="Picture 3" descr="C:\Users\uhi\Desktop\Sachse_Anhalt.jpg"/>
            <p:cNvPicPr>
              <a:picLocks noChangeAspect="1" noChangeArrowheads="1"/>
            </p:cNvPicPr>
            <p:nvPr/>
          </p:nvPicPr>
          <p:blipFill>
            <a:blip r:embed="rId64" cstate="print"/>
            <a:srcRect/>
            <a:stretch>
              <a:fillRect/>
            </a:stretch>
          </p:blipFill>
          <p:spPr bwMode="auto">
            <a:xfrm>
              <a:off x="5504306" y="4018616"/>
              <a:ext cx="545867" cy="370552"/>
            </a:xfrm>
            <a:prstGeom prst="rect">
              <a:avLst/>
            </a:prstGeom>
            <a:noFill/>
          </p:spPr>
        </p:pic>
        <p:pic>
          <p:nvPicPr>
            <p:cNvPr id="212" name="Picture 2" descr="\\filesrv\elan\organisation\Print_und_Audio_Video_Material\Logos\fun communications\FUNLOGO_300.jpg"/>
            <p:cNvPicPr>
              <a:picLocks noChangeAspect="1" noChangeArrowheads="1"/>
            </p:cNvPicPr>
            <p:nvPr/>
          </p:nvPicPr>
          <p:blipFill>
            <a:blip r:embed="rId65" cstate="print"/>
            <a:srcRect/>
            <a:stretch>
              <a:fillRect/>
            </a:stretch>
          </p:blipFill>
          <p:spPr bwMode="auto">
            <a:xfrm>
              <a:off x="7040937" y="1844824"/>
              <a:ext cx="411383" cy="288032"/>
            </a:xfrm>
            <a:prstGeom prst="rect">
              <a:avLst/>
            </a:prstGeom>
            <a:noFill/>
          </p:spPr>
        </p:pic>
        <p:pic>
          <p:nvPicPr>
            <p:cNvPr id="213" name="Picture 2" descr="\\filesrv\elan\organisation\Print_und_Audio_Video_Material\Logos\SIZ\Bild2.jpg"/>
            <p:cNvPicPr>
              <a:picLocks noChangeAspect="1" noChangeArrowheads="1"/>
            </p:cNvPicPr>
            <p:nvPr/>
          </p:nvPicPr>
          <p:blipFill>
            <a:blip r:embed="rId66" cstate="print"/>
            <a:srcRect/>
            <a:stretch>
              <a:fillRect/>
            </a:stretch>
          </p:blipFill>
          <p:spPr bwMode="auto">
            <a:xfrm>
              <a:off x="1557096" y="4601511"/>
              <a:ext cx="757326" cy="172933"/>
            </a:xfrm>
            <a:prstGeom prst="rect">
              <a:avLst/>
            </a:prstGeom>
            <a:noFill/>
          </p:spPr>
        </p:pic>
        <p:pic>
          <p:nvPicPr>
            <p:cNvPr id="214" name="Picture 2" descr="\\filesrv\elan\organisation\Print_und_Audio_Video_Material\Logos\Accelsis\ACCELSIS-axial mono.tif"/>
            <p:cNvPicPr>
              <a:picLocks noChangeAspect="1" noChangeArrowheads="1"/>
            </p:cNvPicPr>
            <p:nvPr/>
          </p:nvPicPr>
          <p:blipFill>
            <a:blip r:embed="rId67" cstate="print"/>
            <a:srcRect/>
            <a:stretch>
              <a:fillRect/>
            </a:stretch>
          </p:blipFill>
          <p:spPr bwMode="auto">
            <a:xfrm>
              <a:off x="395536" y="1288698"/>
              <a:ext cx="527957" cy="337070"/>
            </a:xfrm>
            <a:prstGeom prst="rect">
              <a:avLst/>
            </a:prstGeom>
            <a:noFill/>
          </p:spPr>
        </p:pic>
        <p:pic>
          <p:nvPicPr>
            <p:cNvPr id="215" name="Picture 2" descr="\\filesrv\elan\organisation\Print_und_Audio_Video_Material\Logos\bearingpoint\300px-Bearingpoint_logo.png"/>
            <p:cNvPicPr>
              <a:picLocks noChangeAspect="1" noChangeArrowheads="1"/>
            </p:cNvPicPr>
            <p:nvPr/>
          </p:nvPicPr>
          <p:blipFill>
            <a:blip r:embed="rId68" cstate="print"/>
            <a:srcRect/>
            <a:stretch>
              <a:fillRect/>
            </a:stretch>
          </p:blipFill>
          <p:spPr bwMode="auto">
            <a:xfrm>
              <a:off x="2627784" y="1124744"/>
              <a:ext cx="883235" cy="582935"/>
            </a:xfrm>
            <a:prstGeom prst="rect">
              <a:avLst/>
            </a:prstGeom>
            <a:noFill/>
          </p:spPr>
        </p:pic>
        <p:pic>
          <p:nvPicPr>
            <p:cNvPr id="216" name="Picture 3" descr="\\filesrv\elan\organisation\Print_und_Audio_Video_Material\Logos\Netapp\na_logo_vrt_2c_rgb.bmp"/>
            <p:cNvPicPr>
              <a:picLocks noChangeAspect="1" noChangeArrowheads="1"/>
            </p:cNvPicPr>
            <p:nvPr/>
          </p:nvPicPr>
          <p:blipFill>
            <a:blip r:embed="rId69" cstate="print"/>
            <a:srcRect/>
            <a:stretch>
              <a:fillRect/>
            </a:stretch>
          </p:blipFill>
          <p:spPr bwMode="auto">
            <a:xfrm>
              <a:off x="1331640" y="3553850"/>
              <a:ext cx="336085" cy="379206"/>
            </a:xfrm>
            <a:prstGeom prst="rect">
              <a:avLst/>
            </a:prstGeom>
            <a:noFill/>
          </p:spPr>
        </p:pic>
        <p:pic>
          <p:nvPicPr>
            <p:cNvPr id="217" name="Picture 19"/>
            <p:cNvPicPr>
              <a:picLocks noChangeArrowheads="1"/>
            </p:cNvPicPr>
            <p:nvPr/>
          </p:nvPicPr>
          <p:blipFill>
            <a:blip r:embed="rId70" cstate="print"/>
            <a:srcRect/>
            <a:stretch>
              <a:fillRect/>
            </a:stretch>
          </p:blipFill>
          <p:spPr bwMode="auto">
            <a:xfrm>
              <a:off x="359419" y="3612767"/>
              <a:ext cx="703112" cy="176273"/>
            </a:xfrm>
            <a:prstGeom prst="rect">
              <a:avLst/>
            </a:prstGeom>
            <a:noFill/>
            <a:ln w="12700">
              <a:noFill/>
              <a:miter lim="800000"/>
              <a:headEnd/>
              <a:tailEnd/>
            </a:ln>
          </p:spPr>
        </p:pic>
        <p:pic>
          <p:nvPicPr>
            <p:cNvPr id="218" name="Picture 4"/>
            <p:cNvPicPr>
              <a:picLocks noChangeAspect="1" noChangeArrowheads="1"/>
            </p:cNvPicPr>
            <p:nvPr/>
          </p:nvPicPr>
          <p:blipFill>
            <a:blip r:embed="rId71" cstate="print"/>
            <a:srcRect/>
            <a:stretch>
              <a:fillRect/>
            </a:stretch>
          </p:blipFill>
          <p:spPr bwMode="auto">
            <a:xfrm>
              <a:off x="7552649" y="2535389"/>
              <a:ext cx="506409" cy="176610"/>
            </a:xfrm>
            <a:prstGeom prst="rect">
              <a:avLst/>
            </a:prstGeom>
            <a:noFill/>
            <a:ln w="9525">
              <a:noFill/>
              <a:miter lim="800000"/>
              <a:headEnd/>
              <a:tailEnd/>
            </a:ln>
          </p:spPr>
        </p:pic>
        <p:pic>
          <p:nvPicPr>
            <p:cNvPr id="219" name="Picture 2" descr="\\filesrv\elan\organisation\Print_und_Audio_Video_Material\Logos\OpenLimit\OpenLimit_color.gif"/>
            <p:cNvPicPr>
              <a:picLocks noChangeAspect="1" noChangeArrowheads="1"/>
            </p:cNvPicPr>
            <p:nvPr/>
          </p:nvPicPr>
          <p:blipFill>
            <a:blip r:embed="rId72" cstate="print"/>
            <a:srcRect/>
            <a:stretch>
              <a:fillRect/>
            </a:stretch>
          </p:blipFill>
          <p:spPr bwMode="auto">
            <a:xfrm>
              <a:off x="3572489" y="3573016"/>
              <a:ext cx="279431" cy="362666"/>
            </a:xfrm>
            <a:prstGeom prst="rect">
              <a:avLst/>
            </a:prstGeom>
            <a:noFill/>
          </p:spPr>
        </p:pic>
      </p:grpSp>
    </p:spTree>
    <p:extLst>
      <p:ext uri="{BB962C8B-B14F-4D97-AF65-F5344CB8AC3E}">
        <p14:creationId xmlns:p14="http://schemas.microsoft.com/office/powerpoint/2010/main" val="246073879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60375" y="243836"/>
            <a:ext cx="8375650" cy="431800"/>
          </a:xfrm>
        </p:spPr>
        <p:txBody>
          <a:bodyPr/>
          <a:lstStyle/>
          <a:p>
            <a:pPr algn="ctr" eaLnBrk="1" hangingPunct="1">
              <a:defRPr/>
            </a:pPr>
            <a:r>
              <a:rPr lang="en-CA" sz="3600" b="1" kern="1200" dirty="0" smtClean="0">
                <a:solidFill>
                  <a:prstClr val="black"/>
                </a:solidFill>
                <a:latin typeface="Calibri"/>
              </a:rPr>
              <a:t>FCR-</a:t>
            </a:r>
            <a:r>
              <a:rPr lang="en-CA" sz="3600" b="1" kern="1200" dirty="0" err="1" smtClean="0">
                <a:solidFill>
                  <a:prstClr val="black"/>
                </a:solidFill>
                <a:latin typeface="Calibri"/>
              </a:rPr>
              <a:t>InnoCity</a:t>
            </a:r>
            <a:r>
              <a:rPr lang="en-CA" sz="4000" b="0" kern="1200" dirty="0" smtClean="0">
                <a:solidFill>
                  <a:prstClr val="black"/>
                </a:solidFill>
                <a:latin typeface="Calibri"/>
              </a:rPr>
              <a:t/>
            </a:r>
            <a:br>
              <a:rPr lang="en-CA" sz="4000" b="0" kern="1200" dirty="0" smtClean="0">
                <a:solidFill>
                  <a:prstClr val="black"/>
                </a:solidFill>
                <a:latin typeface="Calibri"/>
              </a:rPr>
            </a:br>
            <a:endParaRPr lang="de-DE" dirty="0" smtClean="0"/>
          </a:p>
        </p:txBody>
      </p:sp>
      <p:sp>
        <p:nvSpPr>
          <p:cNvPr id="9219" name="Rectangle 3"/>
          <p:cNvSpPr>
            <a:spLocks noGrp="1" noChangeArrowheads="1"/>
          </p:cNvSpPr>
          <p:nvPr>
            <p:ph type="body" idx="1"/>
          </p:nvPr>
        </p:nvSpPr>
        <p:spPr>
          <a:xfrm>
            <a:off x="323529" y="1199544"/>
            <a:ext cx="7432784" cy="5003558"/>
          </a:xfrm>
        </p:spPr>
        <p:txBody>
          <a:bodyPr/>
          <a:lstStyle/>
          <a:p>
            <a:pPr eaLnBrk="1" fontAlgn="auto" hangingPunct="1">
              <a:spcAft>
                <a:spcPts val="0"/>
              </a:spcAft>
              <a:buClrTx/>
              <a:defRPr/>
            </a:pPr>
            <a:r>
              <a:rPr lang="es-CL" sz="2000" b="1" dirty="0" smtClean="0">
                <a:solidFill>
                  <a:prstClr val="black"/>
                </a:solidFill>
                <a:latin typeface="Calibri"/>
              </a:rPr>
              <a:t>In October 2012,established  </a:t>
            </a:r>
          </a:p>
          <a:p>
            <a:pPr marL="0" indent="0" eaLnBrk="1" fontAlgn="auto" hangingPunct="1">
              <a:spcAft>
                <a:spcPts val="0"/>
              </a:spcAft>
              <a:buClrTx/>
              <a:buNone/>
              <a:defRPr/>
            </a:pPr>
            <a:r>
              <a:rPr lang="es-CL" sz="2000" b="1" i="1" dirty="0" smtClean="0">
                <a:solidFill>
                  <a:schemeClr val="bg2">
                    <a:lumMod val="75000"/>
                  </a:schemeClr>
                </a:solidFill>
                <a:latin typeface="Calibri"/>
              </a:rPr>
              <a:t>    Fraunhofer Fokus InnoCity</a:t>
            </a:r>
            <a:r>
              <a:rPr lang="es-CL" sz="2000" b="1" i="1" dirty="0" smtClean="0">
                <a:solidFill>
                  <a:srgbClr val="FF0000"/>
                </a:solidFill>
                <a:latin typeface="Calibri"/>
              </a:rPr>
              <a:t> </a:t>
            </a:r>
            <a:r>
              <a:rPr lang="es-CL" sz="2000" b="1" dirty="0" smtClean="0">
                <a:latin typeface="Calibri"/>
              </a:rPr>
              <a:t>as a Hub</a:t>
            </a:r>
            <a:r>
              <a:rPr lang="es-CL" sz="2000" b="1" i="1" dirty="0" smtClean="0">
                <a:solidFill>
                  <a:srgbClr val="FF0000"/>
                </a:solidFill>
                <a:latin typeface="Calibri"/>
              </a:rPr>
              <a:t> </a:t>
            </a:r>
            <a:r>
              <a:rPr lang="es-CL" sz="2000" b="1" dirty="0" smtClean="0">
                <a:solidFill>
                  <a:prstClr val="black"/>
                </a:solidFill>
                <a:latin typeface="Calibri"/>
              </a:rPr>
              <a:t> </a:t>
            </a:r>
          </a:p>
          <a:p>
            <a:pPr marL="0" indent="0" eaLnBrk="1" fontAlgn="auto" hangingPunct="1">
              <a:spcAft>
                <a:spcPts val="0"/>
              </a:spcAft>
              <a:buClrTx/>
              <a:buNone/>
              <a:defRPr/>
            </a:pPr>
            <a:r>
              <a:rPr lang="es-CL" sz="2000" b="1" dirty="0" smtClean="0">
                <a:solidFill>
                  <a:prstClr val="black"/>
                </a:solidFill>
                <a:latin typeface="Calibri"/>
              </a:rPr>
              <a:t>    for </a:t>
            </a:r>
            <a:r>
              <a:rPr lang="es-CL" sz="2000" b="1" dirty="0" smtClean="0">
                <a:solidFill>
                  <a:srgbClr val="FF0000"/>
                </a:solidFill>
                <a:latin typeface="Calibri"/>
              </a:rPr>
              <a:t>Smart Cities Technologies</a:t>
            </a:r>
            <a:r>
              <a:rPr lang="es-CL" sz="2000" b="1" dirty="0" smtClean="0">
                <a:solidFill>
                  <a:prstClr val="black"/>
                </a:solidFill>
                <a:latin typeface="Calibri"/>
              </a:rPr>
              <a:t> for </a:t>
            </a:r>
          </a:p>
          <a:p>
            <a:pPr marL="0" indent="0" eaLnBrk="1" fontAlgn="auto" hangingPunct="1">
              <a:spcAft>
                <a:spcPts val="0"/>
              </a:spcAft>
              <a:buClrTx/>
              <a:buNone/>
              <a:defRPr/>
            </a:pPr>
            <a:r>
              <a:rPr lang="es-CL" sz="2000" b="1" dirty="0">
                <a:solidFill>
                  <a:prstClr val="black"/>
                </a:solidFill>
                <a:latin typeface="Calibri"/>
              </a:rPr>
              <a:t> </a:t>
            </a:r>
            <a:r>
              <a:rPr lang="es-CL" sz="2000" b="1" dirty="0" smtClean="0">
                <a:solidFill>
                  <a:prstClr val="black"/>
                </a:solidFill>
                <a:latin typeface="Calibri"/>
              </a:rPr>
              <a:t>   Chile and Latam.</a:t>
            </a:r>
            <a:endParaRPr lang="es-CL" sz="2000" b="1" kern="1200" dirty="0" smtClean="0">
              <a:solidFill>
                <a:prstClr val="black"/>
              </a:solidFill>
              <a:latin typeface="Calibri"/>
            </a:endParaRPr>
          </a:p>
          <a:p>
            <a:pPr eaLnBrk="1" fontAlgn="auto" hangingPunct="1">
              <a:spcBef>
                <a:spcPct val="20000"/>
              </a:spcBef>
              <a:spcAft>
                <a:spcPts val="0"/>
              </a:spcAft>
              <a:buClrTx/>
              <a:buFont typeface="Arial" pitchFamily="34" charset="0"/>
              <a:buChar char="•"/>
              <a:defRPr/>
            </a:pPr>
            <a:r>
              <a:rPr lang="es-CL" sz="2000" b="1" kern="1200" dirty="0" err="1" smtClean="0">
                <a:solidFill>
                  <a:prstClr val="black"/>
                </a:solidFill>
                <a:latin typeface="Calibri"/>
              </a:rPr>
              <a:t>Present</a:t>
            </a:r>
            <a:r>
              <a:rPr lang="es-CL" sz="2000" b="1" kern="1200" dirty="0" smtClean="0">
                <a:solidFill>
                  <a:prstClr val="black"/>
                </a:solidFill>
                <a:latin typeface="Calibri"/>
              </a:rPr>
              <a:t> </a:t>
            </a:r>
            <a:r>
              <a:rPr lang="es-CL" sz="2000" b="1" kern="1200" dirty="0" err="1" smtClean="0">
                <a:solidFill>
                  <a:prstClr val="black"/>
                </a:solidFill>
                <a:latin typeface="Calibri"/>
              </a:rPr>
              <a:t>Projects</a:t>
            </a:r>
            <a:r>
              <a:rPr lang="es-CL" sz="2000" b="1" kern="1200" dirty="0" smtClean="0">
                <a:solidFill>
                  <a:prstClr val="black"/>
                </a:solidFill>
                <a:latin typeface="Calibri"/>
              </a:rPr>
              <a:t> in:</a:t>
            </a:r>
          </a:p>
          <a:p>
            <a:pPr lvl="1" eaLnBrk="1" fontAlgn="auto" hangingPunct="1">
              <a:spcAft>
                <a:spcPts val="0"/>
              </a:spcAft>
              <a:buFont typeface="Arial" pitchFamily="34" charset="0"/>
              <a:buChar char="•"/>
              <a:defRPr/>
            </a:pPr>
            <a:r>
              <a:rPr lang="es-CL" sz="2000" b="1" dirty="0" smtClean="0">
                <a:solidFill>
                  <a:prstClr val="black"/>
                </a:solidFill>
                <a:latin typeface="Calibri"/>
              </a:rPr>
              <a:t>Smart Cities Concepts</a:t>
            </a:r>
          </a:p>
          <a:p>
            <a:pPr lvl="1" eaLnBrk="1" fontAlgn="auto" hangingPunct="1">
              <a:spcAft>
                <a:spcPts val="0"/>
              </a:spcAft>
              <a:buFont typeface="Arial" pitchFamily="34" charset="0"/>
              <a:buChar char="•"/>
              <a:defRPr/>
            </a:pPr>
            <a:r>
              <a:rPr lang="es-CL" sz="2000" b="1" dirty="0" smtClean="0">
                <a:solidFill>
                  <a:prstClr val="black"/>
                </a:solidFill>
                <a:latin typeface="Calibri"/>
              </a:rPr>
              <a:t>Smart Grids, Smart Electricity</a:t>
            </a:r>
          </a:p>
          <a:p>
            <a:pPr lvl="1" eaLnBrk="1" fontAlgn="auto" hangingPunct="1">
              <a:spcAft>
                <a:spcPts val="0"/>
              </a:spcAft>
              <a:buFont typeface="Arial" pitchFamily="34" charset="0"/>
              <a:buChar char="•"/>
              <a:defRPr/>
            </a:pPr>
            <a:r>
              <a:rPr lang="es-CL" sz="2000" b="1" dirty="0" smtClean="0">
                <a:solidFill>
                  <a:prstClr val="black"/>
                </a:solidFill>
                <a:latin typeface="Calibri"/>
              </a:rPr>
              <a:t>Smart Buildings and Construction</a:t>
            </a:r>
          </a:p>
          <a:p>
            <a:pPr lvl="1" eaLnBrk="1" fontAlgn="auto" hangingPunct="1">
              <a:spcAft>
                <a:spcPts val="0"/>
              </a:spcAft>
              <a:buFont typeface="Arial" pitchFamily="34" charset="0"/>
              <a:buChar char="•"/>
              <a:defRPr/>
            </a:pPr>
            <a:r>
              <a:rPr lang="es-CL" sz="2000" b="1" kern="1200" dirty="0" smtClean="0">
                <a:solidFill>
                  <a:prstClr val="black"/>
                </a:solidFill>
                <a:latin typeface="Calibri"/>
              </a:rPr>
              <a:t>Smart Transport and Mobility</a:t>
            </a:r>
            <a:endParaRPr lang="es-CL" sz="2000" b="1" dirty="0">
              <a:solidFill>
                <a:prstClr val="black"/>
              </a:solidFill>
              <a:latin typeface="Calibri"/>
            </a:endParaRPr>
          </a:p>
          <a:p>
            <a:pPr lvl="1" eaLnBrk="1" fontAlgn="auto" hangingPunct="1">
              <a:spcAft>
                <a:spcPts val="0"/>
              </a:spcAft>
              <a:buFont typeface="Arial" pitchFamily="34" charset="0"/>
              <a:buChar char="•"/>
              <a:defRPr/>
            </a:pPr>
            <a:r>
              <a:rPr lang="es-CL" sz="2000" b="1" kern="1200" dirty="0" err="1" smtClean="0">
                <a:solidFill>
                  <a:prstClr val="black"/>
                </a:solidFill>
                <a:latin typeface="Calibri"/>
              </a:rPr>
              <a:t>Connectivity</a:t>
            </a:r>
            <a:endParaRPr lang="es-CL" sz="2000" b="1" kern="1200" dirty="0" smtClean="0">
              <a:solidFill>
                <a:prstClr val="black"/>
              </a:solidFill>
              <a:latin typeface="Calibri"/>
            </a:endParaRPr>
          </a:p>
          <a:p>
            <a:pPr lvl="1" eaLnBrk="1" fontAlgn="auto" hangingPunct="1">
              <a:spcAft>
                <a:spcPts val="0"/>
              </a:spcAft>
              <a:buFont typeface="Arial" pitchFamily="34" charset="0"/>
              <a:buChar char="•"/>
              <a:defRPr/>
            </a:pPr>
            <a:r>
              <a:rPr lang="es-CL" sz="2000" b="1" dirty="0" smtClean="0">
                <a:solidFill>
                  <a:prstClr val="black"/>
                </a:solidFill>
                <a:latin typeface="Calibri"/>
              </a:rPr>
              <a:t>M2M</a:t>
            </a:r>
          </a:p>
          <a:p>
            <a:pPr lvl="1" eaLnBrk="1" fontAlgn="auto" hangingPunct="1">
              <a:spcAft>
                <a:spcPts val="0"/>
              </a:spcAft>
              <a:buFont typeface="Arial" pitchFamily="34" charset="0"/>
              <a:buChar char="•"/>
              <a:defRPr/>
            </a:pPr>
            <a:r>
              <a:rPr lang="es-CL" sz="2000" b="1" dirty="0" smtClean="0">
                <a:solidFill>
                  <a:prstClr val="black"/>
                </a:solidFill>
                <a:latin typeface="Calibri"/>
              </a:rPr>
              <a:t>eHealth</a:t>
            </a:r>
          </a:p>
          <a:p>
            <a:pPr eaLnBrk="1" fontAlgn="auto" hangingPunct="1">
              <a:spcAft>
                <a:spcPts val="0"/>
              </a:spcAft>
              <a:defRPr/>
            </a:pPr>
            <a:r>
              <a:rPr lang="es-CL" sz="2000" b="1" dirty="0" smtClean="0">
                <a:solidFill>
                  <a:prstClr val="black"/>
                </a:solidFill>
                <a:latin typeface="Calibri"/>
              </a:rPr>
              <a:t>ICT Platform also useful for applications in Mining</a:t>
            </a:r>
            <a:endParaRPr lang="es-CL" sz="2000" b="1" dirty="0">
              <a:solidFill>
                <a:prstClr val="black"/>
              </a:solidFill>
              <a:latin typeface="Calibri"/>
            </a:endParaRPr>
          </a:p>
          <a:p>
            <a:pPr marL="0" indent="0" eaLnBrk="1" fontAlgn="auto" hangingPunct="1">
              <a:spcAft>
                <a:spcPts val="0"/>
              </a:spcAft>
              <a:buNone/>
              <a:defRPr/>
            </a:pPr>
            <a:endParaRPr lang="en-US" sz="2000" b="1" dirty="0"/>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23" y="6200775"/>
            <a:ext cx="18573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Grafik 6" descr="Haus-mit-FOKUSschild_low_res.jpg"/>
          <p:cNvPicPr>
            <a:picLocks noChangeAspect="1"/>
          </p:cNvPicPr>
          <p:nvPr/>
        </p:nvPicPr>
        <p:blipFill>
          <a:blip r:embed="rId3"/>
          <a:srcRect b="2037"/>
          <a:stretch>
            <a:fillRect/>
          </a:stretch>
        </p:blipFill>
        <p:spPr>
          <a:xfrm>
            <a:off x="5114298" y="1270105"/>
            <a:ext cx="4025571" cy="4139181"/>
          </a:xfrm>
          <a:prstGeom prst="rect">
            <a:avLst/>
          </a:prstGeom>
        </p:spPr>
      </p:pic>
    </p:spTree>
    <p:extLst>
      <p:ext uri="{BB962C8B-B14F-4D97-AF65-F5344CB8AC3E}">
        <p14:creationId xmlns:p14="http://schemas.microsoft.com/office/powerpoint/2010/main" val="3852035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US" sz="3600" b="1" dirty="0" smtClean="0"/>
              <a:t>Smart </a:t>
            </a:r>
            <a:r>
              <a:rPr lang="es-US" sz="3600" b="1" dirty="0" err="1" smtClean="0"/>
              <a:t>Cities</a:t>
            </a:r>
            <a:r>
              <a:rPr lang="es-US" sz="3600" b="1" dirty="0" smtClean="0"/>
              <a:t>: Urban </a:t>
            </a:r>
            <a:r>
              <a:rPr lang="es-US" sz="3600" b="1" dirty="0" err="1"/>
              <a:t>S</a:t>
            </a:r>
            <a:r>
              <a:rPr lang="es-US" sz="3600" b="1" dirty="0" err="1" smtClean="0"/>
              <a:t>ystems</a:t>
            </a:r>
            <a:endParaRPr lang="es-ES" sz="3600" dirty="0"/>
          </a:p>
        </p:txBody>
      </p:sp>
      <p:sp>
        <p:nvSpPr>
          <p:cNvPr id="3" name="2 Marcador de contenido"/>
          <p:cNvSpPr>
            <a:spLocks noGrp="1"/>
          </p:cNvSpPr>
          <p:nvPr>
            <p:ph idx="1"/>
          </p:nvPr>
        </p:nvSpPr>
        <p:spPr>
          <a:xfrm>
            <a:off x="439738" y="1500165"/>
            <a:ext cx="8247062" cy="4524377"/>
          </a:xfrm>
        </p:spPr>
        <p:txBody>
          <a:bodyPr/>
          <a:lstStyle/>
          <a:p>
            <a:pPr marL="0" indent="0">
              <a:buNone/>
            </a:pPr>
            <a:endParaRPr lang="es-ES" dirty="0"/>
          </a:p>
        </p:txBody>
      </p:sp>
      <p:pic>
        <p:nvPicPr>
          <p:cNvPr id="30722" name="Picture 2"/>
          <p:cNvPicPr>
            <a:picLocks noChangeAspect="1" noChangeArrowheads="1"/>
          </p:cNvPicPr>
          <p:nvPr/>
        </p:nvPicPr>
        <p:blipFill>
          <a:blip r:embed="rId2"/>
          <a:srcRect/>
          <a:stretch>
            <a:fillRect/>
          </a:stretch>
        </p:blipFill>
        <p:spPr bwMode="auto">
          <a:xfrm>
            <a:off x="599101" y="1144313"/>
            <a:ext cx="7899674" cy="4975588"/>
          </a:xfrm>
          <a:prstGeom prst="rect">
            <a:avLst/>
          </a:prstGeom>
          <a:noFill/>
          <a:ln w="9525">
            <a:noFill/>
            <a:miter lim="800000"/>
            <a:headEnd/>
            <a:tailEnd/>
          </a:ln>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23" y="6200775"/>
            <a:ext cx="18573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0013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60375" y="243836"/>
            <a:ext cx="8375650" cy="431800"/>
          </a:xfrm>
        </p:spPr>
        <p:txBody>
          <a:bodyPr/>
          <a:lstStyle/>
          <a:p>
            <a:pPr algn="ctr" eaLnBrk="1" hangingPunct="1">
              <a:defRPr/>
            </a:pPr>
            <a:r>
              <a:rPr lang="en-CA" sz="3600" b="1" kern="1200" dirty="0" smtClean="0">
                <a:solidFill>
                  <a:prstClr val="black"/>
                </a:solidFill>
                <a:latin typeface="Calibri"/>
              </a:rPr>
              <a:t>Fraunhofer Chile Research</a:t>
            </a:r>
            <a:r>
              <a:rPr lang="en-CA" sz="4000" b="0" kern="1200" dirty="0" smtClean="0">
                <a:solidFill>
                  <a:prstClr val="black"/>
                </a:solidFill>
                <a:latin typeface="Calibri"/>
              </a:rPr>
              <a:t> </a:t>
            </a:r>
            <a:br>
              <a:rPr lang="en-CA" sz="4000" b="0" kern="1200" dirty="0" smtClean="0">
                <a:solidFill>
                  <a:prstClr val="black"/>
                </a:solidFill>
                <a:latin typeface="Calibri"/>
              </a:rPr>
            </a:br>
            <a:endParaRPr lang="de-DE" dirty="0" smtClean="0"/>
          </a:p>
        </p:txBody>
      </p:sp>
      <p:sp>
        <p:nvSpPr>
          <p:cNvPr id="9219" name="Rectangle 3"/>
          <p:cNvSpPr>
            <a:spLocks noGrp="1" noChangeArrowheads="1"/>
          </p:cNvSpPr>
          <p:nvPr>
            <p:ph type="body" idx="1"/>
          </p:nvPr>
        </p:nvSpPr>
        <p:spPr>
          <a:xfrm>
            <a:off x="323528" y="1086144"/>
            <a:ext cx="7670916" cy="5112568"/>
          </a:xfrm>
        </p:spPr>
        <p:txBody>
          <a:bodyPr/>
          <a:lstStyle/>
          <a:p>
            <a:pPr eaLnBrk="1" fontAlgn="auto" hangingPunct="1">
              <a:spcBef>
                <a:spcPct val="20000"/>
              </a:spcBef>
              <a:spcAft>
                <a:spcPts val="0"/>
              </a:spcAft>
              <a:buClrTx/>
              <a:buFont typeface="Arial" pitchFamily="34" charset="0"/>
              <a:buChar char="•"/>
              <a:defRPr/>
            </a:pPr>
            <a:r>
              <a:rPr lang="en-CA" sz="2000" b="1" kern="1200" dirty="0" smtClean="0">
                <a:solidFill>
                  <a:prstClr val="black"/>
                </a:solidFill>
                <a:latin typeface="Calibri"/>
              </a:rPr>
              <a:t>Original Collaboration with U Talca, PUCV and </a:t>
            </a:r>
            <a:r>
              <a:rPr lang="en-CA" sz="2000" b="1" kern="1200" dirty="0" err="1" smtClean="0">
                <a:solidFill>
                  <a:prstClr val="black"/>
                </a:solidFill>
                <a:latin typeface="Calibri"/>
              </a:rPr>
              <a:t>Fundaci</a:t>
            </a:r>
            <a:r>
              <a:rPr lang="en-CA" sz="2000" b="1" kern="1200" dirty="0" err="1" smtClean="0">
                <a:solidFill>
                  <a:prstClr val="black"/>
                </a:solidFill>
                <a:latin typeface="Calibri"/>
              </a:rPr>
              <a:t>ó</a:t>
            </a:r>
            <a:r>
              <a:rPr lang="en-CA" sz="2000" b="1" kern="1200" dirty="0" err="1" smtClean="0">
                <a:solidFill>
                  <a:prstClr val="black"/>
                </a:solidFill>
                <a:latin typeface="Calibri"/>
              </a:rPr>
              <a:t>n</a:t>
            </a:r>
            <a:r>
              <a:rPr lang="en-CA" sz="2000" b="1" kern="1200" dirty="0" smtClean="0">
                <a:solidFill>
                  <a:prstClr val="black"/>
                </a:solidFill>
                <a:latin typeface="Calibri"/>
              </a:rPr>
              <a:t> Chile</a:t>
            </a:r>
          </a:p>
          <a:p>
            <a:pPr eaLnBrk="1" fontAlgn="auto" hangingPunct="1">
              <a:spcBef>
                <a:spcPct val="20000"/>
              </a:spcBef>
              <a:spcAft>
                <a:spcPts val="0"/>
              </a:spcAft>
              <a:buClrTx/>
              <a:buFont typeface="Arial" pitchFamily="34" charset="0"/>
              <a:buChar char="•"/>
              <a:defRPr/>
            </a:pPr>
            <a:r>
              <a:rPr lang="en-CA" sz="2000" b="1" dirty="0" smtClean="0">
                <a:solidFill>
                  <a:prstClr val="black"/>
                </a:solidFill>
                <a:latin typeface="Calibri"/>
              </a:rPr>
              <a:t>Selection based on scientific excellence, an important part of the Fraunhofer approach</a:t>
            </a:r>
          </a:p>
          <a:p>
            <a:pPr eaLnBrk="1" fontAlgn="auto" hangingPunct="1">
              <a:spcBef>
                <a:spcPct val="20000"/>
              </a:spcBef>
              <a:spcAft>
                <a:spcPts val="0"/>
              </a:spcAft>
              <a:buClrTx/>
              <a:buFont typeface="Arial" pitchFamily="34" charset="0"/>
              <a:buChar char="•"/>
              <a:defRPr/>
            </a:pPr>
            <a:r>
              <a:rPr lang="en-CA" sz="2000" b="1" dirty="0" smtClean="0">
                <a:solidFill>
                  <a:prstClr val="black"/>
                </a:solidFill>
                <a:latin typeface="Calibri"/>
              </a:rPr>
              <a:t>Now collaborations with UNAB, PUC, U Chile, USACH, UTM, UDD, UAI, </a:t>
            </a:r>
            <a:r>
              <a:rPr lang="en-CA" sz="2000" b="1" dirty="0" err="1" smtClean="0">
                <a:solidFill>
                  <a:prstClr val="black"/>
                </a:solidFill>
                <a:latin typeface="Calibri"/>
              </a:rPr>
              <a:t>UAndes</a:t>
            </a:r>
            <a:r>
              <a:rPr lang="en-CA" sz="2000" b="1" dirty="0" smtClean="0">
                <a:solidFill>
                  <a:prstClr val="black"/>
                </a:solidFill>
                <a:latin typeface="Calibri"/>
              </a:rPr>
              <a:t>, </a:t>
            </a:r>
            <a:r>
              <a:rPr lang="en-CA" sz="2000" b="1" dirty="0" err="1" smtClean="0">
                <a:solidFill>
                  <a:prstClr val="black"/>
                </a:solidFill>
                <a:latin typeface="Calibri"/>
              </a:rPr>
              <a:t>Catolica</a:t>
            </a:r>
            <a:r>
              <a:rPr lang="en-CA" sz="2000" b="1" dirty="0" smtClean="0">
                <a:solidFill>
                  <a:prstClr val="black"/>
                </a:solidFill>
                <a:latin typeface="Calibri"/>
              </a:rPr>
              <a:t> del </a:t>
            </a:r>
            <a:r>
              <a:rPr lang="en-CA" sz="2000" b="1" dirty="0" err="1" smtClean="0">
                <a:solidFill>
                  <a:prstClr val="black"/>
                </a:solidFill>
                <a:latin typeface="Calibri"/>
              </a:rPr>
              <a:t>Norte</a:t>
            </a:r>
            <a:r>
              <a:rPr lang="en-CA" sz="2000" b="1" dirty="0" smtClean="0">
                <a:solidFill>
                  <a:prstClr val="black"/>
                </a:solidFill>
                <a:latin typeface="Calibri"/>
              </a:rPr>
              <a:t>, UTFSM, U Valparaiso, USACH,  San Sebastian, U Concepci</a:t>
            </a:r>
            <a:r>
              <a:rPr lang="en-CA" sz="2000" b="1" dirty="0" smtClean="0">
                <a:solidFill>
                  <a:prstClr val="black"/>
                </a:solidFill>
                <a:latin typeface="Calibri"/>
              </a:rPr>
              <a:t>ón, </a:t>
            </a:r>
            <a:r>
              <a:rPr lang="en-CA" sz="2000" b="1" dirty="0" smtClean="0">
                <a:solidFill>
                  <a:prstClr val="black"/>
                </a:solidFill>
                <a:latin typeface="Calibri"/>
              </a:rPr>
              <a:t> U Austral, UTM, U Los Lagos </a:t>
            </a:r>
          </a:p>
          <a:p>
            <a:pPr eaLnBrk="1" fontAlgn="auto" hangingPunct="1">
              <a:spcBef>
                <a:spcPct val="20000"/>
              </a:spcBef>
              <a:spcAft>
                <a:spcPts val="0"/>
              </a:spcAft>
              <a:buClrTx/>
              <a:buFont typeface="Arial" pitchFamily="34" charset="0"/>
              <a:buChar char="•"/>
              <a:defRPr/>
            </a:pPr>
            <a:r>
              <a:rPr lang="en-CA" sz="2000" b="1" dirty="0" smtClean="0">
                <a:solidFill>
                  <a:prstClr val="black"/>
                </a:solidFill>
                <a:latin typeface="Calibri"/>
              </a:rPr>
              <a:t>Collaborations are all different</a:t>
            </a:r>
          </a:p>
          <a:p>
            <a:pPr eaLnBrk="1" fontAlgn="auto" hangingPunct="1">
              <a:spcBef>
                <a:spcPct val="20000"/>
              </a:spcBef>
              <a:spcAft>
                <a:spcPts val="0"/>
              </a:spcAft>
              <a:buClrTx/>
              <a:buFont typeface="Arial" pitchFamily="34" charset="0"/>
              <a:buChar char="•"/>
              <a:defRPr/>
            </a:pPr>
            <a:r>
              <a:rPr lang="en-CA" sz="2000" b="1" dirty="0" smtClean="0">
                <a:solidFill>
                  <a:prstClr val="black"/>
                </a:solidFill>
                <a:latin typeface="Calibri"/>
              </a:rPr>
              <a:t>Discussion under way with several others Universities</a:t>
            </a:r>
          </a:p>
          <a:p>
            <a:pPr eaLnBrk="1" fontAlgn="auto" hangingPunct="1">
              <a:spcBef>
                <a:spcPct val="20000"/>
              </a:spcBef>
              <a:spcAft>
                <a:spcPts val="0"/>
              </a:spcAft>
              <a:buClrTx/>
              <a:buFont typeface="Arial" pitchFamily="34" charset="0"/>
              <a:buChar char="•"/>
              <a:defRPr/>
            </a:pPr>
            <a:r>
              <a:rPr lang="en-CA" sz="2000" b="1" dirty="0" smtClean="0">
                <a:solidFill>
                  <a:prstClr val="black"/>
                </a:solidFill>
                <a:latin typeface="Calibri"/>
              </a:rPr>
              <a:t>In all collaborations Fraunhofer is not only research partner but also a technology transfer partner </a:t>
            </a:r>
          </a:p>
          <a:p>
            <a:pPr eaLnBrk="1" fontAlgn="auto" hangingPunct="1">
              <a:spcBef>
                <a:spcPct val="20000"/>
              </a:spcBef>
              <a:spcAft>
                <a:spcPts val="0"/>
              </a:spcAft>
              <a:buClrTx/>
              <a:buFont typeface="Arial" pitchFamily="34" charset="0"/>
              <a:buChar char="•"/>
              <a:defRPr/>
            </a:pPr>
            <a:r>
              <a:rPr lang="en-CA" sz="2000" b="1" dirty="0" smtClean="0">
                <a:solidFill>
                  <a:prstClr val="black"/>
                </a:solidFill>
                <a:latin typeface="Calibri"/>
              </a:rPr>
              <a:t>We also want to establish collaborations with </a:t>
            </a:r>
            <a:r>
              <a:rPr lang="en-CA" sz="2000" b="1" dirty="0" err="1" smtClean="0">
                <a:solidFill>
                  <a:prstClr val="black"/>
                </a:solidFill>
                <a:latin typeface="Calibri"/>
              </a:rPr>
              <a:t>Conicyt</a:t>
            </a:r>
            <a:r>
              <a:rPr lang="en-CA" sz="2000" b="1" dirty="0" smtClean="0">
                <a:solidFill>
                  <a:prstClr val="black"/>
                </a:solidFill>
                <a:latin typeface="Calibri"/>
              </a:rPr>
              <a:t> Centres for the same reasons</a:t>
            </a:r>
          </a:p>
          <a:p>
            <a:pPr eaLnBrk="1" fontAlgn="auto" hangingPunct="1">
              <a:spcBef>
                <a:spcPct val="20000"/>
              </a:spcBef>
              <a:spcAft>
                <a:spcPts val="0"/>
              </a:spcAft>
              <a:buClrTx/>
              <a:buFont typeface="Arial" pitchFamily="34" charset="0"/>
              <a:buChar char="•"/>
              <a:defRPr/>
            </a:pPr>
            <a:endParaRPr lang="en-CA" sz="2000" b="1" dirty="0" smtClean="0">
              <a:solidFill>
                <a:prstClr val="black"/>
              </a:solidFill>
              <a:latin typeface="Calibri"/>
            </a:endParaRPr>
          </a:p>
          <a:p>
            <a:pPr eaLnBrk="1" fontAlgn="auto" hangingPunct="1">
              <a:spcBef>
                <a:spcPct val="20000"/>
              </a:spcBef>
              <a:spcAft>
                <a:spcPts val="0"/>
              </a:spcAft>
              <a:buClrTx/>
              <a:buFont typeface="Arial" pitchFamily="34" charset="0"/>
              <a:buChar char="•"/>
              <a:defRPr/>
            </a:pPr>
            <a:endParaRPr lang="en-CA" sz="2000" b="1" kern="1200" dirty="0" smtClean="0">
              <a:solidFill>
                <a:prstClr val="black"/>
              </a:solidFill>
              <a:latin typeface="Calibri"/>
            </a:endParaRPr>
          </a:p>
        </p:txBody>
      </p:sp>
      <p:pic>
        <p:nvPicPr>
          <p:cNvPr id="24580" name="Picture 10" descr="13-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952" y="2737552"/>
            <a:ext cx="1092200" cy="747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581" name="Picture 7" descr="127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9952" y="4566352"/>
            <a:ext cx="984250" cy="73818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pic>
      <p:pic>
        <p:nvPicPr>
          <p:cNvPr id="24582" name="Picture 8" descr="126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9952" y="822251"/>
            <a:ext cx="984250" cy="7429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pic>
      <p:pic>
        <p:nvPicPr>
          <p:cNvPr id="24583" name="Picture 6" descr="424-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9952" y="1748724"/>
            <a:ext cx="984250" cy="738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584" name="Picture 5" descr="127-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69952" y="3645454"/>
            <a:ext cx="984250" cy="722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585" name="Picture 9" descr="esteban_men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9952" y="5471227"/>
            <a:ext cx="984250" cy="738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923" y="6200775"/>
            <a:ext cx="18573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74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2" descr="Refrak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50" y="819150"/>
            <a:ext cx="2547938"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3" descr="Sonnenspekt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3" y="3343275"/>
            <a:ext cx="277495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 Box 4"/>
          <p:cNvSpPr txBox="1">
            <a:spLocks noChangeArrowheads="1"/>
          </p:cNvSpPr>
          <p:nvPr/>
        </p:nvSpPr>
        <p:spPr bwMode="auto">
          <a:xfrm>
            <a:off x="161460" y="295275"/>
            <a:ext cx="8854557" cy="461665"/>
          </a:xfrm>
          <a:prstGeom prst="rect">
            <a:avLst/>
          </a:prstGeom>
          <a:noFill/>
          <a:ln>
            <a:noFill/>
          </a:ln>
          <a:effectLst>
            <a:prstShdw prst="shdw17" dist="17961" dir="2700000">
              <a:srgbClr val="8D4006"/>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Frutiger LT Com 55 Roman" pitchFamily="34" charset="0"/>
                <a:ea typeface="ＭＳ Ｐゴシック" pitchFamily="34" charset="-128"/>
              </a:defRPr>
            </a:lvl1pPr>
            <a:lvl2pPr marL="742950" indent="-285750" eaLnBrk="0" hangingPunct="0">
              <a:defRPr sz="2400">
                <a:solidFill>
                  <a:schemeClr val="tx1"/>
                </a:solidFill>
                <a:latin typeface="Frutiger LT Com 55 Roman" pitchFamily="34" charset="0"/>
                <a:ea typeface="ＭＳ Ｐゴシック" pitchFamily="34" charset="-128"/>
              </a:defRPr>
            </a:lvl2pPr>
            <a:lvl3pPr marL="1143000" indent="-228600" eaLnBrk="0" hangingPunct="0">
              <a:defRPr sz="2400">
                <a:solidFill>
                  <a:schemeClr val="tx1"/>
                </a:solidFill>
                <a:latin typeface="Frutiger LT Com 55 Roman" pitchFamily="34" charset="0"/>
                <a:ea typeface="ＭＳ Ｐゴシック" pitchFamily="34" charset="-128"/>
              </a:defRPr>
            </a:lvl3pPr>
            <a:lvl4pPr marL="1600200" indent="-228600" eaLnBrk="0" hangingPunct="0">
              <a:defRPr sz="2400">
                <a:solidFill>
                  <a:schemeClr val="tx1"/>
                </a:solidFill>
                <a:latin typeface="Frutiger LT Com 55 Roman" pitchFamily="34" charset="0"/>
                <a:ea typeface="ＭＳ Ｐゴシック" pitchFamily="34" charset="-128"/>
              </a:defRPr>
            </a:lvl4pPr>
            <a:lvl5pPr marL="2057400" indent="-228600" eaLnBrk="0" hangingPunct="0">
              <a:defRPr sz="2400">
                <a:solidFill>
                  <a:schemeClr val="tx1"/>
                </a:solidFill>
                <a:latin typeface="Frutiger LT Com 55 Roman"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Frutiger LT Com 55 Roman"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Frutiger LT Com 55 Roman"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Frutiger LT Com 55 Roman"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Frutiger LT Com 55 Roman" pitchFamily="34" charset="0"/>
                <a:ea typeface="ＭＳ Ｐゴシック" pitchFamily="34" charset="-128"/>
              </a:defRPr>
            </a:lvl9pPr>
          </a:lstStyle>
          <a:p>
            <a:pPr eaLnBrk="1" hangingPunct="1"/>
            <a:r>
              <a:rPr lang="de-DE" b="1" dirty="0">
                <a:latin typeface="Frutiger LT Com 45 Light" pitchFamily="34" charset="0"/>
              </a:rPr>
              <a:t>Joseph von </a:t>
            </a:r>
            <a:r>
              <a:rPr lang="de-DE" b="1" dirty="0" err="1">
                <a:latin typeface="Frutiger LT Com 45 Light" pitchFamily="34" charset="0"/>
              </a:rPr>
              <a:t>Fraunhofer's</a:t>
            </a:r>
            <a:r>
              <a:rPr lang="de-DE" b="1" dirty="0">
                <a:latin typeface="Frutiger LT Com 45 Light" pitchFamily="34" charset="0"/>
              </a:rPr>
              <a:t> Vision: </a:t>
            </a:r>
            <a:r>
              <a:rPr lang="de-DE" b="1" dirty="0" smtClean="0">
                <a:latin typeface="Frutiger LT Com 45 Light" pitchFamily="34" charset="0"/>
              </a:rPr>
              <a:t>´</a:t>
            </a:r>
            <a:r>
              <a:rPr lang="de-DE" b="1" dirty="0" err="1" smtClean="0">
                <a:latin typeface="Frutiger LT Com 45 Light" pitchFamily="34" charset="0"/>
              </a:rPr>
              <a:t>Being</a:t>
            </a:r>
            <a:r>
              <a:rPr lang="de-DE" b="1" dirty="0" smtClean="0">
                <a:latin typeface="Frutiger LT Com 45 Light" pitchFamily="34" charset="0"/>
              </a:rPr>
              <a:t> </a:t>
            </a:r>
            <a:r>
              <a:rPr lang="de-DE" b="1" dirty="0" err="1">
                <a:latin typeface="Frutiger LT Com 45 Light" pitchFamily="34" charset="0"/>
              </a:rPr>
              <a:t>Closer</a:t>
            </a:r>
            <a:r>
              <a:rPr lang="de-DE" b="1" dirty="0">
                <a:latin typeface="Frutiger LT Com 45 Light" pitchFamily="34" charset="0"/>
              </a:rPr>
              <a:t> </a:t>
            </a:r>
            <a:r>
              <a:rPr lang="de-DE" b="1" dirty="0" err="1">
                <a:latin typeface="Frutiger LT Com 45 Light" pitchFamily="34" charset="0"/>
              </a:rPr>
              <a:t>to</a:t>
            </a:r>
            <a:r>
              <a:rPr lang="de-DE" b="1" dirty="0">
                <a:latin typeface="Frutiger LT Com 45 Light" pitchFamily="34" charset="0"/>
              </a:rPr>
              <a:t> </a:t>
            </a:r>
            <a:r>
              <a:rPr lang="de-DE" b="1" dirty="0" err="1">
                <a:latin typeface="Frutiger LT Com 45 Light" pitchFamily="34" charset="0"/>
              </a:rPr>
              <a:t>the</a:t>
            </a:r>
            <a:r>
              <a:rPr lang="de-DE" b="1" dirty="0">
                <a:latin typeface="Frutiger LT Com 45 Light" pitchFamily="34" charset="0"/>
              </a:rPr>
              <a:t> </a:t>
            </a:r>
            <a:r>
              <a:rPr lang="de-DE" b="1" dirty="0" err="1" smtClean="0">
                <a:latin typeface="Frutiger LT Com 45 Light" pitchFamily="34" charset="0"/>
              </a:rPr>
              <a:t>stars</a:t>
            </a:r>
            <a:r>
              <a:rPr lang="de-DE" b="1" dirty="0" smtClean="0">
                <a:latin typeface="Frutiger LT Com 45 Light" pitchFamily="34" charset="0"/>
              </a:rPr>
              <a:t>´</a:t>
            </a:r>
            <a:endParaRPr lang="de-DE" b="1" dirty="0">
              <a:latin typeface="Frutiger LT Com 45 Light" pitchFamily="34" charset="0"/>
            </a:endParaRPr>
          </a:p>
        </p:txBody>
      </p:sp>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988" y="819150"/>
            <a:ext cx="2816225" cy="377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8D4006">
                      <a:alpha val="74998"/>
                    </a:srgbClr>
                  </a:outerShdw>
                </a:effectLst>
              </a14:hiddenEffects>
            </a:ext>
          </a:extLst>
        </p:spPr>
      </p:pic>
      <p:sp>
        <p:nvSpPr>
          <p:cNvPr id="81926" name="Text Box 6"/>
          <p:cNvSpPr txBox="1">
            <a:spLocks noChangeArrowheads="1"/>
          </p:cNvSpPr>
          <p:nvPr/>
        </p:nvSpPr>
        <p:spPr bwMode="auto">
          <a:xfrm>
            <a:off x="506135" y="4638675"/>
            <a:ext cx="8637865" cy="1261884"/>
          </a:xfrm>
          <a:prstGeom prst="rect">
            <a:avLst/>
          </a:prstGeom>
          <a:noFill/>
          <a:ln>
            <a:noFill/>
          </a:ln>
          <a:effectLst>
            <a:prstShdw prst="shdw17" dist="17961" dir="2700000">
              <a:srgbClr val="8D4006"/>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de-DE" b="1" dirty="0" smtClean="0">
                <a:latin typeface="Calibri"/>
                <a:ea typeface="+mn-ea"/>
                <a:cs typeface="Calibri"/>
              </a:rPr>
              <a:t>The </a:t>
            </a:r>
            <a:r>
              <a:rPr lang="de-DE" b="1" dirty="0" err="1" smtClean="0">
                <a:latin typeface="Calibri"/>
                <a:ea typeface="+mn-ea"/>
                <a:cs typeface="Calibri"/>
              </a:rPr>
              <a:t>development</a:t>
            </a:r>
            <a:r>
              <a:rPr lang="de-DE" b="1" dirty="0" smtClean="0">
                <a:latin typeface="Calibri"/>
                <a:ea typeface="+mn-ea"/>
                <a:cs typeface="Calibri"/>
              </a:rPr>
              <a:t> </a:t>
            </a:r>
            <a:r>
              <a:rPr lang="de-DE" b="1" dirty="0" err="1" smtClean="0">
                <a:latin typeface="Calibri"/>
                <a:ea typeface="+mn-ea"/>
                <a:cs typeface="Calibri"/>
              </a:rPr>
              <a:t>of</a:t>
            </a:r>
            <a:r>
              <a:rPr lang="de-DE" b="1" dirty="0" smtClean="0">
                <a:latin typeface="Calibri"/>
                <a:ea typeface="+mn-ea"/>
                <a:cs typeface="Calibri"/>
              </a:rPr>
              <a:t> </a:t>
            </a:r>
            <a:r>
              <a:rPr lang="de-DE" b="1" dirty="0" err="1" smtClean="0">
                <a:latin typeface="Calibri"/>
                <a:ea typeface="+mn-ea"/>
                <a:cs typeface="Calibri"/>
              </a:rPr>
              <a:t>new</a:t>
            </a:r>
            <a:r>
              <a:rPr lang="de-DE" b="1" dirty="0" smtClean="0">
                <a:latin typeface="Calibri"/>
                <a:ea typeface="+mn-ea"/>
                <a:cs typeface="Calibri"/>
              </a:rPr>
              <a:t> </a:t>
            </a:r>
            <a:r>
              <a:rPr lang="de-DE" b="1" dirty="0" err="1" smtClean="0">
                <a:latin typeface="Calibri"/>
                <a:ea typeface="+mn-ea"/>
                <a:cs typeface="Calibri"/>
              </a:rPr>
              <a:t>types</a:t>
            </a:r>
            <a:r>
              <a:rPr lang="de-DE" b="1" dirty="0" smtClean="0">
                <a:latin typeface="Calibri"/>
                <a:ea typeface="+mn-ea"/>
                <a:cs typeface="Calibri"/>
              </a:rPr>
              <a:t> </a:t>
            </a:r>
            <a:r>
              <a:rPr lang="de-DE" b="1" dirty="0" err="1" smtClean="0">
                <a:latin typeface="Calibri"/>
                <a:ea typeface="+mn-ea"/>
                <a:cs typeface="Calibri"/>
              </a:rPr>
              <a:t>of</a:t>
            </a:r>
            <a:r>
              <a:rPr lang="de-DE" b="1" dirty="0" smtClean="0">
                <a:latin typeface="Calibri"/>
                <a:ea typeface="+mn-ea"/>
                <a:cs typeface="Calibri"/>
              </a:rPr>
              <a:t> </a:t>
            </a:r>
            <a:r>
              <a:rPr lang="de-DE" b="1" dirty="0" err="1" smtClean="0">
                <a:latin typeface="Calibri"/>
                <a:ea typeface="+mn-ea"/>
                <a:cs typeface="Calibri"/>
              </a:rPr>
              <a:t>glass</a:t>
            </a:r>
            <a:r>
              <a:rPr lang="de-DE" b="1" dirty="0" smtClean="0">
                <a:latin typeface="Calibri"/>
                <a:ea typeface="+mn-ea"/>
                <a:cs typeface="Calibri"/>
              </a:rPr>
              <a:t>, </a:t>
            </a:r>
            <a:r>
              <a:rPr lang="de-DE" b="1" dirty="0" err="1" smtClean="0">
                <a:latin typeface="Calibri"/>
                <a:ea typeface="+mn-ea"/>
                <a:cs typeface="Calibri"/>
              </a:rPr>
              <a:t>significant</a:t>
            </a:r>
            <a:r>
              <a:rPr lang="de-DE" b="1" dirty="0" smtClean="0">
                <a:latin typeface="Calibri"/>
                <a:ea typeface="+mn-ea"/>
                <a:cs typeface="Calibri"/>
              </a:rPr>
              <a:t> </a:t>
            </a:r>
            <a:r>
              <a:rPr lang="de-DE" b="1" dirty="0" err="1" smtClean="0">
                <a:latin typeface="Calibri"/>
                <a:ea typeface="+mn-ea"/>
                <a:cs typeface="Calibri"/>
              </a:rPr>
              <a:t>improvements</a:t>
            </a:r>
            <a:r>
              <a:rPr lang="de-DE" b="1" dirty="0" smtClean="0">
                <a:latin typeface="Calibri"/>
                <a:ea typeface="+mn-ea"/>
                <a:cs typeface="Calibri"/>
              </a:rPr>
              <a:t> in </a:t>
            </a:r>
            <a:r>
              <a:rPr lang="de-DE" b="1" dirty="0" err="1" smtClean="0">
                <a:latin typeface="Calibri"/>
                <a:ea typeface="+mn-ea"/>
                <a:cs typeface="Calibri"/>
              </a:rPr>
              <a:t>glass</a:t>
            </a:r>
            <a:r>
              <a:rPr lang="de-DE" b="1" dirty="0" smtClean="0">
                <a:latin typeface="Calibri"/>
                <a:ea typeface="+mn-ea"/>
                <a:cs typeface="Calibri"/>
              </a:rPr>
              <a:t> </a:t>
            </a:r>
            <a:r>
              <a:rPr lang="de-DE" b="1" dirty="0" err="1" smtClean="0">
                <a:latin typeface="Calibri"/>
                <a:ea typeface="+mn-ea"/>
                <a:cs typeface="Calibri"/>
              </a:rPr>
              <a:t>manufacturing</a:t>
            </a:r>
            <a:r>
              <a:rPr lang="de-DE" b="1" dirty="0" smtClean="0">
                <a:latin typeface="Calibri"/>
                <a:ea typeface="+mn-ea"/>
                <a:cs typeface="Calibri"/>
              </a:rPr>
              <a:t> </a:t>
            </a:r>
            <a:r>
              <a:rPr lang="de-DE" b="1" dirty="0" err="1" smtClean="0">
                <a:latin typeface="Calibri"/>
                <a:ea typeface="+mn-ea"/>
                <a:cs typeface="Calibri"/>
              </a:rPr>
              <a:t>and</a:t>
            </a:r>
            <a:r>
              <a:rPr lang="de-DE" b="1" dirty="0" smtClean="0">
                <a:latin typeface="Calibri"/>
                <a:ea typeface="+mn-ea"/>
                <a:cs typeface="Calibri"/>
              </a:rPr>
              <a:t> </a:t>
            </a:r>
            <a:r>
              <a:rPr lang="de-DE" b="1" dirty="0" err="1" smtClean="0">
                <a:latin typeface="Calibri"/>
                <a:ea typeface="+mn-ea"/>
                <a:cs typeface="Calibri"/>
              </a:rPr>
              <a:t>the</a:t>
            </a:r>
            <a:r>
              <a:rPr lang="de-DE" b="1" dirty="0" smtClean="0">
                <a:latin typeface="Calibri"/>
                <a:ea typeface="+mn-ea"/>
                <a:cs typeface="Calibri"/>
              </a:rPr>
              <a:t> </a:t>
            </a:r>
            <a:r>
              <a:rPr lang="de-DE" b="1" dirty="0" err="1" smtClean="0">
                <a:latin typeface="Calibri"/>
                <a:ea typeface="+mn-ea"/>
                <a:cs typeface="Calibri"/>
              </a:rPr>
              <a:t>perfection</a:t>
            </a:r>
            <a:r>
              <a:rPr lang="de-DE" b="1" dirty="0" smtClean="0">
                <a:latin typeface="Calibri"/>
                <a:ea typeface="+mn-ea"/>
                <a:cs typeface="Calibri"/>
              </a:rPr>
              <a:t> </a:t>
            </a:r>
            <a:r>
              <a:rPr lang="de-DE" b="1" dirty="0" err="1" smtClean="0">
                <a:latin typeface="Calibri"/>
                <a:ea typeface="+mn-ea"/>
                <a:cs typeface="Calibri"/>
              </a:rPr>
              <a:t>of</a:t>
            </a:r>
            <a:r>
              <a:rPr lang="de-DE" b="1" dirty="0" smtClean="0">
                <a:latin typeface="Calibri"/>
                <a:ea typeface="+mn-ea"/>
                <a:cs typeface="Calibri"/>
              </a:rPr>
              <a:t> </a:t>
            </a:r>
            <a:r>
              <a:rPr lang="de-DE" b="1" dirty="0" err="1" smtClean="0">
                <a:latin typeface="Calibri"/>
                <a:ea typeface="+mn-ea"/>
                <a:cs typeface="Calibri"/>
              </a:rPr>
              <a:t>the</a:t>
            </a:r>
            <a:r>
              <a:rPr lang="de-DE" b="1" dirty="0" smtClean="0">
                <a:latin typeface="Calibri"/>
                <a:ea typeface="+mn-ea"/>
                <a:cs typeface="Calibri"/>
              </a:rPr>
              <a:t> </a:t>
            </a:r>
            <a:r>
              <a:rPr lang="de-DE" b="1" dirty="0" err="1" smtClean="0">
                <a:latin typeface="Calibri"/>
                <a:ea typeface="+mn-ea"/>
                <a:cs typeface="Calibri"/>
              </a:rPr>
              <a:t>construction</a:t>
            </a:r>
            <a:r>
              <a:rPr lang="de-DE" b="1" dirty="0" smtClean="0">
                <a:latin typeface="Calibri"/>
                <a:ea typeface="+mn-ea"/>
                <a:cs typeface="Calibri"/>
              </a:rPr>
              <a:t> </a:t>
            </a:r>
            <a:r>
              <a:rPr lang="de-DE" b="1" dirty="0" err="1" smtClean="0">
                <a:latin typeface="Calibri"/>
                <a:ea typeface="+mn-ea"/>
                <a:cs typeface="Calibri"/>
              </a:rPr>
              <a:t>of</a:t>
            </a:r>
            <a:r>
              <a:rPr lang="de-DE" b="1" dirty="0" smtClean="0">
                <a:latin typeface="Calibri"/>
                <a:ea typeface="+mn-ea"/>
                <a:cs typeface="Calibri"/>
              </a:rPr>
              <a:t> </a:t>
            </a:r>
            <a:r>
              <a:rPr lang="de-DE" b="1" dirty="0" err="1" smtClean="0">
                <a:latin typeface="Calibri"/>
                <a:ea typeface="+mn-ea"/>
                <a:cs typeface="Calibri"/>
              </a:rPr>
              <a:t>optical</a:t>
            </a:r>
            <a:r>
              <a:rPr lang="de-DE" b="1" dirty="0" smtClean="0">
                <a:latin typeface="Calibri"/>
                <a:ea typeface="+mn-ea"/>
                <a:cs typeface="Calibri"/>
              </a:rPr>
              <a:t> </a:t>
            </a:r>
            <a:r>
              <a:rPr lang="de-DE" b="1" dirty="0" err="1" smtClean="0">
                <a:latin typeface="Calibri"/>
                <a:ea typeface="+mn-ea"/>
                <a:cs typeface="Calibri"/>
              </a:rPr>
              <a:t>instruments</a:t>
            </a:r>
            <a:r>
              <a:rPr lang="de-DE" b="1" dirty="0" smtClean="0">
                <a:latin typeface="Calibri"/>
                <a:ea typeface="+mn-ea"/>
                <a:cs typeface="Calibri"/>
              </a:rPr>
              <a:t> </a:t>
            </a:r>
            <a:r>
              <a:rPr lang="de-DE" b="1" dirty="0" err="1" smtClean="0">
                <a:latin typeface="Calibri"/>
                <a:ea typeface="+mn-ea"/>
                <a:cs typeface="Calibri"/>
              </a:rPr>
              <a:t>led</a:t>
            </a:r>
            <a:r>
              <a:rPr lang="de-DE" b="1" dirty="0" smtClean="0">
                <a:latin typeface="Calibri"/>
                <a:ea typeface="+mn-ea"/>
                <a:cs typeface="Calibri"/>
              </a:rPr>
              <a:t> </a:t>
            </a:r>
            <a:r>
              <a:rPr lang="de-DE" b="1" dirty="0" err="1" smtClean="0">
                <a:latin typeface="Calibri"/>
                <a:ea typeface="+mn-ea"/>
                <a:cs typeface="Calibri"/>
              </a:rPr>
              <a:t>to</a:t>
            </a:r>
            <a:r>
              <a:rPr lang="de-DE" b="1" dirty="0" smtClean="0">
                <a:latin typeface="Calibri"/>
                <a:ea typeface="+mn-ea"/>
                <a:cs typeface="Calibri"/>
              </a:rPr>
              <a:t> </a:t>
            </a:r>
            <a:r>
              <a:rPr lang="de-DE" b="1" dirty="0" err="1" smtClean="0">
                <a:latin typeface="Calibri"/>
                <a:ea typeface="+mn-ea"/>
                <a:cs typeface="Calibri"/>
              </a:rPr>
              <a:t>impressive</a:t>
            </a:r>
            <a:r>
              <a:rPr lang="de-DE" b="1" dirty="0" smtClean="0">
                <a:latin typeface="Calibri"/>
                <a:ea typeface="+mn-ea"/>
                <a:cs typeface="Calibri"/>
              </a:rPr>
              <a:t> </a:t>
            </a:r>
            <a:r>
              <a:rPr lang="de-DE" b="1" dirty="0" err="1" smtClean="0">
                <a:latin typeface="Calibri"/>
                <a:ea typeface="+mn-ea"/>
                <a:cs typeface="Calibri"/>
              </a:rPr>
              <a:t>results</a:t>
            </a:r>
            <a:r>
              <a:rPr lang="de-DE" b="1" dirty="0" smtClean="0">
                <a:latin typeface="Calibri"/>
                <a:ea typeface="+mn-ea"/>
                <a:cs typeface="Calibri"/>
              </a:rPr>
              <a:t>. Fraunhofer</a:t>
            </a:r>
            <a:r>
              <a:rPr lang="de-DE" b="1" dirty="0" smtClean="0">
                <a:solidFill>
                  <a:schemeClr val="accent1"/>
                </a:solidFill>
                <a:latin typeface="Calibri"/>
                <a:ea typeface="+mn-ea"/>
                <a:cs typeface="Calibri"/>
              </a:rPr>
              <a:t> </a:t>
            </a:r>
            <a:r>
              <a:rPr lang="de-DE" b="1" dirty="0" err="1" smtClean="0">
                <a:latin typeface="Calibri"/>
                <a:ea typeface="+mn-ea"/>
                <a:cs typeface="Calibri"/>
              </a:rPr>
              <a:t>established</a:t>
            </a:r>
            <a:r>
              <a:rPr lang="de-DE" b="1" dirty="0" smtClean="0">
                <a:latin typeface="Calibri"/>
                <a:ea typeface="+mn-ea"/>
                <a:cs typeface="Calibri"/>
              </a:rPr>
              <a:t> </a:t>
            </a:r>
            <a:r>
              <a:rPr lang="de-DE" b="1" dirty="0" err="1" smtClean="0">
                <a:latin typeface="Calibri"/>
                <a:ea typeface="+mn-ea"/>
                <a:cs typeface="Calibri"/>
              </a:rPr>
              <a:t>standardized</a:t>
            </a:r>
            <a:r>
              <a:rPr lang="de-DE" b="1" dirty="0" smtClean="0">
                <a:latin typeface="Calibri"/>
                <a:ea typeface="+mn-ea"/>
                <a:cs typeface="Calibri"/>
              </a:rPr>
              <a:t> </a:t>
            </a:r>
            <a:r>
              <a:rPr lang="de-DE" b="1" dirty="0" err="1" smtClean="0">
                <a:latin typeface="Calibri"/>
                <a:ea typeface="+mn-ea"/>
                <a:cs typeface="Calibri"/>
              </a:rPr>
              <a:t>manufacturing</a:t>
            </a:r>
            <a:r>
              <a:rPr lang="de-DE" b="1" dirty="0" smtClean="0">
                <a:latin typeface="Calibri"/>
                <a:ea typeface="+mn-ea"/>
                <a:cs typeface="Calibri"/>
              </a:rPr>
              <a:t> </a:t>
            </a:r>
            <a:r>
              <a:rPr lang="de-DE" b="1" dirty="0" err="1" smtClean="0">
                <a:latin typeface="Calibri"/>
                <a:ea typeface="+mn-ea"/>
                <a:cs typeface="Calibri"/>
              </a:rPr>
              <a:t>methods</a:t>
            </a:r>
            <a:r>
              <a:rPr lang="de-DE" b="1" dirty="0" smtClean="0">
                <a:latin typeface="Calibri"/>
                <a:ea typeface="+mn-ea"/>
                <a:cs typeface="Calibri"/>
              </a:rPr>
              <a:t>, </a:t>
            </a:r>
            <a:r>
              <a:rPr lang="de-DE" b="1" dirty="0" err="1" smtClean="0">
                <a:latin typeface="Calibri"/>
                <a:ea typeface="+mn-ea"/>
                <a:cs typeface="Calibri"/>
              </a:rPr>
              <a:t>expanded</a:t>
            </a:r>
            <a:r>
              <a:rPr lang="de-DE" b="1" dirty="0" smtClean="0">
                <a:latin typeface="Calibri"/>
                <a:ea typeface="+mn-ea"/>
                <a:cs typeface="Calibri"/>
              </a:rPr>
              <a:t> </a:t>
            </a:r>
            <a:r>
              <a:rPr lang="de-DE" b="1" dirty="0" err="1" smtClean="0">
                <a:latin typeface="Calibri"/>
                <a:ea typeface="+mn-ea"/>
                <a:cs typeface="Calibri"/>
              </a:rPr>
              <a:t>the</a:t>
            </a:r>
            <a:r>
              <a:rPr lang="de-DE" b="1" dirty="0" smtClean="0">
                <a:latin typeface="Calibri"/>
                <a:ea typeface="+mn-ea"/>
                <a:cs typeface="Calibri"/>
              </a:rPr>
              <a:t> </a:t>
            </a:r>
            <a:r>
              <a:rPr lang="de-DE" b="1" dirty="0" err="1" smtClean="0">
                <a:latin typeface="Calibri"/>
                <a:ea typeface="+mn-ea"/>
                <a:cs typeface="Calibri"/>
              </a:rPr>
              <a:t>produ</a:t>
            </a:r>
            <a:r>
              <a:rPr lang="de-DE" sz="2000" b="1" dirty="0" err="1" smtClean="0">
                <a:latin typeface="Calibri"/>
                <a:ea typeface="+mn-ea"/>
                <a:cs typeface="Calibri"/>
              </a:rPr>
              <a:t>ct</a:t>
            </a:r>
            <a:r>
              <a:rPr lang="de-DE" sz="2000" b="1" dirty="0" smtClean="0">
                <a:latin typeface="Calibri"/>
                <a:ea typeface="+mn-ea"/>
                <a:cs typeface="Calibri"/>
              </a:rPr>
              <a:t> </a:t>
            </a:r>
            <a:r>
              <a:rPr lang="de-DE" b="1" dirty="0" err="1" smtClean="0">
                <a:latin typeface="Calibri"/>
                <a:ea typeface="+mn-ea"/>
                <a:cs typeface="Calibri"/>
              </a:rPr>
              <a:t>range</a:t>
            </a:r>
            <a:r>
              <a:rPr lang="de-DE" b="1" dirty="0" smtClean="0">
                <a:latin typeface="Calibri"/>
                <a:ea typeface="+mn-ea"/>
                <a:cs typeface="Calibri"/>
              </a:rPr>
              <a:t> </a:t>
            </a:r>
            <a:r>
              <a:rPr lang="de-DE" b="1" dirty="0" err="1" smtClean="0">
                <a:latin typeface="Calibri"/>
                <a:ea typeface="+mn-ea"/>
                <a:cs typeface="Calibri"/>
              </a:rPr>
              <a:t>of</a:t>
            </a:r>
            <a:r>
              <a:rPr lang="de-DE" b="1" dirty="0" smtClean="0">
                <a:latin typeface="Calibri"/>
                <a:ea typeface="+mn-ea"/>
                <a:cs typeface="Calibri"/>
              </a:rPr>
              <a:t> </a:t>
            </a:r>
            <a:r>
              <a:rPr lang="de-DE" b="1" dirty="0" err="1" smtClean="0">
                <a:latin typeface="Calibri"/>
                <a:ea typeface="+mn-ea"/>
                <a:cs typeface="Calibri"/>
              </a:rPr>
              <a:t>the</a:t>
            </a:r>
            <a:r>
              <a:rPr lang="de-DE" b="1" dirty="0" smtClean="0">
                <a:latin typeface="Calibri"/>
                <a:ea typeface="+mn-ea"/>
                <a:cs typeface="Calibri"/>
              </a:rPr>
              <a:t> </a:t>
            </a:r>
            <a:r>
              <a:rPr lang="de-DE" b="1" dirty="0" err="1" smtClean="0">
                <a:latin typeface="Calibri"/>
                <a:ea typeface="+mn-ea"/>
                <a:cs typeface="Calibri"/>
              </a:rPr>
              <a:t>workshop</a:t>
            </a:r>
            <a:r>
              <a:rPr lang="de-DE" b="1" dirty="0" smtClean="0">
                <a:latin typeface="Calibri"/>
                <a:ea typeface="+mn-ea"/>
                <a:cs typeface="Calibri"/>
              </a:rPr>
              <a:t> </a:t>
            </a:r>
            <a:r>
              <a:rPr lang="de-DE" b="1" dirty="0" err="1" smtClean="0">
                <a:latin typeface="Calibri"/>
                <a:ea typeface="+mn-ea"/>
                <a:cs typeface="Calibri"/>
              </a:rPr>
              <a:t>significantly</a:t>
            </a:r>
            <a:r>
              <a:rPr lang="de-DE" b="1" dirty="0" smtClean="0">
                <a:latin typeface="Calibri"/>
                <a:ea typeface="+mn-ea"/>
                <a:cs typeface="Calibri"/>
              </a:rPr>
              <a:t> </a:t>
            </a:r>
            <a:r>
              <a:rPr lang="de-DE" b="1" dirty="0" err="1" smtClean="0">
                <a:latin typeface="Calibri"/>
                <a:ea typeface="+mn-ea"/>
                <a:cs typeface="Calibri"/>
              </a:rPr>
              <a:t>and</a:t>
            </a:r>
            <a:r>
              <a:rPr lang="de-DE" b="1" dirty="0" smtClean="0">
                <a:latin typeface="Calibri"/>
                <a:ea typeface="+mn-ea"/>
                <a:cs typeface="Calibri"/>
              </a:rPr>
              <a:t> </a:t>
            </a:r>
            <a:r>
              <a:rPr lang="de-DE" b="1" dirty="0" err="1" smtClean="0">
                <a:latin typeface="Calibri"/>
                <a:ea typeface="+mn-ea"/>
                <a:cs typeface="Calibri"/>
              </a:rPr>
              <a:t>with</a:t>
            </a:r>
            <a:r>
              <a:rPr lang="de-DE" b="1" dirty="0" smtClean="0">
                <a:latin typeface="Calibri"/>
                <a:ea typeface="+mn-ea"/>
                <a:cs typeface="Calibri"/>
              </a:rPr>
              <a:t> </a:t>
            </a:r>
            <a:r>
              <a:rPr lang="de-DE" b="1" dirty="0" err="1" smtClean="0">
                <a:latin typeface="Calibri"/>
                <a:ea typeface="+mn-ea"/>
                <a:cs typeface="Calibri"/>
              </a:rPr>
              <a:t>that</a:t>
            </a:r>
            <a:r>
              <a:rPr lang="de-DE" b="1" dirty="0" smtClean="0">
                <a:latin typeface="Calibri"/>
                <a:ea typeface="+mn-ea"/>
                <a:cs typeface="Calibri"/>
              </a:rPr>
              <a:t> </a:t>
            </a:r>
            <a:r>
              <a:rPr lang="de-DE" b="1" dirty="0" err="1" smtClean="0">
                <a:latin typeface="Calibri"/>
                <a:ea typeface="+mn-ea"/>
                <a:cs typeface="Calibri"/>
              </a:rPr>
              <a:t>increased</a:t>
            </a:r>
            <a:r>
              <a:rPr lang="de-DE" b="1" dirty="0" smtClean="0">
                <a:latin typeface="Calibri"/>
                <a:ea typeface="+mn-ea"/>
                <a:cs typeface="Calibri"/>
              </a:rPr>
              <a:t> </a:t>
            </a:r>
            <a:r>
              <a:rPr lang="de-DE" b="1" dirty="0" err="1" smtClean="0">
                <a:latin typeface="Calibri"/>
                <a:ea typeface="+mn-ea"/>
                <a:cs typeface="Calibri"/>
              </a:rPr>
              <a:t>its</a:t>
            </a:r>
            <a:r>
              <a:rPr lang="de-DE" b="1" dirty="0" smtClean="0">
                <a:latin typeface="Calibri"/>
                <a:ea typeface="+mn-ea"/>
                <a:cs typeface="Calibri"/>
              </a:rPr>
              <a:t> </a:t>
            </a:r>
            <a:r>
              <a:rPr lang="de-DE" b="1" dirty="0" err="1" smtClean="0">
                <a:latin typeface="Calibri"/>
                <a:ea typeface="+mn-ea"/>
                <a:cs typeface="Calibri"/>
              </a:rPr>
              <a:t>economic</a:t>
            </a:r>
            <a:r>
              <a:rPr lang="de-DE" b="1" dirty="0" smtClean="0">
                <a:latin typeface="Calibri"/>
                <a:ea typeface="+mn-ea"/>
                <a:cs typeface="Calibri"/>
              </a:rPr>
              <a:t> </a:t>
            </a:r>
            <a:r>
              <a:rPr lang="de-DE" b="1" dirty="0" err="1" smtClean="0">
                <a:latin typeface="Calibri"/>
                <a:ea typeface="+mn-ea"/>
                <a:cs typeface="Calibri"/>
              </a:rPr>
              <a:t>success</a:t>
            </a:r>
            <a:r>
              <a:rPr lang="de-DE" sz="2000" b="1" dirty="0" smtClean="0">
                <a:latin typeface="Calibri"/>
                <a:ea typeface="+mn-ea"/>
                <a:cs typeface="Calibri"/>
              </a:rPr>
              <a:t>.</a:t>
            </a:r>
          </a:p>
        </p:txBody>
      </p:sp>
      <p:pic>
        <p:nvPicPr>
          <p:cNvPr id="9222" name="Picture 7" descr="fraunhofe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13" y="819150"/>
            <a:ext cx="277495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923" y="6200775"/>
            <a:ext cx="18573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5068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60375" y="243836"/>
            <a:ext cx="8375650" cy="431800"/>
          </a:xfrm>
        </p:spPr>
        <p:txBody>
          <a:bodyPr/>
          <a:lstStyle/>
          <a:p>
            <a:pPr algn="ctr" eaLnBrk="1" hangingPunct="1">
              <a:defRPr/>
            </a:pPr>
            <a:r>
              <a:rPr lang="en-CA" sz="3600" b="1" kern="1200" dirty="0" smtClean="0">
                <a:solidFill>
                  <a:prstClr val="black"/>
                </a:solidFill>
                <a:latin typeface="Calibri"/>
              </a:rPr>
              <a:t>Fraunhofer Chile Research</a:t>
            </a:r>
            <a:r>
              <a:rPr lang="en-CA" sz="4000" b="0" kern="1200" dirty="0" smtClean="0">
                <a:solidFill>
                  <a:prstClr val="black"/>
                </a:solidFill>
                <a:latin typeface="Calibri"/>
              </a:rPr>
              <a:t> </a:t>
            </a:r>
            <a:br>
              <a:rPr lang="en-CA" sz="4000" b="0" kern="1200" dirty="0" smtClean="0">
                <a:solidFill>
                  <a:prstClr val="black"/>
                </a:solidFill>
                <a:latin typeface="Calibri"/>
              </a:rPr>
            </a:br>
            <a:endParaRPr lang="de-DE" dirty="0" smtClean="0"/>
          </a:p>
        </p:txBody>
      </p:sp>
      <p:sp>
        <p:nvSpPr>
          <p:cNvPr id="9219" name="Rectangle 3"/>
          <p:cNvSpPr>
            <a:spLocks noGrp="1" noChangeArrowheads="1"/>
          </p:cNvSpPr>
          <p:nvPr>
            <p:ph type="body" idx="1"/>
          </p:nvPr>
        </p:nvSpPr>
        <p:spPr>
          <a:xfrm>
            <a:off x="176107" y="859344"/>
            <a:ext cx="7943069" cy="5112568"/>
          </a:xfrm>
        </p:spPr>
        <p:txBody>
          <a:bodyPr/>
          <a:lstStyle/>
          <a:p>
            <a:pPr marL="0" indent="0" eaLnBrk="1" fontAlgn="auto" hangingPunct="1">
              <a:spcBef>
                <a:spcPct val="20000"/>
              </a:spcBef>
              <a:spcAft>
                <a:spcPts val="0"/>
              </a:spcAft>
              <a:buClrTx/>
              <a:buNone/>
              <a:defRPr/>
            </a:pPr>
            <a:r>
              <a:rPr lang="en-CA" sz="2000" b="1" kern="1200" dirty="0" smtClean="0">
                <a:solidFill>
                  <a:schemeClr val="accent3"/>
                </a:solidFill>
                <a:latin typeface="Calibri"/>
              </a:rPr>
              <a:t>WHAT WE OFFER</a:t>
            </a:r>
          </a:p>
          <a:p>
            <a:pPr fontAlgn="auto">
              <a:spcBef>
                <a:spcPct val="20000"/>
              </a:spcBef>
              <a:spcAft>
                <a:spcPts val="0"/>
              </a:spcAft>
              <a:buClrTx/>
              <a:buFont typeface="Arial" pitchFamily="34" charset="0"/>
              <a:buChar char="•"/>
              <a:defRPr/>
            </a:pPr>
            <a:r>
              <a:rPr lang="en-CA" sz="2000" b="1" kern="1200" dirty="0" smtClean="0">
                <a:solidFill>
                  <a:prstClr val="black"/>
                </a:solidFill>
                <a:latin typeface="Calibri"/>
              </a:rPr>
              <a:t>Networking services</a:t>
            </a:r>
          </a:p>
          <a:p>
            <a:pPr fontAlgn="auto">
              <a:spcBef>
                <a:spcPct val="20000"/>
              </a:spcBef>
              <a:spcAft>
                <a:spcPts val="0"/>
              </a:spcAft>
              <a:buClrTx/>
              <a:buFont typeface="Arial" pitchFamily="34" charset="0"/>
              <a:buChar char="•"/>
              <a:defRPr/>
            </a:pPr>
            <a:r>
              <a:rPr lang="en-CA" sz="2000" b="1" kern="1200" dirty="0" smtClean="0">
                <a:solidFill>
                  <a:prstClr val="black"/>
                </a:solidFill>
                <a:latin typeface="Calibri"/>
              </a:rPr>
              <a:t>Consultancy services </a:t>
            </a:r>
            <a:r>
              <a:rPr lang="en-CA" sz="2000" b="1" dirty="0" smtClean="0">
                <a:solidFill>
                  <a:prstClr val="black"/>
                </a:solidFill>
                <a:latin typeface="Calibri"/>
              </a:rPr>
              <a:t>and </a:t>
            </a:r>
            <a:r>
              <a:rPr lang="en-CA" sz="2000" b="1" kern="1200" dirty="0" smtClean="0">
                <a:solidFill>
                  <a:prstClr val="black"/>
                </a:solidFill>
                <a:latin typeface="Calibri"/>
              </a:rPr>
              <a:t>Project Evaluation</a:t>
            </a:r>
          </a:p>
          <a:p>
            <a:pPr fontAlgn="auto">
              <a:spcBef>
                <a:spcPct val="20000"/>
              </a:spcBef>
              <a:spcAft>
                <a:spcPts val="0"/>
              </a:spcAft>
              <a:buClrTx/>
              <a:buFont typeface="Arial" pitchFamily="34" charset="0"/>
              <a:buChar char="•"/>
              <a:defRPr/>
            </a:pPr>
            <a:r>
              <a:rPr lang="en-CA" sz="2000" b="1" dirty="0" smtClean="0">
                <a:solidFill>
                  <a:prstClr val="black"/>
                </a:solidFill>
                <a:latin typeface="Calibri"/>
              </a:rPr>
              <a:t>Project </a:t>
            </a:r>
            <a:r>
              <a:rPr lang="en-CA" sz="2000" b="1" kern="1200" dirty="0" smtClean="0">
                <a:solidFill>
                  <a:prstClr val="black"/>
                </a:solidFill>
                <a:latin typeface="Calibri"/>
              </a:rPr>
              <a:t>Management</a:t>
            </a:r>
          </a:p>
          <a:p>
            <a:pPr fontAlgn="auto">
              <a:spcBef>
                <a:spcPct val="20000"/>
              </a:spcBef>
              <a:spcAft>
                <a:spcPts val="0"/>
              </a:spcAft>
              <a:buClrTx/>
              <a:buFont typeface="Arial" pitchFamily="34" charset="0"/>
              <a:buChar char="•"/>
              <a:defRPr/>
            </a:pPr>
            <a:r>
              <a:rPr lang="en-CA" sz="2000" b="1" dirty="0" smtClean="0">
                <a:solidFill>
                  <a:prstClr val="black"/>
                </a:solidFill>
                <a:latin typeface="Calibri"/>
              </a:rPr>
              <a:t>Pilot projects for product and market development</a:t>
            </a:r>
          </a:p>
          <a:p>
            <a:pPr fontAlgn="auto">
              <a:spcBef>
                <a:spcPct val="20000"/>
              </a:spcBef>
              <a:spcAft>
                <a:spcPts val="0"/>
              </a:spcAft>
              <a:buClrTx/>
              <a:buFont typeface="Arial" pitchFamily="34" charset="0"/>
              <a:buChar char="•"/>
              <a:defRPr/>
            </a:pPr>
            <a:r>
              <a:rPr lang="en-CA" sz="2000" b="1" dirty="0" smtClean="0">
                <a:solidFill>
                  <a:prstClr val="black"/>
                </a:solidFill>
                <a:latin typeface="Calibri"/>
              </a:rPr>
              <a:t>Applied research projects for industries based on our local expertise</a:t>
            </a:r>
            <a:endParaRPr lang="en-CA" sz="2000" b="1" kern="1200" dirty="0" smtClean="0">
              <a:solidFill>
                <a:prstClr val="black"/>
              </a:solidFill>
              <a:latin typeface="Calibri"/>
            </a:endParaRPr>
          </a:p>
          <a:p>
            <a:pPr fontAlgn="auto">
              <a:spcBef>
                <a:spcPct val="20000"/>
              </a:spcBef>
              <a:spcAft>
                <a:spcPts val="0"/>
              </a:spcAft>
              <a:buClrTx/>
              <a:buFont typeface="Arial" pitchFamily="34" charset="0"/>
              <a:buChar char="•"/>
              <a:defRPr/>
            </a:pPr>
            <a:r>
              <a:rPr lang="en-CA" sz="2000" b="1" kern="1200" dirty="0" smtClean="0">
                <a:solidFill>
                  <a:prstClr val="black"/>
                </a:solidFill>
                <a:latin typeface="Calibri"/>
              </a:rPr>
              <a:t>Technology Transfer</a:t>
            </a:r>
          </a:p>
          <a:p>
            <a:pPr fontAlgn="auto">
              <a:spcBef>
                <a:spcPct val="20000"/>
              </a:spcBef>
              <a:spcAft>
                <a:spcPts val="0"/>
              </a:spcAft>
              <a:buClrTx/>
              <a:buFont typeface="Arial" pitchFamily="34" charset="0"/>
              <a:buChar char="•"/>
              <a:defRPr/>
            </a:pPr>
            <a:r>
              <a:rPr lang="en-CA" sz="2000" b="1" kern="1200" dirty="0" smtClean="0">
                <a:solidFill>
                  <a:prstClr val="black"/>
                </a:solidFill>
                <a:latin typeface="Calibri"/>
              </a:rPr>
              <a:t>Patenting services</a:t>
            </a:r>
          </a:p>
          <a:p>
            <a:pPr fontAlgn="auto">
              <a:spcBef>
                <a:spcPct val="20000"/>
              </a:spcBef>
              <a:spcAft>
                <a:spcPts val="0"/>
              </a:spcAft>
              <a:buClrTx/>
              <a:buFont typeface="Arial" pitchFamily="34" charset="0"/>
              <a:buChar char="•"/>
              <a:defRPr/>
            </a:pPr>
            <a:r>
              <a:rPr lang="en-CA" sz="2000" b="1" kern="1200" dirty="0" smtClean="0">
                <a:solidFill>
                  <a:prstClr val="black"/>
                </a:solidFill>
                <a:latin typeface="Calibri"/>
              </a:rPr>
              <a:t>Fund raising for research projects</a:t>
            </a:r>
          </a:p>
          <a:p>
            <a:pPr marL="0" indent="0" fontAlgn="auto">
              <a:spcBef>
                <a:spcPct val="20000"/>
              </a:spcBef>
              <a:spcAft>
                <a:spcPts val="0"/>
              </a:spcAft>
              <a:buClrTx/>
              <a:buNone/>
              <a:defRPr/>
            </a:pPr>
            <a:r>
              <a:rPr lang="en-CA" sz="2000" b="1" dirty="0" smtClean="0">
                <a:solidFill>
                  <a:schemeClr val="accent5"/>
                </a:solidFill>
                <a:latin typeface="Calibri"/>
              </a:rPr>
              <a:t>HOW TO WORK WITH US</a:t>
            </a:r>
          </a:p>
          <a:p>
            <a:pPr fontAlgn="auto">
              <a:spcAft>
                <a:spcPts val="0"/>
              </a:spcAft>
              <a:buClrTx/>
              <a:defRPr/>
            </a:pPr>
            <a:r>
              <a:rPr lang="en-CA" sz="2000" b="1" kern="1200" dirty="0" smtClean="0">
                <a:solidFill>
                  <a:prstClr val="black"/>
                </a:solidFill>
                <a:latin typeface="Calibri"/>
              </a:rPr>
              <a:t>One to one projects</a:t>
            </a:r>
          </a:p>
          <a:p>
            <a:pPr fontAlgn="auto">
              <a:spcAft>
                <a:spcPts val="0"/>
              </a:spcAft>
              <a:buClrTx/>
              <a:defRPr/>
            </a:pPr>
            <a:r>
              <a:rPr lang="en-CA" sz="2000" b="1" dirty="0" smtClean="0">
                <a:solidFill>
                  <a:prstClr val="black"/>
                </a:solidFill>
                <a:latin typeface="Calibri"/>
              </a:rPr>
              <a:t>Large scale projects with multiple partners such as Innovation Clusters</a:t>
            </a:r>
          </a:p>
          <a:p>
            <a:pPr fontAlgn="auto">
              <a:spcAft>
                <a:spcPts val="0"/>
              </a:spcAft>
              <a:buClrTx/>
              <a:defRPr/>
            </a:pPr>
            <a:r>
              <a:rPr lang="en-CA" sz="2000" b="1" kern="1200" dirty="0" smtClean="0">
                <a:solidFill>
                  <a:prstClr val="black"/>
                </a:solidFill>
                <a:latin typeface="Calibri"/>
              </a:rPr>
              <a:t>Strategic Partnerships</a:t>
            </a:r>
          </a:p>
          <a:p>
            <a:pPr fontAlgn="auto">
              <a:spcAft>
                <a:spcPts val="0"/>
              </a:spcAft>
              <a:buClrTx/>
              <a:defRPr/>
            </a:pPr>
            <a:r>
              <a:rPr lang="en-CA" sz="2000" b="1" dirty="0" smtClean="0">
                <a:solidFill>
                  <a:prstClr val="black"/>
                </a:solidFill>
                <a:latin typeface="Calibri"/>
              </a:rPr>
              <a:t>Spin-off </a:t>
            </a:r>
            <a:r>
              <a:rPr lang="en-CA" sz="2000" b="1" smtClean="0">
                <a:solidFill>
                  <a:prstClr val="black"/>
                </a:solidFill>
                <a:latin typeface="Calibri"/>
              </a:rPr>
              <a:t>company establishment</a:t>
            </a:r>
            <a:endParaRPr lang="en-CA" sz="2000" b="1" dirty="0" smtClean="0">
              <a:solidFill>
                <a:prstClr val="black"/>
              </a:solidFill>
              <a:latin typeface="Calibri"/>
            </a:endParaRPr>
          </a:p>
          <a:p>
            <a:pPr marL="0" indent="0" fontAlgn="auto">
              <a:spcAft>
                <a:spcPts val="0"/>
              </a:spcAft>
              <a:buClrTx/>
              <a:buNone/>
              <a:defRPr/>
            </a:pPr>
            <a:endParaRPr lang="en-CA" sz="2000" b="1" kern="1200" dirty="0" smtClean="0">
              <a:solidFill>
                <a:prstClr val="black"/>
              </a:solidFill>
              <a:latin typeface="Calibri"/>
            </a:endParaRPr>
          </a:p>
          <a:p>
            <a:pPr fontAlgn="auto">
              <a:spcAft>
                <a:spcPts val="0"/>
              </a:spcAft>
              <a:buClrTx/>
              <a:defRPr/>
            </a:pPr>
            <a:endParaRPr lang="en-CA" sz="2000" b="1" kern="1200" dirty="0" smtClean="0">
              <a:solidFill>
                <a:prstClr val="black"/>
              </a:solidFill>
              <a:latin typeface="Calibri"/>
            </a:endParaRPr>
          </a:p>
        </p:txBody>
      </p:sp>
      <p:pic>
        <p:nvPicPr>
          <p:cNvPr id="24580" name="Picture 10" descr="13-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952" y="2737552"/>
            <a:ext cx="1092200" cy="747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581" name="Picture 7" descr="127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9952" y="4566352"/>
            <a:ext cx="984250" cy="73818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pic>
      <p:pic>
        <p:nvPicPr>
          <p:cNvPr id="24582" name="Picture 8" descr="126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9952" y="822251"/>
            <a:ext cx="984250" cy="7429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pic>
      <p:pic>
        <p:nvPicPr>
          <p:cNvPr id="24583" name="Picture 6" descr="424-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9952" y="1748724"/>
            <a:ext cx="984250" cy="738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584" name="Picture 5" descr="127-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69952" y="3645454"/>
            <a:ext cx="984250" cy="722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585" name="Picture 9" descr="esteban_men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9952" y="5471227"/>
            <a:ext cx="984250" cy="738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923" y="6200775"/>
            <a:ext cx="18573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7734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60375" y="243836"/>
            <a:ext cx="8375650" cy="431800"/>
          </a:xfrm>
        </p:spPr>
        <p:txBody>
          <a:bodyPr/>
          <a:lstStyle/>
          <a:p>
            <a:pPr algn="ctr" eaLnBrk="1" hangingPunct="1">
              <a:defRPr/>
            </a:pPr>
            <a:r>
              <a:rPr lang="en-CA" sz="3600" b="1" kern="1200" dirty="0" smtClean="0">
                <a:solidFill>
                  <a:prstClr val="black"/>
                </a:solidFill>
                <a:latin typeface="Calibri"/>
              </a:rPr>
              <a:t>Fraunhofer Chile Research</a:t>
            </a:r>
            <a:r>
              <a:rPr lang="en-CA" sz="4000" b="0" kern="1200" dirty="0" smtClean="0">
                <a:solidFill>
                  <a:prstClr val="black"/>
                </a:solidFill>
                <a:latin typeface="Calibri"/>
              </a:rPr>
              <a:t> </a:t>
            </a:r>
            <a:br>
              <a:rPr lang="en-CA" sz="4000" b="0" kern="1200" dirty="0" smtClean="0">
                <a:solidFill>
                  <a:prstClr val="black"/>
                </a:solidFill>
                <a:latin typeface="Calibri"/>
              </a:rPr>
            </a:br>
            <a:endParaRPr lang="de-DE" dirty="0" smtClean="0"/>
          </a:p>
        </p:txBody>
      </p:sp>
      <p:sp>
        <p:nvSpPr>
          <p:cNvPr id="9219" name="Rectangle 3"/>
          <p:cNvSpPr>
            <a:spLocks noGrp="1" noChangeArrowheads="1"/>
          </p:cNvSpPr>
          <p:nvPr>
            <p:ph type="body" idx="1"/>
          </p:nvPr>
        </p:nvSpPr>
        <p:spPr>
          <a:xfrm>
            <a:off x="176107" y="1018104"/>
            <a:ext cx="7943069" cy="5112568"/>
          </a:xfrm>
        </p:spPr>
        <p:txBody>
          <a:bodyPr/>
          <a:lstStyle/>
          <a:p>
            <a:pPr marL="0" indent="0" eaLnBrk="1" fontAlgn="auto" hangingPunct="1">
              <a:spcBef>
                <a:spcPct val="20000"/>
              </a:spcBef>
              <a:spcAft>
                <a:spcPts val="0"/>
              </a:spcAft>
              <a:buClrTx/>
              <a:buNone/>
              <a:defRPr/>
            </a:pPr>
            <a:r>
              <a:rPr lang="en-CA" sz="2000" b="1" kern="1200" dirty="0" smtClean="0">
                <a:solidFill>
                  <a:schemeClr val="accent3"/>
                </a:solidFill>
                <a:latin typeface="Calibri"/>
              </a:rPr>
              <a:t>WHY </a:t>
            </a:r>
            <a:r>
              <a:rPr lang="en-CA" sz="2000" b="1" dirty="0" smtClean="0">
                <a:solidFill>
                  <a:schemeClr val="accent3"/>
                </a:solidFill>
                <a:latin typeface="Calibri"/>
              </a:rPr>
              <a:t>FR</a:t>
            </a:r>
            <a:r>
              <a:rPr lang="en-CA" sz="2000" b="1" kern="1200" dirty="0" smtClean="0">
                <a:solidFill>
                  <a:schemeClr val="accent3"/>
                </a:solidFill>
                <a:latin typeface="Calibri"/>
              </a:rPr>
              <a:t>AUNHOFER IS SO SUCCESSFUL</a:t>
            </a:r>
            <a:endParaRPr lang="en-CA" sz="2000" b="1" dirty="0" smtClean="0">
              <a:solidFill>
                <a:prstClr val="black"/>
              </a:solidFill>
              <a:latin typeface="Calibri"/>
            </a:endParaRPr>
          </a:p>
          <a:p>
            <a:pPr fontAlgn="auto">
              <a:spcAft>
                <a:spcPts val="0"/>
              </a:spcAft>
              <a:defRPr/>
            </a:pPr>
            <a:endParaRPr lang="en-CA" sz="2000" b="1" kern="1200" dirty="0" smtClean="0">
              <a:solidFill>
                <a:prstClr val="black"/>
              </a:solidFill>
              <a:latin typeface="Calibri"/>
            </a:endParaRPr>
          </a:p>
          <a:p>
            <a:pPr fontAlgn="auto">
              <a:spcAft>
                <a:spcPts val="0"/>
              </a:spcAft>
              <a:defRPr/>
            </a:pPr>
            <a:r>
              <a:rPr lang="en-CA" sz="2000" b="1" kern="1200" dirty="0" smtClean="0">
                <a:solidFill>
                  <a:prstClr val="black"/>
                </a:solidFill>
                <a:latin typeface="Calibri"/>
              </a:rPr>
              <a:t>Alignment with National Policy</a:t>
            </a:r>
          </a:p>
          <a:p>
            <a:pPr fontAlgn="auto">
              <a:spcAft>
                <a:spcPts val="0"/>
              </a:spcAft>
              <a:defRPr/>
            </a:pPr>
            <a:r>
              <a:rPr lang="en-CA" sz="2000" b="1" dirty="0" smtClean="0">
                <a:solidFill>
                  <a:prstClr val="black"/>
                </a:solidFill>
                <a:latin typeface="Calibri"/>
              </a:rPr>
              <a:t>Very close relationships with Industry</a:t>
            </a:r>
            <a:endParaRPr lang="en-CA" sz="2000" b="1" kern="1200" dirty="0" smtClean="0">
              <a:solidFill>
                <a:prstClr val="black"/>
              </a:solidFill>
              <a:latin typeface="Calibri"/>
            </a:endParaRPr>
          </a:p>
          <a:p>
            <a:pPr fontAlgn="auto">
              <a:spcAft>
                <a:spcPts val="0"/>
              </a:spcAft>
              <a:defRPr/>
            </a:pPr>
            <a:r>
              <a:rPr lang="en-CA" sz="2000" b="1" dirty="0" smtClean="0">
                <a:solidFill>
                  <a:prstClr val="black"/>
                </a:solidFill>
                <a:latin typeface="Calibri"/>
              </a:rPr>
              <a:t>Very close relationship with national and regional government</a:t>
            </a:r>
          </a:p>
          <a:p>
            <a:pPr fontAlgn="auto">
              <a:spcAft>
                <a:spcPts val="0"/>
              </a:spcAft>
              <a:defRPr/>
            </a:pPr>
            <a:r>
              <a:rPr lang="en-CA" sz="2000" b="1" dirty="0" smtClean="0">
                <a:solidFill>
                  <a:prstClr val="black"/>
                </a:solidFill>
                <a:latin typeface="Calibri"/>
              </a:rPr>
              <a:t>Very experienced technical staff</a:t>
            </a:r>
          </a:p>
          <a:p>
            <a:pPr fontAlgn="auto">
              <a:spcAft>
                <a:spcPts val="0"/>
              </a:spcAft>
              <a:defRPr/>
            </a:pPr>
            <a:r>
              <a:rPr lang="en-CA" sz="2000" b="1" kern="1200" dirty="0" smtClean="0">
                <a:solidFill>
                  <a:prstClr val="black"/>
                </a:solidFill>
                <a:latin typeface="Calibri"/>
              </a:rPr>
              <a:t>Very high level of instrumentation in Institutes</a:t>
            </a:r>
          </a:p>
          <a:p>
            <a:pPr fontAlgn="auto">
              <a:spcAft>
                <a:spcPts val="0"/>
              </a:spcAft>
              <a:defRPr/>
            </a:pPr>
            <a:r>
              <a:rPr lang="en-CA" sz="2000" b="1" kern="1200" dirty="0" smtClean="0">
                <a:solidFill>
                  <a:prstClr val="black"/>
                </a:solidFill>
                <a:latin typeface="Calibri"/>
              </a:rPr>
              <a:t>Pilot plants for small scale production runs</a:t>
            </a:r>
          </a:p>
          <a:p>
            <a:pPr fontAlgn="auto">
              <a:spcAft>
                <a:spcPts val="0"/>
              </a:spcAft>
              <a:defRPr/>
            </a:pPr>
            <a:r>
              <a:rPr lang="en-CA" sz="2000" b="1" dirty="0">
                <a:solidFill>
                  <a:prstClr val="black"/>
                </a:solidFill>
                <a:latin typeface="Calibri"/>
              </a:rPr>
              <a:t>Experience in small scale as well as large scale projects</a:t>
            </a:r>
            <a:endParaRPr lang="en-CA" sz="2000" b="1" dirty="0" smtClean="0">
              <a:solidFill>
                <a:prstClr val="black"/>
              </a:solidFill>
              <a:latin typeface="Calibri"/>
            </a:endParaRPr>
          </a:p>
          <a:p>
            <a:pPr fontAlgn="auto">
              <a:spcAft>
                <a:spcPts val="0"/>
              </a:spcAft>
              <a:defRPr/>
            </a:pPr>
            <a:r>
              <a:rPr lang="en-CA" sz="2000" b="1" dirty="0" smtClean="0">
                <a:solidFill>
                  <a:prstClr val="black"/>
                </a:solidFill>
                <a:latin typeface="Calibri"/>
              </a:rPr>
              <a:t>Experienced legal department for contract development and IP protection</a:t>
            </a:r>
          </a:p>
          <a:p>
            <a:pPr fontAlgn="auto">
              <a:spcAft>
                <a:spcPts val="0"/>
              </a:spcAft>
              <a:defRPr/>
            </a:pPr>
            <a:r>
              <a:rPr lang="en-CA" sz="2000" b="1" kern="1200" dirty="0" smtClean="0">
                <a:solidFill>
                  <a:prstClr val="black"/>
                </a:solidFill>
                <a:latin typeface="Calibri"/>
              </a:rPr>
              <a:t>Strong commercial negotiations with industry partners</a:t>
            </a:r>
          </a:p>
          <a:p>
            <a:pPr fontAlgn="auto">
              <a:spcAft>
                <a:spcPts val="0"/>
              </a:spcAft>
              <a:defRPr/>
            </a:pPr>
            <a:r>
              <a:rPr lang="en-CA" sz="2000" b="1" dirty="0" smtClean="0">
                <a:solidFill>
                  <a:prstClr val="black"/>
                </a:solidFill>
                <a:latin typeface="Calibri"/>
              </a:rPr>
              <a:t>Experience in delivering contracts </a:t>
            </a:r>
          </a:p>
          <a:p>
            <a:pPr marL="0" indent="0" fontAlgn="auto">
              <a:spcAft>
                <a:spcPts val="0"/>
              </a:spcAft>
              <a:buNone/>
              <a:defRPr/>
            </a:pPr>
            <a:endParaRPr lang="en-CA" sz="2000" b="1" kern="1200" dirty="0" smtClean="0">
              <a:solidFill>
                <a:prstClr val="black"/>
              </a:solidFill>
              <a:latin typeface="Calibri"/>
            </a:endParaRPr>
          </a:p>
        </p:txBody>
      </p:sp>
      <p:pic>
        <p:nvPicPr>
          <p:cNvPr id="24580" name="Picture 10" descr="13-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952" y="2737552"/>
            <a:ext cx="1092200" cy="747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581" name="Picture 7" descr="127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9952" y="4566352"/>
            <a:ext cx="984250" cy="73818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pic>
      <p:pic>
        <p:nvPicPr>
          <p:cNvPr id="24582" name="Picture 8" descr="126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9952" y="822251"/>
            <a:ext cx="984250" cy="7429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pic>
      <p:pic>
        <p:nvPicPr>
          <p:cNvPr id="24583" name="Picture 6" descr="424-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9952" y="1748724"/>
            <a:ext cx="984250" cy="738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584" name="Picture 5" descr="127-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69952" y="3645454"/>
            <a:ext cx="984250" cy="722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585" name="Picture 9" descr="esteban_men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9952" y="5471227"/>
            <a:ext cx="984250" cy="738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923" y="6200775"/>
            <a:ext cx="18573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2545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460375" y="1449388"/>
            <a:ext cx="8223250" cy="4092575"/>
          </a:xfrm>
        </p:spPr>
        <p:txBody>
          <a:bodyPr/>
          <a:lstStyle/>
          <a:p>
            <a:pPr marL="0" indent="0" algn="ctr" eaLnBrk="1" fontAlgn="auto" hangingPunct="1">
              <a:spcBef>
                <a:spcPct val="20000"/>
              </a:spcBef>
              <a:spcAft>
                <a:spcPts val="0"/>
              </a:spcAft>
              <a:buClrTx/>
              <a:buNone/>
              <a:defRPr/>
            </a:pPr>
            <a:r>
              <a:rPr lang="en-CA" sz="2800" b="1" kern="1200" dirty="0" smtClean="0">
                <a:solidFill>
                  <a:prstClr val="black"/>
                </a:solidFill>
                <a:latin typeface="Calibri"/>
              </a:rPr>
              <a:t>Wolfgang Schuch</a:t>
            </a:r>
          </a:p>
          <a:p>
            <a:pPr marL="0" indent="0" algn="ctr" eaLnBrk="1" fontAlgn="auto" hangingPunct="1">
              <a:spcBef>
                <a:spcPct val="20000"/>
              </a:spcBef>
              <a:spcAft>
                <a:spcPts val="0"/>
              </a:spcAft>
              <a:buClrTx/>
              <a:buNone/>
              <a:defRPr/>
            </a:pPr>
            <a:r>
              <a:rPr lang="en-CA" sz="2800" b="1" dirty="0" smtClean="0">
                <a:solidFill>
                  <a:prstClr val="black"/>
                </a:solidFill>
                <a:latin typeface="Calibri"/>
              </a:rPr>
              <a:t>Executive Director</a:t>
            </a:r>
            <a:endParaRPr lang="en-CA" sz="2800" b="1" kern="1200" dirty="0" smtClean="0">
              <a:solidFill>
                <a:prstClr val="black"/>
              </a:solidFill>
              <a:latin typeface="Calibri"/>
            </a:endParaRPr>
          </a:p>
          <a:p>
            <a:pPr marL="0" indent="0" algn="ctr" eaLnBrk="1" fontAlgn="auto" hangingPunct="1">
              <a:spcBef>
                <a:spcPct val="20000"/>
              </a:spcBef>
              <a:spcAft>
                <a:spcPts val="0"/>
              </a:spcAft>
              <a:buClrTx/>
              <a:buNone/>
              <a:defRPr/>
            </a:pPr>
            <a:r>
              <a:rPr lang="en-CA" sz="2800" b="1" kern="1200" dirty="0" smtClean="0">
                <a:solidFill>
                  <a:prstClr val="black"/>
                </a:solidFill>
                <a:latin typeface="Calibri"/>
              </a:rPr>
              <a:t>Fraunhofer Chile Research Foundation</a:t>
            </a:r>
          </a:p>
          <a:p>
            <a:pPr marL="0" indent="0" algn="ctr" eaLnBrk="1" fontAlgn="auto" hangingPunct="1">
              <a:spcBef>
                <a:spcPct val="20000"/>
              </a:spcBef>
              <a:spcAft>
                <a:spcPts val="0"/>
              </a:spcAft>
              <a:buClrTx/>
              <a:buNone/>
              <a:defRPr/>
            </a:pPr>
            <a:r>
              <a:rPr lang="en-CA" sz="2800" b="1" kern="1200" dirty="0" smtClean="0">
                <a:solidFill>
                  <a:prstClr val="black"/>
                </a:solidFill>
                <a:latin typeface="Calibri"/>
              </a:rPr>
              <a:t>Mariano Sánchez </a:t>
            </a:r>
            <a:r>
              <a:rPr lang="en-CA" sz="2800" b="1" kern="1200" dirty="0" err="1" smtClean="0">
                <a:solidFill>
                  <a:prstClr val="black"/>
                </a:solidFill>
                <a:latin typeface="Calibri"/>
              </a:rPr>
              <a:t>Fontecilla</a:t>
            </a:r>
            <a:r>
              <a:rPr lang="en-CA" sz="2800" b="1" kern="1200" dirty="0" smtClean="0">
                <a:solidFill>
                  <a:prstClr val="black"/>
                </a:solidFill>
                <a:latin typeface="Calibri"/>
              </a:rPr>
              <a:t> 310, </a:t>
            </a:r>
            <a:r>
              <a:rPr lang="en-CA" sz="2800" b="1" kern="1200" dirty="0" err="1" smtClean="0">
                <a:solidFill>
                  <a:prstClr val="black"/>
                </a:solidFill>
                <a:latin typeface="Calibri"/>
              </a:rPr>
              <a:t>Piso</a:t>
            </a:r>
            <a:r>
              <a:rPr lang="en-CA" sz="2800" b="1" kern="1200" dirty="0" smtClean="0">
                <a:solidFill>
                  <a:prstClr val="black"/>
                </a:solidFill>
                <a:latin typeface="Calibri"/>
              </a:rPr>
              <a:t> 14</a:t>
            </a:r>
          </a:p>
          <a:p>
            <a:pPr marL="0" indent="0" algn="ctr" eaLnBrk="1" fontAlgn="auto" hangingPunct="1">
              <a:spcBef>
                <a:spcPct val="20000"/>
              </a:spcBef>
              <a:spcAft>
                <a:spcPts val="0"/>
              </a:spcAft>
              <a:buClrTx/>
              <a:buNone/>
              <a:defRPr/>
            </a:pPr>
            <a:r>
              <a:rPr lang="en-CA" sz="2800" b="1" kern="1200" dirty="0" smtClean="0">
                <a:solidFill>
                  <a:prstClr val="black"/>
                </a:solidFill>
                <a:latin typeface="Calibri"/>
              </a:rPr>
              <a:t>Las Condes, Santiago, Chile</a:t>
            </a:r>
          </a:p>
          <a:p>
            <a:pPr marL="0" indent="0" algn="ctr" eaLnBrk="1" fontAlgn="auto" hangingPunct="1">
              <a:spcBef>
                <a:spcPct val="20000"/>
              </a:spcBef>
              <a:spcAft>
                <a:spcPts val="0"/>
              </a:spcAft>
              <a:buClrTx/>
              <a:buNone/>
              <a:defRPr/>
            </a:pPr>
            <a:r>
              <a:rPr lang="en-CA" sz="2800" b="1" kern="1200" dirty="0" smtClean="0">
                <a:solidFill>
                  <a:prstClr val="black"/>
                </a:solidFill>
                <a:latin typeface="Calibri"/>
                <a:hlinkClick r:id="rId2"/>
              </a:rPr>
              <a:t>Wolfgang.schuch@fraunhofer.cl</a:t>
            </a:r>
            <a:endParaRPr lang="en-CA" sz="2800" b="1" kern="1200" dirty="0" smtClean="0">
              <a:solidFill>
                <a:prstClr val="black"/>
              </a:solidFill>
              <a:latin typeface="Calibri"/>
            </a:endParaRPr>
          </a:p>
          <a:p>
            <a:pPr marL="0" indent="0" algn="ctr" eaLnBrk="1" fontAlgn="auto" hangingPunct="1">
              <a:spcBef>
                <a:spcPct val="20000"/>
              </a:spcBef>
              <a:spcAft>
                <a:spcPts val="0"/>
              </a:spcAft>
              <a:buClrTx/>
              <a:buNone/>
              <a:defRPr/>
            </a:pPr>
            <a:r>
              <a:rPr lang="en-CA" sz="2800" b="1" kern="1200" dirty="0" smtClean="0">
                <a:solidFill>
                  <a:prstClr val="black"/>
                </a:solidFill>
                <a:latin typeface="Calibri"/>
              </a:rPr>
              <a:t>56 96 597 9364</a:t>
            </a:r>
          </a:p>
        </p:txBody>
      </p:sp>
      <p:sp>
        <p:nvSpPr>
          <p:cNvPr id="2" name="1 Título"/>
          <p:cNvSpPr>
            <a:spLocks noGrp="1"/>
          </p:cNvSpPr>
          <p:nvPr>
            <p:ph type="title"/>
          </p:nvPr>
        </p:nvSpPr>
        <p:spPr/>
        <p:txBody>
          <a:bodyPr/>
          <a:lstStyle/>
          <a:p>
            <a:pPr algn="ctr">
              <a:defRPr/>
            </a:pPr>
            <a:r>
              <a:rPr lang="en-CA" sz="3600" b="1" kern="1200" dirty="0" smtClean="0">
                <a:solidFill>
                  <a:prstClr val="black"/>
                </a:solidFill>
                <a:latin typeface="Calibri"/>
              </a:rPr>
              <a:t>Contact Details</a:t>
            </a:r>
            <a:endParaRPr lang="en-CA" sz="3600" b="1" dirty="0"/>
          </a:p>
        </p:txBody>
      </p:sp>
      <p:pic>
        <p:nvPicPr>
          <p:cNvPr id="56324" name="Picture 7" descr="nutri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6065838"/>
            <a:ext cx="108743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23" y="6200775"/>
            <a:ext cx="18573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3927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Line 2"/>
          <p:cNvSpPr>
            <a:spLocks noChangeShapeType="1"/>
          </p:cNvSpPr>
          <p:nvPr/>
        </p:nvSpPr>
        <p:spPr bwMode="auto">
          <a:xfrm>
            <a:off x="460375" y="2889250"/>
            <a:ext cx="8237538" cy="0"/>
          </a:xfrm>
          <a:prstGeom prst="line">
            <a:avLst/>
          </a:prstGeom>
          <a:noFill/>
          <a:ln w="12700">
            <a:solidFill>
              <a:srgbClr val="179C7D"/>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CA" dirty="0" smtClean="0">
              <a:solidFill>
                <a:srgbClr val="000000"/>
              </a:solidFill>
              <a:latin typeface="Frutiger LT Com 55 Roman" pitchFamily="34" charset="0"/>
              <a:ea typeface="ＭＳ Ｐゴシック" pitchFamily="34" charset="-128"/>
            </a:endParaRPr>
          </a:p>
        </p:txBody>
      </p:sp>
      <p:sp>
        <p:nvSpPr>
          <p:cNvPr id="81922" name="Line 3"/>
          <p:cNvSpPr>
            <a:spLocks noChangeShapeType="1"/>
          </p:cNvSpPr>
          <p:nvPr/>
        </p:nvSpPr>
        <p:spPr bwMode="auto">
          <a:xfrm>
            <a:off x="468313" y="612775"/>
            <a:ext cx="8229600" cy="0"/>
          </a:xfrm>
          <a:prstGeom prst="line">
            <a:avLst/>
          </a:prstGeom>
          <a:noFill/>
          <a:ln w="50800">
            <a:solidFill>
              <a:srgbClr val="179C7D"/>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CA" dirty="0" smtClean="0">
              <a:solidFill>
                <a:srgbClr val="000000"/>
              </a:solidFill>
              <a:latin typeface="Frutiger LT Com 55 Roman" pitchFamily="34" charset="0"/>
              <a:ea typeface="ＭＳ Ｐゴシック" pitchFamily="34" charset="-128"/>
            </a:endParaRPr>
          </a:p>
        </p:txBody>
      </p:sp>
      <p:sp>
        <p:nvSpPr>
          <p:cNvPr id="56324" name="Text Box 4"/>
          <p:cNvSpPr txBox="1">
            <a:spLocks noChangeArrowheads="1"/>
          </p:cNvSpPr>
          <p:nvPr/>
        </p:nvSpPr>
        <p:spPr bwMode="auto">
          <a:xfrm>
            <a:off x="1620838" y="1095375"/>
            <a:ext cx="530225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Frutiger LT Com 55 Roman" charset="0"/>
                <a:ea typeface="ＭＳ Ｐゴシック" charset="0"/>
              </a:defRPr>
            </a:lvl1pPr>
            <a:lvl2pPr marL="742950" indent="-285750" eaLnBrk="0" hangingPunct="0">
              <a:defRPr>
                <a:solidFill>
                  <a:schemeClr val="tx1"/>
                </a:solidFill>
                <a:latin typeface="Frutiger LT Com 55 Roman" charset="0"/>
                <a:ea typeface="ＭＳ Ｐゴシック" charset="0"/>
              </a:defRPr>
            </a:lvl2pPr>
            <a:lvl3pPr marL="1143000" indent="-228600" eaLnBrk="0" hangingPunct="0">
              <a:defRPr>
                <a:solidFill>
                  <a:schemeClr val="tx1"/>
                </a:solidFill>
                <a:latin typeface="Frutiger LT Com 55 Roman" charset="0"/>
                <a:ea typeface="ＭＳ Ｐゴシック" charset="0"/>
              </a:defRPr>
            </a:lvl3pPr>
            <a:lvl4pPr marL="1600200" indent="-228600" eaLnBrk="0" hangingPunct="0">
              <a:defRPr>
                <a:solidFill>
                  <a:schemeClr val="tx1"/>
                </a:solidFill>
                <a:latin typeface="Frutiger LT Com 55 Roman" charset="0"/>
                <a:ea typeface="ＭＳ Ｐゴシック" charset="0"/>
              </a:defRPr>
            </a:lvl4pPr>
            <a:lvl5pPr marL="2057400" indent="-228600" eaLnBrk="0" hangingPunct="0">
              <a:defRPr>
                <a:solidFill>
                  <a:schemeClr val="tx1"/>
                </a:solidFill>
                <a:latin typeface="Frutiger LT Com 55 Roman" charset="0"/>
                <a:ea typeface="ＭＳ Ｐゴシック" charset="0"/>
              </a:defRPr>
            </a:lvl5pPr>
            <a:lvl6pPr marL="2514600" indent="-228600" eaLnBrk="0" fontAlgn="base" hangingPunct="0">
              <a:spcBef>
                <a:spcPct val="0"/>
              </a:spcBef>
              <a:spcAft>
                <a:spcPct val="0"/>
              </a:spcAft>
              <a:defRPr>
                <a:solidFill>
                  <a:schemeClr val="tx1"/>
                </a:solidFill>
                <a:latin typeface="Frutiger LT Com 55 Roman" charset="0"/>
                <a:ea typeface="ＭＳ Ｐゴシック" charset="0"/>
              </a:defRPr>
            </a:lvl6pPr>
            <a:lvl7pPr marL="2971800" indent="-228600" eaLnBrk="0" fontAlgn="base" hangingPunct="0">
              <a:spcBef>
                <a:spcPct val="0"/>
              </a:spcBef>
              <a:spcAft>
                <a:spcPct val="0"/>
              </a:spcAft>
              <a:defRPr>
                <a:solidFill>
                  <a:schemeClr val="tx1"/>
                </a:solidFill>
                <a:latin typeface="Frutiger LT Com 55 Roman" charset="0"/>
                <a:ea typeface="ＭＳ Ｐゴシック" charset="0"/>
              </a:defRPr>
            </a:lvl7pPr>
            <a:lvl8pPr marL="3429000" indent="-228600" eaLnBrk="0" fontAlgn="base" hangingPunct="0">
              <a:spcBef>
                <a:spcPct val="0"/>
              </a:spcBef>
              <a:spcAft>
                <a:spcPct val="0"/>
              </a:spcAft>
              <a:defRPr>
                <a:solidFill>
                  <a:schemeClr val="tx1"/>
                </a:solidFill>
                <a:latin typeface="Frutiger LT Com 55 Roman" charset="0"/>
                <a:ea typeface="ＭＳ Ｐゴシック" charset="0"/>
              </a:defRPr>
            </a:lvl8pPr>
            <a:lvl9pPr marL="3886200" indent="-228600" eaLnBrk="0" fontAlgn="base" hangingPunct="0">
              <a:spcBef>
                <a:spcPct val="0"/>
              </a:spcBef>
              <a:spcAft>
                <a:spcPct val="0"/>
              </a:spcAft>
              <a:defRPr>
                <a:solidFill>
                  <a:schemeClr val="tx1"/>
                </a:solidFill>
                <a:latin typeface="Frutiger LT Com 55 Roman" charset="0"/>
                <a:ea typeface="ＭＳ Ｐゴシック" charset="0"/>
              </a:defRPr>
            </a:lvl9pPr>
          </a:lstStyle>
          <a:p>
            <a:pPr defTabSz="914400" eaLnBrk="1" hangingPunct="1">
              <a:defRPr/>
            </a:pPr>
            <a:r>
              <a:rPr lang="en-GB" sz="2800" dirty="0" smtClean="0">
                <a:solidFill>
                  <a:srgbClr val="000000"/>
                </a:solidFill>
                <a:latin typeface="Calibri"/>
                <a:cs typeface="Calibri"/>
              </a:rPr>
              <a:t>If everything is under control you are just not driving </a:t>
            </a:r>
          </a:p>
          <a:p>
            <a:pPr defTabSz="914400" eaLnBrk="1" hangingPunct="1">
              <a:defRPr/>
            </a:pPr>
            <a:r>
              <a:rPr lang="en-GB" sz="2800" dirty="0" smtClean="0">
                <a:solidFill>
                  <a:srgbClr val="000000"/>
                </a:solidFill>
                <a:latin typeface="Calibri"/>
                <a:cs typeface="Calibri"/>
              </a:rPr>
              <a:t>fast enough.</a:t>
            </a:r>
          </a:p>
        </p:txBody>
      </p:sp>
      <p:pic>
        <p:nvPicPr>
          <p:cNvPr id="81924" name="Picture 5" descr="MossAgrB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6950" y="3170238"/>
            <a:ext cx="1882775" cy="23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AutoShape 6" descr="moss"/>
          <p:cNvSpPr>
            <a:spLocks noChangeAspect="1" noChangeArrowheads="1"/>
          </p:cNvSpPr>
          <p:nvPr/>
        </p:nvSpPr>
        <p:spPr bwMode="auto">
          <a:xfrm>
            <a:off x="3268663" y="3875088"/>
            <a:ext cx="2022475" cy="298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dirty="0" smtClean="0">
              <a:solidFill>
                <a:srgbClr val="000000"/>
              </a:solidFill>
              <a:latin typeface="Frutiger LT Com 55 Roman" pitchFamily="34" charset="0"/>
              <a:ea typeface="ＭＳ Ｐゴシック" pitchFamily="34" charset="-128"/>
            </a:endParaRPr>
          </a:p>
        </p:txBody>
      </p:sp>
      <p:pic>
        <p:nvPicPr>
          <p:cNvPr id="81926" name="Picture 7" descr="Moss61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3479800"/>
            <a:ext cx="299402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Text Box 8"/>
          <p:cNvSpPr txBox="1">
            <a:spLocks noChangeArrowheads="1"/>
          </p:cNvSpPr>
          <p:nvPr/>
        </p:nvSpPr>
        <p:spPr bwMode="auto">
          <a:xfrm>
            <a:off x="5419725" y="4708525"/>
            <a:ext cx="2408238"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Frutiger LT Com 55 Roman" charset="0"/>
                <a:ea typeface="ＭＳ Ｐゴシック" charset="0"/>
              </a:defRPr>
            </a:lvl1pPr>
            <a:lvl2pPr marL="742950" indent="-285750" eaLnBrk="0" hangingPunct="0">
              <a:defRPr>
                <a:solidFill>
                  <a:schemeClr val="tx1"/>
                </a:solidFill>
                <a:latin typeface="Frutiger LT Com 55 Roman" charset="0"/>
                <a:ea typeface="ＭＳ Ｐゴシック" charset="0"/>
              </a:defRPr>
            </a:lvl2pPr>
            <a:lvl3pPr marL="1143000" indent="-228600" eaLnBrk="0" hangingPunct="0">
              <a:defRPr>
                <a:solidFill>
                  <a:schemeClr val="tx1"/>
                </a:solidFill>
                <a:latin typeface="Frutiger LT Com 55 Roman" charset="0"/>
                <a:ea typeface="ＭＳ Ｐゴシック" charset="0"/>
              </a:defRPr>
            </a:lvl3pPr>
            <a:lvl4pPr marL="1600200" indent="-228600" eaLnBrk="0" hangingPunct="0">
              <a:defRPr>
                <a:solidFill>
                  <a:schemeClr val="tx1"/>
                </a:solidFill>
                <a:latin typeface="Frutiger LT Com 55 Roman" charset="0"/>
                <a:ea typeface="ＭＳ Ｐゴシック" charset="0"/>
              </a:defRPr>
            </a:lvl4pPr>
            <a:lvl5pPr marL="2057400" indent="-228600" eaLnBrk="0" hangingPunct="0">
              <a:defRPr>
                <a:solidFill>
                  <a:schemeClr val="tx1"/>
                </a:solidFill>
                <a:latin typeface="Frutiger LT Com 55 Roman" charset="0"/>
                <a:ea typeface="ＭＳ Ｐゴシック" charset="0"/>
              </a:defRPr>
            </a:lvl5pPr>
            <a:lvl6pPr marL="2514600" indent="-228600" eaLnBrk="0" fontAlgn="base" hangingPunct="0">
              <a:spcBef>
                <a:spcPct val="0"/>
              </a:spcBef>
              <a:spcAft>
                <a:spcPct val="0"/>
              </a:spcAft>
              <a:defRPr>
                <a:solidFill>
                  <a:schemeClr val="tx1"/>
                </a:solidFill>
                <a:latin typeface="Frutiger LT Com 55 Roman" charset="0"/>
                <a:ea typeface="ＭＳ Ｐゴシック" charset="0"/>
              </a:defRPr>
            </a:lvl6pPr>
            <a:lvl7pPr marL="2971800" indent="-228600" eaLnBrk="0" fontAlgn="base" hangingPunct="0">
              <a:spcBef>
                <a:spcPct val="0"/>
              </a:spcBef>
              <a:spcAft>
                <a:spcPct val="0"/>
              </a:spcAft>
              <a:defRPr>
                <a:solidFill>
                  <a:schemeClr val="tx1"/>
                </a:solidFill>
                <a:latin typeface="Frutiger LT Com 55 Roman" charset="0"/>
                <a:ea typeface="ＭＳ Ｐゴシック" charset="0"/>
              </a:defRPr>
            </a:lvl7pPr>
            <a:lvl8pPr marL="3429000" indent="-228600" eaLnBrk="0" fontAlgn="base" hangingPunct="0">
              <a:spcBef>
                <a:spcPct val="0"/>
              </a:spcBef>
              <a:spcAft>
                <a:spcPct val="0"/>
              </a:spcAft>
              <a:defRPr>
                <a:solidFill>
                  <a:schemeClr val="tx1"/>
                </a:solidFill>
                <a:latin typeface="Frutiger LT Com 55 Roman" charset="0"/>
                <a:ea typeface="ＭＳ Ｐゴシック" charset="0"/>
              </a:defRPr>
            </a:lvl8pPr>
            <a:lvl9pPr marL="3886200" indent="-228600" eaLnBrk="0" fontAlgn="base" hangingPunct="0">
              <a:spcBef>
                <a:spcPct val="0"/>
              </a:spcBef>
              <a:spcAft>
                <a:spcPct val="0"/>
              </a:spcAft>
              <a:defRPr>
                <a:solidFill>
                  <a:schemeClr val="tx1"/>
                </a:solidFill>
                <a:latin typeface="Frutiger LT Com 55 Roman" charset="0"/>
                <a:ea typeface="ＭＳ Ｐゴシック" charset="0"/>
              </a:defRPr>
            </a:lvl9pPr>
          </a:lstStyle>
          <a:p>
            <a:pPr defTabSz="914400" eaLnBrk="1" hangingPunct="1">
              <a:defRPr/>
            </a:pPr>
            <a:r>
              <a:rPr lang="de-DE" sz="1600" b="1" dirty="0" err="1" smtClean="0">
                <a:solidFill>
                  <a:srgbClr val="000000"/>
                </a:solidFill>
                <a:latin typeface="Frutiger 45 Light" charset="0"/>
              </a:rPr>
              <a:t>Stirling</a:t>
            </a:r>
            <a:r>
              <a:rPr lang="de-DE" sz="1600" b="1" dirty="0" smtClean="0">
                <a:solidFill>
                  <a:srgbClr val="000000"/>
                </a:solidFill>
                <a:latin typeface="Frutiger 45 Light" charset="0"/>
              </a:rPr>
              <a:t> Moss</a:t>
            </a:r>
          </a:p>
          <a:p>
            <a:pPr defTabSz="914400" eaLnBrk="1" hangingPunct="1">
              <a:defRPr/>
            </a:pPr>
            <a:r>
              <a:rPr lang="de-DE" sz="1600" b="1" dirty="0" smtClean="0">
                <a:solidFill>
                  <a:srgbClr val="000000"/>
                </a:solidFill>
                <a:latin typeface="Frutiger 45 Light" charset="0"/>
              </a:rPr>
              <a:t>(automobile </a:t>
            </a:r>
            <a:r>
              <a:rPr lang="de-DE" sz="1600" b="1" dirty="0" err="1" smtClean="0">
                <a:solidFill>
                  <a:srgbClr val="000000"/>
                </a:solidFill>
                <a:latin typeface="Frutiger 45 Light" charset="0"/>
              </a:rPr>
              <a:t>racer</a:t>
            </a:r>
            <a:r>
              <a:rPr lang="de-DE" sz="1600" b="1" dirty="0" smtClean="0">
                <a:solidFill>
                  <a:srgbClr val="000000"/>
                </a:solidFill>
                <a:latin typeface="Frutiger 45 Light" charset="0"/>
              </a:rPr>
              <a:t>, </a:t>
            </a:r>
          </a:p>
          <a:p>
            <a:pPr defTabSz="914400" eaLnBrk="1" hangingPunct="1">
              <a:defRPr/>
            </a:pPr>
            <a:r>
              <a:rPr lang="de-DE" sz="1600" b="1" dirty="0" err="1" smtClean="0">
                <a:solidFill>
                  <a:srgbClr val="000000"/>
                </a:solidFill>
                <a:latin typeface="Frutiger 45 Light" charset="0"/>
              </a:rPr>
              <a:t>born</a:t>
            </a:r>
            <a:r>
              <a:rPr lang="de-DE" sz="1600" b="1" dirty="0" smtClean="0">
                <a:solidFill>
                  <a:srgbClr val="000000"/>
                </a:solidFill>
                <a:latin typeface="Frutiger 45 Light" charset="0"/>
              </a:rPr>
              <a:t> 1929)</a:t>
            </a: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23" y="6200775"/>
            <a:ext cx="18573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21595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39738" y="360000"/>
            <a:ext cx="8234362" cy="738905"/>
          </a:xfrm>
        </p:spPr>
        <p:txBody>
          <a:bodyPr/>
          <a:lstStyle/>
          <a:p>
            <a:pPr algn="ctr"/>
            <a:r>
              <a:rPr lang="de-DE" sz="3600" b="1" dirty="0" smtClean="0"/>
              <a:t>FRAUNHOFER GESELLSCHAFT</a:t>
            </a:r>
            <a:r>
              <a:rPr lang="de-DE" sz="2400" b="1" dirty="0" smtClean="0"/>
              <a:t> </a:t>
            </a:r>
            <a:br>
              <a:rPr lang="de-DE" sz="2400" b="1" dirty="0" smtClean="0"/>
            </a:br>
            <a:endParaRPr lang="de-DE" sz="2400" b="1" dirty="0"/>
          </a:p>
        </p:txBody>
      </p:sp>
      <p:sp>
        <p:nvSpPr>
          <p:cNvPr id="58371" name="Inhaltsplatzhalter 7"/>
          <p:cNvSpPr>
            <a:spLocks noGrp="1"/>
          </p:cNvSpPr>
          <p:nvPr>
            <p:ph idx="1"/>
          </p:nvPr>
        </p:nvSpPr>
        <p:spPr>
          <a:xfrm>
            <a:off x="3828033" y="1283908"/>
            <a:ext cx="5397850" cy="5118841"/>
          </a:xfrm>
        </p:spPr>
        <p:txBody>
          <a:bodyPr/>
          <a:lstStyle/>
          <a:p>
            <a:pPr marL="0" indent="0" eaLnBrk="1" hangingPunct="1">
              <a:buNone/>
            </a:pPr>
            <a:r>
              <a:rPr lang="en-US" sz="1800" b="1" dirty="0" smtClean="0">
                <a:solidFill>
                  <a:srgbClr val="1B9C7D"/>
                </a:solidFill>
              </a:rPr>
              <a:t>Fraunhofer is the largest application-oriented  Research Organization in Europe.</a:t>
            </a:r>
          </a:p>
          <a:p>
            <a:pPr eaLnBrk="1" hangingPunct="1"/>
            <a:r>
              <a:rPr lang="en-US" sz="1800" b="1" dirty="0" smtClean="0"/>
              <a:t>Fraunhofer provides research support for new products or services for German Industry</a:t>
            </a:r>
          </a:p>
          <a:p>
            <a:pPr eaLnBrk="1" hangingPunct="1"/>
            <a:r>
              <a:rPr lang="en-US" sz="1800" b="1" dirty="0" smtClean="0"/>
              <a:t>Focus is on practical solutions which impact people:</a:t>
            </a:r>
          </a:p>
          <a:p>
            <a:pPr eaLnBrk="1" hangingPunct="1"/>
            <a:r>
              <a:rPr lang="en-US" sz="1800" b="1" i="1" dirty="0"/>
              <a:t>Health and Environment , Safety and Security,  Information and Communication, Transportation and Mobility, Energy and Water</a:t>
            </a:r>
          </a:p>
          <a:p>
            <a:pPr eaLnBrk="1" hangingPunct="1"/>
            <a:r>
              <a:rPr lang="en-US" sz="1800" b="1" dirty="0" smtClean="0"/>
              <a:t>Fraunhofer in numbers</a:t>
            </a:r>
          </a:p>
          <a:p>
            <a:pPr lvl="1" eaLnBrk="1" hangingPunct="1"/>
            <a:r>
              <a:rPr lang="en-US" sz="1800" b="1" dirty="0" smtClean="0"/>
              <a:t>67 </a:t>
            </a:r>
            <a:r>
              <a:rPr lang="en-US" sz="1800" b="1" dirty="0" smtClean="0"/>
              <a:t>Institutes in Germany</a:t>
            </a:r>
          </a:p>
          <a:p>
            <a:pPr lvl="1" eaLnBrk="1" hangingPunct="1"/>
            <a:r>
              <a:rPr lang="en-US" sz="1800" b="1" dirty="0" smtClean="0"/>
              <a:t>23. </a:t>
            </a:r>
            <a:r>
              <a:rPr lang="en-US" sz="1800" b="1" dirty="0" smtClean="0"/>
              <a:t>000 scientists and engineers</a:t>
            </a:r>
          </a:p>
          <a:p>
            <a:pPr lvl="1" eaLnBrk="1" hangingPunct="1"/>
            <a:r>
              <a:rPr lang="en-US" sz="1800" b="1" dirty="0" smtClean="0"/>
              <a:t>Budget of Euro 2 billon budget</a:t>
            </a:r>
          </a:p>
          <a:p>
            <a:pPr lvl="1" eaLnBrk="1" hangingPunct="1"/>
            <a:r>
              <a:rPr lang="en-US" sz="1800" b="1" dirty="0" smtClean="0"/>
              <a:t>Euro 1.6 </a:t>
            </a:r>
            <a:r>
              <a:rPr lang="en-US" sz="1800" b="1" dirty="0" err="1" smtClean="0"/>
              <a:t>bil</a:t>
            </a:r>
            <a:r>
              <a:rPr lang="en-US" sz="1800" b="1" dirty="0" smtClean="0"/>
              <a:t> from contract research </a:t>
            </a:r>
          </a:p>
          <a:p>
            <a:pPr eaLnBrk="1" hangingPunct="1"/>
            <a:r>
              <a:rPr lang="en-US" sz="1800" b="1" dirty="0" smtClean="0"/>
              <a:t>Fraunhofer helps </a:t>
            </a:r>
            <a:r>
              <a:rPr lang="en-US" sz="1800" b="1" dirty="0" smtClean="0"/>
              <a:t>to implement Government </a:t>
            </a:r>
            <a:r>
              <a:rPr lang="en-US" sz="1800" b="1" dirty="0" smtClean="0"/>
              <a:t>policy on Innovation</a:t>
            </a:r>
            <a:endParaRPr lang="es-ES" sz="1800" b="1" dirty="0"/>
          </a:p>
          <a:p>
            <a:pPr eaLnBrk="1" hangingPunct="1"/>
            <a:endParaRPr lang="en-US" sz="1800" dirty="0" smtClean="0"/>
          </a:p>
        </p:txBody>
      </p:sp>
      <p:pic>
        <p:nvPicPr>
          <p:cNvPr id="58372" name="Inhaltsplatzhalter 9" descr="Fraunhofer-Map Deutschland_ IUK Group.ai"/>
          <p:cNvPicPr>
            <a:picLocks noChangeAspect="1"/>
          </p:cNvPicPr>
          <p:nvPr/>
        </p:nvPicPr>
        <p:blipFill>
          <a:blip r:embed="rId2"/>
          <a:srcRect l="18" t="14178" r="916"/>
          <a:stretch>
            <a:fillRect/>
          </a:stretch>
        </p:blipFill>
        <p:spPr bwMode="auto">
          <a:xfrm>
            <a:off x="-136323" y="1091128"/>
            <a:ext cx="4114800" cy="5045075"/>
          </a:xfrm>
          <a:prstGeom prst="rect">
            <a:avLst/>
          </a:prstGeom>
          <a:noFill/>
          <a:ln w="9525">
            <a:noFill/>
            <a:miter lim="800000"/>
            <a:headEnd/>
            <a:tailEnd/>
          </a:ln>
        </p:spPr>
      </p:pic>
      <p:pic>
        <p:nvPicPr>
          <p:cNvPr id="1105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23" y="6200775"/>
            <a:ext cx="18573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1311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39738" y="360000"/>
            <a:ext cx="8234362" cy="738905"/>
          </a:xfrm>
        </p:spPr>
        <p:txBody>
          <a:bodyPr/>
          <a:lstStyle/>
          <a:p>
            <a:pPr algn="ctr"/>
            <a:r>
              <a:rPr lang="de-DE" sz="3600" b="1" dirty="0" smtClean="0"/>
              <a:t>FRAUNHOFER GESELLSCHAFT</a:t>
            </a:r>
            <a:r>
              <a:rPr lang="de-DE" sz="2400" b="1" dirty="0" smtClean="0"/>
              <a:t> </a:t>
            </a:r>
            <a:br>
              <a:rPr lang="de-DE" sz="2400" b="1" dirty="0" smtClean="0"/>
            </a:br>
            <a:endParaRPr lang="de-DE" sz="2400" b="1" dirty="0"/>
          </a:p>
        </p:txBody>
      </p:sp>
      <p:sp>
        <p:nvSpPr>
          <p:cNvPr id="58371" name="Inhaltsplatzhalter 7"/>
          <p:cNvSpPr>
            <a:spLocks noGrp="1"/>
          </p:cNvSpPr>
          <p:nvPr>
            <p:ph idx="1"/>
          </p:nvPr>
        </p:nvSpPr>
        <p:spPr>
          <a:xfrm>
            <a:off x="3771333" y="1091128"/>
            <a:ext cx="5617887" cy="5118841"/>
          </a:xfrm>
        </p:spPr>
        <p:txBody>
          <a:bodyPr/>
          <a:lstStyle/>
          <a:p>
            <a:pPr eaLnBrk="1" hangingPunct="1"/>
            <a:r>
              <a:rPr lang="en-US" sz="2000" b="1" dirty="0" smtClean="0"/>
              <a:t>Fraunhofer Institutes work </a:t>
            </a:r>
            <a:r>
              <a:rPr lang="en-US" sz="2000" b="1" dirty="0" smtClean="0"/>
              <a:t>with small, medium and large companies as well as government</a:t>
            </a:r>
          </a:p>
          <a:p>
            <a:pPr eaLnBrk="1" hangingPunct="1"/>
            <a:r>
              <a:rPr lang="en-US" sz="2000" b="1" dirty="0" smtClean="0"/>
              <a:t>Most Fraunhofer Institutes </a:t>
            </a:r>
            <a:r>
              <a:rPr lang="en-US" sz="2000" b="1" dirty="0" smtClean="0"/>
              <a:t>have </a:t>
            </a:r>
            <a:r>
              <a:rPr lang="en-US" sz="2000" b="1" dirty="0" smtClean="0"/>
              <a:t>pilot plants </a:t>
            </a:r>
          </a:p>
          <a:p>
            <a:pPr eaLnBrk="1" hangingPunct="1"/>
            <a:r>
              <a:rPr lang="en-US" sz="2000" b="1" dirty="0" smtClean="0"/>
              <a:t>Fraunhofer Institutes do </a:t>
            </a:r>
            <a:r>
              <a:rPr lang="en-US" sz="2000" b="1" dirty="0" smtClean="0"/>
              <a:t>not sell </a:t>
            </a:r>
            <a:r>
              <a:rPr lang="en-US" sz="2000" b="1" dirty="0" smtClean="0"/>
              <a:t>products but develop prototypes </a:t>
            </a:r>
            <a:endParaRPr lang="en-US" sz="2000" b="1" dirty="0" smtClean="0"/>
          </a:p>
          <a:p>
            <a:pPr eaLnBrk="1" hangingPunct="1"/>
            <a:r>
              <a:rPr lang="en-US" sz="2000" b="1" dirty="0" smtClean="0"/>
              <a:t>Business model is largely via </a:t>
            </a:r>
            <a:r>
              <a:rPr lang="en-US" sz="2000" b="1" dirty="0" smtClean="0"/>
              <a:t>licensing</a:t>
            </a:r>
          </a:p>
          <a:p>
            <a:pPr eaLnBrk="1" hangingPunct="1"/>
            <a:r>
              <a:rPr lang="en-US" sz="2000" b="1" dirty="0" err="1" smtClean="0"/>
              <a:t>FhG</a:t>
            </a:r>
            <a:r>
              <a:rPr lang="en-US" sz="2000" b="1" dirty="0" smtClean="0"/>
              <a:t> creates significant economic value for </a:t>
            </a:r>
            <a:r>
              <a:rPr lang="en-US" sz="2000" b="1" dirty="0"/>
              <a:t>G</a:t>
            </a:r>
            <a:r>
              <a:rPr lang="en-US" sz="2000" b="1" dirty="0" smtClean="0"/>
              <a:t>erman Industry</a:t>
            </a:r>
            <a:endParaRPr lang="en-US" sz="2000" b="1" dirty="0" smtClean="0"/>
          </a:p>
          <a:p>
            <a:pPr eaLnBrk="1" hangingPunct="1"/>
            <a:r>
              <a:rPr lang="en-US" sz="2000" b="1" dirty="0" err="1" smtClean="0"/>
              <a:t>FhG</a:t>
            </a:r>
            <a:r>
              <a:rPr lang="en-US" sz="2000" b="1" dirty="0" smtClean="0"/>
              <a:t> scientists file a patent application a </a:t>
            </a:r>
            <a:r>
              <a:rPr lang="en-US" sz="2000" b="1" dirty="0" smtClean="0"/>
              <a:t>day</a:t>
            </a:r>
          </a:p>
          <a:p>
            <a:pPr lvl="1" eaLnBrk="1" hangingPunct="1">
              <a:buFont typeface="Arial"/>
              <a:buChar char="•"/>
            </a:pPr>
            <a:r>
              <a:rPr lang="en-US" sz="2000" b="1" dirty="0" smtClean="0"/>
              <a:t>This allows value generation via intellectual property rights</a:t>
            </a:r>
            <a:endParaRPr lang="en-US" sz="2000" b="1" dirty="0" smtClean="0"/>
          </a:p>
          <a:p>
            <a:pPr eaLnBrk="1" hangingPunct="1"/>
            <a:r>
              <a:rPr lang="en-US" sz="2000" b="1" dirty="0" err="1" smtClean="0"/>
              <a:t>FhG</a:t>
            </a:r>
            <a:r>
              <a:rPr lang="en-US" sz="2000" b="1" dirty="0" smtClean="0"/>
              <a:t> creates significant economic value </a:t>
            </a:r>
            <a:endParaRPr lang="en-US" sz="2000" b="1" dirty="0" smtClean="0"/>
          </a:p>
          <a:p>
            <a:pPr eaLnBrk="1" hangingPunct="1"/>
            <a:r>
              <a:rPr lang="en-US" sz="2000" b="1" dirty="0" err="1" smtClean="0"/>
              <a:t>FhG</a:t>
            </a:r>
            <a:r>
              <a:rPr lang="en-US" sz="2000" b="1" dirty="0" smtClean="0"/>
              <a:t> can also be viewed as an IP management, technology transfer and innovation management organization</a:t>
            </a:r>
            <a:endParaRPr lang="en-US" sz="2000" dirty="0" smtClean="0"/>
          </a:p>
        </p:txBody>
      </p:sp>
      <p:pic>
        <p:nvPicPr>
          <p:cNvPr id="58372" name="Inhaltsplatzhalter 9" descr="Fraunhofer-Map Deutschland_ IUK Group.ai"/>
          <p:cNvPicPr>
            <a:picLocks noChangeAspect="1"/>
          </p:cNvPicPr>
          <p:nvPr/>
        </p:nvPicPr>
        <p:blipFill>
          <a:blip r:embed="rId2"/>
          <a:srcRect l="18" t="14178" r="916"/>
          <a:stretch>
            <a:fillRect/>
          </a:stretch>
        </p:blipFill>
        <p:spPr bwMode="auto">
          <a:xfrm>
            <a:off x="79380" y="1091128"/>
            <a:ext cx="4035420" cy="5045075"/>
          </a:xfrm>
          <a:prstGeom prst="rect">
            <a:avLst/>
          </a:prstGeom>
          <a:noFill/>
          <a:ln w="9525">
            <a:noFill/>
            <a:miter lim="800000"/>
            <a:headEnd/>
            <a:tailEnd/>
          </a:ln>
        </p:spPr>
      </p:pic>
      <p:pic>
        <p:nvPicPr>
          <p:cNvPr id="1105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23" y="6200775"/>
            <a:ext cx="18573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2510200" y="869055"/>
            <a:ext cx="4389042" cy="425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Frutiger LT Com 55 Roman" charset="0"/>
                <a:ea typeface="ＭＳ Ｐゴシック" charset="0"/>
              </a:defRPr>
            </a:lvl1pPr>
            <a:lvl2pPr marL="742950" indent="-285750" eaLnBrk="0" hangingPunct="0">
              <a:defRPr>
                <a:solidFill>
                  <a:schemeClr val="tx1"/>
                </a:solidFill>
                <a:latin typeface="Frutiger LT Com 55 Roman" charset="0"/>
                <a:ea typeface="ＭＳ Ｐゴシック" charset="0"/>
              </a:defRPr>
            </a:lvl2pPr>
            <a:lvl3pPr marL="1143000" indent="-228600" eaLnBrk="0" hangingPunct="0">
              <a:defRPr>
                <a:solidFill>
                  <a:schemeClr val="tx1"/>
                </a:solidFill>
                <a:latin typeface="Frutiger LT Com 55 Roman" charset="0"/>
                <a:ea typeface="ＭＳ Ｐゴシック" charset="0"/>
              </a:defRPr>
            </a:lvl3pPr>
            <a:lvl4pPr marL="1600200" indent="-228600" eaLnBrk="0" hangingPunct="0">
              <a:defRPr>
                <a:solidFill>
                  <a:schemeClr val="tx1"/>
                </a:solidFill>
                <a:latin typeface="Frutiger LT Com 55 Roman" charset="0"/>
                <a:ea typeface="ＭＳ Ｐゴシック" charset="0"/>
              </a:defRPr>
            </a:lvl4pPr>
            <a:lvl5pPr marL="2057400" indent="-228600" eaLnBrk="0" hangingPunct="0">
              <a:defRPr>
                <a:solidFill>
                  <a:schemeClr val="tx1"/>
                </a:solidFill>
                <a:latin typeface="Frutiger LT Com 55 Roman" charset="0"/>
                <a:ea typeface="ＭＳ Ｐゴシック" charset="0"/>
              </a:defRPr>
            </a:lvl5pPr>
            <a:lvl6pPr marL="2514600" indent="-228600" eaLnBrk="0" fontAlgn="base" hangingPunct="0">
              <a:spcBef>
                <a:spcPct val="0"/>
              </a:spcBef>
              <a:spcAft>
                <a:spcPct val="0"/>
              </a:spcAft>
              <a:defRPr>
                <a:solidFill>
                  <a:schemeClr val="tx1"/>
                </a:solidFill>
                <a:latin typeface="Frutiger LT Com 55 Roman" charset="0"/>
                <a:ea typeface="ＭＳ Ｐゴシック" charset="0"/>
              </a:defRPr>
            </a:lvl6pPr>
            <a:lvl7pPr marL="2971800" indent="-228600" eaLnBrk="0" fontAlgn="base" hangingPunct="0">
              <a:spcBef>
                <a:spcPct val="0"/>
              </a:spcBef>
              <a:spcAft>
                <a:spcPct val="0"/>
              </a:spcAft>
              <a:defRPr>
                <a:solidFill>
                  <a:schemeClr val="tx1"/>
                </a:solidFill>
                <a:latin typeface="Frutiger LT Com 55 Roman" charset="0"/>
                <a:ea typeface="ＭＳ Ｐゴシック" charset="0"/>
              </a:defRPr>
            </a:lvl7pPr>
            <a:lvl8pPr marL="3429000" indent="-228600" eaLnBrk="0" fontAlgn="base" hangingPunct="0">
              <a:spcBef>
                <a:spcPct val="0"/>
              </a:spcBef>
              <a:spcAft>
                <a:spcPct val="0"/>
              </a:spcAft>
              <a:defRPr>
                <a:solidFill>
                  <a:schemeClr val="tx1"/>
                </a:solidFill>
                <a:latin typeface="Frutiger LT Com 55 Roman" charset="0"/>
                <a:ea typeface="ＭＳ Ｐゴシック" charset="0"/>
              </a:defRPr>
            </a:lvl8pPr>
            <a:lvl9pPr marL="3886200" indent="-228600" eaLnBrk="0" fontAlgn="base" hangingPunct="0">
              <a:spcBef>
                <a:spcPct val="0"/>
              </a:spcBef>
              <a:spcAft>
                <a:spcPct val="0"/>
              </a:spcAft>
              <a:defRPr>
                <a:solidFill>
                  <a:schemeClr val="tx1"/>
                </a:solidFill>
                <a:latin typeface="Frutiger LT Com 55 Roman" charset="0"/>
                <a:ea typeface="ＭＳ Ｐゴシック" charset="0"/>
              </a:defRPr>
            </a:lvl9pPr>
          </a:lstStyle>
          <a:p>
            <a:pPr>
              <a:lnSpc>
                <a:spcPct val="110000"/>
              </a:lnSpc>
              <a:defRPr/>
            </a:pPr>
            <a:r>
              <a:rPr lang="de-DE" sz="2000" b="1" dirty="0" err="1" smtClean="0"/>
              <a:t>Methods</a:t>
            </a:r>
            <a:r>
              <a:rPr lang="de-DE" sz="2000" b="1" dirty="0" smtClean="0"/>
              <a:t> </a:t>
            </a:r>
            <a:r>
              <a:rPr lang="de-DE" sz="2000" b="1" dirty="0" err="1" smtClean="0"/>
              <a:t>to</a:t>
            </a:r>
            <a:r>
              <a:rPr lang="de-DE" sz="2000" b="1" dirty="0" smtClean="0"/>
              <a:t> </a:t>
            </a:r>
            <a:r>
              <a:rPr lang="de-DE" sz="2000" b="1" dirty="0" err="1" smtClean="0"/>
              <a:t>accelerate</a:t>
            </a:r>
            <a:r>
              <a:rPr lang="de-DE" sz="2000" b="1" dirty="0" smtClean="0"/>
              <a:t> </a:t>
            </a:r>
            <a:r>
              <a:rPr lang="de-DE" sz="2000" b="1" dirty="0" err="1" smtClean="0"/>
              <a:t>innovations</a:t>
            </a:r>
            <a:endParaRPr lang="de-DE" sz="2000" b="1" dirty="0" smtClean="0"/>
          </a:p>
        </p:txBody>
      </p:sp>
      <p:sp>
        <p:nvSpPr>
          <p:cNvPr id="50179" name="Text Box 3"/>
          <p:cNvSpPr txBox="1">
            <a:spLocks noChangeArrowheads="1"/>
          </p:cNvSpPr>
          <p:nvPr/>
        </p:nvSpPr>
        <p:spPr bwMode="auto">
          <a:xfrm>
            <a:off x="101585" y="261938"/>
            <a:ext cx="8868055"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Frutiger LT Com 55 Roman" pitchFamily="34" charset="0"/>
                <a:ea typeface="ＭＳ Ｐゴシック" pitchFamily="34" charset="-128"/>
              </a:defRPr>
            </a:lvl1pPr>
            <a:lvl2pPr marL="742950" indent="-285750" eaLnBrk="0" hangingPunct="0">
              <a:defRPr sz="2400">
                <a:solidFill>
                  <a:schemeClr val="tx1"/>
                </a:solidFill>
                <a:latin typeface="Frutiger LT Com 55 Roman" pitchFamily="34" charset="0"/>
                <a:ea typeface="ＭＳ Ｐゴシック" pitchFamily="34" charset="-128"/>
              </a:defRPr>
            </a:lvl2pPr>
            <a:lvl3pPr marL="1143000" indent="-228600" eaLnBrk="0" hangingPunct="0">
              <a:defRPr sz="2400">
                <a:solidFill>
                  <a:schemeClr val="tx1"/>
                </a:solidFill>
                <a:latin typeface="Frutiger LT Com 55 Roman" pitchFamily="34" charset="0"/>
                <a:ea typeface="ＭＳ Ｐゴシック" pitchFamily="34" charset="-128"/>
              </a:defRPr>
            </a:lvl3pPr>
            <a:lvl4pPr marL="1600200" indent="-228600" eaLnBrk="0" hangingPunct="0">
              <a:defRPr sz="2400">
                <a:solidFill>
                  <a:schemeClr val="tx1"/>
                </a:solidFill>
                <a:latin typeface="Frutiger LT Com 55 Roman" pitchFamily="34" charset="0"/>
                <a:ea typeface="ＭＳ Ｐゴシック" pitchFamily="34" charset="-128"/>
              </a:defRPr>
            </a:lvl4pPr>
            <a:lvl5pPr marL="2057400" indent="-228600" eaLnBrk="0" hangingPunct="0">
              <a:defRPr sz="2400">
                <a:solidFill>
                  <a:schemeClr val="tx1"/>
                </a:solidFill>
                <a:latin typeface="Frutiger LT Com 55 Roman"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Frutiger LT Com 55 Roman"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Frutiger LT Com 55 Roman"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Frutiger LT Com 55 Roman"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Frutiger LT Com 55 Roman" pitchFamily="34" charset="0"/>
                <a:ea typeface="ＭＳ Ｐゴシック" pitchFamily="34" charset="-128"/>
              </a:defRPr>
            </a:lvl9pPr>
          </a:lstStyle>
          <a:p>
            <a:pPr algn="ctr">
              <a:lnSpc>
                <a:spcPct val="110000"/>
              </a:lnSpc>
            </a:pPr>
            <a:r>
              <a:rPr lang="de-DE" sz="3600" b="1" dirty="0">
                <a:latin typeface="Calibri"/>
                <a:cs typeface="Calibri"/>
              </a:rPr>
              <a:t>Focus </a:t>
            </a:r>
            <a:r>
              <a:rPr lang="de-DE" sz="3600" b="1" dirty="0" smtClean="0">
                <a:latin typeface="Calibri"/>
                <a:cs typeface="Calibri"/>
              </a:rPr>
              <a:t>on Innovation </a:t>
            </a:r>
            <a:r>
              <a:rPr lang="de-DE" sz="3600" b="1" dirty="0" err="1" smtClean="0">
                <a:latin typeface="Calibri"/>
                <a:cs typeface="Calibri"/>
              </a:rPr>
              <a:t>and</a:t>
            </a:r>
            <a:r>
              <a:rPr lang="de-DE" sz="3600" b="1" dirty="0" smtClean="0">
                <a:latin typeface="Calibri"/>
                <a:cs typeface="Calibri"/>
              </a:rPr>
              <a:t> Technology Transfer</a:t>
            </a:r>
            <a:endParaRPr lang="de-DE" sz="3600" b="1" dirty="0">
              <a:latin typeface="Calibri"/>
              <a:cs typeface="Calibri"/>
            </a:endParaRPr>
          </a:p>
        </p:txBody>
      </p:sp>
      <p:grpSp>
        <p:nvGrpSpPr>
          <p:cNvPr id="101380" name="Group 4"/>
          <p:cNvGrpSpPr>
            <a:grpSpLocks/>
          </p:cNvGrpSpPr>
          <p:nvPr/>
        </p:nvGrpSpPr>
        <p:grpSpPr bwMode="auto">
          <a:xfrm>
            <a:off x="363538" y="4371975"/>
            <a:ext cx="8308975" cy="1069975"/>
            <a:chOff x="214" y="2754"/>
            <a:chExt cx="5234" cy="674"/>
          </a:xfrm>
        </p:grpSpPr>
        <p:sp>
          <p:nvSpPr>
            <p:cNvPr id="50195" name="AutoShape 5"/>
            <p:cNvSpPr>
              <a:spLocks noChangeArrowheads="1"/>
            </p:cNvSpPr>
            <p:nvPr/>
          </p:nvSpPr>
          <p:spPr bwMode="auto">
            <a:xfrm>
              <a:off x="1848" y="2754"/>
              <a:ext cx="1988" cy="674"/>
            </a:xfrm>
            <a:prstGeom prst="homePlate">
              <a:avLst>
                <a:gd name="adj" fmla="val 73739"/>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Frutiger LT Com 55 Roman" charset="0"/>
                <a:ea typeface="ＭＳ Ｐゴシック" charset="0"/>
              </a:endParaRPr>
            </a:p>
          </p:txBody>
        </p:sp>
        <p:sp>
          <p:nvSpPr>
            <p:cNvPr id="50196" name="Text Box 6"/>
            <p:cNvSpPr txBox="1">
              <a:spLocks noChangeArrowheads="1"/>
            </p:cNvSpPr>
            <p:nvPr/>
          </p:nvSpPr>
          <p:spPr bwMode="auto">
            <a:xfrm>
              <a:off x="214" y="2754"/>
              <a:ext cx="1565" cy="674"/>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Frutiger LT Com 55 Roman" charset="0"/>
                  <a:ea typeface="ＭＳ Ｐゴシック" charset="0"/>
                </a:defRPr>
              </a:lvl1pPr>
              <a:lvl2pPr marL="742950" indent="-285750" eaLnBrk="0" hangingPunct="0">
                <a:defRPr>
                  <a:solidFill>
                    <a:schemeClr val="tx1"/>
                  </a:solidFill>
                  <a:latin typeface="Frutiger LT Com 55 Roman" charset="0"/>
                  <a:ea typeface="ＭＳ Ｐゴシック" charset="0"/>
                </a:defRPr>
              </a:lvl2pPr>
              <a:lvl3pPr marL="1143000" indent="-228600" eaLnBrk="0" hangingPunct="0">
                <a:defRPr>
                  <a:solidFill>
                    <a:schemeClr val="tx1"/>
                  </a:solidFill>
                  <a:latin typeface="Frutiger LT Com 55 Roman" charset="0"/>
                  <a:ea typeface="ＭＳ Ｐゴシック" charset="0"/>
                </a:defRPr>
              </a:lvl3pPr>
              <a:lvl4pPr marL="1600200" indent="-228600" eaLnBrk="0" hangingPunct="0">
                <a:defRPr>
                  <a:solidFill>
                    <a:schemeClr val="tx1"/>
                  </a:solidFill>
                  <a:latin typeface="Frutiger LT Com 55 Roman" charset="0"/>
                  <a:ea typeface="ＭＳ Ｐゴシック" charset="0"/>
                </a:defRPr>
              </a:lvl4pPr>
              <a:lvl5pPr marL="2057400" indent="-228600" eaLnBrk="0" hangingPunct="0">
                <a:defRPr>
                  <a:solidFill>
                    <a:schemeClr val="tx1"/>
                  </a:solidFill>
                  <a:latin typeface="Frutiger LT Com 55 Roman" charset="0"/>
                  <a:ea typeface="ＭＳ Ｐゴシック" charset="0"/>
                </a:defRPr>
              </a:lvl5pPr>
              <a:lvl6pPr marL="2514600" indent="-228600" eaLnBrk="0" fontAlgn="base" hangingPunct="0">
                <a:spcBef>
                  <a:spcPct val="0"/>
                </a:spcBef>
                <a:spcAft>
                  <a:spcPct val="0"/>
                </a:spcAft>
                <a:defRPr>
                  <a:solidFill>
                    <a:schemeClr val="tx1"/>
                  </a:solidFill>
                  <a:latin typeface="Frutiger LT Com 55 Roman" charset="0"/>
                  <a:ea typeface="ＭＳ Ｐゴシック" charset="0"/>
                </a:defRPr>
              </a:lvl6pPr>
              <a:lvl7pPr marL="2971800" indent="-228600" eaLnBrk="0" fontAlgn="base" hangingPunct="0">
                <a:spcBef>
                  <a:spcPct val="0"/>
                </a:spcBef>
                <a:spcAft>
                  <a:spcPct val="0"/>
                </a:spcAft>
                <a:defRPr>
                  <a:solidFill>
                    <a:schemeClr val="tx1"/>
                  </a:solidFill>
                  <a:latin typeface="Frutiger LT Com 55 Roman" charset="0"/>
                  <a:ea typeface="ＭＳ Ｐゴシック" charset="0"/>
                </a:defRPr>
              </a:lvl7pPr>
              <a:lvl8pPr marL="3429000" indent="-228600" eaLnBrk="0" fontAlgn="base" hangingPunct="0">
                <a:spcBef>
                  <a:spcPct val="0"/>
                </a:spcBef>
                <a:spcAft>
                  <a:spcPct val="0"/>
                </a:spcAft>
                <a:defRPr>
                  <a:solidFill>
                    <a:schemeClr val="tx1"/>
                  </a:solidFill>
                  <a:latin typeface="Frutiger LT Com 55 Roman" charset="0"/>
                  <a:ea typeface="ＭＳ Ｐゴシック" charset="0"/>
                </a:defRPr>
              </a:lvl8pPr>
              <a:lvl9pPr marL="3886200" indent="-228600" eaLnBrk="0" fontAlgn="base" hangingPunct="0">
                <a:spcBef>
                  <a:spcPct val="0"/>
                </a:spcBef>
                <a:spcAft>
                  <a:spcPct val="0"/>
                </a:spcAft>
                <a:defRPr>
                  <a:solidFill>
                    <a:schemeClr val="tx1"/>
                  </a:solidFill>
                  <a:latin typeface="Frutiger LT Com 55 Roman" charset="0"/>
                  <a:ea typeface="ＭＳ Ｐゴシック" charset="0"/>
                </a:defRPr>
              </a:lvl9pPr>
            </a:lstStyle>
            <a:p>
              <a:pPr eaLnBrk="1" hangingPunct="1">
                <a:defRPr/>
              </a:pPr>
              <a:r>
                <a:rPr lang="en-GB" sz="1600" b="1" dirty="0" smtClean="0">
                  <a:solidFill>
                    <a:srgbClr val="000000"/>
                  </a:solidFill>
                  <a:latin typeface="Frutiger LT Com 45 Light" charset="0"/>
                </a:rPr>
                <a:t>How can we accelerate the innovation projects of your company?</a:t>
              </a:r>
            </a:p>
            <a:p>
              <a:pPr eaLnBrk="1" hangingPunct="1">
                <a:defRPr/>
              </a:pPr>
              <a:endParaRPr lang="en-GB" sz="1600" b="1" dirty="0" smtClean="0">
                <a:solidFill>
                  <a:srgbClr val="000000"/>
                </a:solidFill>
                <a:latin typeface="Frutiger LT Com 45 Light" charset="0"/>
              </a:endParaRPr>
            </a:p>
          </p:txBody>
        </p:sp>
        <p:sp>
          <p:nvSpPr>
            <p:cNvPr id="50197" name="Text Box 7"/>
            <p:cNvSpPr txBox="1">
              <a:spLocks noChangeArrowheads="1"/>
            </p:cNvSpPr>
            <p:nvPr/>
          </p:nvSpPr>
          <p:spPr bwMode="auto">
            <a:xfrm>
              <a:off x="1848" y="2824"/>
              <a:ext cx="1827"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Frutiger LT Com 55 Roman" charset="0"/>
                  <a:ea typeface="ＭＳ Ｐゴシック" charset="0"/>
                </a:defRPr>
              </a:lvl1pPr>
              <a:lvl2pPr marL="742950" indent="-285750" eaLnBrk="0" hangingPunct="0">
                <a:defRPr>
                  <a:solidFill>
                    <a:schemeClr val="tx1"/>
                  </a:solidFill>
                  <a:latin typeface="Frutiger LT Com 55 Roman" charset="0"/>
                  <a:ea typeface="ＭＳ Ｐゴシック" charset="0"/>
                </a:defRPr>
              </a:lvl2pPr>
              <a:lvl3pPr marL="1143000" indent="-228600" eaLnBrk="0" hangingPunct="0">
                <a:defRPr>
                  <a:solidFill>
                    <a:schemeClr val="tx1"/>
                  </a:solidFill>
                  <a:latin typeface="Frutiger LT Com 55 Roman" charset="0"/>
                  <a:ea typeface="ＭＳ Ｐゴシック" charset="0"/>
                </a:defRPr>
              </a:lvl3pPr>
              <a:lvl4pPr marL="1600200" indent="-228600" eaLnBrk="0" hangingPunct="0">
                <a:defRPr>
                  <a:solidFill>
                    <a:schemeClr val="tx1"/>
                  </a:solidFill>
                  <a:latin typeface="Frutiger LT Com 55 Roman" charset="0"/>
                  <a:ea typeface="ＭＳ Ｐゴシック" charset="0"/>
                </a:defRPr>
              </a:lvl4pPr>
              <a:lvl5pPr marL="2057400" indent="-228600" eaLnBrk="0" hangingPunct="0">
                <a:defRPr>
                  <a:solidFill>
                    <a:schemeClr val="tx1"/>
                  </a:solidFill>
                  <a:latin typeface="Frutiger LT Com 55 Roman" charset="0"/>
                  <a:ea typeface="ＭＳ Ｐゴシック" charset="0"/>
                </a:defRPr>
              </a:lvl5pPr>
              <a:lvl6pPr marL="2514600" indent="-228600" eaLnBrk="0" fontAlgn="base" hangingPunct="0">
                <a:spcBef>
                  <a:spcPct val="0"/>
                </a:spcBef>
                <a:spcAft>
                  <a:spcPct val="0"/>
                </a:spcAft>
                <a:defRPr>
                  <a:solidFill>
                    <a:schemeClr val="tx1"/>
                  </a:solidFill>
                  <a:latin typeface="Frutiger LT Com 55 Roman" charset="0"/>
                  <a:ea typeface="ＭＳ Ｐゴシック" charset="0"/>
                </a:defRPr>
              </a:lvl6pPr>
              <a:lvl7pPr marL="2971800" indent="-228600" eaLnBrk="0" fontAlgn="base" hangingPunct="0">
                <a:spcBef>
                  <a:spcPct val="0"/>
                </a:spcBef>
                <a:spcAft>
                  <a:spcPct val="0"/>
                </a:spcAft>
                <a:defRPr>
                  <a:solidFill>
                    <a:schemeClr val="tx1"/>
                  </a:solidFill>
                  <a:latin typeface="Frutiger LT Com 55 Roman" charset="0"/>
                  <a:ea typeface="ＭＳ Ｐゴシック" charset="0"/>
                </a:defRPr>
              </a:lvl7pPr>
              <a:lvl8pPr marL="3429000" indent="-228600" eaLnBrk="0" fontAlgn="base" hangingPunct="0">
                <a:spcBef>
                  <a:spcPct val="0"/>
                </a:spcBef>
                <a:spcAft>
                  <a:spcPct val="0"/>
                </a:spcAft>
                <a:defRPr>
                  <a:solidFill>
                    <a:schemeClr val="tx1"/>
                  </a:solidFill>
                  <a:latin typeface="Frutiger LT Com 55 Roman" charset="0"/>
                  <a:ea typeface="ＭＳ Ｐゴシック" charset="0"/>
                </a:defRPr>
              </a:lvl8pPr>
              <a:lvl9pPr marL="3886200" indent="-228600" eaLnBrk="0" fontAlgn="base" hangingPunct="0">
                <a:spcBef>
                  <a:spcPct val="0"/>
                </a:spcBef>
                <a:spcAft>
                  <a:spcPct val="0"/>
                </a:spcAft>
                <a:defRPr>
                  <a:solidFill>
                    <a:schemeClr val="tx1"/>
                  </a:solidFill>
                  <a:latin typeface="Frutiger LT Com 55 Roman" charset="0"/>
                  <a:ea typeface="ＭＳ Ｐゴシック" charset="0"/>
                </a:defRPr>
              </a:lvl9pPr>
            </a:lstStyle>
            <a:p>
              <a:pPr eaLnBrk="1" hangingPunct="1">
                <a:defRPr/>
              </a:pPr>
              <a:r>
                <a:rPr lang="en-GB" sz="1600" b="1" dirty="0" smtClean="0">
                  <a:solidFill>
                    <a:srgbClr val="A50021"/>
                  </a:solidFill>
                  <a:latin typeface="Frutiger LT Com 45 Light" charset="0"/>
                </a:rPr>
                <a:t>Identification, analysis </a:t>
              </a:r>
            </a:p>
            <a:p>
              <a:pPr eaLnBrk="1" hangingPunct="1">
                <a:defRPr/>
              </a:pPr>
              <a:r>
                <a:rPr lang="en-GB" sz="1600" b="1" dirty="0" smtClean="0">
                  <a:solidFill>
                    <a:srgbClr val="A50021"/>
                  </a:solidFill>
                  <a:latin typeface="Frutiger LT Com 45 Light" charset="0"/>
                </a:rPr>
                <a:t>and overcoming of </a:t>
              </a:r>
              <a:r>
                <a:rPr lang="en-GB" sz="1600" b="1" dirty="0" err="1" smtClean="0">
                  <a:solidFill>
                    <a:srgbClr val="A50021"/>
                  </a:solidFill>
                  <a:latin typeface="Frutiger LT Com 45 Light" charset="0"/>
                </a:rPr>
                <a:t>timedrivers</a:t>
              </a:r>
              <a:endParaRPr lang="en-GB" sz="1600" b="1" dirty="0" smtClean="0">
                <a:solidFill>
                  <a:srgbClr val="A50021"/>
                </a:solidFill>
                <a:latin typeface="Frutiger LT Com 45 Light" charset="0"/>
              </a:endParaRPr>
            </a:p>
          </p:txBody>
        </p:sp>
        <p:sp>
          <p:nvSpPr>
            <p:cNvPr id="50198" name="Rectangle 8"/>
            <p:cNvSpPr>
              <a:spLocks noChangeArrowheads="1"/>
            </p:cNvSpPr>
            <p:nvPr/>
          </p:nvSpPr>
          <p:spPr bwMode="auto">
            <a:xfrm>
              <a:off x="3866" y="2754"/>
              <a:ext cx="1088" cy="674"/>
            </a:xfrm>
            <a:prstGeom prst="rect">
              <a:avLst/>
            </a:prstGeom>
            <a:solidFill>
              <a:srgbClr val="179C7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Frutiger LT Com 55 Roman" charset="0"/>
                <a:ea typeface="ＭＳ Ｐゴシック" charset="0"/>
              </a:endParaRPr>
            </a:p>
          </p:txBody>
        </p:sp>
        <p:sp>
          <p:nvSpPr>
            <p:cNvPr id="50199" name="Text Box 9"/>
            <p:cNvSpPr txBox="1">
              <a:spLocks noChangeArrowheads="1"/>
            </p:cNvSpPr>
            <p:nvPr/>
          </p:nvSpPr>
          <p:spPr bwMode="auto">
            <a:xfrm>
              <a:off x="3944" y="2850"/>
              <a:ext cx="924" cy="480"/>
            </a:xfrm>
            <a:prstGeom prst="rect">
              <a:avLst/>
            </a:prstGeom>
            <a:noFill/>
            <a:ln>
              <a:noFill/>
            </a:ln>
            <a:effectLst/>
            <a:extLst>
              <a:ext uri="{909E8E84-426E-40dd-AFC4-6F175D3DCCD1}">
                <a14:hiddenFill xmlns:a14="http://schemas.microsoft.com/office/drawing/2010/main">
                  <a:solidFill>
                    <a:srgbClr val="179C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Frutiger LT Com 55 Roman" charset="0"/>
                  <a:ea typeface="ＭＳ Ｐゴシック" charset="0"/>
                </a:defRPr>
              </a:lvl1pPr>
              <a:lvl2pPr marL="742950" indent="-285750" eaLnBrk="0" hangingPunct="0">
                <a:defRPr>
                  <a:solidFill>
                    <a:schemeClr val="tx1"/>
                  </a:solidFill>
                  <a:latin typeface="Frutiger LT Com 55 Roman" charset="0"/>
                  <a:ea typeface="ＭＳ Ｐゴシック" charset="0"/>
                </a:defRPr>
              </a:lvl2pPr>
              <a:lvl3pPr marL="1143000" indent="-228600" eaLnBrk="0" hangingPunct="0">
                <a:defRPr>
                  <a:solidFill>
                    <a:schemeClr val="tx1"/>
                  </a:solidFill>
                  <a:latin typeface="Frutiger LT Com 55 Roman" charset="0"/>
                  <a:ea typeface="ＭＳ Ｐゴシック" charset="0"/>
                </a:defRPr>
              </a:lvl3pPr>
              <a:lvl4pPr marL="1600200" indent="-228600" eaLnBrk="0" hangingPunct="0">
                <a:defRPr>
                  <a:solidFill>
                    <a:schemeClr val="tx1"/>
                  </a:solidFill>
                  <a:latin typeface="Frutiger LT Com 55 Roman" charset="0"/>
                  <a:ea typeface="ＭＳ Ｐゴシック" charset="0"/>
                </a:defRPr>
              </a:lvl4pPr>
              <a:lvl5pPr marL="2057400" indent="-228600" eaLnBrk="0" hangingPunct="0">
                <a:defRPr>
                  <a:solidFill>
                    <a:schemeClr val="tx1"/>
                  </a:solidFill>
                  <a:latin typeface="Frutiger LT Com 55 Roman" charset="0"/>
                  <a:ea typeface="ＭＳ Ｐゴシック" charset="0"/>
                </a:defRPr>
              </a:lvl5pPr>
              <a:lvl6pPr marL="2514600" indent="-228600" eaLnBrk="0" fontAlgn="base" hangingPunct="0">
                <a:spcBef>
                  <a:spcPct val="0"/>
                </a:spcBef>
                <a:spcAft>
                  <a:spcPct val="0"/>
                </a:spcAft>
                <a:defRPr>
                  <a:solidFill>
                    <a:schemeClr val="tx1"/>
                  </a:solidFill>
                  <a:latin typeface="Frutiger LT Com 55 Roman" charset="0"/>
                  <a:ea typeface="ＭＳ Ｐゴシック" charset="0"/>
                </a:defRPr>
              </a:lvl6pPr>
              <a:lvl7pPr marL="2971800" indent="-228600" eaLnBrk="0" fontAlgn="base" hangingPunct="0">
                <a:spcBef>
                  <a:spcPct val="0"/>
                </a:spcBef>
                <a:spcAft>
                  <a:spcPct val="0"/>
                </a:spcAft>
                <a:defRPr>
                  <a:solidFill>
                    <a:schemeClr val="tx1"/>
                  </a:solidFill>
                  <a:latin typeface="Frutiger LT Com 55 Roman" charset="0"/>
                  <a:ea typeface="ＭＳ Ｐゴシック" charset="0"/>
                </a:defRPr>
              </a:lvl7pPr>
              <a:lvl8pPr marL="3429000" indent="-228600" eaLnBrk="0" fontAlgn="base" hangingPunct="0">
                <a:spcBef>
                  <a:spcPct val="0"/>
                </a:spcBef>
                <a:spcAft>
                  <a:spcPct val="0"/>
                </a:spcAft>
                <a:defRPr>
                  <a:solidFill>
                    <a:schemeClr val="tx1"/>
                  </a:solidFill>
                  <a:latin typeface="Frutiger LT Com 55 Roman" charset="0"/>
                  <a:ea typeface="ＭＳ Ｐゴシック" charset="0"/>
                </a:defRPr>
              </a:lvl8pPr>
              <a:lvl9pPr marL="3886200" indent="-228600" eaLnBrk="0" fontAlgn="base" hangingPunct="0">
                <a:spcBef>
                  <a:spcPct val="0"/>
                </a:spcBef>
                <a:spcAft>
                  <a:spcPct val="0"/>
                </a:spcAft>
                <a:defRPr>
                  <a:solidFill>
                    <a:schemeClr val="tx1"/>
                  </a:solidFill>
                  <a:latin typeface="Frutiger LT Com 55 Roman" charset="0"/>
                  <a:ea typeface="ＭＳ Ｐゴシック" charset="0"/>
                </a:defRPr>
              </a:lvl9pPr>
            </a:lstStyle>
            <a:p>
              <a:pPr algn="ctr">
                <a:lnSpc>
                  <a:spcPct val="110000"/>
                </a:lnSpc>
                <a:defRPr/>
              </a:pPr>
              <a:r>
                <a:rPr lang="en-GB" sz="2000" b="1" smtClean="0">
                  <a:solidFill>
                    <a:schemeClr val="bg1"/>
                  </a:solidFill>
                  <a:latin typeface="Frutiger LT Com 45 Light" charset="0"/>
                </a:rPr>
                <a:t>Timedriver</a:t>
              </a:r>
            </a:p>
            <a:p>
              <a:pPr algn="ctr">
                <a:lnSpc>
                  <a:spcPct val="110000"/>
                </a:lnSpc>
                <a:defRPr/>
              </a:pPr>
              <a:r>
                <a:rPr lang="en-GB" sz="2000" b="1" smtClean="0">
                  <a:solidFill>
                    <a:schemeClr val="bg1"/>
                  </a:solidFill>
                  <a:latin typeface="Frutiger LT Com 45 Light" charset="0"/>
                </a:rPr>
                <a:t>analysis</a:t>
              </a:r>
            </a:p>
          </p:txBody>
        </p:sp>
        <p:pic>
          <p:nvPicPr>
            <p:cNvPr id="72727" name="Picture 10" descr="h-MEV590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6" y="2754"/>
              <a:ext cx="472" cy="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1387" name="Group 11"/>
          <p:cNvGrpSpPr>
            <a:grpSpLocks/>
          </p:cNvGrpSpPr>
          <p:nvPr/>
        </p:nvGrpSpPr>
        <p:grpSpPr bwMode="auto">
          <a:xfrm>
            <a:off x="363538" y="1457325"/>
            <a:ext cx="8316912" cy="1071563"/>
            <a:chOff x="214" y="918"/>
            <a:chExt cx="5239" cy="675"/>
          </a:xfrm>
        </p:grpSpPr>
        <p:sp>
          <p:nvSpPr>
            <p:cNvPr id="50189" name="AutoShape 12"/>
            <p:cNvSpPr>
              <a:spLocks noChangeArrowheads="1"/>
            </p:cNvSpPr>
            <p:nvPr/>
          </p:nvSpPr>
          <p:spPr bwMode="auto">
            <a:xfrm>
              <a:off x="1848" y="918"/>
              <a:ext cx="1988" cy="674"/>
            </a:xfrm>
            <a:prstGeom prst="homePlate">
              <a:avLst>
                <a:gd name="adj" fmla="val 73739"/>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Frutiger LT Com 55 Roman" charset="0"/>
                <a:ea typeface="ＭＳ Ｐゴシック" charset="0"/>
              </a:endParaRPr>
            </a:p>
          </p:txBody>
        </p:sp>
        <p:sp>
          <p:nvSpPr>
            <p:cNvPr id="50190" name="Text Box 13"/>
            <p:cNvSpPr txBox="1">
              <a:spLocks noChangeArrowheads="1"/>
            </p:cNvSpPr>
            <p:nvPr/>
          </p:nvSpPr>
          <p:spPr bwMode="auto">
            <a:xfrm>
              <a:off x="214" y="918"/>
              <a:ext cx="1565" cy="674"/>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Frutiger LT Com 55 Roman" charset="0"/>
                  <a:ea typeface="ＭＳ Ｐゴシック" charset="0"/>
                </a:defRPr>
              </a:lvl1pPr>
              <a:lvl2pPr marL="742950" indent="-285750" eaLnBrk="0" hangingPunct="0">
                <a:defRPr>
                  <a:solidFill>
                    <a:schemeClr val="tx1"/>
                  </a:solidFill>
                  <a:latin typeface="Frutiger LT Com 55 Roman" charset="0"/>
                  <a:ea typeface="ＭＳ Ｐゴシック" charset="0"/>
                </a:defRPr>
              </a:lvl2pPr>
              <a:lvl3pPr marL="1143000" indent="-228600" eaLnBrk="0" hangingPunct="0">
                <a:defRPr>
                  <a:solidFill>
                    <a:schemeClr val="tx1"/>
                  </a:solidFill>
                  <a:latin typeface="Frutiger LT Com 55 Roman" charset="0"/>
                  <a:ea typeface="ＭＳ Ｐゴシック" charset="0"/>
                </a:defRPr>
              </a:lvl3pPr>
              <a:lvl4pPr marL="1600200" indent="-228600" eaLnBrk="0" hangingPunct="0">
                <a:defRPr>
                  <a:solidFill>
                    <a:schemeClr val="tx1"/>
                  </a:solidFill>
                  <a:latin typeface="Frutiger LT Com 55 Roman" charset="0"/>
                  <a:ea typeface="ＭＳ Ｐゴシック" charset="0"/>
                </a:defRPr>
              </a:lvl4pPr>
              <a:lvl5pPr marL="2057400" indent="-228600" eaLnBrk="0" hangingPunct="0">
                <a:defRPr>
                  <a:solidFill>
                    <a:schemeClr val="tx1"/>
                  </a:solidFill>
                  <a:latin typeface="Frutiger LT Com 55 Roman" charset="0"/>
                  <a:ea typeface="ＭＳ Ｐゴシック" charset="0"/>
                </a:defRPr>
              </a:lvl5pPr>
              <a:lvl6pPr marL="2514600" indent="-228600" eaLnBrk="0" fontAlgn="base" hangingPunct="0">
                <a:spcBef>
                  <a:spcPct val="0"/>
                </a:spcBef>
                <a:spcAft>
                  <a:spcPct val="0"/>
                </a:spcAft>
                <a:defRPr>
                  <a:solidFill>
                    <a:schemeClr val="tx1"/>
                  </a:solidFill>
                  <a:latin typeface="Frutiger LT Com 55 Roman" charset="0"/>
                  <a:ea typeface="ＭＳ Ｐゴシック" charset="0"/>
                </a:defRPr>
              </a:lvl6pPr>
              <a:lvl7pPr marL="2971800" indent="-228600" eaLnBrk="0" fontAlgn="base" hangingPunct="0">
                <a:spcBef>
                  <a:spcPct val="0"/>
                </a:spcBef>
                <a:spcAft>
                  <a:spcPct val="0"/>
                </a:spcAft>
                <a:defRPr>
                  <a:solidFill>
                    <a:schemeClr val="tx1"/>
                  </a:solidFill>
                  <a:latin typeface="Frutiger LT Com 55 Roman" charset="0"/>
                  <a:ea typeface="ＭＳ Ｐゴシック" charset="0"/>
                </a:defRPr>
              </a:lvl7pPr>
              <a:lvl8pPr marL="3429000" indent="-228600" eaLnBrk="0" fontAlgn="base" hangingPunct="0">
                <a:spcBef>
                  <a:spcPct val="0"/>
                </a:spcBef>
                <a:spcAft>
                  <a:spcPct val="0"/>
                </a:spcAft>
                <a:defRPr>
                  <a:solidFill>
                    <a:schemeClr val="tx1"/>
                  </a:solidFill>
                  <a:latin typeface="Frutiger LT Com 55 Roman" charset="0"/>
                  <a:ea typeface="ＭＳ Ｐゴシック" charset="0"/>
                </a:defRPr>
              </a:lvl8pPr>
              <a:lvl9pPr marL="3886200" indent="-228600" eaLnBrk="0" fontAlgn="base" hangingPunct="0">
                <a:spcBef>
                  <a:spcPct val="0"/>
                </a:spcBef>
                <a:spcAft>
                  <a:spcPct val="0"/>
                </a:spcAft>
                <a:defRPr>
                  <a:solidFill>
                    <a:schemeClr val="tx1"/>
                  </a:solidFill>
                  <a:latin typeface="Frutiger LT Com 55 Roman" charset="0"/>
                  <a:ea typeface="ＭＳ Ｐゴシック" charset="0"/>
                </a:defRPr>
              </a:lvl9pPr>
            </a:lstStyle>
            <a:p>
              <a:pPr>
                <a:defRPr/>
              </a:pPr>
              <a:r>
                <a:rPr lang="en-GB" sz="1600" b="1" dirty="0" smtClean="0">
                  <a:solidFill>
                    <a:srgbClr val="000000"/>
                  </a:solidFill>
                  <a:latin typeface="Frutiger LT Com 45 Light" charset="0"/>
                </a:rPr>
                <a:t>How good is the innovation ability </a:t>
              </a:r>
            </a:p>
            <a:p>
              <a:pPr>
                <a:defRPr/>
              </a:pPr>
              <a:r>
                <a:rPr lang="en-GB" sz="1600" b="1" dirty="0" smtClean="0">
                  <a:solidFill>
                    <a:srgbClr val="000000"/>
                  </a:solidFill>
                  <a:latin typeface="Frutiger LT Com 45 Light" charset="0"/>
                </a:rPr>
                <a:t>of our company?</a:t>
              </a:r>
            </a:p>
            <a:p>
              <a:pPr>
                <a:defRPr/>
              </a:pPr>
              <a:endParaRPr lang="en-GB" sz="1600" b="1" dirty="0" smtClean="0">
                <a:solidFill>
                  <a:srgbClr val="000000"/>
                </a:solidFill>
                <a:latin typeface="Frutiger LT Com 45 Light" charset="0"/>
              </a:endParaRPr>
            </a:p>
          </p:txBody>
        </p:sp>
        <p:sp>
          <p:nvSpPr>
            <p:cNvPr id="50191" name="Text Box 14"/>
            <p:cNvSpPr txBox="1">
              <a:spLocks noChangeArrowheads="1"/>
            </p:cNvSpPr>
            <p:nvPr/>
          </p:nvSpPr>
          <p:spPr bwMode="auto">
            <a:xfrm>
              <a:off x="1848" y="997"/>
              <a:ext cx="1811"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Frutiger LT Com 55 Roman" charset="0"/>
                  <a:ea typeface="ＭＳ Ｐゴシック" charset="0"/>
                </a:defRPr>
              </a:lvl1pPr>
              <a:lvl2pPr marL="742950" indent="-285750" eaLnBrk="0" hangingPunct="0">
                <a:defRPr>
                  <a:solidFill>
                    <a:schemeClr val="tx1"/>
                  </a:solidFill>
                  <a:latin typeface="Frutiger LT Com 55 Roman" charset="0"/>
                  <a:ea typeface="ＭＳ Ｐゴシック" charset="0"/>
                </a:defRPr>
              </a:lvl2pPr>
              <a:lvl3pPr marL="1143000" indent="-228600" eaLnBrk="0" hangingPunct="0">
                <a:defRPr>
                  <a:solidFill>
                    <a:schemeClr val="tx1"/>
                  </a:solidFill>
                  <a:latin typeface="Frutiger LT Com 55 Roman" charset="0"/>
                  <a:ea typeface="ＭＳ Ｐゴシック" charset="0"/>
                </a:defRPr>
              </a:lvl3pPr>
              <a:lvl4pPr marL="1600200" indent="-228600" eaLnBrk="0" hangingPunct="0">
                <a:defRPr>
                  <a:solidFill>
                    <a:schemeClr val="tx1"/>
                  </a:solidFill>
                  <a:latin typeface="Frutiger LT Com 55 Roman" charset="0"/>
                  <a:ea typeface="ＭＳ Ｐゴシック" charset="0"/>
                </a:defRPr>
              </a:lvl4pPr>
              <a:lvl5pPr marL="2057400" indent="-228600" eaLnBrk="0" hangingPunct="0">
                <a:defRPr>
                  <a:solidFill>
                    <a:schemeClr val="tx1"/>
                  </a:solidFill>
                  <a:latin typeface="Frutiger LT Com 55 Roman" charset="0"/>
                  <a:ea typeface="ＭＳ Ｐゴシック" charset="0"/>
                </a:defRPr>
              </a:lvl5pPr>
              <a:lvl6pPr marL="2514600" indent="-228600" eaLnBrk="0" fontAlgn="base" hangingPunct="0">
                <a:spcBef>
                  <a:spcPct val="0"/>
                </a:spcBef>
                <a:spcAft>
                  <a:spcPct val="0"/>
                </a:spcAft>
                <a:defRPr>
                  <a:solidFill>
                    <a:schemeClr val="tx1"/>
                  </a:solidFill>
                  <a:latin typeface="Frutiger LT Com 55 Roman" charset="0"/>
                  <a:ea typeface="ＭＳ Ｐゴシック" charset="0"/>
                </a:defRPr>
              </a:lvl6pPr>
              <a:lvl7pPr marL="2971800" indent="-228600" eaLnBrk="0" fontAlgn="base" hangingPunct="0">
                <a:spcBef>
                  <a:spcPct val="0"/>
                </a:spcBef>
                <a:spcAft>
                  <a:spcPct val="0"/>
                </a:spcAft>
                <a:defRPr>
                  <a:solidFill>
                    <a:schemeClr val="tx1"/>
                  </a:solidFill>
                  <a:latin typeface="Frutiger LT Com 55 Roman" charset="0"/>
                  <a:ea typeface="ＭＳ Ｐゴシック" charset="0"/>
                </a:defRPr>
              </a:lvl7pPr>
              <a:lvl8pPr marL="3429000" indent="-228600" eaLnBrk="0" fontAlgn="base" hangingPunct="0">
                <a:spcBef>
                  <a:spcPct val="0"/>
                </a:spcBef>
                <a:spcAft>
                  <a:spcPct val="0"/>
                </a:spcAft>
                <a:defRPr>
                  <a:solidFill>
                    <a:schemeClr val="tx1"/>
                  </a:solidFill>
                  <a:latin typeface="Frutiger LT Com 55 Roman" charset="0"/>
                  <a:ea typeface="ＭＳ Ｐゴシック" charset="0"/>
                </a:defRPr>
              </a:lvl8pPr>
              <a:lvl9pPr marL="3886200" indent="-228600" eaLnBrk="0" fontAlgn="base" hangingPunct="0">
                <a:spcBef>
                  <a:spcPct val="0"/>
                </a:spcBef>
                <a:spcAft>
                  <a:spcPct val="0"/>
                </a:spcAft>
                <a:defRPr>
                  <a:solidFill>
                    <a:schemeClr val="tx1"/>
                  </a:solidFill>
                  <a:latin typeface="Frutiger LT Com 55 Roman" charset="0"/>
                  <a:ea typeface="ＭＳ Ｐゴシック" charset="0"/>
                </a:defRPr>
              </a:lvl9pPr>
            </a:lstStyle>
            <a:p>
              <a:pPr eaLnBrk="1" hangingPunct="1">
                <a:defRPr/>
              </a:pPr>
              <a:r>
                <a:rPr lang="en-GB" sz="1600" b="1" smtClean="0">
                  <a:solidFill>
                    <a:srgbClr val="A50021"/>
                  </a:solidFill>
                  <a:latin typeface="Frutiger LT Com 45 Light" charset="0"/>
                </a:rPr>
                <a:t>Systematic evaluation and analysis of the innovation ability</a:t>
              </a:r>
            </a:p>
          </p:txBody>
        </p:sp>
        <p:sp>
          <p:nvSpPr>
            <p:cNvPr id="50192" name="Rectangle 15"/>
            <p:cNvSpPr>
              <a:spLocks noChangeArrowheads="1"/>
            </p:cNvSpPr>
            <p:nvPr/>
          </p:nvSpPr>
          <p:spPr bwMode="auto">
            <a:xfrm>
              <a:off x="3866" y="918"/>
              <a:ext cx="1088" cy="674"/>
            </a:xfrm>
            <a:prstGeom prst="rect">
              <a:avLst/>
            </a:prstGeom>
            <a:solidFill>
              <a:srgbClr val="179C7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Frutiger LT Com 55 Roman" charset="0"/>
                <a:ea typeface="ＭＳ Ｐゴシック" charset="0"/>
              </a:endParaRPr>
            </a:p>
          </p:txBody>
        </p:sp>
        <p:sp>
          <p:nvSpPr>
            <p:cNvPr id="50193" name="Text Box 16"/>
            <p:cNvSpPr txBox="1">
              <a:spLocks noChangeArrowheads="1"/>
            </p:cNvSpPr>
            <p:nvPr/>
          </p:nvSpPr>
          <p:spPr bwMode="auto">
            <a:xfrm>
              <a:off x="3952" y="1012"/>
              <a:ext cx="934" cy="480"/>
            </a:xfrm>
            <a:prstGeom prst="rect">
              <a:avLst/>
            </a:prstGeom>
            <a:noFill/>
            <a:ln>
              <a:noFill/>
            </a:ln>
            <a:effectLst/>
            <a:extLst>
              <a:ext uri="{909E8E84-426E-40dd-AFC4-6F175D3DCCD1}">
                <a14:hiddenFill xmlns:a14="http://schemas.microsoft.com/office/drawing/2010/main">
                  <a:solidFill>
                    <a:srgbClr val="179C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Frutiger LT Com 55 Roman" charset="0"/>
                  <a:ea typeface="ＭＳ Ｐゴシック" charset="0"/>
                </a:defRPr>
              </a:lvl1pPr>
              <a:lvl2pPr marL="742950" indent="-285750" eaLnBrk="0" hangingPunct="0">
                <a:defRPr>
                  <a:solidFill>
                    <a:schemeClr val="tx1"/>
                  </a:solidFill>
                  <a:latin typeface="Frutiger LT Com 55 Roman" charset="0"/>
                  <a:ea typeface="ＭＳ Ｐゴシック" charset="0"/>
                </a:defRPr>
              </a:lvl2pPr>
              <a:lvl3pPr marL="1143000" indent="-228600" eaLnBrk="0" hangingPunct="0">
                <a:defRPr>
                  <a:solidFill>
                    <a:schemeClr val="tx1"/>
                  </a:solidFill>
                  <a:latin typeface="Frutiger LT Com 55 Roman" charset="0"/>
                  <a:ea typeface="ＭＳ Ｐゴシック" charset="0"/>
                </a:defRPr>
              </a:lvl3pPr>
              <a:lvl4pPr marL="1600200" indent="-228600" eaLnBrk="0" hangingPunct="0">
                <a:defRPr>
                  <a:solidFill>
                    <a:schemeClr val="tx1"/>
                  </a:solidFill>
                  <a:latin typeface="Frutiger LT Com 55 Roman" charset="0"/>
                  <a:ea typeface="ＭＳ Ｐゴシック" charset="0"/>
                </a:defRPr>
              </a:lvl4pPr>
              <a:lvl5pPr marL="2057400" indent="-228600" eaLnBrk="0" hangingPunct="0">
                <a:defRPr>
                  <a:solidFill>
                    <a:schemeClr val="tx1"/>
                  </a:solidFill>
                  <a:latin typeface="Frutiger LT Com 55 Roman" charset="0"/>
                  <a:ea typeface="ＭＳ Ｐゴシック" charset="0"/>
                </a:defRPr>
              </a:lvl5pPr>
              <a:lvl6pPr marL="2514600" indent="-228600" eaLnBrk="0" fontAlgn="base" hangingPunct="0">
                <a:spcBef>
                  <a:spcPct val="0"/>
                </a:spcBef>
                <a:spcAft>
                  <a:spcPct val="0"/>
                </a:spcAft>
                <a:defRPr>
                  <a:solidFill>
                    <a:schemeClr val="tx1"/>
                  </a:solidFill>
                  <a:latin typeface="Frutiger LT Com 55 Roman" charset="0"/>
                  <a:ea typeface="ＭＳ Ｐゴシック" charset="0"/>
                </a:defRPr>
              </a:lvl6pPr>
              <a:lvl7pPr marL="2971800" indent="-228600" eaLnBrk="0" fontAlgn="base" hangingPunct="0">
                <a:spcBef>
                  <a:spcPct val="0"/>
                </a:spcBef>
                <a:spcAft>
                  <a:spcPct val="0"/>
                </a:spcAft>
                <a:defRPr>
                  <a:solidFill>
                    <a:schemeClr val="tx1"/>
                  </a:solidFill>
                  <a:latin typeface="Frutiger LT Com 55 Roman" charset="0"/>
                  <a:ea typeface="ＭＳ Ｐゴシック" charset="0"/>
                </a:defRPr>
              </a:lvl7pPr>
              <a:lvl8pPr marL="3429000" indent="-228600" eaLnBrk="0" fontAlgn="base" hangingPunct="0">
                <a:spcBef>
                  <a:spcPct val="0"/>
                </a:spcBef>
                <a:spcAft>
                  <a:spcPct val="0"/>
                </a:spcAft>
                <a:defRPr>
                  <a:solidFill>
                    <a:schemeClr val="tx1"/>
                  </a:solidFill>
                  <a:latin typeface="Frutiger LT Com 55 Roman" charset="0"/>
                  <a:ea typeface="ＭＳ Ｐゴシック" charset="0"/>
                </a:defRPr>
              </a:lvl8pPr>
              <a:lvl9pPr marL="3886200" indent="-228600" eaLnBrk="0" fontAlgn="base" hangingPunct="0">
                <a:spcBef>
                  <a:spcPct val="0"/>
                </a:spcBef>
                <a:spcAft>
                  <a:spcPct val="0"/>
                </a:spcAft>
                <a:defRPr>
                  <a:solidFill>
                    <a:schemeClr val="tx1"/>
                  </a:solidFill>
                  <a:latin typeface="Frutiger LT Com 55 Roman" charset="0"/>
                  <a:ea typeface="ＭＳ Ｐゴシック" charset="0"/>
                </a:defRPr>
              </a:lvl9pPr>
            </a:lstStyle>
            <a:p>
              <a:pPr algn="ctr">
                <a:lnSpc>
                  <a:spcPct val="110000"/>
                </a:lnSpc>
                <a:defRPr/>
              </a:pPr>
              <a:r>
                <a:rPr lang="en-GB" sz="2000" b="1" smtClean="0">
                  <a:solidFill>
                    <a:schemeClr val="bg1"/>
                  </a:solidFill>
                  <a:latin typeface="Frutiger LT Com 45 Light" charset="0"/>
                </a:rPr>
                <a:t>Innovation</a:t>
              </a:r>
            </a:p>
            <a:p>
              <a:pPr algn="ctr">
                <a:lnSpc>
                  <a:spcPct val="110000"/>
                </a:lnSpc>
                <a:defRPr/>
              </a:pPr>
              <a:r>
                <a:rPr lang="en-GB" sz="2000" b="1" smtClean="0">
                  <a:solidFill>
                    <a:schemeClr val="bg1"/>
                  </a:solidFill>
                  <a:latin typeface="Frutiger LT Com 45 Light" charset="0"/>
                </a:rPr>
                <a:t>Audit</a:t>
              </a:r>
            </a:p>
          </p:txBody>
        </p:sp>
        <p:pic>
          <p:nvPicPr>
            <p:cNvPr id="72721" name="Picture 17" descr="MEV69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5" y="918"/>
              <a:ext cx="478"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1394" name="Group 18"/>
          <p:cNvGrpSpPr>
            <a:grpSpLocks/>
          </p:cNvGrpSpPr>
          <p:nvPr/>
        </p:nvGrpSpPr>
        <p:grpSpPr bwMode="auto">
          <a:xfrm>
            <a:off x="363538" y="2914650"/>
            <a:ext cx="8308975" cy="1071563"/>
            <a:chOff x="214" y="1780"/>
            <a:chExt cx="5234" cy="675"/>
          </a:xfrm>
        </p:grpSpPr>
        <p:sp>
          <p:nvSpPr>
            <p:cNvPr id="50183" name="AutoShape 19"/>
            <p:cNvSpPr>
              <a:spLocks noChangeArrowheads="1"/>
            </p:cNvSpPr>
            <p:nvPr/>
          </p:nvSpPr>
          <p:spPr bwMode="auto">
            <a:xfrm>
              <a:off x="1848" y="1781"/>
              <a:ext cx="1988" cy="674"/>
            </a:xfrm>
            <a:prstGeom prst="homePlate">
              <a:avLst>
                <a:gd name="adj" fmla="val 73739"/>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Frutiger LT Com 55 Roman" charset="0"/>
                <a:ea typeface="ＭＳ Ｐゴシック" charset="0"/>
              </a:endParaRPr>
            </a:p>
          </p:txBody>
        </p:sp>
        <p:sp>
          <p:nvSpPr>
            <p:cNvPr id="50184" name="Text Box 20"/>
            <p:cNvSpPr txBox="1">
              <a:spLocks noChangeArrowheads="1"/>
            </p:cNvSpPr>
            <p:nvPr/>
          </p:nvSpPr>
          <p:spPr bwMode="auto">
            <a:xfrm>
              <a:off x="214" y="1781"/>
              <a:ext cx="1565" cy="674"/>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Frutiger LT Com 55 Roman" charset="0"/>
                  <a:ea typeface="ＭＳ Ｐゴシック" charset="0"/>
                </a:defRPr>
              </a:lvl1pPr>
              <a:lvl2pPr marL="742950" indent="-285750" eaLnBrk="0" hangingPunct="0">
                <a:defRPr>
                  <a:solidFill>
                    <a:schemeClr val="tx1"/>
                  </a:solidFill>
                  <a:latin typeface="Frutiger LT Com 55 Roman" charset="0"/>
                  <a:ea typeface="ＭＳ Ｐゴシック" charset="0"/>
                </a:defRPr>
              </a:lvl2pPr>
              <a:lvl3pPr marL="1143000" indent="-228600" eaLnBrk="0" hangingPunct="0">
                <a:defRPr>
                  <a:solidFill>
                    <a:schemeClr val="tx1"/>
                  </a:solidFill>
                  <a:latin typeface="Frutiger LT Com 55 Roman" charset="0"/>
                  <a:ea typeface="ＭＳ Ｐゴシック" charset="0"/>
                </a:defRPr>
              </a:lvl3pPr>
              <a:lvl4pPr marL="1600200" indent="-228600" eaLnBrk="0" hangingPunct="0">
                <a:defRPr>
                  <a:solidFill>
                    <a:schemeClr val="tx1"/>
                  </a:solidFill>
                  <a:latin typeface="Frutiger LT Com 55 Roman" charset="0"/>
                  <a:ea typeface="ＭＳ Ｐゴシック" charset="0"/>
                </a:defRPr>
              </a:lvl4pPr>
              <a:lvl5pPr marL="2057400" indent="-228600" eaLnBrk="0" hangingPunct="0">
                <a:defRPr>
                  <a:solidFill>
                    <a:schemeClr val="tx1"/>
                  </a:solidFill>
                  <a:latin typeface="Frutiger LT Com 55 Roman" charset="0"/>
                  <a:ea typeface="ＭＳ Ｐゴシック" charset="0"/>
                </a:defRPr>
              </a:lvl5pPr>
              <a:lvl6pPr marL="2514600" indent="-228600" eaLnBrk="0" fontAlgn="base" hangingPunct="0">
                <a:spcBef>
                  <a:spcPct val="0"/>
                </a:spcBef>
                <a:spcAft>
                  <a:spcPct val="0"/>
                </a:spcAft>
                <a:defRPr>
                  <a:solidFill>
                    <a:schemeClr val="tx1"/>
                  </a:solidFill>
                  <a:latin typeface="Frutiger LT Com 55 Roman" charset="0"/>
                  <a:ea typeface="ＭＳ Ｐゴシック" charset="0"/>
                </a:defRPr>
              </a:lvl6pPr>
              <a:lvl7pPr marL="2971800" indent="-228600" eaLnBrk="0" fontAlgn="base" hangingPunct="0">
                <a:spcBef>
                  <a:spcPct val="0"/>
                </a:spcBef>
                <a:spcAft>
                  <a:spcPct val="0"/>
                </a:spcAft>
                <a:defRPr>
                  <a:solidFill>
                    <a:schemeClr val="tx1"/>
                  </a:solidFill>
                  <a:latin typeface="Frutiger LT Com 55 Roman" charset="0"/>
                  <a:ea typeface="ＭＳ Ｐゴシック" charset="0"/>
                </a:defRPr>
              </a:lvl7pPr>
              <a:lvl8pPr marL="3429000" indent="-228600" eaLnBrk="0" fontAlgn="base" hangingPunct="0">
                <a:spcBef>
                  <a:spcPct val="0"/>
                </a:spcBef>
                <a:spcAft>
                  <a:spcPct val="0"/>
                </a:spcAft>
                <a:defRPr>
                  <a:solidFill>
                    <a:schemeClr val="tx1"/>
                  </a:solidFill>
                  <a:latin typeface="Frutiger LT Com 55 Roman" charset="0"/>
                  <a:ea typeface="ＭＳ Ｐゴシック" charset="0"/>
                </a:defRPr>
              </a:lvl8pPr>
              <a:lvl9pPr marL="3886200" indent="-228600" eaLnBrk="0" fontAlgn="base" hangingPunct="0">
                <a:spcBef>
                  <a:spcPct val="0"/>
                </a:spcBef>
                <a:spcAft>
                  <a:spcPct val="0"/>
                </a:spcAft>
                <a:defRPr>
                  <a:solidFill>
                    <a:schemeClr val="tx1"/>
                  </a:solidFill>
                  <a:latin typeface="Frutiger LT Com 55 Roman" charset="0"/>
                  <a:ea typeface="ＭＳ Ｐゴシック" charset="0"/>
                </a:defRPr>
              </a:lvl9pPr>
            </a:lstStyle>
            <a:p>
              <a:pPr eaLnBrk="1" hangingPunct="1">
                <a:defRPr/>
              </a:pPr>
              <a:r>
                <a:rPr lang="en-GB" sz="1600" b="1" dirty="0" smtClean="0">
                  <a:solidFill>
                    <a:srgbClr val="000000"/>
                  </a:solidFill>
                  <a:latin typeface="Frutiger LT Com 45 Light" charset="0"/>
                </a:rPr>
                <a:t>How can we increase the innovation ability of our company consequently?</a:t>
              </a:r>
            </a:p>
          </p:txBody>
        </p:sp>
        <p:sp>
          <p:nvSpPr>
            <p:cNvPr id="50185" name="Text Box 21"/>
            <p:cNvSpPr txBox="1">
              <a:spLocks noChangeArrowheads="1"/>
            </p:cNvSpPr>
            <p:nvPr/>
          </p:nvSpPr>
          <p:spPr bwMode="auto">
            <a:xfrm>
              <a:off x="1848" y="1927"/>
              <a:ext cx="176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Frutiger LT Com 55 Roman" charset="0"/>
                  <a:ea typeface="ＭＳ Ｐゴシック" charset="0"/>
                </a:defRPr>
              </a:lvl1pPr>
              <a:lvl2pPr marL="742950" indent="-285750" eaLnBrk="0" hangingPunct="0">
                <a:defRPr>
                  <a:solidFill>
                    <a:schemeClr val="tx1"/>
                  </a:solidFill>
                  <a:latin typeface="Frutiger LT Com 55 Roman" charset="0"/>
                  <a:ea typeface="ＭＳ Ｐゴシック" charset="0"/>
                </a:defRPr>
              </a:lvl2pPr>
              <a:lvl3pPr marL="1143000" indent="-228600" eaLnBrk="0" hangingPunct="0">
                <a:defRPr>
                  <a:solidFill>
                    <a:schemeClr val="tx1"/>
                  </a:solidFill>
                  <a:latin typeface="Frutiger LT Com 55 Roman" charset="0"/>
                  <a:ea typeface="ＭＳ Ｐゴシック" charset="0"/>
                </a:defRPr>
              </a:lvl3pPr>
              <a:lvl4pPr marL="1600200" indent="-228600" eaLnBrk="0" hangingPunct="0">
                <a:defRPr>
                  <a:solidFill>
                    <a:schemeClr val="tx1"/>
                  </a:solidFill>
                  <a:latin typeface="Frutiger LT Com 55 Roman" charset="0"/>
                  <a:ea typeface="ＭＳ Ｐゴシック" charset="0"/>
                </a:defRPr>
              </a:lvl4pPr>
              <a:lvl5pPr marL="2057400" indent="-228600" eaLnBrk="0" hangingPunct="0">
                <a:defRPr>
                  <a:solidFill>
                    <a:schemeClr val="tx1"/>
                  </a:solidFill>
                  <a:latin typeface="Frutiger LT Com 55 Roman" charset="0"/>
                  <a:ea typeface="ＭＳ Ｐゴシック" charset="0"/>
                </a:defRPr>
              </a:lvl5pPr>
              <a:lvl6pPr marL="2514600" indent="-228600" eaLnBrk="0" fontAlgn="base" hangingPunct="0">
                <a:spcBef>
                  <a:spcPct val="0"/>
                </a:spcBef>
                <a:spcAft>
                  <a:spcPct val="0"/>
                </a:spcAft>
                <a:defRPr>
                  <a:solidFill>
                    <a:schemeClr val="tx1"/>
                  </a:solidFill>
                  <a:latin typeface="Frutiger LT Com 55 Roman" charset="0"/>
                  <a:ea typeface="ＭＳ Ｐゴシック" charset="0"/>
                </a:defRPr>
              </a:lvl6pPr>
              <a:lvl7pPr marL="2971800" indent="-228600" eaLnBrk="0" fontAlgn="base" hangingPunct="0">
                <a:spcBef>
                  <a:spcPct val="0"/>
                </a:spcBef>
                <a:spcAft>
                  <a:spcPct val="0"/>
                </a:spcAft>
                <a:defRPr>
                  <a:solidFill>
                    <a:schemeClr val="tx1"/>
                  </a:solidFill>
                  <a:latin typeface="Frutiger LT Com 55 Roman" charset="0"/>
                  <a:ea typeface="ＭＳ Ｐゴシック" charset="0"/>
                </a:defRPr>
              </a:lvl7pPr>
              <a:lvl8pPr marL="3429000" indent="-228600" eaLnBrk="0" fontAlgn="base" hangingPunct="0">
                <a:spcBef>
                  <a:spcPct val="0"/>
                </a:spcBef>
                <a:spcAft>
                  <a:spcPct val="0"/>
                </a:spcAft>
                <a:defRPr>
                  <a:solidFill>
                    <a:schemeClr val="tx1"/>
                  </a:solidFill>
                  <a:latin typeface="Frutiger LT Com 55 Roman" charset="0"/>
                  <a:ea typeface="ＭＳ Ｐゴシック" charset="0"/>
                </a:defRPr>
              </a:lvl8pPr>
              <a:lvl9pPr marL="3886200" indent="-228600" eaLnBrk="0" fontAlgn="base" hangingPunct="0">
                <a:spcBef>
                  <a:spcPct val="0"/>
                </a:spcBef>
                <a:spcAft>
                  <a:spcPct val="0"/>
                </a:spcAft>
                <a:defRPr>
                  <a:solidFill>
                    <a:schemeClr val="tx1"/>
                  </a:solidFill>
                  <a:latin typeface="Frutiger LT Com 55 Roman" charset="0"/>
                  <a:ea typeface="ＭＳ Ｐゴシック" charset="0"/>
                </a:defRPr>
              </a:lvl9pPr>
            </a:lstStyle>
            <a:p>
              <a:pPr eaLnBrk="1" hangingPunct="1">
                <a:defRPr/>
              </a:pPr>
              <a:r>
                <a:rPr lang="en-GB" sz="1600" b="1" smtClean="0">
                  <a:solidFill>
                    <a:srgbClr val="A50021"/>
                  </a:solidFill>
                  <a:latin typeface="Frutiger LT Com 45 Light" charset="0"/>
                </a:rPr>
                <a:t>Continuous steering of the innovation ability</a:t>
              </a:r>
            </a:p>
          </p:txBody>
        </p:sp>
        <p:sp>
          <p:nvSpPr>
            <p:cNvPr id="50186" name="Rectangle 22"/>
            <p:cNvSpPr>
              <a:spLocks noChangeArrowheads="1"/>
            </p:cNvSpPr>
            <p:nvPr/>
          </p:nvSpPr>
          <p:spPr bwMode="auto">
            <a:xfrm>
              <a:off x="3866" y="1780"/>
              <a:ext cx="1088" cy="674"/>
            </a:xfrm>
            <a:prstGeom prst="rect">
              <a:avLst/>
            </a:prstGeom>
            <a:solidFill>
              <a:srgbClr val="179C7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Frutiger LT Com 55 Roman" charset="0"/>
                <a:ea typeface="ＭＳ Ｐゴシック" charset="0"/>
              </a:endParaRPr>
            </a:p>
          </p:txBody>
        </p:sp>
        <p:sp>
          <p:nvSpPr>
            <p:cNvPr id="50187" name="Text Box 23"/>
            <p:cNvSpPr txBox="1">
              <a:spLocks noChangeArrowheads="1"/>
            </p:cNvSpPr>
            <p:nvPr/>
          </p:nvSpPr>
          <p:spPr bwMode="auto">
            <a:xfrm>
              <a:off x="3944" y="1873"/>
              <a:ext cx="934" cy="480"/>
            </a:xfrm>
            <a:prstGeom prst="rect">
              <a:avLst/>
            </a:prstGeom>
            <a:noFill/>
            <a:ln>
              <a:noFill/>
            </a:ln>
            <a:effectLst/>
            <a:extLst>
              <a:ext uri="{909E8E84-426E-40dd-AFC4-6F175D3DCCD1}">
                <a14:hiddenFill xmlns:a14="http://schemas.microsoft.com/office/drawing/2010/main">
                  <a:solidFill>
                    <a:srgbClr val="179C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Frutiger LT Com 55 Roman" charset="0"/>
                  <a:ea typeface="ＭＳ Ｐゴシック" charset="0"/>
                </a:defRPr>
              </a:lvl1pPr>
              <a:lvl2pPr marL="742950" indent="-285750" eaLnBrk="0" hangingPunct="0">
                <a:defRPr>
                  <a:solidFill>
                    <a:schemeClr val="tx1"/>
                  </a:solidFill>
                  <a:latin typeface="Frutiger LT Com 55 Roman" charset="0"/>
                  <a:ea typeface="ＭＳ Ｐゴシック" charset="0"/>
                </a:defRPr>
              </a:lvl2pPr>
              <a:lvl3pPr marL="1143000" indent="-228600" eaLnBrk="0" hangingPunct="0">
                <a:defRPr>
                  <a:solidFill>
                    <a:schemeClr val="tx1"/>
                  </a:solidFill>
                  <a:latin typeface="Frutiger LT Com 55 Roman" charset="0"/>
                  <a:ea typeface="ＭＳ Ｐゴシック" charset="0"/>
                </a:defRPr>
              </a:lvl3pPr>
              <a:lvl4pPr marL="1600200" indent="-228600" eaLnBrk="0" hangingPunct="0">
                <a:defRPr>
                  <a:solidFill>
                    <a:schemeClr val="tx1"/>
                  </a:solidFill>
                  <a:latin typeface="Frutiger LT Com 55 Roman" charset="0"/>
                  <a:ea typeface="ＭＳ Ｐゴシック" charset="0"/>
                </a:defRPr>
              </a:lvl4pPr>
              <a:lvl5pPr marL="2057400" indent="-228600" eaLnBrk="0" hangingPunct="0">
                <a:defRPr>
                  <a:solidFill>
                    <a:schemeClr val="tx1"/>
                  </a:solidFill>
                  <a:latin typeface="Frutiger LT Com 55 Roman" charset="0"/>
                  <a:ea typeface="ＭＳ Ｐゴシック" charset="0"/>
                </a:defRPr>
              </a:lvl5pPr>
              <a:lvl6pPr marL="2514600" indent="-228600" eaLnBrk="0" fontAlgn="base" hangingPunct="0">
                <a:spcBef>
                  <a:spcPct val="0"/>
                </a:spcBef>
                <a:spcAft>
                  <a:spcPct val="0"/>
                </a:spcAft>
                <a:defRPr>
                  <a:solidFill>
                    <a:schemeClr val="tx1"/>
                  </a:solidFill>
                  <a:latin typeface="Frutiger LT Com 55 Roman" charset="0"/>
                  <a:ea typeface="ＭＳ Ｐゴシック" charset="0"/>
                </a:defRPr>
              </a:lvl6pPr>
              <a:lvl7pPr marL="2971800" indent="-228600" eaLnBrk="0" fontAlgn="base" hangingPunct="0">
                <a:spcBef>
                  <a:spcPct val="0"/>
                </a:spcBef>
                <a:spcAft>
                  <a:spcPct val="0"/>
                </a:spcAft>
                <a:defRPr>
                  <a:solidFill>
                    <a:schemeClr val="tx1"/>
                  </a:solidFill>
                  <a:latin typeface="Frutiger LT Com 55 Roman" charset="0"/>
                  <a:ea typeface="ＭＳ Ｐゴシック" charset="0"/>
                </a:defRPr>
              </a:lvl7pPr>
              <a:lvl8pPr marL="3429000" indent="-228600" eaLnBrk="0" fontAlgn="base" hangingPunct="0">
                <a:spcBef>
                  <a:spcPct val="0"/>
                </a:spcBef>
                <a:spcAft>
                  <a:spcPct val="0"/>
                </a:spcAft>
                <a:defRPr>
                  <a:solidFill>
                    <a:schemeClr val="tx1"/>
                  </a:solidFill>
                  <a:latin typeface="Frutiger LT Com 55 Roman" charset="0"/>
                  <a:ea typeface="ＭＳ Ｐゴシック" charset="0"/>
                </a:defRPr>
              </a:lvl8pPr>
              <a:lvl9pPr marL="3886200" indent="-228600" eaLnBrk="0" fontAlgn="base" hangingPunct="0">
                <a:spcBef>
                  <a:spcPct val="0"/>
                </a:spcBef>
                <a:spcAft>
                  <a:spcPct val="0"/>
                </a:spcAft>
                <a:defRPr>
                  <a:solidFill>
                    <a:schemeClr val="tx1"/>
                  </a:solidFill>
                  <a:latin typeface="Frutiger LT Com 55 Roman" charset="0"/>
                  <a:ea typeface="ＭＳ Ｐゴシック" charset="0"/>
                </a:defRPr>
              </a:lvl9pPr>
            </a:lstStyle>
            <a:p>
              <a:pPr algn="ctr">
                <a:lnSpc>
                  <a:spcPct val="110000"/>
                </a:lnSpc>
                <a:defRPr/>
              </a:pPr>
              <a:r>
                <a:rPr lang="en-GB" sz="2000" b="1" smtClean="0">
                  <a:solidFill>
                    <a:schemeClr val="bg1"/>
                  </a:solidFill>
                  <a:latin typeface="Frutiger LT Com 45 Light" charset="0"/>
                </a:rPr>
                <a:t>Innovation</a:t>
              </a:r>
            </a:p>
            <a:p>
              <a:pPr algn="ctr">
                <a:lnSpc>
                  <a:spcPct val="110000"/>
                </a:lnSpc>
                <a:defRPr/>
              </a:pPr>
              <a:r>
                <a:rPr lang="en-GB" sz="2000" b="1" smtClean="0">
                  <a:solidFill>
                    <a:schemeClr val="bg1"/>
                  </a:solidFill>
                  <a:latin typeface="Frutiger LT Com 45 Light" charset="0"/>
                </a:rPr>
                <a:t>Card</a:t>
              </a:r>
            </a:p>
          </p:txBody>
        </p:sp>
        <p:pic>
          <p:nvPicPr>
            <p:cNvPr id="72715" name="Picture 24" descr="h-MEV050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5" y="1780"/>
              <a:ext cx="473" cy="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923" y="6200775"/>
            <a:ext cx="18573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7792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01387"/>
                                        </p:tgtEl>
                                        <p:attrNameLst>
                                          <p:attrName>style.visibility</p:attrName>
                                        </p:attrNameLst>
                                      </p:cBhvr>
                                      <p:to>
                                        <p:strVal val="visible"/>
                                      </p:to>
                                    </p:set>
                                    <p:animEffect transition="in" filter="wipe(left)">
                                      <p:cBhvr>
                                        <p:cTn id="7" dur="500"/>
                                        <p:tgtEl>
                                          <p:spTgt spid="1013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1394"/>
                                        </p:tgtEl>
                                        <p:attrNameLst>
                                          <p:attrName>style.visibility</p:attrName>
                                        </p:attrNameLst>
                                      </p:cBhvr>
                                      <p:to>
                                        <p:strVal val="visible"/>
                                      </p:to>
                                    </p:set>
                                    <p:animEffect transition="in" filter="wipe(left)">
                                      <p:cBhvr>
                                        <p:cTn id="12" dur="500"/>
                                        <p:tgtEl>
                                          <p:spTgt spid="1013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01380"/>
                                        </p:tgtEl>
                                        <p:attrNameLst>
                                          <p:attrName>style.visibility</p:attrName>
                                        </p:attrNameLst>
                                      </p:cBhvr>
                                      <p:to>
                                        <p:strVal val="visible"/>
                                      </p:to>
                                    </p:set>
                                    <p:animEffect transition="in" filter="wipe(left)">
                                      <p:cBhvr>
                                        <p:cTn id="17" dur="500"/>
                                        <p:tgtEl>
                                          <p:spTgt spid="101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Text Box 3"/>
          <p:cNvSpPr txBox="1">
            <a:spLocks noChangeArrowheads="1"/>
          </p:cNvSpPr>
          <p:nvPr/>
        </p:nvSpPr>
        <p:spPr bwMode="auto">
          <a:xfrm>
            <a:off x="460375" y="4068763"/>
            <a:ext cx="8223250" cy="1924050"/>
          </a:xfrm>
          <a:prstGeom prst="rect">
            <a:avLst/>
          </a:prstGeom>
          <a:noFill/>
          <a:ln w="254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65113" indent="-265113" eaLnBrk="0" hangingPunct="0">
              <a:defRPr>
                <a:solidFill>
                  <a:schemeClr val="tx1"/>
                </a:solidFill>
                <a:latin typeface="Frutiger LT Com 55 Roman" charset="0"/>
                <a:ea typeface="ＭＳ Ｐゴシック" charset="0"/>
              </a:defRPr>
            </a:lvl1pPr>
            <a:lvl2pPr marL="714375" indent="-171450" eaLnBrk="0" hangingPunct="0">
              <a:defRPr>
                <a:solidFill>
                  <a:schemeClr val="tx1"/>
                </a:solidFill>
                <a:latin typeface="Frutiger LT Com 55 Roman" charset="0"/>
                <a:ea typeface="ＭＳ Ｐゴシック" charset="0"/>
              </a:defRPr>
            </a:lvl2pPr>
            <a:lvl3pPr marL="1143000" indent="-228600" eaLnBrk="0" hangingPunct="0">
              <a:defRPr>
                <a:solidFill>
                  <a:schemeClr val="tx1"/>
                </a:solidFill>
                <a:latin typeface="Frutiger LT Com 55 Roman" charset="0"/>
                <a:ea typeface="ＭＳ Ｐゴシック" charset="0"/>
              </a:defRPr>
            </a:lvl3pPr>
            <a:lvl4pPr marL="1600200" indent="-228600" eaLnBrk="0" hangingPunct="0">
              <a:defRPr>
                <a:solidFill>
                  <a:schemeClr val="tx1"/>
                </a:solidFill>
                <a:latin typeface="Frutiger LT Com 55 Roman" charset="0"/>
                <a:ea typeface="ＭＳ Ｐゴシック" charset="0"/>
              </a:defRPr>
            </a:lvl4pPr>
            <a:lvl5pPr marL="2057400" indent="-228600" eaLnBrk="0" hangingPunct="0">
              <a:defRPr>
                <a:solidFill>
                  <a:schemeClr val="tx1"/>
                </a:solidFill>
                <a:latin typeface="Frutiger LT Com 55 Roman" charset="0"/>
                <a:ea typeface="ＭＳ Ｐゴシック" charset="0"/>
              </a:defRPr>
            </a:lvl5pPr>
            <a:lvl6pPr marL="2514600" indent="-228600" eaLnBrk="0" fontAlgn="base" hangingPunct="0">
              <a:spcBef>
                <a:spcPct val="0"/>
              </a:spcBef>
              <a:spcAft>
                <a:spcPct val="0"/>
              </a:spcAft>
              <a:defRPr>
                <a:solidFill>
                  <a:schemeClr val="tx1"/>
                </a:solidFill>
                <a:latin typeface="Frutiger LT Com 55 Roman" charset="0"/>
                <a:ea typeface="ＭＳ Ｐゴシック" charset="0"/>
              </a:defRPr>
            </a:lvl6pPr>
            <a:lvl7pPr marL="2971800" indent="-228600" eaLnBrk="0" fontAlgn="base" hangingPunct="0">
              <a:spcBef>
                <a:spcPct val="0"/>
              </a:spcBef>
              <a:spcAft>
                <a:spcPct val="0"/>
              </a:spcAft>
              <a:defRPr>
                <a:solidFill>
                  <a:schemeClr val="tx1"/>
                </a:solidFill>
                <a:latin typeface="Frutiger LT Com 55 Roman" charset="0"/>
                <a:ea typeface="ＭＳ Ｐゴシック" charset="0"/>
              </a:defRPr>
            </a:lvl7pPr>
            <a:lvl8pPr marL="3429000" indent="-228600" eaLnBrk="0" fontAlgn="base" hangingPunct="0">
              <a:spcBef>
                <a:spcPct val="0"/>
              </a:spcBef>
              <a:spcAft>
                <a:spcPct val="0"/>
              </a:spcAft>
              <a:defRPr>
                <a:solidFill>
                  <a:schemeClr val="tx1"/>
                </a:solidFill>
                <a:latin typeface="Frutiger LT Com 55 Roman" charset="0"/>
                <a:ea typeface="ＭＳ Ｐゴシック" charset="0"/>
              </a:defRPr>
            </a:lvl8pPr>
            <a:lvl9pPr marL="3886200" indent="-228600" eaLnBrk="0" fontAlgn="base" hangingPunct="0">
              <a:spcBef>
                <a:spcPct val="0"/>
              </a:spcBef>
              <a:spcAft>
                <a:spcPct val="0"/>
              </a:spcAft>
              <a:defRPr>
                <a:solidFill>
                  <a:schemeClr val="tx1"/>
                </a:solidFill>
                <a:latin typeface="Frutiger LT Com 55 Roman" charset="0"/>
                <a:ea typeface="ＭＳ Ｐゴシック" charset="0"/>
              </a:defRPr>
            </a:lvl9pPr>
          </a:lstStyle>
          <a:p>
            <a:pPr eaLnBrk="1" hangingPunct="1">
              <a:spcBef>
                <a:spcPct val="30000"/>
              </a:spcBef>
              <a:buClr>
                <a:schemeClr val="tx2"/>
              </a:buClr>
              <a:buSzPct val="85000"/>
              <a:buFont typeface="Wingdings" charset="0"/>
              <a:buChar char="n"/>
              <a:defRPr/>
            </a:pPr>
            <a:r>
              <a:rPr lang="en-GB" sz="1400" b="1" dirty="0" smtClean="0"/>
              <a:t>The Management model of Fraunhofer is driven by the intermediary position between science and industry</a:t>
            </a:r>
          </a:p>
          <a:p>
            <a:pPr eaLnBrk="1" hangingPunct="1">
              <a:spcBef>
                <a:spcPct val="30000"/>
              </a:spcBef>
              <a:buClr>
                <a:schemeClr val="tx2"/>
              </a:buClr>
              <a:buSzPct val="85000"/>
              <a:buFont typeface="Wingdings" charset="0"/>
              <a:buChar char="n"/>
              <a:defRPr/>
            </a:pPr>
            <a:r>
              <a:rPr lang="en-GB" sz="1400" b="1" dirty="0" smtClean="0"/>
              <a:t>The Fraunhofer management model needs to foster</a:t>
            </a:r>
          </a:p>
          <a:p>
            <a:pPr lvl="1" eaLnBrk="1" hangingPunct="1">
              <a:spcBef>
                <a:spcPct val="30000"/>
              </a:spcBef>
              <a:buClr>
                <a:schemeClr val="tx2"/>
              </a:buClr>
              <a:buSzPct val="85000"/>
              <a:buFont typeface="Wingdings" charset="0"/>
              <a:buChar char="n"/>
              <a:defRPr/>
            </a:pPr>
            <a:r>
              <a:rPr lang="en-GB" sz="1400" b="1" dirty="0" smtClean="0"/>
              <a:t>demand driven</a:t>
            </a:r>
            <a:r>
              <a:rPr lang="en-GB" sz="1400" dirty="0" smtClean="0"/>
              <a:t> thinking (close contact to industry)</a:t>
            </a:r>
          </a:p>
          <a:p>
            <a:pPr lvl="1" eaLnBrk="1" hangingPunct="1">
              <a:spcBef>
                <a:spcPct val="30000"/>
              </a:spcBef>
              <a:buClr>
                <a:schemeClr val="tx2"/>
              </a:buClr>
              <a:buSzPct val="85000"/>
              <a:buFont typeface="Wingdings" charset="0"/>
              <a:buChar char="n"/>
              <a:defRPr/>
            </a:pPr>
            <a:r>
              <a:rPr lang="en-GB" sz="1400" b="1" dirty="0" smtClean="0"/>
              <a:t>ideas</a:t>
            </a:r>
            <a:r>
              <a:rPr lang="en-GB" sz="1400" dirty="0" smtClean="0"/>
              <a:t> and fundamental research (close contact to universities)</a:t>
            </a:r>
          </a:p>
          <a:p>
            <a:pPr lvl="1" eaLnBrk="1" hangingPunct="1">
              <a:spcBef>
                <a:spcPct val="30000"/>
              </a:spcBef>
              <a:buClr>
                <a:schemeClr val="tx2"/>
              </a:buClr>
              <a:buSzPct val="85000"/>
              <a:buFont typeface="Wingdings" charset="0"/>
              <a:buChar char="n"/>
              <a:defRPr/>
            </a:pPr>
            <a:r>
              <a:rPr lang="en-GB" sz="1400" dirty="0" smtClean="0"/>
              <a:t>thinking in </a:t>
            </a:r>
            <a:r>
              <a:rPr lang="en-GB" sz="1400" b="1" dirty="0" smtClean="0"/>
              <a:t>networks </a:t>
            </a:r>
            <a:r>
              <a:rPr lang="en-GB" sz="1400" dirty="0" smtClean="0"/>
              <a:t>(making new connections)</a:t>
            </a:r>
          </a:p>
          <a:p>
            <a:pPr lvl="1" eaLnBrk="1" hangingPunct="1">
              <a:spcBef>
                <a:spcPct val="30000"/>
              </a:spcBef>
              <a:buClr>
                <a:schemeClr val="tx2"/>
              </a:buClr>
              <a:buSzPct val="85000"/>
              <a:buFont typeface="Wingdings" charset="0"/>
              <a:buChar char="n"/>
              <a:defRPr/>
            </a:pPr>
            <a:r>
              <a:rPr lang="en-GB" sz="1400" dirty="0" smtClean="0"/>
              <a:t>thinking in </a:t>
            </a:r>
            <a:r>
              <a:rPr lang="en-GB" sz="1400" b="1" dirty="0" smtClean="0"/>
              <a:t>system approaches </a:t>
            </a:r>
            <a:r>
              <a:rPr lang="en-GB" sz="1400" dirty="0" smtClean="0"/>
              <a:t>(Life cycle analysis </a:t>
            </a:r>
            <a:r>
              <a:rPr lang="en-GB" sz="1400" dirty="0" err="1" smtClean="0"/>
              <a:t>etc</a:t>
            </a:r>
            <a:r>
              <a:rPr lang="en-GB" sz="1400" dirty="0" smtClean="0"/>
              <a:t>)</a:t>
            </a:r>
            <a:endParaRPr lang="en-GB" sz="1400" b="1" dirty="0" smtClean="0"/>
          </a:p>
        </p:txBody>
      </p:sp>
      <p:sp>
        <p:nvSpPr>
          <p:cNvPr id="9219" name="AutoShape 4"/>
          <p:cNvSpPr>
            <a:spLocks noChangeArrowheads="1"/>
          </p:cNvSpPr>
          <p:nvPr/>
        </p:nvSpPr>
        <p:spPr bwMode="auto">
          <a:xfrm>
            <a:off x="133350" y="4119563"/>
            <a:ext cx="304800" cy="609600"/>
          </a:xfrm>
          <a:prstGeom prst="rightArrow">
            <a:avLst>
              <a:gd name="adj1" fmla="val 50000"/>
              <a:gd name="adj2" fmla="val 100000"/>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Frutiger LT Com 55 Roman" charset="0"/>
              <a:ea typeface="ＭＳ Ｐゴシック" charset="0"/>
            </a:endParaRPr>
          </a:p>
        </p:txBody>
      </p:sp>
      <p:grpSp>
        <p:nvGrpSpPr>
          <p:cNvPr id="14339" name="Group 5"/>
          <p:cNvGrpSpPr>
            <a:grpSpLocks/>
          </p:cNvGrpSpPr>
          <p:nvPr/>
        </p:nvGrpSpPr>
        <p:grpSpPr bwMode="auto">
          <a:xfrm>
            <a:off x="460375" y="1379538"/>
            <a:ext cx="8543925" cy="2095500"/>
            <a:chOff x="110" y="2528"/>
            <a:chExt cx="5562" cy="1320"/>
          </a:xfrm>
        </p:grpSpPr>
        <p:sp>
          <p:nvSpPr>
            <p:cNvPr id="9236" name="AutoShape 6"/>
            <p:cNvSpPr>
              <a:spLocks noChangeArrowheads="1"/>
            </p:cNvSpPr>
            <p:nvPr/>
          </p:nvSpPr>
          <p:spPr bwMode="auto">
            <a:xfrm>
              <a:off x="110" y="2528"/>
              <a:ext cx="5562" cy="1320"/>
            </a:xfrm>
            <a:prstGeom prst="homePlate">
              <a:avLst>
                <a:gd name="adj" fmla="val 16113"/>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Frutiger LT Com 55 Roman" charset="0"/>
                <a:ea typeface="ＭＳ Ｐゴシック" charset="0"/>
              </a:endParaRPr>
            </a:p>
          </p:txBody>
        </p:sp>
        <p:sp>
          <p:nvSpPr>
            <p:cNvPr id="14356" name="Oval 6"/>
            <p:cNvSpPr>
              <a:spLocks noChangeArrowheads="1"/>
            </p:cNvSpPr>
            <p:nvPr/>
          </p:nvSpPr>
          <p:spPr bwMode="auto">
            <a:xfrm>
              <a:off x="2792" y="2736"/>
              <a:ext cx="1996" cy="680"/>
            </a:xfrm>
            <a:prstGeom prst="ellipse">
              <a:avLst/>
            </a:prstGeom>
            <a:solidFill>
              <a:schemeClr val="folHlink"/>
            </a:solidFill>
            <a:ln w="38100">
              <a:solidFill>
                <a:srgbClr val="333300"/>
              </a:solidFill>
              <a:prstDash val="dash"/>
              <a:round/>
              <a:headEnd/>
              <a:tailEnd/>
            </a:ln>
          </p:spPr>
          <p:txBody>
            <a:bodyPr wrap="none" anchor="ctr"/>
            <a:lstStyle/>
            <a:p>
              <a:endParaRPr lang="en-GB">
                <a:latin typeface="Frutiger 45 Light" pitchFamily="34" charset="0"/>
              </a:endParaRPr>
            </a:p>
          </p:txBody>
        </p:sp>
        <p:sp>
          <p:nvSpPr>
            <p:cNvPr id="14357" name="Oval 5"/>
            <p:cNvSpPr>
              <a:spLocks noChangeArrowheads="1"/>
            </p:cNvSpPr>
            <p:nvPr/>
          </p:nvSpPr>
          <p:spPr bwMode="auto">
            <a:xfrm>
              <a:off x="873" y="2736"/>
              <a:ext cx="1996" cy="680"/>
            </a:xfrm>
            <a:prstGeom prst="ellipse">
              <a:avLst/>
            </a:prstGeom>
            <a:solidFill>
              <a:schemeClr val="folHlink"/>
            </a:solidFill>
            <a:ln w="38100">
              <a:solidFill>
                <a:srgbClr val="333300"/>
              </a:solidFill>
              <a:prstDash val="dash"/>
              <a:round/>
              <a:headEnd/>
              <a:tailEnd/>
            </a:ln>
          </p:spPr>
          <p:txBody>
            <a:bodyPr wrap="none" anchor="ctr"/>
            <a:lstStyle/>
            <a:p>
              <a:pPr algn="ctr"/>
              <a:endParaRPr lang="en-GB" sz="1200">
                <a:latin typeface="Frutiger 45 Light" pitchFamily="34" charset="0"/>
              </a:endParaRPr>
            </a:p>
          </p:txBody>
        </p:sp>
        <p:grpSp>
          <p:nvGrpSpPr>
            <p:cNvPr id="14358" name="Group 9"/>
            <p:cNvGrpSpPr>
              <a:grpSpLocks/>
            </p:cNvGrpSpPr>
            <p:nvPr/>
          </p:nvGrpSpPr>
          <p:grpSpPr bwMode="auto">
            <a:xfrm>
              <a:off x="114" y="2720"/>
              <a:ext cx="1814" cy="1000"/>
              <a:chOff x="834" y="585"/>
              <a:chExt cx="1814" cy="1000"/>
            </a:xfrm>
          </p:grpSpPr>
          <p:pic>
            <p:nvPicPr>
              <p:cNvPr id="14374" name="Picture 10" descr="Bild3"/>
              <p:cNvPicPr>
                <a:picLocks noChangeAspect="1" noChangeArrowheads="1"/>
              </p:cNvPicPr>
              <p:nvPr/>
            </p:nvPicPr>
            <p:blipFill>
              <a:blip r:embed="rId3">
                <a:extLst>
                  <a:ext uri="{28A0092B-C50C-407E-A947-70E740481C1C}">
                    <a14:useLocalDpi xmlns:a14="http://schemas.microsoft.com/office/drawing/2010/main" val="0"/>
                  </a:ext>
                </a:extLst>
              </a:blip>
              <a:srcRect l="21063" r="23479"/>
              <a:stretch>
                <a:fillRect/>
              </a:stretch>
            </p:blipFill>
            <p:spPr bwMode="auto">
              <a:xfrm>
                <a:off x="834" y="585"/>
                <a:ext cx="1814" cy="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56" name="Rectangle 11"/>
              <p:cNvSpPr>
                <a:spLocks noChangeArrowheads="1"/>
              </p:cNvSpPr>
              <p:nvPr/>
            </p:nvSpPr>
            <p:spPr bwMode="auto">
              <a:xfrm>
                <a:off x="834" y="975"/>
                <a:ext cx="1535"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GB" sz="1600">
                    <a:latin typeface="Frutiger LT Com 55 Roman" charset="0"/>
                    <a:ea typeface="ＭＳ Ｐゴシック" charset="0"/>
                  </a:rPr>
                  <a:t>Universities </a:t>
                </a:r>
                <a:br>
                  <a:rPr lang="en-GB" sz="1600">
                    <a:latin typeface="Frutiger LT Com 55 Roman" charset="0"/>
                    <a:ea typeface="ＭＳ Ｐゴシック" charset="0"/>
                  </a:rPr>
                </a:br>
                <a:r>
                  <a:rPr lang="en-GB" sz="1600">
                    <a:latin typeface="Frutiger LT Com 55 Roman" charset="0"/>
                    <a:ea typeface="ＭＳ Ｐゴシック" charset="0"/>
                  </a:rPr>
                  <a:t>perform excellent </a:t>
                </a:r>
                <a:r>
                  <a:rPr lang="en-GB" sz="1600" b="1">
                    <a:latin typeface="Frutiger LT Com 55 Roman" charset="0"/>
                    <a:ea typeface="ＭＳ Ｐゴシック" charset="0"/>
                  </a:rPr>
                  <a:t>scientific research</a:t>
                </a:r>
                <a:endParaRPr lang="en-GB" sz="1600">
                  <a:latin typeface="Frutiger LT Com 55 Roman" charset="0"/>
                  <a:ea typeface="ＭＳ Ｐゴシック" charset="0"/>
                </a:endParaRPr>
              </a:p>
            </p:txBody>
          </p:sp>
        </p:grpSp>
        <p:sp>
          <p:nvSpPr>
            <p:cNvPr id="14359" name="Text Box 11"/>
            <p:cNvSpPr txBox="1">
              <a:spLocks noChangeArrowheads="1"/>
            </p:cNvSpPr>
            <p:nvPr/>
          </p:nvSpPr>
          <p:spPr bwMode="auto">
            <a:xfrm>
              <a:off x="1497" y="2947"/>
              <a:ext cx="63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Frutiger LT Com 55 Roman" pitchFamily="34" charset="0"/>
                  <a:ea typeface="ＭＳ Ｐゴシック" pitchFamily="34" charset="-128"/>
                </a:defRPr>
              </a:lvl1pPr>
              <a:lvl2pPr marL="742950" indent="-285750" eaLnBrk="0" hangingPunct="0">
                <a:defRPr sz="2400">
                  <a:solidFill>
                    <a:schemeClr val="tx1"/>
                  </a:solidFill>
                  <a:latin typeface="Frutiger LT Com 55 Roman" pitchFamily="34" charset="0"/>
                  <a:ea typeface="ＭＳ Ｐゴシック" pitchFamily="34" charset="-128"/>
                </a:defRPr>
              </a:lvl2pPr>
              <a:lvl3pPr marL="1143000" indent="-228600" eaLnBrk="0" hangingPunct="0">
                <a:defRPr sz="2400">
                  <a:solidFill>
                    <a:schemeClr val="tx1"/>
                  </a:solidFill>
                  <a:latin typeface="Frutiger LT Com 55 Roman" pitchFamily="34" charset="0"/>
                  <a:ea typeface="ＭＳ Ｐゴシック" pitchFamily="34" charset="-128"/>
                </a:defRPr>
              </a:lvl3pPr>
              <a:lvl4pPr marL="1600200" indent="-228600" eaLnBrk="0" hangingPunct="0">
                <a:defRPr sz="2400">
                  <a:solidFill>
                    <a:schemeClr val="tx1"/>
                  </a:solidFill>
                  <a:latin typeface="Frutiger LT Com 55 Roman" pitchFamily="34" charset="0"/>
                  <a:ea typeface="ＭＳ Ｐゴシック" pitchFamily="34" charset="-128"/>
                </a:defRPr>
              </a:lvl4pPr>
              <a:lvl5pPr marL="2057400" indent="-228600" eaLnBrk="0" hangingPunct="0">
                <a:defRPr sz="2400">
                  <a:solidFill>
                    <a:schemeClr val="tx1"/>
                  </a:solidFill>
                  <a:latin typeface="Frutiger LT Com 55 Roman"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Frutiger LT Com 55 Roman"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Frutiger LT Com 55 Roman"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Frutiger LT Com 55 Roman"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Frutiger LT Com 55 Roman" pitchFamily="34" charset="0"/>
                  <a:ea typeface="ＭＳ Ｐゴシック" pitchFamily="34" charset="-128"/>
                </a:defRPr>
              </a:lvl9pPr>
            </a:lstStyle>
            <a:p>
              <a:pPr algn="ctr" eaLnBrk="1" hangingPunct="1">
                <a:spcBef>
                  <a:spcPct val="50000"/>
                </a:spcBef>
              </a:pPr>
              <a:r>
                <a:rPr lang="en-GB" sz="1200" b="1">
                  <a:latin typeface="Frutiger 45 Light" pitchFamily="34" charset="0"/>
                </a:rPr>
                <a:t>Research cycle</a:t>
              </a:r>
            </a:p>
          </p:txBody>
        </p:sp>
        <p:sp>
          <p:nvSpPr>
            <p:cNvPr id="14360" name="Text Box 13"/>
            <p:cNvSpPr txBox="1">
              <a:spLocks noChangeArrowheads="1"/>
            </p:cNvSpPr>
            <p:nvPr/>
          </p:nvSpPr>
          <p:spPr bwMode="auto">
            <a:xfrm>
              <a:off x="3338" y="2922"/>
              <a:ext cx="68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Frutiger LT Com 55 Roman" pitchFamily="34" charset="0"/>
                  <a:ea typeface="ＭＳ Ｐゴシック" pitchFamily="34" charset="-128"/>
                </a:defRPr>
              </a:lvl1pPr>
              <a:lvl2pPr marL="742950" indent="-285750" eaLnBrk="0" hangingPunct="0">
                <a:defRPr sz="2400">
                  <a:solidFill>
                    <a:schemeClr val="tx1"/>
                  </a:solidFill>
                  <a:latin typeface="Frutiger LT Com 55 Roman" pitchFamily="34" charset="0"/>
                  <a:ea typeface="ＭＳ Ｐゴシック" pitchFamily="34" charset="-128"/>
                </a:defRPr>
              </a:lvl2pPr>
              <a:lvl3pPr marL="1143000" indent="-228600" eaLnBrk="0" hangingPunct="0">
                <a:defRPr sz="2400">
                  <a:solidFill>
                    <a:schemeClr val="tx1"/>
                  </a:solidFill>
                  <a:latin typeface="Frutiger LT Com 55 Roman" pitchFamily="34" charset="0"/>
                  <a:ea typeface="ＭＳ Ｐゴシック" pitchFamily="34" charset="-128"/>
                </a:defRPr>
              </a:lvl3pPr>
              <a:lvl4pPr marL="1600200" indent="-228600" eaLnBrk="0" hangingPunct="0">
                <a:defRPr sz="2400">
                  <a:solidFill>
                    <a:schemeClr val="tx1"/>
                  </a:solidFill>
                  <a:latin typeface="Frutiger LT Com 55 Roman" pitchFamily="34" charset="0"/>
                  <a:ea typeface="ＭＳ Ｐゴシック" pitchFamily="34" charset="-128"/>
                </a:defRPr>
              </a:lvl4pPr>
              <a:lvl5pPr marL="2057400" indent="-228600" eaLnBrk="0" hangingPunct="0">
                <a:defRPr sz="2400">
                  <a:solidFill>
                    <a:schemeClr val="tx1"/>
                  </a:solidFill>
                  <a:latin typeface="Frutiger LT Com 55 Roman"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Frutiger LT Com 55 Roman"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Frutiger LT Com 55 Roman"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Frutiger LT Com 55 Roman"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Frutiger LT Com 55 Roman" pitchFamily="34" charset="0"/>
                  <a:ea typeface="ＭＳ Ｐゴシック" pitchFamily="34" charset="-128"/>
                </a:defRPr>
              </a:lvl9pPr>
            </a:lstStyle>
            <a:p>
              <a:pPr algn="ctr" eaLnBrk="1" hangingPunct="1">
                <a:spcBef>
                  <a:spcPct val="50000"/>
                </a:spcBef>
              </a:pPr>
              <a:r>
                <a:rPr lang="en-GB" sz="1200" b="1">
                  <a:latin typeface="Frutiger 45 Light" pitchFamily="34" charset="0"/>
                </a:rPr>
                <a:t>Innovation cycle</a:t>
              </a:r>
            </a:p>
          </p:txBody>
        </p:sp>
        <p:sp>
          <p:nvSpPr>
            <p:cNvPr id="14361" name="Line 19"/>
            <p:cNvSpPr>
              <a:spLocks noChangeShapeType="1"/>
            </p:cNvSpPr>
            <p:nvPr/>
          </p:nvSpPr>
          <p:spPr bwMode="auto">
            <a:xfrm>
              <a:off x="1703" y="2736"/>
              <a:ext cx="96" cy="0"/>
            </a:xfrm>
            <a:prstGeom prst="line">
              <a:avLst/>
            </a:prstGeom>
            <a:noFill/>
            <a:ln w="44450">
              <a:solidFill>
                <a:srgbClr val="333300"/>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4362" name="Line 20"/>
            <p:cNvSpPr>
              <a:spLocks noChangeShapeType="1"/>
            </p:cNvSpPr>
            <p:nvPr/>
          </p:nvSpPr>
          <p:spPr bwMode="auto">
            <a:xfrm>
              <a:off x="3913" y="3497"/>
              <a:ext cx="96" cy="0"/>
            </a:xfrm>
            <a:prstGeom prst="line">
              <a:avLst/>
            </a:prstGeom>
            <a:noFill/>
            <a:ln w="44450">
              <a:solidFill>
                <a:srgbClr val="333300"/>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4363" name="Line 22"/>
            <p:cNvSpPr>
              <a:spLocks noChangeShapeType="1"/>
            </p:cNvSpPr>
            <p:nvPr/>
          </p:nvSpPr>
          <p:spPr bwMode="auto">
            <a:xfrm flipH="1">
              <a:off x="3610" y="2744"/>
              <a:ext cx="96" cy="0"/>
            </a:xfrm>
            <a:prstGeom prst="line">
              <a:avLst/>
            </a:prstGeom>
            <a:noFill/>
            <a:ln w="44450">
              <a:solidFill>
                <a:srgbClr val="333300"/>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CA"/>
            </a:p>
          </p:txBody>
        </p:sp>
        <p:pic>
          <p:nvPicPr>
            <p:cNvPr id="14364" name="Picture 17" descr="Bild3"/>
            <p:cNvPicPr>
              <a:picLocks noChangeAspect="1" noChangeArrowheads="1"/>
            </p:cNvPicPr>
            <p:nvPr/>
          </p:nvPicPr>
          <p:blipFill>
            <a:blip r:embed="rId3">
              <a:extLst>
                <a:ext uri="{28A0092B-C50C-407E-A947-70E740481C1C}">
                  <a14:useLocalDpi xmlns:a14="http://schemas.microsoft.com/office/drawing/2010/main" val="0"/>
                </a:ext>
              </a:extLst>
            </a:blip>
            <a:srcRect l="14919" r="23479"/>
            <a:stretch>
              <a:fillRect/>
            </a:stretch>
          </p:blipFill>
          <p:spPr bwMode="auto">
            <a:xfrm>
              <a:off x="1832" y="2752"/>
              <a:ext cx="2015" cy="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6" name="Rectangle 18"/>
            <p:cNvSpPr>
              <a:spLocks noChangeArrowheads="1"/>
            </p:cNvSpPr>
            <p:nvPr/>
          </p:nvSpPr>
          <p:spPr bwMode="auto">
            <a:xfrm>
              <a:off x="2075" y="3066"/>
              <a:ext cx="1440"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GB" sz="1600">
                  <a:latin typeface="Frutiger LT Com 55 Roman" charset="0"/>
                  <a:ea typeface="ＭＳ Ｐゴシック" charset="0"/>
                </a:rPr>
                <a:t>RTOs bridge the innovation gap with </a:t>
              </a:r>
              <a:r>
                <a:rPr lang="en-GB" sz="1600" b="1">
                  <a:latin typeface="Frutiger LT Com 55 Roman" charset="0"/>
                  <a:ea typeface="ＭＳ Ｐゴシック" charset="0"/>
                </a:rPr>
                <a:t>technological R&amp;D</a:t>
              </a:r>
              <a:endParaRPr lang="en-GB" sz="1600">
                <a:latin typeface="Frutiger LT Com 55 Roman" charset="0"/>
                <a:ea typeface="ＭＳ Ｐゴシック" charset="0"/>
              </a:endParaRPr>
            </a:p>
          </p:txBody>
        </p:sp>
        <p:grpSp>
          <p:nvGrpSpPr>
            <p:cNvPr id="14366" name="Group 19"/>
            <p:cNvGrpSpPr>
              <a:grpSpLocks/>
            </p:cNvGrpSpPr>
            <p:nvPr/>
          </p:nvGrpSpPr>
          <p:grpSpPr bwMode="auto">
            <a:xfrm>
              <a:off x="3624" y="2696"/>
              <a:ext cx="1790" cy="1000"/>
              <a:chOff x="3001" y="585"/>
              <a:chExt cx="1790" cy="1000"/>
            </a:xfrm>
          </p:grpSpPr>
          <p:pic>
            <p:nvPicPr>
              <p:cNvPr id="14372" name="Picture 20" descr="Bild3"/>
              <p:cNvPicPr>
                <a:picLocks noChangeAspect="1" noChangeArrowheads="1"/>
              </p:cNvPicPr>
              <p:nvPr/>
            </p:nvPicPr>
            <p:blipFill>
              <a:blip r:embed="rId3">
                <a:extLst>
                  <a:ext uri="{28A0092B-C50C-407E-A947-70E740481C1C}">
                    <a14:useLocalDpi xmlns:a14="http://schemas.microsoft.com/office/drawing/2010/main" val="0"/>
                  </a:ext>
                </a:extLst>
              </a:blip>
              <a:srcRect l="14919" r="30357"/>
              <a:stretch>
                <a:fillRect/>
              </a:stretch>
            </p:blipFill>
            <p:spPr bwMode="auto">
              <a:xfrm>
                <a:off x="3001" y="585"/>
                <a:ext cx="1790" cy="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54" name="Rectangle 21"/>
              <p:cNvSpPr>
                <a:spLocks noChangeArrowheads="1"/>
              </p:cNvSpPr>
              <p:nvPr/>
            </p:nvSpPr>
            <p:spPr bwMode="auto">
              <a:xfrm>
                <a:off x="3344" y="959"/>
                <a:ext cx="1239"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GB" sz="1600">
                    <a:latin typeface="Frutiger LT Com 55 Roman" charset="0"/>
                    <a:ea typeface="ＭＳ Ｐゴシック" charset="0"/>
                  </a:rPr>
                  <a:t>Innovative</a:t>
                </a:r>
                <a:br>
                  <a:rPr lang="en-GB" sz="1600">
                    <a:latin typeface="Frutiger LT Com 55 Roman" charset="0"/>
                    <a:ea typeface="ＭＳ Ｐゴシック" charset="0"/>
                  </a:rPr>
                </a:br>
                <a:r>
                  <a:rPr lang="en-GB" sz="1600">
                    <a:latin typeface="Frutiger LT Com 55 Roman" charset="0"/>
                    <a:ea typeface="ＭＳ Ｐゴシック" charset="0"/>
                  </a:rPr>
                  <a:t>companies create</a:t>
                </a:r>
                <a:br>
                  <a:rPr lang="en-GB" sz="1600">
                    <a:latin typeface="Frutiger LT Com 55 Roman" charset="0"/>
                    <a:ea typeface="ＭＳ Ｐゴシック" charset="0"/>
                  </a:rPr>
                </a:br>
                <a:r>
                  <a:rPr lang="en-GB" sz="1600" b="1">
                    <a:latin typeface="Frutiger LT Com 55 Roman" charset="0"/>
                    <a:ea typeface="ＭＳ Ｐゴシック" charset="0"/>
                  </a:rPr>
                  <a:t>new products</a:t>
                </a:r>
              </a:p>
            </p:txBody>
          </p:sp>
        </p:grpSp>
        <p:grpSp>
          <p:nvGrpSpPr>
            <p:cNvPr id="14367" name="Group 22"/>
            <p:cNvGrpSpPr>
              <a:grpSpLocks/>
            </p:cNvGrpSpPr>
            <p:nvPr/>
          </p:nvGrpSpPr>
          <p:grpSpPr bwMode="auto">
            <a:xfrm>
              <a:off x="1353" y="2720"/>
              <a:ext cx="2878" cy="975"/>
              <a:chOff x="673" y="2624"/>
              <a:chExt cx="2878" cy="975"/>
            </a:xfrm>
          </p:grpSpPr>
          <p:sp>
            <p:nvSpPr>
              <p:cNvPr id="14370" name="Freeform 23"/>
              <p:cNvSpPr>
                <a:spLocks/>
              </p:cNvSpPr>
              <p:nvPr/>
            </p:nvSpPr>
            <p:spPr bwMode="auto">
              <a:xfrm>
                <a:off x="673" y="2624"/>
                <a:ext cx="1440" cy="975"/>
              </a:xfrm>
              <a:custGeom>
                <a:avLst/>
                <a:gdLst>
                  <a:gd name="T0" fmla="*/ 0 w 1440"/>
                  <a:gd name="T1" fmla="*/ 975 h 975"/>
                  <a:gd name="T2" fmla="*/ 672 w 1440"/>
                  <a:gd name="T3" fmla="*/ 687 h 975"/>
                  <a:gd name="T4" fmla="*/ 1152 w 1440"/>
                  <a:gd name="T5" fmla="*/ 112 h 975"/>
                  <a:gd name="T6" fmla="*/ 1440 w 1440"/>
                  <a:gd name="T7" fmla="*/ 16 h 9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0" h="975">
                    <a:moveTo>
                      <a:pt x="0" y="975"/>
                    </a:moveTo>
                    <a:cubicBezTo>
                      <a:pt x="240" y="903"/>
                      <a:pt x="480" y="831"/>
                      <a:pt x="672" y="687"/>
                    </a:cubicBezTo>
                    <a:cubicBezTo>
                      <a:pt x="864" y="543"/>
                      <a:pt x="1024" y="224"/>
                      <a:pt x="1152" y="112"/>
                    </a:cubicBezTo>
                    <a:cubicBezTo>
                      <a:pt x="1280" y="0"/>
                      <a:pt x="1360" y="8"/>
                      <a:pt x="1440" y="16"/>
                    </a:cubicBezTo>
                  </a:path>
                </a:pathLst>
              </a:custGeom>
              <a:noFill/>
              <a:ln w="5080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4371" name="Freeform 24"/>
              <p:cNvSpPr>
                <a:spLocks/>
              </p:cNvSpPr>
              <p:nvPr/>
            </p:nvSpPr>
            <p:spPr bwMode="auto">
              <a:xfrm flipH="1">
                <a:off x="2113" y="2624"/>
                <a:ext cx="1438" cy="975"/>
              </a:xfrm>
              <a:custGeom>
                <a:avLst/>
                <a:gdLst>
                  <a:gd name="T0" fmla="*/ 0 w 1440"/>
                  <a:gd name="T1" fmla="*/ 975 h 975"/>
                  <a:gd name="T2" fmla="*/ 664 w 1440"/>
                  <a:gd name="T3" fmla="*/ 687 h 975"/>
                  <a:gd name="T4" fmla="*/ 1136 w 1440"/>
                  <a:gd name="T5" fmla="*/ 112 h 975"/>
                  <a:gd name="T6" fmla="*/ 1424 w 1440"/>
                  <a:gd name="T7" fmla="*/ 16 h 9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0" h="975">
                    <a:moveTo>
                      <a:pt x="0" y="975"/>
                    </a:moveTo>
                    <a:cubicBezTo>
                      <a:pt x="240" y="903"/>
                      <a:pt x="480" y="831"/>
                      <a:pt x="672" y="687"/>
                    </a:cubicBezTo>
                    <a:cubicBezTo>
                      <a:pt x="864" y="543"/>
                      <a:pt x="1024" y="224"/>
                      <a:pt x="1152" y="112"/>
                    </a:cubicBezTo>
                    <a:cubicBezTo>
                      <a:pt x="1280" y="0"/>
                      <a:pt x="1360" y="8"/>
                      <a:pt x="1440" y="16"/>
                    </a:cubicBezTo>
                  </a:path>
                </a:pathLst>
              </a:custGeom>
              <a:noFill/>
              <a:ln w="5080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pSp>
        <p:pic>
          <p:nvPicPr>
            <p:cNvPr id="14368" name="Picture 25" descr="Bild2"/>
            <p:cNvPicPr>
              <a:picLocks noChangeAspect="1" noChangeArrowheads="1"/>
            </p:cNvPicPr>
            <p:nvPr/>
          </p:nvPicPr>
          <p:blipFill>
            <a:blip r:embed="rId4">
              <a:extLst>
                <a:ext uri="{28A0092B-C50C-407E-A947-70E740481C1C}">
                  <a14:useLocalDpi xmlns:a14="http://schemas.microsoft.com/office/drawing/2010/main" val="0"/>
                </a:ext>
              </a:extLst>
            </a:blip>
            <a:srcRect r="22508"/>
            <a:stretch>
              <a:fillRect/>
            </a:stretch>
          </p:blipFill>
          <p:spPr bwMode="auto">
            <a:xfrm>
              <a:off x="3080" y="2704"/>
              <a:ext cx="226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9" name="Picture 26" descr="Bild1"/>
            <p:cNvPicPr>
              <a:picLocks noChangeAspect="1" noChangeArrowheads="1"/>
            </p:cNvPicPr>
            <p:nvPr/>
          </p:nvPicPr>
          <p:blipFill>
            <a:blip r:embed="rId5">
              <a:extLst>
                <a:ext uri="{28A0092B-C50C-407E-A947-70E740481C1C}">
                  <a14:useLocalDpi xmlns:a14="http://schemas.microsoft.com/office/drawing/2010/main" val="0"/>
                </a:ext>
              </a:extLst>
            </a:blip>
            <a:srcRect l="26311"/>
            <a:stretch>
              <a:fillRect/>
            </a:stretch>
          </p:blipFill>
          <p:spPr bwMode="auto">
            <a:xfrm>
              <a:off x="212" y="2711"/>
              <a:ext cx="2151"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21" name="AutoShape 28"/>
          <p:cNvSpPr>
            <a:spLocks noChangeArrowheads="1"/>
          </p:cNvSpPr>
          <p:nvPr/>
        </p:nvSpPr>
        <p:spPr bwMode="auto">
          <a:xfrm>
            <a:off x="460375" y="3475038"/>
            <a:ext cx="8375650" cy="519112"/>
          </a:xfrm>
          <a:prstGeom prst="homePlate">
            <a:avLst>
              <a:gd name="adj" fmla="val 31672"/>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GB">
                <a:latin typeface="Frutiger LT Com 55 Roman" charset="0"/>
                <a:ea typeface="ＭＳ Ｐゴシック" charset="0"/>
              </a:rPr>
              <a:t>Intensive exchange with society</a:t>
            </a:r>
          </a:p>
        </p:txBody>
      </p:sp>
      <p:sp>
        <p:nvSpPr>
          <p:cNvPr id="9222" name="AutoShape 29"/>
          <p:cNvSpPr>
            <a:spLocks noChangeArrowheads="1"/>
          </p:cNvSpPr>
          <p:nvPr/>
        </p:nvSpPr>
        <p:spPr bwMode="auto">
          <a:xfrm>
            <a:off x="774700" y="3271838"/>
            <a:ext cx="293688" cy="203200"/>
          </a:xfrm>
          <a:prstGeom prst="upArrow">
            <a:avLst>
              <a:gd name="adj1" fmla="val 50000"/>
              <a:gd name="adj2" fmla="val 250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Frutiger LT Com 55 Roman" charset="0"/>
              <a:ea typeface="ＭＳ Ｐゴシック" charset="0"/>
            </a:endParaRPr>
          </a:p>
        </p:txBody>
      </p:sp>
      <p:sp>
        <p:nvSpPr>
          <p:cNvPr id="9223" name="AutoShape 30"/>
          <p:cNvSpPr>
            <a:spLocks noChangeArrowheads="1"/>
          </p:cNvSpPr>
          <p:nvPr/>
        </p:nvSpPr>
        <p:spPr bwMode="auto">
          <a:xfrm>
            <a:off x="3971925" y="3271838"/>
            <a:ext cx="293688" cy="203200"/>
          </a:xfrm>
          <a:prstGeom prst="upArrow">
            <a:avLst>
              <a:gd name="adj1" fmla="val 50000"/>
              <a:gd name="adj2" fmla="val 250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Frutiger LT Com 55 Roman" charset="0"/>
              <a:ea typeface="ＭＳ Ｐゴシック" charset="0"/>
            </a:endParaRPr>
          </a:p>
        </p:txBody>
      </p:sp>
      <p:sp>
        <p:nvSpPr>
          <p:cNvPr id="9224" name="AutoShape 31"/>
          <p:cNvSpPr>
            <a:spLocks noChangeArrowheads="1"/>
          </p:cNvSpPr>
          <p:nvPr/>
        </p:nvSpPr>
        <p:spPr bwMode="auto">
          <a:xfrm>
            <a:off x="7019925" y="3271838"/>
            <a:ext cx="293688" cy="203200"/>
          </a:xfrm>
          <a:prstGeom prst="upArrow">
            <a:avLst>
              <a:gd name="adj1" fmla="val 50000"/>
              <a:gd name="adj2" fmla="val 250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Frutiger LT Com 55 Roman" charset="0"/>
              <a:ea typeface="ＭＳ Ｐゴシック" charset="0"/>
            </a:endParaRPr>
          </a:p>
        </p:txBody>
      </p:sp>
      <p:sp>
        <p:nvSpPr>
          <p:cNvPr id="9225" name="AutoShape 32"/>
          <p:cNvSpPr>
            <a:spLocks noChangeArrowheads="1"/>
          </p:cNvSpPr>
          <p:nvPr/>
        </p:nvSpPr>
        <p:spPr bwMode="auto">
          <a:xfrm rot="10800000">
            <a:off x="7221538" y="3475038"/>
            <a:ext cx="293687" cy="203200"/>
          </a:xfrm>
          <a:prstGeom prst="upArrow">
            <a:avLst>
              <a:gd name="adj1" fmla="val 50000"/>
              <a:gd name="adj2" fmla="val 25000"/>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Frutiger LT Com 55 Roman" charset="0"/>
              <a:ea typeface="ＭＳ Ｐゴシック" charset="0"/>
            </a:endParaRPr>
          </a:p>
        </p:txBody>
      </p:sp>
      <p:sp>
        <p:nvSpPr>
          <p:cNvPr id="9226" name="AutoShape 33"/>
          <p:cNvSpPr>
            <a:spLocks noChangeArrowheads="1"/>
          </p:cNvSpPr>
          <p:nvPr/>
        </p:nvSpPr>
        <p:spPr bwMode="auto">
          <a:xfrm rot="10800000">
            <a:off x="4171950" y="3475038"/>
            <a:ext cx="293688" cy="203200"/>
          </a:xfrm>
          <a:prstGeom prst="upArrow">
            <a:avLst>
              <a:gd name="adj1" fmla="val 50000"/>
              <a:gd name="adj2" fmla="val 25000"/>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Frutiger LT Com 55 Roman" charset="0"/>
              <a:ea typeface="ＭＳ Ｐゴシック" charset="0"/>
            </a:endParaRPr>
          </a:p>
        </p:txBody>
      </p:sp>
      <p:sp>
        <p:nvSpPr>
          <p:cNvPr id="9227" name="AutoShape 34"/>
          <p:cNvSpPr>
            <a:spLocks noChangeArrowheads="1"/>
          </p:cNvSpPr>
          <p:nvPr/>
        </p:nvSpPr>
        <p:spPr bwMode="auto">
          <a:xfrm rot="10800000">
            <a:off x="958850" y="3475038"/>
            <a:ext cx="293688" cy="203200"/>
          </a:xfrm>
          <a:prstGeom prst="upArrow">
            <a:avLst>
              <a:gd name="adj1" fmla="val 50000"/>
              <a:gd name="adj2" fmla="val 25000"/>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Frutiger LT Com 55 Roman" charset="0"/>
              <a:ea typeface="ＭＳ Ｐゴシック" charset="0"/>
            </a:endParaRPr>
          </a:p>
        </p:txBody>
      </p:sp>
      <p:sp>
        <p:nvSpPr>
          <p:cNvPr id="9228" name="AutoShape 36"/>
          <p:cNvSpPr>
            <a:spLocks noChangeArrowheads="1"/>
          </p:cNvSpPr>
          <p:nvPr/>
        </p:nvSpPr>
        <p:spPr bwMode="auto">
          <a:xfrm>
            <a:off x="460375" y="947738"/>
            <a:ext cx="8375650" cy="493712"/>
          </a:xfrm>
          <a:prstGeom prst="homePlate">
            <a:avLst>
              <a:gd name="adj" fmla="val 33301"/>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GB">
                <a:latin typeface="Frutiger LT Com 55 Roman" charset="0"/>
                <a:ea typeface="ＭＳ Ｐゴシック" charset="0"/>
              </a:rPr>
              <a:t>Societal challenge as future markets - being ready for global competition</a:t>
            </a:r>
          </a:p>
        </p:txBody>
      </p:sp>
      <p:sp>
        <p:nvSpPr>
          <p:cNvPr id="9229" name="AutoShape 37"/>
          <p:cNvSpPr>
            <a:spLocks noChangeArrowheads="1"/>
          </p:cNvSpPr>
          <p:nvPr/>
        </p:nvSpPr>
        <p:spPr bwMode="auto">
          <a:xfrm>
            <a:off x="755650" y="1239838"/>
            <a:ext cx="293688" cy="203200"/>
          </a:xfrm>
          <a:prstGeom prst="upArrow">
            <a:avLst>
              <a:gd name="adj1" fmla="val 50000"/>
              <a:gd name="adj2" fmla="val 25000"/>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Frutiger LT Com 55 Roman" charset="0"/>
              <a:ea typeface="ＭＳ Ｐゴシック" charset="0"/>
            </a:endParaRPr>
          </a:p>
        </p:txBody>
      </p:sp>
      <p:sp>
        <p:nvSpPr>
          <p:cNvPr id="9230" name="AutoShape 38"/>
          <p:cNvSpPr>
            <a:spLocks noChangeArrowheads="1"/>
          </p:cNvSpPr>
          <p:nvPr/>
        </p:nvSpPr>
        <p:spPr bwMode="auto">
          <a:xfrm rot="10800000">
            <a:off x="939800" y="1443038"/>
            <a:ext cx="293688" cy="203200"/>
          </a:xfrm>
          <a:prstGeom prst="upArrow">
            <a:avLst>
              <a:gd name="adj1" fmla="val 50000"/>
              <a:gd name="adj2" fmla="val 25000"/>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Frutiger LT Com 55 Roman" charset="0"/>
              <a:ea typeface="ＭＳ Ｐゴシック" charset="0"/>
            </a:endParaRPr>
          </a:p>
        </p:txBody>
      </p:sp>
      <p:sp>
        <p:nvSpPr>
          <p:cNvPr id="9231" name="AutoShape 39"/>
          <p:cNvSpPr>
            <a:spLocks noChangeArrowheads="1"/>
          </p:cNvSpPr>
          <p:nvPr/>
        </p:nvSpPr>
        <p:spPr bwMode="auto">
          <a:xfrm>
            <a:off x="3814763" y="1239838"/>
            <a:ext cx="293687" cy="203200"/>
          </a:xfrm>
          <a:prstGeom prst="upArrow">
            <a:avLst>
              <a:gd name="adj1" fmla="val 50000"/>
              <a:gd name="adj2" fmla="val 25000"/>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Frutiger LT Com 55 Roman" charset="0"/>
              <a:ea typeface="ＭＳ Ｐゴシック" charset="0"/>
            </a:endParaRPr>
          </a:p>
        </p:txBody>
      </p:sp>
      <p:sp>
        <p:nvSpPr>
          <p:cNvPr id="9232" name="AutoShape 40"/>
          <p:cNvSpPr>
            <a:spLocks noChangeArrowheads="1"/>
          </p:cNvSpPr>
          <p:nvPr/>
        </p:nvSpPr>
        <p:spPr bwMode="auto">
          <a:xfrm rot="10800000">
            <a:off x="3998913" y="1443038"/>
            <a:ext cx="293687" cy="203200"/>
          </a:xfrm>
          <a:prstGeom prst="upArrow">
            <a:avLst>
              <a:gd name="adj1" fmla="val 50000"/>
              <a:gd name="adj2" fmla="val 25000"/>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Frutiger LT Com 55 Roman" charset="0"/>
              <a:ea typeface="ＭＳ Ｐゴシック" charset="0"/>
            </a:endParaRPr>
          </a:p>
        </p:txBody>
      </p:sp>
      <p:sp>
        <p:nvSpPr>
          <p:cNvPr id="9233" name="AutoShape 41"/>
          <p:cNvSpPr>
            <a:spLocks noChangeArrowheads="1"/>
          </p:cNvSpPr>
          <p:nvPr/>
        </p:nvSpPr>
        <p:spPr bwMode="auto">
          <a:xfrm>
            <a:off x="6988175" y="1239838"/>
            <a:ext cx="293688" cy="203200"/>
          </a:xfrm>
          <a:prstGeom prst="upArrow">
            <a:avLst>
              <a:gd name="adj1" fmla="val 50000"/>
              <a:gd name="adj2" fmla="val 25000"/>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Frutiger LT Com 55 Roman" charset="0"/>
              <a:ea typeface="ＭＳ Ｐゴシック" charset="0"/>
            </a:endParaRPr>
          </a:p>
        </p:txBody>
      </p:sp>
      <p:sp>
        <p:nvSpPr>
          <p:cNvPr id="9234" name="AutoShape 42"/>
          <p:cNvSpPr>
            <a:spLocks noChangeArrowheads="1"/>
          </p:cNvSpPr>
          <p:nvPr/>
        </p:nvSpPr>
        <p:spPr bwMode="auto">
          <a:xfrm rot="10800000">
            <a:off x="7172325" y="1443038"/>
            <a:ext cx="293688" cy="203200"/>
          </a:xfrm>
          <a:prstGeom prst="upArrow">
            <a:avLst>
              <a:gd name="adj1" fmla="val 50000"/>
              <a:gd name="adj2" fmla="val 25000"/>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Frutiger LT Com 55 Roman" charset="0"/>
              <a:ea typeface="ＭＳ Ｐゴシック" charset="0"/>
            </a:endParaRPr>
          </a:p>
        </p:txBody>
      </p:sp>
      <p:sp>
        <p:nvSpPr>
          <p:cNvPr id="9235" name="Text Box 44"/>
          <p:cNvSpPr txBox="1">
            <a:spLocks noChangeArrowheads="1"/>
          </p:cNvSpPr>
          <p:nvPr/>
        </p:nvSpPr>
        <p:spPr bwMode="auto">
          <a:xfrm>
            <a:off x="460375" y="382588"/>
            <a:ext cx="822325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a:solidFill>
                  <a:schemeClr val="tx1"/>
                </a:solidFill>
                <a:latin typeface="Frutiger LT Com 55 Roman" charset="0"/>
                <a:ea typeface="ＭＳ Ｐゴシック" charset="0"/>
              </a:defRPr>
            </a:lvl1pPr>
            <a:lvl2pPr marL="742950" indent="-285750" eaLnBrk="0" hangingPunct="0">
              <a:defRPr>
                <a:solidFill>
                  <a:schemeClr val="tx1"/>
                </a:solidFill>
                <a:latin typeface="Frutiger LT Com 55 Roman" charset="0"/>
                <a:ea typeface="ＭＳ Ｐゴシック" charset="0"/>
              </a:defRPr>
            </a:lvl2pPr>
            <a:lvl3pPr marL="1143000" indent="-228600" eaLnBrk="0" hangingPunct="0">
              <a:defRPr>
                <a:solidFill>
                  <a:schemeClr val="tx1"/>
                </a:solidFill>
                <a:latin typeface="Frutiger LT Com 55 Roman" charset="0"/>
                <a:ea typeface="ＭＳ Ｐゴシック" charset="0"/>
              </a:defRPr>
            </a:lvl3pPr>
            <a:lvl4pPr marL="1600200" indent="-228600" eaLnBrk="0" hangingPunct="0">
              <a:defRPr>
                <a:solidFill>
                  <a:schemeClr val="tx1"/>
                </a:solidFill>
                <a:latin typeface="Frutiger LT Com 55 Roman" charset="0"/>
                <a:ea typeface="ＭＳ Ｐゴシック" charset="0"/>
              </a:defRPr>
            </a:lvl4pPr>
            <a:lvl5pPr marL="2057400" indent="-228600" eaLnBrk="0" hangingPunct="0">
              <a:defRPr>
                <a:solidFill>
                  <a:schemeClr val="tx1"/>
                </a:solidFill>
                <a:latin typeface="Frutiger LT Com 55 Roman" charset="0"/>
                <a:ea typeface="ＭＳ Ｐゴシック" charset="0"/>
              </a:defRPr>
            </a:lvl5pPr>
            <a:lvl6pPr marL="2514600" indent="-228600" eaLnBrk="0" fontAlgn="base" hangingPunct="0">
              <a:spcBef>
                <a:spcPct val="0"/>
              </a:spcBef>
              <a:spcAft>
                <a:spcPct val="0"/>
              </a:spcAft>
              <a:defRPr>
                <a:solidFill>
                  <a:schemeClr val="tx1"/>
                </a:solidFill>
                <a:latin typeface="Frutiger LT Com 55 Roman" charset="0"/>
                <a:ea typeface="ＭＳ Ｐゴシック" charset="0"/>
              </a:defRPr>
            </a:lvl6pPr>
            <a:lvl7pPr marL="2971800" indent="-228600" eaLnBrk="0" fontAlgn="base" hangingPunct="0">
              <a:spcBef>
                <a:spcPct val="0"/>
              </a:spcBef>
              <a:spcAft>
                <a:spcPct val="0"/>
              </a:spcAft>
              <a:defRPr>
                <a:solidFill>
                  <a:schemeClr val="tx1"/>
                </a:solidFill>
                <a:latin typeface="Frutiger LT Com 55 Roman" charset="0"/>
                <a:ea typeface="ＭＳ Ｐゴシック" charset="0"/>
              </a:defRPr>
            </a:lvl7pPr>
            <a:lvl8pPr marL="3429000" indent="-228600" eaLnBrk="0" fontAlgn="base" hangingPunct="0">
              <a:spcBef>
                <a:spcPct val="0"/>
              </a:spcBef>
              <a:spcAft>
                <a:spcPct val="0"/>
              </a:spcAft>
              <a:defRPr>
                <a:solidFill>
                  <a:schemeClr val="tx1"/>
                </a:solidFill>
                <a:latin typeface="Frutiger LT Com 55 Roman" charset="0"/>
                <a:ea typeface="ＭＳ Ｐゴシック" charset="0"/>
              </a:defRPr>
            </a:lvl8pPr>
            <a:lvl9pPr marL="3886200" indent="-228600" eaLnBrk="0" fontAlgn="base" hangingPunct="0">
              <a:spcBef>
                <a:spcPct val="0"/>
              </a:spcBef>
              <a:spcAft>
                <a:spcPct val="0"/>
              </a:spcAft>
              <a:defRPr>
                <a:solidFill>
                  <a:schemeClr val="tx1"/>
                </a:solidFill>
                <a:latin typeface="Frutiger LT Com 55 Roman" charset="0"/>
                <a:ea typeface="ＭＳ Ｐゴシック" charset="0"/>
              </a:defRPr>
            </a:lvl9pPr>
          </a:lstStyle>
          <a:p>
            <a:pPr eaLnBrk="1" hangingPunct="1">
              <a:defRPr/>
            </a:pPr>
            <a:r>
              <a:rPr lang="en-US" sz="3200" b="1" dirty="0" smtClean="0">
                <a:latin typeface="Calibri"/>
                <a:cs typeface="Calibri"/>
              </a:rPr>
              <a:t>Role of Fraunhofer within the innovation system</a:t>
            </a:r>
            <a:endParaRPr lang="de-DE" sz="3200" b="1" dirty="0" smtClean="0">
              <a:latin typeface="Calibri"/>
              <a:cs typeface="Calibri"/>
            </a:endParaRPr>
          </a:p>
        </p:txBody>
      </p:sp>
      <p:pic>
        <p:nvPicPr>
          <p:cNvPr id="4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923" y="6200775"/>
            <a:ext cx="18573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2744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63" y="704643"/>
            <a:ext cx="7991475" cy="540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7"/>
          <p:cNvSpPr>
            <a:spLocks noGrp="1" noChangeArrowheads="1"/>
          </p:cNvSpPr>
          <p:nvPr>
            <p:ph type="sldNum" sz="quarter" idx="4294967295"/>
          </p:nvPr>
        </p:nvSpPr>
        <p:spPr bwMode="auto">
          <a:xfrm>
            <a:off x="2946400" y="62230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Frutiger FhG 45 Light" pitchFamily="34" charset="0"/>
              </a:defRPr>
            </a:lvl1pPr>
          </a:lstStyle>
          <a:p>
            <a:pPr>
              <a:defRPr/>
            </a:pPr>
            <a:fld id="{80073504-7A61-4955-8101-ED625207C54F}" type="slidenum">
              <a:rPr lang="de-DE"/>
              <a:pPr>
                <a:defRPr/>
              </a:pPr>
              <a:t>7</a:t>
            </a:fld>
            <a:endParaRPr lang="de-DE"/>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23" y="6200775"/>
            <a:ext cx="18573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8333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3"/>
          <p:cNvSpPr>
            <a:spLocks noChangeArrowheads="1"/>
          </p:cNvSpPr>
          <p:nvPr/>
        </p:nvSpPr>
        <p:spPr bwMode="auto">
          <a:xfrm>
            <a:off x="466725" y="1092969"/>
            <a:ext cx="8223250" cy="4787900"/>
          </a:xfrm>
          <a:prstGeom prst="rect">
            <a:avLst/>
          </a:prstGeom>
          <a:solidFill>
            <a:srgbClr val="E1E3E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srgbClr val="000000"/>
              </a:solidFill>
            </a:endParaRPr>
          </a:p>
        </p:txBody>
      </p:sp>
      <p:sp>
        <p:nvSpPr>
          <p:cNvPr id="2" name="Titel 1"/>
          <p:cNvSpPr>
            <a:spLocks noGrp="1"/>
          </p:cNvSpPr>
          <p:nvPr>
            <p:ph type="title"/>
          </p:nvPr>
        </p:nvSpPr>
        <p:spPr>
          <a:xfrm>
            <a:off x="466725" y="334800"/>
            <a:ext cx="8208000" cy="745200"/>
          </a:xfrm>
        </p:spPr>
        <p:txBody>
          <a:bodyPr/>
          <a:lstStyle/>
          <a:p>
            <a:pPr algn="ctr"/>
            <a:r>
              <a:rPr lang="de-DE" sz="3600" b="1" dirty="0" smtClean="0">
                <a:solidFill>
                  <a:srgbClr val="000000"/>
                </a:solidFill>
              </a:rPr>
              <a:t>Fraunhofer in South </a:t>
            </a:r>
            <a:r>
              <a:rPr lang="de-DE" sz="3600" b="1" dirty="0" err="1" smtClean="0">
                <a:solidFill>
                  <a:srgbClr val="000000"/>
                </a:solidFill>
              </a:rPr>
              <a:t>America</a:t>
            </a:r>
            <a:endParaRPr lang="de-DE" sz="3600" b="1" dirty="0"/>
          </a:p>
        </p:txBody>
      </p:sp>
      <p:grpSp>
        <p:nvGrpSpPr>
          <p:cNvPr id="7" name="Gruppieren 6"/>
          <p:cNvGrpSpPr/>
          <p:nvPr/>
        </p:nvGrpSpPr>
        <p:grpSpPr>
          <a:xfrm>
            <a:off x="460375" y="5102014"/>
            <a:ext cx="3261291" cy="775258"/>
            <a:chOff x="460375" y="5102014"/>
            <a:chExt cx="3261291" cy="775258"/>
          </a:xfrm>
        </p:grpSpPr>
        <p:sp>
          <p:nvSpPr>
            <p:cNvPr id="16" name="Text Box 7"/>
            <p:cNvSpPr txBox="1">
              <a:spLocks noChangeArrowheads="1"/>
            </p:cNvSpPr>
            <p:nvPr/>
          </p:nvSpPr>
          <p:spPr bwMode="auto">
            <a:xfrm>
              <a:off x="594144" y="5692606"/>
              <a:ext cx="247491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Frutiger LT Com 55 Roman" pitchFamily="34" charset="0"/>
                </a:defRPr>
              </a:lvl1pPr>
              <a:lvl2pPr marL="742950" indent="-285750" eaLnBrk="0" hangingPunct="0">
                <a:defRPr>
                  <a:solidFill>
                    <a:schemeClr val="tx1"/>
                  </a:solidFill>
                  <a:latin typeface="Frutiger LT Com 55 Roman" pitchFamily="34" charset="0"/>
                </a:defRPr>
              </a:lvl2pPr>
              <a:lvl3pPr marL="1143000" indent="-228600" eaLnBrk="0" hangingPunct="0">
                <a:defRPr>
                  <a:solidFill>
                    <a:schemeClr val="tx1"/>
                  </a:solidFill>
                  <a:latin typeface="Frutiger LT Com 55 Roman" pitchFamily="34" charset="0"/>
                </a:defRPr>
              </a:lvl3pPr>
              <a:lvl4pPr marL="1600200" indent="-228600" eaLnBrk="0" hangingPunct="0">
                <a:defRPr>
                  <a:solidFill>
                    <a:schemeClr val="tx1"/>
                  </a:solidFill>
                  <a:latin typeface="Frutiger LT Com 55 Roman" pitchFamily="34" charset="0"/>
                </a:defRPr>
              </a:lvl4pPr>
              <a:lvl5pPr marL="2057400" indent="-228600" eaLnBrk="0" hangingPunct="0">
                <a:defRPr>
                  <a:solidFill>
                    <a:schemeClr val="tx1"/>
                  </a:solidFill>
                  <a:latin typeface="Frutiger LT Com 55 Roman" pitchFamily="34" charset="0"/>
                </a:defRPr>
              </a:lvl5pPr>
              <a:lvl6pPr marL="2514600" indent="-228600" eaLnBrk="0" fontAlgn="base" hangingPunct="0">
                <a:spcBef>
                  <a:spcPct val="0"/>
                </a:spcBef>
                <a:spcAft>
                  <a:spcPct val="0"/>
                </a:spcAft>
                <a:defRPr>
                  <a:solidFill>
                    <a:schemeClr val="tx1"/>
                  </a:solidFill>
                  <a:latin typeface="Frutiger LT Com 55 Roman" pitchFamily="34" charset="0"/>
                </a:defRPr>
              </a:lvl6pPr>
              <a:lvl7pPr marL="2971800" indent="-228600" eaLnBrk="0" fontAlgn="base" hangingPunct="0">
                <a:spcBef>
                  <a:spcPct val="0"/>
                </a:spcBef>
                <a:spcAft>
                  <a:spcPct val="0"/>
                </a:spcAft>
                <a:defRPr>
                  <a:solidFill>
                    <a:schemeClr val="tx1"/>
                  </a:solidFill>
                  <a:latin typeface="Frutiger LT Com 55 Roman" pitchFamily="34" charset="0"/>
                </a:defRPr>
              </a:lvl7pPr>
              <a:lvl8pPr marL="3429000" indent="-228600" eaLnBrk="0" fontAlgn="base" hangingPunct="0">
                <a:spcBef>
                  <a:spcPct val="0"/>
                </a:spcBef>
                <a:spcAft>
                  <a:spcPct val="0"/>
                </a:spcAft>
                <a:defRPr>
                  <a:solidFill>
                    <a:schemeClr val="tx1"/>
                  </a:solidFill>
                  <a:latin typeface="Frutiger LT Com 55 Roman" pitchFamily="34" charset="0"/>
                </a:defRPr>
              </a:lvl8pPr>
              <a:lvl9pPr marL="3886200" indent="-228600" eaLnBrk="0" fontAlgn="base" hangingPunct="0">
                <a:spcBef>
                  <a:spcPct val="0"/>
                </a:spcBef>
                <a:spcAft>
                  <a:spcPct val="0"/>
                </a:spcAft>
                <a:defRPr>
                  <a:solidFill>
                    <a:schemeClr val="tx1"/>
                  </a:solidFill>
                  <a:latin typeface="Frutiger LT Com 55 Roman" pitchFamily="34" charset="0"/>
                </a:defRPr>
              </a:lvl9pPr>
            </a:lstStyle>
            <a:p>
              <a:pPr>
                <a:spcBef>
                  <a:spcPct val="50000"/>
                </a:spcBef>
                <a:spcAft>
                  <a:spcPct val="0"/>
                </a:spcAft>
                <a:buFontTx/>
                <a:buNone/>
              </a:pPr>
              <a:r>
                <a:rPr lang="de-DE" sz="1200" smtClean="0">
                  <a:solidFill>
                    <a:srgbClr val="000000"/>
                  </a:solidFill>
                </a:rPr>
                <a:t>Representative / Marketing Office</a:t>
              </a:r>
              <a:endParaRPr lang="de-DE" sz="1200" dirty="0">
                <a:solidFill>
                  <a:srgbClr val="000000"/>
                </a:solidFill>
              </a:endParaRPr>
            </a:p>
          </p:txBody>
        </p:sp>
        <p:sp>
          <p:nvSpPr>
            <p:cNvPr id="17" name="Rectangle 8"/>
            <p:cNvSpPr>
              <a:spLocks noChangeArrowheads="1"/>
            </p:cNvSpPr>
            <p:nvPr/>
          </p:nvSpPr>
          <p:spPr bwMode="auto">
            <a:xfrm>
              <a:off x="461378" y="5730706"/>
              <a:ext cx="107950" cy="10795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2" tIns="45712" rIns="91422" bIns="45712" anchor="ctr"/>
            <a:lstStyle/>
            <a:p>
              <a:endParaRPr lang="de-DE">
                <a:solidFill>
                  <a:srgbClr val="000000"/>
                </a:solidFill>
              </a:endParaRPr>
            </a:p>
          </p:txBody>
        </p:sp>
        <p:sp>
          <p:nvSpPr>
            <p:cNvPr id="18" name="Rectangle 3"/>
            <p:cNvSpPr>
              <a:spLocks noChangeArrowheads="1"/>
            </p:cNvSpPr>
            <p:nvPr/>
          </p:nvSpPr>
          <p:spPr bwMode="auto">
            <a:xfrm>
              <a:off x="466553" y="5140114"/>
              <a:ext cx="107950" cy="1079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2" tIns="45712" rIns="91422" bIns="45712" anchor="ctr"/>
            <a:lstStyle/>
            <a:p>
              <a:endParaRPr lang="de-DE">
                <a:solidFill>
                  <a:srgbClr val="000000"/>
                </a:solidFill>
              </a:endParaRPr>
            </a:p>
          </p:txBody>
        </p:sp>
        <p:sp>
          <p:nvSpPr>
            <p:cNvPr id="19" name="Text Box 4"/>
            <p:cNvSpPr txBox="1">
              <a:spLocks noChangeArrowheads="1"/>
            </p:cNvSpPr>
            <p:nvPr/>
          </p:nvSpPr>
          <p:spPr bwMode="auto">
            <a:xfrm>
              <a:off x="594562" y="5102014"/>
              <a:ext cx="103128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a:solidFill>
                    <a:schemeClr val="tx1"/>
                  </a:solidFill>
                  <a:latin typeface="Frutiger LT Com 55 Roman" pitchFamily="34" charset="0"/>
                </a:defRPr>
              </a:lvl1pPr>
              <a:lvl2pPr marL="742950" indent="-285750" eaLnBrk="0" hangingPunct="0">
                <a:defRPr>
                  <a:solidFill>
                    <a:schemeClr val="tx1"/>
                  </a:solidFill>
                  <a:latin typeface="Frutiger LT Com 55 Roman" pitchFamily="34" charset="0"/>
                </a:defRPr>
              </a:lvl2pPr>
              <a:lvl3pPr marL="1143000" indent="-228600" eaLnBrk="0" hangingPunct="0">
                <a:defRPr>
                  <a:solidFill>
                    <a:schemeClr val="tx1"/>
                  </a:solidFill>
                  <a:latin typeface="Frutiger LT Com 55 Roman" pitchFamily="34" charset="0"/>
                </a:defRPr>
              </a:lvl3pPr>
              <a:lvl4pPr marL="1600200" indent="-228600" eaLnBrk="0" hangingPunct="0">
                <a:defRPr>
                  <a:solidFill>
                    <a:schemeClr val="tx1"/>
                  </a:solidFill>
                  <a:latin typeface="Frutiger LT Com 55 Roman" pitchFamily="34" charset="0"/>
                </a:defRPr>
              </a:lvl4pPr>
              <a:lvl5pPr marL="2057400" indent="-228600" eaLnBrk="0" hangingPunct="0">
                <a:defRPr>
                  <a:solidFill>
                    <a:schemeClr val="tx1"/>
                  </a:solidFill>
                  <a:latin typeface="Frutiger LT Com 55 Roman" pitchFamily="34" charset="0"/>
                </a:defRPr>
              </a:lvl5pPr>
              <a:lvl6pPr marL="2514600" indent="-228600" eaLnBrk="0" fontAlgn="base" hangingPunct="0">
                <a:spcBef>
                  <a:spcPct val="0"/>
                </a:spcBef>
                <a:spcAft>
                  <a:spcPct val="0"/>
                </a:spcAft>
                <a:defRPr>
                  <a:solidFill>
                    <a:schemeClr val="tx1"/>
                  </a:solidFill>
                  <a:latin typeface="Frutiger LT Com 55 Roman" pitchFamily="34" charset="0"/>
                </a:defRPr>
              </a:lvl6pPr>
              <a:lvl7pPr marL="2971800" indent="-228600" eaLnBrk="0" fontAlgn="base" hangingPunct="0">
                <a:spcBef>
                  <a:spcPct val="0"/>
                </a:spcBef>
                <a:spcAft>
                  <a:spcPct val="0"/>
                </a:spcAft>
                <a:defRPr>
                  <a:solidFill>
                    <a:schemeClr val="tx1"/>
                  </a:solidFill>
                  <a:latin typeface="Frutiger LT Com 55 Roman" pitchFamily="34" charset="0"/>
                </a:defRPr>
              </a:lvl7pPr>
              <a:lvl8pPr marL="3429000" indent="-228600" eaLnBrk="0" fontAlgn="base" hangingPunct="0">
                <a:spcBef>
                  <a:spcPct val="0"/>
                </a:spcBef>
                <a:spcAft>
                  <a:spcPct val="0"/>
                </a:spcAft>
                <a:defRPr>
                  <a:solidFill>
                    <a:schemeClr val="tx1"/>
                  </a:solidFill>
                  <a:latin typeface="Frutiger LT Com 55 Roman" pitchFamily="34" charset="0"/>
                </a:defRPr>
              </a:lvl8pPr>
              <a:lvl9pPr marL="3886200" indent="-228600" eaLnBrk="0" fontAlgn="base" hangingPunct="0">
                <a:spcBef>
                  <a:spcPct val="0"/>
                </a:spcBef>
                <a:spcAft>
                  <a:spcPct val="0"/>
                </a:spcAft>
                <a:defRPr>
                  <a:solidFill>
                    <a:schemeClr val="tx1"/>
                  </a:solidFill>
                  <a:latin typeface="Frutiger LT Com 55 Roman" pitchFamily="34" charset="0"/>
                </a:defRPr>
              </a:lvl9pPr>
            </a:lstStyle>
            <a:p>
              <a:pPr eaLnBrk="1" hangingPunct="1">
                <a:spcBef>
                  <a:spcPct val="50000"/>
                </a:spcBef>
              </a:pPr>
              <a:r>
                <a:rPr lang="de-DE" sz="1200" smtClean="0">
                  <a:solidFill>
                    <a:srgbClr val="000000"/>
                  </a:solidFill>
                </a:rPr>
                <a:t>Subsidiary</a:t>
              </a:r>
              <a:endParaRPr lang="de-DE" sz="1200" dirty="0">
                <a:solidFill>
                  <a:srgbClr val="000000"/>
                </a:solidFill>
              </a:endParaRPr>
            </a:p>
          </p:txBody>
        </p:sp>
        <p:sp>
          <p:nvSpPr>
            <p:cNvPr id="20" name="Text Box 5"/>
            <p:cNvSpPr txBox="1">
              <a:spLocks noChangeArrowheads="1"/>
            </p:cNvSpPr>
            <p:nvPr/>
          </p:nvSpPr>
          <p:spPr bwMode="auto">
            <a:xfrm>
              <a:off x="594729" y="5299594"/>
              <a:ext cx="52321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a:solidFill>
                    <a:schemeClr val="tx1"/>
                  </a:solidFill>
                  <a:latin typeface="Frutiger LT Com 55 Roman" pitchFamily="34" charset="0"/>
                </a:defRPr>
              </a:lvl1pPr>
              <a:lvl2pPr marL="742950" indent="-285750" eaLnBrk="0" hangingPunct="0">
                <a:defRPr>
                  <a:solidFill>
                    <a:schemeClr val="tx1"/>
                  </a:solidFill>
                  <a:latin typeface="Frutiger LT Com 55 Roman" pitchFamily="34" charset="0"/>
                </a:defRPr>
              </a:lvl2pPr>
              <a:lvl3pPr marL="1143000" indent="-228600" eaLnBrk="0" hangingPunct="0">
                <a:defRPr>
                  <a:solidFill>
                    <a:schemeClr val="tx1"/>
                  </a:solidFill>
                  <a:latin typeface="Frutiger LT Com 55 Roman" pitchFamily="34" charset="0"/>
                </a:defRPr>
              </a:lvl3pPr>
              <a:lvl4pPr marL="1600200" indent="-228600" eaLnBrk="0" hangingPunct="0">
                <a:defRPr>
                  <a:solidFill>
                    <a:schemeClr val="tx1"/>
                  </a:solidFill>
                  <a:latin typeface="Frutiger LT Com 55 Roman" pitchFamily="34" charset="0"/>
                </a:defRPr>
              </a:lvl4pPr>
              <a:lvl5pPr marL="2057400" indent="-228600" eaLnBrk="0" hangingPunct="0">
                <a:defRPr>
                  <a:solidFill>
                    <a:schemeClr val="tx1"/>
                  </a:solidFill>
                  <a:latin typeface="Frutiger LT Com 55 Roman" pitchFamily="34" charset="0"/>
                </a:defRPr>
              </a:lvl5pPr>
              <a:lvl6pPr marL="2514600" indent="-228600" eaLnBrk="0" fontAlgn="base" hangingPunct="0">
                <a:spcBef>
                  <a:spcPct val="0"/>
                </a:spcBef>
                <a:spcAft>
                  <a:spcPct val="0"/>
                </a:spcAft>
                <a:defRPr>
                  <a:solidFill>
                    <a:schemeClr val="tx1"/>
                  </a:solidFill>
                  <a:latin typeface="Frutiger LT Com 55 Roman" pitchFamily="34" charset="0"/>
                </a:defRPr>
              </a:lvl6pPr>
              <a:lvl7pPr marL="2971800" indent="-228600" eaLnBrk="0" fontAlgn="base" hangingPunct="0">
                <a:spcBef>
                  <a:spcPct val="0"/>
                </a:spcBef>
                <a:spcAft>
                  <a:spcPct val="0"/>
                </a:spcAft>
                <a:defRPr>
                  <a:solidFill>
                    <a:schemeClr val="tx1"/>
                  </a:solidFill>
                  <a:latin typeface="Frutiger LT Com 55 Roman" pitchFamily="34" charset="0"/>
                </a:defRPr>
              </a:lvl7pPr>
              <a:lvl8pPr marL="3429000" indent="-228600" eaLnBrk="0" fontAlgn="base" hangingPunct="0">
                <a:spcBef>
                  <a:spcPct val="0"/>
                </a:spcBef>
                <a:spcAft>
                  <a:spcPct val="0"/>
                </a:spcAft>
                <a:defRPr>
                  <a:solidFill>
                    <a:schemeClr val="tx1"/>
                  </a:solidFill>
                  <a:latin typeface="Frutiger LT Com 55 Roman" pitchFamily="34" charset="0"/>
                </a:defRPr>
              </a:lvl8pPr>
              <a:lvl9pPr marL="3886200" indent="-228600" eaLnBrk="0" fontAlgn="base" hangingPunct="0">
                <a:spcBef>
                  <a:spcPct val="0"/>
                </a:spcBef>
                <a:spcAft>
                  <a:spcPct val="0"/>
                </a:spcAft>
                <a:defRPr>
                  <a:solidFill>
                    <a:schemeClr val="tx1"/>
                  </a:solidFill>
                  <a:latin typeface="Frutiger LT Com 55 Roman" pitchFamily="34" charset="0"/>
                </a:defRPr>
              </a:lvl9pPr>
            </a:lstStyle>
            <a:p>
              <a:pPr eaLnBrk="1" hangingPunct="1">
                <a:spcBef>
                  <a:spcPct val="50000"/>
                </a:spcBef>
              </a:pPr>
              <a:r>
                <a:rPr lang="de-DE" sz="1200" dirty="0">
                  <a:solidFill>
                    <a:srgbClr val="000000"/>
                  </a:solidFill>
                </a:rPr>
                <a:t>Center</a:t>
              </a:r>
            </a:p>
          </p:txBody>
        </p:sp>
        <p:sp>
          <p:nvSpPr>
            <p:cNvPr id="21" name="Rectangle 6"/>
            <p:cNvSpPr>
              <a:spLocks noChangeArrowheads="1"/>
            </p:cNvSpPr>
            <p:nvPr/>
          </p:nvSpPr>
          <p:spPr bwMode="auto">
            <a:xfrm>
              <a:off x="461378" y="5337694"/>
              <a:ext cx="107950" cy="107950"/>
            </a:xfrm>
            <a:prstGeom prst="rect">
              <a:avLst/>
            </a:prstGeom>
            <a:solidFill>
              <a:srgbClr val="FDC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2" tIns="45712" rIns="91422" bIns="45712" anchor="ctr"/>
            <a:lstStyle/>
            <a:p>
              <a:endParaRPr lang="de-DE">
                <a:solidFill>
                  <a:srgbClr val="000000"/>
                </a:solidFill>
              </a:endParaRPr>
            </a:p>
          </p:txBody>
        </p:sp>
        <p:sp>
          <p:nvSpPr>
            <p:cNvPr id="22" name="Text Box 11"/>
            <p:cNvSpPr txBox="1">
              <a:spLocks noChangeArrowheads="1"/>
            </p:cNvSpPr>
            <p:nvPr/>
          </p:nvSpPr>
          <p:spPr bwMode="auto">
            <a:xfrm>
              <a:off x="593730" y="5500301"/>
              <a:ext cx="312793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a:solidFill>
                    <a:schemeClr val="tx1"/>
                  </a:solidFill>
                  <a:latin typeface="Frutiger LT Com 55 Roman" pitchFamily="34" charset="0"/>
                </a:defRPr>
              </a:lvl1pPr>
              <a:lvl2pPr marL="742950" indent="-285750" eaLnBrk="0" hangingPunct="0">
                <a:defRPr>
                  <a:solidFill>
                    <a:schemeClr val="tx1"/>
                  </a:solidFill>
                  <a:latin typeface="Frutiger LT Com 55 Roman" pitchFamily="34" charset="0"/>
                </a:defRPr>
              </a:lvl2pPr>
              <a:lvl3pPr marL="1143000" indent="-228600" eaLnBrk="0" hangingPunct="0">
                <a:defRPr>
                  <a:solidFill>
                    <a:schemeClr val="tx1"/>
                  </a:solidFill>
                  <a:latin typeface="Frutiger LT Com 55 Roman" pitchFamily="34" charset="0"/>
                </a:defRPr>
              </a:lvl3pPr>
              <a:lvl4pPr marL="1600200" indent="-228600" eaLnBrk="0" hangingPunct="0">
                <a:defRPr>
                  <a:solidFill>
                    <a:schemeClr val="tx1"/>
                  </a:solidFill>
                  <a:latin typeface="Frutiger LT Com 55 Roman" pitchFamily="34" charset="0"/>
                </a:defRPr>
              </a:lvl4pPr>
              <a:lvl5pPr marL="2057400" indent="-228600" eaLnBrk="0" hangingPunct="0">
                <a:defRPr>
                  <a:solidFill>
                    <a:schemeClr val="tx1"/>
                  </a:solidFill>
                  <a:latin typeface="Frutiger LT Com 55 Roman" pitchFamily="34" charset="0"/>
                </a:defRPr>
              </a:lvl5pPr>
              <a:lvl6pPr marL="2514600" indent="-228600" eaLnBrk="0" fontAlgn="base" hangingPunct="0">
                <a:spcBef>
                  <a:spcPct val="0"/>
                </a:spcBef>
                <a:spcAft>
                  <a:spcPct val="0"/>
                </a:spcAft>
                <a:defRPr>
                  <a:solidFill>
                    <a:schemeClr val="tx1"/>
                  </a:solidFill>
                  <a:latin typeface="Frutiger LT Com 55 Roman" pitchFamily="34" charset="0"/>
                </a:defRPr>
              </a:lvl6pPr>
              <a:lvl7pPr marL="2971800" indent="-228600" eaLnBrk="0" fontAlgn="base" hangingPunct="0">
                <a:spcBef>
                  <a:spcPct val="0"/>
                </a:spcBef>
                <a:spcAft>
                  <a:spcPct val="0"/>
                </a:spcAft>
                <a:defRPr>
                  <a:solidFill>
                    <a:schemeClr val="tx1"/>
                  </a:solidFill>
                  <a:latin typeface="Frutiger LT Com 55 Roman" pitchFamily="34" charset="0"/>
                </a:defRPr>
              </a:lvl7pPr>
              <a:lvl8pPr marL="3429000" indent="-228600" eaLnBrk="0" fontAlgn="base" hangingPunct="0">
                <a:spcBef>
                  <a:spcPct val="0"/>
                </a:spcBef>
                <a:spcAft>
                  <a:spcPct val="0"/>
                </a:spcAft>
                <a:defRPr>
                  <a:solidFill>
                    <a:schemeClr val="tx1"/>
                  </a:solidFill>
                  <a:latin typeface="Frutiger LT Com 55 Roman" pitchFamily="34" charset="0"/>
                </a:defRPr>
              </a:lvl8pPr>
              <a:lvl9pPr marL="3886200" indent="-228600" eaLnBrk="0" fontAlgn="base" hangingPunct="0">
                <a:spcBef>
                  <a:spcPct val="0"/>
                </a:spcBef>
                <a:spcAft>
                  <a:spcPct val="0"/>
                </a:spcAft>
                <a:defRPr>
                  <a:solidFill>
                    <a:schemeClr val="tx1"/>
                  </a:solidFill>
                  <a:latin typeface="Frutiger LT Com 55 Roman" pitchFamily="34" charset="0"/>
                </a:defRPr>
              </a:lvl9pPr>
            </a:lstStyle>
            <a:p>
              <a:pPr>
                <a:spcBef>
                  <a:spcPct val="50000"/>
                </a:spcBef>
                <a:spcAft>
                  <a:spcPct val="0"/>
                </a:spcAft>
                <a:buFontTx/>
                <a:buNone/>
              </a:pPr>
              <a:r>
                <a:rPr lang="de-DE" sz="1200">
                  <a:solidFill>
                    <a:srgbClr val="000000"/>
                  </a:solidFill>
                </a:rPr>
                <a:t>Project </a:t>
              </a:r>
              <a:r>
                <a:rPr lang="de-DE" sz="1200" smtClean="0">
                  <a:solidFill>
                    <a:srgbClr val="000000"/>
                  </a:solidFill>
                </a:rPr>
                <a:t>Center</a:t>
              </a:r>
              <a:endParaRPr lang="de-DE" sz="1200" dirty="0">
                <a:solidFill>
                  <a:srgbClr val="000000"/>
                </a:solidFill>
              </a:endParaRPr>
            </a:p>
          </p:txBody>
        </p:sp>
        <p:sp>
          <p:nvSpPr>
            <p:cNvPr id="23" name="Rectangle 12"/>
            <p:cNvSpPr>
              <a:spLocks noChangeArrowheads="1"/>
            </p:cNvSpPr>
            <p:nvPr/>
          </p:nvSpPr>
          <p:spPr bwMode="auto">
            <a:xfrm>
              <a:off x="460375" y="5534223"/>
              <a:ext cx="107950" cy="107950"/>
            </a:xfrm>
            <a:prstGeom prst="rect">
              <a:avLst/>
            </a:prstGeom>
            <a:solidFill>
              <a:srgbClr val="39378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2" tIns="45712" rIns="91422" bIns="45712" anchor="ctr"/>
            <a:lstStyle/>
            <a:p>
              <a:endParaRPr lang="de-DE">
                <a:solidFill>
                  <a:srgbClr val="000000"/>
                </a:solidFill>
              </a:endParaRPr>
            </a:p>
          </p:txBody>
        </p:sp>
      </p:grpSp>
      <p:grpSp>
        <p:nvGrpSpPr>
          <p:cNvPr id="4" name="Gruppieren 3"/>
          <p:cNvGrpSpPr/>
          <p:nvPr/>
        </p:nvGrpSpPr>
        <p:grpSpPr>
          <a:xfrm>
            <a:off x="5198400" y="1328400"/>
            <a:ext cx="3401866" cy="4435200"/>
            <a:chOff x="5151600" y="1328400"/>
            <a:chExt cx="3401866" cy="4435200"/>
          </a:xfrm>
        </p:grpSpPr>
        <p:grpSp>
          <p:nvGrpSpPr>
            <p:cNvPr id="6" name="Gruppieren 5"/>
            <p:cNvGrpSpPr/>
            <p:nvPr/>
          </p:nvGrpSpPr>
          <p:grpSpPr>
            <a:xfrm>
              <a:off x="5151600" y="1328400"/>
              <a:ext cx="3401866" cy="4435200"/>
              <a:chOff x="5151600" y="1328400"/>
              <a:chExt cx="3401866" cy="4435200"/>
            </a:xfrm>
          </p:grpSpPr>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1600" y="1328400"/>
                <a:ext cx="3383718" cy="4435200"/>
              </a:xfrm>
              <a:prstGeom prst="rect">
                <a:avLst/>
              </a:prstGeom>
              <a:noFill/>
              <a:ln w="12700">
                <a:solidFill>
                  <a:schemeClr val="bg1"/>
                </a:solidFill>
                <a:miter lim="800000"/>
                <a:headEnd/>
                <a:tailEnd/>
              </a:ln>
            </p:spPr>
          </p:pic>
          <p:sp>
            <p:nvSpPr>
              <p:cNvPr id="47110" name="Text Box 12"/>
              <p:cNvSpPr txBox="1">
                <a:spLocks noChangeArrowheads="1"/>
              </p:cNvSpPr>
              <p:nvPr/>
            </p:nvSpPr>
            <p:spPr bwMode="auto">
              <a:xfrm>
                <a:off x="6240463" y="4454527"/>
                <a:ext cx="692150"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693738" eaLnBrk="0" hangingPunct="0">
                  <a:defRPr>
                    <a:solidFill>
                      <a:schemeClr val="tx1"/>
                    </a:solidFill>
                    <a:latin typeface="Frutiger LT Com 55 Roman" pitchFamily="34" charset="0"/>
                  </a:defRPr>
                </a:lvl1pPr>
                <a:lvl2pPr marL="742950" indent="-285750" defTabSz="693738" eaLnBrk="0" hangingPunct="0">
                  <a:defRPr>
                    <a:solidFill>
                      <a:schemeClr val="tx1"/>
                    </a:solidFill>
                    <a:latin typeface="Frutiger LT Com 55 Roman" pitchFamily="34" charset="0"/>
                  </a:defRPr>
                </a:lvl2pPr>
                <a:lvl3pPr marL="1143000" indent="-228600" defTabSz="693738" eaLnBrk="0" hangingPunct="0">
                  <a:defRPr>
                    <a:solidFill>
                      <a:schemeClr val="tx1"/>
                    </a:solidFill>
                    <a:latin typeface="Frutiger LT Com 55 Roman" pitchFamily="34" charset="0"/>
                  </a:defRPr>
                </a:lvl3pPr>
                <a:lvl4pPr marL="1600200" indent="-228600" defTabSz="693738" eaLnBrk="0" hangingPunct="0">
                  <a:defRPr>
                    <a:solidFill>
                      <a:schemeClr val="tx1"/>
                    </a:solidFill>
                    <a:latin typeface="Frutiger LT Com 55 Roman" pitchFamily="34" charset="0"/>
                  </a:defRPr>
                </a:lvl4pPr>
                <a:lvl5pPr marL="2057400" indent="-228600" defTabSz="693738" eaLnBrk="0" hangingPunct="0">
                  <a:defRPr>
                    <a:solidFill>
                      <a:schemeClr val="tx1"/>
                    </a:solidFill>
                    <a:latin typeface="Frutiger LT Com 55 Roman" pitchFamily="34" charset="0"/>
                  </a:defRPr>
                </a:lvl5pPr>
                <a:lvl6pPr marL="2514600" indent="-228600" defTabSz="693738" eaLnBrk="0" fontAlgn="base" hangingPunct="0">
                  <a:spcBef>
                    <a:spcPct val="0"/>
                  </a:spcBef>
                  <a:spcAft>
                    <a:spcPct val="0"/>
                  </a:spcAft>
                  <a:defRPr>
                    <a:solidFill>
                      <a:schemeClr val="tx1"/>
                    </a:solidFill>
                    <a:latin typeface="Frutiger LT Com 55 Roman" pitchFamily="34" charset="0"/>
                  </a:defRPr>
                </a:lvl6pPr>
                <a:lvl7pPr marL="2971800" indent="-228600" defTabSz="693738" eaLnBrk="0" fontAlgn="base" hangingPunct="0">
                  <a:spcBef>
                    <a:spcPct val="0"/>
                  </a:spcBef>
                  <a:spcAft>
                    <a:spcPct val="0"/>
                  </a:spcAft>
                  <a:defRPr>
                    <a:solidFill>
                      <a:schemeClr val="tx1"/>
                    </a:solidFill>
                    <a:latin typeface="Frutiger LT Com 55 Roman" pitchFamily="34" charset="0"/>
                  </a:defRPr>
                </a:lvl7pPr>
                <a:lvl8pPr marL="3429000" indent="-228600" defTabSz="693738" eaLnBrk="0" fontAlgn="base" hangingPunct="0">
                  <a:spcBef>
                    <a:spcPct val="0"/>
                  </a:spcBef>
                  <a:spcAft>
                    <a:spcPct val="0"/>
                  </a:spcAft>
                  <a:defRPr>
                    <a:solidFill>
                      <a:schemeClr val="tx1"/>
                    </a:solidFill>
                    <a:latin typeface="Frutiger LT Com 55 Roman" pitchFamily="34" charset="0"/>
                  </a:defRPr>
                </a:lvl8pPr>
                <a:lvl9pPr marL="3886200" indent="-228600" defTabSz="693738" eaLnBrk="0" fontAlgn="base" hangingPunct="0">
                  <a:spcBef>
                    <a:spcPct val="0"/>
                  </a:spcBef>
                  <a:spcAft>
                    <a:spcPct val="0"/>
                  </a:spcAft>
                  <a:defRPr>
                    <a:solidFill>
                      <a:schemeClr val="tx1"/>
                    </a:solidFill>
                    <a:latin typeface="Frutiger LT Com 55 Roman" pitchFamily="34" charset="0"/>
                  </a:defRPr>
                </a:lvl9pPr>
              </a:lstStyle>
              <a:p>
                <a:pPr>
                  <a:lnSpc>
                    <a:spcPct val="90000"/>
                  </a:lnSpc>
                </a:pPr>
                <a:r>
                  <a:rPr lang="de-DE" sz="1200" b="1">
                    <a:solidFill>
                      <a:srgbClr val="000000"/>
                    </a:solidFill>
                    <a:latin typeface="Frutiger LT Com 45 Light" pitchFamily="34" charset="0"/>
                  </a:rPr>
                  <a:t>Santiago de Chile</a:t>
                </a:r>
              </a:p>
            </p:txBody>
          </p:sp>
          <p:sp>
            <p:nvSpPr>
              <p:cNvPr id="47111" name="Rectangle 16"/>
              <p:cNvSpPr>
                <a:spLocks noChangeArrowheads="1"/>
              </p:cNvSpPr>
              <p:nvPr/>
            </p:nvSpPr>
            <p:spPr bwMode="auto">
              <a:xfrm>
                <a:off x="6110288" y="4560889"/>
                <a:ext cx="107950" cy="107950"/>
              </a:xfrm>
              <a:prstGeom prst="rect">
                <a:avLst/>
              </a:prstGeom>
              <a:solidFill>
                <a:srgbClr val="FDC30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srgbClr val="000000"/>
                  </a:solidFill>
                </a:endParaRPr>
              </a:p>
            </p:txBody>
          </p:sp>
          <p:sp>
            <p:nvSpPr>
              <p:cNvPr id="47112" name="Rectangle 21"/>
              <p:cNvSpPr>
                <a:spLocks noChangeArrowheads="1"/>
              </p:cNvSpPr>
              <p:nvPr/>
            </p:nvSpPr>
            <p:spPr bwMode="auto">
              <a:xfrm>
                <a:off x="6046788" y="4537077"/>
                <a:ext cx="107950" cy="107950"/>
              </a:xfrm>
              <a:prstGeom prst="rect">
                <a:avLst/>
              </a:prstGeom>
              <a:solidFill>
                <a:schemeClr val="accent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srgbClr val="000000"/>
                  </a:solidFill>
                </a:endParaRPr>
              </a:p>
            </p:txBody>
          </p:sp>
          <p:sp>
            <p:nvSpPr>
              <p:cNvPr id="13" name="Rectangle 21"/>
              <p:cNvSpPr>
                <a:spLocks noChangeArrowheads="1"/>
              </p:cNvSpPr>
              <p:nvPr/>
            </p:nvSpPr>
            <p:spPr bwMode="auto">
              <a:xfrm>
                <a:off x="7994796" y="3022856"/>
                <a:ext cx="107950" cy="107950"/>
              </a:xfrm>
              <a:prstGeom prst="rect">
                <a:avLst/>
              </a:prstGeom>
              <a:solidFill>
                <a:srgbClr val="39378B"/>
              </a:solidFill>
              <a:ln>
                <a:noFill/>
              </a:ln>
              <a:effectLst/>
              <a:extLst/>
            </p:spPr>
            <p:txBody>
              <a:bodyPr wrap="none" anchor="ctr"/>
              <a:lstStyle/>
              <a:p>
                <a:endParaRPr lang="de-DE">
                  <a:solidFill>
                    <a:srgbClr val="000000"/>
                  </a:solidFill>
                </a:endParaRPr>
              </a:p>
            </p:txBody>
          </p:sp>
          <p:sp>
            <p:nvSpPr>
              <p:cNvPr id="14" name="Text Box 12"/>
              <p:cNvSpPr txBox="1">
                <a:spLocks noChangeArrowheads="1"/>
              </p:cNvSpPr>
              <p:nvPr/>
            </p:nvSpPr>
            <p:spPr bwMode="auto">
              <a:xfrm>
                <a:off x="7861316" y="3137689"/>
                <a:ext cx="692150" cy="16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693738" eaLnBrk="0" hangingPunct="0">
                  <a:defRPr>
                    <a:solidFill>
                      <a:schemeClr val="tx1"/>
                    </a:solidFill>
                    <a:latin typeface="Frutiger LT Com 55 Roman" pitchFamily="34" charset="0"/>
                  </a:defRPr>
                </a:lvl1pPr>
                <a:lvl2pPr marL="742950" indent="-285750" defTabSz="693738" eaLnBrk="0" hangingPunct="0">
                  <a:defRPr>
                    <a:solidFill>
                      <a:schemeClr val="tx1"/>
                    </a:solidFill>
                    <a:latin typeface="Frutiger LT Com 55 Roman" pitchFamily="34" charset="0"/>
                  </a:defRPr>
                </a:lvl2pPr>
                <a:lvl3pPr marL="1143000" indent="-228600" defTabSz="693738" eaLnBrk="0" hangingPunct="0">
                  <a:defRPr>
                    <a:solidFill>
                      <a:schemeClr val="tx1"/>
                    </a:solidFill>
                    <a:latin typeface="Frutiger LT Com 55 Roman" pitchFamily="34" charset="0"/>
                  </a:defRPr>
                </a:lvl3pPr>
                <a:lvl4pPr marL="1600200" indent="-228600" defTabSz="693738" eaLnBrk="0" hangingPunct="0">
                  <a:defRPr>
                    <a:solidFill>
                      <a:schemeClr val="tx1"/>
                    </a:solidFill>
                    <a:latin typeface="Frutiger LT Com 55 Roman" pitchFamily="34" charset="0"/>
                  </a:defRPr>
                </a:lvl4pPr>
                <a:lvl5pPr marL="2057400" indent="-228600" defTabSz="693738" eaLnBrk="0" hangingPunct="0">
                  <a:defRPr>
                    <a:solidFill>
                      <a:schemeClr val="tx1"/>
                    </a:solidFill>
                    <a:latin typeface="Frutiger LT Com 55 Roman" pitchFamily="34" charset="0"/>
                  </a:defRPr>
                </a:lvl5pPr>
                <a:lvl6pPr marL="2514600" indent="-228600" defTabSz="693738" eaLnBrk="0" fontAlgn="base" hangingPunct="0">
                  <a:spcBef>
                    <a:spcPct val="0"/>
                  </a:spcBef>
                  <a:spcAft>
                    <a:spcPct val="0"/>
                  </a:spcAft>
                  <a:defRPr>
                    <a:solidFill>
                      <a:schemeClr val="tx1"/>
                    </a:solidFill>
                    <a:latin typeface="Frutiger LT Com 55 Roman" pitchFamily="34" charset="0"/>
                  </a:defRPr>
                </a:lvl6pPr>
                <a:lvl7pPr marL="2971800" indent="-228600" defTabSz="693738" eaLnBrk="0" fontAlgn="base" hangingPunct="0">
                  <a:spcBef>
                    <a:spcPct val="0"/>
                  </a:spcBef>
                  <a:spcAft>
                    <a:spcPct val="0"/>
                  </a:spcAft>
                  <a:defRPr>
                    <a:solidFill>
                      <a:schemeClr val="tx1"/>
                    </a:solidFill>
                    <a:latin typeface="Frutiger LT Com 55 Roman" pitchFamily="34" charset="0"/>
                  </a:defRPr>
                </a:lvl7pPr>
                <a:lvl8pPr marL="3429000" indent="-228600" defTabSz="693738" eaLnBrk="0" fontAlgn="base" hangingPunct="0">
                  <a:spcBef>
                    <a:spcPct val="0"/>
                  </a:spcBef>
                  <a:spcAft>
                    <a:spcPct val="0"/>
                  </a:spcAft>
                  <a:defRPr>
                    <a:solidFill>
                      <a:schemeClr val="tx1"/>
                    </a:solidFill>
                    <a:latin typeface="Frutiger LT Com 55 Roman" pitchFamily="34" charset="0"/>
                  </a:defRPr>
                </a:lvl8pPr>
                <a:lvl9pPr marL="3886200" indent="-228600" defTabSz="693738" eaLnBrk="0" fontAlgn="base" hangingPunct="0">
                  <a:spcBef>
                    <a:spcPct val="0"/>
                  </a:spcBef>
                  <a:spcAft>
                    <a:spcPct val="0"/>
                  </a:spcAft>
                  <a:defRPr>
                    <a:solidFill>
                      <a:schemeClr val="tx1"/>
                    </a:solidFill>
                    <a:latin typeface="Frutiger LT Com 55 Roman" pitchFamily="34" charset="0"/>
                  </a:defRPr>
                </a:lvl9pPr>
              </a:lstStyle>
              <a:p>
                <a:pPr>
                  <a:lnSpc>
                    <a:spcPct val="90000"/>
                  </a:lnSpc>
                </a:pPr>
                <a:r>
                  <a:rPr lang="de-DE" sz="1200" b="1" smtClean="0">
                    <a:solidFill>
                      <a:srgbClr val="000000"/>
                    </a:solidFill>
                    <a:latin typeface="Frutiger LT Com 45 Light" pitchFamily="34" charset="0"/>
                  </a:rPr>
                  <a:t>Salvador</a:t>
                </a:r>
                <a:endParaRPr lang="de-DE" sz="1200" b="1">
                  <a:solidFill>
                    <a:srgbClr val="000000"/>
                  </a:solidFill>
                  <a:latin typeface="Frutiger LT Com 45 Light" pitchFamily="34" charset="0"/>
                </a:endParaRPr>
              </a:p>
            </p:txBody>
          </p:sp>
        </p:grpSp>
        <p:sp>
          <p:nvSpPr>
            <p:cNvPr id="29" name="Rectangle 46"/>
            <p:cNvSpPr>
              <a:spLocks noChangeArrowheads="1"/>
            </p:cNvSpPr>
            <p:nvPr/>
          </p:nvSpPr>
          <p:spPr bwMode="auto">
            <a:xfrm>
              <a:off x="7455475" y="3673417"/>
              <a:ext cx="107950" cy="10795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2" tIns="45712" rIns="91422" bIns="45712" anchor="ctr"/>
            <a:lstStyle/>
            <a:p>
              <a:endParaRPr lang="de-DE">
                <a:solidFill>
                  <a:srgbClr val="000000"/>
                </a:solidFill>
              </a:endParaRPr>
            </a:p>
          </p:txBody>
        </p:sp>
        <p:sp>
          <p:nvSpPr>
            <p:cNvPr id="30" name="Text Box 21"/>
            <p:cNvSpPr txBox="1">
              <a:spLocks noChangeArrowheads="1"/>
            </p:cNvSpPr>
            <p:nvPr/>
          </p:nvSpPr>
          <p:spPr bwMode="auto">
            <a:xfrm>
              <a:off x="7424522" y="3769144"/>
              <a:ext cx="76326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17999" bIns="0">
              <a:spAutoFit/>
            </a:bodyPr>
            <a:lstStyle>
              <a:lvl1pPr eaLnBrk="0" hangingPunct="0">
                <a:defRPr>
                  <a:solidFill>
                    <a:schemeClr val="tx1"/>
                  </a:solidFill>
                  <a:latin typeface="Frutiger LT Com 55 Roman" pitchFamily="34" charset="0"/>
                </a:defRPr>
              </a:lvl1pPr>
              <a:lvl2pPr marL="742950" indent="-285750" eaLnBrk="0" hangingPunct="0">
                <a:defRPr>
                  <a:solidFill>
                    <a:schemeClr val="tx1"/>
                  </a:solidFill>
                  <a:latin typeface="Frutiger LT Com 55 Roman" pitchFamily="34" charset="0"/>
                </a:defRPr>
              </a:lvl2pPr>
              <a:lvl3pPr marL="1143000" indent="-228600" eaLnBrk="0" hangingPunct="0">
                <a:defRPr>
                  <a:solidFill>
                    <a:schemeClr val="tx1"/>
                  </a:solidFill>
                  <a:latin typeface="Frutiger LT Com 55 Roman" pitchFamily="34" charset="0"/>
                </a:defRPr>
              </a:lvl3pPr>
              <a:lvl4pPr marL="1600200" indent="-228600" eaLnBrk="0" hangingPunct="0">
                <a:defRPr>
                  <a:solidFill>
                    <a:schemeClr val="tx1"/>
                  </a:solidFill>
                  <a:latin typeface="Frutiger LT Com 55 Roman" pitchFamily="34" charset="0"/>
                </a:defRPr>
              </a:lvl4pPr>
              <a:lvl5pPr marL="2057400" indent="-228600" eaLnBrk="0" hangingPunct="0">
                <a:defRPr>
                  <a:solidFill>
                    <a:schemeClr val="tx1"/>
                  </a:solidFill>
                  <a:latin typeface="Frutiger LT Com 55 Roman" pitchFamily="34" charset="0"/>
                </a:defRPr>
              </a:lvl5pPr>
              <a:lvl6pPr marL="2514600" indent="-228600" eaLnBrk="0" fontAlgn="base" hangingPunct="0">
                <a:spcBef>
                  <a:spcPct val="0"/>
                </a:spcBef>
                <a:spcAft>
                  <a:spcPct val="0"/>
                </a:spcAft>
                <a:defRPr>
                  <a:solidFill>
                    <a:schemeClr val="tx1"/>
                  </a:solidFill>
                  <a:latin typeface="Frutiger LT Com 55 Roman" pitchFamily="34" charset="0"/>
                </a:defRPr>
              </a:lvl6pPr>
              <a:lvl7pPr marL="2971800" indent="-228600" eaLnBrk="0" fontAlgn="base" hangingPunct="0">
                <a:spcBef>
                  <a:spcPct val="0"/>
                </a:spcBef>
                <a:spcAft>
                  <a:spcPct val="0"/>
                </a:spcAft>
                <a:defRPr>
                  <a:solidFill>
                    <a:schemeClr val="tx1"/>
                  </a:solidFill>
                  <a:latin typeface="Frutiger LT Com 55 Roman" pitchFamily="34" charset="0"/>
                </a:defRPr>
              </a:lvl7pPr>
              <a:lvl8pPr marL="3429000" indent="-228600" eaLnBrk="0" fontAlgn="base" hangingPunct="0">
                <a:spcBef>
                  <a:spcPct val="0"/>
                </a:spcBef>
                <a:spcAft>
                  <a:spcPct val="0"/>
                </a:spcAft>
                <a:defRPr>
                  <a:solidFill>
                    <a:schemeClr val="tx1"/>
                  </a:solidFill>
                  <a:latin typeface="Frutiger LT Com 55 Roman" pitchFamily="34" charset="0"/>
                </a:defRPr>
              </a:lvl8pPr>
              <a:lvl9pPr marL="3886200" indent="-228600" eaLnBrk="0" fontAlgn="base" hangingPunct="0">
                <a:spcBef>
                  <a:spcPct val="0"/>
                </a:spcBef>
                <a:spcAft>
                  <a:spcPct val="0"/>
                </a:spcAft>
                <a:defRPr>
                  <a:solidFill>
                    <a:schemeClr val="tx1"/>
                  </a:solidFill>
                  <a:latin typeface="Frutiger LT Com 55 Roman" pitchFamily="34" charset="0"/>
                </a:defRPr>
              </a:lvl9pPr>
            </a:lstStyle>
            <a:p>
              <a:pPr eaLnBrk="1" hangingPunct="1">
                <a:spcBef>
                  <a:spcPct val="50000"/>
                </a:spcBef>
              </a:pPr>
              <a:r>
                <a:rPr lang="de-DE" sz="1200" b="1" smtClean="0">
                  <a:solidFill>
                    <a:srgbClr val="000000"/>
                  </a:solidFill>
                  <a:latin typeface="Frutiger LT Com 45 Light" pitchFamily="34" charset="0"/>
                </a:rPr>
                <a:t>São Paulo</a:t>
              </a:r>
              <a:endParaRPr lang="de-DE" sz="1200" b="1">
                <a:solidFill>
                  <a:srgbClr val="000000"/>
                </a:solidFill>
                <a:latin typeface="Frutiger LT Com 45 Light" pitchFamily="34" charset="0"/>
              </a:endParaRPr>
            </a:p>
          </p:txBody>
        </p:sp>
        <p:sp>
          <p:nvSpPr>
            <p:cNvPr id="31" name="Rectangle 21"/>
            <p:cNvSpPr>
              <a:spLocks noChangeArrowheads="1"/>
            </p:cNvSpPr>
            <p:nvPr/>
          </p:nvSpPr>
          <p:spPr bwMode="auto">
            <a:xfrm>
              <a:off x="7404027" y="3622079"/>
              <a:ext cx="107950" cy="107950"/>
            </a:xfrm>
            <a:prstGeom prst="rect">
              <a:avLst/>
            </a:prstGeom>
            <a:solidFill>
              <a:srgbClr val="39378B"/>
            </a:solidFill>
            <a:ln>
              <a:noFill/>
            </a:ln>
            <a:effectLst/>
            <a:extLst/>
          </p:spPr>
          <p:txBody>
            <a:bodyPr wrap="none" anchor="ctr"/>
            <a:lstStyle/>
            <a:p>
              <a:endParaRPr lang="de-DE">
                <a:solidFill>
                  <a:srgbClr val="000000"/>
                </a:solidFill>
              </a:endParaRPr>
            </a:p>
          </p:txBody>
        </p:sp>
        <p:sp>
          <p:nvSpPr>
            <p:cNvPr id="32" name="Text Box 21"/>
            <p:cNvSpPr txBox="1">
              <a:spLocks noChangeArrowheads="1"/>
            </p:cNvSpPr>
            <p:nvPr/>
          </p:nvSpPr>
          <p:spPr bwMode="auto">
            <a:xfrm>
              <a:off x="7207398" y="3450429"/>
              <a:ext cx="76326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17999" bIns="0">
              <a:spAutoFit/>
            </a:bodyPr>
            <a:lstStyle>
              <a:lvl1pPr eaLnBrk="0" hangingPunct="0">
                <a:defRPr>
                  <a:solidFill>
                    <a:schemeClr val="tx1"/>
                  </a:solidFill>
                  <a:latin typeface="Frutiger LT Com 55 Roman" pitchFamily="34" charset="0"/>
                </a:defRPr>
              </a:lvl1pPr>
              <a:lvl2pPr marL="742950" indent="-285750" eaLnBrk="0" hangingPunct="0">
                <a:defRPr>
                  <a:solidFill>
                    <a:schemeClr val="tx1"/>
                  </a:solidFill>
                  <a:latin typeface="Frutiger LT Com 55 Roman" pitchFamily="34" charset="0"/>
                </a:defRPr>
              </a:lvl2pPr>
              <a:lvl3pPr marL="1143000" indent="-228600" eaLnBrk="0" hangingPunct="0">
                <a:defRPr>
                  <a:solidFill>
                    <a:schemeClr val="tx1"/>
                  </a:solidFill>
                  <a:latin typeface="Frutiger LT Com 55 Roman" pitchFamily="34" charset="0"/>
                </a:defRPr>
              </a:lvl3pPr>
              <a:lvl4pPr marL="1600200" indent="-228600" eaLnBrk="0" hangingPunct="0">
                <a:defRPr>
                  <a:solidFill>
                    <a:schemeClr val="tx1"/>
                  </a:solidFill>
                  <a:latin typeface="Frutiger LT Com 55 Roman" pitchFamily="34" charset="0"/>
                </a:defRPr>
              </a:lvl4pPr>
              <a:lvl5pPr marL="2057400" indent="-228600" eaLnBrk="0" hangingPunct="0">
                <a:defRPr>
                  <a:solidFill>
                    <a:schemeClr val="tx1"/>
                  </a:solidFill>
                  <a:latin typeface="Frutiger LT Com 55 Roman" pitchFamily="34" charset="0"/>
                </a:defRPr>
              </a:lvl5pPr>
              <a:lvl6pPr marL="2514600" indent="-228600" eaLnBrk="0" fontAlgn="base" hangingPunct="0">
                <a:spcBef>
                  <a:spcPct val="0"/>
                </a:spcBef>
                <a:spcAft>
                  <a:spcPct val="0"/>
                </a:spcAft>
                <a:defRPr>
                  <a:solidFill>
                    <a:schemeClr val="tx1"/>
                  </a:solidFill>
                  <a:latin typeface="Frutiger LT Com 55 Roman" pitchFamily="34" charset="0"/>
                </a:defRPr>
              </a:lvl6pPr>
              <a:lvl7pPr marL="2971800" indent="-228600" eaLnBrk="0" fontAlgn="base" hangingPunct="0">
                <a:spcBef>
                  <a:spcPct val="0"/>
                </a:spcBef>
                <a:spcAft>
                  <a:spcPct val="0"/>
                </a:spcAft>
                <a:defRPr>
                  <a:solidFill>
                    <a:schemeClr val="tx1"/>
                  </a:solidFill>
                  <a:latin typeface="Frutiger LT Com 55 Roman" pitchFamily="34" charset="0"/>
                </a:defRPr>
              </a:lvl7pPr>
              <a:lvl8pPr marL="3429000" indent="-228600" eaLnBrk="0" fontAlgn="base" hangingPunct="0">
                <a:spcBef>
                  <a:spcPct val="0"/>
                </a:spcBef>
                <a:spcAft>
                  <a:spcPct val="0"/>
                </a:spcAft>
                <a:defRPr>
                  <a:solidFill>
                    <a:schemeClr val="tx1"/>
                  </a:solidFill>
                  <a:latin typeface="Frutiger LT Com 55 Roman" pitchFamily="34" charset="0"/>
                </a:defRPr>
              </a:lvl8pPr>
              <a:lvl9pPr marL="3886200" indent="-228600" eaLnBrk="0" fontAlgn="base" hangingPunct="0">
                <a:spcBef>
                  <a:spcPct val="0"/>
                </a:spcBef>
                <a:spcAft>
                  <a:spcPct val="0"/>
                </a:spcAft>
                <a:defRPr>
                  <a:solidFill>
                    <a:schemeClr val="tx1"/>
                  </a:solidFill>
                  <a:latin typeface="Frutiger LT Com 55 Roman" pitchFamily="34" charset="0"/>
                </a:defRPr>
              </a:lvl9pPr>
            </a:lstStyle>
            <a:p>
              <a:pPr eaLnBrk="1" hangingPunct="1">
                <a:spcBef>
                  <a:spcPct val="50000"/>
                </a:spcBef>
              </a:pPr>
              <a:r>
                <a:rPr lang="de-DE" sz="1200" b="1" smtClean="0">
                  <a:solidFill>
                    <a:srgbClr val="000000"/>
                  </a:solidFill>
                  <a:latin typeface="Frutiger LT Com 45 Light" pitchFamily="34" charset="0"/>
                </a:rPr>
                <a:t>Campinas</a:t>
              </a:r>
              <a:endParaRPr lang="de-DE" sz="1200" b="1">
                <a:solidFill>
                  <a:srgbClr val="000000"/>
                </a:solidFill>
                <a:latin typeface="Frutiger LT Com 45 Light" pitchFamily="34" charset="0"/>
              </a:endParaRPr>
            </a:p>
          </p:txBody>
        </p:sp>
      </p:grpSp>
      <p:sp>
        <p:nvSpPr>
          <p:cNvPr id="34" name="Text Box 17"/>
          <p:cNvSpPr txBox="1">
            <a:spLocks noChangeArrowheads="1"/>
          </p:cNvSpPr>
          <p:nvPr/>
        </p:nvSpPr>
        <p:spPr bwMode="auto">
          <a:xfrm>
            <a:off x="539552" y="1314072"/>
            <a:ext cx="4699360" cy="1316859"/>
          </a:xfrm>
          <a:prstGeom prst="rect">
            <a:avLst/>
          </a:prstGeom>
          <a:solidFill>
            <a:schemeClr val="bg1"/>
          </a:solidFill>
          <a:ln>
            <a:noFill/>
          </a:ln>
          <a:effectLst/>
          <a:extLst>
            <a:ext uri="{91240B29-F687-4f45-9708-019B960494DF}">
              <a14:hiddenLine xmlns:a14="http://schemas.microsoft.com/office/drawing/2010/main" w="25400" algn="ctr">
                <a:solidFill>
                  <a:schemeClr val="tx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lstStyle>
            <a:lvl1pPr marL="266700" indent="-266700" defTabSz="693738" eaLnBrk="0" hangingPunct="0">
              <a:defRPr>
                <a:solidFill>
                  <a:schemeClr val="tx1"/>
                </a:solidFill>
                <a:latin typeface="Frutiger LT Com 55 Roman" pitchFamily="34" charset="0"/>
              </a:defRPr>
            </a:lvl1pPr>
            <a:lvl2pPr marL="742950" indent="-285750" defTabSz="693738" eaLnBrk="0" hangingPunct="0">
              <a:defRPr>
                <a:solidFill>
                  <a:schemeClr val="tx1"/>
                </a:solidFill>
                <a:latin typeface="Frutiger LT Com 55 Roman" pitchFamily="34" charset="0"/>
              </a:defRPr>
            </a:lvl2pPr>
            <a:lvl3pPr marL="1143000" indent="-228600" defTabSz="693738" eaLnBrk="0" hangingPunct="0">
              <a:defRPr>
                <a:solidFill>
                  <a:schemeClr val="tx1"/>
                </a:solidFill>
                <a:latin typeface="Frutiger LT Com 55 Roman" pitchFamily="34" charset="0"/>
              </a:defRPr>
            </a:lvl3pPr>
            <a:lvl4pPr marL="1600200" indent="-228600" defTabSz="693738" eaLnBrk="0" hangingPunct="0">
              <a:defRPr>
                <a:solidFill>
                  <a:schemeClr val="tx1"/>
                </a:solidFill>
                <a:latin typeface="Frutiger LT Com 55 Roman" pitchFamily="34" charset="0"/>
              </a:defRPr>
            </a:lvl4pPr>
            <a:lvl5pPr marL="2057400" indent="-228600" defTabSz="693738" eaLnBrk="0" hangingPunct="0">
              <a:defRPr>
                <a:solidFill>
                  <a:schemeClr val="tx1"/>
                </a:solidFill>
                <a:latin typeface="Frutiger LT Com 55 Roman" pitchFamily="34" charset="0"/>
              </a:defRPr>
            </a:lvl5pPr>
            <a:lvl6pPr marL="2514600" indent="-228600" defTabSz="693738" eaLnBrk="0" fontAlgn="base" hangingPunct="0">
              <a:spcBef>
                <a:spcPct val="0"/>
              </a:spcBef>
              <a:spcAft>
                <a:spcPct val="0"/>
              </a:spcAft>
              <a:defRPr>
                <a:solidFill>
                  <a:schemeClr val="tx1"/>
                </a:solidFill>
                <a:latin typeface="Frutiger LT Com 55 Roman" pitchFamily="34" charset="0"/>
              </a:defRPr>
            </a:lvl6pPr>
            <a:lvl7pPr marL="2971800" indent="-228600" defTabSz="693738" eaLnBrk="0" fontAlgn="base" hangingPunct="0">
              <a:spcBef>
                <a:spcPct val="0"/>
              </a:spcBef>
              <a:spcAft>
                <a:spcPct val="0"/>
              </a:spcAft>
              <a:defRPr>
                <a:solidFill>
                  <a:schemeClr val="tx1"/>
                </a:solidFill>
                <a:latin typeface="Frutiger LT Com 55 Roman" pitchFamily="34" charset="0"/>
              </a:defRPr>
            </a:lvl7pPr>
            <a:lvl8pPr marL="3429000" indent="-228600" defTabSz="693738" eaLnBrk="0" fontAlgn="base" hangingPunct="0">
              <a:spcBef>
                <a:spcPct val="0"/>
              </a:spcBef>
              <a:spcAft>
                <a:spcPct val="0"/>
              </a:spcAft>
              <a:defRPr>
                <a:solidFill>
                  <a:schemeClr val="tx1"/>
                </a:solidFill>
                <a:latin typeface="Frutiger LT Com 55 Roman" pitchFamily="34" charset="0"/>
              </a:defRPr>
            </a:lvl8pPr>
            <a:lvl9pPr marL="3886200" indent="-228600" defTabSz="693738" eaLnBrk="0" fontAlgn="base" hangingPunct="0">
              <a:spcBef>
                <a:spcPct val="0"/>
              </a:spcBef>
              <a:spcAft>
                <a:spcPct val="0"/>
              </a:spcAft>
              <a:defRPr>
                <a:solidFill>
                  <a:schemeClr val="tx1"/>
                </a:solidFill>
                <a:latin typeface="Frutiger LT Com 55 Roman" pitchFamily="34" charset="0"/>
              </a:defRPr>
            </a:lvl9pPr>
          </a:lstStyle>
          <a:p>
            <a:pPr marL="360000" indent="-360000" defTabSz="360000" eaLnBrk="1" hangingPunct="1">
              <a:spcAft>
                <a:spcPts val="200"/>
              </a:spcAft>
              <a:buClr>
                <a:srgbClr val="EB6A0A"/>
              </a:buClr>
              <a:buFont typeface="Wingdings" pitchFamily="2" charset="2"/>
              <a:buChar char="n"/>
            </a:pPr>
            <a:r>
              <a:rPr lang="de-DE" sz="1800" dirty="0" err="1">
                <a:solidFill>
                  <a:srgbClr val="000000"/>
                </a:solidFill>
              </a:rPr>
              <a:t>Fundación</a:t>
            </a:r>
            <a:r>
              <a:rPr lang="de-DE" sz="1800" dirty="0">
                <a:solidFill>
                  <a:srgbClr val="000000"/>
                </a:solidFill>
              </a:rPr>
              <a:t> Fraunhofer Chile </a:t>
            </a:r>
            <a:r>
              <a:rPr lang="de-DE" sz="1800" dirty="0" smtClean="0">
                <a:solidFill>
                  <a:srgbClr val="000000"/>
                </a:solidFill>
              </a:rPr>
              <a:t>Research</a:t>
            </a:r>
            <a:endParaRPr lang="de-DE" sz="1800" kern="0" dirty="0" smtClean="0">
              <a:solidFill>
                <a:srgbClr val="000000"/>
              </a:solidFill>
              <a:latin typeface="Frutiger LT Com 55 Roman"/>
            </a:endParaRPr>
          </a:p>
          <a:p>
            <a:pPr marL="720000" lvl="1" indent="-360000" defTabSz="360000" eaLnBrk="1" hangingPunct="1">
              <a:spcAft>
                <a:spcPts val="200"/>
              </a:spcAft>
              <a:buClr>
                <a:srgbClr val="FFC000"/>
              </a:buClr>
              <a:buFont typeface="Wingdings" pitchFamily="2" charset="2"/>
              <a:buChar char="n"/>
            </a:pPr>
            <a:r>
              <a:rPr lang="en-US" dirty="0" smtClean="0">
                <a:solidFill>
                  <a:srgbClr val="000000"/>
                </a:solidFill>
              </a:rPr>
              <a:t>Center for Systems Biotechnology</a:t>
            </a:r>
          </a:p>
          <a:p>
            <a:pPr marL="720000" lvl="1" indent="-360000" defTabSz="360000" eaLnBrk="1" hangingPunct="1">
              <a:spcAft>
                <a:spcPts val="200"/>
              </a:spcAft>
              <a:buClr>
                <a:srgbClr val="FFC000"/>
              </a:buClr>
              <a:buFont typeface="Wingdings" pitchFamily="2" charset="2"/>
              <a:buChar char="n"/>
            </a:pPr>
            <a:r>
              <a:rPr lang="en-US" dirty="0" smtClean="0">
                <a:solidFill>
                  <a:srgbClr val="000000"/>
                </a:solidFill>
              </a:rPr>
              <a:t>Center for Solar </a:t>
            </a:r>
            <a:r>
              <a:rPr lang="en-US" dirty="0">
                <a:solidFill>
                  <a:srgbClr val="000000"/>
                </a:solidFill>
              </a:rPr>
              <a:t>E</a:t>
            </a:r>
            <a:r>
              <a:rPr lang="en-US" dirty="0" smtClean="0">
                <a:solidFill>
                  <a:srgbClr val="000000"/>
                </a:solidFill>
              </a:rPr>
              <a:t>nergy Technologies</a:t>
            </a:r>
          </a:p>
          <a:p>
            <a:pPr marL="720000" lvl="1" indent="-360000" defTabSz="360000" eaLnBrk="1" hangingPunct="1">
              <a:spcAft>
                <a:spcPts val="200"/>
              </a:spcAft>
              <a:buClr>
                <a:srgbClr val="FFC000"/>
              </a:buClr>
              <a:buFont typeface="Wingdings" pitchFamily="2" charset="2"/>
              <a:buChar char="n"/>
            </a:pPr>
            <a:r>
              <a:rPr lang="en-US" dirty="0" smtClean="0">
                <a:solidFill>
                  <a:srgbClr val="000000"/>
                </a:solidFill>
              </a:rPr>
              <a:t>Project Center </a:t>
            </a:r>
            <a:r>
              <a:rPr lang="en-US" dirty="0" err="1" smtClean="0">
                <a:solidFill>
                  <a:srgbClr val="000000"/>
                </a:solidFill>
              </a:rPr>
              <a:t>InnoCity</a:t>
            </a:r>
            <a:r>
              <a:rPr lang="en-US" dirty="0" smtClean="0">
                <a:solidFill>
                  <a:srgbClr val="000000"/>
                </a:solidFill>
              </a:rPr>
              <a:t> </a:t>
            </a:r>
          </a:p>
          <a:p>
            <a:pPr marL="720000" lvl="1" indent="-360000" defTabSz="360000" eaLnBrk="1" hangingPunct="1">
              <a:spcAft>
                <a:spcPts val="200"/>
              </a:spcAft>
              <a:buClr>
                <a:srgbClr val="FFC000"/>
              </a:buClr>
              <a:buFont typeface="Wingdings" pitchFamily="2" charset="2"/>
              <a:buChar char="n"/>
            </a:pPr>
            <a:endParaRPr lang="en-US" dirty="0" smtClean="0">
              <a:solidFill>
                <a:srgbClr val="000000"/>
              </a:solidFill>
            </a:endParaRPr>
          </a:p>
          <a:p>
            <a:pPr marL="720000" lvl="1" indent="-360000" defTabSz="360000" eaLnBrk="1" hangingPunct="1">
              <a:spcAft>
                <a:spcPts val="200"/>
              </a:spcAft>
              <a:buClr>
                <a:srgbClr val="FFC000"/>
              </a:buClr>
              <a:buFont typeface="Wingdings" pitchFamily="2" charset="2"/>
              <a:buChar char="n"/>
            </a:pPr>
            <a:endParaRPr lang="en-US" sz="2000" dirty="0" smtClean="0">
              <a:solidFill>
                <a:srgbClr val="000000"/>
              </a:solidFill>
            </a:endParaRPr>
          </a:p>
        </p:txBody>
      </p:sp>
      <p:sp>
        <p:nvSpPr>
          <p:cNvPr id="35" name="Text Box 17"/>
          <p:cNvSpPr txBox="1">
            <a:spLocks noChangeArrowheads="1"/>
          </p:cNvSpPr>
          <p:nvPr/>
        </p:nvSpPr>
        <p:spPr bwMode="auto">
          <a:xfrm>
            <a:off x="540056" y="2778355"/>
            <a:ext cx="4536000" cy="1462888"/>
          </a:xfrm>
          <a:prstGeom prst="rect">
            <a:avLst/>
          </a:prstGeom>
          <a:solidFill>
            <a:schemeClr val="bg1"/>
          </a:solidFill>
          <a:ln>
            <a:noFill/>
          </a:ln>
          <a:effectLst/>
          <a:extLst>
            <a:ext uri="{91240B29-F687-4f45-9708-019B960494DF}">
              <a14:hiddenLine xmlns:a14="http://schemas.microsoft.com/office/drawing/2010/main" w="25400" algn="ctr">
                <a:solidFill>
                  <a:schemeClr val="tx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lstStyle>
            <a:lvl1pPr marL="266700" indent="-266700" defTabSz="693738" eaLnBrk="0" hangingPunct="0">
              <a:defRPr>
                <a:solidFill>
                  <a:schemeClr val="tx1"/>
                </a:solidFill>
                <a:latin typeface="Frutiger LT Com 55 Roman" pitchFamily="34" charset="0"/>
              </a:defRPr>
            </a:lvl1pPr>
            <a:lvl2pPr marL="742950" indent="-285750" defTabSz="693738" eaLnBrk="0" hangingPunct="0">
              <a:defRPr>
                <a:solidFill>
                  <a:schemeClr val="tx1"/>
                </a:solidFill>
                <a:latin typeface="Frutiger LT Com 55 Roman" pitchFamily="34" charset="0"/>
              </a:defRPr>
            </a:lvl2pPr>
            <a:lvl3pPr marL="1143000" indent="-228600" defTabSz="693738" eaLnBrk="0" hangingPunct="0">
              <a:defRPr>
                <a:solidFill>
                  <a:schemeClr val="tx1"/>
                </a:solidFill>
                <a:latin typeface="Frutiger LT Com 55 Roman" pitchFamily="34" charset="0"/>
              </a:defRPr>
            </a:lvl3pPr>
            <a:lvl4pPr marL="1600200" indent="-228600" defTabSz="693738" eaLnBrk="0" hangingPunct="0">
              <a:defRPr>
                <a:solidFill>
                  <a:schemeClr val="tx1"/>
                </a:solidFill>
                <a:latin typeface="Frutiger LT Com 55 Roman" pitchFamily="34" charset="0"/>
              </a:defRPr>
            </a:lvl4pPr>
            <a:lvl5pPr marL="2057400" indent="-228600" defTabSz="693738" eaLnBrk="0" hangingPunct="0">
              <a:defRPr>
                <a:solidFill>
                  <a:schemeClr val="tx1"/>
                </a:solidFill>
                <a:latin typeface="Frutiger LT Com 55 Roman" pitchFamily="34" charset="0"/>
              </a:defRPr>
            </a:lvl5pPr>
            <a:lvl6pPr marL="2514600" indent="-228600" defTabSz="693738" eaLnBrk="0" fontAlgn="base" hangingPunct="0">
              <a:spcBef>
                <a:spcPct val="0"/>
              </a:spcBef>
              <a:spcAft>
                <a:spcPct val="0"/>
              </a:spcAft>
              <a:defRPr>
                <a:solidFill>
                  <a:schemeClr val="tx1"/>
                </a:solidFill>
                <a:latin typeface="Frutiger LT Com 55 Roman" pitchFamily="34" charset="0"/>
              </a:defRPr>
            </a:lvl6pPr>
            <a:lvl7pPr marL="2971800" indent="-228600" defTabSz="693738" eaLnBrk="0" fontAlgn="base" hangingPunct="0">
              <a:spcBef>
                <a:spcPct val="0"/>
              </a:spcBef>
              <a:spcAft>
                <a:spcPct val="0"/>
              </a:spcAft>
              <a:defRPr>
                <a:solidFill>
                  <a:schemeClr val="tx1"/>
                </a:solidFill>
                <a:latin typeface="Frutiger LT Com 55 Roman" pitchFamily="34" charset="0"/>
              </a:defRPr>
            </a:lvl7pPr>
            <a:lvl8pPr marL="3429000" indent="-228600" defTabSz="693738" eaLnBrk="0" fontAlgn="base" hangingPunct="0">
              <a:spcBef>
                <a:spcPct val="0"/>
              </a:spcBef>
              <a:spcAft>
                <a:spcPct val="0"/>
              </a:spcAft>
              <a:defRPr>
                <a:solidFill>
                  <a:schemeClr val="tx1"/>
                </a:solidFill>
                <a:latin typeface="Frutiger LT Com 55 Roman" pitchFamily="34" charset="0"/>
              </a:defRPr>
            </a:lvl8pPr>
            <a:lvl9pPr marL="3886200" indent="-228600" defTabSz="693738" eaLnBrk="0" fontAlgn="base" hangingPunct="0">
              <a:spcBef>
                <a:spcPct val="0"/>
              </a:spcBef>
              <a:spcAft>
                <a:spcPct val="0"/>
              </a:spcAft>
              <a:defRPr>
                <a:solidFill>
                  <a:schemeClr val="tx1"/>
                </a:solidFill>
                <a:latin typeface="Frutiger LT Com 55 Roman" pitchFamily="34" charset="0"/>
              </a:defRPr>
            </a:lvl9pPr>
          </a:lstStyle>
          <a:p>
            <a:pPr marL="360000" indent="-360000" defTabSz="914400" eaLnBrk="1" hangingPunct="1">
              <a:spcAft>
                <a:spcPts val="600"/>
              </a:spcAft>
              <a:buClr>
                <a:srgbClr val="39378B"/>
              </a:buClr>
              <a:buSzPct val="100000"/>
              <a:buFont typeface="Wingdings" pitchFamily="2" charset="2"/>
              <a:buChar char="n"/>
            </a:pPr>
            <a:r>
              <a:rPr lang="en-US" sz="1800" dirty="0" err="1" smtClean="0">
                <a:solidFill>
                  <a:srgbClr val="000000"/>
                </a:solidFill>
              </a:rPr>
              <a:t>Fraunhofer</a:t>
            </a:r>
            <a:r>
              <a:rPr lang="en-US" sz="1800" dirty="0" smtClean="0">
                <a:solidFill>
                  <a:srgbClr val="000000"/>
                </a:solidFill>
              </a:rPr>
              <a:t> </a:t>
            </a:r>
            <a:r>
              <a:rPr lang="en-US" sz="1800" dirty="0">
                <a:solidFill>
                  <a:srgbClr val="000000"/>
                </a:solidFill>
              </a:rPr>
              <a:t>Project Center </a:t>
            </a:r>
            <a:r>
              <a:rPr lang="en-US" sz="1800" dirty="0" smtClean="0">
                <a:solidFill>
                  <a:srgbClr val="000000"/>
                </a:solidFill>
              </a:rPr>
              <a:t>on Software and Systems </a:t>
            </a:r>
            <a:r>
              <a:rPr lang="en-US" sz="1800" dirty="0">
                <a:solidFill>
                  <a:srgbClr val="000000"/>
                </a:solidFill>
              </a:rPr>
              <a:t>Engineering, </a:t>
            </a:r>
            <a:r>
              <a:rPr lang="en-US" sz="1800" dirty="0" smtClean="0">
                <a:solidFill>
                  <a:srgbClr val="000000"/>
                </a:solidFill>
              </a:rPr>
              <a:t>Salvador</a:t>
            </a:r>
          </a:p>
          <a:p>
            <a:pPr marL="360000" indent="-360000" defTabSz="914400" eaLnBrk="1" hangingPunct="1">
              <a:spcAft>
                <a:spcPts val="200"/>
              </a:spcAft>
              <a:buClr>
                <a:srgbClr val="39378B"/>
              </a:buClr>
              <a:buSzPct val="100000"/>
              <a:buFont typeface="Wingdings" pitchFamily="2" charset="2"/>
              <a:buChar char="n"/>
            </a:pPr>
            <a:r>
              <a:rPr lang="en-US" sz="1800" dirty="0" smtClean="0">
                <a:solidFill>
                  <a:srgbClr val="000000"/>
                </a:solidFill>
              </a:rPr>
              <a:t>Fraunhofer </a:t>
            </a:r>
            <a:r>
              <a:rPr lang="en-US" sz="1800" dirty="0">
                <a:solidFill>
                  <a:srgbClr val="000000"/>
                </a:solidFill>
              </a:rPr>
              <a:t>Project Center for Innovations in Food and </a:t>
            </a:r>
            <a:r>
              <a:rPr lang="en-US" sz="1800" dirty="0" err="1">
                <a:solidFill>
                  <a:srgbClr val="000000"/>
                </a:solidFill>
              </a:rPr>
              <a:t>Bioresources</a:t>
            </a:r>
            <a:r>
              <a:rPr lang="en-US" sz="1800" dirty="0">
                <a:solidFill>
                  <a:srgbClr val="000000"/>
                </a:solidFill>
              </a:rPr>
              <a:t>, </a:t>
            </a:r>
            <a:r>
              <a:rPr lang="en-US" sz="1800" dirty="0" smtClean="0">
                <a:solidFill>
                  <a:srgbClr val="000000"/>
                </a:solidFill>
              </a:rPr>
              <a:t>Campinas</a:t>
            </a:r>
          </a:p>
          <a:p>
            <a:pPr marL="360000" indent="-360000" defTabSz="914400" eaLnBrk="1" hangingPunct="1">
              <a:spcAft>
                <a:spcPts val="200"/>
              </a:spcAft>
              <a:buClr>
                <a:srgbClr val="39378B"/>
              </a:buClr>
              <a:buSzPct val="100000"/>
              <a:buFont typeface="Wingdings" pitchFamily="2" charset="2"/>
              <a:buChar char="n"/>
            </a:pPr>
            <a:endParaRPr lang="de-DE" sz="1050" kern="0" dirty="0" smtClean="0">
              <a:solidFill>
                <a:srgbClr val="000000"/>
              </a:solidFill>
              <a:latin typeface="Frutiger LT Com 55 Roman"/>
            </a:endParaRPr>
          </a:p>
        </p:txBody>
      </p:sp>
      <p:sp>
        <p:nvSpPr>
          <p:cNvPr id="36" name="Text Box 17"/>
          <p:cNvSpPr txBox="1">
            <a:spLocks noChangeArrowheads="1"/>
          </p:cNvSpPr>
          <p:nvPr/>
        </p:nvSpPr>
        <p:spPr bwMode="auto">
          <a:xfrm>
            <a:off x="540056" y="4259517"/>
            <a:ext cx="4536000" cy="612000"/>
          </a:xfrm>
          <a:prstGeom prst="rect">
            <a:avLst/>
          </a:prstGeom>
          <a:solidFill>
            <a:schemeClr val="bg1"/>
          </a:solidFill>
          <a:ln>
            <a:noFill/>
          </a:ln>
          <a:effectLst/>
          <a:extLst>
            <a:ext uri="{91240B29-F687-4f45-9708-019B960494DF}">
              <a14:hiddenLine xmlns:a14="http://schemas.microsoft.com/office/drawing/2010/main" w="25400" algn="ctr">
                <a:solidFill>
                  <a:schemeClr val="tx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lstStyle>
            <a:lvl1pPr marL="266700" indent="-266700" defTabSz="693738" eaLnBrk="0" hangingPunct="0">
              <a:defRPr>
                <a:solidFill>
                  <a:schemeClr val="tx1"/>
                </a:solidFill>
                <a:latin typeface="Frutiger LT Com 55 Roman" pitchFamily="34" charset="0"/>
              </a:defRPr>
            </a:lvl1pPr>
            <a:lvl2pPr marL="742950" indent="-285750" defTabSz="693738" eaLnBrk="0" hangingPunct="0">
              <a:defRPr>
                <a:solidFill>
                  <a:schemeClr val="tx1"/>
                </a:solidFill>
                <a:latin typeface="Frutiger LT Com 55 Roman" pitchFamily="34" charset="0"/>
              </a:defRPr>
            </a:lvl2pPr>
            <a:lvl3pPr marL="1143000" indent="-228600" defTabSz="693738" eaLnBrk="0" hangingPunct="0">
              <a:defRPr>
                <a:solidFill>
                  <a:schemeClr val="tx1"/>
                </a:solidFill>
                <a:latin typeface="Frutiger LT Com 55 Roman" pitchFamily="34" charset="0"/>
              </a:defRPr>
            </a:lvl3pPr>
            <a:lvl4pPr marL="1600200" indent="-228600" defTabSz="693738" eaLnBrk="0" hangingPunct="0">
              <a:defRPr>
                <a:solidFill>
                  <a:schemeClr val="tx1"/>
                </a:solidFill>
                <a:latin typeface="Frutiger LT Com 55 Roman" pitchFamily="34" charset="0"/>
              </a:defRPr>
            </a:lvl4pPr>
            <a:lvl5pPr marL="2057400" indent="-228600" defTabSz="693738" eaLnBrk="0" hangingPunct="0">
              <a:defRPr>
                <a:solidFill>
                  <a:schemeClr val="tx1"/>
                </a:solidFill>
                <a:latin typeface="Frutiger LT Com 55 Roman" pitchFamily="34" charset="0"/>
              </a:defRPr>
            </a:lvl5pPr>
            <a:lvl6pPr marL="2514600" indent="-228600" defTabSz="693738" eaLnBrk="0" fontAlgn="base" hangingPunct="0">
              <a:spcBef>
                <a:spcPct val="0"/>
              </a:spcBef>
              <a:spcAft>
                <a:spcPct val="0"/>
              </a:spcAft>
              <a:defRPr>
                <a:solidFill>
                  <a:schemeClr val="tx1"/>
                </a:solidFill>
                <a:latin typeface="Frutiger LT Com 55 Roman" pitchFamily="34" charset="0"/>
              </a:defRPr>
            </a:lvl6pPr>
            <a:lvl7pPr marL="2971800" indent="-228600" defTabSz="693738" eaLnBrk="0" fontAlgn="base" hangingPunct="0">
              <a:spcBef>
                <a:spcPct val="0"/>
              </a:spcBef>
              <a:spcAft>
                <a:spcPct val="0"/>
              </a:spcAft>
              <a:defRPr>
                <a:solidFill>
                  <a:schemeClr val="tx1"/>
                </a:solidFill>
                <a:latin typeface="Frutiger LT Com 55 Roman" pitchFamily="34" charset="0"/>
              </a:defRPr>
            </a:lvl7pPr>
            <a:lvl8pPr marL="3429000" indent="-228600" defTabSz="693738" eaLnBrk="0" fontAlgn="base" hangingPunct="0">
              <a:spcBef>
                <a:spcPct val="0"/>
              </a:spcBef>
              <a:spcAft>
                <a:spcPct val="0"/>
              </a:spcAft>
              <a:defRPr>
                <a:solidFill>
                  <a:schemeClr val="tx1"/>
                </a:solidFill>
                <a:latin typeface="Frutiger LT Com 55 Roman" pitchFamily="34" charset="0"/>
              </a:defRPr>
            </a:lvl8pPr>
            <a:lvl9pPr marL="3886200" indent="-228600" defTabSz="693738" eaLnBrk="0" fontAlgn="base" hangingPunct="0">
              <a:spcBef>
                <a:spcPct val="0"/>
              </a:spcBef>
              <a:spcAft>
                <a:spcPct val="0"/>
              </a:spcAft>
              <a:defRPr>
                <a:solidFill>
                  <a:schemeClr val="tx1"/>
                </a:solidFill>
                <a:latin typeface="Frutiger LT Com 55 Roman" pitchFamily="34" charset="0"/>
              </a:defRPr>
            </a:lvl9pPr>
          </a:lstStyle>
          <a:p>
            <a:pPr marL="360000" indent="-360000" defTabSz="914400" eaLnBrk="1" hangingPunct="1">
              <a:spcAft>
                <a:spcPts val="200"/>
              </a:spcAft>
              <a:buClr>
                <a:schemeClr val="accent2"/>
              </a:buClr>
              <a:buSzPct val="100000"/>
              <a:buFont typeface="Wingdings" pitchFamily="2" charset="2"/>
              <a:buChar char="n"/>
            </a:pPr>
            <a:r>
              <a:rPr lang="en-US" sz="1800" dirty="0" err="1" smtClean="0">
                <a:solidFill>
                  <a:srgbClr val="000000"/>
                </a:solidFill>
              </a:rPr>
              <a:t>Fraunhofer</a:t>
            </a:r>
            <a:r>
              <a:rPr lang="en-US" sz="1800" dirty="0" smtClean="0">
                <a:solidFill>
                  <a:srgbClr val="000000"/>
                </a:solidFill>
              </a:rPr>
              <a:t> Liaison Office, </a:t>
            </a:r>
            <a:br>
              <a:rPr lang="en-US" sz="1800" dirty="0" smtClean="0">
                <a:solidFill>
                  <a:srgbClr val="000000"/>
                </a:solidFill>
              </a:rPr>
            </a:br>
            <a:r>
              <a:rPr lang="en-US" sz="1800" dirty="0" smtClean="0">
                <a:solidFill>
                  <a:srgbClr val="000000"/>
                </a:solidFill>
              </a:rPr>
              <a:t>São Paulo</a:t>
            </a:r>
            <a:endParaRPr lang="de-DE" sz="1050" kern="0" dirty="0" smtClean="0">
              <a:solidFill>
                <a:srgbClr val="000000"/>
              </a:solidFill>
              <a:latin typeface="Frutiger LT Com 55 Roman"/>
            </a:endParaRPr>
          </a:p>
        </p:txBody>
      </p:sp>
      <p:sp>
        <p:nvSpPr>
          <p:cNvPr id="33" name="Rectangle 7"/>
          <p:cNvSpPr>
            <a:spLocks noGrp="1" noChangeArrowheads="1"/>
          </p:cNvSpPr>
          <p:nvPr>
            <p:ph type="sldNum" sz="quarter" idx="4294967295"/>
          </p:nvPr>
        </p:nvSpPr>
        <p:spPr bwMode="auto">
          <a:xfrm>
            <a:off x="2946400" y="62230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Frutiger FhG 45 Light" pitchFamily="34" charset="0"/>
              </a:defRPr>
            </a:lvl1pPr>
          </a:lstStyle>
          <a:p>
            <a:pPr>
              <a:defRPr/>
            </a:pPr>
            <a:fld id="{80073504-7A61-4955-8101-ED625207C54F}" type="slidenum">
              <a:rPr lang="de-DE"/>
              <a:pPr>
                <a:defRPr/>
              </a:pPr>
              <a:t>8</a:t>
            </a:fld>
            <a:endParaRPr lang="de-DE"/>
          </a:p>
        </p:txBody>
      </p:sp>
      <p:pic>
        <p:nvPicPr>
          <p:cNvPr id="37" name="Picture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23" y="6200775"/>
            <a:ext cx="18573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7131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60375" y="243836"/>
            <a:ext cx="8375650" cy="431800"/>
          </a:xfrm>
        </p:spPr>
        <p:txBody>
          <a:bodyPr/>
          <a:lstStyle/>
          <a:p>
            <a:pPr algn="ctr" eaLnBrk="1" hangingPunct="1">
              <a:defRPr/>
            </a:pPr>
            <a:r>
              <a:rPr lang="en-CA" sz="3600" b="1" kern="1200" dirty="0" smtClean="0">
                <a:solidFill>
                  <a:prstClr val="black"/>
                </a:solidFill>
                <a:latin typeface="Calibri"/>
              </a:rPr>
              <a:t>Fraunhofer Chile Research</a:t>
            </a:r>
            <a:r>
              <a:rPr lang="en-CA" sz="4000" b="0" kern="1200" dirty="0" smtClean="0">
                <a:solidFill>
                  <a:prstClr val="black"/>
                </a:solidFill>
                <a:latin typeface="Calibri"/>
              </a:rPr>
              <a:t> </a:t>
            </a:r>
            <a:br>
              <a:rPr lang="en-CA" sz="4000" b="0" kern="1200" dirty="0" smtClean="0">
                <a:solidFill>
                  <a:prstClr val="black"/>
                </a:solidFill>
                <a:latin typeface="Calibri"/>
              </a:rPr>
            </a:br>
            <a:endParaRPr lang="de-DE" dirty="0" smtClean="0"/>
          </a:p>
        </p:txBody>
      </p:sp>
      <p:sp>
        <p:nvSpPr>
          <p:cNvPr id="9219" name="Rectangle 3"/>
          <p:cNvSpPr>
            <a:spLocks noGrp="1" noChangeArrowheads="1"/>
          </p:cNvSpPr>
          <p:nvPr>
            <p:ph type="body" idx="1"/>
          </p:nvPr>
        </p:nvSpPr>
        <p:spPr>
          <a:xfrm>
            <a:off x="323528" y="1086144"/>
            <a:ext cx="7670916" cy="5112568"/>
          </a:xfrm>
        </p:spPr>
        <p:txBody>
          <a:bodyPr/>
          <a:lstStyle/>
          <a:p>
            <a:pPr eaLnBrk="1" fontAlgn="auto" hangingPunct="1">
              <a:spcBef>
                <a:spcPct val="20000"/>
              </a:spcBef>
              <a:spcAft>
                <a:spcPts val="0"/>
              </a:spcAft>
              <a:buClrTx/>
              <a:buFont typeface="Arial" pitchFamily="34" charset="0"/>
              <a:buChar char="•"/>
              <a:defRPr/>
            </a:pPr>
            <a:r>
              <a:rPr lang="en-CA" sz="2000" b="1" kern="1200" dirty="0" smtClean="0">
                <a:solidFill>
                  <a:prstClr val="black"/>
                </a:solidFill>
                <a:latin typeface="Calibri"/>
              </a:rPr>
              <a:t>FCR </a:t>
            </a:r>
            <a:r>
              <a:rPr lang="en-CA" sz="2000" b="1" kern="1200" dirty="0" smtClean="0">
                <a:solidFill>
                  <a:prstClr val="black"/>
                </a:solidFill>
                <a:latin typeface="Calibri"/>
              </a:rPr>
              <a:t>established in 2010 </a:t>
            </a:r>
          </a:p>
          <a:p>
            <a:pPr eaLnBrk="1" fontAlgn="auto" hangingPunct="1">
              <a:spcBef>
                <a:spcPct val="20000"/>
              </a:spcBef>
              <a:spcAft>
                <a:spcPts val="0"/>
              </a:spcAft>
              <a:buClrTx/>
              <a:buFont typeface="Arial" pitchFamily="34" charset="0"/>
              <a:buChar char="•"/>
              <a:defRPr/>
            </a:pPr>
            <a:r>
              <a:rPr lang="en-CA" sz="2000" b="1" dirty="0" smtClean="0">
                <a:solidFill>
                  <a:prstClr val="black"/>
                </a:solidFill>
                <a:latin typeface="Calibri"/>
              </a:rPr>
              <a:t>FCR </a:t>
            </a:r>
            <a:r>
              <a:rPr lang="en-CA" sz="2000" b="1" kern="1200" dirty="0" smtClean="0">
                <a:solidFill>
                  <a:prstClr val="black"/>
                </a:solidFill>
                <a:latin typeface="Calibri"/>
              </a:rPr>
              <a:t>is </a:t>
            </a:r>
            <a:r>
              <a:rPr lang="en-CA" sz="2000" b="1" kern="1200" dirty="0" smtClean="0">
                <a:solidFill>
                  <a:prstClr val="black"/>
                </a:solidFill>
                <a:latin typeface="Calibri"/>
              </a:rPr>
              <a:t>t</a:t>
            </a:r>
            <a:r>
              <a:rPr lang="es-CL" sz="2000" b="1" dirty="0" smtClean="0">
                <a:solidFill>
                  <a:prstClr val="black"/>
                </a:solidFill>
                <a:latin typeface="Calibri"/>
              </a:rPr>
              <a:t>he only legal representation of Fraunhofer in Latam</a:t>
            </a:r>
            <a:endParaRPr lang="en-CA" sz="2000" b="1" kern="1200" dirty="0" smtClean="0">
              <a:solidFill>
                <a:prstClr val="black"/>
              </a:solidFill>
              <a:latin typeface="Calibri"/>
            </a:endParaRPr>
          </a:p>
          <a:p>
            <a:pPr fontAlgn="auto">
              <a:spcBef>
                <a:spcPct val="20000"/>
              </a:spcBef>
              <a:spcAft>
                <a:spcPts val="0"/>
              </a:spcAft>
              <a:buClrTx/>
              <a:buFont typeface="Arial" pitchFamily="34" charset="0"/>
              <a:buChar char="•"/>
              <a:defRPr/>
            </a:pPr>
            <a:r>
              <a:rPr lang="en-CA" sz="2000" b="1" kern="1200" dirty="0" smtClean="0">
                <a:solidFill>
                  <a:prstClr val="black"/>
                </a:solidFill>
                <a:latin typeface="Calibri"/>
              </a:rPr>
              <a:t>Aim is to bring the </a:t>
            </a:r>
            <a:r>
              <a:rPr lang="en-CA" sz="2000" b="1" i="1" kern="1200" dirty="0" smtClean="0">
                <a:solidFill>
                  <a:prstClr val="black"/>
                </a:solidFill>
                <a:latin typeface="Calibri"/>
              </a:rPr>
              <a:t>Fraunhofer </a:t>
            </a:r>
            <a:r>
              <a:rPr lang="en-CA" sz="2000" b="1" i="1" kern="1200" dirty="0" smtClean="0">
                <a:solidFill>
                  <a:prstClr val="black"/>
                </a:solidFill>
                <a:latin typeface="Calibri"/>
              </a:rPr>
              <a:t>Model</a:t>
            </a:r>
            <a:r>
              <a:rPr lang="en-CA" sz="2000" b="1" kern="1200" dirty="0" smtClean="0">
                <a:solidFill>
                  <a:prstClr val="black"/>
                </a:solidFill>
                <a:latin typeface="Calibri"/>
              </a:rPr>
              <a:t> </a:t>
            </a:r>
            <a:r>
              <a:rPr lang="en-CA" sz="2000" b="1" kern="1200" dirty="0" smtClean="0">
                <a:solidFill>
                  <a:prstClr val="black"/>
                </a:solidFill>
                <a:latin typeface="Calibri"/>
              </a:rPr>
              <a:t>to Chile and </a:t>
            </a:r>
            <a:r>
              <a:rPr lang="en-CA" sz="2000" b="1" kern="1200" dirty="0" err="1" smtClean="0">
                <a:solidFill>
                  <a:prstClr val="black"/>
                </a:solidFill>
                <a:latin typeface="Calibri"/>
              </a:rPr>
              <a:t>L</a:t>
            </a:r>
            <a:r>
              <a:rPr lang="en-CA" sz="2000" b="1" dirty="0" err="1" smtClean="0">
                <a:solidFill>
                  <a:prstClr val="black"/>
                </a:solidFill>
                <a:latin typeface="Calibri"/>
              </a:rPr>
              <a:t>atam</a:t>
            </a:r>
            <a:r>
              <a:rPr lang="en-CA" sz="2000" b="1" dirty="0" smtClean="0">
                <a:solidFill>
                  <a:prstClr val="black"/>
                </a:solidFill>
                <a:latin typeface="Calibri"/>
              </a:rPr>
              <a:t> via close collaboration with German and local Industries</a:t>
            </a:r>
            <a:endParaRPr lang="en-CA" sz="2000" b="1" kern="1200" dirty="0" smtClean="0">
              <a:solidFill>
                <a:prstClr val="black"/>
              </a:solidFill>
              <a:latin typeface="Calibri"/>
            </a:endParaRPr>
          </a:p>
          <a:p>
            <a:pPr eaLnBrk="1" fontAlgn="auto" hangingPunct="1">
              <a:spcBef>
                <a:spcPct val="20000"/>
              </a:spcBef>
              <a:spcAft>
                <a:spcPts val="0"/>
              </a:spcAft>
              <a:buClrTx/>
              <a:buFont typeface="Arial" pitchFamily="34" charset="0"/>
              <a:buChar char="•"/>
              <a:defRPr/>
            </a:pPr>
            <a:r>
              <a:rPr lang="en-CA" sz="2000" b="1" kern="1200" dirty="0" smtClean="0">
                <a:solidFill>
                  <a:prstClr val="black"/>
                </a:solidFill>
                <a:latin typeface="Calibri"/>
              </a:rPr>
              <a:t>Centre for Systems Biotechnology (CSB) </a:t>
            </a:r>
            <a:r>
              <a:rPr lang="en-CA" sz="2000" b="1" dirty="0" smtClean="0">
                <a:solidFill>
                  <a:prstClr val="black"/>
                </a:solidFill>
                <a:latin typeface="Calibri"/>
              </a:rPr>
              <a:t>was</a:t>
            </a:r>
            <a:r>
              <a:rPr lang="en-CA" sz="2000" b="1" kern="1200" dirty="0" smtClean="0">
                <a:solidFill>
                  <a:prstClr val="black"/>
                </a:solidFill>
                <a:latin typeface="Calibri"/>
              </a:rPr>
              <a:t> </a:t>
            </a:r>
            <a:r>
              <a:rPr lang="en-CA" sz="2000" b="1" kern="1200" dirty="0" smtClean="0">
                <a:solidFill>
                  <a:prstClr val="black"/>
                </a:solidFill>
                <a:latin typeface="Calibri"/>
              </a:rPr>
              <a:t>its first Research Centre</a:t>
            </a:r>
          </a:p>
          <a:p>
            <a:pPr eaLnBrk="1" fontAlgn="auto" hangingPunct="1">
              <a:spcBef>
                <a:spcPct val="20000"/>
              </a:spcBef>
              <a:spcAft>
                <a:spcPts val="0"/>
              </a:spcAft>
              <a:buClrTx/>
              <a:buFont typeface="Arial" pitchFamily="34" charset="0"/>
              <a:buChar char="•"/>
              <a:defRPr/>
            </a:pPr>
            <a:r>
              <a:rPr lang="es-CL" sz="2000" b="1" kern="1200" dirty="0" smtClean="0">
                <a:solidFill>
                  <a:prstClr val="black"/>
                </a:solidFill>
                <a:latin typeface="Calibri"/>
              </a:rPr>
              <a:t>Close collaboration with Fraunhofer Institute for Molecular Biology and </a:t>
            </a:r>
            <a:r>
              <a:rPr lang="es-CL" sz="2000" b="1" kern="1200" dirty="0" smtClean="0">
                <a:solidFill>
                  <a:prstClr val="black"/>
                </a:solidFill>
                <a:latin typeface="Calibri"/>
              </a:rPr>
              <a:t>Applied </a:t>
            </a:r>
            <a:r>
              <a:rPr lang="es-CL" sz="2000" b="1" kern="1200" dirty="0" smtClean="0">
                <a:solidFill>
                  <a:prstClr val="black"/>
                </a:solidFill>
                <a:latin typeface="Calibri"/>
              </a:rPr>
              <a:t>Ecology (IME), Aachen</a:t>
            </a:r>
          </a:p>
          <a:p>
            <a:pPr eaLnBrk="1" fontAlgn="auto" hangingPunct="1">
              <a:spcBef>
                <a:spcPct val="20000"/>
              </a:spcBef>
              <a:spcAft>
                <a:spcPts val="0"/>
              </a:spcAft>
              <a:buClrTx/>
              <a:buFont typeface="Arial" pitchFamily="34" charset="0"/>
              <a:buChar char="•"/>
              <a:defRPr/>
            </a:pPr>
            <a:r>
              <a:rPr lang="es-CL" sz="2000" b="1" kern="1200" dirty="0" smtClean="0">
                <a:solidFill>
                  <a:prstClr val="black"/>
                </a:solidFill>
                <a:latin typeface="Calibri"/>
              </a:rPr>
              <a:t>Financing in Chile for 10 years is provided by the CORFO </a:t>
            </a:r>
            <a:r>
              <a:rPr lang="es-CL" sz="2000" b="1" kern="1200" dirty="0" smtClean="0">
                <a:solidFill>
                  <a:prstClr val="black"/>
                </a:solidFill>
                <a:latin typeface="Calibri"/>
              </a:rPr>
              <a:t>(ICE)</a:t>
            </a:r>
            <a:endParaRPr lang="es-CL" sz="2000" b="1" kern="1200" dirty="0" smtClean="0">
              <a:solidFill>
                <a:prstClr val="black"/>
              </a:solidFill>
              <a:latin typeface="Calibri"/>
            </a:endParaRPr>
          </a:p>
          <a:p>
            <a:pPr eaLnBrk="1" fontAlgn="auto" hangingPunct="1">
              <a:spcBef>
                <a:spcPct val="20000"/>
              </a:spcBef>
              <a:spcAft>
                <a:spcPts val="0"/>
              </a:spcAft>
              <a:buClrTx/>
              <a:buFont typeface="Arial" pitchFamily="34" charset="0"/>
              <a:buChar char="•"/>
              <a:defRPr/>
            </a:pPr>
            <a:r>
              <a:rPr lang="es-CL" sz="2000" b="1" dirty="0" smtClean="0">
                <a:solidFill>
                  <a:prstClr val="black"/>
                </a:solidFill>
                <a:latin typeface="Calibri"/>
              </a:rPr>
              <a:t>No financial contribution from Germany to Chilean operations</a:t>
            </a:r>
            <a:endParaRPr lang="en-CA" sz="2000" b="1" kern="1200" dirty="0" smtClean="0">
              <a:solidFill>
                <a:prstClr val="black"/>
              </a:solidFill>
              <a:latin typeface="Calibri"/>
            </a:endParaRPr>
          </a:p>
          <a:p>
            <a:pPr eaLnBrk="1" fontAlgn="auto" hangingPunct="1">
              <a:spcBef>
                <a:spcPct val="20000"/>
              </a:spcBef>
              <a:spcAft>
                <a:spcPts val="0"/>
              </a:spcAft>
              <a:buClrTx/>
              <a:buFont typeface="Arial" pitchFamily="34" charset="0"/>
              <a:buChar char="•"/>
              <a:defRPr/>
            </a:pPr>
            <a:r>
              <a:rPr lang="es-CL" sz="2000" b="1" kern="1200" dirty="0" smtClean="0">
                <a:solidFill>
                  <a:prstClr val="black"/>
                </a:solidFill>
                <a:latin typeface="Calibri"/>
              </a:rPr>
              <a:t>At present more than 120 scientists work in FCR-CSB</a:t>
            </a:r>
          </a:p>
          <a:p>
            <a:pPr eaLnBrk="1" fontAlgn="auto" hangingPunct="1">
              <a:spcBef>
                <a:spcPct val="20000"/>
              </a:spcBef>
              <a:spcAft>
                <a:spcPts val="0"/>
              </a:spcAft>
              <a:buClrTx/>
              <a:buFont typeface="Arial" pitchFamily="34" charset="0"/>
              <a:buChar char="•"/>
              <a:defRPr/>
            </a:pPr>
            <a:r>
              <a:rPr lang="es-CL" sz="2000" b="1" dirty="0" smtClean="0">
                <a:solidFill>
                  <a:prstClr val="black"/>
                </a:solidFill>
                <a:latin typeface="Calibri"/>
              </a:rPr>
              <a:t>2 granted patents, 9</a:t>
            </a:r>
            <a:r>
              <a:rPr lang="es-CL" sz="2000" b="1" kern="1200" dirty="0" smtClean="0">
                <a:solidFill>
                  <a:prstClr val="black"/>
                </a:solidFill>
                <a:latin typeface="Calibri"/>
              </a:rPr>
              <a:t> </a:t>
            </a:r>
            <a:r>
              <a:rPr lang="es-CL" sz="2000" b="1" kern="1200" dirty="0" smtClean="0">
                <a:solidFill>
                  <a:prstClr val="black"/>
                </a:solidFill>
                <a:latin typeface="Calibri"/>
              </a:rPr>
              <a:t>patent </a:t>
            </a:r>
            <a:r>
              <a:rPr lang="es-CL" sz="2000" b="1" kern="1200" dirty="0" smtClean="0">
                <a:solidFill>
                  <a:prstClr val="black"/>
                </a:solidFill>
                <a:latin typeface="Calibri"/>
              </a:rPr>
              <a:t>applications filed, </a:t>
            </a:r>
            <a:r>
              <a:rPr lang="es-CL" sz="2000" b="1" kern="1200" dirty="0" smtClean="0">
                <a:solidFill>
                  <a:prstClr val="black"/>
                </a:solidFill>
                <a:latin typeface="Calibri"/>
              </a:rPr>
              <a:t>more </a:t>
            </a:r>
            <a:r>
              <a:rPr lang="es-CL" sz="2000" b="1" kern="1200" dirty="0" smtClean="0">
                <a:solidFill>
                  <a:prstClr val="black"/>
                </a:solidFill>
                <a:latin typeface="Calibri"/>
              </a:rPr>
              <a:t>being </a:t>
            </a:r>
            <a:r>
              <a:rPr lang="es-CL" sz="2000" b="1" dirty="0" smtClean="0">
                <a:solidFill>
                  <a:prstClr val="black"/>
                </a:solidFill>
                <a:latin typeface="Calibri"/>
              </a:rPr>
              <a:t>prepared</a:t>
            </a:r>
            <a:endParaRPr lang="es-CL" sz="2000" b="1" kern="1200" dirty="0" smtClean="0">
              <a:solidFill>
                <a:prstClr val="black"/>
              </a:solidFill>
              <a:latin typeface="Calibri"/>
            </a:endParaRPr>
          </a:p>
          <a:p>
            <a:pPr eaLnBrk="1" fontAlgn="auto" hangingPunct="1">
              <a:spcAft>
                <a:spcPts val="0"/>
              </a:spcAft>
              <a:buClrTx/>
              <a:defRPr/>
            </a:pPr>
            <a:r>
              <a:rPr lang="es-CL" sz="2000" b="1" dirty="0" smtClean="0">
                <a:solidFill>
                  <a:prstClr val="black"/>
                </a:solidFill>
                <a:latin typeface="Calibri"/>
              </a:rPr>
              <a:t>Raised funding for 20 new projects based on Industry needs  </a:t>
            </a:r>
          </a:p>
          <a:p>
            <a:pPr eaLnBrk="1" fontAlgn="auto" hangingPunct="1">
              <a:spcAft>
                <a:spcPts val="0"/>
              </a:spcAft>
              <a:buClrTx/>
              <a:defRPr/>
            </a:pPr>
            <a:r>
              <a:rPr lang="es-CL" sz="2000" b="1" dirty="0" smtClean="0">
                <a:solidFill>
                  <a:prstClr val="black"/>
                </a:solidFill>
                <a:latin typeface="Calibri"/>
              </a:rPr>
              <a:t>Raised funding for 24 new projects from public competitions</a:t>
            </a:r>
          </a:p>
          <a:p>
            <a:pPr eaLnBrk="1" fontAlgn="auto" hangingPunct="1">
              <a:spcAft>
                <a:spcPts val="0"/>
              </a:spcAft>
              <a:buClrTx/>
              <a:defRPr/>
            </a:pPr>
            <a:r>
              <a:rPr lang="es-CL" sz="2000" b="1" dirty="0" smtClean="0">
                <a:solidFill>
                  <a:prstClr val="black"/>
                </a:solidFill>
                <a:latin typeface="Calibri"/>
              </a:rPr>
              <a:t>Raised a total of over US$25Mil for new research</a:t>
            </a:r>
            <a:endParaRPr lang="de-DE" sz="1800" dirty="0" smtClean="0"/>
          </a:p>
        </p:txBody>
      </p:sp>
      <p:pic>
        <p:nvPicPr>
          <p:cNvPr id="24580" name="Picture 10" descr="13-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952" y="2737552"/>
            <a:ext cx="1092200" cy="747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581" name="Picture 7" descr="127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9952" y="4566352"/>
            <a:ext cx="984250" cy="73818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pic>
      <p:pic>
        <p:nvPicPr>
          <p:cNvPr id="24582" name="Picture 8" descr="126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9952" y="822251"/>
            <a:ext cx="984250" cy="7429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pic>
      <p:pic>
        <p:nvPicPr>
          <p:cNvPr id="24583" name="Picture 6" descr="424-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9952" y="1748724"/>
            <a:ext cx="984250" cy="738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584" name="Picture 5" descr="127-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69952" y="3645454"/>
            <a:ext cx="984250" cy="722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585" name="Picture 9" descr="esteban_men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9952" y="5471227"/>
            <a:ext cx="984250" cy="738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923" y="6200775"/>
            <a:ext cx="18573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2459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FOKUS">
  <a:themeElements>
    <a:clrScheme name="Benutzerdefiniert 7">
      <a:dk1>
        <a:sysClr val="windowText" lastClr="000000"/>
      </a:dk1>
      <a:lt1>
        <a:sysClr val="window" lastClr="FFFFFF"/>
      </a:lt1>
      <a:dk2>
        <a:srgbClr val="009EE0"/>
      </a:dk2>
      <a:lt2>
        <a:srgbClr val="009475"/>
      </a:lt2>
      <a:accent1>
        <a:srgbClr val="6FA93B"/>
      </a:accent1>
      <a:accent2>
        <a:srgbClr val="FFC900"/>
      </a:accent2>
      <a:accent3>
        <a:srgbClr val="FF8F00"/>
      </a:accent3>
      <a:accent4>
        <a:srgbClr val="CC1F2F"/>
      </a:accent4>
      <a:accent5>
        <a:srgbClr val="9B348E"/>
      </a:accent5>
      <a:accent6>
        <a:srgbClr val="2F53A7"/>
      </a:accent6>
      <a:hlink>
        <a:srgbClr val="009EE0"/>
      </a:hlink>
      <a:folHlink>
        <a:srgbClr val="7FC600"/>
      </a:folHlink>
    </a:clrScheme>
    <a:fontScheme name="Thaumas">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6350" cap="flat" cmpd="sng" algn="ctr">
          <a:solidFill>
            <a:srgbClr val="17A57D"/>
          </a:solidFill>
          <a:prstDash val="solid"/>
          <a:round/>
          <a:headEnd type="none" w="med" len="med"/>
          <a:tailEnd type="none" w="med" len="med"/>
        </a:ln>
        <a:effectLst>
          <a:outerShdw blurRad="190500" dist="25400" dir="2700000">
            <a:srgbClr val="000000">
              <a:alpha val="43000"/>
            </a:srgbClr>
          </a:outerShdw>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Tahoma"/>
            <a:ea typeface="+mn-ea"/>
            <a:cs typeface="+mn-cs"/>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err="1" smtClean="0">
            <a:latin typeface="Tahoma"/>
            <a:cs typeface="Tahoma"/>
          </a:defRPr>
        </a:defPPr>
      </a:lstStyle>
    </a:tx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13720</TotalTime>
  <Words>1822</Words>
  <Application>Microsoft Macintosh PowerPoint</Application>
  <PresentationFormat>On-screen Show (4:3)</PresentationFormat>
  <Paragraphs>265</Paragraphs>
  <Slides>23</Slides>
  <Notes>5</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FOKUS</vt:lpstr>
      <vt:lpstr>PowerPoint Presentation</vt:lpstr>
      <vt:lpstr>PowerPoint Presentation</vt:lpstr>
      <vt:lpstr>FRAUNHOFER GESELLSCHAFT  </vt:lpstr>
      <vt:lpstr>FRAUNHOFER GESELLSCHAFT  </vt:lpstr>
      <vt:lpstr>PowerPoint Presentation</vt:lpstr>
      <vt:lpstr>PowerPoint Presentation</vt:lpstr>
      <vt:lpstr>PowerPoint Presentation</vt:lpstr>
      <vt:lpstr>Fraunhofer in South America</vt:lpstr>
      <vt:lpstr>Fraunhofer Chile Research  </vt:lpstr>
      <vt:lpstr>Fraunhofer IME </vt:lpstr>
      <vt:lpstr>Fraunhofer Chile Research </vt:lpstr>
      <vt:lpstr>FCR-CSB: OUR RESEARCH LINES</vt:lpstr>
      <vt:lpstr>Fraunhofer ISE</vt:lpstr>
      <vt:lpstr>FCR-CSET</vt:lpstr>
      <vt:lpstr>Fraunhofer FOKUS </vt:lpstr>
      <vt:lpstr>Current Partners of the Laboratory  </vt:lpstr>
      <vt:lpstr>FCR-InnoCity </vt:lpstr>
      <vt:lpstr>Smart Cities: Urban Systems</vt:lpstr>
      <vt:lpstr>Fraunhofer Chile Research  </vt:lpstr>
      <vt:lpstr>Fraunhofer Chile Research  </vt:lpstr>
      <vt:lpstr>Fraunhofer Chile Research  </vt:lpstr>
      <vt:lpstr>Contact Details</vt:lpstr>
      <vt:lpstr>PowerPoint Presentation</vt:lpstr>
    </vt:vector>
  </TitlesOfParts>
  <Company>Fokus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Alejandra Labarca</dc:creator>
  <dc:description>Copyrights Fraunhofer Chile Research ©</dc:description>
  <cp:lastModifiedBy>Wolf Schuch</cp:lastModifiedBy>
  <cp:revision>892</cp:revision>
  <cp:lastPrinted>2010-06-24T10:41:15Z</cp:lastPrinted>
  <dcterms:created xsi:type="dcterms:W3CDTF">2012-05-18T14:56:13Z</dcterms:created>
  <dcterms:modified xsi:type="dcterms:W3CDTF">2014-09-28T22:12:29Z</dcterms:modified>
</cp:coreProperties>
</file>