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9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23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89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3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0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4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1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15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44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4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C1FA-D189-E749-93B0-5CD061E97D1F}" type="datetimeFigureOut">
              <a:rPr lang="es-ES" smtClean="0"/>
              <a:t>11-05-18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3E38-05D8-4240-8D26-22F830AEFED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5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7755" t="20000" r="12861" b="19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437" y="2068845"/>
            <a:ext cx="4501836" cy="2589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873" y="360680"/>
            <a:ext cx="194291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4679" t="18399" r="12848" b="125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89" y="2426807"/>
            <a:ext cx="7230183" cy="22673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39" y="1354992"/>
            <a:ext cx="1576210" cy="9066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53" y="259080"/>
            <a:ext cx="1391730" cy="5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14679" t="18399" r="12848" b="12596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10" y="260825"/>
              <a:ext cx="8527407" cy="6337515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1915699" y="2563197"/>
            <a:ext cx="55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Nombre Charla</a:t>
            </a:r>
            <a:endParaRPr lang="es-ES" sz="4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915699" y="3272152"/>
            <a:ext cx="5523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Nombre Científico</a:t>
            </a:r>
            <a:endParaRPr lang="es-ES" sz="3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53" y="469504"/>
            <a:ext cx="1013867" cy="3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1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14679" t="18399" r="12848" b="12596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10" y="260825"/>
              <a:ext cx="8527407" cy="6337515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1802302" y="1860104"/>
            <a:ext cx="55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/>
              <a:t>Tips</a:t>
            </a:r>
            <a:r>
              <a:rPr lang="es-ES" sz="4800" b="1" dirty="0" smtClean="0"/>
              <a:t>:</a:t>
            </a:r>
            <a:endParaRPr lang="es-ES" sz="4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73452" y="2691101"/>
            <a:ext cx="6101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-Más imágenes y menos texto</a:t>
            </a:r>
          </a:p>
          <a:p>
            <a:pPr algn="ctr"/>
            <a:r>
              <a:rPr lang="es-ES" sz="3600" dirty="0" smtClean="0"/>
              <a:t>-Uso de palabras claves</a:t>
            </a:r>
          </a:p>
          <a:p>
            <a:pPr algn="ctr"/>
            <a:r>
              <a:rPr lang="es-ES" sz="3600" dirty="0" smtClean="0"/>
              <a:t>-Potenciar imágenes</a:t>
            </a:r>
            <a:endParaRPr lang="es-ES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53" y="469504"/>
            <a:ext cx="1013867" cy="3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7755" t="20000" r="12861" b="19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93" y="2459690"/>
            <a:ext cx="1467430" cy="68164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66513" y="2447858"/>
            <a:ext cx="1379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¡Gracias!</a:t>
            </a:r>
            <a:endParaRPr lang="es-ES" sz="2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72" y="2649408"/>
            <a:ext cx="4087737" cy="15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23</Words>
  <Application>Microsoft Macintosh PowerPoint</Application>
  <PresentationFormat>Presentación en pantalla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conicyt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 Salas</dc:creator>
  <cp:lastModifiedBy>Fernanda Salas</cp:lastModifiedBy>
  <cp:revision>10</cp:revision>
  <dcterms:created xsi:type="dcterms:W3CDTF">2018-04-27T14:21:24Z</dcterms:created>
  <dcterms:modified xsi:type="dcterms:W3CDTF">2018-05-11T15:08:48Z</dcterms:modified>
</cp:coreProperties>
</file>