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72" r:id="rId3"/>
    <p:sldId id="258" r:id="rId4"/>
    <p:sldId id="260" r:id="rId5"/>
    <p:sldId id="373" r:id="rId6"/>
    <p:sldId id="261" r:id="rId7"/>
    <p:sldId id="371" r:id="rId8"/>
    <p:sldId id="263" r:id="rId9"/>
    <p:sldId id="375" r:id="rId10"/>
    <p:sldId id="268" r:id="rId11"/>
    <p:sldId id="267" r:id="rId12"/>
    <p:sldId id="389" r:id="rId13"/>
    <p:sldId id="275" r:id="rId14"/>
    <p:sldId id="390" r:id="rId15"/>
    <p:sldId id="281" r:id="rId16"/>
    <p:sldId id="282" r:id="rId17"/>
    <p:sldId id="283" r:id="rId18"/>
    <p:sldId id="391" r:id="rId19"/>
    <p:sldId id="301" r:id="rId20"/>
    <p:sldId id="302" r:id="rId21"/>
    <p:sldId id="317" r:id="rId22"/>
    <p:sldId id="318" r:id="rId23"/>
    <p:sldId id="320" r:id="rId24"/>
    <p:sldId id="303" r:id="rId25"/>
    <p:sldId id="392" r:id="rId26"/>
    <p:sldId id="305" r:id="rId27"/>
    <p:sldId id="306" r:id="rId28"/>
    <p:sldId id="310" r:id="rId29"/>
    <p:sldId id="357" r:id="rId30"/>
    <p:sldId id="313" r:id="rId31"/>
    <p:sldId id="349" r:id="rId32"/>
    <p:sldId id="363" r:id="rId33"/>
    <p:sldId id="364" r:id="rId34"/>
    <p:sldId id="367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BB59"/>
    <a:srgbClr val="8064A2"/>
    <a:srgbClr val="608CAB"/>
    <a:srgbClr val="5CB37C"/>
    <a:srgbClr val="769535"/>
    <a:srgbClr val="3B8A81"/>
    <a:srgbClr val="4F81BD"/>
    <a:srgbClr val="24559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56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B3F2-CDFB-4D56-B236-BEC5BEF072E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2C8F73F-3DD9-41D3-A3F0-735AB4D3309A}">
      <dgm:prSet phldrT="[Texto]" custT="1"/>
      <dgm:spPr/>
      <dgm:t>
        <a:bodyPr/>
        <a:lstStyle/>
        <a:p>
          <a:r>
            <a:rPr lang="es-CL" sz="1600" dirty="0" smtClean="0">
              <a:latin typeface="Calibri" pitchFamily="34" charset="0"/>
              <a:cs typeface="Calibri" pitchFamily="34" charset="0"/>
            </a:rPr>
            <a:t>Evaluación</a:t>
          </a:r>
        </a:p>
        <a:p>
          <a:endParaRPr lang="es-CL" sz="1600" dirty="0">
            <a:latin typeface="Calibri" pitchFamily="34" charset="0"/>
            <a:cs typeface="Calibri" pitchFamily="34" charset="0"/>
          </a:endParaRPr>
        </a:p>
      </dgm:t>
    </dgm:pt>
    <dgm:pt modelId="{7C3B54A6-4BDC-4F8C-A663-3EF384CBF35B}" type="parTrans" cxnId="{E45F3B3C-3A1E-4B4F-AF32-43E9DA74C5A6}">
      <dgm:prSet/>
      <dgm:spPr/>
      <dgm:t>
        <a:bodyPr/>
        <a:lstStyle/>
        <a:p>
          <a:endParaRPr lang="es-CL"/>
        </a:p>
      </dgm:t>
    </dgm:pt>
    <dgm:pt modelId="{FEF307AB-E052-46AB-A7DD-3623B0D30B81}" type="sibTrans" cxnId="{E45F3B3C-3A1E-4B4F-AF32-43E9DA74C5A6}">
      <dgm:prSet/>
      <dgm:spPr/>
      <dgm:t>
        <a:bodyPr/>
        <a:lstStyle/>
        <a:p>
          <a:endParaRPr lang="es-CL"/>
        </a:p>
      </dgm:t>
    </dgm:pt>
    <dgm:pt modelId="{A153F12E-B870-4541-9637-99664F0D5C25}">
      <dgm:prSet phldrT="[Texto]"/>
      <dgm:spPr>
        <a:solidFill>
          <a:schemeClr val="accent3">
            <a:hueOff val="5625132"/>
            <a:satOff val="-8440"/>
            <a:lumOff val="-1373"/>
            <a:alpha val="30000"/>
          </a:schemeClr>
        </a:solidFill>
      </dgm:spPr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Investigación Tecnológica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21CA547B-F4B5-467D-8CB8-F80A599BAC76}" type="parTrans" cxnId="{63AD637D-FE2E-4BCB-8FB0-7D4009B5DBFD}">
      <dgm:prSet/>
      <dgm:spPr/>
      <dgm:t>
        <a:bodyPr/>
        <a:lstStyle/>
        <a:p>
          <a:endParaRPr lang="es-CL"/>
        </a:p>
      </dgm:t>
    </dgm:pt>
    <dgm:pt modelId="{BFF8A050-41A9-4069-9411-8DC22E95F913}" type="sibTrans" cxnId="{63AD637D-FE2E-4BCB-8FB0-7D4009B5DBFD}">
      <dgm:prSet/>
      <dgm:spPr/>
      <dgm:t>
        <a:bodyPr/>
        <a:lstStyle/>
        <a:p>
          <a:endParaRPr lang="es-CL"/>
        </a:p>
      </dgm:t>
    </dgm:pt>
    <dgm:pt modelId="{E8BD31F6-A12F-409D-A282-D10FE2702A9B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Resultados Proyectos Ciencia Aplicada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34E8DD22-0D0B-4CBF-B8C9-19C96B9A4565}" type="parTrans" cxnId="{60E37020-A6B3-43F5-8A46-8B98415C32BC}">
      <dgm:prSet/>
      <dgm:spPr/>
      <dgm:t>
        <a:bodyPr/>
        <a:lstStyle/>
        <a:p>
          <a:endParaRPr lang="es-CL"/>
        </a:p>
      </dgm:t>
    </dgm:pt>
    <dgm:pt modelId="{3681F286-763C-4441-8E2B-FB6CB6908558}" type="sibTrans" cxnId="{60E37020-A6B3-43F5-8A46-8B98415C32BC}">
      <dgm:prSet/>
      <dgm:spPr/>
      <dgm:t>
        <a:bodyPr/>
        <a:lstStyle/>
        <a:p>
          <a:endParaRPr lang="es-CL"/>
        </a:p>
      </dgm:t>
    </dgm:pt>
    <dgm:pt modelId="{834EA06B-0B01-4AD0-BBF1-8574C8DB95FF}">
      <dgm:prSet phldrT="[Texto]" custScaleX="199173" custScaleY="153244" custRadScaleRad="79240" custRadScaleInc="50175"/>
      <dgm:spPr/>
      <dgm:t>
        <a:bodyPr/>
        <a:lstStyle/>
        <a:p>
          <a:endParaRPr lang="es-CL"/>
        </a:p>
      </dgm:t>
    </dgm:pt>
    <dgm:pt modelId="{E778E6B2-00B6-40BD-8BA9-7047D306080B}" type="parTrans" cxnId="{ED4018AD-246C-40CD-B1CE-25B8FBB43364}">
      <dgm:prSet/>
      <dgm:spPr/>
      <dgm:t>
        <a:bodyPr/>
        <a:lstStyle/>
        <a:p>
          <a:endParaRPr lang="es-CL"/>
        </a:p>
      </dgm:t>
    </dgm:pt>
    <dgm:pt modelId="{BBEA6FB1-5F7F-4CFD-8F26-1251CE327A2C}" type="sibTrans" cxnId="{ED4018AD-246C-40CD-B1CE-25B8FBB43364}">
      <dgm:prSet/>
      <dgm:spPr/>
      <dgm:t>
        <a:bodyPr/>
        <a:lstStyle/>
        <a:p>
          <a:endParaRPr lang="es-CL"/>
        </a:p>
      </dgm:t>
    </dgm:pt>
    <dgm:pt modelId="{CC077CB1-DF3C-42AF-A7DA-FBF25355A958}" type="pres">
      <dgm:prSet presAssocID="{1FA6B3F2-CDFB-4D56-B236-BEC5BEF072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55B4CD4-7260-40A4-95B3-99712656F178}" type="pres">
      <dgm:prSet presAssocID="{1FA6B3F2-CDFB-4D56-B236-BEC5BEF072E3}" presName="radial" presStyleCnt="0">
        <dgm:presLayoutVars>
          <dgm:animLvl val="ctr"/>
        </dgm:presLayoutVars>
      </dgm:prSet>
      <dgm:spPr/>
    </dgm:pt>
    <dgm:pt modelId="{AD2D767E-5265-4AC9-BD28-9908A13092AD}" type="pres">
      <dgm:prSet presAssocID="{C2C8F73F-3DD9-41D3-A3F0-735AB4D3309A}" presName="centerShape" presStyleLbl="vennNode1" presStyleIdx="0" presStyleCnt="3" custScaleX="413824" custScaleY="226475" custLinFactNeighborX="-34233" custLinFactNeighborY="-286"/>
      <dgm:spPr/>
      <dgm:t>
        <a:bodyPr/>
        <a:lstStyle/>
        <a:p>
          <a:endParaRPr lang="es-CL"/>
        </a:p>
      </dgm:t>
    </dgm:pt>
    <dgm:pt modelId="{38870385-0400-4421-84F9-EE50A9F14512}" type="pres">
      <dgm:prSet presAssocID="{A153F12E-B870-4541-9637-99664F0D5C25}" presName="node" presStyleLbl="vennNode1" presStyleIdx="1" presStyleCnt="3" custScaleX="287598" custScaleY="175900" custRadScaleRad="6659" custRadScaleInc="673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283675-6718-40EB-9055-AF3CA216895C}" type="pres">
      <dgm:prSet presAssocID="{E8BD31F6-A12F-409D-A282-D10FE2702A9B}" presName="node" presStyleLbl="vennNode1" presStyleIdx="2" presStyleCnt="3" custScaleX="264014" custScaleY="153244" custRadScaleRad="142879" custRadScaleInc="494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45F3B3C-3A1E-4B4F-AF32-43E9DA74C5A6}" srcId="{1FA6B3F2-CDFB-4D56-B236-BEC5BEF072E3}" destId="{C2C8F73F-3DD9-41D3-A3F0-735AB4D3309A}" srcOrd="0" destOrd="0" parTransId="{7C3B54A6-4BDC-4F8C-A663-3EF384CBF35B}" sibTransId="{FEF307AB-E052-46AB-A7DD-3623B0D30B81}"/>
    <dgm:cxn modelId="{681DB013-F602-45FF-856F-536614371628}" type="presOf" srcId="{A153F12E-B870-4541-9637-99664F0D5C25}" destId="{38870385-0400-4421-84F9-EE50A9F14512}" srcOrd="0" destOrd="0" presId="urn:microsoft.com/office/officeart/2005/8/layout/radial3"/>
    <dgm:cxn modelId="{63AD637D-FE2E-4BCB-8FB0-7D4009B5DBFD}" srcId="{C2C8F73F-3DD9-41D3-A3F0-735AB4D3309A}" destId="{A153F12E-B870-4541-9637-99664F0D5C25}" srcOrd="0" destOrd="0" parTransId="{21CA547B-F4B5-467D-8CB8-F80A599BAC76}" sibTransId="{BFF8A050-41A9-4069-9411-8DC22E95F913}"/>
    <dgm:cxn modelId="{60E37020-A6B3-43F5-8A46-8B98415C32BC}" srcId="{C2C8F73F-3DD9-41D3-A3F0-735AB4D3309A}" destId="{E8BD31F6-A12F-409D-A282-D10FE2702A9B}" srcOrd="1" destOrd="0" parTransId="{34E8DD22-0D0B-4CBF-B8C9-19C96B9A4565}" sibTransId="{3681F286-763C-4441-8E2B-FB6CB6908558}"/>
    <dgm:cxn modelId="{7D571126-4F6F-46A6-B867-FF6C5235B9D2}" type="presOf" srcId="{1FA6B3F2-CDFB-4D56-B236-BEC5BEF072E3}" destId="{CC077CB1-DF3C-42AF-A7DA-FBF25355A958}" srcOrd="0" destOrd="0" presId="urn:microsoft.com/office/officeart/2005/8/layout/radial3"/>
    <dgm:cxn modelId="{324F87D9-77EC-4510-83C0-4823A0A8314C}" type="presOf" srcId="{C2C8F73F-3DD9-41D3-A3F0-735AB4D3309A}" destId="{AD2D767E-5265-4AC9-BD28-9908A13092AD}" srcOrd="0" destOrd="0" presId="urn:microsoft.com/office/officeart/2005/8/layout/radial3"/>
    <dgm:cxn modelId="{ED4018AD-246C-40CD-B1CE-25B8FBB43364}" srcId="{1FA6B3F2-CDFB-4D56-B236-BEC5BEF072E3}" destId="{834EA06B-0B01-4AD0-BBF1-8574C8DB95FF}" srcOrd="1" destOrd="0" parTransId="{E778E6B2-00B6-40BD-8BA9-7047D306080B}" sibTransId="{BBEA6FB1-5F7F-4CFD-8F26-1251CE327A2C}"/>
    <dgm:cxn modelId="{31510A66-140E-43ED-A7DE-DFFBB8BE0634}" type="presOf" srcId="{E8BD31F6-A12F-409D-A282-D10FE2702A9B}" destId="{AB283675-6718-40EB-9055-AF3CA216895C}" srcOrd="0" destOrd="0" presId="urn:microsoft.com/office/officeart/2005/8/layout/radial3"/>
    <dgm:cxn modelId="{05BF6DEF-C79B-4473-80E4-367748667946}" type="presParOf" srcId="{CC077CB1-DF3C-42AF-A7DA-FBF25355A958}" destId="{A55B4CD4-7260-40A4-95B3-99712656F178}" srcOrd="0" destOrd="0" presId="urn:microsoft.com/office/officeart/2005/8/layout/radial3"/>
    <dgm:cxn modelId="{069CF75C-8F87-4CCC-ABBB-8AF576EE85DD}" type="presParOf" srcId="{A55B4CD4-7260-40A4-95B3-99712656F178}" destId="{AD2D767E-5265-4AC9-BD28-9908A13092AD}" srcOrd="0" destOrd="0" presId="urn:microsoft.com/office/officeart/2005/8/layout/radial3"/>
    <dgm:cxn modelId="{A3721DAB-4276-4343-8D03-54AE8A9BE627}" type="presParOf" srcId="{A55B4CD4-7260-40A4-95B3-99712656F178}" destId="{38870385-0400-4421-84F9-EE50A9F14512}" srcOrd="1" destOrd="0" presId="urn:microsoft.com/office/officeart/2005/8/layout/radial3"/>
    <dgm:cxn modelId="{B94BC283-5F79-4D95-9C5F-F608E5488A1B}" type="presParOf" srcId="{A55B4CD4-7260-40A4-95B3-99712656F178}" destId="{AB283675-6718-40EB-9055-AF3CA216895C}" srcOrd="2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gear1" loCatId="process" qsTypeId="urn:microsoft.com/office/officeart/2005/8/quickstyle/simple2" qsCatId="simple" csTypeId="urn:microsoft.com/office/officeart/2005/8/colors/colorful3" csCatId="colorful" phldr="1"/>
      <dgm:spPr/>
    </dgm:pt>
    <dgm:pt modelId="{1EDBB47F-F111-4F37-B036-A9BEAE00BFC2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1.Resultados previos y contenido </a:t>
          </a:r>
          <a:r>
            <a:rPr lang="es-CL" sz="1400" b="1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(50%)</a:t>
          </a:r>
          <a:endParaRPr lang="es-CL" sz="14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 custT="1"/>
      <dgm:spPr>
        <a:solidFill>
          <a:srgbClr val="7030A0">
            <a:alpha val="30000"/>
          </a:srgb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400" b="1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potencial económico y social</a:t>
          </a:r>
        </a:p>
        <a:p>
          <a:r>
            <a:rPr lang="es-CL" sz="1400" b="1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(25%)</a:t>
          </a:r>
          <a:endParaRPr lang="es-CL" sz="14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/>
      <dgm:t>
        <a:bodyPr/>
        <a:lstStyle/>
        <a:p>
          <a:endParaRPr lang="es-CL"/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610CCC4-75E5-419A-97EF-858C67DDED81}">
      <dgm:prSet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2.Capacidades y Gestión </a:t>
          </a:r>
        </a:p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(25%)</a:t>
          </a:r>
          <a:endParaRPr lang="es-CL" sz="1400" b="1" dirty="0">
            <a:solidFill>
              <a:schemeClr val="tx2"/>
            </a:solidFill>
          </a:endParaRPr>
        </a:p>
      </dgm:t>
    </dgm:pt>
    <dgm:pt modelId="{121F4E2C-635D-4A82-BC30-57497125C1DA}" type="parTrans" cxnId="{28F0156A-7DAF-438C-9E88-B78E75F81959}">
      <dgm:prSet/>
      <dgm:spPr/>
      <dgm:t>
        <a:bodyPr/>
        <a:lstStyle/>
        <a:p>
          <a:endParaRPr lang="es-CL"/>
        </a:p>
      </dgm:t>
    </dgm:pt>
    <dgm:pt modelId="{8E94E445-06FB-4A5D-90E9-5B17460D5365}" type="sibTrans" cxnId="{28F0156A-7DAF-438C-9E88-B78E75F81959}">
      <dgm:prSet/>
      <dgm:spPr/>
      <dgm:t>
        <a:bodyPr/>
        <a:lstStyle/>
        <a:p>
          <a:endParaRPr lang="es-CL"/>
        </a:p>
      </dgm:t>
    </dgm:pt>
    <dgm:pt modelId="{E98C41E9-DF53-4CD1-B08E-43792F5CF7B3}" type="pres">
      <dgm:prSet presAssocID="{4899CFBF-7AE2-4D6D-A589-20791A7D68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CEF680F-A3F6-4BEA-BA59-3E6B103275CD}" type="pres">
      <dgm:prSet presAssocID="{1EDBB47F-F111-4F37-B036-A9BEAE00BFC2}" presName="gear1" presStyleLbl="node1" presStyleIdx="0" presStyleCnt="3" custLinFactNeighborX="-648" custLinFactNeighborY="-7099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B3A21F-FBA4-4B27-B7DA-874933D60F64}" type="pres">
      <dgm:prSet presAssocID="{1EDBB47F-F111-4F37-B036-A9BEAE00BFC2}" presName="gear1srcNode" presStyleLbl="node1" presStyleIdx="0" presStyleCnt="3"/>
      <dgm:spPr/>
      <dgm:t>
        <a:bodyPr/>
        <a:lstStyle/>
        <a:p>
          <a:endParaRPr lang="es-CL"/>
        </a:p>
      </dgm:t>
    </dgm:pt>
    <dgm:pt modelId="{191D5B5F-7A03-4F79-8C4C-9D2524809623}" type="pres">
      <dgm:prSet presAssocID="{1EDBB47F-F111-4F37-B036-A9BEAE00BFC2}" presName="gear1dstNode" presStyleLbl="node1" presStyleIdx="0" presStyleCnt="3"/>
      <dgm:spPr/>
      <dgm:t>
        <a:bodyPr/>
        <a:lstStyle/>
        <a:p>
          <a:endParaRPr lang="es-CL"/>
        </a:p>
      </dgm:t>
    </dgm:pt>
    <dgm:pt modelId="{D9558375-090E-4F8F-AF7B-E02E0905E83D}" type="pres">
      <dgm:prSet presAssocID="{E610CCC4-75E5-419A-97EF-858C67DDED81}" presName="gear2" presStyleLbl="node1" presStyleIdx="1" presStyleCnt="3" custScaleX="115775" custScaleY="107442" custLinFactNeighborX="15864" custLinFactNeighborY="3160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A58D77-94A8-4056-BADB-C4C1C765743A}" type="pres">
      <dgm:prSet presAssocID="{E610CCC4-75E5-419A-97EF-858C67DDED81}" presName="gear2srcNode" presStyleLbl="node1" presStyleIdx="1" presStyleCnt="3"/>
      <dgm:spPr/>
      <dgm:t>
        <a:bodyPr/>
        <a:lstStyle/>
        <a:p>
          <a:endParaRPr lang="es-CL"/>
        </a:p>
      </dgm:t>
    </dgm:pt>
    <dgm:pt modelId="{E495ED82-0265-4965-B089-B3C799702A76}" type="pres">
      <dgm:prSet presAssocID="{E610CCC4-75E5-419A-97EF-858C67DDED81}" presName="gear2dstNode" presStyleLbl="node1" presStyleIdx="1" presStyleCnt="3"/>
      <dgm:spPr/>
      <dgm:t>
        <a:bodyPr/>
        <a:lstStyle/>
        <a:p>
          <a:endParaRPr lang="es-CL"/>
        </a:p>
      </dgm:t>
    </dgm:pt>
    <dgm:pt modelId="{F2CF18A4-D6BC-4C6E-AC5E-11404C852F1E}" type="pres">
      <dgm:prSet presAssocID="{9E8A4F1B-C68D-491F-BB98-95517887B40B}" presName="gear3" presStyleLbl="node1" presStyleIdx="2" presStyleCnt="3" custScaleX="113460" custScaleY="111200" custLinFactY="3296" custLinFactNeighborX="84757" custLinFactNeighborY="100000"/>
      <dgm:spPr/>
      <dgm:t>
        <a:bodyPr/>
        <a:lstStyle/>
        <a:p>
          <a:endParaRPr lang="es-CL"/>
        </a:p>
      </dgm:t>
    </dgm:pt>
    <dgm:pt modelId="{D44C2D49-1742-4569-979A-8E6532170BAF}" type="pres">
      <dgm:prSet presAssocID="{9E8A4F1B-C68D-491F-BB98-95517887B40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71817F-B9AA-4805-A85E-325DE282C970}" type="pres">
      <dgm:prSet presAssocID="{9E8A4F1B-C68D-491F-BB98-95517887B40B}" presName="gear3srcNode" presStyleLbl="node1" presStyleIdx="2" presStyleCnt="3"/>
      <dgm:spPr/>
      <dgm:t>
        <a:bodyPr/>
        <a:lstStyle/>
        <a:p>
          <a:endParaRPr lang="es-CL"/>
        </a:p>
      </dgm:t>
    </dgm:pt>
    <dgm:pt modelId="{F94FC3A7-641D-4A90-AC5B-B9B554780805}" type="pres">
      <dgm:prSet presAssocID="{9E8A4F1B-C68D-491F-BB98-95517887B40B}" presName="gear3dstNode" presStyleLbl="node1" presStyleIdx="2" presStyleCnt="3"/>
      <dgm:spPr/>
      <dgm:t>
        <a:bodyPr/>
        <a:lstStyle/>
        <a:p>
          <a:endParaRPr lang="es-CL"/>
        </a:p>
      </dgm:t>
    </dgm:pt>
    <dgm:pt modelId="{B9BF30C7-C9D9-4AF6-A5F8-D5DC728A5926}" type="pres">
      <dgm:prSet presAssocID="{1F87A977-3850-433E-ADE7-59F14A075C40}" presName="connector1" presStyleLbl="sibTrans2D1" presStyleIdx="0" presStyleCnt="3" custAng="20533724" custFlipHor="1" custScaleX="84869" custScaleY="93211" custLinFactNeighborX="-34453" custLinFactNeighborY="-48912"/>
      <dgm:spPr/>
      <dgm:t>
        <a:bodyPr/>
        <a:lstStyle/>
        <a:p>
          <a:endParaRPr lang="es-CL"/>
        </a:p>
      </dgm:t>
    </dgm:pt>
    <dgm:pt modelId="{DA805CD7-CA06-4AFD-B899-8CAC7AA3F436}" type="pres">
      <dgm:prSet presAssocID="{8E94E445-06FB-4A5D-90E9-5B17460D5365}" presName="connector2" presStyleLbl="sibTrans2D1" presStyleIdx="1" presStyleCnt="3" custAng="14766878" custLinFactNeighborX="56765" custLinFactNeighborY="46453"/>
      <dgm:spPr/>
      <dgm:t>
        <a:bodyPr/>
        <a:lstStyle/>
        <a:p>
          <a:endParaRPr lang="es-CL"/>
        </a:p>
      </dgm:t>
    </dgm:pt>
    <dgm:pt modelId="{BA26B8D4-7926-4E37-AAB6-CE33998F3EED}" type="pres">
      <dgm:prSet presAssocID="{2EC58E2E-95C1-4F87-9FF0-DAF530C1639E}" presName="connector3" presStyleLbl="sibTrans2D1" presStyleIdx="2" presStyleCnt="3" custFlipHor="1" custScaleX="106856" custLinFactNeighborX="52809" custLinFactNeighborY="53549"/>
      <dgm:spPr/>
      <dgm:t>
        <a:bodyPr/>
        <a:lstStyle/>
        <a:p>
          <a:endParaRPr lang="es-CL"/>
        </a:p>
      </dgm:t>
    </dgm:pt>
  </dgm:ptLst>
  <dgm:cxnLst>
    <dgm:cxn modelId="{114EC5F9-8BCF-45DA-AAAD-862B6A9D6983}" type="presOf" srcId="{9E8A4F1B-C68D-491F-BB98-95517887B40B}" destId="{A571817F-B9AA-4805-A85E-325DE282C970}" srcOrd="2" destOrd="0" presId="urn:microsoft.com/office/officeart/2005/8/layout/gear1"/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F857D7EB-0608-46B3-A113-82DD2F4AD4F1}" type="presOf" srcId="{E610CCC4-75E5-419A-97EF-858C67DDED81}" destId="{E495ED82-0265-4965-B089-B3C799702A76}" srcOrd="2" destOrd="0" presId="urn:microsoft.com/office/officeart/2005/8/layout/gear1"/>
    <dgm:cxn modelId="{9799AF62-9CDE-4D6D-A4A9-AB1491F54983}" type="presOf" srcId="{9E8A4F1B-C68D-491F-BB98-95517887B40B}" destId="{F94FC3A7-641D-4A90-AC5B-B9B554780805}" srcOrd="3" destOrd="0" presId="urn:microsoft.com/office/officeart/2005/8/layout/gear1"/>
    <dgm:cxn modelId="{B9EC20BB-D52C-49E9-B25A-BE84D7BC3060}" type="presOf" srcId="{1EDBB47F-F111-4F37-B036-A9BEAE00BFC2}" destId="{191D5B5F-7A03-4F79-8C4C-9D2524809623}" srcOrd="2" destOrd="0" presId="urn:microsoft.com/office/officeart/2005/8/layout/gear1"/>
    <dgm:cxn modelId="{BD9E57C6-6537-4D77-B7BD-0DA16BB91EBB}" type="presOf" srcId="{2EC58E2E-95C1-4F87-9FF0-DAF530C1639E}" destId="{BA26B8D4-7926-4E37-AAB6-CE33998F3EED}" srcOrd="0" destOrd="0" presId="urn:microsoft.com/office/officeart/2005/8/layout/gear1"/>
    <dgm:cxn modelId="{04095BE2-F25D-4CDE-9BEE-BF851D13A900}" type="presOf" srcId="{9E8A4F1B-C68D-491F-BB98-95517887B40B}" destId="{D44C2D49-1742-4569-979A-8E6532170BAF}" srcOrd="1" destOrd="0" presId="urn:microsoft.com/office/officeart/2005/8/layout/gear1"/>
    <dgm:cxn modelId="{E1FE781D-01A0-47AD-AB3E-F1DD5040A641}" type="presOf" srcId="{E610CCC4-75E5-419A-97EF-858C67DDED81}" destId="{D9558375-090E-4F8F-AF7B-E02E0905E83D}" srcOrd="0" destOrd="0" presId="urn:microsoft.com/office/officeart/2005/8/layout/gear1"/>
    <dgm:cxn modelId="{7BDDF635-31D4-4418-B0E9-7EB71727E349}" srcId="{4899CFBF-7AE2-4D6D-A589-20791A7D6859}" destId="{9E8A4F1B-C68D-491F-BB98-95517887B40B}" srcOrd="2" destOrd="0" parTransId="{74A91A6A-31D0-4405-A9F7-18149A335290}" sibTransId="{2EC58E2E-95C1-4F87-9FF0-DAF530C1639E}"/>
    <dgm:cxn modelId="{D5B9550A-C3A8-4102-B401-9D955CE49304}" type="presOf" srcId="{4899CFBF-7AE2-4D6D-A589-20791A7D6859}" destId="{E98C41E9-DF53-4CD1-B08E-43792F5CF7B3}" srcOrd="0" destOrd="0" presId="urn:microsoft.com/office/officeart/2005/8/layout/gear1"/>
    <dgm:cxn modelId="{71BA15E3-8351-44CD-BBCE-5C12BEFF7DEE}" type="presOf" srcId="{9E8A4F1B-C68D-491F-BB98-95517887B40B}" destId="{F2CF18A4-D6BC-4C6E-AC5E-11404C852F1E}" srcOrd="0" destOrd="0" presId="urn:microsoft.com/office/officeart/2005/8/layout/gear1"/>
    <dgm:cxn modelId="{CC11AD84-D59B-4D45-8552-C93400395DD0}" type="presOf" srcId="{8E94E445-06FB-4A5D-90E9-5B17460D5365}" destId="{DA805CD7-CA06-4AFD-B899-8CAC7AA3F436}" srcOrd="0" destOrd="0" presId="urn:microsoft.com/office/officeart/2005/8/layout/gear1"/>
    <dgm:cxn modelId="{BB47CD11-3018-4D6B-81B0-DDAF957681C1}" srcId="{4899CFBF-7AE2-4D6D-A589-20791A7D6859}" destId="{0921B1A4-2E35-4828-A96A-E5D1AB0A5AC0}" srcOrd="3" destOrd="0" parTransId="{8ECB464B-C6FA-4B5D-BA5B-A4DA60355B21}" sibTransId="{1D020769-22F0-41CE-B16C-A9EB334E15BA}"/>
    <dgm:cxn modelId="{368BD702-B8F4-421C-BF2A-EEF3FFB85BC2}" type="presOf" srcId="{1EDBB47F-F111-4F37-B036-A9BEAE00BFC2}" destId="{BCEF680F-A3F6-4BEA-BA59-3E6B103275CD}" srcOrd="0" destOrd="0" presId="urn:microsoft.com/office/officeart/2005/8/layout/gear1"/>
    <dgm:cxn modelId="{28F0156A-7DAF-438C-9E88-B78E75F81959}" srcId="{4899CFBF-7AE2-4D6D-A589-20791A7D6859}" destId="{E610CCC4-75E5-419A-97EF-858C67DDED81}" srcOrd="1" destOrd="0" parTransId="{121F4E2C-635D-4A82-BC30-57497125C1DA}" sibTransId="{8E94E445-06FB-4A5D-90E9-5B17460D5365}"/>
    <dgm:cxn modelId="{6A33A35E-CBF6-498B-A2CE-32E0C014B7A5}" type="presOf" srcId="{1F87A977-3850-433E-ADE7-59F14A075C40}" destId="{B9BF30C7-C9D9-4AF6-A5F8-D5DC728A5926}" srcOrd="0" destOrd="0" presId="urn:microsoft.com/office/officeart/2005/8/layout/gear1"/>
    <dgm:cxn modelId="{4C5FBF77-4859-42A0-9780-BF3E8D9264E0}" type="presOf" srcId="{1EDBB47F-F111-4F37-B036-A9BEAE00BFC2}" destId="{87B3A21F-FBA4-4B27-B7DA-874933D60F64}" srcOrd="1" destOrd="0" presId="urn:microsoft.com/office/officeart/2005/8/layout/gear1"/>
    <dgm:cxn modelId="{484F117C-CA5B-48F2-A685-92EA4DF565A1}" type="presOf" srcId="{E610CCC4-75E5-419A-97EF-858C67DDED81}" destId="{67A58D77-94A8-4056-BADB-C4C1C765743A}" srcOrd="1" destOrd="0" presId="urn:microsoft.com/office/officeart/2005/8/layout/gear1"/>
    <dgm:cxn modelId="{DFD2AD55-3A98-4896-80CD-E3FFC2962098}" type="presParOf" srcId="{E98C41E9-DF53-4CD1-B08E-43792F5CF7B3}" destId="{BCEF680F-A3F6-4BEA-BA59-3E6B103275CD}" srcOrd="0" destOrd="0" presId="urn:microsoft.com/office/officeart/2005/8/layout/gear1"/>
    <dgm:cxn modelId="{7D98988D-D7A2-4234-B847-5FB5F041BF76}" type="presParOf" srcId="{E98C41E9-DF53-4CD1-B08E-43792F5CF7B3}" destId="{87B3A21F-FBA4-4B27-B7DA-874933D60F64}" srcOrd="1" destOrd="0" presId="urn:microsoft.com/office/officeart/2005/8/layout/gear1"/>
    <dgm:cxn modelId="{ED21FF0A-32E1-43F2-B8B8-E5859D426FCF}" type="presParOf" srcId="{E98C41E9-DF53-4CD1-B08E-43792F5CF7B3}" destId="{191D5B5F-7A03-4F79-8C4C-9D2524809623}" srcOrd="2" destOrd="0" presId="urn:microsoft.com/office/officeart/2005/8/layout/gear1"/>
    <dgm:cxn modelId="{1F5362D8-9422-4E07-871A-FE108D48330E}" type="presParOf" srcId="{E98C41E9-DF53-4CD1-B08E-43792F5CF7B3}" destId="{D9558375-090E-4F8F-AF7B-E02E0905E83D}" srcOrd="3" destOrd="0" presId="urn:microsoft.com/office/officeart/2005/8/layout/gear1"/>
    <dgm:cxn modelId="{64602BF3-B894-428C-9A3F-9D209206E52C}" type="presParOf" srcId="{E98C41E9-DF53-4CD1-B08E-43792F5CF7B3}" destId="{67A58D77-94A8-4056-BADB-C4C1C765743A}" srcOrd="4" destOrd="0" presId="urn:microsoft.com/office/officeart/2005/8/layout/gear1"/>
    <dgm:cxn modelId="{6979B3E0-EDC6-481A-8541-5CD7C1CC4BD7}" type="presParOf" srcId="{E98C41E9-DF53-4CD1-B08E-43792F5CF7B3}" destId="{E495ED82-0265-4965-B089-B3C799702A76}" srcOrd="5" destOrd="0" presId="urn:microsoft.com/office/officeart/2005/8/layout/gear1"/>
    <dgm:cxn modelId="{0D812B03-53CF-49BD-9135-FC0EEB2AB365}" type="presParOf" srcId="{E98C41E9-DF53-4CD1-B08E-43792F5CF7B3}" destId="{F2CF18A4-D6BC-4C6E-AC5E-11404C852F1E}" srcOrd="6" destOrd="0" presId="urn:microsoft.com/office/officeart/2005/8/layout/gear1"/>
    <dgm:cxn modelId="{C4A5E23F-B000-4242-A3BB-FBC9DC251F45}" type="presParOf" srcId="{E98C41E9-DF53-4CD1-B08E-43792F5CF7B3}" destId="{D44C2D49-1742-4569-979A-8E6532170BAF}" srcOrd="7" destOrd="0" presId="urn:microsoft.com/office/officeart/2005/8/layout/gear1"/>
    <dgm:cxn modelId="{AC410E2C-1D0D-4480-86CC-6F414C85CDD6}" type="presParOf" srcId="{E98C41E9-DF53-4CD1-B08E-43792F5CF7B3}" destId="{A571817F-B9AA-4805-A85E-325DE282C970}" srcOrd="8" destOrd="0" presId="urn:microsoft.com/office/officeart/2005/8/layout/gear1"/>
    <dgm:cxn modelId="{584C200E-5103-462E-99E0-8801275BBDA7}" type="presParOf" srcId="{E98C41E9-DF53-4CD1-B08E-43792F5CF7B3}" destId="{F94FC3A7-641D-4A90-AC5B-B9B554780805}" srcOrd="9" destOrd="0" presId="urn:microsoft.com/office/officeart/2005/8/layout/gear1"/>
    <dgm:cxn modelId="{B64FF8E8-1140-40C4-9CAF-7671CB79DD57}" type="presParOf" srcId="{E98C41E9-DF53-4CD1-B08E-43792F5CF7B3}" destId="{B9BF30C7-C9D9-4AF6-A5F8-D5DC728A5926}" srcOrd="10" destOrd="0" presId="urn:microsoft.com/office/officeart/2005/8/layout/gear1"/>
    <dgm:cxn modelId="{3207A709-6C76-43BF-B09D-DD11BC309EB0}" type="presParOf" srcId="{E98C41E9-DF53-4CD1-B08E-43792F5CF7B3}" destId="{DA805CD7-CA06-4AFD-B899-8CAC7AA3F436}" srcOrd="11" destOrd="0" presId="urn:microsoft.com/office/officeart/2005/8/layout/gear1"/>
    <dgm:cxn modelId="{30A58902-9279-41A6-BD07-A8B9CD30BAED}" type="presParOf" srcId="{E98C41E9-DF53-4CD1-B08E-43792F5CF7B3}" destId="{BA26B8D4-7926-4E37-AAB6-CE33998F3EED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5B17A-43E4-43FF-9DBB-79955226C4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0FA60E8-E848-4F9D-8144-BB16D8893F12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básica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A0E4105-A136-4391-AAAC-F86614A71F4C}" type="parTrans" cxnId="{EDE3E9BD-E35B-4607-A04F-8190E542E28A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984C656-4838-4234-AE38-5466F6D7CD3F}" type="sibTrans" cxnId="{EDE3E9BD-E35B-4607-A04F-8190E542E28A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8F78C11-4BB7-45BE-9014-C89C66CF34D0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La investigación básica consiste en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trabajos experimentales o teóricos </a:t>
          </a:r>
          <a:r>
            <a:rPr lang="es-CL" dirty="0" smtClean="0">
              <a:latin typeface="Calibri" pitchFamily="34" charset="0"/>
              <a:cs typeface="Calibri" pitchFamily="34" charset="0"/>
            </a:rPr>
            <a:t>que se emprenden fundamentalmente para obtener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 conocimientos</a:t>
          </a:r>
          <a:r>
            <a:rPr lang="es-CL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dirty="0" smtClean="0">
              <a:latin typeface="Calibri" pitchFamily="34" charset="0"/>
              <a:cs typeface="Calibri" pitchFamily="34" charset="0"/>
            </a:rPr>
            <a:t>acerca de los fundamentos de fenómenos y hechos observables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, sin pensar en darles ninguna aplicación o utilización determinada.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DC919ED5-0180-4C4C-934A-0F36FC64C8BE}" type="parTrans" cxnId="{20AC97F2-12D2-43CE-8C81-3BD039BEE50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58BB540-CA30-4E93-BE20-189E08EC004B}" type="sibTrans" cxnId="{20AC97F2-12D2-43CE-8C81-3BD039BEE50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60DA814-A28D-45F0-91BA-CEBC0C4C9313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aplicada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C992FB2-4296-4752-B142-7A25F6498F13}" type="parTrans" cxnId="{ED96ADE0-FBED-4110-B31A-C84A2176EA4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525F6A6-2792-4C5F-AC4E-67E3BE5CB1D2}" type="sibTrans" cxnId="{ED96ADE0-FBED-4110-B31A-C84A2176EA4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9FEDF52-0CD9-4CCA-8221-5224DE6692BE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La investigación aplicada consiste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en trabajos originales realizados para adquirir nuevos conocimientos y está dirigida fundamentalmente hacia un objetivo práctico específico.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9015F90D-9D1A-42AB-9287-2BBA8E7432EA}" type="parTrans" cxnId="{B0887B1D-343B-4150-934E-5D5DEA009CA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AB99DD4-09A5-4C9F-BDE5-5F0A5C83E488}" type="sibTrans" cxnId="{B0887B1D-343B-4150-934E-5D5DEA009CA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FB62656-F15E-477D-8401-0D9303455549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Desarrollo experimental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4EC9003-7D9D-4D37-9C9C-C778DE9B6D33}" type="parTrans" cxnId="{1A994AFB-401F-492C-AA66-A0C3D209F52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9E0F4BB-0078-4A35-9AFF-8F5A0BA625E8}" type="sibTrans" cxnId="{1A994AFB-401F-492C-AA66-A0C3D209F52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298BA83-5DEF-4142-8D48-0A7BC2BC2E87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El desarrollo experimental consiste en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trabajos sistemáticos fundamentados en conocimientos existentes</a:t>
          </a:r>
          <a:r>
            <a:rPr lang="es-CL" dirty="0" smtClean="0">
              <a:latin typeface="Calibri" pitchFamily="34" charset="0"/>
              <a:cs typeface="Calibri" pitchFamily="34" charset="0"/>
            </a:rPr>
            <a:t> obtenidos por la investigación o la experiencia práctica, que se dirigen a la 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fabricación de</a:t>
          </a:r>
          <a:r>
            <a:rPr lang="es-CL" b="0" u="sng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 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materiales productos o dispositivos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, a establecer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 procedimientos, sistemas y servicios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, o a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mejorar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 considerablemente los que ya existen.</a:t>
          </a:r>
          <a:endParaRPr lang="es-CL" b="1" u="none" dirty="0">
            <a:latin typeface="Calibri" pitchFamily="34" charset="0"/>
            <a:cs typeface="Calibri" pitchFamily="34" charset="0"/>
          </a:endParaRPr>
        </a:p>
      </dgm:t>
    </dgm:pt>
    <dgm:pt modelId="{10626DEE-8649-4988-9AB6-D83C8A361ACC}" type="parTrans" cxnId="{911C2832-BE32-4057-81EE-1DF3107D969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F0ED82EE-42EE-4A91-AA59-7B91AD200391}" type="sibTrans" cxnId="{911C2832-BE32-4057-81EE-1DF3107D969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42364531-C496-4513-916B-89FABF72169D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3C6DBB4B-F261-4569-A787-8A09FC79DEC5}" type="parTrans" cxnId="{B2D31E9F-8B7C-4BA1-835F-8C5B5FD2F23E}">
      <dgm:prSet/>
      <dgm:spPr/>
      <dgm:t>
        <a:bodyPr/>
        <a:lstStyle/>
        <a:p>
          <a:endParaRPr lang="es-CL"/>
        </a:p>
      </dgm:t>
    </dgm:pt>
    <dgm:pt modelId="{39516317-F8AC-41B1-8197-5D96EB9E91FE}" type="sibTrans" cxnId="{B2D31E9F-8B7C-4BA1-835F-8C5B5FD2F23E}">
      <dgm:prSet/>
      <dgm:spPr/>
      <dgm:t>
        <a:bodyPr/>
        <a:lstStyle/>
        <a:p>
          <a:endParaRPr lang="es-CL"/>
        </a:p>
      </dgm:t>
    </dgm:pt>
    <dgm:pt modelId="{CFDE2F67-6163-42AE-8F3B-303E52999B7F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CFEB40F3-D31B-4CFE-83AD-F9B0B013C6B8}" type="parTrans" cxnId="{E09ACC98-C081-44D7-B4FF-F451DFE7D9D5}">
      <dgm:prSet/>
      <dgm:spPr/>
      <dgm:t>
        <a:bodyPr/>
        <a:lstStyle/>
        <a:p>
          <a:endParaRPr lang="es-CL"/>
        </a:p>
      </dgm:t>
    </dgm:pt>
    <dgm:pt modelId="{C4A5C382-23C9-4E46-93FF-F02883A01332}" type="sibTrans" cxnId="{E09ACC98-C081-44D7-B4FF-F451DFE7D9D5}">
      <dgm:prSet/>
      <dgm:spPr/>
      <dgm:t>
        <a:bodyPr/>
        <a:lstStyle/>
        <a:p>
          <a:endParaRPr lang="es-CL"/>
        </a:p>
      </dgm:t>
    </dgm:pt>
    <dgm:pt modelId="{00C09295-22A9-43C7-8973-9FEA2F2EF90F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9070EF23-E3C1-4EE3-8F7D-652DA739B456}" type="parTrans" cxnId="{E0A3C1A5-C524-4FCD-A46E-850E4792C83D}">
      <dgm:prSet/>
      <dgm:spPr/>
      <dgm:t>
        <a:bodyPr/>
        <a:lstStyle/>
        <a:p>
          <a:endParaRPr lang="es-CL"/>
        </a:p>
      </dgm:t>
    </dgm:pt>
    <dgm:pt modelId="{79BBF108-6A5B-409B-8171-2E500FC14023}" type="sibTrans" cxnId="{E0A3C1A5-C524-4FCD-A46E-850E4792C83D}">
      <dgm:prSet/>
      <dgm:spPr/>
      <dgm:t>
        <a:bodyPr/>
        <a:lstStyle/>
        <a:p>
          <a:endParaRPr lang="es-CL"/>
        </a:p>
      </dgm:t>
    </dgm:pt>
    <dgm:pt modelId="{1782184D-7330-478D-9560-B6E723A06751}">
      <dgm:prSet phldrT="[Texto]"/>
      <dgm:spPr/>
      <dgm:t>
        <a:bodyPr/>
        <a:lstStyle/>
        <a:p>
          <a:pPr algn="l"/>
          <a:r>
            <a:rPr lang="es-CL" b="1" u="sng" dirty="0" smtClean="0">
              <a:latin typeface="Calibri" pitchFamily="34" charset="0"/>
              <a:cs typeface="Calibri" pitchFamily="34" charset="0"/>
            </a:rPr>
            <a:t>Importancia de la prueba de concepto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E487F273-774E-47CA-B434-4673BDD020A4}" type="parTrans" cxnId="{F6A7298B-AD09-4E59-BE0E-4542402A1E34}">
      <dgm:prSet/>
      <dgm:spPr/>
      <dgm:t>
        <a:bodyPr/>
        <a:lstStyle/>
        <a:p>
          <a:endParaRPr lang="es-CL"/>
        </a:p>
      </dgm:t>
    </dgm:pt>
    <dgm:pt modelId="{E81AC3F2-B7AD-4527-BDE3-3FC972DA1077}" type="sibTrans" cxnId="{F6A7298B-AD09-4E59-BE0E-4542402A1E34}">
      <dgm:prSet/>
      <dgm:spPr/>
      <dgm:t>
        <a:bodyPr/>
        <a:lstStyle/>
        <a:p>
          <a:endParaRPr lang="es-CL"/>
        </a:p>
      </dgm:t>
    </dgm:pt>
    <dgm:pt modelId="{1C23D40B-6CB2-41E6-A3A6-256806AD2E9E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1C5EA796-3E95-49F7-BA8A-0709333E71D7}" type="parTrans" cxnId="{72D3BBE1-A76F-4681-80A4-568B45DCF5D5}">
      <dgm:prSet/>
      <dgm:spPr/>
      <dgm:t>
        <a:bodyPr/>
        <a:lstStyle/>
        <a:p>
          <a:endParaRPr lang="es-CL"/>
        </a:p>
      </dgm:t>
    </dgm:pt>
    <dgm:pt modelId="{656B93B8-7CDE-4209-B340-1621EC40EA32}" type="sibTrans" cxnId="{72D3BBE1-A76F-4681-80A4-568B45DCF5D5}">
      <dgm:prSet/>
      <dgm:spPr/>
      <dgm:t>
        <a:bodyPr/>
        <a:lstStyle/>
        <a:p>
          <a:endParaRPr lang="es-CL"/>
        </a:p>
      </dgm:t>
    </dgm:pt>
    <dgm:pt modelId="{454A1D5C-81EA-4407-B2AB-3C03541FDF6F}">
      <dgm:prSet phldrT="[Texto]"/>
      <dgm:spPr/>
      <dgm:t>
        <a:bodyPr/>
        <a:lstStyle/>
        <a:p>
          <a:pPr algn="l"/>
          <a:r>
            <a:rPr lang="es-CL" b="1" u="sng" dirty="0" smtClean="0">
              <a:latin typeface="Calibri" pitchFamily="34" charset="0"/>
              <a:cs typeface="Calibri" pitchFamily="34" charset="0"/>
            </a:rPr>
            <a:t>Importancia de resultados previos y  la posibilidad de obtener resultados aplicables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73C4769E-2073-4A81-9582-9D620F501F20}" type="parTrans" cxnId="{B811939E-CF08-405E-AF02-1829623379E7}">
      <dgm:prSet/>
      <dgm:spPr/>
      <dgm:t>
        <a:bodyPr/>
        <a:lstStyle/>
        <a:p>
          <a:endParaRPr lang="es-CL"/>
        </a:p>
      </dgm:t>
    </dgm:pt>
    <dgm:pt modelId="{9841978A-BFCC-4EB8-908A-1AD87713E830}" type="sibTrans" cxnId="{B811939E-CF08-405E-AF02-1829623379E7}">
      <dgm:prSet/>
      <dgm:spPr/>
      <dgm:t>
        <a:bodyPr/>
        <a:lstStyle/>
        <a:p>
          <a:endParaRPr lang="es-CL"/>
        </a:p>
      </dgm:t>
    </dgm:pt>
    <dgm:pt modelId="{ECF18848-4508-4967-8150-3D6E5174F6EE}">
      <dgm:prSet phldrT="[Texto]"/>
      <dgm:spPr/>
      <dgm:t>
        <a:bodyPr/>
        <a:lstStyle/>
        <a:p>
          <a:pPr algn="l"/>
          <a:endParaRPr lang="es-CL" b="1" u="none" dirty="0">
            <a:latin typeface="Calibri" pitchFamily="34" charset="0"/>
            <a:cs typeface="Calibri" pitchFamily="34" charset="0"/>
          </a:endParaRPr>
        </a:p>
      </dgm:t>
    </dgm:pt>
    <dgm:pt modelId="{39EB6BEE-64E9-4567-993A-7323F913F1CC}" type="parTrans" cxnId="{DF2F8A76-043B-4577-93F0-F7E4E6B4BCBA}">
      <dgm:prSet/>
      <dgm:spPr/>
      <dgm:t>
        <a:bodyPr/>
        <a:lstStyle/>
        <a:p>
          <a:endParaRPr lang="es-CL"/>
        </a:p>
      </dgm:t>
    </dgm:pt>
    <dgm:pt modelId="{11518AD2-E76A-4799-A564-1C7346EA0EFA}" type="sibTrans" cxnId="{DF2F8A76-043B-4577-93F0-F7E4E6B4BCBA}">
      <dgm:prSet/>
      <dgm:spPr/>
      <dgm:t>
        <a:bodyPr/>
        <a:lstStyle/>
        <a:p>
          <a:endParaRPr lang="es-CL"/>
        </a:p>
      </dgm:t>
    </dgm:pt>
    <dgm:pt modelId="{429B264C-6D60-4864-B99E-2E26CC7F10A2}" type="pres">
      <dgm:prSet presAssocID="{AF95B17A-43E4-43FF-9DBB-79955226C4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4D84ABC-06E4-4213-9AAD-6E5FB80DC80F}" type="pres">
      <dgm:prSet presAssocID="{90FA60E8-E848-4F9D-8144-BB16D8893F12}" presName="composite" presStyleCnt="0"/>
      <dgm:spPr/>
    </dgm:pt>
    <dgm:pt modelId="{242AB65D-3568-449C-9533-537CF17AB95E}" type="pres">
      <dgm:prSet presAssocID="{90FA60E8-E848-4F9D-8144-BB16D8893F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D0C9B2-9F64-4AF8-83CB-A2A4E9B19D19}" type="pres">
      <dgm:prSet presAssocID="{90FA60E8-E848-4F9D-8144-BB16D8893F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8F27CF-155B-42F9-9423-207388F7EEEC}" type="pres">
      <dgm:prSet presAssocID="{A984C656-4838-4234-AE38-5466F6D7CD3F}" presName="space" presStyleCnt="0"/>
      <dgm:spPr/>
    </dgm:pt>
    <dgm:pt modelId="{5EC6F10D-64A8-4BFC-B62E-5EA53B4D0C05}" type="pres">
      <dgm:prSet presAssocID="{560DA814-A28D-45F0-91BA-CEBC0C4C9313}" presName="composite" presStyleCnt="0"/>
      <dgm:spPr/>
    </dgm:pt>
    <dgm:pt modelId="{92E82D83-E896-4D9D-8412-62C535086B5E}" type="pres">
      <dgm:prSet presAssocID="{560DA814-A28D-45F0-91BA-CEBC0C4C93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BBBAE4-3CFE-4897-B7E2-4F1902AD5565}" type="pres">
      <dgm:prSet presAssocID="{560DA814-A28D-45F0-91BA-CEBC0C4C9313}" presName="desTx" presStyleLbl="alignAccFollowNode1" presStyleIdx="1" presStyleCnt="3" custLinFactNeighborX="0" custLinFactNeighborY="2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342DC9-18B1-4656-AC64-1626153A37D5}" type="pres">
      <dgm:prSet presAssocID="{0525F6A6-2792-4C5F-AC4E-67E3BE5CB1D2}" presName="space" presStyleCnt="0"/>
      <dgm:spPr/>
    </dgm:pt>
    <dgm:pt modelId="{5CD8890B-991B-4BBE-851E-F1F5ED24F763}" type="pres">
      <dgm:prSet presAssocID="{2FB62656-F15E-477D-8401-0D9303455549}" presName="composite" presStyleCnt="0"/>
      <dgm:spPr/>
    </dgm:pt>
    <dgm:pt modelId="{0C9C9BD7-300B-4936-968C-A6C385D2FE24}" type="pres">
      <dgm:prSet presAssocID="{2FB62656-F15E-477D-8401-0D93034555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B3AC65-7734-4CAC-9204-86B20F70F23B}" type="pres">
      <dgm:prSet presAssocID="{2FB62656-F15E-477D-8401-0D93034555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D96ADE0-FBED-4110-B31A-C84A2176EA4D}" srcId="{AF95B17A-43E4-43FF-9DBB-79955226C4AC}" destId="{560DA814-A28D-45F0-91BA-CEBC0C4C9313}" srcOrd="1" destOrd="0" parTransId="{7C992FB2-4296-4752-B142-7A25F6498F13}" sibTransId="{0525F6A6-2792-4C5F-AC4E-67E3BE5CB1D2}"/>
    <dgm:cxn modelId="{E0A3C1A5-C524-4FCD-A46E-850E4792C83D}" srcId="{90FA60E8-E848-4F9D-8144-BB16D8893F12}" destId="{00C09295-22A9-43C7-8973-9FEA2F2EF90F}" srcOrd="0" destOrd="0" parTransId="{9070EF23-E3C1-4EE3-8F7D-652DA739B456}" sibTransId="{79BBF108-6A5B-409B-8171-2E500FC14023}"/>
    <dgm:cxn modelId="{B0887B1D-343B-4150-934E-5D5DEA009CAF}" srcId="{560DA814-A28D-45F0-91BA-CEBC0C4C9313}" destId="{79FEDF52-0CD9-4CCA-8221-5224DE6692BE}" srcOrd="1" destOrd="0" parTransId="{9015F90D-9D1A-42AB-9287-2BBA8E7432EA}" sibTransId="{DAB99DD4-09A5-4C9F-BDE5-5F0A5C83E488}"/>
    <dgm:cxn modelId="{126759AC-881F-4CAF-867C-AF42B7B5C326}" type="presOf" srcId="{CFDE2F67-6163-42AE-8F3B-303E52999B7F}" destId="{21BBBAE4-3CFE-4897-B7E2-4F1902AD5565}" srcOrd="0" destOrd="0" presId="urn:microsoft.com/office/officeart/2005/8/layout/hList1"/>
    <dgm:cxn modelId="{DF2F8A76-043B-4577-93F0-F7E4E6B4BCBA}" srcId="{2FB62656-F15E-477D-8401-0D9303455549}" destId="{ECF18848-4508-4967-8150-3D6E5174F6EE}" srcOrd="2" destOrd="0" parTransId="{39EB6BEE-64E9-4567-993A-7323F913F1CC}" sibTransId="{11518AD2-E76A-4799-A564-1C7346EA0EFA}"/>
    <dgm:cxn modelId="{7AA9F424-C36E-41C1-9D77-B79C8F47D7D7}" type="presOf" srcId="{90FA60E8-E848-4F9D-8144-BB16D8893F12}" destId="{242AB65D-3568-449C-9533-537CF17AB95E}" srcOrd="0" destOrd="0" presId="urn:microsoft.com/office/officeart/2005/8/layout/hList1"/>
    <dgm:cxn modelId="{72D3BBE1-A76F-4681-80A4-568B45DCF5D5}" srcId="{560DA814-A28D-45F0-91BA-CEBC0C4C9313}" destId="{1C23D40B-6CB2-41E6-A3A6-256806AD2E9E}" srcOrd="2" destOrd="0" parTransId="{1C5EA796-3E95-49F7-BA8A-0709333E71D7}" sibTransId="{656B93B8-7CDE-4209-B340-1621EC40EA32}"/>
    <dgm:cxn modelId="{28B76F33-469B-469B-8563-460E4F3323EA}" type="presOf" srcId="{42364531-C496-4513-916B-89FABF72169D}" destId="{8FB3AC65-7734-4CAC-9204-86B20F70F23B}" srcOrd="0" destOrd="0" presId="urn:microsoft.com/office/officeart/2005/8/layout/hList1"/>
    <dgm:cxn modelId="{9636EAF4-A30E-47ED-8D68-BCC4E245C3C7}" type="presOf" srcId="{2FB62656-F15E-477D-8401-0D9303455549}" destId="{0C9C9BD7-300B-4936-968C-A6C385D2FE24}" srcOrd="0" destOrd="0" presId="urn:microsoft.com/office/officeart/2005/8/layout/hList1"/>
    <dgm:cxn modelId="{B2D31E9F-8B7C-4BA1-835F-8C5B5FD2F23E}" srcId="{2FB62656-F15E-477D-8401-0D9303455549}" destId="{42364531-C496-4513-916B-89FABF72169D}" srcOrd="0" destOrd="0" parTransId="{3C6DBB4B-F261-4569-A787-8A09FC79DEC5}" sibTransId="{39516317-F8AC-41B1-8197-5D96EB9E91FE}"/>
    <dgm:cxn modelId="{81849DEA-B70B-41FE-B551-4970FC51CF45}" type="presOf" srcId="{1782184D-7330-478D-9560-B6E723A06751}" destId="{21BBBAE4-3CFE-4897-B7E2-4F1902AD5565}" srcOrd="0" destOrd="3" presId="urn:microsoft.com/office/officeart/2005/8/layout/hList1"/>
    <dgm:cxn modelId="{4C21C74A-1453-4E30-BEA3-A5B34A88162B}" type="presOf" srcId="{454A1D5C-81EA-4407-B2AB-3C03541FDF6F}" destId="{8FB3AC65-7734-4CAC-9204-86B20F70F23B}" srcOrd="0" destOrd="3" presId="urn:microsoft.com/office/officeart/2005/8/layout/hList1"/>
    <dgm:cxn modelId="{1A994AFB-401F-492C-AA66-A0C3D209F52F}" srcId="{AF95B17A-43E4-43FF-9DBB-79955226C4AC}" destId="{2FB62656-F15E-477D-8401-0D9303455549}" srcOrd="2" destOrd="0" parTransId="{24EC9003-7D9D-4D37-9C9C-C778DE9B6D33}" sibTransId="{A9E0F4BB-0078-4A35-9AFF-8F5A0BA625E8}"/>
    <dgm:cxn modelId="{AA30B2BF-C150-4536-B755-13B5A532BED7}" type="presOf" srcId="{5298BA83-5DEF-4142-8D48-0A7BC2BC2E87}" destId="{8FB3AC65-7734-4CAC-9204-86B20F70F23B}" srcOrd="0" destOrd="1" presId="urn:microsoft.com/office/officeart/2005/8/layout/hList1"/>
    <dgm:cxn modelId="{E09ACC98-C081-44D7-B4FF-F451DFE7D9D5}" srcId="{560DA814-A28D-45F0-91BA-CEBC0C4C9313}" destId="{CFDE2F67-6163-42AE-8F3B-303E52999B7F}" srcOrd="0" destOrd="0" parTransId="{CFEB40F3-D31B-4CFE-83AD-F9B0B013C6B8}" sibTransId="{C4A5C382-23C9-4E46-93FF-F02883A01332}"/>
    <dgm:cxn modelId="{AEA2FDC7-16FD-494F-A358-5BB8EBD3FA6A}" type="presOf" srcId="{78F78C11-4BB7-45BE-9014-C89C66CF34D0}" destId="{ABD0C9B2-9F64-4AF8-83CB-A2A4E9B19D19}" srcOrd="0" destOrd="1" presId="urn:microsoft.com/office/officeart/2005/8/layout/hList1"/>
    <dgm:cxn modelId="{2A81DBAA-E8ED-4829-A4D3-829BF2676480}" type="presOf" srcId="{00C09295-22A9-43C7-8973-9FEA2F2EF90F}" destId="{ABD0C9B2-9F64-4AF8-83CB-A2A4E9B19D19}" srcOrd="0" destOrd="0" presId="urn:microsoft.com/office/officeart/2005/8/layout/hList1"/>
    <dgm:cxn modelId="{EDE3E9BD-E35B-4607-A04F-8190E542E28A}" srcId="{AF95B17A-43E4-43FF-9DBB-79955226C4AC}" destId="{90FA60E8-E848-4F9D-8144-BB16D8893F12}" srcOrd="0" destOrd="0" parTransId="{9A0E4105-A136-4391-AAAC-F86614A71F4C}" sibTransId="{A984C656-4838-4234-AE38-5466F6D7CD3F}"/>
    <dgm:cxn modelId="{9F541B04-DC88-4AC1-A45F-0F81DDC77C0B}" type="presOf" srcId="{1C23D40B-6CB2-41E6-A3A6-256806AD2E9E}" destId="{21BBBAE4-3CFE-4897-B7E2-4F1902AD5565}" srcOrd="0" destOrd="2" presId="urn:microsoft.com/office/officeart/2005/8/layout/hList1"/>
    <dgm:cxn modelId="{2497F9BA-E400-4B15-876A-A90EF9695CEF}" type="presOf" srcId="{ECF18848-4508-4967-8150-3D6E5174F6EE}" destId="{8FB3AC65-7734-4CAC-9204-86B20F70F23B}" srcOrd="0" destOrd="2" presId="urn:microsoft.com/office/officeart/2005/8/layout/hList1"/>
    <dgm:cxn modelId="{0936EC77-D6F4-490F-A930-5B939A90E459}" type="presOf" srcId="{79FEDF52-0CD9-4CCA-8221-5224DE6692BE}" destId="{21BBBAE4-3CFE-4897-B7E2-4F1902AD5565}" srcOrd="0" destOrd="1" presId="urn:microsoft.com/office/officeart/2005/8/layout/hList1"/>
    <dgm:cxn modelId="{F6A7298B-AD09-4E59-BE0E-4542402A1E34}" srcId="{560DA814-A28D-45F0-91BA-CEBC0C4C9313}" destId="{1782184D-7330-478D-9560-B6E723A06751}" srcOrd="3" destOrd="0" parTransId="{E487F273-774E-47CA-B434-4673BDD020A4}" sibTransId="{E81AC3F2-B7AD-4527-BDE3-3FC972DA1077}"/>
    <dgm:cxn modelId="{20AC97F2-12D2-43CE-8C81-3BD039BEE50D}" srcId="{90FA60E8-E848-4F9D-8144-BB16D8893F12}" destId="{78F78C11-4BB7-45BE-9014-C89C66CF34D0}" srcOrd="1" destOrd="0" parTransId="{DC919ED5-0180-4C4C-934A-0F36FC64C8BE}" sibTransId="{358BB540-CA30-4E93-BE20-189E08EC004B}"/>
    <dgm:cxn modelId="{A13C2758-6DDE-4536-A5BD-2C59D7A30FFD}" type="presOf" srcId="{560DA814-A28D-45F0-91BA-CEBC0C4C9313}" destId="{92E82D83-E896-4D9D-8412-62C535086B5E}" srcOrd="0" destOrd="0" presId="urn:microsoft.com/office/officeart/2005/8/layout/hList1"/>
    <dgm:cxn modelId="{911C2832-BE32-4057-81EE-1DF3107D969B}" srcId="{2FB62656-F15E-477D-8401-0D9303455549}" destId="{5298BA83-5DEF-4142-8D48-0A7BC2BC2E87}" srcOrd="1" destOrd="0" parTransId="{10626DEE-8649-4988-9AB6-D83C8A361ACC}" sibTransId="{F0ED82EE-42EE-4A91-AA59-7B91AD200391}"/>
    <dgm:cxn modelId="{3D32A5C9-95A8-46C9-93E3-408FD2B66CDE}" type="presOf" srcId="{AF95B17A-43E4-43FF-9DBB-79955226C4AC}" destId="{429B264C-6D60-4864-B99E-2E26CC7F10A2}" srcOrd="0" destOrd="0" presId="urn:microsoft.com/office/officeart/2005/8/layout/hList1"/>
    <dgm:cxn modelId="{B811939E-CF08-405E-AF02-1829623379E7}" srcId="{2FB62656-F15E-477D-8401-0D9303455549}" destId="{454A1D5C-81EA-4407-B2AB-3C03541FDF6F}" srcOrd="3" destOrd="0" parTransId="{73C4769E-2073-4A81-9582-9D620F501F20}" sibTransId="{9841978A-BFCC-4EB8-908A-1AD87713E830}"/>
    <dgm:cxn modelId="{C368A8C4-BED6-41C1-9932-7DD5D58FD989}" type="presParOf" srcId="{429B264C-6D60-4864-B99E-2E26CC7F10A2}" destId="{A4D84ABC-06E4-4213-9AAD-6E5FB80DC80F}" srcOrd="0" destOrd="0" presId="urn:microsoft.com/office/officeart/2005/8/layout/hList1"/>
    <dgm:cxn modelId="{2EBE7336-639C-42AF-B487-900D9FB371EB}" type="presParOf" srcId="{A4D84ABC-06E4-4213-9AAD-6E5FB80DC80F}" destId="{242AB65D-3568-449C-9533-537CF17AB95E}" srcOrd="0" destOrd="0" presId="urn:microsoft.com/office/officeart/2005/8/layout/hList1"/>
    <dgm:cxn modelId="{88576A3D-F758-4A2D-AF01-289FC95338E8}" type="presParOf" srcId="{A4D84ABC-06E4-4213-9AAD-6E5FB80DC80F}" destId="{ABD0C9B2-9F64-4AF8-83CB-A2A4E9B19D19}" srcOrd="1" destOrd="0" presId="urn:microsoft.com/office/officeart/2005/8/layout/hList1"/>
    <dgm:cxn modelId="{A1FBC622-B3FD-4915-AD6B-2DC1BDC168E7}" type="presParOf" srcId="{429B264C-6D60-4864-B99E-2E26CC7F10A2}" destId="{618F27CF-155B-42F9-9423-207388F7EEEC}" srcOrd="1" destOrd="0" presId="urn:microsoft.com/office/officeart/2005/8/layout/hList1"/>
    <dgm:cxn modelId="{F285F06F-E560-4A16-8701-9646EBB02A68}" type="presParOf" srcId="{429B264C-6D60-4864-B99E-2E26CC7F10A2}" destId="{5EC6F10D-64A8-4BFC-B62E-5EA53B4D0C05}" srcOrd="2" destOrd="0" presId="urn:microsoft.com/office/officeart/2005/8/layout/hList1"/>
    <dgm:cxn modelId="{8FDF35B7-D4AA-4C58-86ED-896B3151E542}" type="presParOf" srcId="{5EC6F10D-64A8-4BFC-B62E-5EA53B4D0C05}" destId="{92E82D83-E896-4D9D-8412-62C535086B5E}" srcOrd="0" destOrd="0" presId="urn:microsoft.com/office/officeart/2005/8/layout/hList1"/>
    <dgm:cxn modelId="{AE250E20-53F5-4977-A045-1E4E5C2B8F1C}" type="presParOf" srcId="{5EC6F10D-64A8-4BFC-B62E-5EA53B4D0C05}" destId="{21BBBAE4-3CFE-4897-B7E2-4F1902AD5565}" srcOrd="1" destOrd="0" presId="urn:microsoft.com/office/officeart/2005/8/layout/hList1"/>
    <dgm:cxn modelId="{37294DDF-1C26-49E3-944A-51788708D05E}" type="presParOf" srcId="{429B264C-6D60-4864-B99E-2E26CC7F10A2}" destId="{24342DC9-18B1-4656-AC64-1626153A37D5}" srcOrd="3" destOrd="0" presId="urn:microsoft.com/office/officeart/2005/8/layout/hList1"/>
    <dgm:cxn modelId="{466EBCD5-36E3-4FB8-82C8-0A7B36C4BE08}" type="presParOf" srcId="{429B264C-6D60-4864-B99E-2E26CC7F10A2}" destId="{5CD8890B-991B-4BBE-851E-F1F5ED24F763}" srcOrd="4" destOrd="0" presId="urn:microsoft.com/office/officeart/2005/8/layout/hList1"/>
    <dgm:cxn modelId="{41210CA3-C957-4A9B-AA7B-F0EB2B008C8E}" type="presParOf" srcId="{5CD8890B-991B-4BBE-851E-F1F5ED24F763}" destId="{0C9C9BD7-300B-4936-968C-A6C385D2FE24}" srcOrd="0" destOrd="0" presId="urn:microsoft.com/office/officeart/2005/8/layout/hList1"/>
    <dgm:cxn modelId="{F0BE9C40-8BED-4AF9-952C-49DEC43E5A04}" type="presParOf" srcId="{5CD8890B-991B-4BBE-851E-F1F5ED24F763}" destId="{8FB3AC65-7734-4CAC-9204-86B20F70F23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4077A-089C-4A26-9418-C169E7B82DF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739A848-8853-4DCF-96DC-A866966C6DAA}">
      <dgm:prSet phldrT="[Texto]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Resultado validado</a:t>
          </a:r>
          <a:endParaRPr lang="es-CL" dirty="0">
            <a:solidFill>
              <a:schemeClr val="tx1"/>
            </a:solidFill>
          </a:endParaRPr>
        </a:p>
      </dgm:t>
    </dgm:pt>
    <dgm:pt modelId="{6A0E4D11-B536-4A42-A17D-307AB76F7123}" type="parTrans" cxnId="{C040EB27-D61F-42FD-AAF3-8867B380D8D0}">
      <dgm:prSet/>
      <dgm:spPr/>
      <dgm:t>
        <a:bodyPr/>
        <a:lstStyle/>
        <a:p>
          <a:endParaRPr lang="es-CL"/>
        </a:p>
      </dgm:t>
    </dgm:pt>
    <dgm:pt modelId="{76B6CBE9-F24D-4F63-AB23-55CB8A7F21E5}" type="sibTrans" cxnId="{C040EB27-D61F-42FD-AAF3-8867B380D8D0}">
      <dgm:prSet/>
      <dgm:spPr/>
      <dgm:t>
        <a:bodyPr/>
        <a:lstStyle/>
        <a:p>
          <a:endParaRPr lang="es-CL"/>
        </a:p>
      </dgm:t>
    </dgm:pt>
    <dgm:pt modelId="{2CACBF29-138B-45DE-B372-CBB7F5F077CC}">
      <dgm:prSet phldrT="[Texto]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Investigación</a:t>
          </a:r>
          <a:endParaRPr lang="es-CL" dirty="0">
            <a:solidFill>
              <a:schemeClr val="tx1"/>
            </a:solidFill>
          </a:endParaRPr>
        </a:p>
      </dgm:t>
    </dgm:pt>
    <dgm:pt modelId="{DA42F245-EC47-4F09-AACC-8DAB0BAAA770}" type="parTrans" cxnId="{AEB9E672-E4CF-4CA8-9CC2-4B57F7F622D3}">
      <dgm:prSet/>
      <dgm:spPr/>
      <dgm:t>
        <a:bodyPr/>
        <a:lstStyle/>
        <a:p>
          <a:endParaRPr lang="es-CL"/>
        </a:p>
      </dgm:t>
    </dgm:pt>
    <dgm:pt modelId="{DC22B43D-2A8E-4F65-A758-391F622C8F90}" type="sibTrans" cxnId="{AEB9E672-E4CF-4CA8-9CC2-4B57F7F622D3}">
      <dgm:prSet/>
      <dgm:spPr/>
      <dgm:t>
        <a:bodyPr/>
        <a:lstStyle/>
        <a:p>
          <a:endParaRPr lang="es-CL"/>
        </a:p>
      </dgm:t>
    </dgm:pt>
    <dgm:pt modelId="{9D2FA33B-105E-4844-A37A-CD554F5C9B2D}">
      <dgm:prSet phldrT="[Texto]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Resultado “más” aplicable</a:t>
          </a:r>
          <a:endParaRPr lang="es-CL" dirty="0">
            <a:solidFill>
              <a:schemeClr val="tx1"/>
            </a:solidFill>
          </a:endParaRPr>
        </a:p>
      </dgm:t>
    </dgm:pt>
    <dgm:pt modelId="{CA6C7880-252A-45B3-A7E3-44A949D610E2}" type="parTrans" cxnId="{280CD603-51DC-4204-9327-D4FFC4D2EDBE}">
      <dgm:prSet/>
      <dgm:spPr/>
      <dgm:t>
        <a:bodyPr/>
        <a:lstStyle/>
        <a:p>
          <a:endParaRPr lang="es-CL"/>
        </a:p>
      </dgm:t>
    </dgm:pt>
    <dgm:pt modelId="{1824ACF4-4A47-4761-A9BB-5CCB4A809DC3}" type="sibTrans" cxnId="{280CD603-51DC-4204-9327-D4FFC4D2EDBE}">
      <dgm:prSet/>
      <dgm:spPr/>
      <dgm:t>
        <a:bodyPr/>
        <a:lstStyle/>
        <a:p>
          <a:endParaRPr lang="es-CL"/>
        </a:p>
      </dgm:t>
    </dgm:pt>
    <dgm:pt modelId="{CF975BB9-E0BD-45DC-8C5A-FB48645AA8CC}" type="pres">
      <dgm:prSet presAssocID="{5D54077A-089C-4A26-9418-C169E7B82DF8}" presName="CompostProcess" presStyleCnt="0">
        <dgm:presLayoutVars>
          <dgm:dir/>
          <dgm:resizeHandles val="exact"/>
        </dgm:presLayoutVars>
      </dgm:prSet>
      <dgm:spPr/>
    </dgm:pt>
    <dgm:pt modelId="{48A8CE97-F8B2-41A9-AA06-10B6984FEEEB}" type="pres">
      <dgm:prSet presAssocID="{5D54077A-089C-4A26-9418-C169E7B82DF8}" presName="arrow" presStyleLbl="bgShp" presStyleIdx="0" presStyleCnt="1"/>
      <dgm:spPr/>
    </dgm:pt>
    <dgm:pt modelId="{4B13DB43-4E38-4D9F-93D3-A5B590EC35FF}" type="pres">
      <dgm:prSet presAssocID="{5D54077A-089C-4A26-9418-C169E7B82DF8}" presName="linearProcess" presStyleCnt="0"/>
      <dgm:spPr/>
    </dgm:pt>
    <dgm:pt modelId="{96CCD0FF-DDFF-4D3D-B4DA-8540B64B5D69}" type="pres">
      <dgm:prSet presAssocID="{1739A848-8853-4DCF-96DC-A866966C6DAA}" presName="textNode" presStyleLbl="node1" presStyleIdx="0" presStyleCnt="3" custLinFactX="-29605" custLinFactNeighborX="-100000" custLinFactNeighborY="31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13C5098-6228-4B60-9B12-343CCCB7A103}" type="pres">
      <dgm:prSet presAssocID="{76B6CBE9-F24D-4F63-AB23-55CB8A7F21E5}" presName="sibTrans" presStyleCnt="0"/>
      <dgm:spPr/>
    </dgm:pt>
    <dgm:pt modelId="{C9E6AC7F-4B00-4EDE-9F91-9D9E7772371A}" type="pres">
      <dgm:prSet presAssocID="{2CACBF29-138B-45DE-B372-CBB7F5F077C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404C0-EFC6-451D-A0EC-659D105EF857}" type="pres">
      <dgm:prSet presAssocID="{DC22B43D-2A8E-4F65-A758-391F622C8F90}" presName="sibTrans" presStyleCnt="0"/>
      <dgm:spPr/>
    </dgm:pt>
    <dgm:pt modelId="{38085FA3-EA45-4F82-ABE8-4577F84CE07D}" type="pres">
      <dgm:prSet presAssocID="{9D2FA33B-105E-4844-A37A-CD554F5C9B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933563-00B0-4149-950B-A08FBE8CE180}" type="presOf" srcId="{9D2FA33B-105E-4844-A37A-CD554F5C9B2D}" destId="{38085FA3-EA45-4F82-ABE8-4577F84CE07D}" srcOrd="0" destOrd="0" presId="urn:microsoft.com/office/officeart/2005/8/layout/hProcess9"/>
    <dgm:cxn modelId="{7685D9D5-C7F7-40A1-B3B5-C0932663D66B}" type="presOf" srcId="{2CACBF29-138B-45DE-B372-CBB7F5F077CC}" destId="{C9E6AC7F-4B00-4EDE-9F91-9D9E7772371A}" srcOrd="0" destOrd="0" presId="urn:microsoft.com/office/officeart/2005/8/layout/hProcess9"/>
    <dgm:cxn modelId="{FED6DFC2-A417-4743-9CAA-309316AA498F}" type="presOf" srcId="{5D54077A-089C-4A26-9418-C169E7B82DF8}" destId="{CF975BB9-E0BD-45DC-8C5A-FB48645AA8CC}" srcOrd="0" destOrd="0" presId="urn:microsoft.com/office/officeart/2005/8/layout/hProcess9"/>
    <dgm:cxn modelId="{AEB9E672-E4CF-4CA8-9CC2-4B57F7F622D3}" srcId="{5D54077A-089C-4A26-9418-C169E7B82DF8}" destId="{2CACBF29-138B-45DE-B372-CBB7F5F077CC}" srcOrd="1" destOrd="0" parTransId="{DA42F245-EC47-4F09-AACC-8DAB0BAAA770}" sibTransId="{DC22B43D-2A8E-4F65-A758-391F622C8F90}"/>
    <dgm:cxn modelId="{280CD603-51DC-4204-9327-D4FFC4D2EDBE}" srcId="{5D54077A-089C-4A26-9418-C169E7B82DF8}" destId="{9D2FA33B-105E-4844-A37A-CD554F5C9B2D}" srcOrd="2" destOrd="0" parTransId="{CA6C7880-252A-45B3-A7E3-44A949D610E2}" sibTransId="{1824ACF4-4A47-4761-A9BB-5CCB4A809DC3}"/>
    <dgm:cxn modelId="{AADF2C60-8572-4F5D-990C-E716B5A701C3}" type="presOf" srcId="{1739A848-8853-4DCF-96DC-A866966C6DAA}" destId="{96CCD0FF-DDFF-4D3D-B4DA-8540B64B5D69}" srcOrd="0" destOrd="0" presId="urn:microsoft.com/office/officeart/2005/8/layout/hProcess9"/>
    <dgm:cxn modelId="{C040EB27-D61F-42FD-AAF3-8867B380D8D0}" srcId="{5D54077A-089C-4A26-9418-C169E7B82DF8}" destId="{1739A848-8853-4DCF-96DC-A866966C6DAA}" srcOrd="0" destOrd="0" parTransId="{6A0E4D11-B536-4A42-A17D-307AB76F7123}" sibTransId="{76B6CBE9-F24D-4F63-AB23-55CB8A7F21E5}"/>
    <dgm:cxn modelId="{ADC3B2D4-F3D1-46B7-B18C-2FB59CEA016F}" type="presParOf" srcId="{CF975BB9-E0BD-45DC-8C5A-FB48645AA8CC}" destId="{48A8CE97-F8B2-41A9-AA06-10B6984FEEEB}" srcOrd="0" destOrd="0" presId="urn:microsoft.com/office/officeart/2005/8/layout/hProcess9"/>
    <dgm:cxn modelId="{99874C9B-D54B-4C69-B65B-59DCFF0C56CC}" type="presParOf" srcId="{CF975BB9-E0BD-45DC-8C5A-FB48645AA8CC}" destId="{4B13DB43-4E38-4D9F-93D3-A5B590EC35FF}" srcOrd="1" destOrd="0" presId="urn:microsoft.com/office/officeart/2005/8/layout/hProcess9"/>
    <dgm:cxn modelId="{D5574D33-699A-4854-9D28-ED62EC3E3F95}" type="presParOf" srcId="{4B13DB43-4E38-4D9F-93D3-A5B590EC35FF}" destId="{96CCD0FF-DDFF-4D3D-B4DA-8540B64B5D69}" srcOrd="0" destOrd="0" presId="urn:microsoft.com/office/officeart/2005/8/layout/hProcess9"/>
    <dgm:cxn modelId="{7E9A3A28-3A9B-4232-9F83-8684BF184BFB}" type="presParOf" srcId="{4B13DB43-4E38-4D9F-93D3-A5B590EC35FF}" destId="{713C5098-6228-4B60-9B12-343CCCB7A103}" srcOrd="1" destOrd="0" presId="urn:microsoft.com/office/officeart/2005/8/layout/hProcess9"/>
    <dgm:cxn modelId="{3C5BEA77-7F5A-404B-B5F5-EDEDE796ADE6}" type="presParOf" srcId="{4B13DB43-4E38-4D9F-93D3-A5B590EC35FF}" destId="{C9E6AC7F-4B00-4EDE-9F91-9D9E7772371A}" srcOrd="2" destOrd="0" presId="urn:microsoft.com/office/officeart/2005/8/layout/hProcess9"/>
    <dgm:cxn modelId="{F73771DF-5EDD-4402-9052-970EAC09D295}" type="presParOf" srcId="{4B13DB43-4E38-4D9F-93D3-A5B590EC35FF}" destId="{BEC404C0-EFC6-451D-A0EC-659D105EF857}" srcOrd="3" destOrd="0" presId="urn:microsoft.com/office/officeart/2005/8/layout/hProcess9"/>
    <dgm:cxn modelId="{199FAAF8-D188-4FDE-8E3A-1DE7895ACFB9}" type="presParOf" srcId="{4B13DB43-4E38-4D9F-93D3-A5B590EC35FF}" destId="{38085FA3-EA45-4F82-ABE8-4577F84CE07D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FB20E-B011-4BEA-A18A-89026AAD071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746ECF4-55BE-4322-B751-F5FECB44D5E7}">
      <dgm:prSet phldrT="[Texto]"/>
      <dgm:spPr>
        <a:solidFill>
          <a:schemeClr val="accent3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Precompetitivo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2DCEB7B-B04B-4593-8BE4-3AE9684B5967}" type="parTrans" cxnId="{13409705-006D-4050-9888-CB63C66D9B11}">
      <dgm:prSet/>
      <dgm:spPr/>
      <dgm:t>
        <a:bodyPr/>
        <a:lstStyle/>
        <a:p>
          <a:endParaRPr lang="es-CL"/>
        </a:p>
      </dgm:t>
    </dgm:pt>
    <dgm:pt modelId="{D9BCDEEF-B212-41D6-A199-DDF882657F5E}" type="sibTrans" cxnId="{13409705-006D-4050-9888-CB63C66D9B11}">
      <dgm:prSet/>
      <dgm:spPr/>
      <dgm:t>
        <a:bodyPr/>
        <a:lstStyle/>
        <a:p>
          <a:endParaRPr lang="es-CL"/>
        </a:p>
      </dgm:t>
    </dgm:pt>
    <dgm:pt modelId="{46F084C8-EA36-4277-A41D-66F587EE980E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Investigación científica tecnológica.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9CBAD1A0-AE0D-4ABE-9118-5917F3382A5C}" type="parTrans" cxnId="{54326F0C-EF3F-4BF1-816A-5FBEE379D1BB}">
      <dgm:prSet/>
      <dgm:spPr/>
      <dgm:t>
        <a:bodyPr/>
        <a:lstStyle/>
        <a:p>
          <a:endParaRPr lang="es-CL"/>
        </a:p>
      </dgm:t>
    </dgm:pt>
    <dgm:pt modelId="{6AEF0E10-E0BD-4B52-AC8F-3ED211DEC492}" type="sibTrans" cxnId="{54326F0C-EF3F-4BF1-816A-5FBEE379D1BB}">
      <dgm:prSet/>
      <dgm:spPr/>
      <dgm:t>
        <a:bodyPr/>
        <a:lstStyle/>
        <a:p>
          <a:endParaRPr lang="es-CL"/>
        </a:p>
      </dgm:t>
    </dgm:pt>
    <dgm:pt modelId="{E8F8A077-3741-41A7-A67D-706154B9F51D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Generar innovaciones de productos, procesos o servicios.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EFB59663-89EC-4058-B0D8-11A2B3D45873}" type="parTrans" cxnId="{BB10D4F5-DFB0-4D43-A248-913A10E53234}">
      <dgm:prSet/>
      <dgm:spPr/>
      <dgm:t>
        <a:bodyPr/>
        <a:lstStyle/>
        <a:p>
          <a:endParaRPr lang="es-CL"/>
        </a:p>
      </dgm:t>
    </dgm:pt>
    <dgm:pt modelId="{EC12107A-DE53-492C-81B4-ABABB019ABEF}" type="sibTrans" cxnId="{BB10D4F5-DFB0-4D43-A248-913A10E53234}">
      <dgm:prSet/>
      <dgm:spPr/>
      <dgm:t>
        <a:bodyPr/>
        <a:lstStyle/>
        <a:p>
          <a:endParaRPr lang="es-CL"/>
        </a:p>
      </dgm:t>
    </dgm:pt>
    <dgm:pt modelId="{2E9B1651-21FE-4CC8-86F4-A279BF5877AB}">
      <dgm:prSet phldrT="[Texto]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Interés público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95859E7-FFFE-4A14-BCD4-DCE5B20A797B}" type="parTrans" cxnId="{8A032D72-49D4-46B5-9257-9A7A08CDE65A}">
      <dgm:prSet/>
      <dgm:spPr/>
      <dgm:t>
        <a:bodyPr/>
        <a:lstStyle/>
        <a:p>
          <a:endParaRPr lang="es-CL"/>
        </a:p>
      </dgm:t>
    </dgm:pt>
    <dgm:pt modelId="{2864B4B7-0D07-40E4-A10A-9363BA21D8D1}" type="sibTrans" cxnId="{8A032D72-49D4-46B5-9257-9A7A08CDE65A}">
      <dgm:prSet/>
      <dgm:spPr/>
      <dgm:t>
        <a:bodyPr/>
        <a:lstStyle/>
        <a:p>
          <a:endParaRPr lang="es-CL"/>
        </a:p>
      </dgm:t>
    </dgm:pt>
    <dgm:pt modelId="{F78D63AC-7087-4F07-9834-DF4190763444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Investigación científica tecnológica.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09752E17-71C1-43C4-A9C4-7D49576C87DE}" type="parTrans" cxnId="{1682B468-DD52-461C-8B85-ABF5C6DAB6DE}">
      <dgm:prSet/>
      <dgm:spPr/>
      <dgm:t>
        <a:bodyPr/>
        <a:lstStyle/>
        <a:p>
          <a:endParaRPr lang="es-CL"/>
        </a:p>
      </dgm:t>
    </dgm:pt>
    <dgm:pt modelId="{F655BC5D-453D-449A-ABD1-9D56BFE1A0B3}" type="sibTrans" cxnId="{1682B468-DD52-461C-8B85-ABF5C6DAB6DE}">
      <dgm:prSet/>
      <dgm:spPr/>
      <dgm:t>
        <a:bodyPr/>
        <a:lstStyle/>
        <a:p>
          <a:endParaRPr lang="es-CL"/>
        </a:p>
      </dgm:t>
    </dgm:pt>
    <dgm:pt modelId="{4557A1F4-0A1E-466E-89BE-87F5B953154A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Generar innovaciones de productos, procesos o servicios.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F797DC63-5AF6-4009-B894-ECA6A88B6969}" type="parTrans" cxnId="{611D70A4-3C6B-4672-9F21-C166C6551941}">
      <dgm:prSet/>
      <dgm:spPr/>
      <dgm:t>
        <a:bodyPr/>
        <a:lstStyle/>
        <a:p>
          <a:endParaRPr lang="es-CL"/>
        </a:p>
      </dgm:t>
    </dgm:pt>
    <dgm:pt modelId="{B500E786-2727-4F29-82CD-23AE7EE8959D}" type="sibTrans" cxnId="{611D70A4-3C6B-4672-9F21-C166C6551941}">
      <dgm:prSet/>
      <dgm:spPr/>
      <dgm:t>
        <a:bodyPr/>
        <a:lstStyle/>
        <a:p>
          <a:endParaRPr lang="es-CL"/>
        </a:p>
      </dgm:t>
    </dgm:pt>
    <dgm:pt modelId="{5495AF4C-D62A-4F06-BD70-851FDEBB998D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Impacto en los mercados.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4E850741-F7F8-403B-B6E3-8D57ED16B1C3}" type="parTrans" cxnId="{09324026-7D5D-41A9-AD10-AFF25B169F8F}">
      <dgm:prSet/>
      <dgm:spPr/>
      <dgm:t>
        <a:bodyPr/>
        <a:lstStyle/>
        <a:p>
          <a:endParaRPr lang="es-CL"/>
        </a:p>
      </dgm:t>
    </dgm:pt>
    <dgm:pt modelId="{1A450D96-7F50-4B68-AFA1-4E65B994930D}" type="sibTrans" cxnId="{09324026-7D5D-41A9-AD10-AFF25B169F8F}">
      <dgm:prSet/>
      <dgm:spPr/>
      <dgm:t>
        <a:bodyPr/>
        <a:lstStyle/>
        <a:p>
          <a:endParaRPr lang="es-CL"/>
        </a:p>
      </dgm:t>
    </dgm:pt>
    <dgm:pt modelId="{6F94ACC5-92FC-44C7-B5F5-595967817FAA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Impacto como beneficio en la comunidad o un sector importante de ella.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217517E5-56DC-4807-B36F-B8B53A3AD49E}" type="parTrans" cxnId="{B19ACFA0-C4A4-4637-AAC3-091754BDBF2D}">
      <dgm:prSet/>
      <dgm:spPr/>
      <dgm:t>
        <a:bodyPr/>
        <a:lstStyle/>
        <a:p>
          <a:endParaRPr lang="es-CL"/>
        </a:p>
      </dgm:t>
    </dgm:pt>
    <dgm:pt modelId="{825A1ABA-D444-4CD6-B290-224A1FC4C118}" type="sibTrans" cxnId="{B19ACFA0-C4A4-4637-AAC3-091754BDBF2D}">
      <dgm:prSet/>
      <dgm:spPr/>
      <dgm:t>
        <a:bodyPr/>
        <a:lstStyle/>
        <a:p>
          <a:endParaRPr lang="es-CL"/>
        </a:p>
      </dgm:t>
    </dgm:pt>
    <dgm:pt modelId="{49CC9982-D086-4561-BCFA-40CB2F1F42DC}">
      <dgm:prSet phldrT="[Texto]"/>
      <dgm:spPr/>
      <dgm:t>
        <a:bodyPr/>
        <a:lstStyle/>
        <a:p>
          <a:pPr algn="just"/>
          <a:r>
            <a:rPr lang="es-CL" b="0" u="sng" dirty="0" smtClean="0">
              <a:latin typeface="Calibri" pitchFamily="34" charset="0"/>
              <a:cs typeface="Calibri" pitchFamily="34" charset="0"/>
            </a:rPr>
            <a:t>Los resultados no pueden ser apropiables por agentes individuales.</a:t>
          </a:r>
          <a:endParaRPr lang="es-CL" b="0" u="sng" dirty="0">
            <a:latin typeface="Calibri" pitchFamily="34" charset="0"/>
            <a:cs typeface="Calibri" pitchFamily="34" charset="0"/>
          </a:endParaRPr>
        </a:p>
      </dgm:t>
    </dgm:pt>
    <dgm:pt modelId="{913CA925-DDF9-4112-A55A-CDB640963857}" type="parTrans" cxnId="{7500E9D4-C220-4C49-8114-A93060FBAF27}">
      <dgm:prSet/>
      <dgm:spPr/>
      <dgm:t>
        <a:bodyPr/>
        <a:lstStyle/>
        <a:p>
          <a:endParaRPr lang="es-CL"/>
        </a:p>
      </dgm:t>
    </dgm:pt>
    <dgm:pt modelId="{B458B9C3-E43D-4528-8422-326169364932}" type="sibTrans" cxnId="{7500E9D4-C220-4C49-8114-A93060FBAF27}">
      <dgm:prSet/>
      <dgm:spPr/>
      <dgm:t>
        <a:bodyPr/>
        <a:lstStyle/>
        <a:p>
          <a:endParaRPr lang="es-CL"/>
        </a:p>
      </dgm:t>
    </dgm:pt>
    <dgm:pt modelId="{439FC249-9993-4B2D-B214-319320428D38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32B44B30-EBB1-458C-B6EE-DA317D1A6610}" type="parTrans" cxnId="{2BD7A6DE-6FE3-4114-8A77-38DCDCF262ED}">
      <dgm:prSet/>
      <dgm:spPr/>
      <dgm:t>
        <a:bodyPr/>
        <a:lstStyle/>
        <a:p>
          <a:endParaRPr lang="es-CL"/>
        </a:p>
      </dgm:t>
    </dgm:pt>
    <dgm:pt modelId="{8F3AAC64-C19A-416E-B45C-3CA973EFF53F}" type="sibTrans" cxnId="{2BD7A6DE-6FE3-4114-8A77-38DCDCF262ED}">
      <dgm:prSet/>
      <dgm:spPr/>
      <dgm:t>
        <a:bodyPr/>
        <a:lstStyle/>
        <a:p>
          <a:endParaRPr lang="es-CL"/>
        </a:p>
      </dgm:t>
    </dgm:pt>
    <dgm:pt modelId="{589953B4-440C-48BE-8A14-462529794519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CC071E92-02FE-4F8D-9F2E-7F4C9AD50898}" type="parTrans" cxnId="{E34C16B5-D9E6-450C-BA1F-2511DAB2A9F4}">
      <dgm:prSet/>
      <dgm:spPr/>
      <dgm:t>
        <a:bodyPr/>
        <a:lstStyle/>
        <a:p>
          <a:endParaRPr lang="es-CL"/>
        </a:p>
      </dgm:t>
    </dgm:pt>
    <dgm:pt modelId="{1DD49DC7-A70F-475E-82B7-275120653421}" type="sibTrans" cxnId="{E34C16B5-D9E6-450C-BA1F-2511DAB2A9F4}">
      <dgm:prSet/>
      <dgm:spPr/>
      <dgm:t>
        <a:bodyPr/>
        <a:lstStyle/>
        <a:p>
          <a:endParaRPr lang="es-CL"/>
        </a:p>
      </dgm:t>
    </dgm:pt>
    <dgm:pt modelId="{8BAB013B-055B-4FCA-8F0E-F07E449A887A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8739FBE5-2F08-4ACF-BBCC-CABCB0D9F6A0}" type="parTrans" cxnId="{DB199D46-D27A-47DE-A1A8-9B6CFC17FF11}">
      <dgm:prSet/>
      <dgm:spPr/>
      <dgm:t>
        <a:bodyPr/>
        <a:lstStyle/>
        <a:p>
          <a:endParaRPr lang="es-CL"/>
        </a:p>
      </dgm:t>
    </dgm:pt>
    <dgm:pt modelId="{0C6E2576-FF81-48ED-945D-7374F7EC5BD2}" type="sibTrans" cxnId="{DB199D46-D27A-47DE-A1A8-9B6CFC17FF11}">
      <dgm:prSet/>
      <dgm:spPr/>
      <dgm:t>
        <a:bodyPr/>
        <a:lstStyle/>
        <a:p>
          <a:endParaRPr lang="es-CL"/>
        </a:p>
      </dgm:t>
    </dgm:pt>
    <dgm:pt modelId="{5521AEFF-FAE9-4842-A682-DB02C7BDDB9B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97F19381-8749-4C5C-BF91-1E1EB47F4167}" type="parTrans" cxnId="{9A6F35BD-2B49-4E46-878E-C300672B16C0}">
      <dgm:prSet/>
      <dgm:spPr/>
      <dgm:t>
        <a:bodyPr/>
        <a:lstStyle/>
        <a:p>
          <a:endParaRPr lang="es-CL"/>
        </a:p>
      </dgm:t>
    </dgm:pt>
    <dgm:pt modelId="{D3BEA917-59DD-47D6-B521-7AE81EC3E493}" type="sibTrans" cxnId="{9A6F35BD-2B49-4E46-878E-C300672B16C0}">
      <dgm:prSet/>
      <dgm:spPr/>
      <dgm:t>
        <a:bodyPr/>
        <a:lstStyle/>
        <a:p>
          <a:endParaRPr lang="es-CL"/>
        </a:p>
      </dgm:t>
    </dgm:pt>
    <dgm:pt modelId="{1BCB2797-57CC-40F5-85F2-61AFC50351D7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F872E786-DA3A-4B74-A7E6-2B4CE1C90224}" type="parTrans" cxnId="{87070D12-2032-4A91-AB43-93A50C7F58E3}">
      <dgm:prSet/>
      <dgm:spPr/>
      <dgm:t>
        <a:bodyPr/>
        <a:lstStyle/>
        <a:p>
          <a:endParaRPr lang="es-CL"/>
        </a:p>
      </dgm:t>
    </dgm:pt>
    <dgm:pt modelId="{E9375D36-2A85-4C72-BDBE-58D2DCFFEF2F}" type="sibTrans" cxnId="{87070D12-2032-4A91-AB43-93A50C7F58E3}">
      <dgm:prSet/>
      <dgm:spPr/>
      <dgm:t>
        <a:bodyPr/>
        <a:lstStyle/>
        <a:p>
          <a:endParaRPr lang="es-CL"/>
        </a:p>
      </dgm:t>
    </dgm:pt>
    <dgm:pt modelId="{8BEFF0E7-92BD-4445-9DEE-B0738167DEBF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Máximo 24 meses de duración.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719F21BF-98A2-400E-A244-6BD785BD9159}" type="parTrans" cxnId="{F5C2F615-6EA4-4FD1-930C-63772FDBF4CC}">
      <dgm:prSet/>
      <dgm:spPr/>
      <dgm:t>
        <a:bodyPr/>
        <a:lstStyle/>
        <a:p>
          <a:endParaRPr lang="es-CL"/>
        </a:p>
      </dgm:t>
    </dgm:pt>
    <dgm:pt modelId="{3B1A7E4F-709B-4D9A-B556-96290DBEF253}" type="sibTrans" cxnId="{F5C2F615-6EA4-4FD1-930C-63772FDBF4CC}">
      <dgm:prSet/>
      <dgm:spPr/>
      <dgm:t>
        <a:bodyPr/>
        <a:lstStyle/>
        <a:p>
          <a:endParaRPr lang="es-CL"/>
        </a:p>
      </dgm:t>
    </dgm:pt>
    <dgm:pt modelId="{1CDE4D41-8C34-4551-96C6-A5B19E7F4F1B}">
      <dgm:prSet phldrT="[Texto]"/>
      <dgm:spPr/>
      <dgm:t>
        <a:bodyPr/>
        <a:lstStyle/>
        <a:p>
          <a:pPr algn="just"/>
          <a:r>
            <a:rPr lang="es-CL" dirty="0" smtClean="0">
              <a:latin typeface="Calibri" pitchFamily="34" charset="0"/>
              <a:cs typeface="Calibri" pitchFamily="34" charset="0"/>
            </a:rPr>
            <a:t>Máximo 24 meses de duración.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18601625-E549-4AC8-BBDE-848B01FFC73F}" type="parTrans" cxnId="{76471986-D76D-4165-AC2D-731BD9060054}">
      <dgm:prSet/>
      <dgm:spPr/>
      <dgm:t>
        <a:bodyPr/>
        <a:lstStyle/>
        <a:p>
          <a:endParaRPr lang="es-CL"/>
        </a:p>
      </dgm:t>
    </dgm:pt>
    <dgm:pt modelId="{52DF94C3-7941-4ECD-A420-FEBE457EA274}" type="sibTrans" cxnId="{76471986-D76D-4165-AC2D-731BD9060054}">
      <dgm:prSet/>
      <dgm:spPr/>
      <dgm:t>
        <a:bodyPr/>
        <a:lstStyle/>
        <a:p>
          <a:endParaRPr lang="es-CL"/>
        </a:p>
      </dgm:t>
    </dgm:pt>
    <dgm:pt modelId="{9143FFDD-C2B1-4BB6-9302-24E709554369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C4B370E1-CD4E-4208-B98F-CD118A61B709}" type="parTrans" cxnId="{9B2627B4-FD4C-4C4C-80A2-EC3D0D222544}">
      <dgm:prSet/>
      <dgm:spPr/>
      <dgm:t>
        <a:bodyPr/>
        <a:lstStyle/>
        <a:p>
          <a:endParaRPr lang="es-CL"/>
        </a:p>
      </dgm:t>
    </dgm:pt>
    <dgm:pt modelId="{A178B718-4491-435E-A94B-F646FD79F53D}" type="sibTrans" cxnId="{9B2627B4-FD4C-4C4C-80A2-EC3D0D222544}">
      <dgm:prSet/>
      <dgm:spPr/>
      <dgm:t>
        <a:bodyPr/>
        <a:lstStyle/>
        <a:p>
          <a:endParaRPr lang="es-CL"/>
        </a:p>
      </dgm:t>
    </dgm:pt>
    <dgm:pt modelId="{C545A9D0-2C57-4B66-81C1-7202860A3424}">
      <dgm:prSet phldrT="[Texto]"/>
      <dgm:spPr/>
      <dgm:t>
        <a:bodyPr/>
        <a:lstStyle/>
        <a:p>
          <a:pPr algn="just"/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45EBF5E4-A7DA-47E6-90D9-627213EE0096}" type="parTrans" cxnId="{E8D0A0AE-26AC-4686-B775-7B0C6B8B34D1}">
      <dgm:prSet/>
      <dgm:spPr/>
      <dgm:t>
        <a:bodyPr/>
        <a:lstStyle/>
        <a:p>
          <a:endParaRPr lang="es-CL"/>
        </a:p>
      </dgm:t>
    </dgm:pt>
    <dgm:pt modelId="{E8877DEE-FB5E-452C-B5C2-03E8025635A5}" type="sibTrans" cxnId="{E8D0A0AE-26AC-4686-B775-7B0C6B8B34D1}">
      <dgm:prSet/>
      <dgm:spPr/>
      <dgm:t>
        <a:bodyPr/>
        <a:lstStyle/>
        <a:p>
          <a:endParaRPr lang="es-CL"/>
        </a:p>
      </dgm:t>
    </dgm:pt>
    <dgm:pt modelId="{54BBD76E-4C20-4CAC-996C-6FA5CCDE2977}" type="pres">
      <dgm:prSet presAssocID="{42CFB20E-B011-4BEA-A18A-89026AAD0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0AB0275-1557-46AE-93E5-8A0D2F3C92B0}" type="pres">
      <dgm:prSet presAssocID="{3746ECF4-55BE-4322-B751-F5FECB44D5E7}" presName="composite" presStyleCnt="0"/>
      <dgm:spPr/>
    </dgm:pt>
    <dgm:pt modelId="{31893F10-D840-482E-B687-FB3CF14B6226}" type="pres">
      <dgm:prSet presAssocID="{3746ECF4-55BE-4322-B751-F5FECB44D5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D598DC-4B0F-40B0-9D56-45C9F614DDD7}" type="pres">
      <dgm:prSet presAssocID="{3746ECF4-55BE-4322-B751-F5FECB44D5E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D72E3F-37BB-41D0-96D7-8E53529176FC}" type="pres">
      <dgm:prSet presAssocID="{D9BCDEEF-B212-41D6-A199-DDF882657F5E}" presName="space" presStyleCnt="0"/>
      <dgm:spPr/>
    </dgm:pt>
    <dgm:pt modelId="{75158159-053D-463E-A2E1-CA241035FB83}" type="pres">
      <dgm:prSet presAssocID="{2E9B1651-21FE-4CC8-86F4-A279BF5877AB}" presName="composite" presStyleCnt="0"/>
      <dgm:spPr/>
    </dgm:pt>
    <dgm:pt modelId="{0C1B0629-1EA8-4B27-9281-4BC3A2A5388E}" type="pres">
      <dgm:prSet presAssocID="{2E9B1651-21FE-4CC8-86F4-A279BF5877A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9F14A9-685C-4A7B-9258-F5CC91A75221}" type="pres">
      <dgm:prSet presAssocID="{2E9B1651-21FE-4CC8-86F4-A279BF5877A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9324026-7D5D-41A9-AD10-AFF25B169F8F}" srcId="{3746ECF4-55BE-4322-B751-F5FECB44D5E7}" destId="{5495AF4C-D62A-4F06-BD70-851FDEBB998D}" srcOrd="4" destOrd="0" parTransId="{4E850741-F7F8-403B-B6E3-8D57ED16B1C3}" sibTransId="{1A450D96-7F50-4B68-AFA1-4E65B994930D}"/>
    <dgm:cxn modelId="{442CE3ED-9941-414B-9A22-DDC74CE97044}" type="presOf" srcId="{E8F8A077-3741-41A7-A67D-706154B9F51D}" destId="{D1D598DC-4B0F-40B0-9D56-45C9F614DDD7}" srcOrd="0" destOrd="2" presId="urn:microsoft.com/office/officeart/2005/8/layout/hList1"/>
    <dgm:cxn modelId="{B19ACFA0-C4A4-4637-AAC3-091754BDBF2D}" srcId="{2E9B1651-21FE-4CC8-86F4-A279BF5877AB}" destId="{6F94ACC5-92FC-44C7-B5F5-595967817FAA}" srcOrd="4" destOrd="0" parTransId="{217517E5-56DC-4807-B36F-B8B53A3AD49E}" sibTransId="{825A1ABA-D444-4CD6-B290-224A1FC4C118}"/>
    <dgm:cxn modelId="{2BD7A6DE-6FE3-4114-8A77-38DCDCF262ED}" srcId="{3746ECF4-55BE-4322-B751-F5FECB44D5E7}" destId="{439FC249-9993-4B2D-B214-319320428D38}" srcOrd="1" destOrd="0" parTransId="{32B44B30-EBB1-458C-B6EE-DA317D1A6610}" sibTransId="{8F3AAC64-C19A-416E-B45C-3CA973EFF53F}"/>
    <dgm:cxn modelId="{9B2627B4-FD4C-4C4C-80A2-EC3D0D222544}" srcId="{2E9B1651-21FE-4CC8-86F4-A279BF5877AB}" destId="{9143FFDD-C2B1-4BB6-9302-24E709554369}" srcOrd="7" destOrd="0" parTransId="{C4B370E1-CD4E-4208-B98F-CD118A61B709}" sibTransId="{A178B718-4491-435E-A94B-F646FD79F53D}"/>
    <dgm:cxn modelId="{54326F0C-EF3F-4BF1-816A-5FBEE379D1BB}" srcId="{3746ECF4-55BE-4322-B751-F5FECB44D5E7}" destId="{46F084C8-EA36-4277-A41D-66F587EE980E}" srcOrd="0" destOrd="0" parTransId="{9CBAD1A0-AE0D-4ABE-9118-5917F3382A5C}" sibTransId="{6AEF0E10-E0BD-4B52-AC8F-3ED211DEC492}"/>
    <dgm:cxn modelId="{1682B468-DD52-461C-8B85-ABF5C6DAB6DE}" srcId="{2E9B1651-21FE-4CC8-86F4-A279BF5877AB}" destId="{F78D63AC-7087-4F07-9834-DF4190763444}" srcOrd="0" destOrd="0" parTransId="{09752E17-71C1-43C4-A9C4-7D49576C87DE}" sibTransId="{F655BC5D-453D-449A-ABD1-9D56BFE1A0B3}"/>
    <dgm:cxn modelId="{E8D0A0AE-26AC-4686-B775-7B0C6B8B34D1}" srcId="{3746ECF4-55BE-4322-B751-F5FECB44D5E7}" destId="{C545A9D0-2C57-4B66-81C1-7202860A3424}" srcOrd="5" destOrd="0" parTransId="{45EBF5E4-A7DA-47E6-90D9-627213EE0096}" sibTransId="{E8877DEE-FB5E-452C-B5C2-03E8025635A5}"/>
    <dgm:cxn modelId="{A992AF63-A3D4-4C73-A7C5-77F6B47F5CA6}" type="presOf" srcId="{3746ECF4-55BE-4322-B751-F5FECB44D5E7}" destId="{31893F10-D840-482E-B687-FB3CF14B6226}" srcOrd="0" destOrd="0" presId="urn:microsoft.com/office/officeart/2005/8/layout/hList1"/>
    <dgm:cxn modelId="{B8E69A22-1303-470D-AE7D-4913193363D0}" type="presOf" srcId="{439FC249-9993-4B2D-B214-319320428D38}" destId="{D1D598DC-4B0F-40B0-9D56-45C9F614DDD7}" srcOrd="0" destOrd="1" presId="urn:microsoft.com/office/officeart/2005/8/layout/hList1"/>
    <dgm:cxn modelId="{CC955C21-AEB4-4F6E-9E74-0CDFF2B27A22}" type="presOf" srcId="{5495AF4C-D62A-4F06-BD70-851FDEBB998D}" destId="{D1D598DC-4B0F-40B0-9D56-45C9F614DDD7}" srcOrd="0" destOrd="4" presId="urn:microsoft.com/office/officeart/2005/8/layout/hList1"/>
    <dgm:cxn modelId="{F5C2F615-6EA4-4FD1-930C-63772FDBF4CC}" srcId="{3746ECF4-55BE-4322-B751-F5FECB44D5E7}" destId="{8BEFF0E7-92BD-4445-9DEE-B0738167DEBF}" srcOrd="6" destOrd="0" parTransId="{719F21BF-98A2-400E-A244-6BD785BD9159}" sibTransId="{3B1A7E4F-709B-4D9A-B556-96290DBEF253}"/>
    <dgm:cxn modelId="{F88C8CCA-9E58-439A-B96B-DBE1796D222F}" type="presOf" srcId="{46F084C8-EA36-4277-A41D-66F587EE980E}" destId="{D1D598DC-4B0F-40B0-9D56-45C9F614DDD7}" srcOrd="0" destOrd="0" presId="urn:microsoft.com/office/officeart/2005/8/layout/hList1"/>
    <dgm:cxn modelId="{E29D8A92-2D74-4B97-B01B-951D78ECB670}" type="presOf" srcId="{589953B4-440C-48BE-8A14-462529794519}" destId="{D1D598DC-4B0F-40B0-9D56-45C9F614DDD7}" srcOrd="0" destOrd="3" presId="urn:microsoft.com/office/officeart/2005/8/layout/hList1"/>
    <dgm:cxn modelId="{9A6F35BD-2B49-4E46-878E-C300672B16C0}" srcId="{2E9B1651-21FE-4CC8-86F4-A279BF5877AB}" destId="{5521AEFF-FAE9-4842-A682-DB02C7BDDB9B}" srcOrd="3" destOrd="0" parTransId="{97F19381-8749-4C5C-BF91-1E1EB47F4167}" sibTransId="{D3BEA917-59DD-47D6-B521-7AE81EC3E493}"/>
    <dgm:cxn modelId="{87070D12-2032-4A91-AB43-93A50C7F58E3}" srcId="{2E9B1651-21FE-4CC8-86F4-A279BF5877AB}" destId="{1BCB2797-57CC-40F5-85F2-61AFC50351D7}" srcOrd="5" destOrd="0" parTransId="{F872E786-DA3A-4B74-A7E6-2B4CE1C90224}" sibTransId="{E9375D36-2A85-4C72-BDBE-58D2DCFFEF2F}"/>
    <dgm:cxn modelId="{1D23A34F-CD54-4C97-9AE5-F1B55E4F70F1}" type="presOf" srcId="{6F94ACC5-92FC-44C7-B5F5-595967817FAA}" destId="{119F14A9-685C-4A7B-9258-F5CC91A75221}" srcOrd="0" destOrd="4" presId="urn:microsoft.com/office/officeart/2005/8/layout/hList1"/>
    <dgm:cxn modelId="{8D9365D5-623F-408D-999A-EE5C606C1358}" type="presOf" srcId="{2E9B1651-21FE-4CC8-86F4-A279BF5877AB}" destId="{0C1B0629-1EA8-4B27-9281-4BC3A2A5388E}" srcOrd="0" destOrd="0" presId="urn:microsoft.com/office/officeart/2005/8/layout/hList1"/>
    <dgm:cxn modelId="{DB199D46-D27A-47DE-A1A8-9B6CFC17FF11}" srcId="{2E9B1651-21FE-4CC8-86F4-A279BF5877AB}" destId="{8BAB013B-055B-4FCA-8F0E-F07E449A887A}" srcOrd="1" destOrd="0" parTransId="{8739FBE5-2F08-4ACF-BBCC-CABCB0D9F6A0}" sibTransId="{0C6E2576-FF81-48ED-945D-7374F7EC5BD2}"/>
    <dgm:cxn modelId="{13409705-006D-4050-9888-CB63C66D9B11}" srcId="{42CFB20E-B011-4BEA-A18A-89026AAD0710}" destId="{3746ECF4-55BE-4322-B751-F5FECB44D5E7}" srcOrd="0" destOrd="0" parTransId="{62DCEB7B-B04B-4593-8BE4-3AE9684B5967}" sibTransId="{D9BCDEEF-B212-41D6-A199-DDF882657F5E}"/>
    <dgm:cxn modelId="{04F4C599-3F68-48D2-A056-8434D87FC73E}" type="presOf" srcId="{4557A1F4-0A1E-466E-89BE-87F5B953154A}" destId="{119F14A9-685C-4A7B-9258-F5CC91A75221}" srcOrd="0" destOrd="2" presId="urn:microsoft.com/office/officeart/2005/8/layout/hList1"/>
    <dgm:cxn modelId="{1D773CB0-4314-4B4F-86C4-6CA621610EAF}" type="presOf" srcId="{9143FFDD-C2B1-4BB6-9302-24E709554369}" destId="{119F14A9-685C-4A7B-9258-F5CC91A75221}" srcOrd="0" destOrd="7" presId="urn:microsoft.com/office/officeart/2005/8/layout/hList1"/>
    <dgm:cxn modelId="{6FDF79C3-6A64-45B7-BB83-EA2583B569A4}" type="presOf" srcId="{42CFB20E-B011-4BEA-A18A-89026AAD0710}" destId="{54BBD76E-4C20-4CAC-996C-6FA5CCDE2977}" srcOrd="0" destOrd="0" presId="urn:microsoft.com/office/officeart/2005/8/layout/hList1"/>
    <dgm:cxn modelId="{76471986-D76D-4165-AC2D-731BD9060054}" srcId="{2E9B1651-21FE-4CC8-86F4-A279BF5877AB}" destId="{1CDE4D41-8C34-4551-96C6-A5B19E7F4F1B}" srcOrd="8" destOrd="0" parTransId="{18601625-E549-4AC8-BBDE-848B01FFC73F}" sibTransId="{52DF94C3-7941-4ECD-A420-FEBE457EA274}"/>
    <dgm:cxn modelId="{38C1269B-0040-4C85-89A3-B7A4EDDF5998}" type="presOf" srcId="{1BCB2797-57CC-40F5-85F2-61AFC50351D7}" destId="{119F14A9-685C-4A7B-9258-F5CC91A75221}" srcOrd="0" destOrd="5" presId="urn:microsoft.com/office/officeart/2005/8/layout/hList1"/>
    <dgm:cxn modelId="{7500E9D4-C220-4C49-8114-A93060FBAF27}" srcId="{2E9B1651-21FE-4CC8-86F4-A279BF5877AB}" destId="{49CC9982-D086-4561-BCFA-40CB2F1F42DC}" srcOrd="6" destOrd="0" parTransId="{913CA925-DDF9-4112-A55A-CDB640963857}" sibTransId="{B458B9C3-E43D-4528-8422-326169364932}"/>
    <dgm:cxn modelId="{BB10D4F5-DFB0-4D43-A248-913A10E53234}" srcId="{3746ECF4-55BE-4322-B751-F5FECB44D5E7}" destId="{E8F8A077-3741-41A7-A67D-706154B9F51D}" srcOrd="2" destOrd="0" parTransId="{EFB59663-89EC-4058-B0D8-11A2B3D45873}" sibTransId="{EC12107A-DE53-492C-81B4-ABABB019ABEF}"/>
    <dgm:cxn modelId="{5159C127-9DE3-4DAB-BF6A-AB65BDFDA28F}" type="presOf" srcId="{49CC9982-D086-4561-BCFA-40CB2F1F42DC}" destId="{119F14A9-685C-4A7B-9258-F5CC91A75221}" srcOrd="0" destOrd="6" presId="urn:microsoft.com/office/officeart/2005/8/layout/hList1"/>
    <dgm:cxn modelId="{069F2BFA-E339-4880-9A47-F28E2551EFB9}" type="presOf" srcId="{8BAB013B-055B-4FCA-8F0E-F07E449A887A}" destId="{119F14A9-685C-4A7B-9258-F5CC91A75221}" srcOrd="0" destOrd="1" presId="urn:microsoft.com/office/officeart/2005/8/layout/hList1"/>
    <dgm:cxn modelId="{E34C16B5-D9E6-450C-BA1F-2511DAB2A9F4}" srcId="{3746ECF4-55BE-4322-B751-F5FECB44D5E7}" destId="{589953B4-440C-48BE-8A14-462529794519}" srcOrd="3" destOrd="0" parTransId="{CC071E92-02FE-4F8D-9F2E-7F4C9AD50898}" sibTransId="{1DD49DC7-A70F-475E-82B7-275120653421}"/>
    <dgm:cxn modelId="{1E07B3B1-F5FB-45A3-975E-9CFE2464103F}" type="presOf" srcId="{C545A9D0-2C57-4B66-81C1-7202860A3424}" destId="{D1D598DC-4B0F-40B0-9D56-45C9F614DDD7}" srcOrd="0" destOrd="5" presId="urn:microsoft.com/office/officeart/2005/8/layout/hList1"/>
    <dgm:cxn modelId="{ABFF09A1-F659-446D-A2EE-57628E75D02E}" type="presOf" srcId="{F78D63AC-7087-4F07-9834-DF4190763444}" destId="{119F14A9-685C-4A7B-9258-F5CC91A75221}" srcOrd="0" destOrd="0" presId="urn:microsoft.com/office/officeart/2005/8/layout/hList1"/>
    <dgm:cxn modelId="{FB846C18-8E22-466F-879C-49A1E34B58DB}" type="presOf" srcId="{8BEFF0E7-92BD-4445-9DEE-B0738167DEBF}" destId="{D1D598DC-4B0F-40B0-9D56-45C9F614DDD7}" srcOrd="0" destOrd="6" presId="urn:microsoft.com/office/officeart/2005/8/layout/hList1"/>
    <dgm:cxn modelId="{9E7DA0AF-8A4C-4DDB-939D-92600CB5C685}" type="presOf" srcId="{1CDE4D41-8C34-4551-96C6-A5B19E7F4F1B}" destId="{119F14A9-685C-4A7B-9258-F5CC91A75221}" srcOrd="0" destOrd="8" presId="urn:microsoft.com/office/officeart/2005/8/layout/hList1"/>
    <dgm:cxn modelId="{611D70A4-3C6B-4672-9F21-C166C6551941}" srcId="{2E9B1651-21FE-4CC8-86F4-A279BF5877AB}" destId="{4557A1F4-0A1E-466E-89BE-87F5B953154A}" srcOrd="2" destOrd="0" parTransId="{F797DC63-5AF6-4009-B894-ECA6A88B6969}" sibTransId="{B500E786-2727-4F29-82CD-23AE7EE8959D}"/>
    <dgm:cxn modelId="{8A032D72-49D4-46B5-9257-9A7A08CDE65A}" srcId="{42CFB20E-B011-4BEA-A18A-89026AAD0710}" destId="{2E9B1651-21FE-4CC8-86F4-A279BF5877AB}" srcOrd="1" destOrd="0" parTransId="{895859E7-FFFE-4A14-BCD4-DCE5B20A797B}" sibTransId="{2864B4B7-0D07-40E4-A10A-9363BA21D8D1}"/>
    <dgm:cxn modelId="{79BEBEF5-8142-4C06-A046-D5BD7BA5604E}" type="presOf" srcId="{5521AEFF-FAE9-4842-A682-DB02C7BDDB9B}" destId="{119F14A9-685C-4A7B-9258-F5CC91A75221}" srcOrd="0" destOrd="3" presId="urn:microsoft.com/office/officeart/2005/8/layout/hList1"/>
    <dgm:cxn modelId="{6AC9370B-B90E-4C6B-98F2-A4E12EEEDC4F}" type="presParOf" srcId="{54BBD76E-4C20-4CAC-996C-6FA5CCDE2977}" destId="{90AB0275-1557-46AE-93E5-8A0D2F3C92B0}" srcOrd="0" destOrd="0" presId="urn:microsoft.com/office/officeart/2005/8/layout/hList1"/>
    <dgm:cxn modelId="{1422BEF4-7F8B-4B93-A3A4-6CC61FAE31CF}" type="presParOf" srcId="{90AB0275-1557-46AE-93E5-8A0D2F3C92B0}" destId="{31893F10-D840-482E-B687-FB3CF14B6226}" srcOrd="0" destOrd="0" presId="urn:microsoft.com/office/officeart/2005/8/layout/hList1"/>
    <dgm:cxn modelId="{059E6E97-3D98-42A2-B170-933D97D4B1FF}" type="presParOf" srcId="{90AB0275-1557-46AE-93E5-8A0D2F3C92B0}" destId="{D1D598DC-4B0F-40B0-9D56-45C9F614DDD7}" srcOrd="1" destOrd="0" presId="urn:microsoft.com/office/officeart/2005/8/layout/hList1"/>
    <dgm:cxn modelId="{86193EF1-991E-4A22-B5D4-31462A1BE31B}" type="presParOf" srcId="{54BBD76E-4C20-4CAC-996C-6FA5CCDE2977}" destId="{5ED72E3F-37BB-41D0-96D7-8E53529176FC}" srcOrd="1" destOrd="0" presId="urn:microsoft.com/office/officeart/2005/8/layout/hList1"/>
    <dgm:cxn modelId="{4091CE40-C38D-48F3-AFF1-B5B70BF97FEC}" type="presParOf" srcId="{54BBD76E-4C20-4CAC-996C-6FA5CCDE2977}" destId="{75158159-053D-463E-A2E1-CA241035FB83}" srcOrd="2" destOrd="0" presId="urn:microsoft.com/office/officeart/2005/8/layout/hList1"/>
    <dgm:cxn modelId="{9B4804F3-090F-4931-8DE7-1FC58B14A930}" type="presParOf" srcId="{75158159-053D-463E-A2E1-CA241035FB83}" destId="{0C1B0629-1EA8-4B27-9281-4BC3A2A5388E}" srcOrd="0" destOrd="0" presId="urn:microsoft.com/office/officeart/2005/8/layout/hList1"/>
    <dgm:cxn modelId="{45254EFF-3FF1-44CD-B024-21B53795245A}" type="presParOf" srcId="{75158159-053D-463E-A2E1-CA241035FB83}" destId="{119F14A9-685C-4A7B-9258-F5CC91A75221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6E3F7-F1A0-4B6E-A872-AC217D59038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7247069-23B4-4CA0-9CE3-FFB61B296CD4}">
      <dgm:prSet phldrT="[Texto]"/>
      <dgm:spPr/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FONDEF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7FBB5C00-D66B-414B-A854-C0C54F9221FF}" type="parTrans" cxnId="{943D6753-09E1-4106-9230-9B162800557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E63FCFB-2D8A-4561-B2DD-1816E987BFA8}" type="sibTrans" cxnId="{943D6753-09E1-4106-9230-9B162800557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17A7194-EC4D-4882-B92E-B86863EE1A7D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Calibri" pitchFamily="34" charset="0"/>
            </a:rPr>
            <a:t>Máximo 70% </a:t>
          </a:r>
          <a:r>
            <a:rPr lang="es-ES" sz="1300" dirty="0" smtClean="0">
              <a:latin typeface="Calibri" pitchFamily="34" charset="0"/>
              <a:cs typeface="Calibri" pitchFamily="34" charset="0"/>
            </a:rPr>
            <a:t>del costo total del proyecto con un máximo de 120 millones de pesos</a:t>
          </a:r>
          <a:endParaRPr lang="es-CL" sz="1300" dirty="0">
            <a:latin typeface="Calibri" pitchFamily="34" charset="0"/>
            <a:cs typeface="Calibri" pitchFamily="34" charset="0"/>
          </a:endParaRPr>
        </a:p>
      </dgm:t>
    </dgm:pt>
    <dgm:pt modelId="{8F999786-800D-42CB-A2E0-6CF39082595C}" type="parTrans" cxnId="{3158CD2B-6741-473B-B289-4662526D970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4089EA6-DFE2-43BE-908F-6431E1FFB756}" type="sibTrans" cxnId="{3158CD2B-6741-473B-B289-4662526D970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49CB3DE-9CB3-4D22-8130-5CE210BEB23A}">
      <dgm:prSet phldrT="[Texto]"/>
      <dgm:spPr/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Aporte Beneficiaria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9F1EA28B-9F10-4AEE-9206-348177F783B0}" type="parTrans" cxnId="{E2E35A05-387E-4953-9C89-119020B9686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6644B80-97AC-47B2-9B58-19BA8828F6D9}" type="sibTrans" cxnId="{E2E35A05-387E-4953-9C89-119020B9686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3B83B25-EF90-42EF-A4DA-0E81CB9CB9A5}">
      <dgm:prSet phldrT="[Texto]" custT="1"/>
      <dgm:spPr/>
      <dgm:t>
        <a:bodyPr/>
        <a:lstStyle/>
        <a:p>
          <a:r>
            <a:rPr lang="es-ES" sz="1800" b="1" i="0" dirty="0" smtClean="0">
              <a:latin typeface="Calibri" pitchFamily="34" charset="0"/>
              <a:ea typeface="+mn-ea"/>
              <a:cs typeface="Calibri" pitchFamily="34" charset="0"/>
            </a:rPr>
            <a:t>Mínimo 10% </a:t>
          </a:r>
          <a:r>
            <a:rPr lang="es-ES" sz="1300" b="0" i="0" dirty="0" smtClean="0">
              <a:latin typeface="Calibri" pitchFamily="34" charset="0"/>
              <a:ea typeface="+mn-ea"/>
              <a:cs typeface="Calibri" pitchFamily="34" charset="0"/>
            </a:rPr>
            <a:t>del costo total del proyecto (incremental o no incremental)</a:t>
          </a:r>
          <a:endParaRPr lang="es-CL" sz="1300" dirty="0">
            <a:latin typeface="Calibri" pitchFamily="34" charset="0"/>
            <a:cs typeface="Calibri" pitchFamily="34" charset="0"/>
          </a:endParaRPr>
        </a:p>
      </dgm:t>
    </dgm:pt>
    <dgm:pt modelId="{379205E6-CD84-496D-ABF6-0D958D37B0D7}" type="parTrans" cxnId="{D6D3F108-92FB-447D-9B3B-26B0AE2977A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85AA2D0-2373-4199-93E4-DF1D9AE921BA}" type="sibTrans" cxnId="{D6D3F108-92FB-447D-9B3B-26B0AE2977A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6AFB69C9-7367-4550-909B-1BDAA7A96FA9}">
      <dgm:prSet phldrT="[Texto]"/>
      <dgm:spPr/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Aporte empresa u otra asociada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B2B61F56-CFE2-4564-9AB1-6C16DEACAF95}" type="parTrans" cxnId="{DE2CC1FD-F1CB-4B5E-A56F-5940925A7F3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81B36E4-FA61-4CED-8ED8-4A993DED6178}" type="sibTrans" cxnId="{DE2CC1FD-F1CB-4B5E-A56F-5940925A7F3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BE774D2-D43C-4657-A28F-8751246CF173}">
      <dgm:prSet phldrT="[Texto]" custT="1"/>
      <dgm:spPr/>
      <dgm:t>
        <a:bodyPr/>
        <a:lstStyle/>
        <a:p>
          <a:pPr marL="171450" indent="-171450"/>
          <a:r>
            <a:rPr lang="es-ES" sz="1800" b="1" i="0" dirty="0" smtClean="0">
              <a:latin typeface="Calibri" pitchFamily="34" charset="0"/>
              <a:ea typeface="+mn-ea"/>
              <a:cs typeface="Calibri" pitchFamily="34" charset="0"/>
            </a:rPr>
            <a:t>Mínimo 20% </a:t>
          </a:r>
          <a:r>
            <a:rPr lang="es-ES" sz="1300" b="0" i="0" dirty="0" smtClean="0">
              <a:latin typeface="Calibri" pitchFamily="34" charset="0"/>
              <a:ea typeface="+mn-ea"/>
              <a:cs typeface="Calibri" pitchFamily="34" charset="0"/>
            </a:rPr>
            <a:t>del costo total del proyecto</a:t>
          </a:r>
          <a:endParaRPr lang="es-CL" sz="1300" dirty="0">
            <a:latin typeface="Calibri" pitchFamily="34" charset="0"/>
            <a:cs typeface="Calibri" pitchFamily="34" charset="0"/>
          </a:endParaRPr>
        </a:p>
      </dgm:t>
    </dgm:pt>
    <dgm:pt modelId="{AB203F08-5B56-489A-A8FC-2AE9457E4F7B}" type="parTrans" cxnId="{0977F057-667D-492D-9958-6450F2C9A0CE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1344A9E-C2C2-4A48-8B62-463DDA463B62}" type="sibTrans" cxnId="{0977F057-667D-492D-9958-6450F2C9A0CE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C0517D8-4B95-4013-9CB1-44EA9A7CBCED}">
      <dgm:prSet phldrT="[Texto]" custT="1"/>
      <dgm:spPr/>
      <dgm:t>
        <a:bodyPr/>
        <a:lstStyle/>
        <a:p>
          <a:pPr marL="177800" indent="-177800"/>
          <a:r>
            <a:rPr lang="es-CL" sz="1100" u="sng" dirty="0" smtClean="0">
              <a:latin typeface="Calibri" pitchFamily="34" charset="0"/>
              <a:cs typeface="Calibri" pitchFamily="34" charset="0"/>
            </a:rPr>
            <a:t>Interés público: </a:t>
          </a:r>
          <a:r>
            <a:rPr lang="es-CL" sz="1100" dirty="0" smtClean="0">
              <a:latin typeface="Calibri" pitchFamily="34" charset="0"/>
              <a:cs typeface="Calibri" pitchFamily="34" charset="0"/>
            </a:rPr>
            <a:t>Aporte  incremental o no incremental</a:t>
          </a:r>
          <a:endParaRPr lang="es-CL" sz="1100" dirty="0">
            <a:latin typeface="Calibri" pitchFamily="34" charset="0"/>
            <a:cs typeface="Calibri" pitchFamily="34" charset="0"/>
          </a:endParaRPr>
        </a:p>
      </dgm:t>
    </dgm:pt>
    <dgm:pt modelId="{B1590D94-C23B-419E-B14A-6B6BEAA04B75}" type="parTrans" cxnId="{1A42717D-0B76-44C6-B17C-6F228AD9D37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1CAF4AC-F1AE-4AB2-B300-E30FCA252726}" type="sibTrans" cxnId="{1A42717D-0B76-44C6-B17C-6F228AD9D37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33830FA-478C-49E9-B471-31CBF4599423}">
      <dgm:prSet phldrT="[Texto]" custT="1"/>
      <dgm:spPr/>
      <dgm:t>
        <a:bodyPr/>
        <a:lstStyle/>
        <a:p>
          <a:pPr marL="177800" indent="-177800"/>
          <a:r>
            <a:rPr lang="es-CL" sz="1100" u="sng" dirty="0" smtClean="0">
              <a:latin typeface="Calibri" pitchFamily="34" charset="0"/>
              <a:cs typeface="Calibri" pitchFamily="34" charset="0"/>
            </a:rPr>
            <a:t>Precompetitivos</a:t>
          </a:r>
          <a:r>
            <a:rPr lang="es-CL" sz="1100" dirty="0" smtClean="0">
              <a:latin typeface="Calibri" pitchFamily="34" charset="0"/>
              <a:cs typeface="Calibri" pitchFamily="34" charset="0"/>
            </a:rPr>
            <a:t>: Aporte incremental . Min. 2 empresas o entidades asociadas</a:t>
          </a:r>
          <a:endParaRPr lang="es-CL" sz="1300" dirty="0">
            <a:latin typeface="Calibri" pitchFamily="34" charset="0"/>
            <a:cs typeface="Calibri" pitchFamily="34" charset="0"/>
          </a:endParaRPr>
        </a:p>
      </dgm:t>
    </dgm:pt>
    <dgm:pt modelId="{0A039D10-291B-404E-B64E-136453C5C159}" type="parTrans" cxnId="{0E849086-DE73-4686-A670-F6A90F912BFE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72513F8-C86E-433F-96D0-33B13F864DA7}" type="sibTrans" cxnId="{0E849086-DE73-4686-A670-F6A90F912BFE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0519F32-D107-48AC-A339-60F7984BD90D}" type="pres">
      <dgm:prSet presAssocID="{5776E3F7-F1A0-4B6E-A872-AC217D590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5C02CB-1314-4723-9133-8C577992D1CF}" type="pres">
      <dgm:prSet presAssocID="{B7247069-23B4-4CA0-9CE3-FFB61B296CD4}" presName="circle1" presStyleLbl="node1" presStyleIdx="0" presStyleCnt="3" custScaleY="100592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51C2AFDE-B75D-4A00-A02D-182305A60C58}" type="pres">
      <dgm:prSet presAssocID="{B7247069-23B4-4CA0-9CE3-FFB61B296CD4}" presName="space" presStyleCnt="0"/>
      <dgm:spPr/>
    </dgm:pt>
    <dgm:pt modelId="{4EACFCD1-1AE3-4ED0-AA46-88ADE9A80C67}" type="pres">
      <dgm:prSet presAssocID="{B7247069-23B4-4CA0-9CE3-FFB61B296CD4}" presName="rect1" presStyleLbl="alignAcc1" presStyleIdx="0" presStyleCnt="3" custScaleY="100000" custLinFactNeighborX="615"/>
      <dgm:spPr/>
      <dgm:t>
        <a:bodyPr/>
        <a:lstStyle/>
        <a:p>
          <a:endParaRPr lang="es-CL"/>
        </a:p>
      </dgm:t>
    </dgm:pt>
    <dgm:pt modelId="{906EEF5F-2D29-4974-A3E9-0AEFEC8E2310}" type="pres">
      <dgm:prSet presAssocID="{249CB3DE-9CB3-4D22-8130-5CE210BEB23A}" presName="vertSpace2" presStyleLbl="node1" presStyleIdx="0" presStyleCnt="3"/>
      <dgm:spPr/>
    </dgm:pt>
    <dgm:pt modelId="{4FCEFEF4-E557-47DD-BCC6-146FAAB39773}" type="pres">
      <dgm:prSet presAssocID="{249CB3DE-9CB3-4D22-8130-5CE210BEB23A}" presName="circle2" presStyleLbl="node1" presStyleIdx="1" presStyleCnt="3" custScaleY="106987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15274831-55FA-4795-9228-51340AE1C641}" type="pres">
      <dgm:prSet presAssocID="{249CB3DE-9CB3-4D22-8130-5CE210BEB23A}" presName="rect2" presStyleLbl="alignAcc1" presStyleIdx="1" presStyleCnt="3" custScaleY="113014" custLinFactNeighborX="627" custLinFactNeighborY="3032"/>
      <dgm:spPr/>
      <dgm:t>
        <a:bodyPr/>
        <a:lstStyle/>
        <a:p>
          <a:endParaRPr lang="es-CL"/>
        </a:p>
      </dgm:t>
    </dgm:pt>
    <dgm:pt modelId="{29D572BA-CB77-4C7F-A5E3-2FB2D27DF063}" type="pres">
      <dgm:prSet presAssocID="{6AFB69C9-7367-4550-909B-1BDAA7A96FA9}" presName="vertSpace3" presStyleLbl="node1" presStyleIdx="1" presStyleCnt="3"/>
      <dgm:spPr/>
    </dgm:pt>
    <dgm:pt modelId="{FD1EE41C-4CCE-4238-8607-57B6B3A3E2A1}" type="pres">
      <dgm:prSet presAssocID="{6AFB69C9-7367-4550-909B-1BDAA7A96FA9}" presName="circle3" presStyleLbl="node1" presStyleIdx="2" presStyleCnt="3" custScaleY="125509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4999A7AC-CC7E-4058-ADD8-4A38333D1477}" type="pres">
      <dgm:prSet presAssocID="{6AFB69C9-7367-4550-909B-1BDAA7A96FA9}" presName="rect3" presStyleLbl="alignAcc1" presStyleIdx="2" presStyleCnt="3" custScaleY="117102"/>
      <dgm:spPr/>
      <dgm:t>
        <a:bodyPr/>
        <a:lstStyle/>
        <a:p>
          <a:endParaRPr lang="es-CL"/>
        </a:p>
      </dgm:t>
    </dgm:pt>
    <dgm:pt modelId="{90DA639F-4708-4383-A7BB-4A00EFCD098B}" type="pres">
      <dgm:prSet presAssocID="{B7247069-23B4-4CA0-9CE3-FFB61B296CD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474190-98A0-499B-B3FA-CCED767C967F}" type="pres">
      <dgm:prSet presAssocID="{B7247069-23B4-4CA0-9CE3-FFB61B296CD4}" presName="rect1ChTx" presStyleLbl="alignAcc1" presStyleIdx="2" presStyleCnt="3" custScaleX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0DEBE-3F4C-4C02-A0FF-BA20E5B8A5B2}" type="pres">
      <dgm:prSet presAssocID="{249CB3DE-9CB3-4D22-8130-5CE210BEB23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0DCB3-F890-4D0F-9EC7-3999D567B15C}" type="pres">
      <dgm:prSet presAssocID="{249CB3DE-9CB3-4D22-8130-5CE210BEB23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F3059F-9994-4211-ACBF-02D611F11BBD}" type="pres">
      <dgm:prSet presAssocID="{6AFB69C9-7367-4550-909B-1BDAA7A96FA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5C1D7E-93A9-4D57-970B-F996570EB225}" type="pres">
      <dgm:prSet presAssocID="{6AFB69C9-7367-4550-909B-1BDAA7A96FA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D4A3454-A4DB-4486-AF25-3B2695664E43}" type="presOf" srcId="{5776E3F7-F1A0-4B6E-A872-AC217D590383}" destId="{A0519F32-D107-48AC-A339-60F7984BD90D}" srcOrd="0" destOrd="0" presId="urn:microsoft.com/office/officeart/2005/8/layout/target3"/>
    <dgm:cxn modelId="{4C7B3BA4-F60E-4DF8-9ECB-3ECA94C3024A}" type="presOf" srcId="{249CB3DE-9CB3-4D22-8130-5CE210BEB23A}" destId="{2980DEBE-3F4C-4C02-A0FF-BA20E5B8A5B2}" srcOrd="1" destOrd="0" presId="urn:microsoft.com/office/officeart/2005/8/layout/target3"/>
    <dgm:cxn modelId="{29CCB27F-FD09-4C63-A376-A5922070C1EF}" type="presOf" srcId="{133830FA-478C-49E9-B471-31CBF4599423}" destId="{4C5C1D7E-93A9-4D57-970B-F996570EB225}" srcOrd="0" destOrd="1" presId="urn:microsoft.com/office/officeart/2005/8/layout/target3"/>
    <dgm:cxn modelId="{D6D3F108-92FB-447D-9B3B-26B0AE2977A9}" srcId="{249CB3DE-9CB3-4D22-8130-5CE210BEB23A}" destId="{23B83B25-EF90-42EF-A4DA-0E81CB9CB9A5}" srcOrd="0" destOrd="0" parTransId="{379205E6-CD84-496D-ABF6-0D958D37B0D7}" sibTransId="{B85AA2D0-2373-4199-93E4-DF1D9AE921BA}"/>
    <dgm:cxn modelId="{DE2CC1FD-F1CB-4B5E-A56F-5940925A7F3B}" srcId="{5776E3F7-F1A0-4B6E-A872-AC217D590383}" destId="{6AFB69C9-7367-4550-909B-1BDAA7A96FA9}" srcOrd="2" destOrd="0" parTransId="{B2B61F56-CFE2-4564-9AB1-6C16DEACAF95}" sibTransId="{381B36E4-FA61-4CED-8ED8-4A993DED6178}"/>
    <dgm:cxn modelId="{F4BBA424-0660-4A4F-979F-6EB52B07E5D5}" type="presOf" srcId="{B17A7194-EC4D-4882-B92E-B86863EE1A7D}" destId="{C1474190-98A0-499B-B3FA-CCED767C967F}" srcOrd="0" destOrd="0" presId="urn:microsoft.com/office/officeart/2005/8/layout/target3"/>
    <dgm:cxn modelId="{359AF36E-AF29-40DB-A8E9-73C3AA267307}" type="presOf" srcId="{6AFB69C9-7367-4550-909B-1BDAA7A96FA9}" destId="{E2F3059F-9994-4211-ACBF-02D611F11BBD}" srcOrd="1" destOrd="0" presId="urn:microsoft.com/office/officeart/2005/8/layout/target3"/>
    <dgm:cxn modelId="{C3FBD1F6-5DF1-4061-9640-83381CE7C24B}" type="presOf" srcId="{23B83B25-EF90-42EF-A4DA-0E81CB9CB9A5}" destId="{F210DCB3-F890-4D0F-9EC7-3999D567B15C}" srcOrd="0" destOrd="0" presId="urn:microsoft.com/office/officeart/2005/8/layout/target3"/>
    <dgm:cxn modelId="{0977F057-667D-492D-9958-6450F2C9A0CE}" srcId="{6AFB69C9-7367-4550-909B-1BDAA7A96FA9}" destId="{1BE774D2-D43C-4657-A28F-8751246CF173}" srcOrd="0" destOrd="0" parTransId="{AB203F08-5B56-489A-A8FC-2AE9457E4F7B}" sibTransId="{31344A9E-C2C2-4A48-8B62-463DDA463B62}"/>
    <dgm:cxn modelId="{160058E0-8321-4155-A408-9C3E34C45602}" type="presOf" srcId="{6AFB69C9-7367-4550-909B-1BDAA7A96FA9}" destId="{4999A7AC-CC7E-4058-ADD8-4A38333D1477}" srcOrd="0" destOrd="0" presId="urn:microsoft.com/office/officeart/2005/8/layout/target3"/>
    <dgm:cxn modelId="{943D6753-09E1-4106-9230-9B1628005577}" srcId="{5776E3F7-F1A0-4B6E-A872-AC217D590383}" destId="{B7247069-23B4-4CA0-9CE3-FFB61B296CD4}" srcOrd="0" destOrd="0" parTransId="{7FBB5C00-D66B-414B-A854-C0C54F9221FF}" sibTransId="{7E63FCFB-2D8A-4561-B2DD-1816E987BFA8}"/>
    <dgm:cxn modelId="{1A42717D-0B76-44C6-B17C-6F228AD9D378}" srcId="{6AFB69C9-7367-4550-909B-1BDAA7A96FA9}" destId="{0C0517D8-4B95-4013-9CB1-44EA9A7CBCED}" srcOrd="2" destOrd="0" parTransId="{B1590D94-C23B-419E-B14A-6B6BEAA04B75}" sibTransId="{31CAF4AC-F1AE-4AB2-B300-E30FCA252726}"/>
    <dgm:cxn modelId="{3158CD2B-6741-473B-B289-4662526D9708}" srcId="{B7247069-23B4-4CA0-9CE3-FFB61B296CD4}" destId="{B17A7194-EC4D-4882-B92E-B86863EE1A7D}" srcOrd="0" destOrd="0" parTransId="{8F999786-800D-42CB-A2E0-6CF39082595C}" sibTransId="{74089EA6-DFE2-43BE-908F-6431E1FFB756}"/>
    <dgm:cxn modelId="{0E849086-DE73-4686-A670-F6A90F912BFE}" srcId="{6AFB69C9-7367-4550-909B-1BDAA7A96FA9}" destId="{133830FA-478C-49E9-B471-31CBF4599423}" srcOrd="1" destOrd="0" parTransId="{0A039D10-291B-404E-B64E-136453C5C159}" sibTransId="{372513F8-C86E-433F-96D0-33B13F864DA7}"/>
    <dgm:cxn modelId="{09209312-88D5-40D1-A00C-BA1606130BEF}" type="presOf" srcId="{1BE774D2-D43C-4657-A28F-8751246CF173}" destId="{4C5C1D7E-93A9-4D57-970B-F996570EB225}" srcOrd="0" destOrd="0" presId="urn:microsoft.com/office/officeart/2005/8/layout/target3"/>
    <dgm:cxn modelId="{BA218204-8585-47CE-B9F4-2CBEBA881554}" type="presOf" srcId="{B7247069-23B4-4CA0-9CE3-FFB61B296CD4}" destId="{4EACFCD1-1AE3-4ED0-AA46-88ADE9A80C67}" srcOrd="0" destOrd="0" presId="urn:microsoft.com/office/officeart/2005/8/layout/target3"/>
    <dgm:cxn modelId="{10B3EBEB-4BC3-4E69-87A2-9617700802B2}" type="presOf" srcId="{B7247069-23B4-4CA0-9CE3-FFB61B296CD4}" destId="{90DA639F-4708-4383-A7BB-4A00EFCD098B}" srcOrd="1" destOrd="0" presId="urn:microsoft.com/office/officeart/2005/8/layout/target3"/>
    <dgm:cxn modelId="{80E80710-2F6D-4B49-BD78-5FEE8CEC2274}" type="presOf" srcId="{0C0517D8-4B95-4013-9CB1-44EA9A7CBCED}" destId="{4C5C1D7E-93A9-4D57-970B-F996570EB225}" srcOrd="0" destOrd="2" presId="urn:microsoft.com/office/officeart/2005/8/layout/target3"/>
    <dgm:cxn modelId="{E2E35A05-387E-4953-9C89-119020B96860}" srcId="{5776E3F7-F1A0-4B6E-A872-AC217D590383}" destId="{249CB3DE-9CB3-4D22-8130-5CE210BEB23A}" srcOrd="1" destOrd="0" parTransId="{9F1EA28B-9F10-4AEE-9206-348177F783B0}" sibTransId="{36644B80-97AC-47B2-9B58-19BA8828F6D9}"/>
    <dgm:cxn modelId="{D5F375BE-B347-4BB0-AE97-CBD067293260}" type="presOf" srcId="{249CB3DE-9CB3-4D22-8130-5CE210BEB23A}" destId="{15274831-55FA-4795-9228-51340AE1C641}" srcOrd="0" destOrd="0" presId="urn:microsoft.com/office/officeart/2005/8/layout/target3"/>
    <dgm:cxn modelId="{027B35BB-3A1F-444B-A2A3-D5079CA940CA}" type="presParOf" srcId="{A0519F32-D107-48AC-A339-60F7984BD90D}" destId="{EB5C02CB-1314-4723-9133-8C577992D1CF}" srcOrd="0" destOrd="0" presId="urn:microsoft.com/office/officeart/2005/8/layout/target3"/>
    <dgm:cxn modelId="{7734B2CC-0845-40DB-83E8-454D8941C421}" type="presParOf" srcId="{A0519F32-D107-48AC-A339-60F7984BD90D}" destId="{51C2AFDE-B75D-4A00-A02D-182305A60C58}" srcOrd="1" destOrd="0" presId="urn:microsoft.com/office/officeart/2005/8/layout/target3"/>
    <dgm:cxn modelId="{CFD1BB7B-D5FA-42FA-B794-3C0A7775FCD4}" type="presParOf" srcId="{A0519F32-D107-48AC-A339-60F7984BD90D}" destId="{4EACFCD1-1AE3-4ED0-AA46-88ADE9A80C67}" srcOrd="2" destOrd="0" presId="urn:microsoft.com/office/officeart/2005/8/layout/target3"/>
    <dgm:cxn modelId="{9F180A20-49C5-4192-8D87-028EB85C6309}" type="presParOf" srcId="{A0519F32-D107-48AC-A339-60F7984BD90D}" destId="{906EEF5F-2D29-4974-A3E9-0AEFEC8E2310}" srcOrd="3" destOrd="0" presId="urn:microsoft.com/office/officeart/2005/8/layout/target3"/>
    <dgm:cxn modelId="{DDA2C844-2B67-4C17-BBD4-31FCA3030080}" type="presParOf" srcId="{A0519F32-D107-48AC-A339-60F7984BD90D}" destId="{4FCEFEF4-E557-47DD-BCC6-146FAAB39773}" srcOrd="4" destOrd="0" presId="urn:microsoft.com/office/officeart/2005/8/layout/target3"/>
    <dgm:cxn modelId="{9E7A570A-CEAC-4840-B046-C73469DEF178}" type="presParOf" srcId="{A0519F32-D107-48AC-A339-60F7984BD90D}" destId="{15274831-55FA-4795-9228-51340AE1C641}" srcOrd="5" destOrd="0" presId="urn:microsoft.com/office/officeart/2005/8/layout/target3"/>
    <dgm:cxn modelId="{664928CB-41B4-470C-8E79-B5081CE20443}" type="presParOf" srcId="{A0519F32-D107-48AC-A339-60F7984BD90D}" destId="{29D572BA-CB77-4C7F-A5E3-2FB2D27DF063}" srcOrd="6" destOrd="0" presId="urn:microsoft.com/office/officeart/2005/8/layout/target3"/>
    <dgm:cxn modelId="{C6152866-316E-480A-A710-3B88D8EF01B5}" type="presParOf" srcId="{A0519F32-D107-48AC-A339-60F7984BD90D}" destId="{FD1EE41C-4CCE-4238-8607-57B6B3A3E2A1}" srcOrd="7" destOrd="0" presId="urn:microsoft.com/office/officeart/2005/8/layout/target3"/>
    <dgm:cxn modelId="{4790D75D-EA9D-4808-A72B-5BF7A87CEB88}" type="presParOf" srcId="{A0519F32-D107-48AC-A339-60F7984BD90D}" destId="{4999A7AC-CC7E-4058-ADD8-4A38333D1477}" srcOrd="8" destOrd="0" presId="urn:microsoft.com/office/officeart/2005/8/layout/target3"/>
    <dgm:cxn modelId="{02C73DB2-169B-4D22-8E43-0ADF59E31BF1}" type="presParOf" srcId="{A0519F32-D107-48AC-A339-60F7984BD90D}" destId="{90DA639F-4708-4383-A7BB-4A00EFCD098B}" srcOrd="9" destOrd="0" presId="urn:microsoft.com/office/officeart/2005/8/layout/target3"/>
    <dgm:cxn modelId="{785AB428-8C20-4F33-B045-7B4D19C008BC}" type="presParOf" srcId="{A0519F32-D107-48AC-A339-60F7984BD90D}" destId="{C1474190-98A0-499B-B3FA-CCED767C967F}" srcOrd="10" destOrd="0" presId="urn:microsoft.com/office/officeart/2005/8/layout/target3"/>
    <dgm:cxn modelId="{D0A82598-E6C4-4007-8EFA-4EED86220195}" type="presParOf" srcId="{A0519F32-D107-48AC-A339-60F7984BD90D}" destId="{2980DEBE-3F4C-4C02-A0FF-BA20E5B8A5B2}" srcOrd="11" destOrd="0" presId="urn:microsoft.com/office/officeart/2005/8/layout/target3"/>
    <dgm:cxn modelId="{F0228783-F81B-49B2-A2E7-6F460E41D4AF}" type="presParOf" srcId="{A0519F32-D107-48AC-A339-60F7984BD90D}" destId="{F210DCB3-F890-4D0F-9EC7-3999D567B15C}" srcOrd="12" destOrd="0" presId="urn:microsoft.com/office/officeart/2005/8/layout/target3"/>
    <dgm:cxn modelId="{0AA214E4-3612-475E-8E80-C7CBBCDED842}" type="presParOf" srcId="{A0519F32-D107-48AC-A339-60F7984BD90D}" destId="{E2F3059F-9994-4211-ACBF-02D611F11BBD}" srcOrd="13" destOrd="0" presId="urn:microsoft.com/office/officeart/2005/8/layout/target3"/>
    <dgm:cxn modelId="{36C24777-E050-423C-B778-3404FE779F36}" type="presParOf" srcId="{A0519F32-D107-48AC-A339-60F7984BD90D}" destId="{4C5C1D7E-93A9-4D57-970B-F996570EB225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A21996-4A4F-43D6-8BDE-2D2B05E0D9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BA1684F-B895-4F87-8319-1135F341B548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Honorarios</a:t>
          </a:r>
        </a:p>
        <a:p>
          <a:r>
            <a:rPr lang="es-CL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contratado especialmente para el proyecto)</a:t>
          </a:r>
          <a:endParaRPr lang="es-CL" sz="9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F3AF6BF-9A1D-4FD7-AB05-B14EBD33AB8A}" type="parTrans" cxnId="{1103E7F2-EACE-4244-A15C-1464FD85B0C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F7F1023E-2AF0-4C6B-B1F5-31457F293EF7}" type="sibTrans" cxnId="{1103E7F2-EACE-4244-A15C-1464FD85B0C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A147BE1-3E62-47FA-BDFC-971494AAA7AE}">
      <dgm:prSet phldrT="[Texto]" custT="1"/>
      <dgm:spPr>
        <a:solidFill>
          <a:schemeClr val="accent3">
            <a:hueOff val="1250029"/>
            <a:satOff val="-1876"/>
            <a:lumOff val="-305"/>
            <a:alpha val="50000"/>
          </a:schemeClr>
        </a:solidFill>
      </dgm:spPr>
      <dgm:t>
        <a:bodyPr/>
        <a:lstStyle/>
        <a:p>
          <a:r>
            <a:rPr lang="es-CL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Incentivos </a:t>
          </a:r>
        </a:p>
        <a:p>
          <a:r>
            <a:rPr lang="es-CL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de planta institución beneficiaria) </a:t>
          </a:r>
          <a:endParaRPr lang="es-CL" sz="9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2CE9707-F26C-4547-9CD1-009B22B8BF69}" type="parTrans" cxnId="{3E2B62C3-961A-49C6-BC61-79B277C690D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6A4C6B58-4A1F-4463-874D-1ACBD1598229}" type="sibTrans" cxnId="{3E2B62C3-961A-49C6-BC61-79B277C690D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7B2F055-CDE1-4CFD-9DFD-84C658CF4E6C}">
      <dgm:prSet phldrT="[Texto]"/>
      <dgm:spPr>
        <a:solidFill>
          <a:schemeClr val="accent3">
            <a:hueOff val="2500059"/>
            <a:satOff val="-3751"/>
            <a:lumOff val="-61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Subcontratos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AF99228-4FB2-4C9B-82ED-7946B20D23BF}" type="parTrans" cxnId="{7B95BDD8-C5FA-4E64-ADFF-FD8786937CF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ADAC1DC-6E63-4DE3-9CBA-1DE2CBC9B74A}" type="sibTrans" cxnId="{7B95BDD8-C5FA-4E64-ADFF-FD8786937CF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5525541-C669-49D5-96D9-25F9C4263151}">
      <dgm:prSet phldrT="[Texto]"/>
      <dgm:spPr>
        <a:solidFill>
          <a:schemeClr val="accent3">
            <a:hueOff val="3750088"/>
            <a:satOff val="-5627"/>
            <a:lumOff val="-91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Equipos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D1015C-63F9-4357-8656-B36510141BB0}" type="parTrans" cxnId="{8047077D-D55A-4A09-BD6F-B2B91911EC7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6F4ED4B-150A-47E0-89AD-31EFCE2EC095}" type="sibTrans" cxnId="{8047077D-D55A-4A09-BD6F-B2B91911EC7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74F5D2B-1342-4341-A43A-9299B4791014}">
      <dgm:prSet phldrT="[Texto]" custT="1"/>
      <dgm:spPr>
        <a:solidFill>
          <a:schemeClr val="accent3">
            <a:hueOff val="10000235"/>
            <a:satOff val="-15004"/>
            <a:lumOff val="-2440"/>
            <a:alpha val="50000"/>
          </a:schemeClr>
        </a:solidFill>
      </dgm:spPr>
      <dgm:t>
        <a:bodyPr/>
        <a:lstStyle/>
        <a:p>
          <a:r>
            <a:rPr lang="es-CL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generales</a:t>
          </a:r>
        </a:p>
        <a:p>
          <a:r>
            <a:rPr lang="es-CL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8%)</a:t>
          </a:r>
          <a:endParaRPr lang="es-CL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6D55336-E50B-4BA6-A4B6-CD727820B18E}" type="parTrans" cxnId="{473AA7BD-E6BF-429C-B791-2CD42F89853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F4D9A2A-A04F-4ABB-95D9-A9789E018B9C}" type="sibTrans" cxnId="{473AA7BD-E6BF-429C-B791-2CD42F89853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41FB1A3-8C35-480C-887B-6876129D414E}">
      <dgm:prSet/>
      <dgm:spPr>
        <a:solidFill>
          <a:schemeClr val="accent3">
            <a:hueOff val="5000117"/>
            <a:satOff val="-7502"/>
            <a:lumOff val="-122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Software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3805C4D-8A3C-4AF6-94B1-0D27FD87B9E3}" type="parTrans" cxnId="{2697811E-4F57-4066-B784-7AEF55005AB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AEFE927-4E3B-461F-AFEC-06E58BC78568}" type="sibTrans" cxnId="{2697811E-4F57-4066-B784-7AEF55005AB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001EF0-FC9F-4FB9-A23D-F230301F5DC9}">
      <dgm:prSet/>
      <dgm:spPr>
        <a:solidFill>
          <a:schemeClr val="accent3">
            <a:hueOff val="7500176"/>
            <a:satOff val="-11253"/>
            <a:lumOff val="-183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Pasajes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7433CB8-FF89-46FE-8E60-A2A473AA8198}" type="parTrans" cxnId="{C373E0C0-A528-49EB-800A-85812B0AFF26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5AE4CA4-DD72-416F-AAD5-90AC12B97658}" type="sibTrans" cxnId="{C373E0C0-A528-49EB-800A-85812B0AFF26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F8E38AD-6CAD-4D44-8270-D85E14A5D2ED}">
      <dgm:prSet custT="1"/>
      <dgm:spPr>
        <a:solidFill>
          <a:schemeClr val="accent3">
            <a:hueOff val="8750205"/>
            <a:satOff val="-13129"/>
            <a:lumOff val="-2135"/>
            <a:alpha val="50000"/>
          </a:schemeClr>
        </a:solidFill>
      </dgm:spPr>
      <dgm:t>
        <a:bodyPr/>
        <a:lstStyle/>
        <a:p>
          <a:r>
            <a:rPr lang="es-CL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Propiedad intelectual e industrial</a:t>
          </a:r>
          <a:endParaRPr lang="es-CL" sz="2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3F660B1-8A8D-4925-AA77-320CE6313097}" type="parTrans" cxnId="{36A5B68B-2C3C-4055-B3B3-E264422AE72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D01418C-3CD1-4444-AB99-C286BA3CFF38}" type="sibTrans" cxnId="{36A5B68B-2C3C-4055-B3B3-E264422AE72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6368E3-27BF-4282-85CE-20BE4A1BA024}">
      <dgm:prSet/>
      <dgm:spPr>
        <a:solidFill>
          <a:schemeClr val="accent3">
            <a:hueOff val="6250147"/>
            <a:satOff val="-9378"/>
            <a:lumOff val="-152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Material fungible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BDEED0D-E442-422B-9802-C79FEBE7FC48}" type="parTrans" cxnId="{6817DDE9-74FB-4C18-8D43-05340D8CB13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EC60915-3959-474A-9BF2-0D65D217EDE7}" type="sibTrans" cxnId="{6817DDE9-74FB-4C18-8D43-05340D8CB13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FB2B20-EBA1-43D3-A642-DD74CD2B8903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sz="22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de administración superior </a:t>
          </a:r>
          <a:r>
            <a:rPr lang="es-CL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12%)</a:t>
          </a:r>
          <a:endParaRPr lang="es-CL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AE57D67-62C4-49A6-B70E-1E8455E0AAB3}" type="parTrans" cxnId="{9B4C25AC-A4E5-49D0-8C5F-86008DCD669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334E3DE-5965-4BBF-9B14-6E376EA44133}" type="sibTrans" cxnId="{9B4C25AC-A4E5-49D0-8C5F-86008DCD669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D2B4CD-1B9C-4FA0-A3CD-6BFCF9825315}">
      <dgm:prSet/>
      <dgm:spPr>
        <a:solidFill>
          <a:schemeClr val="accent3">
            <a:hueOff val="7875184"/>
            <a:satOff val="-11816"/>
            <a:lumOff val="-1922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Viáticos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577B445-CBEF-469F-A864-C96BFA1E0674}" type="parTrans" cxnId="{23D75D1D-01A1-4477-8C30-8FDDE11E947A}">
      <dgm:prSet/>
      <dgm:spPr/>
      <dgm:t>
        <a:bodyPr/>
        <a:lstStyle/>
        <a:p>
          <a:endParaRPr lang="es-CL"/>
        </a:p>
      </dgm:t>
    </dgm:pt>
    <dgm:pt modelId="{61C8C339-BB8B-4464-B55A-CE152EC6CE5B}" type="sibTrans" cxnId="{23D75D1D-01A1-4477-8C30-8FDDE11E947A}">
      <dgm:prSet/>
      <dgm:spPr/>
      <dgm:t>
        <a:bodyPr/>
        <a:lstStyle/>
        <a:p>
          <a:endParaRPr lang="es-CL"/>
        </a:p>
      </dgm:t>
    </dgm:pt>
    <dgm:pt modelId="{74DD9414-7337-49ED-9895-130800A81B0A}" type="pres">
      <dgm:prSet presAssocID="{50A21996-4A4F-43D6-8BDE-2D2B05E0D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DB3B299-8A50-4C65-B24B-D9F6EF046513}" type="pres">
      <dgm:prSet presAssocID="{ABA1684F-B895-4F87-8319-1135F341B548}" presName="node" presStyleLbl="node1" presStyleIdx="0" presStyleCnt="11" custScaleX="91538" custScaleY="60089" custLinFactNeighborX="-3430" custLinFactNeighborY="167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A4B03612-2724-4D34-97C5-9DAC227EED4E}" type="pres">
      <dgm:prSet presAssocID="{F7F1023E-2AF0-4C6B-B1F5-31457F293EF7}" presName="sibTrans" presStyleCnt="0"/>
      <dgm:spPr/>
    </dgm:pt>
    <dgm:pt modelId="{CB5C41A7-49A6-4382-BC92-DB314B625721}" type="pres">
      <dgm:prSet presAssocID="{2A147BE1-3E62-47FA-BDFC-971494AAA7AE}" presName="node" presStyleLbl="node1" presStyleIdx="1" presStyleCnt="11" custScaleX="91538" custScaleY="60089" custLinFactNeighborX="-3430" custLinFactNeighborY="167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B70C5CC-271B-453F-AF35-2CC0331EBAF2}" type="pres">
      <dgm:prSet presAssocID="{6A4C6B58-4A1F-4463-874D-1ACBD1598229}" presName="sibTrans" presStyleCnt="0"/>
      <dgm:spPr/>
    </dgm:pt>
    <dgm:pt modelId="{7BFE4184-1070-49EB-8725-7FBF27D666EE}" type="pres">
      <dgm:prSet presAssocID="{27B2F055-CDE1-4CFD-9DFD-84C658CF4E6C}" presName="node" presStyleLbl="node1" presStyleIdx="2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E18DE754-0140-47E1-B686-479835D1CE4F}" type="pres">
      <dgm:prSet presAssocID="{EADAC1DC-6E63-4DE3-9CBA-1DE2CBC9B74A}" presName="sibTrans" presStyleCnt="0"/>
      <dgm:spPr/>
    </dgm:pt>
    <dgm:pt modelId="{2B4CEE21-4AC5-4CD6-9E61-2FEE58198D2D}" type="pres">
      <dgm:prSet presAssocID="{55525541-C669-49D5-96D9-25F9C4263151}" presName="node" presStyleLbl="node1" presStyleIdx="3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60641BA6-0CC4-4BCF-95CD-F4013F6B7FD9}" type="pres">
      <dgm:prSet presAssocID="{B6F4ED4B-150A-47E0-89AD-31EFCE2EC095}" presName="sibTrans" presStyleCnt="0"/>
      <dgm:spPr/>
    </dgm:pt>
    <dgm:pt modelId="{1B922864-11C3-42F6-940A-A3020680D2F5}" type="pres">
      <dgm:prSet presAssocID="{141FB1A3-8C35-480C-887B-6876129D414E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EFDD0C0-0574-4C32-B464-B68FF08CAF0A}" type="pres">
      <dgm:prSet presAssocID="{CAEFE927-4E3B-461F-AFEC-06E58BC78568}" presName="sibTrans" presStyleCnt="0"/>
      <dgm:spPr/>
    </dgm:pt>
    <dgm:pt modelId="{9BDABCA2-2711-4D2A-93E7-1460B066F764}" type="pres">
      <dgm:prSet presAssocID="{516368E3-27BF-4282-85CE-20BE4A1BA024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53CBB963-7529-4668-9D57-026C2A2F9729}" type="pres">
      <dgm:prSet presAssocID="{1EC60915-3959-474A-9BF2-0D65D217EDE7}" presName="sibTrans" presStyleCnt="0"/>
      <dgm:spPr/>
    </dgm:pt>
    <dgm:pt modelId="{3107526F-081B-4DAD-9EBB-386C1D603855}" type="pres">
      <dgm:prSet presAssocID="{51001EF0-FC9F-4FB9-A23D-F230301F5DC9}" presName="node" presStyleLbl="node1" presStyleIdx="6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9FB36F-2FEF-42DC-85A3-47A7BF2205B6}" type="pres">
      <dgm:prSet presAssocID="{35AE4CA4-DD72-416F-AAD5-90AC12B97658}" presName="sibTrans" presStyleCnt="0"/>
      <dgm:spPr/>
    </dgm:pt>
    <dgm:pt modelId="{227A49D3-80F0-4EA6-B578-9D53425DEA76}" type="pres">
      <dgm:prSet presAssocID="{DED2B4CD-1B9C-4FA0-A3CD-6BFCF9825315}" presName="node" presStyleLbl="node1" presStyleIdx="7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D2C93271-0D5F-4BB4-BF1B-3CC0DF08806D}" type="pres">
      <dgm:prSet presAssocID="{61C8C339-BB8B-4464-B55A-CE152EC6CE5B}" presName="sibTrans" presStyleCnt="0"/>
      <dgm:spPr/>
    </dgm:pt>
    <dgm:pt modelId="{5E1DB756-66DD-4547-BF78-8735E7C065E1}" type="pres">
      <dgm:prSet presAssocID="{9F8E38AD-6CAD-4D44-8270-D85E14A5D2ED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CC8D03A-3A37-49D0-8C6A-CA3A2EAE08A4}" type="pres">
      <dgm:prSet presAssocID="{CD01418C-3CD1-4444-AB99-C286BA3CFF38}" presName="sibTrans" presStyleCnt="0"/>
      <dgm:spPr/>
    </dgm:pt>
    <dgm:pt modelId="{31FE1CD9-CE9E-4465-9123-B28DCB714D96}" type="pres">
      <dgm:prSet presAssocID="{374F5D2B-1342-4341-A43A-9299B4791014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8E7A0311-0B74-4037-9171-794D1F2E738C}" type="pres">
      <dgm:prSet presAssocID="{EF4D9A2A-A04F-4ABB-95D9-A9789E018B9C}" presName="sibTrans" presStyleCnt="0"/>
      <dgm:spPr/>
    </dgm:pt>
    <dgm:pt modelId="{526377DB-D1A8-4A4B-B9C8-312633DC7B9F}" type="pres">
      <dgm:prSet presAssocID="{51FB2B20-EBA1-43D3-A642-DD74CD2B8903}" presName="node" presStyleLbl="node1" presStyleIdx="10" presStyleCnt="11" custScaleX="112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BB7E8F9F-73E0-433E-A25B-3C0BA102DD27}" type="presOf" srcId="{51FB2B20-EBA1-43D3-A642-DD74CD2B8903}" destId="{526377DB-D1A8-4A4B-B9C8-312633DC7B9F}" srcOrd="0" destOrd="0" presId="urn:microsoft.com/office/officeart/2005/8/layout/default#1"/>
    <dgm:cxn modelId="{9B4C25AC-A4E5-49D0-8C5F-86008DCD6698}" srcId="{50A21996-4A4F-43D6-8BDE-2D2B05E0D93C}" destId="{51FB2B20-EBA1-43D3-A642-DD74CD2B8903}" srcOrd="10" destOrd="0" parTransId="{4AE57D67-62C4-49A6-B70E-1E8455E0AAB3}" sibTransId="{C334E3DE-5965-4BBF-9B14-6E376EA44133}"/>
    <dgm:cxn modelId="{94D5989B-B290-403E-953C-97C0CE620DCF}" type="presOf" srcId="{DED2B4CD-1B9C-4FA0-A3CD-6BFCF9825315}" destId="{227A49D3-80F0-4EA6-B578-9D53425DEA76}" srcOrd="0" destOrd="0" presId="urn:microsoft.com/office/officeart/2005/8/layout/default#1"/>
    <dgm:cxn modelId="{38C6A461-F742-4B60-A1AB-AA644FEF27CD}" type="presOf" srcId="{55525541-C669-49D5-96D9-25F9C4263151}" destId="{2B4CEE21-4AC5-4CD6-9E61-2FEE58198D2D}" srcOrd="0" destOrd="0" presId="urn:microsoft.com/office/officeart/2005/8/layout/default#1"/>
    <dgm:cxn modelId="{1103E7F2-EACE-4244-A15C-1464FD85B0C7}" srcId="{50A21996-4A4F-43D6-8BDE-2D2B05E0D93C}" destId="{ABA1684F-B895-4F87-8319-1135F341B548}" srcOrd="0" destOrd="0" parTransId="{4F3AF6BF-9A1D-4FD7-AB05-B14EBD33AB8A}" sibTransId="{F7F1023E-2AF0-4C6B-B1F5-31457F293EF7}"/>
    <dgm:cxn modelId="{6817DDE9-74FB-4C18-8D43-05340D8CB13F}" srcId="{50A21996-4A4F-43D6-8BDE-2D2B05E0D93C}" destId="{516368E3-27BF-4282-85CE-20BE4A1BA024}" srcOrd="5" destOrd="0" parTransId="{5BDEED0D-E442-422B-9802-C79FEBE7FC48}" sibTransId="{1EC60915-3959-474A-9BF2-0D65D217EDE7}"/>
    <dgm:cxn modelId="{36A5B68B-2C3C-4055-B3B3-E264422AE725}" srcId="{50A21996-4A4F-43D6-8BDE-2D2B05E0D93C}" destId="{9F8E38AD-6CAD-4D44-8270-D85E14A5D2ED}" srcOrd="8" destOrd="0" parTransId="{A3F660B1-8A8D-4925-AA77-320CE6313097}" sibTransId="{CD01418C-3CD1-4444-AB99-C286BA3CFF38}"/>
    <dgm:cxn modelId="{2697811E-4F57-4066-B784-7AEF55005AB5}" srcId="{50A21996-4A4F-43D6-8BDE-2D2B05E0D93C}" destId="{141FB1A3-8C35-480C-887B-6876129D414E}" srcOrd="4" destOrd="0" parTransId="{03805C4D-8A3C-4AF6-94B1-0D27FD87B9E3}" sibTransId="{CAEFE927-4E3B-461F-AFEC-06E58BC78568}"/>
    <dgm:cxn modelId="{EC088EA8-53E1-4E38-932C-74A90B89BF2C}" type="presOf" srcId="{50A21996-4A4F-43D6-8BDE-2D2B05E0D93C}" destId="{74DD9414-7337-49ED-9895-130800A81B0A}" srcOrd="0" destOrd="0" presId="urn:microsoft.com/office/officeart/2005/8/layout/default#1"/>
    <dgm:cxn modelId="{F215299A-1B71-444A-9AB9-5CBAA60276F3}" type="presOf" srcId="{ABA1684F-B895-4F87-8319-1135F341B548}" destId="{DDB3B299-8A50-4C65-B24B-D9F6EF046513}" srcOrd="0" destOrd="0" presId="urn:microsoft.com/office/officeart/2005/8/layout/default#1"/>
    <dgm:cxn modelId="{23D75D1D-01A1-4477-8C30-8FDDE11E947A}" srcId="{50A21996-4A4F-43D6-8BDE-2D2B05E0D93C}" destId="{DED2B4CD-1B9C-4FA0-A3CD-6BFCF9825315}" srcOrd="7" destOrd="0" parTransId="{7577B445-CBEF-469F-A864-C96BFA1E0674}" sibTransId="{61C8C339-BB8B-4464-B55A-CE152EC6CE5B}"/>
    <dgm:cxn modelId="{473AA7BD-E6BF-429C-B791-2CD42F89853D}" srcId="{50A21996-4A4F-43D6-8BDE-2D2B05E0D93C}" destId="{374F5D2B-1342-4341-A43A-9299B4791014}" srcOrd="9" destOrd="0" parTransId="{E6D55336-E50B-4BA6-A4B6-CD727820B18E}" sibTransId="{EF4D9A2A-A04F-4ABB-95D9-A9789E018B9C}"/>
    <dgm:cxn modelId="{5B128945-88E0-4060-94DB-30FCB286969A}" type="presOf" srcId="{51001EF0-FC9F-4FB9-A23D-F230301F5DC9}" destId="{3107526F-081B-4DAD-9EBB-386C1D603855}" srcOrd="0" destOrd="0" presId="urn:microsoft.com/office/officeart/2005/8/layout/default#1"/>
    <dgm:cxn modelId="{A3A3DF29-61D3-4A7D-A30D-5BAAAFA6C3E8}" type="presOf" srcId="{27B2F055-CDE1-4CFD-9DFD-84C658CF4E6C}" destId="{7BFE4184-1070-49EB-8725-7FBF27D666EE}" srcOrd="0" destOrd="0" presId="urn:microsoft.com/office/officeart/2005/8/layout/default#1"/>
    <dgm:cxn modelId="{B687F517-9D08-45D7-B259-EB7D752FDA6B}" type="presOf" srcId="{9F8E38AD-6CAD-4D44-8270-D85E14A5D2ED}" destId="{5E1DB756-66DD-4547-BF78-8735E7C065E1}" srcOrd="0" destOrd="0" presId="urn:microsoft.com/office/officeart/2005/8/layout/default#1"/>
    <dgm:cxn modelId="{76C02FF0-DB17-48AA-B7A4-BED1F92A455D}" type="presOf" srcId="{516368E3-27BF-4282-85CE-20BE4A1BA024}" destId="{9BDABCA2-2711-4D2A-93E7-1460B066F764}" srcOrd="0" destOrd="0" presId="urn:microsoft.com/office/officeart/2005/8/layout/default#1"/>
    <dgm:cxn modelId="{3E2B62C3-961A-49C6-BC61-79B277C690DD}" srcId="{50A21996-4A4F-43D6-8BDE-2D2B05E0D93C}" destId="{2A147BE1-3E62-47FA-BDFC-971494AAA7AE}" srcOrd="1" destOrd="0" parTransId="{62CE9707-F26C-4547-9CD1-009B22B8BF69}" sibTransId="{6A4C6B58-4A1F-4463-874D-1ACBD1598229}"/>
    <dgm:cxn modelId="{7B95BDD8-C5FA-4E64-ADFF-FD8786937CF5}" srcId="{50A21996-4A4F-43D6-8BDE-2D2B05E0D93C}" destId="{27B2F055-CDE1-4CFD-9DFD-84C658CF4E6C}" srcOrd="2" destOrd="0" parTransId="{7AF99228-4FB2-4C9B-82ED-7946B20D23BF}" sibTransId="{EADAC1DC-6E63-4DE3-9CBA-1DE2CBC9B74A}"/>
    <dgm:cxn modelId="{BE2D2005-B605-4FA8-AF3F-A22DE7A5FB33}" type="presOf" srcId="{141FB1A3-8C35-480C-887B-6876129D414E}" destId="{1B922864-11C3-42F6-940A-A3020680D2F5}" srcOrd="0" destOrd="0" presId="urn:microsoft.com/office/officeart/2005/8/layout/default#1"/>
    <dgm:cxn modelId="{8047077D-D55A-4A09-BD6F-B2B91911EC70}" srcId="{50A21996-4A4F-43D6-8BDE-2D2B05E0D93C}" destId="{55525541-C669-49D5-96D9-25F9C4263151}" srcOrd="3" destOrd="0" parTransId="{FBD1015C-63F9-4357-8656-B36510141BB0}" sibTransId="{B6F4ED4B-150A-47E0-89AD-31EFCE2EC095}"/>
    <dgm:cxn modelId="{C373E0C0-A528-49EB-800A-85812B0AFF26}" srcId="{50A21996-4A4F-43D6-8BDE-2D2B05E0D93C}" destId="{51001EF0-FC9F-4FB9-A23D-F230301F5DC9}" srcOrd="6" destOrd="0" parTransId="{17433CB8-FF89-46FE-8E60-A2A473AA8198}" sibTransId="{35AE4CA4-DD72-416F-AAD5-90AC12B97658}"/>
    <dgm:cxn modelId="{30806681-8168-4DAA-99EF-6815E3573898}" type="presOf" srcId="{2A147BE1-3E62-47FA-BDFC-971494AAA7AE}" destId="{CB5C41A7-49A6-4382-BC92-DB314B625721}" srcOrd="0" destOrd="0" presId="urn:microsoft.com/office/officeart/2005/8/layout/default#1"/>
    <dgm:cxn modelId="{4E1ED606-566F-43D7-B5AC-E0A0A27472D3}" type="presOf" srcId="{374F5D2B-1342-4341-A43A-9299B4791014}" destId="{31FE1CD9-CE9E-4465-9123-B28DCB714D96}" srcOrd="0" destOrd="0" presId="urn:microsoft.com/office/officeart/2005/8/layout/default#1"/>
    <dgm:cxn modelId="{093B244D-433D-4E72-8A48-F82CB21A7D62}" type="presParOf" srcId="{74DD9414-7337-49ED-9895-130800A81B0A}" destId="{DDB3B299-8A50-4C65-B24B-D9F6EF046513}" srcOrd="0" destOrd="0" presId="urn:microsoft.com/office/officeart/2005/8/layout/default#1"/>
    <dgm:cxn modelId="{D673451B-5B04-4FC9-8891-EF6812E413E2}" type="presParOf" srcId="{74DD9414-7337-49ED-9895-130800A81B0A}" destId="{A4B03612-2724-4D34-97C5-9DAC227EED4E}" srcOrd="1" destOrd="0" presId="urn:microsoft.com/office/officeart/2005/8/layout/default#1"/>
    <dgm:cxn modelId="{B1483E24-39D4-4E3E-88A1-48A0A610202A}" type="presParOf" srcId="{74DD9414-7337-49ED-9895-130800A81B0A}" destId="{CB5C41A7-49A6-4382-BC92-DB314B625721}" srcOrd="2" destOrd="0" presId="urn:microsoft.com/office/officeart/2005/8/layout/default#1"/>
    <dgm:cxn modelId="{A1AE8E92-1EB6-4495-AF93-CD50F111FAA4}" type="presParOf" srcId="{74DD9414-7337-49ED-9895-130800A81B0A}" destId="{1B70C5CC-271B-453F-AF35-2CC0331EBAF2}" srcOrd="3" destOrd="0" presId="urn:microsoft.com/office/officeart/2005/8/layout/default#1"/>
    <dgm:cxn modelId="{B952CC5D-F267-47FF-BC53-284DDD57E56D}" type="presParOf" srcId="{74DD9414-7337-49ED-9895-130800A81B0A}" destId="{7BFE4184-1070-49EB-8725-7FBF27D666EE}" srcOrd="4" destOrd="0" presId="urn:microsoft.com/office/officeart/2005/8/layout/default#1"/>
    <dgm:cxn modelId="{9B0E8ADD-DB37-405C-B162-0E7936B136B5}" type="presParOf" srcId="{74DD9414-7337-49ED-9895-130800A81B0A}" destId="{E18DE754-0140-47E1-B686-479835D1CE4F}" srcOrd="5" destOrd="0" presId="urn:microsoft.com/office/officeart/2005/8/layout/default#1"/>
    <dgm:cxn modelId="{F628E7EE-F762-4FC2-951D-F78D18EFC0AF}" type="presParOf" srcId="{74DD9414-7337-49ED-9895-130800A81B0A}" destId="{2B4CEE21-4AC5-4CD6-9E61-2FEE58198D2D}" srcOrd="6" destOrd="0" presId="urn:microsoft.com/office/officeart/2005/8/layout/default#1"/>
    <dgm:cxn modelId="{0698A50E-8269-4214-BF34-56C43AC97906}" type="presParOf" srcId="{74DD9414-7337-49ED-9895-130800A81B0A}" destId="{60641BA6-0CC4-4BCF-95CD-F4013F6B7FD9}" srcOrd="7" destOrd="0" presId="urn:microsoft.com/office/officeart/2005/8/layout/default#1"/>
    <dgm:cxn modelId="{13161C71-2B91-42E1-9EF1-DC0DEFF99F1B}" type="presParOf" srcId="{74DD9414-7337-49ED-9895-130800A81B0A}" destId="{1B922864-11C3-42F6-940A-A3020680D2F5}" srcOrd="8" destOrd="0" presId="urn:microsoft.com/office/officeart/2005/8/layout/default#1"/>
    <dgm:cxn modelId="{1E483C64-BEAD-4F98-BFB1-405E7017F532}" type="presParOf" srcId="{74DD9414-7337-49ED-9895-130800A81B0A}" destId="{1EFDD0C0-0574-4C32-B464-B68FF08CAF0A}" srcOrd="9" destOrd="0" presId="urn:microsoft.com/office/officeart/2005/8/layout/default#1"/>
    <dgm:cxn modelId="{273BD3DC-236B-4F40-9525-C6DAB0C8B9D6}" type="presParOf" srcId="{74DD9414-7337-49ED-9895-130800A81B0A}" destId="{9BDABCA2-2711-4D2A-93E7-1460B066F764}" srcOrd="10" destOrd="0" presId="urn:microsoft.com/office/officeart/2005/8/layout/default#1"/>
    <dgm:cxn modelId="{09AB1AFC-5E0F-4AF9-BCFA-0831980CB376}" type="presParOf" srcId="{74DD9414-7337-49ED-9895-130800A81B0A}" destId="{53CBB963-7529-4668-9D57-026C2A2F9729}" srcOrd="11" destOrd="0" presId="urn:microsoft.com/office/officeart/2005/8/layout/default#1"/>
    <dgm:cxn modelId="{4A2280B1-532F-452F-9DDE-ACA017A8E924}" type="presParOf" srcId="{74DD9414-7337-49ED-9895-130800A81B0A}" destId="{3107526F-081B-4DAD-9EBB-386C1D603855}" srcOrd="12" destOrd="0" presId="urn:microsoft.com/office/officeart/2005/8/layout/default#1"/>
    <dgm:cxn modelId="{5ED24D23-82AE-4DCF-936B-FAE115DF07E4}" type="presParOf" srcId="{74DD9414-7337-49ED-9895-130800A81B0A}" destId="{BD9FB36F-2FEF-42DC-85A3-47A7BF2205B6}" srcOrd="13" destOrd="0" presId="urn:microsoft.com/office/officeart/2005/8/layout/default#1"/>
    <dgm:cxn modelId="{ED77E975-6FA0-4BE3-AAEE-C7763F8135DE}" type="presParOf" srcId="{74DD9414-7337-49ED-9895-130800A81B0A}" destId="{227A49D3-80F0-4EA6-B578-9D53425DEA76}" srcOrd="14" destOrd="0" presId="urn:microsoft.com/office/officeart/2005/8/layout/default#1"/>
    <dgm:cxn modelId="{47EEF304-78A7-45AF-9A2B-69B28F4F10B1}" type="presParOf" srcId="{74DD9414-7337-49ED-9895-130800A81B0A}" destId="{D2C93271-0D5F-4BB4-BF1B-3CC0DF08806D}" srcOrd="15" destOrd="0" presId="urn:microsoft.com/office/officeart/2005/8/layout/default#1"/>
    <dgm:cxn modelId="{D7A2719F-49CD-4549-95A6-AB7599CA4BAF}" type="presParOf" srcId="{74DD9414-7337-49ED-9895-130800A81B0A}" destId="{5E1DB756-66DD-4547-BF78-8735E7C065E1}" srcOrd="16" destOrd="0" presId="urn:microsoft.com/office/officeart/2005/8/layout/default#1"/>
    <dgm:cxn modelId="{F64C0D2A-9B35-49E8-B0A6-4B81852B87C4}" type="presParOf" srcId="{74DD9414-7337-49ED-9895-130800A81B0A}" destId="{1CC8D03A-3A37-49D0-8C6A-CA3A2EAE08A4}" srcOrd="17" destOrd="0" presId="urn:microsoft.com/office/officeart/2005/8/layout/default#1"/>
    <dgm:cxn modelId="{F17DA247-75BB-4203-A98F-6797939C4A5D}" type="presParOf" srcId="{74DD9414-7337-49ED-9895-130800A81B0A}" destId="{31FE1CD9-CE9E-4465-9123-B28DCB714D96}" srcOrd="18" destOrd="0" presId="urn:microsoft.com/office/officeart/2005/8/layout/default#1"/>
    <dgm:cxn modelId="{9BCC85D9-1AE7-436A-9D85-28996D8D9D44}" type="presParOf" srcId="{74DD9414-7337-49ED-9895-130800A81B0A}" destId="{8E7A0311-0B74-4037-9171-794D1F2E738C}" srcOrd="19" destOrd="0" presId="urn:microsoft.com/office/officeart/2005/8/layout/default#1"/>
    <dgm:cxn modelId="{60874730-6F63-4B07-B5D1-29F47581F9BE}" type="presParOf" srcId="{74DD9414-7337-49ED-9895-130800A81B0A}" destId="{526377DB-D1A8-4A4B-B9C8-312633DC7B9F}" srcOrd="2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1EDBB47F-F111-4F37-B036-A9BEAE00BFC2}">
      <dgm:prSet phldrT="[Texto]"/>
      <dgm:spPr>
        <a:solidFill>
          <a:srgbClr val="769535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2.Capacidades y Gestión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/>
      <dgm:spPr>
        <a:solidFill>
          <a:srgbClr val="3B8A81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b="1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1.Resultados previos y contenido CyT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991D8B-5749-4370-9199-2089FCEE7063}" type="pres">
      <dgm:prSet presAssocID="{4899CFBF-7AE2-4D6D-A589-20791A7D6859}" presName="compositeShape" presStyleCnt="0">
        <dgm:presLayoutVars>
          <dgm:chMax val="7"/>
          <dgm:dir/>
          <dgm:resizeHandles val="exact"/>
        </dgm:presLayoutVars>
      </dgm:prSet>
      <dgm:spPr/>
    </dgm:pt>
    <dgm:pt modelId="{9B40AD80-BE4B-4F46-8FFA-B263B55AC495}" type="pres">
      <dgm:prSet presAssocID="{4899CFBF-7AE2-4D6D-A589-20791A7D6859}" presName="wedge1" presStyleLbl="node1" presStyleIdx="0" presStyleCnt="3"/>
      <dgm:spPr/>
      <dgm:t>
        <a:bodyPr/>
        <a:lstStyle/>
        <a:p>
          <a:endParaRPr lang="es-CL"/>
        </a:p>
      </dgm:t>
    </dgm:pt>
    <dgm:pt modelId="{B2EE4A54-5935-4032-ADB6-303A8C47AEC4}" type="pres">
      <dgm:prSet presAssocID="{4899CFBF-7AE2-4D6D-A589-20791A7D6859}" presName="dummy1a" presStyleCnt="0"/>
      <dgm:spPr/>
    </dgm:pt>
    <dgm:pt modelId="{CFF04826-376C-4372-9064-582A7ED7328E}" type="pres">
      <dgm:prSet presAssocID="{4899CFBF-7AE2-4D6D-A589-20791A7D6859}" presName="dummy1b" presStyleCnt="0"/>
      <dgm:spPr/>
    </dgm:pt>
    <dgm:pt modelId="{10948130-D62F-413C-B03B-3CAD683656D0}" type="pres">
      <dgm:prSet presAssocID="{4899CFBF-7AE2-4D6D-A589-20791A7D6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B4EFF-4C0E-4435-B01D-6C4224F96D06}" type="pres">
      <dgm:prSet presAssocID="{4899CFBF-7AE2-4D6D-A589-20791A7D6859}" presName="wedge2" presStyleLbl="node1" presStyleIdx="1" presStyleCnt="3"/>
      <dgm:spPr/>
      <dgm:t>
        <a:bodyPr/>
        <a:lstStyle/>
        <a:p>
          <a:endParaRPr lang="es-CL"/>
        </a:p>
      </dgm:t>
    </dgm:pt>
    <dgm:pt modelId="{679A081D-B079-4E3A-8AA5-39094DF1E0D5}" type="pres">
      <dgm:prSet presAssocID="{4899CFBF-7AE2-4D6D-A589-20791A7D6859}" presName="dummy2a" presStyleCnt="0"/>
      <dgm:spPr/>
    </dgm:pt>
    <dgm:pt modelId="{477C6F22-5568-4157-A639-B7E52FC18E95}" type="pres">
      <dgm:prSet presAssocID="{4899CFBF-7AE2-4D6D-A589-20791A7D6859}" presName="dummy2b" presStyleCnt="0"/>
      <dgm:spPr/>
    </dgm:pt>
    <dgm:pt modelId="{A3C438F3-9DBF-4B30-9A15-10A0302B7FF9}" type="pres">
      <dgm:prSet presAssocID="{4899CFBF-7AE2-4D6D-A589-20791A7D6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54346-FE55-451C-9A19-F88009EA0F0A}" type="pres">
      <dgm:prSet presAssocID="{4899CFBF-7AE2-4D6D-A589-20791A7D6859}" presName="wedge3" presStyleLbl="node1" presStyleIdx="2" presStyleCnt="3"/>
      <dgm:spPr/>
      <dgm:t>
        <a:bodyPr/>
        <a:lstStyle/>
        <a:p>
          <a:endParaRPr lang="es-CL"/>
        </a:p>
      </dgm:t>
    </dgm:pt>
    <dgm:pt modelId="{8E081674-0F6F-4199-ACDF-B8A874511D9A}" type="pres">
      <dgm:prSet presAssocID="{4899CFBF-7AE2-4D6D-A589-20791A7D6859}" presName="dummy3a" presStyleCnt="0"/>
      <dgm:spPr/>
    </dgm:pt>
    <dgm:pt modelId="{57C673A4-D6C3-4043-83EC-EDF89382DBFA}" type="pres">
      <dgm:prSet presAssocID="{4899CFBF-7AE2-4D6D-A589-20791A7D6859}" presName="dummy3b" presStyleCnt="0"/>
      <dgm:spPr/>
    </dgm:pt>
    <dgm:pt modelId="{8CD1AD2F-3F51-4646-A0E3-58274BE28C1C}" type="pres">
      <dgm:prSet presAssocID="{4899CFBF-7AE2-4D6D-A589-20791A7D6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841A7-B31A-4721-B47C-253DD75E98A0}" type="pres">
      <dgm:prSet presAssocID="{1F87A977-3850-433E-ADE7-59F14A075C40}" presName="arrowWedge1" presStyleLbl="fgSibTrans2D1" presStyleIdx="0" presStyleCnt="3"/>
      <dgm:spPr/>
    </dgm:pt>
    <dgm:pt modelId="{4060DE7E-26CB-4FE5-9711-0DE005B901E4}" type="pres">
      <dgm:prSet presAssocID="{2EC58E2E-95C1-4F87-9FF0-DAF530C1639E}" presName="arrowWedge2" presStyleLbl="fgSibTrans2D1" presStyleIdx="1" presStyleCnt="3"/>
      <dgm:spPr/>
    </dgm:pt>
    <dgm:pt modelId="{74C1A8B4-2C3E-4080-8AA3-3CAE05AE89EA}" type="pres">
      <dgm:prSet presAssocID="{1D020769-22F0-41CE-B16C-A9EB334E15BA}" presName="arrowWedge3" presStyleLbl="fgSibTrans2D1" presStyleIdx="2" presStyleCnt="3"/>
      <dgm:spPr/>
    </dgm:pt>
  </dgm:ptLst>
  <dgm:cxnLst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DCBDB34A-FEE1-4536-940F-7F33DEF3037A}" type="presOf" srcId="{9E8A4F1B-C68D-491F-BB98-95517887B40B}" destId="{A3C438F3-9DBF-4B30-9A15-10A0302B7FF9}" srcOrd="1" destOrd="0" presId="urn:microsoft.com/office/officeart/2005/8/layout/cycle8"/>
    <dgm:cxn modelId="{7BDDF635-31D4-4418-B0E9-7EB71727E349}" srcId="{4899CFBF-7AE2-4D6D-A589-20791A7D6859}" destId="{9E8A4F1B-C68D-491F-BB98-95517887B40B}" srcOrd="1" destOrd="0" parTransId="{74A91A6A-31D0-4405-A9F7-18149A335290}" sibTransId="{2EC58E2E-95C1-4F87-9FF0-DAF530C1639E}"/>
    <dgm:cxn modelId="{06C18F8C-7FA2-4E07-8688-2F2FD3C8B28E}" type="presOf" srcId="{1EDBB47F-F111-4F37-B036-A9BEAE00BFC2}" destId="{9B40AD80-BE4B-4F46-8FFA-B263B55AC495}" srcOrd="0" destOrd="0" presId="urn:microsoft.com/office/officeart/2005/8/layout/cycle8"/>
    <dgm:cxn modelId="{16FD6793-52C5-4A9D-AAA4-882AE68C1310}" type="presOf" srcId="{9E8A4F1B-C68D-491F-BB98-95517887B40B}" destId="{C68B4EFF-4C0E-4435-B01D-6C4224F96D06}" srcOrd="0" destOrd="0" presId="urn:microsoft.com/office/officeart/2005/8/layout/cycle8"/>
    <dgm:cxn modelId="{9E33D687-2D29-4398-87EF-9EF85C363746}" type="presOf" srcId="{4899CFBF-7AE2-4D6D-A589-20791A7D6859}" destId="{DE991D8B-5749-4370-9199-2089FCEE7063}" srcOrd="0" destOrd="0" presId="urn:microsoft.com/office/officeart/2005/8/layout/cycle8"/>
    <dgm:cxn modelId="{BB47CD11-3018-4D6B-81B0-DDAF957681C1}" srcId="{4899CFBF-7AE2-4D6D-A589-20791A7D6859}" destId="{0921B1A4-2E35-4828-A96A-E5D1AB0A5AC0}" srcOrd="2" destOrd="0" parTransId="{8ECB464B-C6FA-4B5D-BA5B-A4DA60355B21}" sibTransId="{1D020769-22F0-41CE-B16C-A9EB334E15BA}"/>
    <dgm:cxn modelId="{3A91C8E8-E7A3-4AC0-99B7-164708A6AAF6}" type="presOf" srcId="{0921B1A4-2E35-4828-A96A-E5D1AB0A5AC0}" destId="{8D054346-FE55-451C-9A19-F88009EA0F0A}" srcOrd="0" destOrd="0" presId="urn:microsoft.com/office/officeart/2005/8/layout/cycle8"/>
    <dgm:cxn modelId="{2A4155AC-27F9-4E4A-913D-95DBA81A009F}" type="presOf" srcId="{1EDBB47F-F111-4F37-B036-A9BEAE00BFC2}" destId="{10948130-D62F-413C-B03B-3CAD683656D0}" srcOrd="1" destOrd="0" presId="urn:microsoft.com/office/officeart/2005/8/layout/cycle8"/>
    <dgm:cxn modelId="{1E93983F-0751-4D02-8DAE-5284A1DB5741}" type="presOf" srcId="{0921B1A4-2E35-4828-A96A-E5D1AB0A5AC0}" destId="{8CD1AD2F-3F51-4646-A0E3-58274BE28C1C}" srcOrd="1" destOrd="0" presId="urn:microsoft.com/office/officeart/2005/8/layout/cycle8"/>
    <dgm:cxn modelId="{CDBE9106-465E-4710-BEFB-97E9F2AFDDD2}" type="presParOf" srcId="{DE991D8B-5749-4370-9199-2089FCEE7063}" destId="{9B40AD80-BE4B-4F46-8FFA-B263B55AC495}" srcOrd="0" destOrd="0" presId="urn:microsoft.com/office/officeart/2005/8/layout/cycle8"/>
    <dgm:cxn modelId="{AA5D7525-41EB-404E-B5AE-73323CEF7B51}" type="presParOf" srcId="{DE991D8B-5749-4370-9199-2089FCEE7063}" destId="{B2EE4A54-5935-4032-ADB6-303A8C47AEC4}" srcOrd="1" destOrd="0" presId="urn:microsoft.com/office/officeart/2005/8/layout/cycle8"/>
    <dgm:cxn modelId="{5372CF0E-4A82-4CEE-BB96-14D8ADC2D258}" type="presParOf" srcId="{DE991D8B-5749-4370-9199-2089FCEE7063}" destId="{CFF04826-376C-4372-9064-582A7ED7328E}" srcOrd="2" destOrd="0" presId="urn:microsoft.com/office/officeart/2005/8/layout/cycle8"/>
    <dgm:cxn modelId="{1A066B1F-AB59-4650-8507-54F41DA388A7}" type="presParOf" srcId="{DE991D8B-5749-4370-9199-2089FCEE7063}" destId="{10948130-D62F-413C-B03B-3CAD683656D0}" srcOrd="3" destOrd="0" presId="urn:microsoft.com/office/officeart/2005/8/layout/cycle8"/>
    <dgm:cxn modelId="{AF017DAC-E78B-470C-96D2-D9338EBD921F}" type="presParOf" srcId="{DE991D8B-5749-4370-9199-2089FCEE7063}" destId="{C68B4EFF-4C0E-4435-B01D-6C4224F96D06}" srcOrd="4" destOrd="0" presId="urn:microsoft.com/office/officeart/2005/8/layout/cycle8"/>
    <dgm:cxn modelId="{7A52ACC3-8D00-4CF7-8403-050EE1902BD8}" type="presParOf" srcId="{DE991D8B-5749-4370-9199-2089FCEE7063}" destId="{679A081D-B079-4E3A-8AA5-39094DF1E0D5}" srcOrd="5" destOrd="0" presId="urn:microsoft.com/office/officeart/2005/8/layout/cycle8"/>
    <dgm:cxn modelId="{CC17ADEC-9DA7-4D1B-BC30-D029C5FFFE8D}" type="presParOf" srcId="{DE991D8B-5749-4370-9199-2089FCEE7063}" destId="{477C6F22-5568-4157-A639-B7E52FC18E95}" srcOrd="6" destOrd="0" presId="urn:microsoft.com/office/officeart/2005/8/layout/cycle8"/>
    <dgm:cxn modelId="{79784C1D-8704-4EAF-ADC4-E472D17E6380}" type="presParOf" srcId="{DE991D8B-5749-4370-9199-2089FCEE7063}" destId="{A3C438F3-9DBF-4B30-9A15-10A0302B7FF9}" srcOrd="7" destOrd="0" presId="urn:microsoft.com/office/officeart/2005/8/layout/cycle8"/>
    <dgm:cxn modelId="{E381ADAC-6311-4B5F-A310-0A70CFD7C9E2}" type="presParOf" srcId="{DE991D8B-5749-4370-9199-2089FCEE7063}" destId="{8D054346-FE55-451C-9A19-F88009EA0F0A}" srcOrd="8" destOrd="0" presId="urn:microsoft.com/office/officeart/2005/8/layout/cycle8"/>
    <dgm:cxn modelId="{64D6BC85-D238-4C9C-AD9E-5DA5D41FC1A2}" type="presParOf" srcId="{DE991D8B-5749-4370-9199-2089FCEE7063}" destId="{8E081674-0F6F-4199-ACDF-B8A874511D9A}" srcOrd="9" destOrd="0" presId="urn:microsoft.com/office/officeart/2005/8/layout/cycle8"/>
    <dgm:cxn modelId="{41B919C0-31C9-4FC9-AF49-76EB4EFA9667}" type="presParOf" srcId="{DE991D8B-5749-4370-9199-2089FCEE7063}" destId="{57C673A4-D6C3-4043-83EC-EDF89382DBFA}" srcOrd="10" destOrd="0" presId="urn:microsoft.com/office/officeart/2005/8/layout/cycle8"/>
    <dgm:cxn modelId="{716DAB41-02FE-4266-B5BE-0AD2AC96ABCA}" type="presParOf" srcId="{DE991D8B-5749-4370-9199-2089FCEE7063}" destId="{8CD1AD2F-3F51-4646-A0E3-58274BE28C1C}" srcOrd="11" destOrd="0" presId="urn:microsoft.com/office/officeart/2005/8/layout/cycle8"/>
    <dgm:cxn modelId="{00F3E7A8-963F-4D81-88A5-8FD8D450503C}" type="presParOf" srcId="{DE991D8B-5749-4370-9199-2089FCEE7063}" destId="{F02841A7-B31A-4721-B47C-253DD75E98A0}" srcOrd="12" destOrd="0" presId="urn:microsoft.com/office/officeart/2005/8/layout/cycle8"/>
    <dgm:cxn modelId="{CB0D2286-8C0E-4A9E-99C0-4D237D70CDBD}" type="presParOf" srcId="{DE991D8B-5749-4370-9199-2089FCEE7063}" destId="{4060DE7E-26CB-4FE5-9711-0DE005B901E4}" srcOrd="13" destOrd="0" presId="urn:microsoft.com/office/officeart/2005/8/layout/cycle8"/>
    <dgm:cxn modelId="{3479D6C6-C9F9-499B-A6A0-84E3DF3D7256}" type="presParOf" srcId="{DE991D8B-5749-4370-9199-2089FCEE7063}" destId="{74C1A8B4-2C3E-4080-8AA3-3CAE05AE89EA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18F92C4-C13B-4F09-918B-26A5E8B5A1A5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20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</a:t>
          </a:r>
        </a:p>
        <a:p>
          <a:r>
            <a:rPr lang="es-CL" sz="18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(Mínimo 1 / Máximo 3)</a:t>
          </a:r>
          <a:endParaRPr lang="es-CL" sz="1800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ABA75183-48A8-4D6E-83F5-7B2FB8C04104}">
      <dgm:prSet phldrT="[Texto]" custT="1"/>
      <dgm:spPr>
        <a:solidFill>
          <a:schemeClr val="accent3">
            <a:hueOff val="2812566"/>
            <a:satOff val="-4220"/>
            <a:lumOff val="-686"/>
            <a:alpha val="50000"/>
          </a:schemeClr>
        </a:solidFill>
      </dgm:spPr>
      <dgm:t>
        <a:bodyPr/>
        <a:lstStyle/>
        <a:p>
          <a:r>
            <a:rPr lang="es-CL" sz="20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Transferencia</a:t>
          </a:r>
        </a:p>
        <a:p>
          <a:r>
            <a:rPr lang="es-CL" sz="18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(Al menos 1)</a:t>
          </a:r>
          <a:endParaRPr lang="es-CL" sz="1800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A90EE228-808C-4CB0-BF3F-9F408CC94DB4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Licenciamiento, ventas, unidad de negocios, alianza estratégica, paquete tecnológico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0E416A56-64BA-46EF-8A7B-50CC5708D076}">
      <dgm:prSet phldrT="[Texto]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Protección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ED1ACFB2-8C00-43F0-8AB9-99BDE40B1EDF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Patente, marca, derecho de autor, derecho obtentor, secreto industrial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FBFD7041-E483-49F1-B094-5E4F6EAC6D08}">
      <dgm:prSet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 científica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037734B-78F8-4C44-8DEF-6469968C3BFF}">
      <dgm:prSet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Formación de capacidades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5996B9C-2ACC-4CB5-80AA-C94E69067AFE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Productos, procesos, servicios, gestión organizativa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1C48E88-1572-4FED-AB22-A892B32172D4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Evento, publicación, tesis, cooperación internacional, nuevo proyecto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F8B1197B-5499-4049-96F0-3D8D395C338B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Cap. profesionales, formación de redes, Infraestructura </a:t>
          </a:r>
          <a:r>
            <a:rPr lang="es-ES_tradnl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CE8DC88-81BA-4A0E-8B39-90C31C274CD3}" type="pres">
      <dgm:prSet presAssocID="{318F92C4-C13B-4F09-918B-26A5E8B5A1A5}" presName="linNode" presStyleCnt="0"/>
      <dgm:spPr/>
      <dgm:t>
        <a:bodyPr/>
        <a:lstStyle/>
        <a:p>
          <a:endParaRPr lang="es-CL"/>
        </a:p>
      </dgm:t>
    </dgm:pt>
    <dgm:pt modelId="{CCC4B587-715F-46DA-B6F8-C9DBB6FCE9B1}" type="pres">
      <dgm:prSet presAssocID="{318F92C4-C13B-4F09-918B-26A5E8B5A1A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EFD47E-7AE0-492B-AACA-D8EF83FD8D3C}" type="pres">
      <dgm:prSet presAssocID="{318F92C4-C13B-4F09-918B-26A5E8B5A1A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B47452-6EFA-4F76-8671-F48A8FB93B48}" type="pres">
      <dgm:prSet presAssocID="{15ACB3E2-ED54-411C-9D08-55E515236090}" presName="spacing" presStyleCnt="0"/>
      <dgm:spPr/>
      <dgm:t>
        <a:bodyPr/>
        <a:lstStyle/>
        <a:p>
          <a:endParaRPr lang="es-CL"/>
        </a:p>
      </dgm:t>
    </dgm:pt>
    <dgm:pt modelId="{0938FF77-F0A2-4B2E-8771-AB0AEBBE9C04}" type="pres">
      <dgm:prSet presAssocID="{ABA75183-48A8-4D6E-83F5-7B2FB8C04104}" presName="linNode" presStyleCnt="0"/>
      <dgm:spPr/>
      <dgm:t>
        <a:bodyPr/>
        <a:lstStyle/>
        <a:p>
          <a:endParaRPr lang="es-CL"/>
        </a:p>
      </dgm:t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CEE393-A529-4856-BE76-17D6B7F471D4}" type="pres">
      <dgm:prSet presAssocID="{B6EB2759-F509-45DC-9435-C3556660CFC9}" presName="spacing" presStyleCnt="0"/>
      <dgm:spPr/>
      <dgm:t>
        <a:bodyPr/>
        <a:lstStyle/>
        <a:p>
          <a:endParaRPr lang="es-CL"/>
        </a:p>
      </dgm:t>
    </dgm:pt>
    <dgm:pt modelId="{35329E7B-D895-4DE7-8296-4EE5F88C44D5}" type="pres">
      <dgm:prSet presAssocID="{0E416A56-64BA-46EF-8A7B-50CC5708D076}" presName="linNode" presStyleCnt="0"/>
      <dgm:spPr/>
      <dgm:t>
        <a:bodyPr/>
        <a:lstStyle/>
        <a:p>
          <a:endParaRPr lang="es-CL"/>
        </a:p>
      </dgm:t>
    </dgm:pt>
    <dgm:pt modelId="{03FB999A-8CD8-40A7-B2DA-8315EE55CB9E}" type="pres">
      <dgm:prSet presAssocID="{0E416A56-64BA-46EF-8A7B-50CC5708D076}" presName="parentShp" presStyleLbl="node1" presStyleIdx="2" presStyleCnt="5" custLinFactY="-1239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18B209-808A-400B-A86F-DD191F6DE92E}" type="pres">
      <dgm:prSet presAssocID="{3732F093-B4EE-42C3-B348-BCCDEAFC6650}" presName="spacing" presStyleCnt="0"/>
      <dgm:spPr/>
      <dgm:t>
        <a:bodyPr/>
        <a:lstStyle/>
        <a:p>
          <a:endParaRPr lang="es-CL"/>
        </a:p>
      </dgm:t>
    </dgm:pt>
    <dgm:pt modelId="{59BA4C5C-EFB8-42BE-8F38-40EE213BC07A}" type="pres">
      <dgm:prSet presAssocID="{FBFD7041-E483-49F1-B094-5E4F6EAC6D08}" presName="linNode" presStyleCnt="0"/>
      <dgm:spPr/>
      <dgm:t>
        <a:bodyPr/>
        <a:lstStyle/>
        <a:p>
          <a:endParaRPr lang="es-CL"/>
        </a:p>
      </dgm:t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D99E-A164-4ACF-84BC-D74FD4916D76}" type="pres">
      <dgm:prSet presAssocID="{25945C84-768A-4D09-97C6-5C10A38AEC1C}" presName="spacing" presStyleCnt="0"/>
      <dgm:spPr/>
      <dgm:t>
        <a:bodyPr/>
        <a:lstStyle/>
        <a:p>
          <a:endParaRPr lang="es-CL"/>
        </a:p>
      </dgm:t>
    </dgm:pt>
    <dgm:pt modelId="{EAFF1E9F-8B8A-43BF-8391-12C46D54F52D}" type="pres">
      <dgm:prSet presAssocID="{3037734B-78F8-4C44-8DEF-6469968C3BFF}" presName="linNode" presStyleCnt="0"/>
      <dgm:spPr/>
      <dgm:t>
        <a:bodyPr/>
        <a:lstStyle/>
        <a:p>
          <a:endParaRPr lang="es-CL"/>
        </a:p>
      </dgm:t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8FCC292-0C57-40EF-AB05-2A7DEB133496}" type="presOf" srcId="{3037734B-78F8-4C44-8DEF-6469968C3BFF}" destId="{03A70015-B4CE-4E0D-86BC-28E310B5C649}" srcOrd="0" destOrd="0" presId="urn:microsoft.com/office/officeart/2005/8/layout/vList6"/>
    <dgm:cxn modelId="{941C1830-E92D-49DE-8403-CA01F02D17BD}" type="presOf" srcId="{A90EE228-808C-4CB0-BF3F-9F408CC94DB4}" destId="{F1F09C2A-3147-47F6-82AD-8E637741E089}" srcOrd="0" destOrd="0" presId="urn:microsoft.com/office/officeart/2005/8/layout/vList6"/>
    <dgm:cxn modelId="{115789F0-C742-4ABC-86A3-6AA7B277D20B}" srcId="{318F92C4-C13B-4F09-918B-26A5E8B5A1A5}" destId="{C5996B9C-2ACC-4CB5-80AA-C94E69067AFE}" srcOrd="0" destOrd="0" parTransId="{99B2C7C5-1E6A-48A7-B7BD-E17B23BC9291}" sibTransId="{63CC0F74-2A22-4D82-B1EC-13A03F837424}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9CBBB1FC-A693-4C18-9CD2-B9A926F02D94}" srcId="{3037734B-78F8-4C44-8DEF-6469968C3BFF}" destId="{F8B1197B-5499-4049-96F0-3D8D395C338B}" srcOrd="0" destOrd="0" parTransId="{D5CD2709-2F31-48B0-8D21-8B29BE9D1658}" sibTransId="{E8F36D0A-DD76-4438-B222-EF5AB3525151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18F9FBB9-9964-4F4F-BF5E-3A8A9C60478B}" type="presOf" srcId="{318F92C4-C13B-4F09-918B-26A5E8B5A1A5}" destId="{CCC4B587-715F-46DA-B6F8-C9DBB6FCE9B1}" srcOrd="0" destOrd="0" presId="urn:microsoft.com/office/officeart/2005/8/layout/vList6"/>
    <dgm:cxn modelId="{1BC69DE9-0D94-4325-9C05-713EDAB444E8}" srcId="{ABA75183-48A8-4D6E-83F5-7B2FB8C04104}" destId="{A90EE228-808C-4CB0-BF3F-9F408CC94DB4}" srcOrd="0" destOrd="0" parTransId="{2533FEA5-7D47-46B4-A31C-AA2FC148206C}" sibTransId="{77FACAAE-5715-4EB2-90C9-0AD687E45BBD}"/>
    <dgm:cxn modelId="{FB6979F3-5103-41D5-975D-5B32CAED8E08}" type="presOf" srcId="{ED1ACFB2-8C00-43F0-8AB9-99BDE40B1EDF}" destId="{76471A3E-286A-4256-86C8-BDC6CF684BF6}" srcOrd="0" destOrd="0" presId="urn:microsoft.com/office/officeart/2005/8/layout/vList6"/>
    <dgm:cxn modelId="{51BE472F-64B5-4CEF-AA60-D8A80262DCE1}" type="presOf" srcId="{FBFD7041-E483-49F1-B094-5E4F6EAC6D08}" destId="{F7AEE572-3DCE-44E5-9515-5AD4D178CE9A}" srcOrd="0" destOrd="0" presId="urn:microsoft.com/office/officeart/2005/8/layout/vList6"/>
    <dgm:cxn modelId="{0AD564EE-C9BD-44B6-AC1C-E2D2E66560D5}" type="presOf" srcId="{ABA75183-48A8-4D6E-83F5-7B2FB8C04104}" destId="{A00A07CB-1ED4-4325-927F-AEF504288A24}" srcOrd="0" destOrd="0" presId="urn:microsoft.com/office/officeart/2005/8/layout/vList6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466FEB38-DF8F-4027-8EFA-D2879251B3F7}" type="presOf" srcId="{F8B1197B-5499-4049-96F0-3D8D395C338B}" destId="{FCB1E153-B1F7-4F1E-B21B-311E76FAFC92}" srcOrd="0" destOrd="0" presId="urn:microsoft.com/office/officeart/2005/8/layout/vList6"/>
    <dgm:cxn modelId="{CB533D85-6E21-4453-9A1B-C9E5FB6F56BC}" type="presOf" srcId="{0E416A56-64BA-46EF-8A7B-50CC5708D076}" destId="{03FB999A-8CD8-40A7-B2DA-8315EE55CB9E}" srcOrd="0" destOrd="0" presId="urn:microsoft.com/office/officeart/2005/8/layout/vList6"/>
    <dgm:cxn modelId="{725D293D-0D52-4541-9FBD-09FC43B5361D}" type="presOf" srcId="{A0AA9456-90F8-473C-992C-8F4F24001094}" destId="{C49B8E59-2ACC-453D-A67A-6A244528B916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C11E49E7-4783-405C-AC41-DF51977F7C44}" type="presOf" srcId="{31C48E88-1572-4FED-AB22-A892B32172D4}" destId="{EABFB144-450E-4C2D-9CD6-4D2E6B9ADC59}" srcOrd="0" destOrd="0" presId="urn:microsoft.com/office/officeart/2005/8/layout/vList6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1298B8B2-299D-4AAF-A172-28E22B89504C}" type="presOf" srcId="{C5996B9C-2ACC-4CB5-80AA-C94E69067AFE}" destId="{78EFD47E-7AE0-492B-AACA-D8EF83FD8D3C}" srcOrd="0" destOrd="0" presId="urn:microsoft.com/office/officeart/2005/8/layout/vList6"/>
    <dgm:cxn modelId="{CB16C2D8-7B86-4449-9BF4-304ACF7CE49F}" type="presParOf" srcId="{C49B8E59-2ACC-453D-A67A-6A244528B916}" destId="{7CE8DC88-81BA-4A0E-8B39-90C31C274CD3}" srcOrd="0" destOrd="0" presId="urn:microsoft.com/office/officeart/2005/8/layout/vList6"/>
    <dgm:cxn modelId="{99FBD135-42E1-4BBD-8F7B-BD1CDB222A5C}" type="presParOf" srcId="{7CE8DC88-81BA-4A0E-8B39-90C31C274CD3}" destId="{CCC4B587-715F-46DA-B6F8-C9DBB6FCE9B1}" srcOrd="0" destOrd="0" presId="urn:microsoft.com/office/officeart/2005/8/layout/vList6"/>
    <dgm:cxn modelId="{10EC7674-B6FE-4A6B-B31B-6680541EF816}" type="presParOf" srcId="{7CE8DC88-81BA-4A0E-8B39-90C31C274CD3}" destId="{78EFD47E-7AE0-492B-AACA-D8EF83FD8D3C}" srcOrd="1" destOrd="0" presId="urn:microsoft.com/office/officeart/2005/8/layout/vList6"/>
    <dgm:cxn modelId="{19F8CADB-F8F7-43BA-9104-F6B10D6D72BD}" type="presParOf" srcId="{C49B8E59-2ACC-453D-A67A-6A244528B916}" destId="{51B47452-6EFA-4F76-8671-F48A8FB93B48}" srcOrd="1" destOrd="0" presId="urn:microsoft.com/office/officeart/2005/8/layout/vList6"/>
    <dgm:cxn modelId="{C2A07B6B-5A7B-4155-949F-3BA1339BF7DA}" type="presParOf" srcId="{C49B8E59-2ACC-453D-A67A-6A244528B916}" destId="{0938FF77-F0A2-4B2E-8771-AB0AEBBE9C04}" srcOrd="2" destOrd="0" presId="urn:microsoft.com/office/officeart/2005/8/layout/vList6"/>
    <dgm:cxn modelId="{EEA064DB-7FA5-4467-8CFA-AC55D977B469}" type="presParOf" srcId="{0938FF77-F0A2-4B2E-8771-AB0AEBBE9C04}" destId="{A00A07CB-1ED4-4325-927F-AEF504288A24}" srcOrd="0" destOrd="0" presId="urn:microsoft.com/office/officeart/2005/8/layout/vList6"/>
    <dgm:cxn modelId="{4AF8D184-9183-4F33-B0A4-6167DA909D05}" type="presParOf" srcId="{0938FF77-F0A2-4B2E-8771-AB0AEBBE9C04}" destId="{F1F09C2A-3147-47F6-82AD-8E637741E089}" srcOrd="1" destOrd="0" presId="urn:microsoft.com/office/officeart/2005/8/layout/vList6"/>
    <dgm:cxn modelId="{B5225A94-453B-4158-844C-6963309F88A8}" type="presParOf" srcId="{C49B8E59-2ACC-453D-A67A-6A244528B916}" destId="{7ACEE393-A529-4856-BE76-17D6B7F471D4}" srcOrd="3" destOrd="0" presId="urn:microsoft.com/office/officeart/2005/8/layout/vList6"/>
    <dgm:cxn modelId="{B0681926-2AAA-4056-BDFB-0DF0040607E8}" type="presParOf" srcId="{C49B8E59-2ACC-453D-A67A-6A244528B916}" destId="{35329E7B-D895-4DE7-8296-4EE5F88C44D5}" srcOrd="4" destOrd="0" presId="urn:microsoft.com/office/officeart/2005/8/layout/vList6"/>
    <dgm:cxn modelId="{0DBCE0B2-0359-46F2-9D05-DBD3E98C9710}" type="presParOf" srcId="{35329E7B-D895-4DE7-8296-4EE5F88C44D5}" destId="{03FB999A-8CD8-40A7-B2DA-8315EE55CB9E}" srcOrd="0" destOrd="0" presId="urn:microsoft.com/office/officeart/2005/8/layout/vList6"/>
    <dgm:cxn modelId="{307D4CCB-AE43-4C4E-BD62-344288E3E599}" type="presParOf" srcId="{35329E7B-D895-4DE7-8296-4EE5F88C44D5}" destId="{76471A3E-286A-4256-86C8-BDC6CF684BF6}" srcOrd="1" destOrd="0" presId="urn:microsoft.com/office/officeart/2005/8/layout/vList6"/>
    <dgm:cxn modelId="{E8DFBD17-C167-4598-9072-9DD365F99578}" type="presParOf" srcId="{C49B8E59-2ACC-453D-A67A-6A244528B916}" destId="{2918B209-808A-400B-A86F-DD191F6DE92E}" srcOrd="5" destOrd="0" presId="urn:microsoft.com/office/officeart/2005/8/layout/vList6"/>
    <dgm:cxn modelId="{D54D1FCD-6966-4D41-B459-0D280C18DCF4}" type="presParOf" srcId="{C49B8E59-2ACC-453D-A67A-6A244528B916}" destId="{59BA4C5C-EFB8-42BE-8F38-40EE213BC07A}" srcOrd="6" destOrd="0" presId="urn:microsoft.com/office/officeart/2005/8/layout/vList6"/>
    <dgm:cxn modelId="{6F2CE025-3F25-43A2-ABBE-CECD32CE2868}" type="presParOf" srcId="{59BA4C5C-EFB8-42BE-8F38-40EE213BC07A}" destId="{F7AEE572-3DCE-44E5-9515-5AD4D178CE9A}" srcOrd="0" destOrd="0" presId="urn:microsoft.com/office/officeart/2005/8/layout/vList6"/>
    <dgm:cxn modelId="{080007F0-2F6A-4C04-94EC-1F39526F7770}" type="presParOf" srcId="{59BA4C5C-EFB8-42BE-8F38-40EE213BC07A}" destId="{EABFB144-450E-4C2D-9CD6-4D2E6B9ADC59}" srcOrd="1" destOrd="0" presId="urn:microsoft.com/office/officeart/2005/8/layout/vList6"/>
    <dgm:cxn modelId="{38B4E160-8F2B-4CE1-8F27-0602CB2A7E93}" type="presParOf" srcId="{C49B8E59-2ACC-453D-A67A-6A244528B916}" destId="{9E5AD99E-A164-4ACF-84BC-D74FD4916D76}" srcOrd="7" destOrd="0" presId="urn:microsoft.com/office/officeart/2005/8/layout/vList6"/>
    <dgm:cxn modelId="{C9AB3422-ADA7-49A0-BF1A-EB2CBAC56DBA}" type="presParOf" srcId="{C49B8E59-2ACC-453D-A67A-6A244528B916}" destId="{EAFF1E9F-8B8A-43BF-8391-12C46D54F52D}" srcOrd="8" destOrd="0" presId="urn:microsoft.com/office/officeart/2005/8/layout/vList6"/>
    <dgm:cxn modelId="{306DE65B-6571-4B11-88D1-B489D8535C7F}" type="presParOf" srcId="{EAFF1E9F-8B8A-43BF-8391-12C46D54F52D}" destId="{03A70015-B4CE-4E0D-86BC-28E310B5C649}" srcOrd="0" destOrd="0" presId="urn:microsoft.com/office/officeart/2005/8/layout/vList6"/>
    <dgm:cxn modelId="{1AC1CBDD-19A0-4DD4-90F8-C357E26086F8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C6B47F-6232-488D-B99B-8453542273B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DDEFFAC-2955-4EDF-AC89-0BEF8BCDE138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Asignación del proyecto a un Panel de Evaluación por Área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8575185A-BE62-47CE-AB82-70117DFB1D2C}" type="parTrans" cxnId="{07BE7312-633E-4CF9-B8CB-D71CD3D44B07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8BB86193-1FD1-4748-BD73-6E77CA83A39C}" type="sibTrans" cxnId="{07BE7312-633E-4CF9-B8CB-D71CD3D44B07}">
      <dgm:prSet custT="1"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987000CF-8393-4111-87E7-1E36BD35124F}">
      <dgm:prSet phldrT="[Texto]"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pPr algn="just"/>
          <a:r>
            <a:rPr lang="es-CL" sz="15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Los proyectos pueden ser llamados a realizar una </a:t>
          </a:r>
          <a:r>
            <a:rPr lang="es-CL" sz="1500" u="sng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presentación presencial de la propuesta</a:t>
          </a:r>
          <a:r>
            <a:rPr lang="es-CL" sz="15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s-CL" sz="15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ante el Panel de Evaluación</a:t>
          </a:r>
          <a:endParaRPr lang="es-CL" sz="15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4A9AD06A-7BCA-4FD5-8B07-8A4C35455F6D}" type="parTrans" cxnId="{A3EF6E58-1596-4133-B031-0C1E85EB9CC7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C4049FA6-C01E-4D15-9F3F-A6F3E95352A9}" type="sibTrans" cxnId="{A3EF6E58-1596-4133-B031-0C1E85EB9CC7}">
      <dgm:prSet custT="1"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9C80C8AB-2866-4DE2-87DB-F887DEC54779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Evaluación consolidada de panel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1E38F77-1381-4517-9ED8-698E2D0299DA}" type="parTrans" cxnId="{BE3D77B8-E4E5-4483-9460-B9B248056D43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6D608F95-845B-4C77-8938-6AC97B745BF0}" type="sibTrans" cxnId="{BE3D77B8-E4E5-4483-9460-B9B248056D43}">
      <dgm:prSet custT="1"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D15368FB-75E7-449C-8ED1-E272A7069AB1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Aprobación por el Consejo FONDEF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4EECD11-0024-4185-9997-45CB7E9B5FDD}" type="parTrans" cxnId="{2104A8C5-FAF6-495B-B93B-FE9134069F20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F5A0E79F-7BE5-4104-8567-E9275D6D1350}" type="sibTrans" cxnId="{2104A8C5-FAF6-495B-B93B-FE9134069F20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18B644D2-1FFA-4EAD-BAB3-193C1495A9C8}" type="pres">
      <dgm:prSet presAssocID="{64C6B47F-6232-488D-B99B-8453542273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385AD8F-300E-4B72-83B2-7A375D100335}" type="pres">
      <dgm:prSet presAssocID="{64C6B47F-6232-488D-B99B-8453542273B1}" presName="dummyMaxCanvas" presStyleCnt="0">
        <dgm:presLayoutVars/>
      </dgm:prSet>
      <dgm:spPr/>
    </dgm:pt>
    <dgm:pt modelId="{CFEFA809-BD7F-43F4-84BF-CB613C55950C}" type="pres">
      <dgm:prSet presAssocID="{64C6B47F-6232-488D-B99B-8453542273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E40509-01F1-4AAB-A007-42D88A9C9655}" type="pres">
      <dgm:prSet presAssocID="{64C6B47F-6232-488D-B99B-8453542273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2E945F-BEAE-41F4-9628-976A870F6ED8}" type="pres">
      <dgm:prSet presAssocID="{64C6B47F-6232-488D-B99B-8453542273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C82971-D978-462E-97B7-7467F35D8436}" type="pres">
      <dgm:prSet presAssocID="{64C6B47F-6232-488D-B99B-8453542273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52CAD9-74EB-4CAD-B618-15B444D291D6}" type="pres">
      <dgm:prSet presAssocID="{64C6B47F-6232-488D-B99B-8453542273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69C542-E58A-4FD8-9903-A3724180D432}" type="pres">
      <dgm:prSet presAssocID="{64C6B47F-6232-488D-B99B-8453542273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B57CDC-1BC0-4821-B7F0-28FD0F600E88}" type="pres">
      <dgm:prSet presAssocID="{64C6B47F-6232-488D-B99B-8453542273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1994F0-E77C-46DF-8C63-A120B87A00FD}" type="pres">
      <dgm:prSet presAssocID="{64C6B47F-6232-488D-B99B-8453542273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A99B72-CFD3-446F-877E-33404C48D322}" type="pres">
      <dgm:prSet presAssocID="{64C6B47F-6232-488D-B99B-8453542273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29BFC3-A982-4F3F-9EC0-A411DAFBD584}" type="pres">
      <dgm:prSet presAssocID="{64C6B47F-6232-488D-B99B-8453542273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B6CF2F-B800-4A9E-80E9-70A6055970FA}" type="pres">
      <dgm:prSet presAssocID="{64C6B47F-6232-488D-B99B-8453542273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D861DC4-D4E0-41E5-AE31-DAA46E1B60E4}" type="presOf" srcId="{64C6B47F-6232-488D-B99B-8453542273B1}" destId="{18B644D2-1FFA-4EAD-BAB3-193C1495A9C8}" srcOrd="0" destOrd="0" presId="urn:microsoft.com/office/officeart/2005/8/layout/vProcess5"/>
    <dgm:cxn modelId="{CA1DDE8D-B6D0-4857-8E2D-CB2B8B8FAB01}" type="presOf" srcId="{9C80C8AB-2866-4DE2-87DB-F887DEC54779}" destId="{D22E945F-BEAE-41F4-9628-976A870F6ED8}" srcOrd="0" destOrd="0" presId="urn:microsoft.com/office/officeart/2005/8/layout/vProcess5"/>
    <dgm:cxn modelId="{6A5F732F-9290-4527-BA03-2D3C64132896}" type="presOf" srcId="{C4049FA6-C01E-4D15-9F3F-A6F3E95352A9}" destId="{3269C542-E58A-4FD8-9903-A3724180D432}" srcOrd="0" destOrd="0" presId="urn:microsoft.com/office/officeart/2005/8/layout/vProcess5"/>
    <dgm:cxn modelId="{5001B3A5-2F69-467B-86B2-5A94CE118E38}" type="presOf" srcId="{9C80C8AB-2866-4DE2-87DB-F887DEC54779}" destId="{3F29BFC3-A982-4F3F-9EC0-A411DAFBD584}" srcOrd="1" destOrd="0" presId="urn:microsoft.com/office/officeart/2005/8/layout/vProcess5"/>
    <dgm:cxn modelId="{D29D65F1-65F5-452F-8F5E-E26239B037CD}" type="presOf" srcId="{6D608F95-845B-4C77-8938-6AC97B745BF0}" destId="{1DB57CDC-1BC0-4821-B7F0-28FD0F600E88}" srcOrd="0" destOrd="0" presId="urn:microsoft.com/office/officeart/2005/8/layout/vProcess5"/>
    <dgm:cxn modelId="{2104A8C5-FAF6-495B-B93B-FE9134069F20}" srcId="{64C6B47F-6232-488D-B99B-8453542273B1}" destId="{D15368FB-75E7-449C-8ED1-E272A7069AB1}" srcOrd="3" destOrd="0" parTransId="{C4EECD11-0024-4185-9997-45CB7E9B5FDD}" sibTransId="{F5A0E79F-7BE5-4104-8567-E9275D6D1350}"/>
    <dgm:cxn modelId="{BE3D77B8-E4E5-4483-9460-B9B248056D43}" srcId="{64C6B47F-6232-488D-B99B-8453542273B1}" destId="{9C80C8AB-2866-4DE2-87DB-F887DEC54779}" srcOrd="2" destOrd="0" parTransId="{51E38F77-1381-4517-9ED8-698E2D0299DA}" sibTransId="{6D608F95-845B-4C77-8938-6AC97B745BF0}"/>
    <dgm:cxn modelId="{A3EF6E58-1596-4133-B031-0C1E85EB9CC7}" srcId="{64C6B47F-6232-488D-B99B-8453542273B1}" destId="{987000CF-8393-4111-87E7-1E36BD35124F}" srcOrd="1" destOrd="0" parTransId="{4A9AD06A-7BCA-4FD5-8B07-8A4C35455F6D}" sibTransId="{C4049FA6-C01E-4D15-9F3F-A6F3E95352A9}"/>
    <dgm:cxn modelId="{D0538752-2CF0-4A0F-863F-81FC994C7AC4}" type="presOf" srcId="{8BB86193-1FD1-4748-BD73-6E77CA83A39C}" destId="{A252CAD9-74EB-4CAD-B618-15B444D291D6}" srcOrd="0" destOrd="0" presId="urn:microsoft.com/office/officeart/2005/8/layout/vProcess5"/>
    <dgm:cxn modelId="{BEE92B46-6133-4392-BABD-0153301ADB66}" type="presOf" srcId="{D15368FB-75E7-449C-8ED1-E272A7069AB1}" destId="{A0C82971-D978-462E-97B7-7467F35D8436}" srcOrd="0" destOrd="0" presId="urn:microsoft.com/office/officeart/2005/8/layout/vProcess5"/>
    <dgm:cxn modelId="{07BE7312-633E-4CF9-B8CB-D71CD3D44B07}" srcId="{64C6B47F-6232-488D-B99B-8453542273B1}" destId="{6DDEFFAC-2955-4EDF-AC89-0BEF8BCDE138}" srcOrd="0" destOrd="0" parTransId="{8575185A-BE62-47CE-AB82-70117DFB1D2C}" sibTransId="{8BB86193-1FD1-4748-BD73-6E77CA83A39C}"/>
    <dgm:cxn modelId="{EEED521E-BBC3-47AB-866D-BACD7363712F}" type="presOf" srcId="{987000CF-8393-4111-87E7-1E36BD35124F}" destId="{F3A99B72-CFD3-446F-877E-33404C48D322}" srcOrd="1" destOrd="0" presId="urn:microsoft.com/office/officeart/2005/8/layout/vProcess5"/>
    <dgm:cxn modelId="{5D7AC216-D0D5-4471-95DC-280CD91ADF33}" type="presOf" srcId="{6DDEFFAC-2955-4EDF-AC89-0BEF8BCDE138}" destId="{5A1994F0-E77C-46DF-8C63-A120B87A00FD}" srcOrd="1" destOrd="0" presId="urn:microsoft.com/office/officeart/2005/8/layout/vProcess5"/>
    <dgm:cxn modelId="{FC44D706-5C7F-40CE-B4C0-8A503DA77CAF}" type="presOf" srcId="{6DDEFFAC-2955-4EDF-AC89-0BEF8BCDE138}" destId="{CFEFA809-BD7F-43F4-84BF-CB613C55950C}" srcOrd="0" destOrd="0" presId="urn:microsoft.com/office/officeart/2005/8/layout/vProcess5"/>
    <dgm:cxn modelId="{FE1CBE54-DFAD-473D-B013-D6A87FEEFFC0}" type="presOf" srcId="{D15368FB-75E7-449C-8ED1-E272A7069AB1}" destId="{16B6CF2F-B800-4A9E-80E9-70A6055970FA}" srcOrd="1" destOrd="0" presId="urn:microsoft.com/office/officeart/2005/8/layout/vProcess5"/>
    <dgm:cxn modelId="{94943F4A-BB80-4469-A0BF-8F8D9F660705}" type="presOf" srcId="{987000CF-8393-4111-87E7-1E36BD35124F}" destId="{0FE40509-01F1-4AAB-A007-42D88A9C9655}" srcOrd="0" destOrd="0" presId="urn:microsoft.com/office/officeart/2005/8/layout/vProcess5"/>
    <dgm:cxn modelId="{841ADC05-93A3-47B3-98FD-FDAFF3F60FDF}" type="presParOf" srcId="{18B644D2-1FFA-4EAD-BAB3-193C1495A9C8}" destId="{4385AD8F-300E-4B72-83B2-7A375D100335}" srcOrd="0" destOrd="0" presId="urn:microsoft.com/office/officeart/2005/8/layout/vProcess5"/>
    <dgm:cxn modelId="{871D842C-67EA-4FB2-8E24-D9CF9E4467BC}" type="presParOf" srcId="{18B644D2-1FFA-4EAD-BAB3-193C1495A9C8}" destId="{CFEFA809-BD7F-43F4-84BF-CB613C55950C}" srcOrd="1" destOrd="0" presId="urn:microsoft.com/office/officeart/2005/8/layout/vProcess5"/>
    <dgm:cxn modelId="{1EE229EE-241F-4C31-A5B3-8AA0EA7FCCCE}" type="presParOf" srcId="{18B644D2-1FFA-4EAD-BAB3-193C1495A9C8}" destId="{0FE40509-01F1-4AAB-A007-42D88A9C9655}" srcOrd="2" destOrd="0" presId="urn:microsoft.com/office/officeart/2005/8/layout/vProcess5"/>
    <dgm:cxn modelId="{EC8EDCF4-2D9F-4C59-906C-560372AF03A9}" type="presParOf" srcId="{18B644D2-1FFA-4EAD-BAB3-193C1495A9C8}" destId="{D22E945F-BEAE-41F4-9628-976A870F6ED8}" srcOrd="3" destOrd="0" presId="urn:microsoft.com/office/officeart/2005/8/layout/vProcess5"/>
    <dgm:cxn modelId="{64F4E706-A8C1-462E-8E2D-DD9F26273034}" type="presParOf" srcId="{18B644D2-1FFA-4EAD-BAB3-193C1495A9C8}" destId="{A0C82971-D978-462E-97B7-7467F35D8436}" srcOrd="4" destOrd="0" presId="urn:microsoft.com/office/officeart/2005/8/layout/vProcess5"/>
    <dgm:cxn modelId="{81174029-11E0-4978-BE34-A42B28F1E894}" type="presParOf" srcId="{18B644D2-1FFA-4EAD-BAB3-193C1495A9C8}" destId="{A252CAD9-74EB-4CAD-B618-15B444D291D6}" srcOrd="5" destOrd="0" presId="urn:microsoft.com/office/officeart/2005/8/layout/vProcess5"/>
    <dgm:cxn modelId="{8A0B49FB-D0E2-4438-8E00-B857999863E0}" type="presParOf" srcId="{18B644D2-1FFA-4EAD-BAB3-193C1495A9C8}" destId="{3269C542-E58A-4FD8-9903-A3724180D432}" srcOrd="6" destOrd="0" presId="urn:microsoft.com/office/officeart/2005/8/layout/vProcess5"/>
    <dgm:cxn modelId="{71451DC4-DD69-4EE5-A413-1D566C2E752D}" type="presParOf" srcId="{18B644D2-1FFA-4EAD-BAB3-193C1495A9C8}" destId="{1DB57CDC-1BC0-4821-B7F0-28FD0F600E88}" srcOrd="7" destOrd="0" presId="urn:microsoft.com/office/officeart/2005/8/layout/vProcess5"/>
    <dgm:cxn modelId="{F86A6E30-90DB-400A-A65F-EE48ECE52765}" type="presParOf" srcId="{18B644D2-1FFA-4EAD-BAB3-193C1495A9C8}" destId="{5A1994F0-E77C-46DF-8C63-A120B87A00FD}" srcOrd="8" destOrd="0" presId="urn:microsoft.com/office/officeart/2005/8/layout/vProcess5"/>
    <dgm:cxn modelId="{00B65427-BFEC-49EC-9BA2-B7D0DE75EB9D}" type="presParOf" srcId="{18B644D2-1FFA-4EAD-BAB3-193C1495A9C8}" destId="{F3A99B72-CFD3-446F-877E-33404C48D322}" srcOrd="9" destOrd="0" presId="urn:microsoft.com/office/officeart/2005/8/layout/vProcess5"/>
    <dgm:cxn modelId="{A7D82AA9-54D6-4346-B96F-2B97403CEBA9}" type="presParOf" srcId="{18B644D2-1FFA-4EAD-BAB3-193C1495A9C8}" destId="{3F29BFC3-A982-4F3F-9EC0-A411DAFBD584}" srcOrd="10" destOrd="0" presId="urn:microsoft.com/office/officeart/2005/8/layout/vProcess5"/>
    <dgm:cxn modelId="{53D5A01E-00C6-4B66-8C22-5FA2F032AFEF}" type="presParOf" srcId="{18B644D2-1FFA-4EAD-BAB3-193C1495A9C8}" destId="{16B6CF2F-B800-4A9E-80E9-70A6055970FA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D767E-5265-4AC9-BD28-9908A13092AD}">
      <dsp:nvSpPr>
        <dsp:cNvPr id="0" name=""/>
        <dsp:cNvSpPr/>
      </dsp:nvSpPr>
      <dsp:spPr>
        <a:xfrm>
          <a:off x="357172" y="1190259"/>
          <a:ext cx="5150501" cy="28187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itchFamily="34" charset="0"/>
              <a:cs typeface="Calibri" pitchFamily="34" charset="0"/>
            </a:rPr>
            <a:t>Evaluación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itchFamily="34" charset="0"/>
            <a:cs typeface="Calibri" pitchFamily="34" charset="0"/>
          </a:endParaRPr>
        </a:p>
      </dsp:txBody>
      <dsp:txXfrm>
        <a:off x="1111445" y="1603053"/>
        <a:ext cx="3641955" cy="1993146"/>
      </dsp:txXfrm>
    </dsp:sp>
    <dsp:sp modelId="{38870385-0400-4421-84F9-EE50A9F14512}">
      <dsp:nvSpPr>
        <dsp:cNvPr id="0" name=""/>
        <dsp:cNvSpPr/>
      </dsp:nvSpPr>
      <dsp:spPr>
        <a:xfrm>
          <a:off x="3714743" y="2143138"/>
          <a:ext cx="1789739" cy="1094635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Calibri" pitchFamily="34" charset="0"/>
              <a:cs typeface="Calibri" pitchFamily="34" charset="0"/>
            </a:rPr>
            <a:t>Investigación Tecnológica</a:t>
          </a:r>
          <a:endParaRPr lang="es-CL" sz="1300" kern="1200" dirty="0">
            <a:latin typeface="Calibri" pitchFamily="34" charset="0"/>
            <a:cs typeface="Calibri" pitchFamily="34" charset="0"/>
          </a:endParaRPr>
        </a:p>
      </dsp:txBody>
      <dsp:txXfrm>
        <a:off x="3976844" y="2303444"/>
        <a:ext cx="1265537" cy="774023"/>
      </dsp:txXfrm>
    </dsp:sp>
    <dsp:sp modelId="{AB283675-6718-40EB-9055-AF3CA216895C}">
      <dsp:nvSpPr>
        <dsp:cNvPr id="0" name=""/>
        <dsp:cNvSpPr/>
      </dsp:nvSpPr>
      <dsp:spPr>
        <a:xfrm>
          <a:off x="428598" y="2190348"/>
          <a:ext cx="1642974" cy="95364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latin typeface="Calibri" pitchFamily="34" charset="0"/>
              <a:cs typeface="Calibri" pitchFamily="34" charset="0"/>
            </a:rPr>
            <a:t>Resultados Proyectos Ciencia Aplicada</a:t>
          </a:r>
          <a:endParaRPr lang="es-CL" sz="1300" kern="1200" dirty="0">
            <a:latin typeface="Calibri" pitchFamily="34" charset="0"/>
            <a:cs typeface="Calibri" pitchFamily="34" charset="0"/>
          </a:endParaRPr>
        </a:p>
      </dsp:txBody>
      <dsp:txXfrm>
        <a:off x="669206" y="2330006"/>
        <a:ext cx="1161758" cy="674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680F-A3F6-4BEA-BA59-3E6B103275CD}">
      <dsp:nvSpPr>
        <dsp:cNvPr id="0" name=""/>
        <dsp:cNvSpPr/>
      </dsp:nvSpPr>
      <dsp:spPr>
        <a:xfrm>
          <a:off x="3857659" y="350262"/>
          <a:ext cx="2640341" cy="2640341"/>
        </a:xfrm>
        <a:prstGeom prst="gear9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1.Resultados previos y contenido </a:t>
          </a:r>
          <a:r>
            <a:rPr lang="es-CL" sz="1400" b="1" kern="1200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(50%)</a:t>
          </a:r>
          <a:endParaRPr lang="es-CL" sz="14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388485" y="968749"/>
        <a:ext cx="1578689" cy="1357190"/>
      </dsp:txXfrm>
    </dsp:sp>
    <dsp:sp modelId="{D9558375-090E-4F8F-AF7B-E02E0905E83D}">
      <dsp:nvSpPr>
        <dsp:cNvPr id="0" name=""/>
        <dsp:cNvSpPr/>
      </dsp:nvSpPr>
      <dsp:spPr>
        <a:xfrm>
          <a:off x="2491739" y="2136218"/>
          <a:ext cx="2223167" cy="2063152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2.Capacidades y Gestión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(25%)</a:t>
          </a:r>
          <a:endParaRPr lang="es-CL" sz="1400" b="1" kern="1200" dirty="0">
            <a:solidFill>
              <a:schemeClr val="tx2"/>
            </a:solidFill>
          </a:endParaRPr>
        </a:p>
      </dsp:txBody>
      <dsp:txXfrm>
        <a:off x="3034404" y="2658762"/>
        <a:ext cx="1137837" cy="1018064"/>
      </dsp:txXfrm>
    </dsp:sp>
    <dsp:sp modelId="{F2CF18A4-D6BC-4C6E-AC5E-11404C852F1E}">
      <dsp:nvSpPr>
        <dsp:cNvPr id="0" name=""/>
        <dsp:cNvSpPr/>
      </dsp:nvSpPr>
      <dsp:spPr>
        <a:xfrm rot="20700000">
          <a:off x="5232755" y="2481125"/>
          <a:ext cx="2150258" cy="2076609"/>
        </a:xfrm>
        <a:prstGeom prst="gear6">
          <a:avLst/>
        </a:prstGeom>
        <a:solidFill>
          <a:srgbClr val="7030A0">
            <a:alpha val="3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400" b="1" kern="1200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potencial económico y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(25%)</a:t>
          </a:r>
          <a:endParaRPr lang="es-CL" sz="14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 rot="-20700000">
        <a:off x="5708738" y="2932218"/>
        <a:ext cx="1198292" cy="1174423"/>
      </dsp:txXfrm>
    </dsp:sp>
    <dsp:sp modelId="{B9BF30C7-C9D9-4AF6-A5F8-D5DC728A5926}">
      <dsp:nvSpPr>
        <dsp:cNvPr id="0" name=""/>
        <dsp:cNvSpPr/>
      </dsp:nvSpPr>
      <dsp:spPr>
        <a:xfrm rot="1066276" flipH="1">
          <a:off x="2769755" y="284223"/>
          <a:ext cx="2868263" cy="3150192"/>
        </a:xfrm>
        <a:prstGeom prst="circularArrow">
          <a:avLst>
            <a:gd name="adj1" fmla="val 4688"/>
            <a:gd name="adj2" fmla="val 299029"/>
            <a:gd name="adj3" fmla="val 2528961"/>
            <a:gd name="adj4" fmla="val 1583398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805CD7-CA06-4AFD-B899-8CAC7AA3F436}">
      <dsp:nvSpPr>
        <dsp:cNvPr id="0" name=""/>
        <dsp:cNvSpPr/>
      </dsp:nvSpPr>
      <dsp:spPr>
        <a:xfrm rot="14766878">
          <a:off x="3392372" y="2313899"/>
          <a:ext cx="2455517" cy="24555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6B8D4-7926-4E37-AAB6-CE33998F3EED}">
      <dsp:nvSpPr>
        <dsp:cNvPr id="0" name=""/>
        <dsp:cNvSpPr/>
      </dsp:nvSpPr>
      <dsp:spPr>
        <a:xfrm flipH="1">
          <a:off x="4286289" y="1278965"/>
          <a:ext cx="2829057" cy="26475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B65D-3568-449C-9533-537CF17AB95E}">
      <dsp:nvSpPr>
        <dsp:cNvPr id="0" name=""/>
        <dsp:cNvSpPr/>
      </dsp:nvSpPr>
      <dsp:spPr>
        <a:xfrm>
          <a:off x="2500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básica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500" y="118328"/>
        <a:ext cx="2437821" cy="345600"/>
      </dsp:txXfrm>
    </dsp:sp>
    <dsp:sp modelId="{ABD0C9B2-9F64-4AF8-83CB-A2A4E9B19D19}">
      <dsp:nvSpPr>
        <dsp:cNvPr id="0" name=""/>
        <dsp:cNvSpPr/>
      </dsp:nvSpPr>
      <dsp:spPr>
        <a:xfrm>
          <a:off x="2500" y="463928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La investigación básica consiste en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trabajos experimentales o teóricos 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que se emprenden fundamentalmente para obtener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 conocimientos</a:t>
          </a:r>
          <a:r>
            <a:rPr lang="es-CL" sz="12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acerca de los fundamentos de fenómenos y hechos observables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, sin pensar en darles ninguna aplicación o utilización determinada.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2500" y="463928"/>
        <a:ext cx="2437821" cy="3267429"/>
      </dsp:txXfrm>
    </dsp:sp>
    <dsp:sp modelId="{92E82D83-E896-4D9D-8412-62C535086B5E}">
      <dsp:nvSpPr>
        <dsp:cNvPr id="0" name=""/>
        <dsp:cNvSpPr/>
      </dsp:nvSpPr>
      <dsp:spPr>
        <a:xfrm>
          <a:off x="2781617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aplicada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781617" y="118328"/>
        <a:ext cx="2437821" cy="345600"/>
      </dsp:txXfrm>
    </dsp:sp>
    <dsp:sp modelId="{21BBBAE4-3CFE-4897-B7E2-4F1902AD5565}">
      <dsp:nvSpPr>
        <dsp:cNvPr id="0" name=""/>
        <dsp:cNvSpPr/>
      </dsp:nvSpPr>
      <dsp:spPr>
        <a:xfrm>
          <a:off x="2781617" y="471149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La investigación aplicada consiste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en trabajos originales realizados para adquirir nuevos conocimientos y está dirigida fundamentalmente hacia un objetivo práctico específico.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Importancia de la prueba de concepto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2781617" y="471149"/>
        <a:ext cx="2437821" cy="3267429"/>
      </dsp:txXfrm>
    </dsp:sp>
    <dsp:sp modelId="{0C9C9BD7-300B-4936-968C-A6C385D2FE24}">
      <dsp:nvSpPr>
        <dsp:cNvPr id="0" name=""/>
        <dsp:cNvSpPr/>
      </dsp:nvSpPr>
      <dsp:spPr>
        <a:xfrm>
          <a:off x="5560733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Desarrollo experimental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560733" y="118328"/>
        <a:ext cx="2437821" cy="345600"/>
      </dsp:txXfrm>
    </dsp:sp>
    <dsp:sp modelId="{8FB3AC65-7734-4CAC-9204-86B20F70F23B}">
      <dsp:nvSpPr>
        <dsp:cNvPr id="0" name=""/>
        <dsp:cNvSpPr/>
      </dsp:nvSpPr>
      <dsp:spPr>
        <a:xfrm>
          <a:off x="5560733" y="463928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El desarrollo experimental consiste en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trabajos sistemáticos fundamentados en conocimientos existentes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 obtenidos por la investigación o la experiencia práctica, que se dirigen a la 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fabricación de</a:t>
          </a:r>
          <a:r>
            <a:rPr lang="es-CL" sz="1200" b="0" u="sng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 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materiales productos o dispositivos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, a establecer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 procedimientos, sistemas y servicios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, o a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mejorar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 considerablemente los que ya existen.</a:t>
          </a:r>
          <a:endParaRPr lang="es-CL" sz="1200" b="1" u="none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none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Importancia de resultados previos y  la posibilidad de obtener resultados aplicables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5560733" y="463928"/>
        <a:ext cx="2437821" cy="326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CE97-F8B2-41A9-AA06-10B6984FEEEB}">
      <dsp:nvSpPr>
        <dsp:cNvPr id="0" name=""/>
        <dsp:cNvSpPr/>
      </dsp:nvSpPr>
      <dsp:spPr>
        <a:xfrm>
          <a:off x="486041" y="0"/>
          <a:ext cx="5508467" cy="209222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D0FF-DDFF-4D3D-B4DA-8540B64B5D69}">
      <dsp:nvSpPr>
        <dsp:cNvPr id="0" name=""/>
        <dsp:cNvSpPr/>
      </dsp:nvSpPr>
      <dsp:spPr>
        <a:xfrm>
          <a:off x="0" y="653618"/>
          <a:ext cx="2085927" cy="836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Resultado validado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40854" y="694472"/>
        <a:ext cx="2004219" cy="755180"/>
      </dsp:txXfrm>
    </dsp:sp>
    <dsp:sp modelId="{C9E6AC7F-4B00-4EDE-9F91-9D9E7772371A}">
      <dsp:nvSpPr>
        <dsp:cNvPr id="0" name=""/>
        <dsp:cNvSpPr/>
      </dsp:nvSpPr>
      <dsp:spPr>
        <a:xfrm>
          <a:off x="2197311" y="627666"/>
          <a:ext cx="2085927" cy="83688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Investigación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2238165" y="668520"/>
        <a:ext cx="2004219" cy="755180"/>
      </dsp:txXfrm>
    </dsp:sp>
    <dsp:sp modelId="{38085FA3-EA45-4F82-ABE8-4577F84CE07D}">
      <dsp:nvSpPr>
        <dsp:cNvPr id="0" name=""/>
        <dsp:cNvSpPr/>
      </dsp:nvSpPr>
      <dsp:spPr>
        <a:xfrm>
          <a:off x="4387661" y="627666"/>
          <a:ext cx="2085927" cy="83688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Resultado “más” aplicable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4428515" y="668520"/>
        <a:ext cx="2004219" cy="75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93F10-D840-482E-B687-FB3CF14B6226}">
      <dsp:nvSpPr>
        <dsp:cNvPr id="0" name=""/>
        <dsp:cNvSpPr/>
      </dsp:nvSpPr>
      <dsp:spPr>
        <a:xfrm>
          <a:off x="40" y="74474"/>
          <a:ext cx="3845569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 val="7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Precompetitivo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0" y="74474"/>
        <a:ext cx="3845569" cy="518400"/>
      </dsp:txXfrm>
    </dsp:sp>
    <dsp:sp modelId="{D1D598DC-4B0F-40B0-9D56-45C9F614DDD7}">
      <dsp:nvSpPr>
        <dsp:cNvPr id="0" name=""/>
        <dsp:cNvSpPr/>
      </dsp:nvSpPr>
      <dsp:spPr>
        <a:xfrm>
          <a:off x="40" y="592874"/>
          <a:ext cx="3845569" cy="38586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Investigación científica tecnológica.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Generar innovaciones de productos, procesos o servicios.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Impacto en los mercados.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Máximo 24 meses de duración.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</dsp:txBody>
      <dsp:txXfrm>
        <a:off x="40" y="592874"/>
        <a:ext cx="3845569" cy="3858612"/>
      </dsp:txXfrm>
    </dsp:sp>
    <dsp:sp modelId="{0C1B0629-1EA8-4B27-9281-4BC3A2A5388E}">
      <dsp:nvSpPr>
        <dsp:cNvPr id="0" name=""/>
        <dsp:cNvSpPr/>
      </dsp:nvSpPr>
      <dsp:spPr>
        <a:xfrm>
          <a:off x="4383989" y="74474"/>
          <a:ext cx="3845569" cy="5184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Interés público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383989" y="74474"/>
        <a:ext cx="3845569" cy="518400"/>
      </dsp:txXfrm>
    </dsp:sp>
    <dsp:sp modelId="{119F14A9-685C-4A7B-9258-F5CC91A75221}">
      <dsp:nvSpPr>
        <dsp:cNvPr id="0" name=""/>
        <dsp:cNvSpPr/>
      </dsp:nvSpPr>
      <dsp:spPr>
        <a:xfrm>
          <a:off x="4383989" y="592874"/>
          <a:ext cx="3845569" cy="385861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Investigación científica tecnológica.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Generar innovaciones de productos, procesos o servicios.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Impacto como beneficio en la comunidad o un sector importante de ella.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u="sng" kern="1200" dirty="0" smtClean="0">
              <a:latin typeface="Calibri" pitchFamily="34" charset="0"/>
              <a:cs typeface="Calibri" pitchFamily="34" charset="0"/>
            </a:rPr>
            <a:t>Los resultados no pueden ser apropiables por agentes individuales.</a:t>
          </a:r>
          <a:endParaRPr lang="es-CL" sz="1800" b="0" u="sng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latin typeface="Calibri" pitchFamily="34" charset="0"/>
              <a:cs typeface="Calibri" pitchFamily="34" charset="0"/>
            </a:rPr>
            <a:t>Máximo 24 meses de duración.</a:t>
          </a:r>
          <a:endParaRPr lang="es-CL" sz="1800" kern="1200" dirty="0">
            <a:latin typeface="Calibri" pitchFamily="34" charset="0"/>
            <a:cs typeface="Calibri" pitchFamily="34" charset="0"/>
          </a:endParaRPr>
        </a:p>
      </dsp:txBody>
      <dsp:txXfrm>
        <a:off x="4383989" y="592874"/>
        <a:ext cx="3845569" cy="3858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02CB-1314-4723-9133-8C577992D1CF}">
      <dsp:nvSpPr>
        <dsp:cNvPr id="0" name=""/>
        <dsp:cNvSpPr/>
      </dsp:nvSpPr>
      <dsp:spPr>
        <a:xfrm>
          <a:off x="0" y="-9591"/>
          <a:ext cx="3240360" cy="325954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FCD1-1AE3-4ED0-AA46-88ADE9A80C67}">
      <dsp:nvSpPr>
        <dsp:cNvPr id="0" name=""/>
        <dsp:cNvSpPr/>
      </dsp:nvSpPr>
      <dsp:spPr>
        <a:xfrm>
          <a:off x="1620180" y="0"/>
          <a:ext cx="6609420" cy="3240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FONDEF</a:t>
          </a:r>
          <a:endParaRPr lang="es-CL" sz="2800" kern="1200" dirty="0"/>
        </a:p>
      </dsp:txBody>
      <dsp:txXfrm>
        <a:off x="1620180" y="0"/>
        <a:ext cx="3304710" cy="972110"/>
      </dsp:txXfrm>
    </dsp:sp>
    <dsp:sp modelId="{4FCEFEF4-E557-47DD-BCC6-146FAAB39773}">
      <dsp:nvSpPr>
        <dsp:cNvPr id="0" name=""/>
        <dsp:cNvSpPr/>
      </dsp:nvSpPr>
      <dsp:spPr>
        <a:xfrm>
          <a:off x="567064" y="898528"/>
          <a:ext cx="2106231" cy="225339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831-55FA-4795-9228-51340AE1C641}">
      <dsp:nvSpPr>
        <dsp:cNvPr id="0" name=""/>
        <dsp:cNvSpPr/>
      </dsp:nvSpPr>
      <dsp:spPr>
        <a:xfrm>
          <a:off x="1620180" y="860023"/>
          <a:ext cx="6609420" cy="2380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 smtClean="0"/>
            <a:t>Aporte Beneficiaria</a:t>
          </a:r>
          <a:endParaRPr lang="es-CL" sz="2800" kern="1200" dirty="0"/>
        </a:p>
      </dsp:txBody>
      <dsp:txXfrm>
        <a:off x="1620180" y="860023"/>
        <a:ext cx="3304710" cy="1098616"/>
      </dsp:txXfrm>
    </dsp:sp>
    <dsp:sp modelId="{FD1EE41C-4CCE-4238-8607-57B6B3A3E2A1}">
      <dsp:nvSpPr>
        <dsp:cNvPr id="0" name=""/>
        <dsp:cNvSpPr/>
      </dsp:nvSpPr>
      <dsp:spPr>
        <a:xfrm>
          <a:off x="1134126" y="1820229"/>
          <a:ext cx="972107" cy="122008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9A7AC-CC7E-4058-ADD8-4A38333D1477}">
      <dsp:nvSpPr>
        <dsp:cNvPr id="0" name=""/>
        <dsp:cNvSpPr/>
      </dsp:nvSpPr>
      <dsp:spPr>
        <a:xfrm>
          <a:off x="1620180" y="1861092"/>
          <a:ext cx="6609420" cy="1138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Aporte empresa u otra asociada</a:t>
          </a:r>
          <a:endParaRPr lang="es-CL" sz="2700" kern="1200" dirty="0"/>
        </a:p>
      </dsp:txBody>
      <dsp:txXfrm>
        <a:off x="1620180" y="1861092"/>
        <a:ext cx="3304710" cy="1138356"/>
      </dsp:txXfrm>
    </dsp:sp>
    <dsp:sp modelId="{C1474190-98A0-499B-B3FA-CCED767C967F}">
      <dsp:nvSpPr>
        <dsp:cNvPr id="0" name=""/>
        <dsp:cNvSpPr/>
      </dsp:nvSpPr>
      <dsp:spPr>
        <a:xfrm>
          <a:off x="4924890" y="0"/>
          <a:ext cx="3304710" cy="972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itchFamily="34" charset="0"/>
              <a:cs typeface="Calibri" pitchFamily="34" charset="0"/>
            </a:rPr>
            <a:t>Máximo 70% </a:t>
          </a:r>
          <a:r>
            <a:rPr lang="es-ES" sz="1300" kern="1200" dirty="0" smtClean="0">
              <a:latin typeface="Calibri" pitchFamily="34" charset="0"/>
              <a:cs typeface="Calibri" pitchFamily="34" charset="0"/>
            </a:rPr>
            <a:t>del costo total del proyecto con un máximo de 120 millones de pesos</a:t>
          </a:r>
          <a:endParaRPr lang="es-CL" sz="1300" kern="1200" dirty="0"/>
        </a:p>
      </dsp:txBody>
      <dsp:txXfrm>
        <a:off x="4924890" y="0"/>
        <a:ext cx="3304710" cy="972110"/>
      </dsp:txXfrm>
    </dsp:sp>
    <dsp:sp modelId="{F210DCB3-F890-4D0F-9EC7-3999D567B15C}">
      <dsp:nvSpPr>
        <dsp:cNvPr id="0" name=""/>
        <dsp:cNvSpPr/>
      </dsp:nvSpPr>
      <dsp:spPr>
        <a:xfrm>
          <a:off x="4924890" y="972110"/>
          <a:ext cx="3304710" cy="9721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Calibri" pitchFamily="34" charset="0"/>
              <a:ea typeface="+mn-ea"/>
              <a:cs typeface="Calibri" pitchFamily="34" charset="0"/>
            </a:rPr>
            <a:t>Mínimo 10% </a:t>
          </a:r>
          <a:r>
            <a:rPr lang="es-ES" sz="1300" b="0" i="0" kern="1200" dirty="0" smtClean="0">
              <a:latin typeface="Calibri" pitchFamily="34" charset="0"/>
              <a:ea typeface="+mn-ea"/>
              <a:cs typeface="Calibri" pitchFamily="34" charset="0"/>
            </a:rPr>
            <a:t>del costo total del proyecto (incremental o no incremental)</a:t>
          </a:r>
          <a:endParaRPr lang="es-CL" sz="1300" kern="1200" dirty="0"/>
        </a:p>
      </dsp:txBody>
      <dsp:txXfrm>
        <a:off x="4924890" y="972110"/>
        <a:ext cx="3304710" cy="972106"/>
      </dsp:txXfrm>
    </dsp:sp>
    <dsp:sp modelId="{4C5C1D7E-93A9-4D57-970B-F996570EB225}">
      <dsp:nvSpPr>
        <dsp:cNvPr id="0" name=""/>
        <dsp:cNvSpPr/>
      </dsp:nvSpPr>
      <dsp:spPr>
        <a:xfrm>
          <a:off x="4924890" y="1944216"/>
          <a:ext cx="3304710" cy="9721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Calibri" pitchFamily="34" charset="0"/>
              <a:ea typeface="+mn-ea"/>
              <a:cs typeface="Calibri" pitchFamily="34" charset="0"/>
            </a:rPr>
            <a:t>Mínimo 20% </a:t>
          </a:r>
          <a:r>
            <a:rPr lang="es-ES" sz="1300" b="0" i="0" kern="1200" dirty="0" smtClean="0">
              <a:latin typeface="Calibri" pitchFamily="34" charset="0"/>
              <a:ea typeface="+mn-ea"/>
              <a:cs typeface="Calibri" pitchFamily="34" charset="0"/>
            </a:rPr>
            <a:t>del costo total del proyecto</a:t>
          </a:r>
          <a:endParaRPr lang="es-CL" sz="1300" kern="1200" dirty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u="sng" kern="1200" dirty="0" smtClean="0">
              <a:latin typeface="Calibri" pitchFamily="34" charset="0"/>
              <a:cs typeface="Calibri" pitchFamily="34" charset="0"/>
            </a:rPr>
            <a:t>Precompetitivos</a:t>
          </a:r>
          <a:r>
            <a:rPr lang="es-CL" sz="1100" kern="1200" dirty="0" smtClean="0">
              <a:latin typeface="Calibri" pitchFamily="34" charset="0"/>
              <a:cs typeface="Calibri" pitchFamily="34" charset="0"/>
            </a:rPr>
            <a:t>: Aporte incremental . Min. 2 empresas o entidades asociadas</a:t>
          </a:r>
          <a:endParaRPr lang="es-CL" sz="1300" kern="1200" dirty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u="sng" kern="1200" dirty="0" smtClean="0">
              <a:latin typeface="Calibri" pitchFamily="34" charset="0"/>
              <a:cs typeface="Calibri" pitchFamily="34" charset="0"/>
            </a:rPr>
            <a:t>Interés público: </a:t>
          </a:r>
          <a:r>
            <a:rPr lang="es-CL" sz="1100" kern="1200" dirty="0" smtClean="0">
              <a:latin typeface="Calibri" pitchFamily="34" charset="0"/>
              <a:cs typeface="Calibri" pitchFamily="34" charset="0"/>
            </a:rPr>
            <a:t>Aporte  incremental o no incremental</a:t>
          </a:r>
          <a:endParaRPr lang="es-CL" sz="1100" kern="1200" dirty="0"/>
        </a:p>
      </dsp:txBody>
      <dsp:txXfrm>
        <a:off x="4924890" y="1944216"/>
        <a:ext cx="3304710" cy="972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3B299-8A50-4C65-B24B-D9F6EF046513}">
      <dsp:nvSpPr>
        <dsp:cNvPr id="0" name=""/>
        <dsp:cNvSpPr/>
      </dsp:nvSpPr>
      <dsp:spPr>
        <a:xfrm>
          <a:off x="174595" y="800095"/>
          <a:ext cx="1717778" cy="676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Honorarios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contratado especialmente para el proyecto)</a:t>
          </a:r>
          <a:endParaRPr lang="es-CL" sz="9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07622" y="833122"/>
        <a:ext cx="1651724" cy="610514"/>
      </dsp:txXfrm>
    </dsp:sp>
    <dsp:sp modelId="{CB5C41A7-49A6-4382-BC92-DB314B625721}">
      <dsp:nvSpPr>
        <dsp:cNvPr id="0" name=""/>
        <dsp:cNvSpPr/>
      </dsp:nvSpPr>
      <dsp:spPr>
        <a:xfrm>
          <a:off x="2080030" y="800095"/>
          <a:ext cx="1717778" cy="676568"/>
        </a:xfrm>
        <a:prstGeom prst="roundRect">
          <a:avLst/>
        </a:prstGeom>
        <a:solidFill>
          <a:schemeClr val="accent3">
            <a:hueOff val="1250029"/>
            <a:satOff val="-1876"/>
            <a:lumOff val="-30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Incentivos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de planta institución beneficiaria) </a:t>
          </a:r>
          <a:endParaRPr lang="es-CL" sz="9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113057" y="833122"/>
        <a:ext cx="1651724" cy="610514"/>
      </dsp:txXfrm>
    </dsp:sp>
    <dsp:sp modelId="{7BFE4184-1070-49EB-8725-7FBF27D666EE}">
      <dsp:nvSpPr>
        <dsp:cNvPr id="0" name=""/>
        <dsp:cNvSpPr/>
      </dsp:nvSpPr>
      <dsp:spPr>
        <a:xfrm>
          <a:off x="4049833" y="386407"/>
          <a:ext cx="1876573" cy="1125944"/>
        </a:xfrm>
        <a:prstGeom prst="roundRect">
          <a:avLst/>
        </a:prstGeom>
        <a:solidFill>
          <a:schemeClr val="accent3">
            <a:hueOff val="2500059"/>
            <a:satOff val="-3751"/>
            <a:lumOff val="-61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Subcontratos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104797" y="441371"/>
        <a:ext cx="1766645" cy="1016016"/>
      </dsp:txXfrm>
    </dsp:sp>
    <dsp:sp modelId="{2B4CEE21-4AC5-4CD6-9E61-2FEE58198D2D}">
      <dsp:nvSpPr>
        <dsp:cNvPr id="0" name=""/>
        <dsp:cNvSpPr/>
      </dsp:nvSpPr>
      <dsp:spPr>
        <a:xfrm>
          <a:off x="6114064" y="386407"/>
          <a:ext cx="1876573" cy="112594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Equipos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169028" y="441371"/>
        <a:ext cx="1766645" cy="1016016"/>
      </dsp:txXfrm>
    </dsp:sp>
    <dsp:sp modelId="{1B922864-11C3-42F6-940A-A3020680D2F5}">
      <dsp:nvSpPr>
        <dsp:cNvPr id="0" name=""/>
        <dsp:cNvSpPr/>
      </dsp:nvSpPr>
      <dsp:spPr>
        <a:xfrm>
          <a:off x="80166" y="1700008"/>
          <a:ext cx="1876573" cy="1125944"/>
        </a:xfrm>
        <a:prstGeom prst="roundRect">
          <a:avLst/>
        </a:prstGeom>
        <a:solidFill>
          <a:schemeClr val="accent3">
            <a:hueOff val="5000117"/>
            <a:satOff val="-7502"/>
            <a:lumOff val="-122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Software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35130" y="1754972"/>
        <a:ext cx="1766645" cy="1016016"/>
      </dsp:txXfrm>
    </dsp:sp>
    <dsp:sp modelId="{9BDABCA2-2711-4D2A-93E7-1460B066F764}">
      <dsp:nvSpPr>
        <dsp:cNvPr id="0" name=""/>
        <dsp:cNvSpPr/>
      </dsp:nvSpPr>
      <dsp:spPr>
        <a:xfrm>
          <a:off x="2144397" y="1700008"/>
          <a:ext cx="1876573" cy="1125944"/>
        </a:xfrm>
        <a:prstGeom prst="roundRect">
          <a:avLst/>
        </a:prstGeom>
        <a:solidFill>
          <a:schemeClr val="accent3">
            <a:hueOff val="6250147"/>
            <a:satOff val="-9378"/>
            <a:lumOff val="-152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Material fungible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199361" y="1754972"/>
        <a:ext cx="1766645" cy="1016016"/>
      </dsp:txXfrm>
    </dsp:sp>
    <dsp:sp modelId="{3107526F-081B-4DAD-9EBB-386C1D603855}">
      <dsp:nvSpPr>
        <dsp:cNvPr id="0" name=""/>
        <dsp:cNvSpPr/>
      </dsp:nvSpPr>
      <dsp:spPr>
        <a:xfrm>
          <a:off x="4208628" y="1700008"/>
          <a:ext cx="1876573" cy="112594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Pasajes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263592" y="1754972"/>
        <a:ext cx="1766645" cy="1016016"/>
      </dsp:txXfrm>
    </dsp:sp>
    <dsp:sp modelId="{227A49D3-80F0-4EA6-B578-9D53425DEA76}">
      <dsp:nvSpPr>
        <dsp:cNvPr id="0" name=""/>
        <dsp:cNvSpPr/>
      </dsp:nvSpPr>
      <dsp:spPr>
        <a:xfrm>
          <a:off x="6272859" y="1700008"/>
          <a:ext cx="1876573" cy="1125944"/>
        </a:xfrm>
        <a:prstGeom prst="roundRect">
          <a:avLst/>
        </a:prstGeom>
        <a:solidFill>
          <a:schemeClr val="accent3">
            <a:hueOff val="7875184"/>
            <a:satOff val="-11816"/>
            <a:lumOff val="-1922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Viáticos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327823" y="1754972"/>
        <a:ext cx="1766645" cy="1016016"/>
      </dsp:txXfrm>
    </dsp:sp>
    <dsp:sp modelId="{5E1DB756-66DD-4547-BF78-8735E7C065E1}">
      <dsp:nvSpPr>
        <dsp:cNvPr id="0" name=""/>
        <dsp:cNvSpPr/>
      </dsp:nvSpPr>
      <dsp:spPr>
        <a:xfrm>
          <a:off x="990970" y="3013610"/>
          <a:ext cx="1876573" cy="1125944"/>
        </a:xfrm>
        <a:prstGeom prst="roundRect">
          <a:avLst/>
        </a:prstGeom>
        <a:solidFill>
          <a:schemeClr val="accent3">
            <a:hueOff val="8750205"/>
            <a:satOff val="-13129"/>
            <a:lumOff val="-213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Propiedad intelectual e industrial</a:t>
          </a:r>
          <a:endParaRPr lang="es-CL" sz="2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045934" y="3068574"/>
        <a:ext cx="1766645" cy="1016016"/>
      </dsp:txXfrm>
    </dsp:sp>
    <dsp:sp modelId="{31FE1CD9-CE9E-4465-9123-B28DCB714D96}">
      <dsp:nvSpPr>
        <dsp:cNvPr id="0" name=""/>
        <dsp:cNvSpPr/>
      </dsp:nvSpPr>
      <dsp:spPr>
        <a:xfrm>
          <a:off x="3055201" y="3013610"/>
          <a:ext cx="1876573" cy="1125944"/>
        </a:xfrm>
        <a:prstGeom prst="roundRect">
          <a:avLst/>
        </a:prstGeom>
        <a:solidFill>
          <a:schemeClr val="accent3">
            <a:hueOff val="10000235"/>
            <a:satOff val="-15004"/>
            <a:lumOff val="-244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generales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8%)</a:t>
          </a:r>
          <a:endParaRPr lang="es-CL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110165" y="3068574"/>
        <a:ext cx="1766645" cy="1016016"/>
      </dsp:txXfrm>
    </dsp:sp>
    <dsp:sp modelId="{526377DB-D1A8-4A4B-B9C8-312633DC7B9F}">
      <dsp:nvSpPr>
        <dsp:cNvPr id="0" name=""/>
        <dsp:cNvSpPr/>
      </dsp:nvSpPr>
      <dsp:spPr>
        <a:xfrm>
          <a:off x="5119433" y="3013610"/>
          <a:ext cx="2119196" cy="112594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de </a:t>
          </a:r>
          <a:r>
            <a:rPr lang="es-CL" sz="2200" b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administración superior </a:t>
          </a:r>
          <a:r>
            <a:rPr lang="es-CL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12%)</a:t>
          </a:r>
          <a:endParaRPr lang="es-CL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174397" y="3068574"/>
        <a:ext cx="2009268" cy="1016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AD80-BE4B-4F46-8FFA-B263B55AC495}">
      <dsp:nvSpPr>
        <dsp:cNvPr id="0" name=""/>
        <dsp:cNvSpPr/>
      </dsp:nvSpPr>
      <dsp:spPr>
        <a:xfrm>
          <a:off x="2181590" y="312040"/>
          <a:ext cx="4032520" cy="4032520"/>
        </a:xfrm>
        <a:prstGeom prst="pie">
          <a:avLst>
            <a:gd name="adj1" fmla="val 16200000"/>
            <a:gd name="adj2" fmla="val 1800000"/>
          </a:avLst>
        </a:prstGeom>
        <a:solidFill>
          <a:srgbClr val="769535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2.Capacidades y Gestión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306824" y="1166550"/>
        <a:ext cx="1440186" cy="1200155"/>
      </dsp:txXfrm>
    </dsp:sp>
    <dsp:sp modelId="{C68B4EFF-4C0E-4435-B01D-6C4224F96D06}">
      <dsp:nvSpPr>
        <dsp:cNvPr id="0" name=""/>
        <dsp:cNvSpPr/>
      </dsp:nvSpPr>
      <dsp:spPr>
        <a:xfrm>
          <a:off x="2098539" y="456058"/>
          <a:ext cx="4032520" cy="4032520"/>
        </a:xfrm>
        <a:prstGeom prst="pie">
          <a:avLst>
            <a:gd name="adj1" fmla="val 1800000"/>
            <a:gd name="adj2" fmla="val 9000000"/>
          </a:avLst>
        </a:prstGeom>
        <a:solidFill>
          <a:srgbClr val="3B8A81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800" b="1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058663" y="3072396"/>
        <a:ext cx="2160279" cy="1056136"/>
      </dsp:txXfrm>
    </dsp:sp>
    <dsp:sp modelId="{8D054346-FE55-451C-9A19-F88009EA0F0A}">
      <dsp:nvSpPr>
        <dsp:cNvPr id="0" name=""/>
        <dsp:cNvSpPr/>
      </dsp:nvSpPr>
      <dsp:spPr>
        <a:xfrm>
          <a:off x="2015488" y="312040"/>
          <a:ext cx="4032520" cy="403252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1.Resultados previos y contenido CyT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482589" y="1166550"/>
        <a:ext cx="1440186" cy="1200155"/>
      </dsp:txXfrm>
    </dsp:sp>
    <dsp:sp modelId="{F02841A7-B31A-4721-B47C-253DD75E98A0}">
      <dsp:nvSpPr>
        <dsp:cNvPr id="0" name=""/>
        <dsp:cNvSpPr/>
      </dsp:nvSpPr>
      <dsp:spPr>
        <a:xfrm>
          <a:off x="1932290" y="62408"/>
          <a:ext cx="4531785" cy="45317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0DE7E-26CB-4FE5-9711-0DE005B901E4}">
      <dsp:nvSpPr>
        <dsp:cNvPr id="0" name=""/>
        <dsp:cNvSpPr/>
      </dsp:nvSpPr>
      <dsp:spPr>
        <a:xfrm>
          <a:off x="1848907" y="206171"/>
          <a:ext cx="4531785" cy="45317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A8B4-2C3E-4080-8AA3-3CAE05AE89EA}">
      <dsp:nvSpPr>
        <dsp:cNvPr id="0" name=""/>
        <dsp:cNvSpPr/>
      </dsp:nvSpPr>
      <dsp:spPr>
        <a:xfrm>
          <a:off x="1765523" y="62408"/>
          <a:ext cx="4531785" cy="45317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14644" y="1444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Productos, procesos, servicios, gestión organizativa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4" y="99200"/>
        <a:ext cx="3778699" cy="586533"/>
      </dsp:txXfrm>
    </dsp:sp>
    <dsp:sp modelId="{CCC4B587-715F-46DA-B6F8-C9DBB6FCE9B1}">
      <dsp:nvSpPr>
        <dsp:cNvPr id="0" name=""/>
        <dsp:cNvSpPr/>
      </dsp:nvSpPr>
      <dsp:spPr>
        <a:xfrm>
          <a:off x="0" y="1444"/>
          <a:ext cx="2714644" cy="78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(Mínimo 1 / Máximo 3)</a:t>
          </a:r>
          <a:endParaRPr lang="es-CL" sz="18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39620"/>
        <a:ext cx="2638292" cy="705693"/>
      </dsp:txXfrm>
    </dsp:sp>
    <dsp:sp modelId="{F1F09C2A-3147-47F6-82AD-8E637741E089}">
      <dsp:nvSpPr>
        <dsp:cNvPr id="0" name=""/>
        <dsp:cNvSpPr/>
      </dsp:nvSpPr>
      <dsp:spPr>
        <a:xfrm>
          <a:off x="2714643" y="1756261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Licenciamiento, ventas, unidad de negocios, alianza estratégica, paquete tecnológico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1854017"/>
        <a:ext cx="3778699" cy="586533"/>
      </dsp:txXfrm>
    </dsp:sp>
    <dsp:sp modelId="{A00A07CB-1ED4-4325-927F-AEF504288A24}">
      <dsp:nvSpPr>
        <dsp:cNvPr id="0" name=""/>
        <dsp:cNvSpPr/>
      </dsp:nvSpPr>
      <dsp:spPr>
        <a:xfrm>
          <a:off x="0" y="1756261"/>
          <a:ext cx="2714644" cy="78204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Transferencia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(Al menos 1)</a:t>
          </a:r>
          <a:endParaRPr lang="es-CL" sz="18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1794437"/>
        <a:ext cx="2638292" cy="705693"/>
      </dsp:txXfrm>
    </dsp:sp>
    <dsp:sp modelId="{76471A3E-286A-4256-86C8-BDC6CF684BF6}">
      <dsp:nvSpPr>
        <dsp:cNvPr id="0" name=""/>
        <dsp:cNvSpPr/>
      </dsp:nvSpPr>
      <dsp:spPr>
        <a:xfrm>
          <a:off x="2714644" y="843003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Patente, marca, derecho de autor, derecho obtentor, secreto industrial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4" y="940759"/>
        <a:ext cx="3778699" cy="586533"/>
      </dsp:txXfrm>
    </dsp:sp>
    <dsp:sp modelId="{03FB999A-8CD8-40A7-B2DA-8315EE55CB9E}">
      <dsp:nvSpPr>
        <dsp:cNvPr id="0" name=""/>
        <dsp:cNvSpPr/>
      </dsp:nvSpPr>
      <dsp:spPr>
        <a:xfrm>
          <a:off x="0" y="843003"/>
          <a:ext cx="2714644" cy="78204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Protección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881179"/>
        <a:ext cx="2638292" cy="705693"/>
      </dsp:txXfrm>
    </dsp:sp>
    <dsp:sp modelId="{EABFB144-450E-4C2D-9CD6-4D2E6B9ADC59}">
      <dsp:nvSpPr>
        <dsp:cNvPr id="0" name=""/>
        <dsp:cNvSpPr/>
      </dsp:nvSpPr>
      <dsp:spPr>
        <a:xfrm>
          <a:off x="2714643" y="258219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Evento, publicación, tesis, cooperación internacional, nuevo proyecto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2679951"/>
        <a:ext cx="3778699" cy="586533"/>
      </dsp:txXfrm>
    </dsp:sp>
    <dsp:sp modelId="{F7AEE572-3DCE-44E5-9515-5AD4D178CE9A}">
      <dsp:nvSpPr>
        <dsp:cNvPr id="0" name=""/>
        <dsp:cNvSpPr/>
      </dsp:nvSpPr>
      <dsp:spPr>
        <a:xfrm>
          <a:off x="0" y="2582195"/>
          <a:ext cx="2714644" cy="78204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 científica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2620371"/>
        <a:ext cx="2638292" cy="705693"/>
      </dsp:txXfrm>
    </dsp:sp>
    <dsp:sp modelId="{FCB1E153-B1F7-4F1E-B21B-311E76FAFC92}">
      <dsp:nvSpPr>
        <dsp:cNvPr id="0" name=""/>
        <dsp:cNvSpPr/>
      </dsp:nvSpPr>
      <dsp:spPr>
        <a:xfrm>
          <a:off x="2714643" y="344244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Cap. profesionales, formación de redes, Infraestructura </a:t>
          </a:r>
          <a:r>
            <a:rPr lang="es-ES_tradnl" sz="1500" kern="1200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3540201"/>
        <a:ext cx="3778699" cy="586533"/>
      </dsp:txXfrm>
    </dsp:sp>
    <dsp:sp modelId="{03A70015-B4CE-4E0D-86BC-28E310B5C649}">
      <dsp:nvSpPr>
        <dsp:cNvPr id="0" name=""/>
        <dsp:cNvSpPr/>
      </dsp:nvSpPr>
      <dsp:spPr>
        <a:xfrm>
          <a:off x="0" y="3442445"/>
          <a:ext cx="2714644" cy="78204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Formación de capacidades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3480621"/>
        <a:ext cx="2638292" cy="7056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FA809-BD7F-43F4-84BF-CB613C55950C}">
      <dsp:nvSpPr>
        <dsp:cNvPr id="0" name=""/>
        <dsp:cNvSpPr/>
      </dsp:nvSpPr>
      <dsp:spPr>
        <a:xfrm>
          <a:off x="0" y="0"/>
          <a:ext cx="6583680" cy="10058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Asignación del proyecto a un Panel de Evaluación por Área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9460" y="29460"/>
        <a:ext cx="5413299" cy="946927"/>
      </dsp:txXfrm>
    </dsp:sp>
    <dsp:sp modelId="{0FE40509-01F1-4AAB-A007-42D88A9C9655}">
      <dsp:nvSpPr>
        <dsp:cNvPr id="0" name=""/>
        <dsp:cNvSpPr/>
      </dsp:nvSpPr>
      <dsp:spPr>
        <a:xfrm>
          <a:off x="551383" y="1188728"/>
          <a:ext cx="6583680" cy="100584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Los proyectos pueden ser llamados a realizar una </a:t>
          </a:r>
          <a:r>
            <a:rPr lang="es-CL" sz="1500" u="sng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presentación presencial de la propuesta</a:t>
          </a:r>
          <a:r>
            <a:rPr lang="es-CL" sz="15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s-C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ante el Panel de Evaluación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580843" y="1218188"/>
        <a:ext cx="5319576" cy="946927"/>
      </dsp:txXfrm>
    </dsp:sp>
    <dsp:sp modelId="{D22E945F-BEAE-41F4-9628-976A870F6ED8}">
      <dsp:nvSpPr>
        <dsp:cNvPr id="0" name=""/>
        <dsp:cNvSpPr/>
      </dsp:nvSpPr>
      <dsp:spPr>
        <a:xfrm>
          <a:off x="1094536" y="2377456"/>
          <a:ext cx="6583680" cy="1005847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Evaluación consolidada de panel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1123996" y="2406916"/>
        <a:ext cx="5327805" cy="946927"/>
      </dsp:txXfrm>
    </dsp:sp>
    <dsp:sp modelId="{A0C82971-D978-462E-97B7-7467F35D8436}">
      <dsp:nvSpPr>
        <dsp:cNvPr id="0" name=""/>
        <dsp:cNvSpPr/>
      </dsp:nvSpPr>
      <dsp:spPr>
        <a:xfrm>
          <a:off x="1645920" y="3566184"/>
          <a:ext cx="6583680" cy="100584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Aprobación por el Consejo FONDEF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1675380" y="3595644"/>
        <a:ext cx="5319576" cy="946927"/>
      </dsp:txXfrm>
    </dsp:sp>
    <dsp:sp modelId="{A252CAD9-74EB-4CAD-B618-15B444D291D6}">
      <dsp:nvSpPr>
        <dsp:cNvPr id="0" name=""/>
        <dsp:cNvSpPr/>
      </dsp:nvSpPr>
      <dsp:spPr>
        <a:xfrm>
          <a:off x="5929879" y="770387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>
            <a:latin typeface="Calibri" pitchFamily="34" charset="0"/>
            <a:cs typeface="Calibri" pitchFamily="34" charset="0"/>
          </a:endParaRPr>
        </a:p>
      </dsp:txBody>
      <dsp:txXfrm>
        <a:off x="6076984" y="770387"/>
        <a:ext cx="359590" cy="491985"/>
      </dsp:txXfrm>
    </dsp:sp>
    <dsp:sp modelId="{3269C542-E58A-4FD8-9903-A3724180D432}">
      <dsp:nvSpPr>
        <dsp:cNvPr id="0" name=""/>
        <dsp:cNvSpPr/>
      </dsp:nvSpPr>
      <dsp:spPr>
        <a:xfrm>
          <a:off x="6481262" y="1959115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>
            <a:latin typeface="Calibri" pitchFamily="34" charset="0"/>
            <a:cs typeface="Calibri" pitchFamily="34" charset="0"/>
          </a:endParaRPr>
        </a:p>
      </dsp:txBody>
      <dsp:txXfrm>
        <a:off x="6628367" y="1959115"/>
        <a:ext cx="359590" cy="491985"/>
      </dsp:txXfrm>
    </dsp:sp>
    <dsp:sp modelId="{1DB57CDC-1BC0-4821-B7F0-28FD0F600E88}">
      <dsp:nvSpPr>
        <dsp:cNvPr id="0" name=""/>
        <dsp:cNvSpPr/>
      </dsp:nvSpPr>
      <dsp:spPr>
        <a:xfrm>
          <a:off x="7024416" y="3147844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>
            <a:latin typeface="Calibri" pitchFamily="34" charset="0"/>
            <a:cs typeface="Calibri" pitchFamily="34" charset="0"/>
          </a:endParaRPr>
        </a:p>
      </dsp:txBody>
      <dsp:txXfrm>
        <a:off x="7171521" y="3147844"/>
        <a:ext cx="359590" cy="49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8D12-F90E-4267-8BC8-DDFB7F87C3A2}" type="datetimeFigureOut">
              <a:rPr lang="es-CL" smtClean="0"/>
              <a:pPr/>
              <a:t>07-03-2013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9CFA-2F96-4374-8405-F7FC5BCDC57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154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=""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=""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=""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07-03-2013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icyt.cl/fonde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icyt.cl/fondef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346743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MX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1er Concurso </a:t>
            </a:r>
            <a:r>
              <a:rPr lang="es-MX" sz="4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Investigación Tecnológica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FONDEF- CONICYT </a:t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2013</a:t>
            </a:r>
            <a:endParaRPr lang="es-CL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Tipos de proyectos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Tipos de Entidades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5151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Entidades Elegibles</a:t>
            </a:r>
          </a:p>
          <a:p>
            <a:endParaRPr lang="es-C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ES" sz="17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Personas jurídicas nacionales sin fines de lucro, </a:t>
            </a:r>
            <a:r>
              <a:rPr lang="es-CL" sz="17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públicos o privados, y otras instituciones que realicen actividades científico-tecnológicas y que tengan como objetivo, indicado expresamente en sus estatutos, la realización de actividades de investigación y desarrollo. 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s-CL" sz="17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s-CL" sz="17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El objetivo es que estas entidades den pertinencia al proyecto</a:t>
            </a:r>
            <a:endParaRPr lang="es-ES" sz="17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s-CL" dirty="0"/>
          </a:p>
        </p:txBody>
      </p:sp>
      <p:grpSp>
        <p:nvGrpSpPr>
          <p:cNvPr id="20" name="19 Grupo"/>
          <p:cNvGrpSpPr/>
          <p:nvPr/>
        </p:nvGrpSpPr>
        <p:grpSpPr>
          <a:xfrm>
            <a:off x="428597" y="3643314"/>
            <a:ext cx="2643206" cy="2428892"/>
            <a:chOff x="3431678" y="142"/>
            <a:chExt cx="1404193" cy="1366242"/>
          </a:xfrm>
        </p:grpSpPr>
        <p:sp>
          <p:nvSpPr>
            <p:cNvPr id="21" name="20 Elipse"/>
            <p:cNvSpPr/>
            <p:nvPr/>
          </p:nvSpPr>
          <p:spPr>
            <a:xfrm>
              <a:off x="3431678" y="142"/>
              <a:ext cx="1404193" cy="1366242"/>
            </a:xfrm>
            <a:prstGeom prst="ellipse">
              <a:avLst/>
            </a:prstGeom>
            <a:solidFill>
              <a:schemeClr val="accent3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CL" dirty="0" smtClean="0">
                <a:solidFill>
                  <a:schemeClr val="tx1"/>
                </a:solidFill>
              </a:endParaRPr>
            </a:p>
            <a:p>
              <a:pPr algn="ctr"/>
              <a:endParaRPr lang="es-CL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L" b="1" dirty="0" smtClean="0">
                  <a:solidFill>
                    <a:schemeClr val="tx1"/>
                  </a:solidFill>
                </a:rPr>
                <a:t>Entidades</a:t>
              </a:r>
            </a:p>
            <a:p>
              <a:pPr algn="ctr"/>
              <a:r>
                <a:rPr lang="es-CL" b="1" dirty="0" smtClean="0">
                  <a:solidFill>
                    <a:schemeClr val="tx1"/>
                  </a:solidFill>
                </a:rPr>
                <a:t>Beneficiarias</a:t>
              </a:r>
              <a:endParaRPr lang="es-CL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Elipse 4"/>
            <p:cNvSpPr/>
            <p:nvPr/>
          </p:nvSpPr>
          <p:spPr>
            <a:xfrm>
              <a:off x="3631760" y="200223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071934" y="3786190"/>
            <a:ext cx="2428892" cy="2469071"/>
            <a:chOff x="2405116" y="3159576"/>
            <a:chExt cx="1366242" cy="1366242"/>
          </a:xfrm>
        </p:grpSpPr>
        <p:sp>
          <p:nvSpPr>
            <p:cNvPr id="24" name="23 Elipse"/>
            <p:cNvSpPr/>
            <p:nvPr/>
          </p:nvSpPr>
          <p:spPr>
            <a:xfrm>
              <a:off x="2405116" y="3159576"/>
              <a:ext cx="1366242" cy="1366242"/>
            </a:xfrm>
            <a:prstGeom prst="ellipse">
              <a:avLst/>
            </a:prstGeom>
            <a:solidFill>
              <a:schemeClr val="accent3">
                <a:hueOff val="8437698"/>
                <a:satOff val="-12660"/>
                <a:lumOff val="-2059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L" b="1" dirty="0" smtClean="0">
                  <a:solidFill>
                    <a:schemeClr val="tx1"/>
                  </a:solidFill>
                </a:rPr>
                <a:t>Entidades asociadas </a:t>
              </a:r>
            </a:p>
            <a:p>
              <a:pPr algn="ctr"/>
              <a:endParaRPr lang="es-CL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L" sz="1200" dirty="0" smtClean="0">
                  <a:solidFill>
                    <a:schemeClr val="tx1"/>
                  </a:solidFill>
                </a:rPr>
                <a:t>(al menos </a:t>
              </a:r>
              <a:r>
                <a:rPr lang="es-CL" b="1" dirty="0" smtClean="0">
                  <a:solidFill>
                    <a:schemeClr val="tx1"/>
                  </a:solidFill>
                </a:rPr>
                <a:t>dos</a:t>
              </a:r>
              <a:r>
                <a:rPr lang="es-CL" sz="1200" dirty="0" smtClean="0">
                  <a:solidFill>
                    <a:schemeClr val="tx1"/>
                  </a:solidFill>
                </a:rPr>
                <a:t> empresas u otras entidades)</a:t>
              </a:r>
              <a:endParaRPr lang="es-CL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ipse 4"/>
            <p:cNvSpPr/>
            <p:nvPr/>
          </p:nvSpPr>
          <p:spPr>
            <a:xfrm>
              <a:off x="2605198" y="3359657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000364" y="4429132"/>
            <a:ext cx="1063941" cy="1063941"/>
            <a:chOff x="1984716" y="1731010"/>
            <a:chExt cx="1063941" cy="1063941"/>
          </a:xfrm>
        </p:grpSpPr>
        <p:sp>
          <p:nvSpPr>
            <p:cNvPr id="28" name="27 Más"/>
            <p:cNvSpPr/>
            <p:nvPr/>
          </p:nvSpPr>
          <p:spPr>
            <a:xfrm>
              <a:off x="1984716" y="1731010"/>
              <a:ext cx="1063941" cy="106394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Más 4"/>
            <p:cNvSpPr/>
            <p:nvPr/>
          </p:nvSpPr>
          <p:spPr>
            <a:xfrm>
              <a:off x="2125741" y="2137861"/>
              <a:ext cx="781891" cy="250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6143636" y="3643314"/>
            <a:ext cx="1857388" cy="1785950"/>
            <a:chOff x="2405116" y="3159576"/>
            <a:chExt cx="1366242" cy="1366242"/>
          </a:xfrm>
        </p:grpSpPr>
        <p:sp>
          <p:nvSpPr>
            <p:cNvPr id="31" name="30 Elipse"/>
            <p:cNvSpPr/>
            <p:nvPr/>
          </p:nvSpPr>
          <p:spPr>
            <a:xfrm>
              <a:off x="2405116" y="3159576"/>
              <a:ext cx="1366242" cy="1366242"/>
            </a:xfrm>
            <a:prstGeom prst="ellipse">
              <a:avLst/>
            </a:prstGeom>
            <a:solidFill>
              <a:schemeClr val="accent3">
                <a:hueOff val="8437698"/>
                <a:satOff val="-12660"/>
                <a:lumOff val="-2059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s-CL" sz="14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CL" sz="1400" b="1" dirty="0" smtClean="0">
                  <a:solidFill>
                    <a:schemeClr val="tx1"/>
                  </a:solidFill>
                </a:rPr>
                <a:t>Mandante</a:t>
              </a:r>
            </a:p>
            <a:p>
              <a:r>
                <a:rPr lang="es-CL" sz="14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s-CL" sz="1200" dirty="0" smtClean="0">
                  <a:solidFill>
                    <a:schemeClr val="tx1"/>
                  </a:solidFill>
                </a:rPr>
                <a:t>Interés Público</a:t>
              </a:r>
              <a:endParaRPr lang="es-CL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Elipse 4"/>
            <p:cNvSpPr/>
            <p:nvPr/>
          </p:nvSpPr>
          <p:spPr>
            <a:xfrm>
              <a:off x="2605198" y="3359657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% de aporte por Instituciones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0081378"/>
              </p:ext>
            </p:extLst>
          </p:nvPr>
        </p:nvGraphicFramePr>
        <p:xfrm>
          <a:off x="214282" y="1571612"/>
          <a:ext cx="8229600" cy="337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5536" y="5013176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/>
          </a:p>
        </p:txBody>
      </p:sp>
      <p:sp>
        <p:nvSpPr>
          <p:cNvPr id="3" name="2 Rectángulo"/>
          <p:cNvSpPr/>
          <p:nvPr/>
        </p:nvSpPr>
        <p:spPr>
          <a:xfrm>
            <a:off x="611560" y="4977586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dirty="0" smtClean="0">
                <a:latin typeface="Calibri" pitchFamily="34" charset="0"/>
                <a:cs typeface="Calibri" pitchFamily="34" charset="0"/>
              </a:rPr>
              <a:t>Aportes Incrementales: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nuevos gastos en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especies o bienes adquiridos y/o arrendados, o personas contratadas, todo ello específicamente para el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proyecto, no existentes previamente en la beneficiaria o empresa o entidad asociada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just"/>
            <a:r>
              <a:rPr lang="es-CL" dirty="0" smtClean="0">
                <a:latin typeface="Calibri" pitchFamily="34" charset="0"/>
                <a:cs typeface="Calibri" pitchFamily="34" charset="0"/>
              </a:rPr>
              <a:t>Aportes </a:t>
            </a:r>
            <a:r>
              <a:rPr lang="es-CL" dirty="0">
                <a:latin typeface="Calibri" pitchFamily="34" charset="0"/>
                <a:cs typeface="Calibri" pitchFamily="34" charset="0"/>
              </a:rPr>
              <a:t>no Incrementales: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especies o recursos, humanos o materiales, ya existentes en las beneficiarias y empresas u otras entidades asociadas,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valorizados y puestos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a disposición del proyecto.</a:t>
            </a:r>
          </a:p>
        </p:txBody>
      </p:sp>
    </p:spTree>
    <p:extLst>
      <p:ext uri="{BB962C8B-B14F-4D97-AF65-F5344CB8AC3E}">
        <p14:creationId xmlns="" xmlns:p14="http://schemas.microsoft.com/office/powerpoint/2010/main" val="3466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Ítems</a:t>
            </a:r>
            <a:r>
              <a:rPr lang="es-CL" dirty="0" smtClean="0"/>
              <a:t> </a:t>
            </a:r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financiables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8649171"/>
              </p:ext>
            </p:extLst>
          </p:nvPr>
        </p:nvGraphicFramePr>
        <p:xfrm>
          <a:off x="468313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571472" y="1928802"/>
            <a:ext cx="3857652" cy="1214446"/>
          </a:xfrm>
          <a:prstGeom prst="roundRect">
            <a:avLst/>
          </a:prstGeom>
          <a:solidFill>
            <a:schemeClr val="accent3">
              <a:lumMod val="75000"/>
              <a:alpha val="1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Gastos en Personal</a:t>
            </a:r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Gastos en personal:</a:t>
            </a:r>
            <a:b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Tarifas</a:t>
            </a:r>
            <a:r>
              <a:rPr lang="es-CL" dirty="0" smtClean="0"/>
              <a:t> </a:t>
            </a:r>
            <a:r>
              <a:rPr lang="es-CL" sz="3600" cap="small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máximas y dedicaciones mínimas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266511"/>
              </p:ext>
            </p:extLst>
          </p:nvPr>
        </p:nvGraphicFramePr>
        <p:xfrm>
          <a:off x="827584" y="2204864"/>
          <a:ext cx="7416825" cy="295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054"/>
                <a:gridCol w="1317529"/>
                <a:gridCol w="909723"/>
                <a:gridCol w="773222"/>
                <a:gridCol w="1289551"/>
                <a:gridCol w="1310746"/>
              </a:tblGrid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Dedicación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Remuneración Mensual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54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Incentivos y Honorarios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Valor máximo por Hora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Mínima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Máxima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Mínima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Máxima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Director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12,100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20%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50%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 440,440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 $        1,101,100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Alterno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10,000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20%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50%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 364,000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 $           910,000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Investigador Phd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   8,300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100%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           0  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 $        1,510,600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Investigador Prof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</a:t>
                      </a:r>
                      <a:r>
                        <a:rPr lang="es-CL" sz="1400" baseline="0" dirty="0" smtClean="0"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6,500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100%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           0  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$        1,183,000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5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Formulación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Investigación Tecnológica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80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6" name="5 Grupo"/>
          <p:cNvGrpSpPr/>
          <p:nvPr/>
        </p:nvGrpSpPr>
        <p:grpSpPr>
          <a:xfrm>
            <a:off x="1071538" y="1643050"/>
            <a:ext cx="2000264" cy="1928826"/>
            <a:chOff x="1770666" y="1206939"/>
            <a:chExt cx="1366242" cy="1366242"/>
          </a:xfrm>
        </p:grpSpPr>
        <p:sp>
          <p:nvSpPr>
            <p:cNvPr id="7" name="6 Elipse"/>
            <p:cNvSpPr/>
            <p:nvPr/>
          </p:nvSpPr>
          <p:spPr>
            <a:xfrm>
              <a:off x="1770666" y="1206939"/>
              <a:ext cx="1366242" cy="1366242"/>
            </a:xfrm>
            <a:prstGeom prst="ellipse">
              <a:avLst/>
            </a:prstGeom>
            <a:solidFill>
              <a:schemeClr val="accent3">
                <a:hueOff val="11250264"/>
                <a:satOff val="-16880"/>
                <a:lumOff val="-2745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s-CL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Resultados previos y contenido CyT</a:t>
              </a:r>
            </a:p>
            <a:p>
              <a:endParaRPr lang="es-CL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435207"/>
              </p:ext>
            </p:extLst>
          </p:nvPr>
        </p:nvGraphicFramePr>
        <p:xfrm>
          <a:off x="2571736" y="2928934"/>
          <a:ext cx="6096000" cy="3235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1. Antecedentes de resultados previos, validados a nivel de prueba de concepto, modelo o prototipo experimental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2. Problema u oportunidad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3. Análisis del Estado del Arte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4. Solución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5. Hipótesis y componente de Investigación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6. Objetivos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7. Metodologías de investigación</a:t>
                      </a:r>
                      <a:r>
                        <a:rPr lang="es-CL" b="0" baseline="0" dirty="0" smtClean="0">
                          <a:latin typeface="Calibri" pitchFamily="34" charset="0"/>
                          <a:cs typeface="Calibri" pitchFamily="34" charset="0"/>
                        </a:rPr>
                        <a:t> y desarrollo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8. Resultados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Tipo de resultados</a:t>
            </a:r>
            <a:endParaRPr lang="es-CL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214283" y="1857364"/>
          <a:ext cx="6786610" cy="422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7143768" y="1857364"/>
            <a:ext cx="1785950" cy="4143404"/>
          </a:xfrm>
          <a:prstGeom prst="roundRect">
            <a:avLst/>
          </a:prstGeom>
          <a:solidFill>
            <a:srgbClr val="4F81B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Resultados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los 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proyectos</a:t>
            </a:r>
            <a:endParaRPr lang="es-CL" sz="2000" b="1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3" name="5 Grupo"/>
          <p:cNvGrpSpPr/>
          <p:nvPr/>
        </p:nvGrpSpPr>
        <p:grpSpPr>
          <a:xfrm>
            <a:off x="714348" y="1714488"/>
            <a:ext cx="2500330" cy="2357454"/>
            <a:chOff x="1526695" y="1105735"/>
            <a:chExt cx="1707803" cy="1669851"/>
          </a:xfrm>
        </p:grpSpPr>
        <p:sp>
          <p:nvSpPr>
            <p:cNvPr id="7" name="6 Elipse"/>
            <p:cNvSpPr/>
            <p:nvPr/>
          </p:nvSpPr>
          <p:spPr>
            <a:xfrm>
              <a:off x="1526695" y="1105735"/>
              <a:ext cx="1707803" cy="1669851"/>
            </a:xfrm>
            <a:prstGeom prst="ellipse">
              <a:avLst/>
            </a:prstGeom>
            <a:solidFill>
              <a:srgbClr val="769535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es-CL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/>
              <a:r>
                <a:rPr lang="es-CL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Capacidades y Gestión</a:t>
              </a:r>
            </a:p>
            <a:p>
              <a:endParaRPr 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71736" y="2928935"/>
          <a:ext cx="6286544" cy="20083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286544"/>
              </a:tblGrid>
              <a:tr h="436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1. Presupuestos</a:t>
                      </a:r>
                      <a:endParaRPr lang="es-CL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30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Definición Detallada de Cargos y Funciones /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Declaración de Participaciones Comprometidas en Otros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Proyectos</a:t>
                      </a:r>
                    </a:p>
                  </a:txBody>
                  <a:tcPr/>
                </a:tc>
              </a:tr>
              <a:tr h="591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3. Plan de</a:t>
                      </a:r>
                      <a:r>
                        <a:rPr lang="es-CL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trabajo detallado (Carta Gantt)</a:t>
                      </a:r>
                      <a:endParaRPr lang="es-CL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cuádruple"/>
          <p:cNvSpPr/>
          <p:nvPr/>
        </p:nvSpPr>
        <p:spPr>
          <a:xfrm>
            <a:off x="221784" y="2151687"/>
            <a:ext cx="4525963" cy="4291983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995874" y="4447898"/>
            <a:ext cx="1330483" cy="1279108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608CAB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19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Programa Fondef Regional</a:t>
            </a:r>
            <a:endParaRPr lang="es-CL" sz="1900" kern="120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2627784" y="4437112"/>
            <a:ext cx="1810385" cy="1716793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8064A2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Programas Temáticos</a:t>
            </a:r>
            <a:endParaRPr lang="es-CL" sz="2600" kern="1200" baseline="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4284" y="4112068"/>
            <a:ext cx="408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latin typeface="Calibri" pitchFamily="34" charset="0"/>
              </a:rPr>
              <a:t>(-)                           tamaño                        (+)</a:t>
            </a:r>
            <a:endParaRPr lang="es-CL" sz="18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313051" y="4113012"/>
            <a:ext cx="429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latin typeface="Calibri" pitchFamily="34" charset="0"/>
              </a:rPr>
              <a:t>Top-</a:t>
            </a:r>
            <a:r>
              <a:rPr lang="es-CL" sz="1800" dirty="0" err="1" smtClean="0">
                <a:latin typeface="Calibri" pitchFamily="34" charset="0"/>
              </a:rPr>
              <a:t>down</a:t>
            </a:r>
            <a:r>
              <a:rPr lang="es-CL" sz="1800" dirty="0" smtClean="0">
                <a:latin typeface="Calibri" pitchFamily="34" charset="0"/>
              </a:rPr>
              <a:t>                                         </a:t>
            </a:r>
            <a:r>
              <a:rPr lang="es-CL" sz="1800" dirty="0" err="1" smtClean="0">
                <a:latin typeface="Calibri" pitchFamily="34" charset="0"/>
              </a:rPr>
              <a:t>Bottom</a:t>
            </a:r>
            <a:r>
              <a:rPr lang="es-CL" sz="1800" dirty="0" smtClean="0">
                <a:latin typeface="Calibri" pitchFamily="34" charset="0"/>
              </a:rPr>
              <a:t>-up</a:t>
            </a:r>
            <a:endParaRPr lang="es-CL" sz="1800" dirty="0">
              <a:latin typeface="Calibri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786446" y="3500438"/>
            <a:ext cx="2786082" cy="293661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Genoma Chile 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TIC-</a:t>
            </a:r>
            <a:r>
              <a:rPr lang="es-CL" sz="1400" dirty="0" err="1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Edu</a:t>
            </a:r>
            <a:endParaRPr lang="es-CL" sz="1400" dirty="0" smtClean="0">
              <a:solidFill>
                <a:srgbClr val="006699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Acuicultura Mundial (HUAM)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Marea Roja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Diversificación Acuicultura (PDACH)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Bioenergía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Alimentos Funcionales</a:t>
            </a:r>
            <a:endParaRPr lang="es-CL" sz="1400" dirty="0">
              <a:solidFill>
                <a:srgbClr val="006699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756177" y="2816118"/>
            <a:ext cx="1571833" cy="1325000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9BBB5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200" smtClean="0">
                <a:solidFill>
                  <a:schemeClr val="tx1"/>
                </a:solidFill>
                <a:latin typeface="Calibri" pitchFamily="34" charset="0"/>
              </a:rPr>
              <a:t>Programa VIU</a:t>
            </a:r>
            <a:endParaRPr lang="es-CL" sz="2200" kern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2643174" y="1500174"/>
            <a:ext cx="2657708" cy="2631888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5CB37C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800" dirty="0" smtClean="0">
                <a:solidFill>
                  <a:schemeClr val="tx1"/>
                </a:solidFill>
                <a:latin typeface="Calibri" pitchFamily="34" charset="0"/>
              </a:rPr>
              <a:t>Programa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800" dirty="0" err="1" smtClean="0">
                <a:solidFill>
                  <a:schemeClr val="tx1"/>
                </a:solidFill>
                <a:latin typeface="Calibri" pitchFamily="34" charset="0"/>
              </a:rPr>
              <a:t>IDeA</a:t>
            </a:r>
            <a:endParaRPr lang="es-CL" sz="28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FONDEF Y SUS PROGRAMAS</a:t>
            </a:r>
            <a:endParaRPr lang="es-CL" dirty="0">
              <a:cs typeface="Calibri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5143504" y="3857628"/>
            <a:ext cx="500066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992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3" name="5 Grupo"/>
          <p:cNvGrpSpPr/>
          <p:nvPr/>
        </p:nvGrpSpPr>
        <p:grpSpPr>
          <a:xfrm>
            <a:off x="857224" y="1571612"/>
            <a:ext cx="2357454" cy="2071702"/>
            <a:chOff x="1526695" y="1105735"/>
            <a:chExt cx="1610214" cy="1467445"/>
          </a:xfrm>
        </p:grpSpPr>
        <p:sp>
          <p:nvSpPr>
            <p:cNvPr id="7" name="6 Elipse"/>
            <p:cNvSpPr/>
            <p:nvPr/>
          </p:nvSpPr>
          <p:spPr>
            <a:xfrm>
              <a:off x="1526695" y="1105735"/>
              <a:ext cx="1610214" cy="1467445"/>
            </a:xfrm>
            <a:prstGeom prst="ellipse">
              <a:avLst/>
            </a:prstGeom>
            <a:solidFill>
              <a:srgbClr val="3B8A81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s-CL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Impacto potencial económico y social</a:t>
              </a:r>
            </a:p>
            <a:p>
              <a:endParaRPr lang="es-CL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71736" y="2928934"/>
          <a:ext cx="6286544" cy="2411499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6544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1. Descripción del producto, proceso o servicio final </a:t>
                      </a: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2. Descripción de la situación sin</a:t>
                      </a:r>
                      <a:r>
                        <a:rPr lang="es-CL" baseline="0" dirty="0" smtClean="0">
                          <a:latin typeface="Calibri" pitchFamily="34" charset="0"/>
                          <a:cs typeface="Calibri" pitchFamily="34" charset="0"/>
                        </a:rPr>
                        <a:t> proyecto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3. Descripción de la situación con</a:t>
                      </a:r>
                      <a:r>
                        <a:rPr lang="es-CL" baseline="0" dirty="0" smtClean="0">
                          <a:latin typeface="Calibri" pitchFamily="34" charset="0"/>
                          <a:cs typeface="Calibri" pitchFamily="34" charset="0"/>
                        </a:rPr>
                        <a:t> proyecto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4. Modelo de negocios/masificación: Descripción y diagrama</a:t>
                      </a:r>
                      <a:endParaRPr lang="es-CL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Preparación y postulación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Investigación Tecnológica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Preparación de los Proyectos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 la formulación y postulación de proyectos se utilizará sistema de presentación de proyectos, vía internet, disponible en 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www.conicyt.cl/fondef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endParaRPr lang="es-ES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E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plazo de presentación de proyectos vence el martes 30 de abril a las 17:00 horas </a:t>
            </a:r>
            <a:endParaRPr lang="es-ES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7715250" cy="414337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deberán entregarse ejemplares impresos </a:t>
            </a:r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los proyectos postulados.</a:t>
            </a:r>
          </a:p>
          <a:p>
            <a:pPr algn="just" eaLnBrk="1" hangingPunct="1">
              <a:spcBef>
                <a:spcPts val="1200"/>
              </a:spcBef>
            </a:pPr>
            <a:endParaRPr lang="es-E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 postulantes podrán </a:t>
            </a: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acceder a las bases y el </a:t>
            </a:r>
            <a:r>
              <a:rPr lang="es-ES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ppt</a:t>
            </a: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informativo del concurso a través de la página web de CONICYT</a:t>
            </a:r>
            <a:r>
              <a:rPr lang="es-E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desde la fecha de publicación del llamado del concurso.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743700" cy="676275"/>
          </a:xfrm>
        </p:spPr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Entrega de Proyectos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Investigación Tecnológica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Criterios de admisibilidad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57158" y="2428868"/>
            <a:ext cx="4040188" cy="354010"/>
          </a:xfrm>
        </p:spPr>
        <p:txBody>
          <a:bodyPr/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 Requisitos de Postulación</a:t>
            </a:r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28596" y="2924944"/>
            <a:ext cx="4040188" cy="3528392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Completitud del Proyecto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Presentar postulación en los formatos establecidos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Monto mínimo de aporte beneficiaria(s) (carta firmada)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Monto máximo subsidio 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Duración máxima 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Identificación de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 menos </a:t>
            </a:r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dos entidades asociadas y cartas de compromiso debidamente firmadas </a:t>
            </a:r>
          </a:p>
          <a:p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Declaración simple del director del proyecto  que no tiene intereses en las entidades </a:t>
            </a:r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asociadas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2285992"/>
            <a:ext cx="4357718" cy="714380"/>
          </a:xfrm>
        </p:spPr>
        <p:txBody>
          <a:bodyPr/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 Regulaciones específicas para proyectos que consideran investigación en: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3438" y="3071810"/>
            <a:ext cx="4041775" cy="3146452"/>
          </a:xfrm>
        </p:spPr>
        <p:txBody>
          <a:bodyPr>
            <a:noAutofit/>
          </a:bodyPr>
          <a:lstStyle/>
          <a:p>
            <a:pPr marL="342000" indent="-342000" algn="just">
              <a:buFont typeface="Arial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Seres humanos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Animales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Sitios arqueológicos, áreas silvestres protegidas, especies protegidas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Internación de especies vegetales, animales o fúngicas (terrestres, marinas o dulceacuícolas) u otro organismo</a:t>
            </a:r>
          </a:p>
          <a:p>
            <a:pPr marL="342000" indent="-342000" algn="just">
              <a:buFont typeface="Arial" pitchFamily="34" charset="0"/>
              <a:buChar char="•"/>
            </a:pPr>
            <a:endParaRPr lang="es-CL" sz="15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Certificados y autorizaciones solicitadas: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5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Solicitudes</a:t>
            </a: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deben ser entregadas con la postulación</a:t>
            </a:r>
            <a:endParaRPr lang="es-CL" sz="1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stas deben estar </a:t>
            </a:r>
            <a:r>
              <a:rPr lang="es-CL" sz="15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aprobadas</a:t>
            </a:r>
            <a:r>
              <a:rPr lang="es-CL" sz="1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antes del primer giro.</a:t>
            </a:r>
          </a:p>
          <a:p>
            <a:pPr marL="342000" indent="-342000"/>
            <a:endParaRPr lang="es-CL" sz="15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8596" y="150017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 el proyecto </a:t>
            </a:r>
            <a:r>
              <a:rPr lang="es-ES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cumple simultáneamente </a:t>
            </a:r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 todos y cada uno de estos aspectos, </a:t>
            </a:r>
            <a:r>
              <a:rPr lang="es-ES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será declarado inadmisible y quedará fuera del concurso. </a:t>
            </a:r>
          </a:p>
        </p:txBody>
      </p:sp>
    </p:spTree>
    <p:extLst>
      <p:ext uri="{BB962C8B-B14F-4D97-AF65-F5344CB8AC3E}">
        <p14:creationId xmlns="" xmlns:p14="http://schemas.microsoft.com/office/powerpoint/2010/main" val="382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Sistema de Evaluación </a:t>
            </a:r>
            <a:b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2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(Modalidad Panel)</a:t>
            </a:r>
            <a:endParaRPr lang="es-CL" sz="2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785926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Capítulos de la evaluación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857288" y="1643050"/>
          <a:ext cx="8229600" cy="480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857375"/>
            <a:ext cx="7715250" cy="3571875"/>
          </a:xfrm>
        </p:spPr>
        <p:txBody>
          <a:bodyPr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Panel de Evaluación asignará un puntaje entre 0 y 5 puntos a cada capítulo evaluado.</a:t>
            </a:r>
            <a:endParaRPr lang="es-E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Puntaje Final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 (Nota capítulo 1)*50% + (Nota capítulo 2)*25% +(Nota capítulo 3)*25% </a:t>
            </a:r>
            <a:endParaRPr lang="es-CL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7188"/>
            <a:ext cx="6530975" cy="785812"/>
          </a:xfrm>
        </p:spPr>
        <p:txBody>
          <a:bodyPr/>
          <a:lstStyle/>
          <a:p>
            <a:pPr>
              <a:defRPr/>
            </a:pPr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Puntajes de evaluación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Puntajes de evaluación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071679"/>
          <a:ext cx="8001056" cy="36897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33335"/>
                <a:gridCol w="1199354"/>
                <a:gridCol w="5668367"/>
              </a:tblGrid>
              <a:tr h="283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Calificación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Concepto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Descripción</a:t>
                      </a: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 califica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no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cumple/aborda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 bajo análisis o no puede ser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evaluada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debido a la falta de antecedentes o información incompleta.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Deficiente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no cumple/aborda adecuadamente los aspectos de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criterio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 hay graves deficiencias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inherentes.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Regular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cumple/aborda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términos generales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 aspectos del criterio, pero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existen importantes deficiencias.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Bueno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correctamente los aspectos d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aunque requiere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ciertas mejoras.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Muy bueno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 aspectos d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 de muy buena manera,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aún cuando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son posibles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ciertas mejoras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Excelente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manera sobresaliente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todos los aspectos relevantes del criterio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cuestión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Cualquier deficiencia es muy menor.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472" y="585789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1400" dirty="0" smtClean="0">
                <a:latin typeface="Calibri" pitchFamily="34" charset="0"/>
                <a:ea typeface="Times New Roman"/>
                <a:cs typeface="Calibri" pitchFamily="34" charset="0"/>
              </a:rPr>
              <a:t>Nota: Es posible usar medios puntos, pero no fracciones menores.</a:t>
            </a:r>
          </a:p>
          <a:p>
            <a:endParaRPr lang="es-CL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229266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Cada capítulo será evaluado usando la siguiente tabla:</a:t>
            </a:r>
            <a:endParaRPr lang="es-CL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CL" sz="3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CL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CL" sz="3600" b="1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s-CL" sz="36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CL" sz="3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CL" sz="3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indent="0" algn="just">
              <a:buNone/>
            </a:pPr>
            <a:r>
              <a:rPr lang="es-CL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Apoyar financieramente </a:t>
            </a:r>
            <a:r>
              <a:rPr lang="es-CL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ejecución de proyectos de </a:t>
            </a:r>
            <a:r>
              <a:rPr lang="es-CL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investigación científica y tecnológica</a:t>
            </a:r>
            <a:r>
              <a:rPr lang="es-CL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con potencial impacto económico y/o social,  cuyos resultados sean obtenidos, evaluados y validados en plazos breves.</a:t>
            </a:r>
            <a:endParaRPr lang="es-CL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Pasos de la evaluación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0034" y="1643050"/>
            <a:ext cx="2500330" cy="642942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Capítulo 1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0034" y="2714620"/>
            <a:ext cx="2500330" cy="571504"/>
          </a:xfrm>
          <a:prstGeom prst="round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¿Obtiene 3 puntos o más?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1472" y="3571876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No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71670" y="3571876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Sí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86116" y="3571876"/>
            <a:ext cx="2500330" cy="642942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Capítulos </a:t>
            </a:r>
          </a:p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 y 3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86116" y="4572008"/>
            <a:ext cx="2500330" cy="642942"/>
          </a:xfrm>
          <a:prstGeom prst="round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¿Obtiene 3 puntos o más en todos los capítulos?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500430" y="5572140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No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86314" y="5572140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Sí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43636" y="5500702"/>
            <a:ext cx="2500330" cy="642942"/>
          </a:xfrm>
          <a:prstGeom prst="round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Califica para ser recomendado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0034" y="5572140"/>
            <a:ext cx="2500330" cy="642942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califica para ser recomendado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1571604" y="2428868"/>
            <a:ext cx="285752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abajo"/>
          <p:cNvSpPr/>
          <p:nvPr/>
        </p:nvSpPr>
        <p:spPr>
          <a:xfrm rot="7871097" flipV="1">
            <a:off x="1826057" y="3443177"/>
            <a:ext cx="347476" cy="2643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abajo"/>
          <p:cNvSpPr/>
          <p:nvPr/>
        </p:nvSpPr>
        <p:spPr>
          <a:xfrm rot="2440780">
            <a:off x="1193546" y="3439232"/>
            <a:ext cx="357190" cy="28757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abajo"/>
          <p:cNvSpPr/>
          <p:nvPr/>
        </p:nvSpPr>
        <p:spPr>
          <a:xfrm rot="7871097" flipV="1">
            <a:off x="4612139" y="5300565"/>
            <a:ext cx="347476" cy="2643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bajo"/>
          <p:cNvSpPr/>
          <p:nvPr/>
        </p:nvSpPr>
        <p:spPr>
          <a:xfrm rot="2440780">
            <a:off x="3908189" y="5296619"/>
            <a:ext cx="357190" cy="28757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abajo"/>
          <p:cNvSpPr/>
          <p:nvPr/>
        </p:nvSpPr>
        <p:spPr>
          <a:xfrm>
            <a:off x="4286248" y="4286256"/>
            <a:ext cx="285752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abajo"/>
          <p:cNvSpPr/>
          <p:nvPr/>
        </p:nvSpPr>
        <p:spPr>
          <a:xfrm>
            <a:off x="714348" y="4214818"/>
            <a:ext cx="357190" cy="1143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lecha derecha"/>
          <p:cNvSpPr/>
          <p:nvPr/>
        </p:nvSpPr>
        <p:spPr>
          <a:xfrm>
            <a:off x="5643570" y="5715016"/>
            <a:ext cx="357190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Flecha derecha"/>
          <p:cNvSpPr/>
          <p:nvPr/>
        </p:nvSpPr>
        <p:spPr>
          <a:xfrm flipH="1">
            <a:off x="3143240" y="5715016"/>
            <a:ext cx="285752" cy="28575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Flecha derecha"/>
          <p:cNvSpPr/>
          <p:nvPr/>
        </p:nvSpPr>
        <p:spPr>
          <a:xfrm>
            <a:off x="2857488" y="3714752"/>
            <a:ext cx="357190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Primeras acciones proyectos adjudicados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4282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CL" sz="1400" b="1" dirty="0">
                <a:latin typeface="Calibri" pitchFamily="34" charset="0"/>
                <a:cs typeface="Calibri" pitchFamily="34" charset="0"/>
              </a:rPr>
              <a:t> FONDEF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Comunica resolución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adjudicación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del concurso 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a las beneficiarias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CL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Envío 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 convenio con CONICYT firmado por las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beneficiarias +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envío de contratos con entidades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asociadas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: 60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días corridos máximo a partir de fecha 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comunicación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de adjudicación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00298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es-CL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>
                <a:latin typeface="Calibri" pitchFamily="34" charset="0"/>
                <a:cs typeface="Calibri" pitchFamily="34" charset="0"/>
              </a:rPr>
              <a:t>La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fecha de resolución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 los convenios entre la Institución Beneficiaria y </a:t>
            </a:r>
            <a:r>
              <a:rPr lang="es-CL" sz="1400" dirty="0" err="1">
                <a:latin typeface="Calibri" pitchFamily="34" charset="0"/>
                <a:cs typeface="Calibri" pitchFamily="34" charset="0"/>
              </a:rPr>
              <a:t>Conicyt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 es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la fecha de inicio del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proyecto</a:t>
            </a:r>
          </a:p>
          <a:p>
            <a:endParaRPr lang="es-CL" sz="1400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Paso directo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del proyecto postulado a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plataforma de Seguimiento y Control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786314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Cuenta corriente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asociada al proyecto</a:t>
            </a:r>
          </a:p>
          <a:p>
            <a:pPr lvl="0">
              <a:buFont typeface="Arial" pitchFamily="34" charset="0"/>
              <a:buChar char="•"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Boleta de garantía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, en caso de instituciones privadas</a:t>
            </a:r>
          </a:p>
          <a:p>
            <a:pPr lvl="0">
              <a:buFont typeface="Arial" pitchFamily="34" charset="0"/>
              <a:buChar char="•"/>
            </a:pPr>
            <a:endParaRPr lang="es-CL" sz="14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b="1" dirty="0">
                <a:latin typeface="Calibri" pitchFamily="34" charset="0"/>
                <a:cs typeface="Calibri" pitchFamily="34" charset="0"/>
              </a:rPr>
              <a:t>Certificados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 de comités de ética u otros organismos competentes.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000892" y="2272312"/>
            <a:ext cx="2000232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/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Reformulación según exigencias y recomendaciones: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30 días desde inicio del proyecto</a:t>
            </a:r>
          </a:p>
          <a:p>
            <a:pPr lvl="0"/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Revisión y ajuste 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resultados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 (primeros 4 meses)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42844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Adjudicación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2428860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Inicio del proyecto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14876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 giro</a:t>
            </a:r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000892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Primeras acciones</a:t>
            </a:r>
            <a:endParaRPr lang="es-CL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00232" y="1915122"/>
            <a:ext cx="357190" cy="340039"/>
            <a:chOff x="1573914" y="1785212"/>
            <a:chExt cx="438940" cy="340039"/>
          </a:xfrm>
        </p:grpSpPr>
        <p:sp>
          <p:nvSpPr>
            <p:cNvPr id="14" name="13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86248" y="1915122"/>
            <a:ext cx="357190" cy="340039"/>
            <a:chOff x="1573914" y="1785212"/>
            <a:chExt cx="438940" cy="340039"/>
          </a:xfrm>
        </p:grpSpPr>
        <p:sp>
          <p:nvSpPr>
            <p:cNvPr id="17" name="16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572264" y="1915122"/>
            <a:ext cx="357190" cy="340039"/>
            <a:chOff x="1573914" y="1785212"/>
            <a:chExt cx="438940" cy="340039"/>
          </a:xfrm>
        </p:grpSpPr>
        <p:sp>
          <p:nvSpPr>
            <p:cNvPr id="20" name="19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¡No olvidar!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08665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Proyectos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Precompetitivos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 deben tener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al menos dos empresas asociadas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Para  proyectos de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Interés público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, debe poseer al menos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una entidad Mandante y una empresa u otra entidad asociada.  </a:t>
            </a: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El proyecto debe tener al menos un Director,  un Director Alterno  y un Investigador principal.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Deben poseer objetivo general y al menos un objetivo especifico.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Resultados: 	Resultados de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 Producción: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 mínimo 1 y máximo 3.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			Resultado de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Transferencia: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 mínimo 1.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s-CL" sz="180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4929198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 smtClean="0">
                <a:latin typeface="Calibri" pitchFamily="34" charset="0"/>
                <a:cs typeface="Calibri" pitchFamily="34" charset="0"/>
              </a:rPr>
              <a:t>Proyectos </a:t>
            </a:r>
            <a:r>
              <a:rPr lang="es-CL" sz="1600" b="1" dirty="0" smtClean="0">
                <a:latin typeface="Calibri" pitchFamily="34" charset="0"/>
                <a:cs typeface="Calibri" pitchFamily="34" charset="0"/>
              </a:rPr>
              <a:t>Precompetitivos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70% Aporte FONDEF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 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10% instituciones Beneficiarias.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 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20% entidades asociadas en aportes incrementales.</a:t>
            </a:r>
          </a:p>
          <a:p>
            <a:pPr algn="ctr"/>
            <a:endParaRPr lang="es-C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29190" y="4857760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 smtClean="0">
                <a:latin typeface="Calibri" pitchFamily="34" charset="0"/>
                <a:cs typeface="Calibri" pitchFamily="34" charset="0"/>
              </a:rPr>
              <a:t>Proyectos </a:t>
            </a:r>
            <a:r>
              <a:rPr lang="es-CL" sz="1600" b="1" dirty="0" smtClean="0">
                <a:latin typeface="Calibri" pitchFamily="34" charset="0"/>
                <a:cs typeface="Calibri" pitchFamily="34" charset="0"/>
              </a:rPr>
              <a:t>Interés público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70% Aporte FONDEF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10% Instituciones Beneficiarias 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20% Otras entidades socias  en aportes incrementales o no incrementales</a:t>
            </a:r>
          </a:p>
          <a:p>
            <a:endParaRPr lang="es-CL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¡No olvidar!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39705"/>
          </a:xfrm>
        </p:spPr>
        <p:txBody>
          <a:bodyPr>
            <a:normAutofit/>
          </a:bodyPr>
          <a:lstStyle/>
          <a:p>
            <a:pPr lvl="0"/>
            <a:r>
              <a:rPr lang="es-CL" sz="1800" dirty="0" smtClean="0">
                <a:latin typeface="Calibri" pitchFamily="34" charset="0"/>
                <a:cs typeface="Calibri" pitchFamily="34" charset="0"/>
              </a:rPr>
              <a:t>Cumplir con la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dedicación horaria mínima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:	</a:t>
            </a:r>
          </a:p>
          <a:p>
            <a:pPr lvl="1"/>
            <a:r>
              <a:rPr lang="es-CL" sz="1800" u="sng" dirty="0" smtClean="0">
                <a:latin typeface="Calibri" pitchFamily="34" charset="0"/>
                <a:cs typeface="Calibri" pitchFamily="34" charset="0"/>
              </a:rPr>
              <a:t>Director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: mín.  36 horas/mes;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máx. 90 horas/mes</a:t>
            </a:r>
          </a:p>
          <a:p>
            <a:pPr lvl="1">
              <a:spcAft>
                <a:spcPts val="600"/>
              </a:spcAft>
            </a:pPr>
            <a:r>
              <a:rPr lang="es-CL" sz="1800" u="sng" dirty="0" smtClean="0">
                <a:latin typeface="Calibri" pitchFamily="34" charset="0"/>
                <a:cs typeface="Calibri" pitchFamily="34" charset="0"/>
              </a:rPr>
              <a:t>Director alterno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s-CL" sz="1800" dirty="0">
                <a:latin typeface="Calibri" pitchFamily="34" charset="0"/>
                <a:cs typeface="Calibri" pitchFamily="34" charset="0"/>
              </a:rPr>
              <a:t>mín.  36 horas/mes;  máx. 90 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horas/mes </a:t>
            </a:r>
          </a:p>
          <a:p>
            <a:r>
              <a:rPr lang="es-CL" sz="1800" dirty="0" smtClean="0">
                <a:latin typeface="Calibri" pitchFamily="34" charset="0"/>
                <a:cs typeface="Calibri" pitchFamily="34" charset="0"/>
              </a:rPr>
              <a:t>Cumplir con </a:t>
            </a:r>
            <a:r>
              <a:rPr lang="es-CL" sz="1800" b="1" dirty="0" smtClean="0">
                <a:latin typeface="Calibri" pitchFamily="34" charset="0"/>
                <a:cs typeface="Calibri" pitchFamily="34" charset="0"/>
              </a:rPr>
              <a:t>montos máximos 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es-CL" sz="1800" u="sng" dirty="0" smtClean="0">
                <a:latin typeface="Calibri" pitchFamily="34" charset="0"/>
                <a:cs typeface="Calibri" pitchFamily="34" charset="0"/>
              </a:rPr>
              <a:t> Gastos en personal</a:t>
            </a:r>
            <a:r>
              <a:rPr lang="es-CL" sz="18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1"/>
            <a:r>
              <a:rPr lang="es-CL" sz="1800" dirty="0" smtClean="0">
                <a:latin typeface="Calibri" pitchFamily="34" charset="0"/>
                <a:cs typeface="Calibri" pitchFamily="34" charset="0"/>
              </a:rPr>
              <a:t>Director: 			$ 12.100/h </a:t>
            </a:r>
          </a:p>
          <a:p>
            <a:pPr lvl="1"/>
            <a:r>
              <a:rPr lang="es-CL" sz="1800" dirty="0" smtClean="0">
                <a:latin typeface="Calibri" pitchFamily="34" charset="0"/>
                <a:cs typeface="Calibri" pitchFamily="34" charset="0"/>
              </a:rPr>
              <a:t>Director alterno: 		$ 10.000/h</a:t>
            </a:r>
          </a:p>
          <a:p>
            <a:pPr lvl="1"/>
            <a:r>
              <a:rPr lang="es-CL" sz="1800" dirty="0" smtClean="0">
                <a:latin typeface="Calibri" pitchFamily="34" charset="0"/>
                <a:cs typeface="Calibri" pitchFamily="34" charset="0"/>
              </a:rPr>
              <a:t>Investigador PhD: 		$   8.300/h</a:t>
            </a:r>
          </a:p>
          <a:p>
            <a:pPr lvl="1">
              <a:spcAft>
                <a:spcPts val="600"/>
              </a:spcAft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Investigador profesional: 	$   6.500/h</a:t>
            </a:r>
          </a:p>
          <a:p>
            <a:pPr>
              <a:spcAft>
                <a:spcPts val="600"/>
              </a:spcAft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Indicar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3 nombres de posibles evaluadores de nivel internacional 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considerados como los más relevantes en el área de desarrollo del proyecto. Estos podrán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evaluar el proyecto a su término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ES" sz="1800" dirty="0" smtClean="0">
                <a:latin typeface="Calibri" pitchFamily="34" charset="0"/>
                <a:cs typeface="Calibri" pitchFamily="34" charset="0"/>
              </a:rPr>
              <a:t>Presupuestar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el 3% del total del subsidio de FONDEF para esta evaluación internacional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es-E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2428868"/>
            <a:ext cx="7772400" cy="35719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cap="small" dirty="0" smtClean="0">
                <a:latin typeface="Calibri" pitchFamily="34" charset="0"/>
                <a:cs typeface="Calibri" pitchFamily="34" charset="0"/>
              </a:rPr>
              <a:t>¡Muchas gracias!</a:t>
            </a:r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sz="2400" dirty="0" smtClean="0">
                <a:latin typeface="Calibri" pitchFamily="34" charset="0"/>
                <a:cs typeface="Calibri" pitchFamily="34" charset="0"/>
                <a:hlinkClick r:id="rId2"/>
              </a:rPr>
              <a:t>www.conIcYt.cl/fondef</a:t>
            </a:r>
            <a:r>
              <a:rPr lang="es-CL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s-C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 smtClean="0"/>
              <a:t>PRESENTACIÓN VISTA DE PLATAFORMA DE POSTULACIÓN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ANEXO</a:t>
            </a:r>
            <a:endParaRPr lang="es-C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719" r="2734" b="6250"/>
          <a:stretch>
            <a:fillRect/>
          </a:stretch>
        </p:blipFill>
        <p:spPr bwMode="auto">
          <a:xfrm>
            <a:off x="0" y="285728"/>
            <a:ext cx="9144000" cy="61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286512" y="857232"/>
            <a:ext cx="1785950" cy="5000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1719" r="2148" b="6250"/>
          <a:stretch>
            <a:fillRect/>
          </a:stretch>
        </p:blipFill>
        <p:spPr bwMode="auto">
          <a:xfrm>
            <a:off x="0" y="285728"/>
            <a:ext cx="9144000" cy="61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derecha"/>
          <p:cNvSpPr/>
          <p:nvPr/>
        </p:nvSpPr>
        <p:spPr>
          <a:xfrm>
            <a:off x="714348" y="385762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5214942" y="785794"/>
            <a:ext cx="1214446" cy="64294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0986" r="2734" b="6249"/>
          <a:stretch>
            <a:fillRect/>
          </a:stretch>
        </p:blipFill>
        <p:spPr bwMode="auto">
          <a:xfrm>
            <a:off x="0" y="142852"/>
            <a:ext cx="91301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1142976" y="1428736"/>
            <a:ext cx="1000132" cy="19288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2285984" y="785794"/>
            <a:ext cx="4143404" cy="5000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532" t="11719" r="3320" b="6982"/>
          <a:stretch>
            <a:fillRect/>
          </a:stretch>
        </p:blipFill>
        <p:spPr bwMode="auto">
          <a:xfrm>
            <a:off x="0" y="214290"/>
            <a:ext cx="9001156" cy="63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071670" y="2000240"/>
            <a:ext cx="3571900" cy="12144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1643050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Diagrama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Programa </a:t>
            </a:r>
            <a:r>
              <a:rPr lang="es-CL" sz="3600" cap="small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s-CL" sz="3600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3413759"/>
              </p:ext>
            </p:extLst>
          </p:nvPr>
        </p:nvGraphicFramePr>
        <p:xfrm>
          <a:off x="0" y="642918"/>
          <a:ext cx="8961471" cy="515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2214546" y="3214686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500166" y="20716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2800" b="1" cap="small" dirty="0" smtClean="0">
                <a:latin typeface="Calibri" pitchFamily="34" charset="0"/>
                <a:cs typeface="Calibri" pitchFamily="34" charset="0"/>
              </a:rPr>
              <a:t>Programa </a:t>
            </a:r>
            <a:r>
              <a:rPr lang="es-CL" sz="2800" b="1" cap="smal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sz="2800" b="1" cap="small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143768" y="2714620"/>
            <a:ext cx="1770846" cy="1214446"/>
            <a:chOff x="1928794" y="1897736"/>
            <a:chExt cx="1699408" cy="1307527"/>
          </a:xfrm>
        </p:grpSpPr>
        <p:sp>
          <p:nvSpPr>
            <p:cNvPr id="9" name="8 Elipse"/>
            <p:cNvSpPr/>
            <p:nvPr/>
          </p:nvSpPr>
          <p:spPr>
            <a:xfrm>
              <a:off x="1928794" y="1897736"/>
              <a:ext cx="1699408" cy="1307527"/>
            </a:xfrm>
            <a:prstGeom prst="ellipse">
              <a:avLst/>
            </a:prstGeom>
            <a:solidFill>
              <a:schemeClr val="accent3">
                <a:hueOff val="11250264"/>
                <a:satOff val="-16880"/>
                <a:lumOff val="-2745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143108" y="2040612"/>
              <a:ext cx="1285884" cy="924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kern="1200" dirty="0" smtClean="0">
                  <a:latin typeface="Calibri" pitchFamily="34" charset="0"/>
                  <a:cs typeface="Calibri" pitchFamily="34" charset="0"/>
                </a:rPr>
                <a:t>Resultados de  proyectos de otras fuentes de financiamiento</a:t>
              </a:r>
              <a:endParaRPr lang="es-CL" sz="1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10 Flecha derecha"/>
          <p:cNvSpPr/>
          <p:nvPr/>
        </p:nvSpPr>
        <p:spPr>
          <a:xfrm rot="10800000" flipV="1">
            <a:off x="5643570" y="3214686"/>
            <a:ext cx="142876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5857884" y="292893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libri" pitchFamily="34" charset="0"/>
                <a:cs typeface="Calibri" pitchFamily="34" charset="0"/>
              </a:rPr>
              <a:t>Evaluación</a:t>
            </a:r>
            <a:endParaRPr lang="es-C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71670" y="4714884"/>
            <a:ext cx="1867648" cy="54736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RUTA 1</a:t>
            </a:r>
            <a:endParaRPr lang="es-CL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43570" y="4714884"/>
            <a:ext cx="1867648" cy="54736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RUTA 2</a:t>
            </a:r>
            <a:endParaRPr lang="es-CL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91880" y="1484784"/>
            <a:ext cx="5824668" cy="43204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1835696" y="5877272"/>
            <a:ext cx="210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Este concurso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rot="20079791">
            <a:off x="3804374" y="5634755"/>
            <a:ext cx="1134464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101" t="11719" r="3320" b="6250"/>
          <a:stretch>
            <a:fillRect/>
          </a:stretch>
        </p:blipFill>
        <p:spPr bwMode="auto">
          <a:xfrm>
            <a:off x="0" y="0"/>
            <a:ext cx="907004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3108" y="1928802"/>
            <a:ext cx="3571900" cy="164307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178592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8" t="11719" r="15039" b="54844"/>
          <a:stretch>
            <a:fillRect/>
          </a:stretch>
        </p:blipFill>
        <p:spPr bwMode="auto">
          <a:xfrm>
            <a:off x="571472" y="428604"/>
            <a:ext cx="80745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Flecha derecha"/>
          <p:cNvSpPr/>
          <p:nvPr/>
        </p:nvSpPr>
        <p:spPr>
          <a:xfrm>
            <a:off x="142844" y="1500174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2214546" y="2214554"/>
            <a:ext cx="4786346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7 Grupo"/>
          <p:cNvGrpSpPr/>
          <p:nvPr/>
        </p:nvGrpSpPr>
        <p:grpSpPr>
          <a:xfrm>
            <a:off x="571472" y="928670"/>
            <a:ext cx="6933689" cy="5357849"/>
            <a:chOff x="3428992" y="1142984"/>
            <a:chExt cx="6933689" cy="5357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27539" t="45028" r="22019" b="6250"/>
            <a:stretch>
              <a:fillRect/>
            </a:stretch>
          </p:blipFill>
          <p:spPr bwMode="auto">
            <a:xfrm>
              <a:off x="3428992" y="1142984"/>
              <a:ext cx="6933689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Rectángulo redondeado"/>
            <p:cNvSpPr/>
            <p:nvPr/>
          </p:nvSpPr>
          <p:spPr>
            <a:xfrm>
              <a:off x="3643306" y="1214422"/>
              <a:ext cx="1143008" cy="2857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3714744" y="4071942"/>
              <a:ext cx="1143008" cy="2857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758" t="11719" r="1562" b="6250"/>
          <a:stretch>
            <a:fillRect/>
          </a:stretch>
        </p:blipFill>
        <p:spPr bwMode="auto">
          <a:xfrm>
            <a:off x="0" y="0"/>
            <a:ext cx="9189319" cy="62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357422" y="2643182"/>
            <a:ext cx="5500726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357158" y="171448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500166" y="3000372"/>
            <a:ext cx="657229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pPr algn="ctr"/>
            <a:r>
              <a:rPr lang="es-CL" sz="2800" b="1" dirty="0" smtClean="0">
                <a:latin typeface="Calibri" pitchFamily="34" charset="0"/>
                <a:cs typeface="Calibri" pitchFamily="34" charset="0"/>
              </a:rPr>
              <a:t>Formulación Científica</a:t>
            </a:r>
          </a:p>
          <a:p>
            <a:pPr algn="ctr"/>
            <a:endParaRPr lang="es-CL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Antecedentes y resultados previos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Problema u oportunidad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Análisis del Estado del Arte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Solución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Hipótesis y Componente de Investigación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Metodologías I+D</a:t>
            </a:r>
            <a:endParaRPr lang="es-CL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2" t="11719" r="1562" b="6250"/>
          <a:stretch>
            <a:fillRect/>
          </a:stretch>
        </p:blipFill>
        <p:spPr bwMode="auto">
          <a:xfrm>
            <a:off x="0" y="0"/>
            <a:ext cx="91057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285984" y="2857496"/>
            <a:ext cx="5500726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643042" y="3071810"/>
            <a:ext cx="657229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pPr algn="ctr"/>
            <a:r>
              <a:rPr lang="es-CL" sz="2800" b="1" dirty="0" smtClean="0">
                <a:latin typeface="Calibri" pitchFamily="34" charset="0"/>
                <a:cs typeface="Calibri" pitchFamily="34" charset="0"/>
              </a:rPr>
              <a:t>Documentación del Proyecto</a:t>
            </a:r>
          </a:p>
          <a:p>
            <a:pPr algn="ctr"/>
            <a:endParaRPr lang="es-CL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Carta Gantt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Organización, administración y actividades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Planilla de costos consolidada formato PDF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Impacto potencial económico social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Solicitudes regulatorias (certificados)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Autorizaciones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Carta evaluadores objetados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Presentación del proyecto (posible presentación oral)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Planilla de costos consolidada en formato XLS</a:t>
            </a:r>
            <a:endParaRPr lang="es-C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57158" y="171448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72" t="11719" r="2148" b="6250"/>
          <a:stretch>
            <a:fillRect/>
          </a:stretch>
        </p:blipFill>
        <p:spPr bwMode="auto">
          <a:xfrm>
            <a:off x="0" y="0"/>
            <a:ext cx="915614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285984" y="1857364"/>
            <a:ext cx="3571900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214282" y="207167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7241" t="5978" r="2155" b="25000"/>
          <a:stretch>
            <a:fillRect/>
          </a:stretch>
        </p:blipFill>
        <p:spPr bwMode="auto">
          <a:xfrm>
            <a:off x="7843" y="500042"/>
            <a:ext cx="8921875" cy="60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643042" y="2143116"/>
            <a:ext cx="3643338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4655" t="19565" b="5435"/>
          <a:stretch>
            <a:fillRect/>
          </a:stretch>
        </p:blipFill>
        <p:spPr bwMode="auto">
          <a:xfrm>
            <a:off x="431670" y="0"/>
            <a:ext cx="87123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786050" y="2285992"/>
            <a:ext cx="4286280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785918" y="857232"/>
            <a:ext cx="4286280" cy="500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0" y="857232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1719" b="4052"/>
          <a:stretch>
            <a:fillRect/>
          </a:stretch>
        </p:blipFill>
        <p:spPr bwMode="auto">
          <a:xfrm>
            <a:off x="0" y="0"/>
            <a:ext cx="911749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928926" y="1571612"/>
            <a:ext cx="4286280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357290" y="1500174"/>
            <a:ext cx="642942" cy="1530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8" t="11719" r="2148" b="4052"/>
          <a:stretch>
            <a:fillRect/>
          </a:stretch>
        </p:blipFill>
        <p:spPr bwMode="auto">
          <a:xfrm>
            <a:off x="-24912" y="0"/>
            <a:ext cx="91689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344" t="10986" r="1562" b="6250"/>
          <a:stretch>
            <a:fillRect/>
          </a:stretch>
        </p:blipFill>
        <p:spPr bwMode="auto">
          <a:xfrm>
            <a:off x="0" y="0"/>
            <a:ext cx="9144000" cy="63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285984" y="1857364"/>
            <a:ext cx="5429288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285720" y="250030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C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Tipos de Investigación</a:t>
            </a:r>
            <a:endParaRPr lang="es-CL" sz="3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429684" cy="1143008"/>
          </a:xfrm>
        </p:spPr>
        <p:txBody>
          <a:bodyPr>
            <a:normAutofit/>
          </a:bodyPr>
          <a:lstStyle/>
          <a:p>
            <a:pPr indent="-457200" algn="ctr">
              <a:buNone/>
            </a:pPr>
            <a:r>
              <a:rPr lang="es-CL" sz="1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I+D 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La investigación y el desarrollo experimental (I+D) comprenden el trabajo creativo llevado a cabo de forma sistemática para incrementar el volumen de conocimientos, incluido el conocimiento del hombre, la cultura y la sociedad, y el uso de esos conocimientos para crear nuevas aplicaciones</a:t>
            </a: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-45720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71472" y="2571744"/>
          <a:ext cx="8001056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596" y="6286521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Manual de </a:t>
            </a:r>
            <a:r>
              <a:rPr lang="es-CL" sz="1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Frascati</a:t>
            </a: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OCDE, 2012</a:t>
            </a:r>
            <a:endParaRPr lang="es-CL" sz="1400" dirty="0"/>
          </a:p>
        </p:txBody>
      </p:sp>
      <p:sp>
        <p:nvSpPr>
          <p:cNvPr id="7" name="6 Rectángulo"/>
          <p:cNvSpPr/>
          <p:nvPr/>
        </p:nvSpPr>
        <p:spPr>
          <a:xfrm>
            <a:off x="500034" y="1571612"/>
            <a:ext cx="8143932" cy="10001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0" name="9 Grupo"/>
          <p:cNvGrpSpPr/>
          <p:nvPr/>
        </p:nvGrpSpPr>
        <p:grpSpPr>
          <a:xfrm>
            <a:off x="571472" y="2643182"/>
            <a:ext cx="2437821" cy="345600"/>
            <a:chOff x="2500" y="118328"/>
            <a:chExt cx="2437821" cy="345600"/>
          </a:xfrm>
        </p:grpSpPr>
        <p:sp>
          <p:nvSpPr>
            <p:cNvPr id="11" name="10 Rectángulo"/>
            <p:cNvSpPr/>
            <p:nvPr/>
          </p:nvSpPr>
          <p:spPr>
            <a:xfrm>
              <a:off x="2500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00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Investigación básica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357554" y="2643182"/>
            <a:ext cx="2437821" cy="345600"/>
            <a:chOff x="2781617" y="118328"/>
            <a:chExt cx="2437821" cy="345600"/>
          </a:xfrm>
        </p:grpSpPr>
        <p:sp>
          <p:nvSpPr>
            <p:cNvPr id="14" name="13 Rectángulo"/>
            <p:cNvSpPr/>
            <p:nvPr/>
          </p:nvSpPr>
          <p:spPr>
            <a:xfrm>
              <a:off x="2781617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781617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Investigación aplicada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43636" y="2643182"/>
            <a:ext cx="2437821" cy="345600"/>
            <a:chOff x="5560733" y="118328"/>
            <a:chExt cx="2437821" cy="345600"/>
          </a:xfrm>
        </p:grpSpPr>
        <p:sp>
          <p:nvSpPr>
            <p:cNvPr id="17" name="16 Rectángulo"/>
            <p:cNvSpPr/>
            <p:nvPr/>
          </p:nvSpPr>
          <p:spPr>
            <a:xfrm>
              <a:off x="5560733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5560733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Desarrollo experimental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" name="18 Flecha derecha"/>
          <p:cNvSpPr/>
          <p:nvPr/>
        </p:nvSpPr>
        <p:spPr>
          <a:xfrm>
            <a:off x="3071802" y="278605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derecha"/>
          <p:cNvSpPr/>
          <p:nvPr/>
        </p:nvSpPr>
        <p:spPr>
          <a:xfrm>
            <a:off x="5857884" y="278605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20 Grupo"/>
          <p:cNvGrpSpPr/>
          <p:nvPr/>
        </p:nvGrpSpPr>
        <p:grpSpPr>
          <a:xfrm>
            <a:off x="571472" y="1795285"/>
            <a:ext cx="5219438" cy="4472516"/>
            <a:chOff x="-2779117" y="463928"/>
            <a:chExt cx="5219438" cy="4472516"/>
          </a:xfrm>
        </p:grpSpPr>
        <p:sp>
          <p:nvSpPr>
            <p:cNvPr id="22" name="21 Rectángulo"/>
            <p:cNvSpPr/>
            <p:nvPr/>
          </p:nvSpPr>
          <p:spPr>
            <a:xfrm>
              <a:off x="-2779117" y="1669015"/>
              <a:ext cx="2437821" cy="326742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500" y="463928"/>
              <a:ext cx="2437821" cy="326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L" sz="1200" b="1" u="sng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3357554" y="3000372"/>
            <a:ext cx="2437821" cy="326742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6143636" y="3000372"/>
            <a:ext cx="2437821" cy="326742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Elipse"/>
          <p:cNvSpPr/>
          <p:nvPr/>
        </p:nvSpPr>
        <p:spPr>
          <a:xfrm>
            <a:off x="1571604" y="3071810"/>
            <a:ext cx="3429024" cy="32147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Concurso</a:t>
            </a:r>
          </a:p>
          <a:p>
            <a:pPr algn="ctr"/>
            <a:r>
              <a:rPr lang="es-CL" dirty="0" smtClean="0"/>
              <a:t>Ciencia Aplicada</a:t>
            </a:r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4500562" y="3071810"/>
            <a:ext cx="3429024" cy="32147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Concurso Investigación Tecnológica</a:t>
            </a:r>
            <a:endParaRPr lang="es-CL" dirty="0"/>
          </a:p>
        </p:txBody>
      </p:sp>
      <p:sp>
        <p:nvSpPr>
          <p:cNvPr id="26" name="25 Elipse"/>
          <p:cNvSpPr/>
          <p:nvPr/>
        </p:nvSpPr>
        <p:spPr>
          <a:xfrm>
            <a:off x="1571604" y="3071810"/>
            <a:ext cx="3429024" cy="321471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7460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 animBg="1"/>
      <p:bldP spid="20" grpId="0" animBg="1"/>
      <p:bldP spid="8" grpId="0" animBg="1"/>
      <p:bldP spid="9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1550" t="19531" r="6250" b="11133"/>
          <a:stretch>
            <a:fillRect/>
          </a:stretch>
        </p:blipFill>
        <p:spPr bwMode="auto">
          <a:xfrm>
            <a:off x="500034" y="357166"/>
            <a:ext cx="8501090" cy="47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214546" y="1857364"/>
            <a:ext cx="4357718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3000372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2285984" y="2643182"/>
            <a:ext cx="1143008" cy="4286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1240" t="56641" r="13574" b="22851"/>
          <a:stretch>
            <a:fillRect/>
          </a:stretch>
        </p:blipFill>
        <p:spPr bwMode="auto">
          <a:xfrm>
            <a:off x="2214546" y="5072074"/>
            <a:ext cx="6357982" cy="15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3000364" y="5143512"/>
            <a:ext cx="1143008" cy="4286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8937" t="18554" r="5556" b="6250"/>
          <a:stretch>
            <a:fillRect/>
          </a:stretch>
        </p:blipFill>
        <p:spPr bwMode="auto">
          <a:xfrm>
            <a:off x="428596" y="500042"/>
            <a:ext cx="8429684" cy="55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2643174" y="1500174"/>
            <a:ext cx="785818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1142976" y="2071678"/>
            <a:ext cx="571504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5859" t="22461" r="4052" b="9179"/>
          <a:stretch>
            <a:fillRect/>
          </a:stretch>
        </p:blipFill>
        <p:spPr bwMode="auto">
          <a:xfrm>
            <a:off x="714348" y="1571612"/>
            <a:ext cx="81592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9" t="11718" r="1562" b="4338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214546" y="2143116"/>
            <a:ext cx="5572164" cy="3571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Flecha derecha"/>
          <p:cNvSpPr/>
          <p:nvPr/>
        </p:nvSpPr>
        <p:spPr>
          <a:xfrm>
            <a:off x="142844" y="285749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719" r="2148" b="6250"/>
          <a:stretch>
            <a:fillRect/>
          </a:stretch>
        </p:blipFill>
        <p:spPr bwMode="auto">
          <a:xfrm>
            <a:off x="0" y="0"/>
            <a:ext cx="916062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8" t="11719" r="1562" b="4785"/>
          <a:stretch>
            <a:fillRect/>
          </a:stretch>
        </p:blipFill>
        <p:spPr bwMode="auto">
          <a:xfrm>
            <a:off x="0" y="0"/>
            <a:ext cx="9144000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7000892" y="1214422"/>
            <a:ext cx="71438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357422" y="1928802"/>
            <a:ext cx="4214842" cy="7143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1719" b="6250"/>
          <a:stretch>
            <a:fillRect/>
          </a:stretch>
        </p:blipFill>
        <p:spPr bwMode="auto">
          <a:xfrm>
            <a:off x="0" y="0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786578" y="1142984"/>
            <a:ext cx="1071602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357422" y="2071678"/>
            <a:ext cx="4214842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1465" t="18554" r="3320" b="8203"/>
          <a:stretch>
            <a:fillRect/>
          </a:stretch>
        </p:blipFill>
        <p:spPr bwMode="auto">
          <a:xfrm>
            <a:off x="0" y="500042"/>
            <a:ext cx="8929718" cy="515176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858016" y="2643182"/>
            <a:ext cx="214314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786182" y="1357298"/>
            <a:ext cx="107157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571868" y="3214686"/>
            <a:ext cx="13573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429124" y="3571876"/>
            <a:ext cx="13573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14282" y="2143116"/>
            <a:ext cx="1285884" cy="6429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34050" cy="1143000"/>
          </a:xfrm>
        </p:spPr>
        <p:txBody>
          <a:bodyPr>
            <a:normAutofit/>
          </a:bodyPr>
          <a:lstStyle/>
          <a:p>
            <a:r>
              <a:rPr lang="es-CL" sz="36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es-CL" sz="29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Concurso Investigación Tecnológica</a:t>
            </a:r>
            <a:endParaRPr lang="es-CL" sz="2900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157959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s-CL" sz="2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Apoyar proyectos de investigación científica y tecnológica que, partiendo de un </a:t>
            </a:r>
            <a:r>
              <a:rPr lang="es-CL" sz="25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resultado inicial previamente validado </a:t>
            </a:r>
            <a:r>
              <a:rPr lang="es-CL" sz="25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nivel de prueba de concepto, modelo o prototipo, en condiciones de pequeña escala o laboratorio, puedan llevarlo a un</a:t>
            </a:r>
            <a:r>
              <a:rPr lang="es-CL" sz="25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L" sz="25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resultado de investigación aplicable evaluado en condiciones más cercanas a la aplicación definitiva.</a:t>
            </a:r>
          </a:p>
          <a:p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772168845"/>
              </p:ext>
            </p:extLst>
          </p:nvPr>
        </p:nvGraphicFramePr>
        <p:xfrm>
          <a:off x="1115616" y="3929066"/>
          <a:ext cx="6480550" cy="209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Ejemplos de resultados</a:t>
            </a:r>
            <a:endParaRPr lang="es-CL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0856731"/>
              </p:ext>
            </p:extLst>
          </p:nvPr>
        </p:nvGraphicFramePr>
        <p:xfrm>
          <a:off x="500034" y="1500174"/>
          <a:ext cx="835824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kern="1200" cap="small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Resultado inicial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kern="1200" cap="small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Resultado “más” aplicable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CL" sz="17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Concepto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validado “in vitro”</a:t>
                      </a:r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7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Concepto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validado en pruebas con ratones o fase  1 o siguientes</a:t>
                      </a:r>
                    </a:p>
                    <a:p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Concepto validado 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en un prototipo físico experimental o de laboratorio (todas las variables controladas)</a:t>
                      </a:r>
                    </a:p>
                    <a:p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Prototipo rediseñado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probado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en una planta piloto o </a:t>
                      </a:r>
                      <a:r>
                        <a:rPr lang="es-CL" sz="1700" baseline="0" dirty="0" err="1" smtClean="0">
                          <a:latin typeface="Calibri" pitchFamily="34" charset="0"/>
                          <a:cs typeface="Calibri" pitchFamily="34" charset="0"/>
                        </a:rPr>
                        <a:t>semiindustrial</a:t>
                      </a:r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Modelo  de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proceso productivo validado mediante simulación</a:t>
                      </a:r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Modelo de proceso validado en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condiciones reales pero con varias variables controladas</a:t>
                      </a:r>
                    </a:p>
                    <a:p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Modelo de proceso social validado en pequeña escala  (pocas variables del entorno)</a:t>
                      </a:r>
                    </a:p>
                    <a:p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700" dirty="0" smtClean="0">
                          <a:latin typeface="Calibri" pitchFamily="34" charset="0"/>
                          <a:cs typeface="Calibri" pitchFamily="34" charset="0"/>
                        </a:rPr>
                        <a:t>Modelo de proceso social validado en mayor escala (más variables</a:t>
                      </a:r>
                      <a:r>
                        <a:rPr lang="es-CL" sz="1700" baseline="0" dirty="0" smtClean="0">
                          <a:latin typeface="Calibri" pitchFamily="34" charset="0"/>
                          <a:cs typeface="Calibri" pitchFamily="34" charset="0"/>
                        </a:rPr>
                        <a:t> del entorno)</a:t>
                      </a:r>
                      <a:endParaRPr lang="es-CL" sz="17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7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96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Características del 1er Concurso</a:t>
            </a:r>
            <a:endParaRPr lang="es-CL" b="1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Investigación Tecnológica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Requisitos esenciales para la postulación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71472" y="3929066"/>
            <a:ext cx="8001056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endParaRPr lang="es-CL" sz="1900" b="1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es-CL" sz="19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Algunas características básicas de los resultados inicial y final</a:t>
            </a:r>
          </a:p>
          <a:p>
            <a:endParaRPr lang="es-CL" sz="1900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r>
              <a:rPr lang="es-CL" sz="19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1- Nombre de resultado </a:t>
            </a:r>
          </a:p>
          <a:p>
            <a:r>
              <a:rPr lang="es-CL" sz="19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2- Descripción del resultado (atributos e indicadores, por ej. eficiencia, eficacia, sensibilidad)</a:t>
            </a:r>
          </a:p>
          <a:p>
            <a:r>
              <a:rPr lang="es-CL" sz="19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3- Nivel de validación (laboratorio, pequeña escala, piloto, </a:t>
            </a:r>
            <a:r>
              <a:rPr lang="es-CL" sz="1900" dirty="0" err="1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semiindustrial</a:t>
            </a:r>
            <a:r>
              <a:rPr lang="es-CL" sz="19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, otro)</a:t>
            </a:r>
          </a:p>
          <a:p>
            <a:pPr algn="ctr"/>
            <a:endParaRPr lang="es-ES" sz="1400" i="1" dirty="0" smtClean="0">
              <a:latin typeface="Arial"/>
              <a:ea typeface="Times New Roman"/>
              <a:cs typeface="Times New Roman"/>
            </a:endParaRPr>
          </a:p>
          <a:p>
            <a:pPr algn="ctr"/>
            <a:endParaRPr lang="es-ES" sz="1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00034" y="1571612"/>
            <a:ext cx="8072494" cy="2214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es-CL" sz="1400" b="1" i="1" dirty="0" smtClean="0">
              <a:solidFill>
                <a:schemeClr val="tx1"/>
              </a:solidFill>
              <a:latin typeface="Calibri" pitchFamily="34" charset="0"/>
              <a:ea typeface="Times New Roman"/>
              <a:cs typeface="Times New Roman"/>
            </a:endParaRPr>
          </a:p>
          <a:p>
            <a:endParaRPr lang="es-CL" sz="1400" b="1" dirty="0" smtClean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s-CL" sz="1400" b="1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Tener un resultado inicial </a:t>
            </a:r>
            <a:r>
              <a:rPr lang="es-CL" sz="14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previamente validado </a:t>
            </a:r>
            <a:r>
              <a:rPr lang="es-CL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nivel de prueba de concepto, modelo o prototipo</a:t>
            </a:r>
          </a:p>
          <a:p>
            <a:pPr marL="514350" indent="-514350">
              <a:buAutoNum type="arabicPeriod"/>
            </a:pPr>
            <a:r>
              <a:rPr lang="es-CL" sz="1400" b="1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Proponer un resultado final del proyecto “más” cercano a su aplicación  que será validado en el proyecto</a:t>
            </a:r>
          </a:p>
          <a:p>
            <a:pPr marL="514350" indent="-514350">
              <a:buAutoNum type="arabicPeriod"/>
            </a:pPr>
            <a:r>
              <a:rPr lang="es-CL" sz="1400" b="1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Proponer la creación de nuevo conocimiento científico tecnológico orientado a generar impacto en el ámbito productivo, económico o social</a:t>
            </a:r>
          </a:p>
          <a:p>
            <a:pPr marL="514350" indent="-514350">
              <a:buAutoNum type="arabicPeriod"/>
            </a:pPr>
            <a:r>
              <a:rPr lang="es-CL" sz="1400" b="1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Describir un modelo de negocios  o modelo de masificación (interés público) que permita visualizar cómo el resultado final del proyecto llegará al mercado o masivamente al público  objetico </a:t>
            </a:r>
            <a:endParaRPr lang="es-ES" sz="1400" b="1" dirty="0">
              <a:solidFill>
                <a:schemeClr val="tx1"/>
              </a:solidFill>
              <a:latin typeface="Calibri" pitchFamily="34" charset="0"/>
              <a:ea typeface="Times New Roman"/>
              <a:cs typeface="Calibri" pitchFamily="34" charset="0"/>
            </a:endParaRPr>
          </a:p>
          <a:p>
            <a:pPr algn="ctr"/>
            <a:endParaRPr lang="es-ES" sz="1400" b="1" i="1" dirty="0" smtClean="0">
              <a:latin typeface="Calibri" pitchFamily="34" charset="0"/>
              <a:ea typeface="Times New Roman"/>
              <a:cs typeface="Times New Roman"/>
            </a:endParaRPr>
          </a:p>
          <a:p>
            <a:pPr algn="ctr"/>
            <a:endParaRPr lang="es-ES" sz="1400" dirty="0">
              <a:latin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42910" y="5715016"/>
            <a:ext cx="792961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s-CL" sz="1600" b="1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Diferencias básicas entre resultados inicial y final</a:t>
            </a:r>
          </a:p>
        </p:txBody>
      </p:sp>
    </p:spTree>
    <p:extLst>
      <p:ext uri="{BB962C8B-B14F-4D97-AF65-F5344CB8AC3E}">
        <p14:creationId xmlns="" xmlns:p14="http://schemas.microsoft.com/office/powerpoint/2010/main" val="34016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wer Point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2117</Words>
  <Application>Microsoft Office PowerPoint</Application>
  <PresentationFormat>Presentación en pantalla (4:3)</PresentationFormat>
  <Paragraphs>391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Plantilla Power Point CONICYT</vt:lpstr>
      <vt:lpstr>Programa IDeA  1er Concurso Investigación Tecnológica  FONDEF- CONICYT  2013</vt:lpstr>
      <vt:lpstr>FONDEF Y SUS PROGRAMAS</vt:lpstr>
      <vt:lpstr>Programa IDeA. Objetivo </vt:lpstr>
      <vt:lpstr>Diagrama Programa IDeA</vt:lpstr>
      <vt:lpstr>Programa IDeA. Tipos de Investigación</vt:lpstr>
      <vt:lpstr>Objetivo I Concurso Investigación Tecnológica</vt:lpstr>
      <vt:lpstr>Ejemplos de resultados</vt:lpstr>
      <vt:lpstr>Características del 1er Concurso</vt:lpstr>
      <vt:lpstr>Requisitos esenciales para la postulación</vt:lpstr>
      <vt:lpstr>Tipos de proyectos</vt:lpstr>
      <vt:lpstr>Tipos de Entidades</vt:lpstr>
      <vt:lpstr>% de aporte por Instituciones</vt:lpstr>
      <vt:lpstr>Ítems financiables</vt:lpstr>
      <vt:lpstr>Gastos en personal: Tarifas máximas y dedicaciones mínimas</vt:lpstr>
      <vt:lpstr>Formulación de Proyectos</vt:lpstr>
      <vt:lpstr>Contenidos de los Proyectos</vt:lpstr>
      <vt:lpstr>Contenidos de los Proyectos</vt:lpstr>
      <vt:lpstr>Tipo de resultados</vt:lpstr>
      <vt:lpstr>Contenidos de los Proyectos</vt:lpstr>
      <vt:lpstr>Contenidos de los Proyectos</vt:lpstr>
      <vt:lpstr>Preparación y postulación de Proyectos</vt:lpstr>
      <vt:lpstr>Preparación de los Proyectos</vt:lpstr>
      <vt:lpstr>Entrega de Proyectos</vt:lpstr>
      <vt:lpstr>Evaluación de Proyectos</vt:lpstr>
      <vt:lpstr>Criterios de admisibilidad</vt:lpstr>
      <vt:lpstr>Sistema de Evaluación  (Modalidad Panel)</vt:lpstr>
      <vt:lpstr>Capítulos de la evaluación</vt:lpstr>
      <vt:lpstr>Puntajes de evaluación </vt:lpstr>
      <vt:lpstr>Puntajes de evaluación</vt:lpstr>
      <vt:lpstr>Pasos de la evaluación</vt:lpstr>
      <vt:lpstr>Primeras acciones proyectos adjudicados</vt:lpstr>
      <vt:lpstr>¡No olvidar!</vt:lpstr>
      <vt:lpstr>¡No olvidar!</vt:lpstr>
      <vt:lpstr> ¡Muchas gracias!  www.conIcYt.cl/fondef </vt:lpstr>
      <vt:lpstr>PRESENTACIÓN VISTA DE PLATAFORMA DE POSTULACIÓN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Procedimientos</dc:title>
  <dc:creator>Alfredo Liu</dc:creator>
  <cp:lastModifiedBy>dperez</cp:lastModifiedBy>
  <cp:revision>366</cp:revision>
  <cp:lastPrinted>2012-07-10T20:43:03Z</cp:lastPrinted>
  <dcterms:created xsi:type="dcterms:W3CDTF">2012-02-02T12:40:31Z</dcterms:created>
  <dcterms:modified xsi:type="dcterms:W3CDTF">2013-03-07T20:31:59Z</dcterms:modified>
</cp:coreProperties>
</file>