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72" r:id="rId3"/>
    <p:sldId id="258" r:id="rId4"/>
    <p:sldId id="260" r:id="rId5"/>
    <p:sldId id="373" r:id="rId6"/>
    <p:sldId id="261" r:id="rId7"/>
    <p:sldId id="263" r:id="rId8"/>
    <p:sldId id="415" r:id="rId9"/>
    <p:sldId id="416" r:id="rId10"/>
    <p:sldId id="417" r:id="rId11"/>
    <p:sldId id="389" r:id="rId12"/>
    <p:sldId id="275" r:id="rId13"/>
    <p:sldId id="390" r:id="rId14"/>
    <p:sldId id="281" r:id="rId15"/>
    <p:sldId id="282" r:id="rId16"/>
    <p:sldId id="283" r:id="rId17"/>
    <p:sldId id="391" r:id="rId18"/>
    <p:sldId id="301" r:id="rId19"/>
    <p:sldId id="302" r:id="rId20"/>
    <p:sldId id="317" r:id="rId21"/>
    <p:sldId id="318" r:id="rId22"/>
    <p:sldId id="320" r:id="rId23"/>
    <p:sldId id="303" r:id="rId24"/>
    <p:sldId id="392" r:id="rId25"/>
    <p:sldId id="305" r:id="rId26"/>
    <p:sldId id="306" r:id="rId27"/>
    <p:sldId id="310" r:id="rId28"/>
    <p:sldId id="357" r:id="rId29"/>
    <p:sldId id="313" r:id="rId30"/>
    <p:sldId id="349" r:id="rId31"/>
    <p:sldId id="363" r:id="rId32"/>
    <p:sldId id="367" r:id="rId33"/>
    <p:sldId id="393" r:id="rId34"/>
    <p:sldId id="394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30000"/>
    <a:srgbClr val="9BBB59"/>
    <a:srgbClr val="5CB37C"/>
    <a:srgbClr val="8064A2"/>
    <a:srgbClr val="608CAB"/>
    <a:srgbClr val="769535"/>
    <a:srgbClr val="3B8A81"/>
    <a:srgbClr val="4F81BD"/>
    <a:srgbClr val="24559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563" autoAdjust="0"/>
  </p:normalViewPr>
  <p:slideViewPr>
    <p:cSldViewPr>
      <p:cViewPr varScale="1">
        <p:scale>
          <a:sx n="74" d="100"/>
          <a:sy n="74" d="100"/>
        </p:scale>
        <p:origin x="-3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6B3F2-CDFB-4D56-B236-BEC5BEF072E3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C2C8F73F-3DD9-41D3-A3F0-735AB4D3309A}">
      <dgm:prSet phldrT="[Texto]" custT="1"/>
      <dgm:spPr/>
      <dgm:t>
        <a:bodyPr/>
        <a:lstStyle/>
        <a:p>
          <a:pPr algn="ctr"/>
          <a:r>
            <a:rPr lang="es-CL" sz="1600" dirty="0" smtClean="0">
              <a:latin typeface="Calibri" pitchFamily="34" charset="0"/>
              <a:cs typeface="Calibri" pitchFamily="34" charset="0"/>
            </a:rPr>
            <a:t>Evaluación</a:t>
          </a:r>
        </a:p>
        <a:p>
          <a:pPr algn="ctr"/>
          <a:endParaRPr lang="es-CL" sz="1600" dirty="0">
            <a:latin typeface="Calibri" pitchFamily="34" charset="0"/>
            <a:cs typeface="Calibri" pitchFamily="34" charset="0"/>
          </a:endParaRPr>
        </a:p>
      </dgm:t>
    </dgm:pt>
    <dgm:pt modelId="{7C3B54A6-4BDC-4F8C-A663-3EF384CBF35B}" type="parTrans" cxnId="{E45F3B3C-3A1E-4B4F-AF32-43E9DA74C5A6}">
      <dgm:prSet/>
      <dgm:spPr/>
      <dgm:t>
        <a:bodyPr/>
        <a:lstStyle/>
        <a:p>
          <a:pPr algn="ctr"/>
          <a:endParaRPr lang="es-CL"/>
        </a:p>
      </dgm:t>
    </dgm:pt>
    <dgm:pt modelId="{FEF307AB-E052-46AB-A7DD-3623B0D30B81}" type="sibTrans" cxnId="{E45F3B3C-3A1E-4B4F-AF32-43E9DA74C5A6}">
      <dgm:prSet/>
      <dgm:spPr/>
      <dgm:t>
        <a:bodyPr/>
        <a:lstStyle/>
        <a:p>
          <a:pPr algn="ctr"/>
          <a:endParaRPr lang="es-CL"/>
        </a:p>
      </dgm:t>
    </dgm:pt>
    <dgm:pt modelId="{A153F12E-B870-4541-9637-99664F0D5C25}">
      <dgm:prSet phldrT="[Texto]"/>
      <dgm:spPr>
        <a:solidFill>
          <a:schemeClr val="accent3">
            <a:hueOff val="5625132"/>
            <a:satOff val="-8440"/>
            <a:lumOff val="-1373"/>
            <a:alpha val="30000"/>
          </a:schemeClr>
        </a:solidFill>
      </dgm:spPr>
      <dgm:t>
        <a:bodyPr/>
        <a:lstStyle/>
        <a:p>
          <a:pPr algn="ctr"/>
          <a:r>
            <a:rPr lang="es-CL" dirty="0" smtClean="0">
              <a:latin typeface="Calibri" pitchFamily="34" charset="0"/>
              <a:cs typeface="Calibri" pitchFamily="34" charset="0"/>
            </a:rPr>
            <a:t>Investigación Tecnológica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21CA547B-F4B5-467D-8CB8-F80A599BAC76}" type="parTrans" cxnId="{63AD637D-FE2E-4BCB-8FB0-7D4009B5DBFD}">
      <dgm:prSet/>
      <dgm:spPr/>
      <dgm:t>
        <a:bodyPr/>
        <a:lstStyle/>
        <a:p>
          <a:pPr algn="ctr"/>
          <a:endParaRPr lang="es-CL"/>
        </a:p>
      </dgm:t>
    </dgm:pt>
    <dgm:pt modelId="{BFF8A050-41A9-4069-9411-8DC22E95F913}" type="sibTrans" cxnId="{63AD637D-FE2E-4BCB-8FB0-7D4009B5DBFD}">
      <dgm:prSet/>
      <dgm:spPr/>
      <dgm:t>
        <a:bodyPr/>
        <a:lstStyle/>
        <a:p>
          <a:pPr algn="ctr"/>
          <a:endParaRPr lang="es-CL"/>
        </a:p>
      </dgm:t>
    </dgm:pt>
    <dgm:pt modelId="{E8BD31F6-A12F-409D-A282-D10FE2702A9B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CL" sz="2400" dirty="0" smtClean="0">
              <a:latin typeface="Calibri" pitchFamily="34" charset="0"/>
              <a:cs typeface="Calibri" pitchFamily="34" charset="0"/>
            </a:rPr>
            <a:t>Ciencia Aplicada</a:t>
          </a:r>
          <a:endParaRPr lang="es-CL" sz="1300" dirty="0">
            <a:latin typeface="Calibri" pitchFamily="34" charset="0"/>
            <a:cs typeface="Calibri" pitchFamily="34" charset="0"/>
          </a:endParaRPr>
        </a:p>
      </dgm:t>
    </dgm:pt>
    <dgm:pt modelId="{34E8DD22-0D0B-4CBF-B8C9-19C96B9A4565}" type="parTrans" cxnId="{60E37020-A6B3-43F5-8A46-8B98415C32BC}">
      <dgm:prSet/>
      <dgm:spPr/>
      <dgm:t>
        <a:bodyPr/>
        <a:lstStyle/>
        <a:p>
          <a:pPr algn="ctr"/>
          <a:endParaRPr lang="es-CL"/>
        </a:p>
      </dgm:t>
    </dgm:pt>
    <dgm:pt modelId="{3681F286-763C-4441-8E2B-FB6CB6908558}" type="sibTrans" cxnId="{60E37020-A6B3-43F5-8A46-8B98415C32BC}">
      <dgm:prSet/>
      <dgm:spPr/>
      <dgm:t>
        <a:bodyPr/>
        <a:lstStyle/>
        <a:p>
          <a:pPr algn="ctr"/>
          <a:endParaRPr lang="es-CL"/>
        </a:p>
      </dgm:t>
    </dgm:pt>
    <dgm:pt modelId="{834EA06B-0B01-4AD0-BBF1-8574C8DB95FF}">
      <dgm:prSet phldrT="[Texto]" custScaleX="199173" custScaleY="153244" custRadScaleRad="79240" custRadScaleInc="50175"/>
      <dgm:spPr/>
      <dgm:t>
        <a:bodyPr/>
        <a:lstStyle/>
        <a:p>
          <a:pPr algn="ctr"/>
          <a:endParaRPr lang="es-CL"/>
        </a:p>
      </dgm:t>
    </dgm:pt>
    <dgm:pt modelId="{E778E6B2-00B6-40BD-8BA9-7047D306080B}" type="parTrans" cxnId="{ED4018AD-246C-40CD-B1CE-25B8FBB43364}">
      <dgm:prSet/>
      <dgm:spPr/>
      <dgm:t>
        <a:bodyPr/>
        <a:lstStyle/>
        <a:p>
          <a:pPr algn="ctr"/>
          <a:endParaRPr lang="es-CL"/>
        </a:p>
      </dgm:t>
    </dgm:pt>
    <dgm:pt modelId="{BBEA6FB1-5F7F-4CFD-8F26-1251CE327A2C}" type="sibTrans" cxnId="{ED4018AD-246C-40CD-B1CE-25B8FBB43364}">
      <dgm:prSet/>
      <dgm:spPr/>
      <dgm:t>
        <a:bodyPr/>
        <a:lstStyle/>
        <a:p>
          <a:pPr algn="ctr"/>
          <a:endParaRPr lang="es-CL"/>
        </a:p>
      </dgm:t>
    </dgm:pt>
    <dgm:pt modelId="{CC077CB1-DF3C-42AF-A7DA-FBF25355A958}" type="pres">
      <dgm:prSet presAssocID="{1FA6B3F2-CDFB-4D56-B236-BEC5BEF072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55B4CD4-7260-40A4-95B3-99712656F178}" type="pres">
      <dgm:prSet presAssocID="{1FA6B3F2-CDFB-4D56-B236-BEC5BEF072E3}" presName="radial" presStyleCnt="0">
        <dgm:presLayoutVars>
          <dgm:animLvl val="ctr"/>
        </dgm:presLayoutVars>
      </dgm:prSet>
      <dgm:spPr/>
    </dgm:pt>
    <dgm:pt modelId="{AD2D767E-5265-4AC9-BD28-9908A13092AD}" type="pres">
      <dgm:prSet presAssocID="{C2C8F73F-3DD9-41D3-A3F0-735AB4D3309A}" presName="centerShape" presStyleLbl="vennNode1" presStyleIdx="0" presStyleCnt="3" custScaleX="561713" custScaleY="374480" custLinFactNeighborX="-32008" custLinFactNeighborY="5895"/>
      <dgm:spPr/>
      <dgm:t>
        <a:bodyPr/>
        <a:lstStyle/>
        <a:p>
          <a:endParaRPr lang="es-CL"/>
        </a:p>
      </dgm:t>
    </dgm:pt>
    <dgm:pt modelId="{38870385-0400-4421-84F9-EE50A9F14512}" type="pres">
      <dgm:prSet presAssocID="{A153F12E-B870-4541-9637-99664F0D5C25}" presName="node" presStyleLbl="vennNode1" presStyleIdx="1" presStyleCnt="3" custScaleX="362300" custScaleY="290573" custRadScaleRad="18849" custRadScaleInc="-9953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283675-6718-40EB-9055-AF3CA216895C}" type="pres">
      <dgm:prSet presAssocID="{E8BD31F6-A12F-409D-A282-D10FE2702A9B}" presName="node" presStyleLbl="vennNode1" presStyleIdx="2" presStyleCnt="3" custScaleX="357948" custScaleY="286335" custRadScaleRad="135691" custRadScaleInc="463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45F3B3C-3A1E-4B4F-AF32-43E9DA74C5A6}" srcId="{1FA6B3F2-CDFB-4D56-B236-BEC5BEF072E3}" destId="{C2C8F73F-3DD9-41D3-A3F0-735AB4D3309A}" srcOrd="0" destOrd="0" parTransId="{7C3B54A6-4BDC-4F8C-A663-3EF384CBF35B}" sibTransId="{FEF307AB-E052-46AB-A7DD-3623B0D30B81}"/>
    <dgm:cxn modelId="{681DB013-F602-45FF-856F-536614371628}" type="presOf" srcId="{A153F12E-B870-4541-9637-99664F0D5C25}" destId="{38870385-0400-4421-84F9-EE50A9F14512}" srcOrd="0" destOrd="0" presId="urn:microsoft.com/office/officeart/2005/8/layout/radial3"/>
    <dgm:cxn modelId="{63AD637D-FE2E-4BCB-8FB0-7D4009B5DBFD}" srcId="{C2C8F73F-3DD9-41D3-A3F0-735AB4D3309A}" destId="{A153F12E-B870-4541-9637-99664F0D5C25}" srcOrd="0" destOrd="0" parTransId="{21CA547B-F4B5-467D-8CB8-F80A599BAC76}" sibTransId="{BFF8A050-41A9-4069-9411-8DC22E95F913}"/>
    <dgm:cxn modelId="{60E37020-A6B3-43F5-8A46-8B98415C32BC}" srcId="{C2C8F73F-3DD9-41D3-A3F0-735AB4D3309A}" destId="{E8BD31F6-A12F-409D-A282-D10FE2702A9B}" srcOrd="1" destOrd="0" parTransId="{34E8DD22-0D0B-4CBF-B8C9-19C96B9A4565}" sibTransId="{3681F286-763C-4441-8E2B-FB6CB6908558}"/>
    <dgm:cxn modelId="{7D571126-4F6F-46A6-B867-FF6C5235B9D2}" type="presOf" srcId="{1FA6B3F2-CDFB-4D56-B236-BEC5BEF072E3}" destId="{CC077CB1-DF3C-42AF-A7DA-FBF25355A958}" srcOrd="0" destOrd="0" presId="urn:microsoft.com/office/officeart/2005/8/layout/radial3"/>
    <dgm:cxn modelId="{324F87D9-77EC-4510-83C0-4823A0A8314C}" type="presOf" srcId="{C2C8F73F-3DD9-41D3-A3F0-735AB4D3309A}" destId="{AD2D767E-5265-4AC9-BD28-9908A13092AD}" srcOrd="0" destOrd="0" presId="urn:microsoft.com/office/officeart/2005/8/layout/radial3"/>
    <dgm:cxn modelId="{ED4018AD-246C-40CD-B1CE-25B8FBB43364}" srcId="{1FA6B3F2-CDFB-4D56-B236-BEC5BEF072E3}" destId="{834EA06B-0B01-4AD0-BBF1-8574C8DB95FF}" srcOrd="1" destOrd="0" parTransId="{E778E6B2-00B6-40BD-8BA9-7047D306080B}" sibTransId="{BBEA6FB1-5F7F-4CFD-8F26-1251CE327A2C}"/>
    <dgm:cxn modelId="{31510A66-140E-43ED-A7DE-DFFBB8BE0634}" type="presOf" srcId="{E8BD31F6-A12F-409D-A282-D10FE2702A9B}" destId="{AB283675-6718-40EB-9055-AF3CA216895C}" srcOrd="0" destOrd="0" presId="urn:microsoft.com/office/officeart/2005/8/layout/radial3"/>
    <dgm:cxn modelId="{05BF6DEF-C79B-4473-80E4-367748667946}" type="presParOf" srcId="{CC077CB1-DF3C-42AF-A7DA-FBF25355A958}" destId="{A55B4CD4-7260-40A4-95B3-99712656F178}" srcOrd="0" destOrd="0" presId="urn:microsoft.com/office/officeart/2005/8/layout/radial3"/>
    <dgm:cxn modelId="{069CF75C-8F87-4CCC-ABBB-8AF576EE85DD}" type="presParOf" srcId="{A55B4CD4-7260-40A4-95B3-99712656F178}" destId="{AD2D767E-5265-4AC9-BD28-9908A13092AD}" srcOrd="0" destOrd="0" presId="urn:microsoft.com/office/officeart/2005/8/layout/radial3"/>
    <dgm:cxn modelId="{A3721DAB-4276-4343-8D03-54AE8A9BE627}" type="presParOf" srcId="{A55B4CD4-7260-40A4-95B3-99712656F178}" destId="{38870385-0400-4421-84F9-EE50A9F14512}" srcOrd="1" destOrd="0" presId="urn:microsoft.com/office/officeart/2005/8/layout/radial3"/>
    <dgm:cxn modelId="{B94BC283-5F79-4D95-9C5F-F608E5488A1B}" type="presParOf" srcId="{A55B4CD4-7260-40A4-95B3-99712656F178}" destId="{AB283675-6718-40EB-9055-AF3CA216895C}" srcOrd="2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95B17A-43E4-43FF-9DBB-79955226C4A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0FA60E8-E848-4F9D-8144-BB16D8893F12}">
      <dgm:prSet phldrT="[Texto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Investigación básica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A0E4105-A136-4391-AAAC-F86614A71F4C}" type="parTrans" cxnId="{EDE3E9BD-E35B-4607-A04F-8190E542E28A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A984C656-4838-4234-AE38-5466F6D7CD3F}" type="sibTrans" cxnId="{EDE3E9BD-E35B-4607-A04F-8190E542E28A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78F78C11-4BB7-45BE-9014-C89C66CF34D0}">
      <dgm:prSet phldrT="[Texto]"/>
      <dgm:spPr/>
      <dgm:t>
        <a:bodyPr/>
        <a:lstStyle/>
        <a:p>
          <a:pPr algn="l"/>
          <a:r>
            <a:rPr lang="es-CL" dirty="0" smtClean="0">
              <a:latin typeface="Calibri" pitchFamily="34" charset="0"/>
              <a:cs typeface="Calibri" pitchFamily="34" charset="0"/>
            </a:rPr>
            <a:t>La investigación básica consiste en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trabajos experimentales o teóricos </a:t>
          </a:r>
          <a:r>
            <a:rPr lang="es-CL" dirty="0" smtClean="0">
              <a:latin typeface="Calibri" pitchFamily="34" charset="0"/>
              <a:cs typeface="Calibri" pitchFamily="34" charset="0"/>
            </a:rPr>
            <a:t>que se emprenden fundamentalmente para obtener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nuevos conocimientos</a:t>
          </a:r>
          <a:r>
            <a:rPr lang="es-CL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s-CL" dirty="0" smtClean="0">
              <a:latin typeface="Calibri" pitchFamily="34" charset="0"/>
              <a:cs typeface="Calibri" pitchFamily="34" charset="0"/>
            </a:rPr>
            <a:t>acerca de los fundamentos de fenómenos y hechos observables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, sin pensar en darles ninguna aplicación o utilización determinada.</a:t>
          </a:r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DC919ED5-0180-4C4C-934A-0F36FC64C8BE}" type="parTrans" cxnId="{20AC97F2-12D2-43CE-8C81-3BD039BEE50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58BB540-CA30-4E93-BE20-189E08EC004B}" type="sibTrans" cxnId="{20AC97F2-12D2-43CE-8C81-3BD039BEE50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60DA814-A28D-45F0-91BA-CEBC0C4C9313}">
      <dgm:prSet phldrT="[Texto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Investigación aplicada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C992FB2-4296-4752-B142-7A25F6498F13}" type="parTrans" cxnId="{ED96ADE0-FBED-4110-B31A-C84A2176EA4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525F6A6-2792-4C5F-AC4E-67E3BE5CB1D2}" type="sibTrans" cxnId="{ED96ADE0-FBED-4110-B31A-C84A2176EA4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79FEDF52-0CD9-4CCA-8221-5224DE6692BE}">
      <dgm:prSet phldrT="[Texto]"/>
      <dgm:spPr/>
      <dgm:t>
        <a:bodyPr/>
        <a:lstStyle/>
        <a:p>
          <a:pPr algn="l"/>
          <a:r>
            <a:rPr lang="es-CL" dirty="0" smtClean="0">
              <a:latin typeface="Calibri" pitchFamily="34" charset="0"/>
              <a:cs typeface="Calibri" pitchFamily="34" charset="0"/>
            </a:rPr>
            <a:t>La investigación aplicada consiste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en trabajos originales realizados para adquirir nuevos conocimientos y está dirigida fundamentalmente hacia un objetivo práctico específico.</a:t>
          </a:r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9015F90D-9D1A-42AB-9287-2BBA8E7432EA}" type="parTrans" cxnId="{B0887B1D-343B-4150-934E-5D5DEA009CA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DAB99DD4-09A5-4C9F-BDE5-5F0A5C83E488}" type="sibTrans" cxnId="{B0887B1D-343B-4150-934E-5D5DEA009CA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FB62656-F15E-477D-8401-0D9303455549}">
      <dgm:prSet phldrT="[Texto]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Desarrollo experimental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4EC9003-7D9D-4D37-9C9C-C778DE9B6D33}" type="parTrans" cxnId="{1A994AFB-401F-492C-AA66-A0C3D209F52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A9E0F4BB-0078-4A35-9AFF-8F5A0BA625E8}" type="sibTrans" cxnId="{1A994AFB-401F-492C-AA66-A0C3D209F52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298BA83-5DEF-4142-8D48-0A7BC2BC2E87}">
      <dgm:prSet phldrT="[Texto]"/>
      <dgm:spPr/>
      <dgm:t>
        <a:bodyPr/>
        <a:lstStyle/>
        <a:p>
          <a:pPr algn="l"/>
          <a:r>
            <a:rPr lang="es-CL" dirty="0" smtClean="0">
              <a:latin typeface="Calibri" pitchFamily="34" charset="0"/>
              <a:cs typeface="Calibri" pitchFamily="34" charset="0"/>
            </a:rPr>
            <a:t>El desarrollo experimental consiste en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trabajos sistemáticos fundamentados en conocimientos existentes</a:t>
          </a:r>
          <a:r>
            <a:rPr lang="es-CL" dirty="0" smtClean="0">
              <a:latin typeface="Calibri" pitchFamily="34" charset="0"/>
              <a:cs typeface="Calibri" pitchFamily="34" charset="0"/>
            </a:rPr>
            <a:t> obtenidos por la investigación o la experiencia práctica, que se dirigen a la </a:t>
          </a:r>
          <a:r>
            <a:rPr lang="es-CL" b="0" u="none" dirty="0" smtClean="0">
              <a:latin typeface="Calibri" pitchFamily="34" charset="0"/>
              <a:cs typeface="Calibri" pitchFamily="34" charset="0"/>
            </a:rPr>
            <a:t>fabricación de</a:t>
          </a:r>
          <a:r>
            <a:rPr lang="es-CL" b="0" u="sng" dirty="0" smtClean="0">
              <a:latin typeface="Calibri" pitchFamily="34" charset="0"/>
              <a:cs typeface="Calibri" pitchFamily="34" charset="0"/>
            </a:rPr>
            <a:t>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nuevos </a:t>
          </a:r>
          <a:r>
            <a:rPr lang="es-CL" b="1" u="none" dirty="0" smtClean="0">
              <a:latin typeface="Calibri" pitchFamily="34" charset="0"/>
              <a:cs typeface="Calibri" pitchFamily="34" charset="0"/>
            </a:rPr>
            <a:t>materiales productos o dispositivos</a:t>
          </a:r>
          <a:r>
            <a:rPr lang="es-CL" b="0" u="none" dirty="0" smtClean="0">
              <a:latin typeface="Calibri" pitchFamily="34" charset="0"/>
              <a:cs typeface="Calibri" pitchFamily="34" charset="0"/>
            </a:rPr>
            <a:t>, a establecer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nuevos</a:t>
          </a:r>
          <a:r>
            <a:rPr lang="es-CL" b="1" u="none" dirty="0" smtClean="0">
              <a:latin typeface="Calibri" pitchFamily="34" charset="0"/>
              <a:cs typeface="Calibri" pitchFamily="34" charset="0"/>
            </a:rPr>
            <a:t> procedimientos, sistemas y servicios</a:t>
          </a:r>
          <a:r>
            <a:rPr lang="es-CL" b="0" u="none" dirty="0" smtClean="0">
              <a:latin typeface="Calibri" pitchFamily="34" charset="0"/>
              <a:cs typeface="Calibri" pitchFamily="34" charset="0"/>
            </a:rPr>
            <a:t>, o a </a:t>
          </a:r>
          <a:r>
            <a:rPr lang="es-CL" b="1" u="sng" dirty="0" smtClean="0">
              <a:latin typeface="Calibri" pitchFamily="34" charset="0"/>
              <a:cs typeface="Calibri" pitchFamily="34" charset="0"/>
            </a:rPr>
            <a:t>mejorar</a:t>
          </a:r>
          <a:r>
            <a:rPr lang="es-CL" b="1" u="none" dirty="0" smtClean="0">
              <a:latin typeface="Calibri" pitchFamily="34" charset="0"/>
              <a:cs typeface="Calibri" pitchFamily="34" charset="0"/>
            </a:rPr>
            <a:t> considerablemente los que ya existen.</a:t>
          </a:r>
          <a:endParaRPr lang="es-CL" b="1" u="none" dirty="0">
            <a:latin typeface="Calibri" pitchFamily="34" charset="0"/>
            <a:cs typeface="Calibri" pitchFamily="34" charset="0"/>
          </a:endParaRPr>
        </a:p>
      </dgm:t>
    </dgm:pt>
    <dgm:pt modelId="{10626DEE-8649-4988-9AB6-D83C8A361ACC}" type="parTrans" cxnId="{911C2832-BE32-4057-81EE-1DF3107D969B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F0ED82EE-42EE-4A91-AA59-7B91AD200391}" type="sibTrans" cxnId="{911C2832-BE32-4057-81EE-1DF3107D969B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42364531-C496-4513-916B-89FABF72169D}">
      <dgm:prSet phldrT="[Texto]"/>
      <dgm:spPr/>
      <dgm:t>
        <a:bodyPr/>
        <a:lstStyle/>
        <a:p>
          <a:pPr algn="l"/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3C6DBB4B-F261-4569-A787-8A09FC79DEC5}" type="parTrans" cxnId="{B2D31E9F-8B7C-4BA1-835F-8C5B5FD2F23E}">
      <dgm:prSet/>
      <dgm:spPr/>
      <dgm:t>
        <a:bodyPr/>
        <a:lstStyle/>
        <a:p>
          <a:endParaRPr lang="es-CL"/>
        </a:p>
      </dgm:t>
    </dgm:pt>
    <dgm:pt modelId="{39516317-F8AC-41B1-8197-5D96EB9E91FE}" type="sibTrans" cxnId="{B2D31E9F-8B7C-4BA1-835F-8C5B5FD2F23E}">
      <dgm:prSet/>
      <dgm:spPr/>
      <dgm:t>
        <a:bodyPr/>
        <a:lstStyle/>
        <a:p>
          <a:endParaRPr lang="es-CL"/>
        </a:p>
      </dgm:t>
    </dgm:pt>
    <dgm:pt modelId="{CFDE2F67-6163-42AE-8F3B-303E52999B7F}">
      <dgm:prSet phldrT="[Texto]"/>
      <dgm:spPr/>
      <dgm:t>
        <a:bodyPr/>
        <a:lstStyle/>
        <a:p>
          <a:pPr algn="l"/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CFEB40F3-D31B-4CFE-83AD-F9B0B013C6B8}" type="parTrans" cxnId="{E09ACC98-C081-44D7-B4FF-F451DFE7D9D5}">
      <dgm:prSet/>
      <dgm:spPr/>
      <dgm:t>
        <a:bodyPr/>
        <a:lstStyle/>
        <a:p>
          <a:endParaRPr lang="es-CL"/>
        </a:p>
      </dgm:t>
    </dgm:pt>
    <dgm:pt modelId="{C4A5C382-23C9-4E46-93FF-F02883A01332}" type="sibTrans" cxnId="{E09ACC98-C081-44D7-B4FF-F451DFE7D9D5}">
      <dgm:prSet/>
      <dgm:spPr/>
      <dgm:t>
        <a:bodyPr/>
        <a:lstStyle/>
        <a:p>
          <a:endParaRPr lang="es-CL"/>
        </a:p>
      </dgm:t>
    </dgm:pt>
    <dgm:pt modelId="{00C09295-22A9-43C7-8973-9FEA2F2EF90F}">
      <dgm:prSet phldrT="[Texto]"/>
      <dgm:spPr/>
      <dgm:t>
        <a:bodyPr/>
        <a:lstStyle/>
        <a:p>
          <a:pPr algn="l"/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9070EF23-E3C1-4EE3-8F7D-652DA739B456}" type="parTrans" cxnId="{E0A3C1A5-C524-4FCD-A46E-850E4792C83D}">
      <dgm:prSet/>
      <dgm:spPr/>
      <dgm:t>
        <a:bodyPr/>
        <a:lstStyle/>
        <a:p>
          <a:endParaRPr lang="es-CL"/>
        </a:p>
      </dgm:t>
    </dgm:pt>
    <dgm:pt modelId="{79BBF108-6A5B-409B-8171-2E500FC14023}" type="sibTrans" cxnId="{E0A3C1A5-C524-4FCD-A46E-850E4792C83D}">
      <dgm:prSet/>
      <dgm:spPr/>
      <dgm:t>
        <a:bodyPr/>
        <a:lstStyle/>
        <a:p>
          <a:endParaRPr lang="es-CL"/>
        </a:p>
      </dgm:t>
    </dgm:pt>
    <dgm:pt modelId="{1782184D-7330-478D-9560-B6E723A06751}">
      <dgm:prSet phldrT="[Texto]"/>
      <dgm:spPr/>
      <dgm:t>
        <a:bodyPr/>
        <a:lstStyle/>
        <a:p>
          <a:pPr algn="l"/>
          <a:r>
            <a:rPr lang="es-CL" b="1" u="sng" dirty="0" smtClean="0">
              <a:latin typeface="Calibri" pitchFamily="34" charset="0"/>
              <a:cs typeface="Calibri" pitchFamily="34" charset="0"/>
            </a:rPr>
            <a:t>Importancia de la prueba de concepto</a:t>
          </a:r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E487F273-774E-47CA-B434-4673BDD020A4}" type="parTrans" cxnId="{F6A7298B-AD09-4E59-BE0E-4542402A1E34}">
      <dgm:prSet/>
      <dgm:spPr/>
      <dgm:t>
        <a:bodyPr/>
        <a:lstStyle/>
        <a:p>
          <a:endParaRPr lang="es-CL"/>
        </a:p>
      </dgm:t>
    </dgm:pt>
    <dgm:pt modelId="{E81AC3F2-B7AD-4527-BDE3-3FC972DA1077}" type="sibTrans" cxnId="{F6A7298B-AD09-4E59-BE0E-4542402A1E34}">
      <dgm:prSet/>
      <dgm:spPr/>
      <dgm:t>
        <a:bodyPr/>
        <a:lstStyle/>
        <a:p>
          <a:endParaRPr lang="es-CL"/>
        </a:p>
      </dgm:t>
    </dgm:pt>
    <dgm:pt modelId="{1C23D40B-6CB2-41E6-A3A6-256806AD2E9E}">
      <dgm:prSet phldrT="[Texto]"/>
      <dgm:spPr/>
      <dgm:t>
        <a:bodyPr/>
        <a:lstStyle/>
        <a:p>
          <a:pPr algn="l"/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1C5EA796-3E95-49F7-BA8A-0709333E71D7}" type="parTrans" cxnId="{72D3BBE1-A76F-4681-80A4-568B45DCF5D5}">
      <dgm:prSet/>
      <dgm:spPr/>
      <dgm:t>
        <a:bodyPr/>
        <a:lstStyle/>
        <a:p>
          <a:endParaRPr lang="es-CL"/>
        </a:p>
      </dgm:t>
    </dgm:pt>
    <dgm:pt modelId="{656B93B8-7CDE-4209-B340-1621EC40EA32}" type="sibTrans" cxnId="{72D3BBE1-A76F-4681-80A4-568B45DCF5D5}">
      <dgm:prSet/>
      <dgm:spPr/>
      <dgm:t>
        <a:bodyPr/>
        <a:lstStyle/>
        <a:p>
          <a:endParaRPr lang="es-CL"/>
        </a:p>
      </dgm:t>
    </dgm:pt>
    <dgm:pt modelId="{454A1D5C-81EA-4407-B2AB-3C03541FDF6F}">
      <dgm:prSet phldrT="[Texto]"/>
      <dgm:spPr/>
      <dgm:t>
        <a:bodyPr/>
        <a:lstStyle/>
        <a:p>
          <a:pPr algn="l"/>
          <a:r>
            <a:rPr lang="es-CL" b="1" u="sng" dirty="0" smtClean="0">
              <a:latin typeface="Calibri" pitchFamily="34" charset="0"/>
              <a:cs typeface="Calibri" pitchFamily="34" charset="0"/>
            </a:rPr>
            <a:t>Importancia de resultados previos y  la posibilidad de obtener resultados aplicables</a:t>
          </a:r>
          <a:endParaRPr lang="es-CL" b="1" u="sng" dirty="0">
            <a:latin typeface="Calibri" pitchFamily="34" charset="0"/>
            <a:cs typeface="Calibri" pitchFamily="34" charset="0"/>
          </a:endParaRPr>
        </a:p>
      </dgm:t>
    </dgm:pt>
    <dgm:pt modelId="{73C4769E-2073-4A81-9582-9D620F501F20}" type="parTrans" cxnId="{B811939E-CF08-405E-AF02-1829623379E7}">
      <dgm:prSet/>
      <dgm:spPr/>
      <dgm:t>
        <a:bodyPr/>
        <a:lstStyle/>
        <a:p>
          <a:endParaRPr lang="es-CL"/>
        </a:p>
      </dgm:t>
    </dgm:pt>
    <dgm:pt modelId="{9841978A-BFCC-4EB8-908A-1AD87713E830}" type="sibTrans" cxnId="{B811939E-CF08-405E-AF02-1829623379E7}">
      <dgm:prSet/>
      <dgm:spPr/>
      <dgm:t>
        <a:bodyPr/>
        <a:lstStyle/>
        <a:p>
          <a:endParaRPr lang="es-CL"/>
        </a:p>
      </dgm:t>
    </dgm:pt>
    <dgm:pt modelId="{ECF18848-4508-4967-8150-3D6E5174F6EE}">
      <dgm:prSet phldrT="[Texto]"/>
      <dgm:spPr/>
      <dgm:t>
        <a:bodyPr/>
        <a:lstStyle/>
        <a:p>
          <a:pPr algn="l"/>
          <a:endParaRPr lang="es-CL" b="1" u="none" dirty="0">
            <a:latin typeface="Calibri" pitchFamily="34" charset="0"/>
            <a:cs typeface="Calibri" pitchFamily="34" charset="0"/>
          </a:endParaRPr>
        </a:p>
      </dgm:t>
    </dgm:pt>
    <dgm:pt modelId="{39EB6BEE-64E9-4567-993A-7323F913F1CC}" type="parTrans" cxnId="{DF2F8A76-043B-4577-93F0-F7E4E6B4BCBA}">
      <dgm:prSet/>
      <dgm:spPr/>
      <dgm:t>
        <a:bodyPr/>
        <a:lstStyle/>
        <a:p>
          <a:endParaRPr lang="es-CL"/>
        </a:p>
      </dgm:t>
    </dgm:pt>
    <dgm:pt modelId="{11518AD2-E76A-4799-A564-1C7346EA0EFA}" type="sibTrans" cxnId="{DF2F8A76-043B-4577-93F0-F7E4E6B4BCBA}">
      <dgm:prSet/>
      <dgm:spPr/>
      <dgm:t>
        <a:bodyPr/>
        <a:lstStyle/>
        <a:p>
          <a:endParaRPr lang="es-CL"/>
        </a:p>
      </dgm:t>
    </dgm:pt>
    <dgm:pt modelId="{429B264C-6D60-4864-B99E-2E26CC7F10A2}" type="pres">
      <dgm:prSet presAssocID="{AF95B17A-43E4-43FF-9DBB-79955226C4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4D84ABC-06E4-4213-9AAD-6E5FB80DC80F}" type="pres">
      <dgm:prSet presAssocID="{90FA60E8-E848-4F9D-8144-BB16D8893F12}" presName="composite" presStyleCnt="0"/>
      <dgm:spPr/>
    </dgm:pt>
    <dgm:pt modelId="{242AB65D-3568-449C-9533-537CF17AB95E}" type="pres">
      <dgm:prSet presAssocID="{90FA60E8-E848-4F9D-8144-BB16D8893F1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D0C9B2-9F64-4AF8-83CB-A2A4E9B19D19}" type="pres">
      <dgm:prSet presAssocID="{90FA60E8-E848-4F9D-8144-BB16D8893F1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8F27CF-155B-42F9-9423-207388F7EEEC}" type="pres">
      <dgm:prSet presAssocID="{A984C656-4838-4234-AE38-5466F6D7CD3F}" presName="space" presStyleCnt="0"/>
      <dgm:spPr/>
    </dgm:pt>
    <dgm:pt modelId="{5EC6F10D-64A8-4BFC-B62E-5EA53B4D0C05}" type="pres">
      <dgm:prSet presAssocID="{560DA814-A28D-45F0-91BA-CEBC0C4C9313}" presName="composite" presStyleCnt="0"/>
      <dgm:spPr/>
    </dgm:pt>
    <dgm:pt modelId="{92E82D83-E896-4D9D-8412-62C535086B5E}" type="pres">
      <dgm:prSet presAssocID="{560DA814-A28D-45F0-91BA-CEBC0C4C931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BBBAE4-3CFE-4897-B7E2-4F1902AD5565}" type="pres">
      <dgm:prSet presAssocID="{560DA814-A28D-45F0-91BA-CEBC0C4C9313}" presName="desTx" presStyleLbl="alignAccFollowNode1" presStyleIdx="1" presStyleCnt="3" custLinFactNeighborX="0" custLinFactNeighborY="22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342DC9-18B1-4656-AC64-1626153A37D5}" type="pres">
      <dgm:prSet presAssocID="{0525F6A6-2792-4C5F-AC4E-67E3BE5CB1D2}" presName="space" presStyleCnt="0"/>
      <dgm:spPr/>
    </dgm:pt>
    <dgm:pt modelId="{5CD8890B-991B-4BBE-851E-F1F5ED24F763}" type="pres">
      <dgm:prSet presAssocID="{2FB62656-F15E-477D-8401-0D9303455549}" presName="composite" presStyleCnt="0"/>
      <dgm:spPr/>
    </dgm:pt>
    <dgm:pt modelId="{0C9C9BD7-300B-4936-968C-A6C385D2FE24}" type="pres">
      <dgm:prSet presAssocID="{2FB62656-F15E-477D-8401-0D93034555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B3AC65-7734-4CAC-9204-86B20F70F23B}" type="pres">
      <dgm:prSet presAssocID="{2FB62656-F15E-477D-8401-0D930345554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D96ADE0-FBED-4110-B31A-C84A2176EA4D}" srcId="{AF95B17A-43E4-43FF-9DBB-79955226C4AC}" destId="{560DA814-A28D-45F0-91BA-CEBC0C4C9313}" srcOrd="1" destOrd="0" parTransId="{7C992FB2-4296-4752-B142-7A25F6498F13}" sibTransId="{0525F6A6-2792-4C5F-AC4E-67E3BE5CB1D2}"/>
    <dgm:cxn modelId="{E0A3C1A5-C524-4FCD-A46E-850E4792C83D}" srcId="{90FA60E8-E848-4F9D-8144-BB16D8893F12}" destId="{00C09295-22A9-43C7-8973-9FEA2F2EF90F}" srcOrd="0" destOrd="0" parTransId="{9070EF23-E3C1-4EE3-8F7D-652DA739B456}" sibTransId="{79BBF108-6A5B-409B-8171-2E500FC14023}"/>
    <dgm:cxn modelId="{B0887B1D-343B-4150-934E-5D5DEA009CAF}" srcId="{560DA814-A28D-45F0-91BA-CEBC0C4C9313}" destId="{79FEDF52-0CD9-4CCA-8221-5224DE6692BE}" srcOrd="1" destOrd="0" parTransId="{9015F90D-9D1A-42AB-9287-2BBA8E7432EA}" sibTransId="{DAB99DD4-09A5-4C9F-BDE5-5F0A5C83E488}"/>
    <dgm:cxn modelId="{126759AC-881F-4CAF-867C-AF42B7B5C326}" type="presOf" srcId="{CFDE2F67-6163-42AE-8F3B-303E52999B7F}" destId="{21BBBAE4-3CFE-4897-B7E2-4F1902AD5565}" srcOrd="0" destOrd="0" presId="urn:microsoft.com/office/officeart/2005/8/layout/hList1"/>
    <dgm:cxn modelId="{DF2F8A76-043B-4577-93F0-F7E4E6B4BCBA}" srcId="{2FB62656-F15E-477D-8401-0D9303455549}" destId="{ECF18848-4508-4967-8150-3D6E5174F6EE}" srcOrd="2" destOrd="0" parTransId="{39EB6BEE-64E9-4567-993A-7323F913F1CC}" sibTransId="{11518AD2-E76A-4799-A564-1C7346EA0EFA}"/>
    <dgm:cxn modelId="{7AA9F424-C36E-41C1-9D77-B79C8F47D7D7}" type="presOf" srcId="{90FA60E8-E848-4F9D-8144-BB16D8893F12}" destId="{242AB65D-3568-449C-9533-537CF17AB95E}" srcOrd="0" destOrd="0" presId="urn:microsoft.com/office/officeart/2005/8/layout/hList1"/>
    <dgm:cxn modelId="{72D3BBE1-A76F-4681-80A4-568B45DCF5D5}" srcId="{560DA814-A28D-45F0-91BA-CEBC0C4C9313}" destId="{1C23D40B-6CB2-41E6-A3A6-256806AD2E9E}" srcOrd="2" destOrd="0" parTransId="{1C5EA796-3E95-49F7-BA8A-0709333E71D7}" sibTransId="{656B93B8-7CDE-4209-B340-1621EC40EA32}"/>
    <dgm:cxn modelId="{28B76F33-469B-469B-8563-460E4F3323EA}" type="presOf" srcId="{42364531-C496-4513-916B-89FABF72169D}" destId="{8FB3AC65-7734-4CAC-9204-86B20F70F23B}" srcOrd="0" destOrd="0" presId="urn:microsoft.com/office/officeart/2005/8/layout/hList1"/>
    <dgm:cxn modelId="{9636EAF4-A30E-47ED-8D68-BCC4E245C3C7}" type="presOf" srcId="{2FB62656-F15E-477D-8401-0D9303455549}" destId="{0C9C9BD7-300B-4936-968C-A6C385D2FE24}" srcOrd="0" destOrd="0" presId="urn:microsoft.com/office/officeart/2005/8/layout/hList1"/>
    <dgm:cxn modelId="{B2D31E9F-8B7C-4BA1-835F-8C5B5FD2F23E}" srcId="{2FB62656-F15E-477D-8401-0D9303455549}" destId="{42364531-C496-4513-916B-89FABF72169D}" srcOrd="0" destOrd="0" parTransId="{3C6DBB4B-F261-4569-A787-8A09FC79DEC5}" sibTransId="{39516317-F8AC-41B1-8197-5D96EB9E91FE}"/>
    <dgm:cxn modelId="{81849DEA-B70B-41FE-B551-4970FC51CF45}" type="presOf" srcId="{1782184D-7330-478D-9560-B6E723A06751}" destId="{21BBBAE4-3CFE-4897-B7E2-4F1902AD5565}" srcOrd="0" destOrd="3" presId="urn:microsoft.com/office/officeart/2005/8/layout/hList1"/>
    <dgm:cxn modelId="{4C21C74A-1453-4E30-BEA3-A5B34A88162B}" type="presOf" srcId="{454A1D5C-81EA-4407-B2AB-3C03541FDF6F}" destId="{8FB3AC65-7734-4CAC-9204-86B20F70F23B}" srcOrd="0" destOrd="3" presId="urn:microsoft.com/office/officeart/2005/8/layout/hList1"/>
    <dgm:cxn modelId="{1A994AFB-401F-492C-AA66-A0C3D209F52F}" srcId="{AF95B17A-43E4-43FF-9DBB-79955226C4AC}" destId="{2FB62656-F15E-477D-8401-0D9303455549}" srcOrd="2" destOrd="0" parTransId="{24EC9003-7D9D-4D37-9C9C-C778DE9B6D33}" sibTransId="{A9E0F4BB-0078-4A35-9AFF-8F5A0BA625E8}"/>
    <dgm:cxn modelId="{AA30B2BF-C150-4536-B755-13B5A532BED7}" type="presOf" srcId="{5298BA83-5DEF-4142-8D48-0A7BC2BC2E87}" destId="{8FB3AC65-7734-4CAC-9204-86B20F70F23B}" srcOrd="0" destOrd="1" presId="urn:microsoft.com/office/officeart/2005/8/layout/hList1"/>
    <dgm:cxn modelId="{E09ACC98-C081-44D7-B4FF-F451DFE7D9D5}" srcId="{560DA814-A28D-45F0-91BA-CEBC0C4C9313}" destId="{CFDE2F67-6163-42AE-8F3B-303E52999B7F}" srcOrd="0" destOrd="0" parTransId="{CFEB40F3-D31B-4CFE-83AD-F9B0B013C6B8}" sibTransId="{C4A5C382-23C9-4E46-93FF-F02883A01332}"/>
    <dgm:cxn modelId="{AEA2FDC7-16FD-494F-A358-5BB8EBD3FA6A}" type="presOf" srcId="{78F78C11-4BB7-45BE-9014-C89C66CF34D0}" destId="{ABD0C9B2-9F64-4AF8-83CB-A2A4E9B19D19}" srcOrd="0" destOrd="1" presId="urn:microsoft.com/office/officeart/2005/8/layout/hList1"/>
    <dgm:cxn modelId="{2A81DBAA-E8ED-4829-A4D3-829BF2676480}" type="presOf" srcId="{00C09295-22A9-43C7-8973-9FEA2F2EF90F}" destId="{ABD0C9B2-9F64-4AF8-83CB-A2A4E9B19D19}" srcOrd="0" destOrd="0" presId="urn:microsoft.com/office/officeart/2005/8/layout/hList1"/>
    <dgm:cxn modelId="{EDE3E9BD-E35B-4607-A04F-8190E542E28A}" srcId="{AF95B17A-43E4-43FF-9DBB-79955226C4AC}" destId="{90FA60E8-E848-4F9D-8144-BB16D8893F12}" srcOrd="0" destOrd="0" parTransId="{9A0E4105-A136-4391-AAAC-F86614A71F4C}" sibTransId="{A984C656-4838-4234-AE38-5466F6D7CD3F}"/>
    <dgm:cxn modelId="{9F541B04-DC88-4AC1-A45F-0F81DDC77C0B}" type="presOf" srcId="{1C23D40B-6CB2-41E6-A3A6-256806AD2E9E}" destId="{21BBBAE4-3CFE-4897-B7E2-4F1902AD5565}" srcOrd="0" destOrd="2" presId="urn:microsoft.com/office/officeart/2005/8/layout/hList1"/>
    <dgm:cxn modelId="{2497F9BA-E400-4B15-876A-A90EF9695CEF}" type="presOf" srcId="{ECF18848-4508-4967-8150-3D6E5174F6EE}" destId="{8FB3AC65-7734-4CAC-9204-86B20F70F23B}" srcOrd="0" destOrd="2" presId="urn:microsoft.com/office/officeart/2005/8/layout/hList1"/>
    <dgm:cxn modelId="{0936EC77-D6F4-490F-A930-5B939A90E459}" type="presOf" srcId="{79FEDF52-0CD9-4CCA-8221-5224DE6692BE}" destId="{21BBBAE4-3CFE-4897-B7E2-4F1902AD5565}" srcOrd="0" destOrd="1" presId="urn:microsoft.com/office/officeart/2005/8/layout/hList1"/>
    <dgm:cxn modelId="{F6A7298B-AD09-4E59-BE0E-4542402A1E34}" srcId="{560DA814-A28D-45F0-91BA-CEBC0C4C9313}" destId="{1782184D-7330-478D-9560-B6E723A06751}" srcOrd="3" destOrd="0" parTransId="{E487F273-774E-47CA-B434-4673BDD020A4}" sibTransId="{E81AC3F2-B7AD-4527-BDE3-3FC972DA1077}"/>
    <dgm:cxn modelId="{20AC97F2-12D2-43CE-8C81-3BD039BEE50D}" srcId="{90FA60E8-E848-4F9D-8144-BB16D8893F12}" destId="{78F78C11-4BB7-45BE-9014-C89C66CF34D0}" srcOrd="1" destOrd="0" parTransId="{DC919ED5-0180-4C4C-934A-0F36FC64C8BE}" sibTransId="{358BB540-CA30-4E93-BE20-189E08EC004B}"/>
    <dgm:cxn modelId="{A13C2758-6DDE-4536-A5BD-2C59D7A30FFD}" type="presOf" srcId="{560DA814-A28D-45F0-91BA-CEBC0C4C9313}" destId="{92E82D83-E896-4D9D-8412-62C535086B5E}" srcOrd="0" destOrd="0" presId="urn:microsoft.com/office/officeart/2005/8/layout/hList1"/>
    <dgm:cxn modelId="{911C2832-BE32-4057-81EE-1DF3107D969B}" srcId="{2FB62656-F15E-477D-8401-0D9303455549}" destId="{5298BA83-5DEF-4142-8D48-0A7BC2BC2E87}" srcOrd="1" destOrd="0" parTransId="{10626DEE-8649-4988-9AB6-D83C8A361ACC}" sibTransId="{F0ED82EE-42EE-4A91-AA59-7B91AD200391}"/>
    <dgm:cxn modelId="{3D32A5C9-95A8-46C9-93E3-408FD2B66CDE}" type="presOf" srcId="{AF95B17A-43E4-43FF-9DBB-79955226C4AC}" destId="{429B264C-6D60-4864-B99E-2E26CC7F10A2}" srcOrd="0" destOrd="0" presId="urn:microsoft.com/office/officeart/2005/8/layout/hList1"/>
    <dgm:cxn modelId="{B811939E-CF08-405E-AF02-1829623379E7}" srcId="{2FB62656-F15E-477D-8401-0D9303455549}" destId="{454A1D5C-81EA-4407-B2AB-3C03541FDF6F}" srcOrd="3" destOrd="0" parTransId="{73C4769E-2073-4A81-9582-9D620F501F20}" sibTransId="{9841978A-BFCC-4EB8-908A-1AD87713E830}"/>
    <dgm:cxn modelId="{C368A8C4-BED6-41C1-9932-7DD5D58FD989}" type="presParOf" srcId="{429B264C-6D60-4864-B99E-2E26CC7F10A2}" destId="{A4D84ABC-06E4-4213-9AAD-6E5FB80DC80F}" srcOrd="0" destOrd="0" presId="urn:microsoft.com/office/officeart/2005/8/layout/hList1"/>
    <dgm:cxn modelId="{2EBE7336-639C-42AF-B487-900D9FB371EB}" type="presParOf" srcId="{A4D84ABC-06E4-4213-9AAD-6E5FB80DC80F}" destId="{242AB65D-3568-449C-9533-537CF17AB95E}" srcOrd="0" destOrd="0" presId="urn:microsoft.com/office/officeart/2005/8/layout/hList1"/>
    <dgm:cxn modelId="{88576A3D-F758-4A2D-AF01-289FC95338E8}" type="presParOf" srcId="{A4D84ABC-06E4-4213-9AAD-6E5FB80DC80F}" destId="{ABD0C9B2-9F64-4AF8-83CB-A2A4E9B19D19}" srcOrd="1" destOrd="0" presId="urn:microsoft.com/office/officeart/2005/8/layout/hList1"/>
    <dgm:cxn modelId="{A1FBC622-B3FD-4915-AD6B-2DC1BDC168E7}" type="presParOf" srcId="{429B264C-6D60-4864-B99E-2E26CC7F10A2}" destId="{618F27CF-155B-42F9-9423-207388F7EEEC}" srcOrd="1" destOrd="0" presId="urn:microsoft.com/office/officeart/2005/8/layout/hList1"/>
    <dgm:cxn modelId="{F285F06F-E560-4A16-8701-9646EBB02A68}" type="presParOf" srcId="{429B264C-6D60-4864-B99E-2E26CC7F10A2}" destId="{5EC6F10D-64A8-4BFC-B62E-5EA53B4D0C05}" srcOrd="2" destOrd="0" presId="urn:microsoft.com/office/officeart/2005/8/layout/hList1"/>
    <dgm:cxn modelId="{8FDF35B7-D4AA-4C58-86ED-896B3151E542}" type="presParOf" srcId="{5EC6F10D-64A8-4BFC-B62E-5EA53B4D0C05}" destId="{92E82D83-E896-4D9D-8412-62C535086B5E}" srcOrd="0" destOrd="0" presId="urn:microsoft.com/office/officeart/2005/8/layout/hList1"/>
    <dgm:cxn modelId="{AE250E20-53F5-4977-A045-1E4E5C2B8F1C}" type="presParOf" srcId="{5EC6F10D-64A8-4BFC-B62E-5EA53B4D0C05}" destId="{21BBBAE4-3CFE-4897-B7E2-4F1902AD5565}" srcOrd="1" destOrd="0" presId="urn:microsoft.com/office/officeart/2005/8/layout/hList1"/>
    <dgm:cxn modelId="{37294DDF-1C26-49E3-944A-51788708D05E}" type="presParOf" srcId="{429B264C-6D60-4864-B99E-2E26CC7F10A2}" destId="{24342DC9-18B1-4656-AC64-1626153A37D5}" srcOrd="3" destOrd="0" presId="urn:microsoft.com/office/officeart/2005/8/layout/hList1"/>
    <dgm:cxn modelId="{466EBCD5-36E3-4FB8-82C8-0A7B36C4BE08}" type="presParOf" srcId="{429B264C-6D60-4864-B99E-2E26CC7F10A2}" destId="{5CD8890B-991B-4BBE-851E-F1F5ED24F763}" srcOrd="4" destOrd="0" presId="urn:microsoft.com/office/officeart/2005/8/layout/hList1"/>
    <dgm:cxn modelId="{41210CA3-C957-4A9B-AA7B-F0EB2B008C8E}" type="presParOf" srcId="{5CD8890B-991B-4BBE-851E-F1F5ED24F763}" destId="{0C9C9BD7-300B-4936-968C-A6C385D2FE24}" srcOrd="0" destOrd="0" presId="urn:microsoft.com/office/officeart/2005/8/layout/hList1"/>
    <dgm:cxn modelId="{F0BE9C40-8BED-4AF9-952C-49DEC43E5A04}" type="presParOf" srcId="{5CD8890B-991B-4BBE-851E-F1F5ED24F763}" destId="{8FB3AC65-7734-4CAC-9204-86B20F70F23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4077A-089C-4A26-9418-C169E7B82DF8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2CACBF29-138B-45DE-B372-CBB7F5F077CC}">
      <dgm:prSet phldrT="[Texto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s-CL" sz="2400" dirty="0" smtClean="0">
              <a:solidFill>
                <a:schemeClr val="tx1"/>
              </a:solidFill>
            </a:rPr>
            <a:t>Resultados</a:t>
          </a:r>
          <a:endParaRPr lang="es-CL" sz="2400" dirty="0">
            <a:solidFill>
              <a:schemeClr val="tx1"/>
            </a:solidFill>
          </a:endParaRPr>
        </a:p>
      </dgm:t>
    </dgm:pt>
    <dgm:pt modelId="{DA42F245-EC47-4F09-AACC-8DAB0BAAA770}" type="parTrans" cxnId="{AEB9E672-E4CF-4CA8-9CC2-4B57F7F622D3}">
      <dgm:prSet/>
      <dgm:spPr/>
      <dgm:t>
        <a:bodyPr/>
        <a:lstStyle/>
        <a:p>
          <a:endParaRPr lang="es-CL"/>
        </a:p>
      </dgm:t>
    </dgm:pt>
    <dgm:pt modelId="{DC22B43D-2A8E-4F65-A758-391F622C8F90}" type="sibTrans" cxnId="{AEB9E672-E4CF-4CA8-9CC2-4B57F7F622D3}">
      <dgm:prSet/>
      <dgm:spPr/>
      <dgm:t>
        <a:bodyPr/>
        <a:lstStyle/>
        <a:p>
          <a:endParaRPr lang="es-CL"/>
        </a:p>
      </dgm:t>
    </dgm:pt>
    <dgm:pt modelId="{9D2FA33B-105E-4844-A37A-CD554F5C9B2D}">
      <dgm:prSet phldrT="[Texto]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Evaluados a pequeña escala</a:t>
          </a:r>
          <a:endParaRPr lang="es-CL" dirty="0">
            <a:solidFill>
              <a:schemeClr val="tx1"/>
            </a:solidFill>
          </a:endParaRPr>
        </a:p>
      </dgm:t>
    </dgm:pt>
    <dgm:pt modelId="{CA6C7880-252A-45B3-A7E3-44A949D610E2}" type="parTrans" cxnId="{280CD603-51DC-4204-9327-D4FFC4D2EDBE}">
      <dgm:prSet/>
      <dgm:spPr/>
      <dgm:t>
        <a:bodyPr/>
        <a:lstStyle/>
        <a:p>
          <a:endParaRPr lang="es-CL"/>
        </a:p>
      </dgm:t>
    </dgm:pt>
    <dgm:pt modelId="{1824ACF4-4A47-4761-A9BB-5CCB4A809DC3}" type="sibTrans" cxnId="{280CD603-51DC-4204-9327-D4FFC4D2EDBE}">
      <dgm:prSet/>
      <dgm:spPr/>
      <dgm:t>
        <a:bodyPr/>
        <a:lstStyle/>
        <a:p>
          <a:endParaRPr lang="es-CL"/>
        </a:p>
      </dgm:t>
    </dgm:pt>
    <dgm:pt modelId="{1739A848-8853-4DCF-96DC-A866966C6DAA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sz="2000" dirty="0" smtClean="0">
              <a:solidFill>
                <a:schemeClr val="tx1"/>
              </a:solidFill>
            </a:rPr>
            <a:t>Hipótesis</a:t>
          </a:r>
          <a:endParaRPr lang="es-CL" sz="3000" dirty="0">
            <a:solidFill>
              <a:schemeClr val="tx1"/>
            </a:solidFill>
          </a:endParaRPr>
        </a:p>
      </dgm:t>
    </dgm:pt>
    <dgm:pt modelId="{76B6CBE9-F24D-4F63-AB23-55CB8A7F21E5}" type="sibTrans" cxnId="{C040EB27-D61F-42FD-AAF3-8867B380D8D0}">
      <dgm:prSet/>
      <dgm:spPr/>
      <dgm:t>
        <a:bodyPr/>
        <a:lstStyle/>
        <a:p>
          <a:endParaRPr lang="es-CL"/>
        </a:p>
      </dgm:t>
    </dgm:pt>
    <dgm:pt modelId="{6A0E4D11-B536-4A42-A17D-307AB76F7123}" type="parTrans" cxnId="{C040EB27-D61F-42FD-AAF3-8867B380D8D0}">
      <dgm:prSet/>
      <dgm:spPr/>
      <dgm:t>
        <a:bodyPr/>
        <a:lstStyle/>
        <a:p>
          <a:endParaRPr lang="es-CL"/>
        </a:p>
      </dgm:t>
    </dgm:pt>
    <dgm:pt modelId="{CF975BB9-E0BD-45DC-8C5A-FB48645AA8CC}" type="pres">
      <dgm:prSet presAssocID="{5D54077A-089C-4A26-9418-C169E7B82DF8}" presName="CompostProcess" presStyleCnt="0">
        <dgm:presLayoutVars>
          <dgm:dir/>
          <dgm:resizeHandles val="exact"/>
        </dgm:presLayoutVars>
      </dgm:prSet>
      <dgm:spPr/>
    </dgm:pt>
    <dgm:pt modelId="{48A8CE97-F8B2-41A9-AA06-10B6984FEEEB}" type="pres">
      <dgm:prSet presAssocID="{5D54077A-089C-4A26-9418-C169E7B82DF8}" presName="arrow" presStyleLbl="bgShp" presStyleIdx="0" presStyleCnt="1"/>
      <dgm:spPr/>
    </dgm:pt>
    <dgm:pt modelId="{4B13DB43-4E38-4D9F-93D3-A5B590EC35FF}" type="pres">
      <dgm:prSet presAssocID="{5D54077A-089C-4A26-9418-C169E7B82DF8}" presName="linearProcess" presStyleCnt="0"/>
      <dgm:spPr/>
    </dgm:pt>
    <dgm:pt modelId="{96CCD0FF-DDFF-4D3D-B4DA-8540B64B5D69}" type="pres">
      <dgm:prSet presAssocID="{1739A848-8853-4DCF-96DC-A866966C6DAA}" presName="textNode" presStyleLbl="node1" presStyleIdx="0" presStyleCnt="3" custLinFactX="-29605" custLinFactNeighborX="-100000" custLinFactNeighborY="310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13C5098-6228-4B60-9B12-343CCCB7A103}" type="pres">
      <dgm:prSet presAssocID="{76B6CBE9-F24D-4F63-AB23-55CB8A7F21E5}" presName="sibTrans" presStyleCnt="0"/>
      <dgm:spPr/>
    </dgm:pt>
    <dgm:pt modelId="{C9E6AC7F-4B00-4EDE-9F91-9D9E7772371A}" type="pres">
      <dgm:prSet presAssocID="{2CACBF29-138B-45DE-B372-CBB7F5F077C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C404C0-EFC6-451D-A0EC-659D105EF857}" type="pres">
      <dgm:prSet presAssocID="{DC22B43D-2A8E-4F65-A758-391F622C8F90}" presName="sibTrans" presStyleCnt="0"/>
      <dgm:spPr/>
    </dgm:pt>
    <dgm:pt modelId="{38085FA3-EA45-4F82-ABE8-4577F84CE07D}" type="pres">
      <dgm:prSet presAssocID="{9D2FA33B-105E-4844-A37A-CD554F5C9B2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9933563-00B0-4149-950B-A08FBE8CE180}" type="presOf" srcId="{9D2FA33B-105E-4844-A37A-CD554F5C9B2D}" destId="{38085FA3-EA45-4F82-ABE8-4577F84CE07D}" srcOrd="0" destOrd="0" presId="urn:microsoft.com/office/officeart/2005/8/layout/hProcess9"/>
    <dgm:cxn modelId="{7685D9D5-C7F7-40A1-B3B5-C0932663D66B}" type="presOf" srcId="{2CACBF29-138B-45DE-B372-CBB7F5F077CC}" destId="{C9E6AC7F-4B00-4EDE-9F91-9D9E7772371A}" srcOrd="0" destOrd="0" presId="urn:microsoft.com/office/officeart/2005/8/layout/hProcess9"/>
    <dgm:cxn modelId="{FED6DFC2-A417-4743-9CAA-309316AA498F}" type="presOf" srcId="{5D54077A-089C-4A26-9418-C169E7B82DF8}" destId="{CF975BB9-E0BD-45DC-8C5A-FB48645AA8CC}" srcOrd="0" destOrd="0" presId="urn:microsoft.com/office/officeart/2005/8/layout/hProcess9"/>
    <dgm:cxn modelId="{AEB9E672-E4CF-4CA8-9CC2-4B57F7F622D3}" srcId="{5D54077A-089C-4A26-9418-C169E7B82DF8}" destId="{2CACBF29-138B-45DE-B372-CBB7F5F077CC}" srcOrd="1" destOrd="0" parTransId="{DA42F245-EC47-4F09-AACC-8DAB0BAAA770}" sibTransId="{DC22B43D-2A8E-4F65-A758-391F622C8F90}"/>
    <dgm:cxn modelId="{280CD603-51DC-4204-9327-D4FFC4D2EDBE}" srcId="{5D54077A-089C-4A26-9418-C169E7B82DF8}" destId="{9D2FA33B-105E-4844-A37A-CD554F5C9B2D}" srcOrd="2" destOrd="0" parTransId="{CA6C7880-252A-45B3-A7E3-44A949D610E2}" sibTransId="{1824ACF4-4A47-4761-A9BB-5CCB4A809DC3}"/>
    <dgm:cxn modelId="{AADF2C60-8572-4F5D-990C-E716B5A701C3}" type="presOf" srcId="{1739A848-8853-4DCF-96DC-A866966C6DAA}" destId="{96CCD0FF-DDFF-4D3D-B4DA-8540B64B5D69}" srcOrd="0" destOrd="0" presId="urn:microsoft.com/office/officeart/2005/8/layout/hProcess9"/>
    <dgm:cxn modelId="{C040EB27-D61F-42FD-AAF3-8867B380D8D0}" srcId="{5D54077A-089C-4A26-9418-C169E7B82DF8}" destId="{1739A848-8853-4DCF-96DC-A866966C6DAA}" srcOrd="0" destOrd="0" parTransId="{6A0E4D11-B536-4A42-A17D-307AB76F7123}" sibTransId="{76B6CBE9-F24D-4F63-AB23-55CB8A7F21E5}"/>
    <dgm:cxn modelId="{ADC3B2D4-F3D1-46B7-B18C-2FB59CEA016F}" type="presParOf" srcId="{CF975BB9-E0BD-45DC-8C5A-FB48645AA8CC}" destId="{48A8CE97-F8B2-41A9-AA06-10B6984FEEEB}" srcOrd="0" destOrd="0" presId="urn:microsoft.com/office/officeart/2005/8/layout/hProcess9"/>
    <dgm:cxn modelId="{99874C9B-D54B-4C69-B65B-59DCFF0C56CC}" type="presParOf" srcId="{CF975BB9-E0BD-45DC-8C5A-FB48645AA8CC}" destId="{4B13DB43-4E38-4D9F-93D3-A5B590EC35FF}" srcOrd="1" destOrd="0" presId="urn:microsoft.com/office/officeart/2005/8/layout/hProcess9"/>
    <dgm:cxn modelId="{D5574D33-699A-4854-9D28-ED62EC3E3F95}" type="presParOf" srcId="{4B13DB43-4E38-4D9F-93D3-A5B590EC35FF}" destId="{96CCD0FF-DDFF-4D3D-B4DA-8540B64B5D69}" srcOrd="0" destOrd="0" presId="urn:microsoft.com/office/officeart/2005/8/layout/hProcess9"/>
    <dgm:cxn modelId="{7E9A3A28-3A9B-4232-9F83-8684BF184BFB}" type="presParOf" srcId="{4B13DB43-4E38-4D9F-93D3-A5B590EC35FF}" destId="{713C5098-6228-4B60-9B12-343CCCB7A103}" srcOrd="1" destOrd="0" presId="urn:microsoft.com/office/officeart/2005/8/layout/hProcess9"/>
    <dgm:cxn modelId="{3C5BEA77-7F5A-404B-B5F5-EDEDE796ADE6}" type="presParOf" srcId="{4B13DB43-4E38-4D9F-93D3-A5B590EC35FF}" destId="{C9E6AC7F-4B00-4EDE-9F91-9D9E7772371A}" srcOrd="2" destOrd="0" presId="urn:microsoft.com/office/officeart/2005/8/layout/hProcess9"/>
    <dgm:cxn modelId="{F73771DF-5EDD-4402-9052-970EAC09D295}" type="presParOf" srcId="{4B13DB43-4E38-4D9F-93D3-A5B590EC35FF}" destId="{BEC404C0-EFC6-451D-A0EC-659D105EF857}" srcOrd="3" destOrd="0" presId="urn:microsoft.com/office/officeart/2005/8/layout/hProcess9"/>
    <dgm:cxn modelId="{199FAAF8-D188-4FDE-8E3A-1DE7895ACFB9}" type="presParOf" srcId="{4B13DB43-4E38-4D9F-93D3-A5B590EC35FF}" destId="{38085FA3-EA45-4F82-ABE8-4577F84CE07D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6E3F7-F1A0-4B6E-A872-AC217D59038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B7247069-23B4-4CA0-9CE3-FFB61B296CD4}">
      <dgm:prSet phldrT="[Texto]"/>
      <dgm:spPr/>
      <dgm:t>
        <a:bodyPr/>
        <a:lstStyle/>
        <a:p>
          <a:r>
            <a:rPr lang="es-CL" dirty="0" smtClean="0">
              <a:latin typeface="Calibri" pitchFamily="34" charset="0"/>
              <a:cs typeface="Calibri" pitchFamily="34" charset="0"/>
            </a:rPr>
            <a:t>FONDEF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7FBB5C00-D66B-414B-A854-C0C54F9221FF}" type="parTrans" cxnId="{943D6753-09E1-4106-9230-9B1628005577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7E63FCFB-2D8A-4561-B2DD-1816E987BFA8}" type="sibTrans" cxnId="{943D6753-09E1-4106-9230-9B1628005577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B17A7194-EC4D-4882-B92E-B86863EE1A7D}">
      <dgm:prSet phldrT="[Texto]" custT="1"/>
      <dgm:spPr/>
      <dgm:t>
        <a:bodyPr/>
        <a:lstStyle/>
        <a:p>
          <a:r>
            <a:rPr lang="es-ES" sz="1800" b="1" dirty="0" smtClean="0">
              <a:latin typeface="Calibri" pitchFamily="34" charset="0"/>
              <a:cs typeface="Calibri" pitchFamily="34" charset="0"/>
            </a:rPr>
            <a:t>Máximo 80% </a:t>
          </a:r>
          <a:r>
            <a:rPr lang="es-ES" sz="1300" dirty="0" smtClean="0">
              <a:latin typeface="Calibri" pitchFamily="34" charset="0"/>
              <a:cs typeface="Calibri" pitchFamily="34" charset="0"/>
            </a:rPr>
            <a:t>del costo total del proyecto con un máximo de </a:t>
          </a:r>
          <a:r>
            <a:rPr lang="es-ES" sz="1300" b="1" dirty="0" smtClean="0">
              <a:latin typeface="Calibri" pitchFamily="34" charset="0"/>
              <a:cs typeface="Calibri" pitchFamily="34" charset="0"/>
            </a:rPr>
            <a:t>120 millones de pesos.</a:t>
          </a:r>
          <a:endParaRPr lang="es-CL" sz="1300" b="1" dirty="0">
            <a:latin typeface="Calibri" pitchFamily="34" charset="0"/>
            <a:cs typeface="Calibri" pitchFamily="34" charset="0"/>
          </a:endParaRPr>
        </a:p>
      </dgm:t>
    </dgm:pt>
    <dgm:pt modelId="{8F999786-800D-42CB-A2E0-6CF39082595C}" type="parTrans" cxnId="{3158CD2B-6741-473B-B289-4662526D970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74089EA6-DFE2-43BE-908F-6431E1FFB756}" type="sibTrans" cxnId="{3158CD2B-6741-473B-B289-4662526D970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49CB3DE-9CB3-4D22-8130-5CE210BEB23A}">
      <dgm:prSet phldrT="[Texto]"/>
      <dgm:spPr/>
      <dgm:t>
        <a:bodyPr/>
        <a:lstStyle/>
        <a:p>
          <a:r>
            <a:rPr lang="es-CL" dirty="0" smtClean="0">
              <a:latin typeface="Calibri" pitchFamily="34" charset="0"/>
              <a:cs typeface="Calibri" pitchFamily="34" charset="0"/>
            </a:rPr>
            <a:t>Aporte Beneficiaria</a:t>
          </a:r>
          <a:endParaRPr lang="es-CL" dirty="0">
            <a:latin typeface="Calibri" pitchFamily="34" charset="0"/>
            <a:cs typeface="Calibri" pitchFamily="34" charset="0"/>
          </a:endParaRPr>
        </a:p>
      </dgm:t>
    </dgm:pt>
    <dgm:pt modelId="{9F1EA28B-9F10-4AEE-9206-348177F783B0}" type="parTrans" cxnId="{E2E35A05-387E-4953-9C89-119020B96860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6644B80-97AC-47B2-9B58-19BA8828F6D9}" type="sibTrans" cxnId="{E2E35A05-387E-4953-9C89-119020B96860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3B83B25-EF90-42EF-A4DA-0E81CB9CB9A5}">
      <dgm:prSet phldrT="[Texto]" custT="1"/>
      <dgm:spPr/>
      <dgm:t>
        <a:bodyPr/>
        <a:lstStyle/>
        <a:p>
          <a:pPr algn="just"/>
          <a:r>
            <a:rPr lang="es-ES" sz="1800" b="1" i="0" dirty="0" smtClean="0">
              <a:latin typeface="Calibri" pitchFamily="34" charset="0"/>
              <a:ea typeface="+mn-ea"/>
              <a:cs typeface="Calibri" pitchFamily="34" charset="0"/>
            </a:rPr>
            <a:t>Mínimo 20% </a:t>
          </a:r>
          <a:r>
            <a:rPr lang="es-ES" sz="1300" b="0" i="0" dirty="0" smtClean="0">
              <a:latin typeface="Calibri" pitchFamily="34" charset="0"/>
              <a:ea typeface="+mn-ea"/>
              <a:cs typeface="Calibri" pitchFamily="34" charset="0"/>
            </a:rPr>
            <a:t>del costo total del proyecto. Si el proyecto tiene entidades interesadas, éstas podrán realizar aportes, los cuales serán contabilizados dentro del porcentaje de aporte realizado por la beneficiaria. </a:t>
          </a:r>
          <a:endParaRPr lang="es-CL" sz="1300" b="0" i="0" dirty="0">
            <a:latin typeface="Calibri" pitchFamily="34" charset="0"/>
            <a:ea typeface="+mn-ea"/>
            <a:cs typeface="Calibri" pitchFamily="34" charset="0"/>
          </a:endParaRPr>
        </a:p>
      </dgm:t>
    </dgm:pt>
    <dgm:pt modelId="{379205E6-CD84-496D-ABF6-0D958D37B0D7}" type="parTrans" cxnId="{D6D3F108-92FB-447D-9B3B-26B0AE2977A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B85AA2D0-2373-4199-93E4-DF1D9AE921BA}" type="sibTrans" cxnId="{D6D3F108-92FB-447D-9B3B-26B0AE2977A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A0519F32-D107-48AC-A339-60F7984BD90D}" type="pres">
      <dgm:prSet presAssocID="{5776E3F7-F1A0-4B6E-A872-AC217D5903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B5C02CB-1314-4723-9133-8C577992D1CF}" type="pres">
      <dgm:prSet presAssocID="{B7247069-23B4-4CA0-9CE3-FFB61B296CD4}" presName="circle1" presStyleLbl="node1" presStyleIdx="0" presStyleCnt="2" custScaleY="100592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51C2AFDE-B75D-4A00-A02D-182305A60C58}" type="pres">
      <dgm:prSet presAssocID="{B7247069-23B4-4CA0-9CE3-FFB61B296CD4}" presName="space" presStyleCnt="0"/>
      <dgm:spPr/>
    </dgm:pt>
    <dgm:pt modelId="{4EACFCD1-1AE3-4ED0-AA46-88ADE9A80C67}" type="pres">
      <dgm:prSet presAssocID="{B7247069-23B4-4CA0-9CE3-FFB61B296CD4}" presName="rect1" presStyleLbl="alignAcc1" presStyleIdx="0" presStyleCnt="2" custScaleY="100000" custLinFactNeighborX="615"/>
      <dgm:spPr/>
      <dgm:t>
        <a:bodyPr/>
        <a:lstStyle/>
        <a:p>
          <a:endParaRPr lang="es-CL"/>
        </a:p>
      </dgm:t>
    </dgm:pt>
    <dgm:pt modelId="{906EEF5F-2D29-4974-A3E9-0AEFEC8E2310}" type="pres">
      <dgm:prSet presAssocID="{249CB3DE-9CB3-4D22-8130-5CE210BEB23A}" presName="vertSpace2" presStyleLbl="node1" presStyleIdx="0" presStyleCnt="2"/>
      <dgm:spPr/>
    </dgm:pt>
    <dgm:pt modelId="{4FCEFEF4-E557-47DD-BCC6-146FAAB39773}" type="pres">
      <dgm:prSet presAssocID="{249CB3DE-9CB3-4D22-8130-5CE210BEB23A}" presName="circle2" presStyleLbl="node1" presStyleIdx="1" presStyleCnt="2" custScaleY="106987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15274831-55FA-4795-9228-51340AE1C641}" type="pres">
      <dgm:prSet presAssocID="{249CB3DE-9CB3-4D22-8130-5CE210BEB23A}" presName="rect2" presStyleLbl="alignAcc1" presStyleIdx="1" presStyleCnt="2" custScaleY="113014" custLinFactNeighborX="627" custLinFactNeighborY="3032"/>
      <dgm:spPr/>
      <dgm:t>
        <a:bodyPr/>
        <a:lstStyle/>
        <a:p>
          <a:endParaRPr lang="es-CL"/>
        </a:p>
      </dgm:t>
    </dgm:pt>
    <dgm:pt modelId="{90DA639F-4708-4383-A7BB-4A00EFCD098B}" type="pres">
      <dgm:prSet presAssocID="{B7247069-23B4-4CA0-9CE3-FFB61B296CD4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474190-98A0-499B-B3FA-CCED767C967F}" type="pres">
      <dgm:prSet presAssocID="{B7247069-23B4-4CA0-9CE3-FFB61B296CD4}" presName="rect1ChTx" presStyleLbl="alignAcc1" presStyleIdx="1" presStyleCnt="2" custScaleX="100000" custLinFactNeighborX="-89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80DEBE-3F4C-4C02-A0FF-BA20E5B8A5B2}" type="pres">
      <dgm:prSet presAssocID="{249CB3DE-9CB3-4D22-8130-5CE210BEB23A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10DCB3-F890-4D0F-9EC7-3999D567B15C}" type="pres">
      <dgm:prSet presAssocID="{249CB3DE-9CB3-4D22-8130-5CE210BEB23A}" presName="rect2ChTx" presStyleLbl="alignAcc1" presStyleIdx="1" presStyleCnt="2" custLinFactNeighborX="-3074" custLinFactNeighborY="25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3FBD1F6-5DF1-4061-9640-83381CE7C24B}" type="presOf" srcId="{23B83B25-EF90-42EF-A4DA-0E81CB9CB9A5}" destId="{F210DCB3-F890-4D0F-9EC7-3999D567B15C}" srcOrd="0" destOrd="0" presId="urn:microsoft.com/office/officeart/2005/8/layout/target3"/>
    <dgm:cxn modelId="{E2E35A05-387E-4953-9C89-119020B96860}" srcId="{5776E3F7-F1A0-4B6E-A872-AC217D590383}" destId="{249CB3DE-9CB3-4D22-8130-5CE210BEB23A}" srcOrd="1" destOrd="0" parTransId="{9F1EA28B-9F10-4AEE-9206-348177F783B0}" sibTransId="{36644B80-97AC-47B2-9B58-19BA8828F6D9}"/>
    <dgm:cxn modelId="{7D4A3454-A4DB-4486-AF25-3B2695664E43}" type="presOf" srcId="{5776E3F7-F1A0-4B6E-A872-AC217D590383}" destId="{A0519F32-D107-48AC-A339-60F7984BD90D}" srcOrd="0" destOrd="0" presId="urn:microsoft.com/office/officeart/2005/8/layout/target3"/>
    <dgm:cxn modelId="{4C7B3BA4-F60E-4DF8-9ECB-3ECA94C3024A}" type="presOf" srcId="{249CB3DE-9CB3-4D22-8130-5CE210BEB23A}" destId="{2980DEBE-3F4C-4C02-A0FF-BA20E5B8A5B2}" srcOrd="1" destOrd="0" presId="urn:microsoft.com/office/officeart/2005/8/layout/target3"/>
    <dgm:cxn modelId="{BA218204-8585-47CE-B9F4-2CBEBA881554}" type="presOf" srcId="{B7247069-23B4-4CA0-9CE3-FFB61B296CD4}" destId="{4EACFCD1-1AE3-4ED0-AA46-88ADE9A80C67}" srcOrd="0" destOrd="0" presId="urn:microsoft.com/office/officeart/2005/8/layout/target3"/>
    <dgm:cxn modelId="{F4BBA424-0660-4A4F-979F-6EB52B07E5D5}" type="presOf" srcId="{B17A7194-EC4D-4882-B92E-B86863EE1A7D}" destId="{C1474190-98A0-499B-B3FA-CCED767C967F}" srcOrd="0" destOrd="0" presId="urn:microsoft.com/office/officeart/2005/8/layout/target3"/>
    <dgm:cxn modelId="{3158CD2B-6741-473B-B289-4662526D9708}" srcId="{B7247069-23B4-4CA0-9CE3-FFB61B296CD4}" destId="{B17A7194-EC4D-4882-B92E-B86863EE1A7D}" srcOrd="0" destOrd="0" parTransId="{8F999786-800D-42CB-A2E0-6CF39082595C}" sibTransId="{74089EA6-DFE2-43BE-908F-6431E1FFB756}"/>
    <dgm:cxn modelId="{D6D3F108-92FB-447D-9B3B-26B0AE2977A9}" srcId="{249CB3DE-9CB3-4D22-8130-5CE210BEB23A}" destId="{23B83B25-EF90-42EF-A4DA-0E81CB9CB9A5}" srcOrd="0" destOrd="0" parTransId="{379205E6-CD84-496D-ABF6-0D958D37B0D7}" sibTransId="{B85AA2D0-2373-4199-93E4-DF1D9AE921BA}"/>
    <dgm:cxn modelId="{D5F375BE-B347-4BB0-AE97-CBD067293260}" type="presOf" srcId="{249CB3DE-9CB3-4D22-8130-5CE210BEB23A}" destId="{15274831-55FA-4795-9228-51340AE1C641}" srcOrd="0" destOrd="0" presId="urn:microsoft.com/office/officeart/2005/8/layout/target3"/>
    <dgm:cxn modelId="{943D6753-09E1-4106-9230-9B1628005577}" srcId="{5776E3F7-F1A0-4B6E-A872-AC217D590383}" destId="{B7247069-23B4-4CA0-9CE3-FFB61B296CD4}" srcOrd="0" destOrd="0" parTransId="{7FBB5C00-D66B-414B-A854-C0C54F9221FF}" sibTransId="{7E63FCFB-2D8A-4561-B2DD-1816E987BFA8}"/>
    <dgm:cxn modelId="{10B3EBEB-4BC3-4E69-87A2-9617700802B2}" type="presOf" srcId="{B7247069-23B4-4CA0-9CE3-FFB61B296CD4}" destId="{90DA639F-4708-4383-A7BB-4A00EFCD098B}" srcOrd="1" destOrd="0" presId="urn:microsoft.com/office/officeart/2005/8/layout/target3"/>
    <dgm:cxn modelId="{027B35BB-3A1F-444B-A2A3-D5079CA940CA}" type="presParOf" srcId="{A0519F32-D107-48AC-A339-60F7984BD90D}" destId="{EB5C02CB-1314-4723-9133-8C577992D1CF}" srcOrd="0" destOrd="0" presId="urn:microsoft.com/office/officeart/2005/8/layout/target3"/>
    <dgm:cxn modelId="{7734B2CC-0845-40DB-83E8-454D8941C421}" type="presParOf" srcId="{A0519F32-D107-48AC-A339-60F7984BD90D}" destId="{51C2AFDE-B75D-4A00-A02D-182305A60C58}" srcOrd="1" destOrd="0" presId="urn:microsoft.com/office/officeart/2005/8/layout/target3"/>
    <dgm:cxn modelId="{CFD1BB7B-D5FA-42FA-B794-3C0A7775FCD4}" type="presParOf" srcId="{A0519F32-D107-48AC-A339-60F7984BD90D}" destId="{4EACFCD1-1AE3-4ED0-AA46-88ADE9A80C67}" srcOrd="2" destOrd="0" presId="urn:microsoft.com/office/officeart/2005/8/layout/target3"/>
    <dgm:cxn modelId="{9F180A20-49C5-4192-8D87-028EB85C6309}" type="presParOf" srcId="{A0519F32-D107-48AC-A339-60F7984BD90D}" destId="{906EEF5F-2D29-4974-A3E9-0AEFEC8E2310}" srcOrd="3" destOrd="0" presId="urn:microsoft.com/office/officeart/2005/8/layout/target3"/>
    <dgm:cxn modelId="{DDA2C844-2B67-4C17-BBD4-31FCA3030080}" type="presParOf" srcId="{A0519F32-D107-48AC-A339-60F7984BD90D}" destId="{4FCEFEF4-E557-47DD-BCC6-146FAAB39773}" srcOrd="4" destOrd="0" presId="urn:microsoft.com/office/officeart/2005/8/layout/target3"/>
    <dgm:cxn modelId="{9E7A570A-CEAC-4840-B046-C73469DEF178}" type="presParOf" srcId="{A0519F32-D107-48AC-A339-60F7984BD90D}" destId="{15274831-55FA-4795-9228-51340AE1C641}" srcOrd="5" destOrd="0" presId="urn:microsoft.com/office/officeart/2005/8/layout/target3"/>
    <dgm:cxn modelId="{02C73DB2-169B-4D22-8E43-0ADF59E31BF1}" type="presParOf" srcId="{A0519F32-D107-48AC-A339-60F7984BD90D}" destId="{90DA639F-4708-4383-A7BB-4A00EFCD098B}" srcOrd="6" destOrd="0" presId="urn:microsoft.com/office/officeart/2005/8/layout/target3"/>
    <dgm:cxn modelId="{785AB428-8C20-4F33-B045-7B4D19C008BC}" type="presParOf" srcId="{A0519F32-D107-48AC-A339-60F7984BD90D}" destId="{C1474190-98A0-499B-B3FA-CCED767C967F}" srcOrd="7" destOrd="0" presId="urn:microsoft.com/office/officeart/2005/8/layout/target3"/>
    <dgm:cxn modelId="{D0A82598-E6C4-4007-8EFA-4EED86220195}" type="presParOf" srcId="{A0519F32-D107-48AC-A339-60F7984BD90D}" destId="{2980DEBE-3F4C-4C02-A0FF-BA20E5B8A5B2}" srcOrd="8" destOrd="0" presId="urn:microsoft.com/office/officeart/2005/8/layout/target3"/>
    <dgm:cxn modelId="{F0228783-F81B-49B2-A2E7-6F460E41D4AF}" type="presParOf" srcId="{A0519F32-D107-48AC-A339-60F7984BD90D}" destId="{F210DCB3-F890-4D0F-9EC7-3999D567B15C}" srcOrd="9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A21996-4A4F-43D6-8BDE-2D2B05E0D93C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ABA1684F-B895-4F87-8319-1135F341B548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sz="1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Honorarios</a:t>
          </a:r>
        </a:p>
        <a:p>
          <a:r>
            <a:rPr lang="es-CL" sz="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(personal contratado especialmente para el proyecto)</a:t>
          </a:r>
          <a:endParaRPr lang="es-CL" sz="9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F3AF6BF-9A1D-4FD7-AB05-B14EBD33AB8A}" type="parTrans" cxnId="{1103E7F2-EACE-4244-A15C-1464FD85B0C7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F7F1023E-2AF0-4C6B-B1F5-31457F293EF7}" type="sibTrans" cxnId="{1103E7F2-EACE-4244-A15C-1464FD85B0C7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A147BE1-3E62-47FA-BDFC-971494AAA7AE}">
      <dgm:prSet phldrT="[Texto]" custT="1"/>
      <dgm:spPr>
        <a:solidFill>
          <a:schemeClr val="accent3">
            <a:hueOff val="1250029"/>
            <a:satOff val="-1876"/>
            <a:lumOff val="-305"/>
            <a:alpha val="50000"/>
          </a:schemeClr>
        </a:solidFill>
      </dgm:spPr>
      <dgm:t>
        <a:bodyPr/>
        <a:lstStyle/>
        <a:p>
          <a:r>
            <a:rPr lang="es-CL" sz="1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Incentivos </a:t>
          </a:r>
        </a:p>
        <a:p>
          <a:r>
            <a:rPr lang="es-CL" sz="9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(personal de planta institución beneficiaria) </a:t>
          </a:r>
          <a:endParaRPr lang="es-CL" sz="9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2CE9707-F26C-4547-9CD1-009B22B8BF69}" type="parTrans" cxnId="{3E2B62C3-961A-49C6-BC61-79B277C690D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6A4C6B58-4A1F-4463-874D-1ACBD1598229}" type="sibTrans" cxnId="{3E2B62C3-961A-49C6-BC61-79B277C690D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7B2F055-CDE1-4CFD-9DFD-84C658CF4E6C}">
      <dgm:prSet phldrT="[Texto]"/>
      <dgm:spPr>
        <a:solidFill>
          <a:schemeClr val="accent3">
            <a:hueOff val="2500059"/>
            <a:satOff val="-3751"/>
            <a:lumOff val="-610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Subcontratos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AF99228-4FB2-4C9B-82ED-7946B20D23BF}" type="parTrans" cxnId="{7B95BDD8-C5FA-4E64-ADFF-FD8786937CF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EADAC1DC-6E63-4DE3-9CBA-1DE2CBC9B74A}" type="sibTrans" cxnId="{7B95BDD8-C5FA-4E64-ADFF-FD8786937CF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5525541-C669-49D5-96D9-25F9C4263151}">
      <dgm:prSet phldrT="[Texto]"/>
      <dgm:spPr>
        <a:solidFill>
          <a:schemeClr val="accent3">
            <a:hueOff val="3750088"/>
            <a:satOff val="-5627"/>
            <a:lumOff val="-915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Equipos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FBD1015C-63F9-4357-8656-B36510141BB0}" type="parTrans" cxnId="{8047077D-D55A-4A09-BD6F-B2B91911EC70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B6F4ED4B-150A-47E0-89AD-31EFCE2EC095}" type="sibTrans" cxnId="{8047077D-D55A-4A09-BD6F-B2B91911EC70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74F5D2B-1342-4341-A43A-9299B4791014}">
      <dgm:prSet phldrT="[Texto]" custT="1"/>
      <dgm:spPr>
        <a:solidFill>
          <a:schemeClr val="accent3">
            <a:hueOff val="10000235"/>
            <a:satOff val="-15004"/>
            <a:lumOff val="-2440"/>
            <a:alpha val="50000"/>
          </a:schemeClr>
        </a:solidFill>
      </dgm:spPr>
      <dgm:t>
        <a:bodyPr/>
        <a:lstStyle/>
        <a:p>
          <a:r>
            <a:rPr lang="es-CL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Gastos generales</a:t>
          </a:r>
        </a:p>
        <a:p>
          <a:r>
            <a:rPr lang="es-CL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(máx. 8%)</a:t>
          </a:r>
          <a:endParaRPr lang="es-CL" sz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6D55336-E50B-4BA6-A4B6-CD727820B18E}" type="parTrans" cxnId="{473AA7BD-E6BF-429C-B791-2CD42F89853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EF4D9A2A-A04F-4ABB-95D9-A9789E018B9C}" type="sibTrans" cxnId="{473AA7BD-E6BF-429C-B791-2CD42F89853D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41FB1A3-8C35-480C-887B-6876129D414E}">
      <dgm:prSet/>
      <dgm:spPr>
        <a:solidFill>
          <a:schemeClr val="accent3">
            <a:hueOff val="5000117"/>
            <a:satOff val="-7502"/>
            <a:lumOff val="-1220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Software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03805C4D-8A3C-4AF6-94B1-0D27FD87B9E3}" type="parTrans" cxnId="{2697811E-4F57-4066-B784-7AEF55005AB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CAEFE927-4E3B-461F-AFEC-06E58BC78568}" type="sibTrans" cxnId="{2697811E-4F57-4066-B784-7AEF55005AB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1001EF0-FC9F-4FB9-A23D-F230301F5DC9}">
      <dgm:prSet/>
      <dgm:spPr>
        <a:solidFill>
          <a:schemeClr val="accent3">
            <a:hueOff val="7500176"/>
            <a:satOff val="-11253"/>
            <a:lumOff val="-1830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Pasajes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7433CB8-FF89-46FE-8E60-A2A473AA8198}" type="parTrans" cxnId="{C373E0C0-A528-49EB-800A-85812B0AFF26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35AE4CA4-DD72-416F-AAD5-90AC12B97658}" type="sibTrans" cxnId="{C373E0C0-A528-49EB-800A-85812B0AFF26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9F8E38AD-6CAD-4D44-8270-D85E14A5D2ED}">
      <dgm:prSet custT="1"/>
      <dgm:spPr>
        <a:solidFill>
          <a:schemeClr val="accent3">
            <a:hueOff val="8750205"/>
            <a:satOff val="-13129"/>
            <a:lumOff val="-2135"/>
            <a:alpha val="50000"/>
          </a:schemeClr>
        </a:solidFill>
      </dgm:spPr>
      <dgm:t>
        <a:bodyPr/>
        <a:lstStyle/>
        <a:p>
          <a:r>
            <a:rPr lang="es-CL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Propiedad intelectual e industrial</a:t>
          </a:r>
          <a:endParaRPr lang="es-CL" sz="2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3F660B1-8A8D-4925-AA77-320CE6313097}" type="parTrans" cxnId="{36A5B68B-2C3C-4055-B3B3-E264422AE72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CD01418C-3CD1-4444-AB99-C286BA3CFF38}" type="sibTrans" cxnId="{36A5B68B-2C3C-4055-B3B3-E264422AE725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16368E3-27BF-4282-85CE-20BE4A1BA024}">
      <dgm:prSet/>
      <dgm:spPr>
        <a:solidFill>
          <a:schemeClr val="accent3">
            <a:hueOff val="6250147"/>
            <a:satOff val="-9378"/>
            <a:lumOff val="-1525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Material fungible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BDEED0D-E442-422B-9802-C79FEBE7FC48}" type="parTrans" cxnId="{6817DDE9-74FB-4C18-8D43-05340D8CB13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EC60915-3959-474A-9BF2-0D65D217EDE7}" type="sibTrans" cxnId="{6817DDE9-74FB-4C18-8D43-05340D8CB13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51FB2B20-EBA1-43D3-A642-DD74CD2B8903}">
      <dgm:prSet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sz="22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Gastos de administración superior </a:t>
          </a:r>
          <a:r>
            <a:rPr lang="es-CL" sz="11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(máx. 12%)</a:t>
          </a:r>
          <a:endParaRPr lang="es-CL" sz="11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AE57D67-62C4-49A6-B70E-1E8455E0AAB3}" type="parTrans" cxnId="{9B4C25AC-A4E5-49D0-8C5F-86008DCD669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C334E3DE-5965-4BBF-9B14-6E376EA44133}" type="sibTrans" cxnId="{9B4C25AC-A4E5-49D0-8C5F-86008DCD6698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DED2B4CD-1B9C-4FA0-A3CD-6BFCF9825315}">
      <dgm:prSet/>
      <dgm:spPr>
        <a:solidFill>
          <a:schemeClr val="accent3">
            <a:hueOff val="7875184"/>
            <a:satOff val="-11816"/>
            <a:lumOff val="-1922"/>
            <a:alpha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Viáticos</a:t>
          </a:r>
          <a:endParaRPr lang="es-CL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577B445-CBEF-469F-A864-C96BFA1E0674}" type="parTrans" cxnId="{23D75D1D-01A1-4477-8C30-8FDDE11E947A}">
      <dgm:prSet/>
      <dgm:spPr/>
      <dgm:t>
        <a:bodyPr/>
        <a:lstStyle/>
        <a:p>
          <a:endParaRPr lang="es-CL"/>
        </a:p>
      </dgm:t>
    </dgm:pt>
    <dgm:pt modelId="{61C8C339-BB8B-4464-B55A-CE152EC6CE5B}" type="sibTrans" cxnId="{23D75D1D-01A1-4477-8C30-8FDDE11E947A}">
      <dgm:prSet/>
      <dgm:spPr/>
      <dgm:t>
        <a:bodyPr/>
        <a:lstStyle/>
        <a:p>
          <a:endParaRPr lang="es-CL"/>
        </a:p>
      </dgm:t>
    </dgm:pt>
    <dgm:pt modelId="{74DD9414-7337-49ED-9895-130800A81B0A}" type="pres">
      <dgm:prSet presAssocID="{50A21996-4A4F-43D6-8BDE-2D2B05E0D9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DB3B299-8A50-4C65-B24B-D9F6EF046513}" type="pres">
      <dgm:prSet presAssocID="{ABA1684F-B895-4F87-8319-1135F341B548}" presName="node" presStyleLbl="node1" presStyleIdx="0" presStyleCnt="11" custScaleX="91538" custScaleY="60089" custLinFactNeighborX="-3430" custLinFactNeighborY="167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A4B03612-2724-4D34-97C5-9DAC227EED4E}" type="pres">
      <dgm:prSet presAssocID="{F7F1023E-2AF0-4C6B-B1F5-31457F293EF7}" presName="sibTrans" presStyleCnt="0"/>
      <dgm:spPr/>
    </dgm:pt>
    <dgm:pt modelId="{CB5C41A7-49A6-4382-BC92-DB314B625721}" type="pres">
      <dgm:prSet presAssocID="{2A147BE1-3E62-47FA-BDFC-971494AAA7AE}" presName="node" presStyleLbl="node1" presStyleIdx="1" presStyleCnt="11" custScaleX="91538" custScaleY="60089" custLinFactNeighborX="-3430" custLinFactNeighborY="167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1B70C5CC-271B-453F-AF35-2CC0331EBAF2}" type="pres">
      <dgm:prSet presAssocID="{6A4C6B58-4A1F-4463-874D-1ACBD1598229}" presName="sibTrans" presStyleCnt="0"/>
      <dgm:spPr/>
    </dgm:pt>
    <dgm:pt modelId="{7BFE4184-1070-49EB-8725-7FBF27D666EE}" type="pres">
      <dgm:prSet presAssocID="{27B2F055-CDE1-4CFD-9DFD-84C658CF4E6C}" presName="node" presStyleLbl="node1" presStyleIdx="2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E18DE754-0140-47E1-B686-479835D1CE4F}" type="pres">
      <dgm:prSet presAssocID="{EADAC1DC-6E63-4DE3-9CBA-1DE2CBC9B74A}" presName="sibTrans" presStyleCnt="0"/>
      <dgm:spPr/>
    </dgm:pt>
    <dgm:pt modelId="{2B4CEE21-4AC5-4CD6-9E61-2FEE58198D2D}" type="pres">
      <dgm:prSet presAssocID="{55525541-C669-49D5-96D9-25F9C4263151}" presName="node" presStyleLbl="node1" presStyleIdx="3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60641BA6-0CC4-4BCF-95CD-F4013F6B7FD9}" type="pres">
      <dgm:prSet presAssocID="{B6F4ED4B-150A-47E0-89AD-31EFCE2EC095}" presName="sibTrans" presStyleCnt="0"/>
      <dgm:spPr/>
    </dgm:pt>
    <dgm:pt modelId="{1B922864-11C3-42F6-940A-A3020680D2F5}" type="pres">
      <dgm:prSet presAssocID="{141FB1A3-8C35-480C-887B-6876129D414E}" presName="node" presStyleLbl="node1" presStyleIdx="4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1EFDD0C0-0574-4C32-B464-B68FF08CAF0A}" type="pres">
      <dgm:prSet presAssocID="{CAEFE927-4E3B-461F-AFEC-06E58BC78568}" presName="sibTrans" presStyleCnt="0"/>
      <dgm:spPr/>
    </dgm:pt>
    <dgm:pt modelId="{9BDABCA2-2711-4D2A-93E7-1460B066F764}" type="pres">
      <dgm:prSet presAssocID="{516368E3-27BF-4282-85CE-20BE4A1BA024}" presName="node" presStyleLbl="node1" presStyleIdx="5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53CBB963-7529-4668-9D57-026C2A2F9729}" type="pres">
      <dgm:prSet presAssocID="{1EC60915-3959-474A-9BF2-0D65D217EDE7}" presName="sibTrans" presStyleCnt="0"/>
      <dgm:spPr/>
    </dgm:pt>
    <dgm:pt modelId="{3107526F-081B-4DAD-9EBB-386C1D603855}" type="pres">
      <dgm:prSet presAssocID="{51001EF0-FC9F-4FB9-A23D-F230301F5DC9}" presName="node" presStyleLbl="node1" presStyleIdx="6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9FB36F-2FEF-42DC-85A3-47A7BF2205B6}" type="pres">
      <dgm:prSet presAssocID="{35AE4CA4-DD72-416F-AAD5-90AC12B97658}" presName="sibTrans" presStyleCnt="0"/>
      <dgm:spPr/>
    </dgm:pt>
    <dgm:pt modelId="{227A49D3-80F0-4EA6-B578-9D53425DEA76}" type="pres">
      <dgm:prSet presAssocID="{DED2B4CD-1B9C-4FA0-A3CD-6BFCF9825315}" presName="node" presStyleLbl="node1" presStyleIdx="7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D2C93271-0D5F-4BB4-BF1B-3CC0DF08806D}" type="pres">
      <dgm:prSet presAssocID="{61C8C339-BB8B-4464-B55A-CE152EC6CE5B}" presName="sibTrans" presStyleCnt="0"/>
      <dgm:spPr/>
    </dgm:pt>
    <dgm:pt modelId="{5E1DB756-66DD-4547-BF78-8735E7C065E1}" type="pres">
      <dgm:prSet presAssocID="{9F8E38AD-6CAD-4D44-8270-D85E14A5D2ED}" presName="node" presStyleLbl="node1" presStyleIdx="8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1CC8D03A-3A37-49D0-8C6A-CA3A2EAE08A4}" type="pres">
      <dgm:prSet presAssocID="{CD01418C-3CD1-4444-AB99-C286BA3CFF38}" presName="sibTrans" presStyleCnt="0"/>
      <dgm:spPr/>
    </dgm:pt>
    <dgm:pt modelId="{31FE1CD9-CE9E-4465-9123-B28DCB714D96}" type="pres">
      <dgm:prSet presAssocID="{374F5D2B-1342-4341-A43A-9299B4791014}" presName="node" presStyleLbl="node1" presStyleIdx="9" presStyleCnt="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8E7A0311-0B74-4037-9171-794D1F2E738C}" type="pres">
      <dgm:prSet presAssocID="{EF4D9A2A-A04F-4ABB-95D9-A9789E018B9C}" presName="sibTrans" presStyleCnt="0"/>
      <dgm:spPr/>
    </dgm:pt>
    <dgm:pt modelId="{526377DB-D1A8-4A4B-B9C8-312633DC7B9F}" type="pres">
      <dgm:prSet presAssocID="{51FB2B20-EBA1-43D3-A642-DD74CD2B8903}" presName="node" presStyleLbl="node1" presStyleIdx="10" presStyleCnt="11" custScaleX="112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BB7E8F9F-73E0-433E-A25B-3C0BA102DD27}" type="presOf" srcId="{51FB2B20-EBA1-43D3-A642-DD74CD2B8903}" destId="{526377DB-D1A8-4A4B-B9C8-312633DC7B9F}" srcOrd="0" destOrd="0" presId="urn:microsoft.com/office/officeart/2005/8/layout/default#1"/>
    <dgm:cxn modelId="{9B4C25AC-A4E5-49D0-8C5F-86008DCD6698}" srcId="{50A21996-4A4F-43D6-8BDE-2D2B05E0D93C}" destId="{51FB2B20-EBA1-43D3-A642-DD74CD2B8903}" srcOrd="10" destOrd="0" parTransId="{4AE57D67-62C4-49A6-B70E-1E8455E0AAB3}" sibTransId="{C334E3DE-5965-4BBF-9B14-6E376EA44133}"/>
    <dgm:cxn modelId="{94D5989B-B290-403E-953C-97C0CE620DCF}" type="presOf" srcId="{DED2B4CD-1B9C-4FA0-A3CD-6BFCF9825315}" destId="{227A49D3-80F0-4EA6-B578-9D53425DEA76}" srcOrd="0" destOrd="0" presId="urn:microsoft.com/office/officeart/2005/8/layout/default#1"/>
    <dgm:cxn modelId="{38C6A461-F742-4B60-A1AB-AA644FEF27CD}" type="presOf" srcId="{55525541-C669-49D5-96D9-25F9C4263151}" destId="{2B4CEE21-4AC5-4CD6-9E61-2FEE58198D2D}" srcOrd="0" destOrd="0" presId="urn:microsoft.com/office/officeart/2005/8/layout/default#1"/>
    <dgm:cxn modelId="{1103E7F2-EACE-4244-A15C-1464FD85B0C7}" srcId="{50A21996-4A4F-43D6-8BDE-2D2B05E0D93C}" destId="{ABA1684F-B895-4F87-8319-1135F341B548}" srcOrd="0" destOrd="0" parTransId="{4F3AF6BF-9A1D-4FD7-AB05-B14EBD33AB8A}" sibTransId="{F7F1023E-2AF0-4C6B-B1F5-31457F293EF7}"/>
    <dgm:cxn modelId="{6817DDE9-74FB-4C18-8D43-05340D8CB13F}" srcId="{50A21996-4A4F-43D6-8BDE-2D2B05E0D93C}" destId="{516368E3-27BF-4282-85CE-20BE4A1BA024}" srcOrd="5" destOrd="0" parTransId="{5BDEED0D-E442-422B-9802-C79FEBE7FC48}" sibTransId="{1EC60915-3959-474A-9BF2-0D65D217EDE7}"/>
    <dgm:cxn modelId="{36A5B68B-2C3C-4055-B3B3-E264422AE725}" srcId="{50A21996-4A4F-43D6-8BDE-2D2B05E0D93C}" destId="{9F8E38AD-6CAD-4D44-8270-D85E14A5D2ED}" srcOrd="8" destOrd="0" parTransId="{A3F660B1-8A8D-4925-AA77-320CE6313097}" sibTransId="{CD01418C-3CD1-4444-AB99-C286BA3CFF38}"/>
    <dgm:cxn modelId="{2697811E-4F57-4066-B784-7AEF55005AB5}" srcId="{50A21996-4A4F-43D6-8BDE-2D2B05E0D93C}" destId="{141FB1A3-8C35-480C-887B-6876129D414E}" srcOrd="4" destOrd="0" parTransId="{03805C4D-8A3C-4AF6-94B1-0D27FD87B9E3}" sibTransId="{CAEFE927-4E3B-461F-AFEC-06E58BC78568}"/>
    <dgm:cxn modelId="{EC088EA8-53E1-4E38-932C-74A90B89BF2C}" type="presOf" srcId="{50A21996-4A4F-43D6-8BDE-2D2B05E0D93C}" destId="{74DD9414-7337-49ED-9895-130800A81B0A}" srcOrd="0" destOrd="0" presId="urn:microsoft.com/office/officeart/2005/8/layout/default#1"/>
    <dgm:cxn modelId="{F215299A-1B71-444A-9AB9-5CBAA60276F3}" type="presOf" srcId="{ABA1684F-B895-4F87-8319-1135F341B548}" destId="{DDB3B299-8A50-4C65-B24B-D9F6EF046513}" srcOrd="0" destOrd="0" presId="urn:microsoft.com/office/officeart/2005/8/layout/default#1"/>
    <dgm:cxn modelId="{23D75D1D-01A1-4477-8C30-8FDDE11E947A}" srcId="{50A21996-4A4F-43D6-8BDE-2D2B05E0D93C}" destId="{DED2B4CD-1B9C-4FA0-A3CD-6BFCF9825315}" srcOrd="7" destOrd="0" parTransId="{7577B445-CBEF-469F-A864-C96BFA1E0674}" sibTransId="{61C8C339-BB8B-4464-B55A-CE152EC6CE5B}"/>
    <dgm:cxn modelId="{473AA7BD-E6BF-429C-B791-2CD42F89853D}" srcId="{50A21996-4A4F-43D6-8BDE-2D2B05E0D93C}" destId="{374F5D2B-1342-4341-A43A-9299B4791014}" srcOrd="9" destOrd="0" parTransId="{E6D55336-E50B-4BA6-A4B6-CD727820B18E}" sibTransId="{EF4D9A2A-A04F-4ABB-95D9-A9789E018B9C}"/>
    <dgm:cxn modelId="{5B128945-88E0-4060-94DB-30FCB286969A}" type="presOf" srcId="{51001EF0-FC9F-4FB9-A23D-F230301F5DC9}" destId="{3107526F-081B-4DAD-9EBB-386C1D603855}" srcOrd="0" destOrd="0" presId="urn:microsoft.com/office/officeart/2005/8/layout/default#1"/>
    <dgm:cxn modelId="{A3A3DF29-61D3-4A7D-A30D-5BAAAFA6C3E8}" type="presOf" srcId="{27B2F055-CDE1-4CFD-9DFD-84C658CF4E6C}" destId="{7BFE4184-1070-49EB-8725-7FBF27D666EE}" srcOrd="0" destOrd="0" presId="urn:microsoft.com/office/officeart/2005/8/layout/default#1"/>
    <dgm:cxn modelId="{B687F517-9D08-45D7-B259-EB7D752FDA6B}" type="presOf" srcId="{9F8E38AD-6CAD-4D44-8270-D85E14A5D2ED}" destId="{5E1DB756-66DD-4547-BF78-8735E7C065E1}" srcOrd="0" destOrd="0" presId="urn:microsoft.com/office/officeart/2005/8/layout/default#1"/>
    <dgm:cxn modelId="{76C02FF0-DB17-48AA-B7A4-BED1F92A455D}" type="presOf" srcId="{516368E3-27BF-4282-85CE-20BE4A1BA024}" destId="{9BDABCA2-2711-4D2A-93E7-1460B066F764}" srcOrd="0" destOrd="0" presId="urn:microsoft.com/office/officeart/2005/8/layout/default#1"/>
    <dgm:cxn modelId="{3E2B62C3-961A-49C6-BC61-79B277C690DD}" srcId="{50A21996-4A4F-43D6-8BDE-2D2B05E0D93C}" destId="{2A147BE1-3E62-47FA-BDFC-971494AAA7AE}" srcOrd="1" destOrd="0" parTransId="{62CE9707-F26C-4547-9CD1-009B22B8BF69}" sibTransId="{6A4C6B58-4A1F-4463-874D-1ACBD1598229}"/>
    <dgm:cxn modelId="{7B95BDD8-C5FA-4E64-ADFF-FD8786937CF5}" srcId="{50A21996-4A4F-43D6-8BDE-2D2B05E0D93C}" destId="{27B2F055-CDE1-4CFD-9DFD-84C658CF4E6C}" srcOrd="2" destOrd="0" parTransId="{7AF99228-4FB2-4C9B-82ED-7946B20D23BF}" sibTransId="{EADAC1DC-6E63-4DE3-9CBA-1DE2CBC9B74A}"/>
    <dgm:cxn modelId="{BE2D2005-B605-4FA8-AF3F-A22DE7A5FB33}" type="presOf" srcId="{141FB1A3-8C35-480C-887B-6876129D414E}" destId="{1B922864-11C3-42F6-940A-A3020680D2F5}" srcOrd="0" destOrd="0" presId="urn:microsoft.com/office/officeart/2005/8/layout/default#1"/>
    <dgm:cxn modelId="{8047077D-D55A-4A09-BD6F-B2B91911EC70}" srcId="{50A21996-4A4F-43D6-8BDE-2D2B05E0D93C}" destId="{55525541-C669-49D5-96D9-25F9C4263151}" srcOrd="3" destOrd="0" parTransId="{FBD1015C-63F9-4357-8656-B36510141BB0}" sibTransId="{B6F4ED4B-150A-47E0-89AD-31EFCE2EC095}"/>
    <dgm:cxn modelId="{C373E0C0-A528-49EB-800A-85812B0AFF26}" srcId="{50A21996-4A4F-43D6-8BDE-2D2B05E0D93C}" destId="{51001EF0-FC9F-4FB9-A23D-F230301F5DC9}" srcOrd="6" destOrd="0" parTransId="{17433CB8-FF89-46FE-8E60-A2A473AA8198}" sibTransId="{35AE4CA4-DD72-416F-AAD5-90AC12B97658}"/>
    <dgm:cxn modelId="{30806681-8168-4DAA-99EF-6815E3573898}" type="presOf" srcId="{2A147BE1-3E62-47FA-BDFC-971494AAA7AE}" destId="{CB5C41A7-49A6-4382-BC92-DB314B625721}" srcOrd="0" destOrd="0" presId="urn:microsoft.com/office/officeart/2005/8/layout/default#1"/>
    <dgm:cxn modelId="{4E1ED606-566F-43D7-B5AC-E0A0A27472D3}" type="presOf" srcId="{374F5D2B-1342-4341-A43A-9299B4791014}" destId="{31FE1CD9-CE9E-4465-9123-B28DCB714D96}" srcOrd="0" destOrd="0" presId="urn:microsoft.com/office/officeart/2005/8/layout/default#1"/>
    <dgm:cxn modelId="{093B244D-433D-4E72-8A48-F82CB21A7D62}" type="presParOf" srcId="{74DD9414-7337-49ED-9895-130800A81B0A}" destId="{DDB3B299-8A50-4C65-B24B-D9F6EF046513}" srcOrd="0" destOrd="0" presId="urn:microsoft.com/office/officeart/2005/8/layout/default#1"/>
    <dgm:cxn modelId="{D673451B-5B04-4FC9-8891-EF6812E413E2}" type="presParOf" srcId="{74DD9414-7337-49ED-9895-130800A81B0A}" destId="{A4B03612-2724-4D34-97C5-9DAC227EED4E}" srcOrd="1" destOrd="0" presId="urn:microsoft.com/office/officeart/2005/8/layout/default#1"/>
    <dgm:cxn modelId="{B1483E24-39D4-4E3E-88A1-48A0A610202A}" type="presParOf" srcId="{74DD9414-7337-49ED-9895-130800A81B0A}" destId="{CB5C41A7-49A6-4382-BC92-DB314B625721}" srcOrd="2" destOrd="0" presId="urn:microsoft.com/office/officeart/2005/8/layout/default#1"/>
    <dgm:cxn modelId="{A1AE8E92-1EB6-4495-AF93-CD50F111FAA4}" type="presParOf" srcId="{74DD9414-7337-49ED-9895-130800A81B0A}" destId="{1B70C5CC-271B-453F-AF35-2CC0331EBAF2}" srcOrd="3" destOrd="0" presId="urn:microsoft.com/office/officeart/2005/8/layout/default#1"/>
    <dgm:cxn modelId="{B952CC5D-F267-47FF-BC53-284DDD57E56D}" type="presParOf" srcId="{74DD9414-7337-49ED-9895-130800A81B0A}" destId="{7BFE4184-1070-49EB-8725-7FBF27D666EE}" srcOrd="4" destOrd="0" presId="urn:microsoft.com/office/officeart/2005/8/layout/default#1"/>
    <dgm:cxn modelId="{9B0E8ADD-DB37-405C-B162-0E7936B136B5}" type="presParOf" srcId="{74DD9414-7337-49ED-9895-130800A81B0A}" destId="{E18DE754-0140-47E1-B686-479835D1CE4F}" srcOrd="5" destOrd="0" presId="urn:microsoft.com/office/officeart/2005/8/layout/default#1"/>
    <dgm:cxn modelId="{F628E7EE-F762-4FC2-951D-F78D18EFC0AF}" type="presParOf" srcId="{74DD9414-7337-49ED-9895-130800A81B0A}" destId="{2B4CEE21-4AC5-4CD6-9E61-2FEE58198D2D}" srcOrd="6" destOrd="0" presId="urn:microsoft.com/office/officeart/2005/8/layout/default#1"/>
    <dgm:cxn modelId="{0698A50E-8269-4214-BF34-56C43AC97906}" type="presParOf" srcId="{74DD9414-7337-49ED-9895-130800A81B0A}" destId="{60641BA6-0CC4-4BCF-95CD-F4013F6B7FD9}" srcOrd="7" destOrd="0" presId="urn:microsoft.com/office/officeart/2005/8/layout/default#1"/>
    <dgm:cxn modelId="{13161C71-2B91-42E1-9EF1-DC0DEFF99F1B}" type="presParOf" srcId="{74DD9414-7337-49ED-9895-130800A81B0A}" destId="{1B922864-11C3-42F6-940A-A3020680D2F5}" srcOrd="8" destOrd="0" presId="urn:microsoft.com/office/officeart/2005/8/layout/default#1"/>
    <dgm:cxn modelId="{1E483C64-BEAD-4F98-BFB1-405E7017F532}" type="presParOf" srcId="{74DD9414-7337-49ED-9895-130800A81B0A}" destId="{1EFDD0C0-0574-4C32-B464-B68FF08CAF0A}" srcOrd="9" destOrd="0" presId="urn:microsoft.com/office/officeart/2005/8/layout/default#1"/>
    <dgm:cxn modelId="{273BD3DC-236B-4F40-9525-C6DAB0C8B9D6}" type="presParOf" srcId="{74DD9414-7337-49ED-9895-130800A81B0A}" destId="{9BDABCA2-2711-4D2A-93E7-1460B066F764}" srcOrd="10" destOrd="0" presId="urn:microsoft.com/office/officeart/2005/8/layout/default#1"/>
    <dgm:cxn modelId="{09AB1AFC-5E0F-4AF9-BCFA-0831980CB376}" type="presParOf" srcId="{74DD9414-7337-49ED-9895-130800A81B0A}" destId="{53CBB963-7529-4668-9D57-026C2A2F9729}" srcOrd="11" destOrd="0" presId="urn:microsoft.com/office/officeart/2005/8/layout/default#1"/>
    <dgm:cxn modelId="{4A2280B1-532F-452F-9DDE-ACA017A8E924}" type="presParOf" srcId="{74DD9414-7337-49ED-9895-130800A81B0A}" destId="{3107526F-081B-4DAD-9EBB-386C1D603855}" srcOrd="12" destOrd="0" presId="urn:microsoft.com/office/officeart/2005/8/layout/default#1"/>
    <dgm:cxn modelId="{5ED24D23-82AE-4DCF-936B-FAE115DF07E4}" type="presParOf" srcId="{74DD9414-7337-49ED-9895-130800A81B0A}" destId="{BD9FB36F-2FEF-42DC-85A3-47A7BF2205B6}" srcOrd="13" destOrd="0" presId="urn:microsoft.com/office/officeart/2005/8/layout/default#1"/>
    <dgm:cxn modelId="{ED77E975-6FA0-4BE3-AAEE-C7763F8135DE}" type="presParOf" srcId="{74DD9414-7337-49ED-9895-130800A81B0A}" destId="{227A49D3-80F0-4EA6-B578-9D53425DEA76}" srcOrd="14" destOrd="0" presId="urn:microsoft.com/office/officeart/2005/8/layout/default#1"/>
    <dgm:cxn modelId="{47EEF304-78A7-45AF-9A2B-69B28F4F10B1}" type="presParOf" srcId="{74DD9414-7337-49ED-9895-130800A81B0A}" destId="{D2C93271-0D5F-4BB4-BF1B-3CC0DF08806D}" srcOrd="15" destOrd="0" presId="urn:microsoft.com/office/officeart/2005/8/layout/default#1"/>
    <dgm:cxn modelId="{D7A2719F-49CD-4549-95A6-AB7599CA4BAF}" type="presParOf" srcId="{74DD9414-7337-49ED-9895-130800A81B0A}" destId="{5E1DB756-66DD-4547-BF78-8735E7C065E1}" srcOrd="16" destOrd="0" presId="urn:microsoft.com/office/officeart/2005/8/layout/default#1"/>
    <dgm:cxn modelId="{F64C0D2A-9B35-49E8-B0A6-4B81852B87C4}" type="presParOf" srcId="{74DD9414-7337-49ED-9895-130800A81B0A}" destId="{1CC8D03A-3A37-49D0-8C6A-CA3A2EAE08A4}" srcOrd="17" destOrd="0" presId="urn:microsoft.com/office/officeart/2005/8/layout/default#1"/>
    <dgm:cxn modelId="{F17DA247-75BB-4203-A98F-6797939C4A5D}" type="presParOf" srcId="{74DD9414-7337-49ED-9895-130800A81B0A}" destId="{31FE1CD9-CE9E-4465-9123-B28DCB714D96}" srcOrd="18" destOrd="0" presId="urn:microsoft.com/office/officeart/2005/8/layout/default#1"/>
    <dgm:cxn modelId="{9BCC85D9-1AE7-436A-9D85-28996D8D9D44}" type="presParOf" srcId="{74DD9414-7337-49ED-9895-130800A81B0A}" destId="{8E7A0311-0B74-4037-9171-794D1F2E738C}" srcOrd="19" destOrd="0" presId="urn:microsoft.com/office/officeart/2005/8/layout/default#1"/>
    <dgm:cxn modelId="{60874730-6F63-4B07-B5D1-29F47581F9BE}" type="presParOf" srcId="{74DD9414-7337-49ED-9895-130800A81B0A}" destId="{526377DB-D1A8-4A4B-B9C8-312633DC7B9F}" srcOrd="2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99CFBF-7AE2-4D6D-A589-20791A7D6859}" type="doc">
      <dgm:prSet loTypeId="urn:microsoft.com/office/officeart/2005/8/layout/cycle8" loCatId="cycle" qsTypeId="urn:microsoft.com/office/officeart/2005/8/quickstyle/simple4" qsCatId="simple" csTypeId="urn:microsoft.com/office/officeart/2005/8/colors/colorful3" csCatId="colorful" phldr="1"/>
      <dgm:spPr/>
    </dgm:pt>
    <dgm:pt modelId="{1EDBB47F-F111-4F37-B036-A9BEAE00BFC2}">
      <dgm:prSet phldrT="[Texto]"/>
      <dgm:spPr>
        <a:solidFill>
          <a:srgbClr val="769535">
            <a:alpha val="50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2.Capacidades y Gestión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91ED64F-0A78-42EB-9C37-021213A3A0A9}" type="par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F87A977-3850-433E-ADE7-59F14A075C40}" type="sib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9E8A4F1B-C68D-491F-BB98-95517887B40B}">
      <dgm:prSet phldrT="[Texto]"/>
      <dgm:spPr>
        <a:solidFill>
          <a:srgbClr val="3B8A81">
            <a:alpha val="50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3.Impacto</a:t>
          </a:r>
          <a:r>
            <a:rPr lang="es-CL" b="1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potencial económico y social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A91A6A-31D0-4405-A9F7-18149A335290}" type="par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EC58E2E-95C1-4F87-9FF0-DAF530C1639E}" type="sib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921B1A4-2E35-4828-A96A-E5D1AB0A5AC0}">
      <dgm:prSet phldrT="[Texto]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1.Contenido Científico y Tecnológico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8ECB464B-C6FA-4B5D-BA5B-A4DA60355B21}" type="par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D020769-22F0-41CE-B16C-A9EB334E15BA}" type="sib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DE991D8B-5749-4370-9199-2089FCEE7063}" type="pres">
      <dgm:prSet presAssocID="{4899CFBF-7AE2-4D6D-A589-20791A7D6859}" presName="compositeShape" presStyleCnt="0">
        <dgm:presLayoutVars>
          <dgm:chMax val="7"/>
          <dgm:dir/>
          <dgm:resizeHandles val="exact"/>
        </dgm:presLayoutVars>
      </dgm:prSet>
      <dgm:spPr/>
    </dgm:pt>
    <dgm:pt modelId="{9B40AD80-BE4B-4F46-8FFA-B263B55AC495}" type="pres">
      <dgm:prSet presAssocID="{4899CFBF-7AE2-4D6D-A589-20791A7D6859}" presName="wedge1" presStyleLbl="node1" presStyleIdx="0" presStyleCnt="3"/>
      <dgm:spPr/>
      <dgm:t>
        <a:bodyPr/>
        <a:lstStyle/>
        <a:p>
          <a:endParaRPr lang="es-CL"/>
        </a:p>
      </dgm:t>
    </dgm:pt>
    <dgm:pt modelId="{B2EE4A54-5935-4032-ADB6-303A8C47AEC4}" type="pres">
      <dgm:prSet presAssocID="{4899CFBF-7AE2-4D6D-A589-20791A7D6859}" presName="dummy1a" presStyleCnt="0"/>
      <dgm:spPr/>
    </dgm:pt>
    <dgm:pt modelId="{CFF04826-376C-4372-9064-582A7ED7328E}" type="pres">
      <dgm:prSet presAssocID="{4899CFBF-7AE2-4D6D-A589-20791A7D6859}" presName="dummy1b" presStyleCnt="0"/>
      <dgm:spPr/>
    </dgm:pt>
    <dgm:pt modelId="{10948130-D62F-413C-B03B-3CAD683656D0}" type="pres">
      <dgm:prSet presAssocID="{4899CFBF-7AE2-4D6D-A589-20791A7D6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8B4EFF-4C0E-4435-B01D-6C4224F96D06}" type="pres">
      <dgm:prSet presAssocID="{4899CFBF-7AE2-4D6D-A589-20791A7D6859}" presName="wedge2" presStyleLbl="node1" presStyleIdx="1" presStyleCnt="3"/>
      <dgm:spPr/>
      <dgm:t>
        <a:bodyPr/>
        <a:lstStyle/>
        <a:p>
          <a:endParaRPr lang="es-CL"/>
        </a:p>
      </dgm:t>
    </dgm:pt>
    <dgm:pt modelId="{679A081D-B079-4E3A-8AA5-39094DF1E0D5}" type="pres">
      <dgm:prSet presAssocID="{4899CFBF-7AE2-4D6D-A589-20791A7D6859}" presName="dummy2a" presStyleCnt="0"/>
      <dgm:spPr/>
    </dgm:pt>
    <dgm:pt modelId="{477C6F22-5568-4157-A639-B7E52FC18E95}" type="pres">
      <dgm:prSet presAssocID="{4899CFBF-7AE2-4D6D-A589-20791A7D6859}" presName="dummy2b" presStyleCnt="0"/>
      <dgm:spPr/>
    </dgm:pt>
    <dgm:pt modelId="{A3C438F3-9DBF-4B30-9A15-10A0302B7FF9}" type="pres">
      <dgm:prSet presAssocID="{4899CFBF-7AE2-4D6D-A589-20791A7D6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054346-FE55-451C-9A19-F88009EA0F0A}" type="pres">
      <dgm:prSet presAssocID="{4899CFBF-7AE2-4D6D-A589-20791A7D6859}" presName="wedge3" presStyleLbl="node1" presStyleIdx="2" presStyleCnt="3"/>
      <dgm:spPr/>
      <dgm:t>
        <a:bodyPr/>
        <a:lstStyle/>
        <a:p>
          <a:endParaRPr lang="es-CL"/>
        </a:p>
      </dgm:t>
    </dgm:pt>
    <dgm:pt modelId="{8E081674-0F6F-4199-ACDF-B8A874511D9A}" type="pres">
      <dgm:prSet presAssocID="{4899CFBF-7AE2-4D6D-A589-20791A7D6859}" presName="dummy3a" presStyleCnt="0"/>
      <dgm:spPr/>
    </dgm:pt>
    <dgm:pt modelId="{57C673A4-D6C3-4043-83EC-EDF89382DBFA}" type="pres">
      <dgm:prSet presAssocID="{4899CFBF-7AE2-4D6D-A589-20791A7D6859}" presName="dummy3b" presStyleCnt="0"/>
      <dgm:spPr/>
    </dgm:pt>
    <dgm:pt modelId="{8CD1AD2F-3F51-4646-A0E3-58274BE28C1C}" type="pres">
      <dgm:prSet presAssocID="{4899CFBF-7AE2-4D6D-A589-20791A7D6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2841A7-B31A-4721-B47C-253DD75E98A0}" type="pres">
      <dgm:prSet presAssocID="{1F87A977-3850-433E-ADE7-59F14A075C40}" presName="arrowWedge1" presStyleLbl="fgSibTrans2D1" presStyleIdx="0" presStyleCnt="3"/>
      <dgm:spPr/>
    </dgm:pt>
    <dgm:pt modelId="{4060DE7E-26CB-4FE5-9711-0DE005B901E4}" type="pres">
      <dgm:prSet presAssocID="{2EC58E2E-95C1-4F87-9FF0-DAF530C1639E}" presName="arrowWedge2" presStyleLbl="fgSibTrans2D1" presStyleIdx="1" presStyleCnt="3"/>
      <dgm:spPr/>
    </dgm:pt>
    <dgm:pt modelId="{74C1A8B4-2C3E-4080-8AA3-3CAE05AE89EA}" type="pres">
      <dgm:prSet presAssocID="{1D020769-22F0-41CE-B16C-A9EB334E15BA}" presName="arrowWedge3" presStyleLbl="fgSibTrans2D1" presStyleIdx="2" presStyleCnt="3"/>
      <dgm:spPr/>
    </dgm:pt>
  </dgm:ptLst>
  <dgm:cxnLst>
    <dgm:cxn modelId="{55041151-7202-4AE8-8C96-59A7EA74605F}" srcId="{4899CFBF-7AE2-4D6D-A589-20791A7D6859}" destId="{1EDBB47F-F111-4F37-B036-A9BEAE00BFC2}" srcOrd="0" destOrd="0" parTransId="{591ED64F-0A78-42EB-9C37-021213A3A0A9}" sibTransId="{1F87A977-3850-433E-ADE7-59F14A075C40}"/>
    <dgm:cxn modelId="{DCBDB34A-FEE1-4536-940F-7F33DEF3037A}" type="presOf" srcId="{9E8A4F1B-C68D-491F-BB98-95517887B40B}" destId="{A3C438F3-9DBF-4B30-9A15-10A0302B7FF9}" srcOrd="1" destOrd="0" presId="urn:microsoft.com/office/officeart/2005/8/layout/cycle8"/>
    <dgm:cxn modelId="{7BDDF635-31D4-4418-B0E9-7EB71727E349}" srcId="{4899CFBF-7AE2-4D6D-A589-20791A7D6859}" destId="{9E8A4F1B-C68D-491F-BB98-95517887B40B}" srcOrd="1" destOrd="0" parTransId="{74A91A6A-31D0-4405-A9F7-18149A335290}" sibTransId="{2EC58E2E-95C1-4F87-9FF0-DAF530C1639E}"/>
    <dgm:cxn modelId="{06C18F8C-7FA2-4E07-8688-2F2FD3C8B28E}" type="presOf" srcId="{1EDBB47F-F111-4F37-B036-A9BEAE00BFC2}" destId="{9B40AD80-BE4B-4F46-8FFA-B263B55AC495}" srcOrd="0" destOrd="0" presId="urn:microsoft.com/office/officeart/2005/8/layout/cycle8"/>
    <dgm:cxn modelId="{16FD6793-52C5-4A9D-AAA4-882AE68C1310}" type="presOf" srcId="{9E8A4F1B-C68D-491F-BB98-95517887B40B}" destId="{C68B4EFF-4C0E-4435-B01D-6C4224F96D06}" srcOrd="0" destOrd="0" presId="urn:microsoft.com/office/officeart/2005/8/layout/cycle8"/>
    <dgm:cxn modelId="{9E33D687-2D29-4398-87EF-9EF85C363746}" type="presOf" srcId="{4899CFBF-7AE2-4D6D-A589-20791A7D6859}" destId="{DE991D8B-5749-4370-9199-2089FCEE7063}" srcOrd="0" destOrd="0" presId="urn:microsoft.com/office/officeart/2005/8/layout/cycle8"/>
    <dgm:cxn modelId="{BB47CD11-3018-4D6B-81B0-DDAF957681C1}" srcId="{4899CFBF-7AE2-4D6D-A589-20791A7D6859}" destId="{0921B1A4-2E35-4828-A96A-E5D1AB0A5AC0}" srcOrd="2" destOrd="0" parTransId="{8ECB464B-C6FA-4B5D-BA5B-A4DA60355B21}" sibTransId="{1D020769-22F0-41CE-B16C-A9EB334E15BA}"/>
    <dgm:cxn modelId="{3A91C8E8-E7A3-4AC0-99B7-164708A6AAF6}" type="presOf" srcId="{0921B1A4-2E35-4828-A96A-E5D1AB0A5AC0}" destId="{8D054346-FE55-451C-9A19-F88009EA0F0A}" srcOrd="0" destOrd="0" presId="urn:microsoft.com/office/officeart/2005/8/layout/cycle8"/>
    <dgm:cxn modelId="{2A4155AC-27F9-4E4A-913D-95DBA81A009F}" type="presOf" srcId="{1EDBB47F-F111-4F37-B036-A9BEAE00BFC2}" destId="{10948130-D62F-413C-B03B-3CAD683656D0}" srcOrd="1" destOrd="0" presId="urn:microsoft.com/office/officeart/2005/8/layout/cycle8"/>
    <dgm:cxn modelId="{1E93983F-0751-4D02-8DAE-5284A1DB5741}" type="presOf" srcId="{0921B1A4-2E35-4828-A96A-E5D1AB0A5AC0}" destId="{8CD1AD2F-3F51-4646-A0E3-58274BE28C1C}" srcOrd="1" destOrd="0" presId="urn:microsoft.com/office/officeart/2005/8/layout/cycle8"/>
    <dgm:cxn modelId="{CDBE9106-465E-4710-BEFB-97E9F2AFDDD2}" type="presParOf" srcId="{DE991D8B-5749-4370-9199-2089FCEE7063}" destId="{9B40AD80-BE4B-4F46-8FFA-B263B55AC495}" srcOrd="0" destOrd="0" presId="urn:microsoft.com/office/officeart/2005/8/layout/cycle8"/>
    <dgm:cxn modelId="{AA5D7525-41EB-404E-B5AE-73323CEF7B51}" type="presParOf" srcId="{DE991D8B-5749-4370-9199-2089FCEE7063}" destId="{B2EE4A54-5935-4032-ADB6-303A8C47AEC4}" srcOrd="1" destOrd="0" presId="urn:microsoft.com/office/officeart/2005/8/layout/cycle8"/>
    <dgm:cxn modelId="{5372CF0E-4A82-4CEE-BB96-14D8ADC2D258}" type="presParOf" srcId="{DE991D8B-5749-4370-9199-2089FCEE7063}" destId="{CFF04826-376C-4372-9064-582A7ED7328E}" srcOrd="2" destOrd="0" presId="urn:microsoft.com/office/officeart/2005/8/layout/cycle8"/>
    <dgm:cxn modelId="{1A066B1F-AB59-4650-8507-54F41DA388A7}" type="presParOf" srcId="{DE991D8B-5749-4370-9199-2089FCEE7063}" destId="{10948130-D62F-413C-B03B-3CAD683656D0}" srcOrd="3" destOrd="0" presId="urn:microsoft.com/office/officeart/2005/8/layout/cycle8"/>
    <dgm:cxn modelId="{AF017DAC-E78B-470C-96D2-D9338EBD921F}" type="presParOf" srcId="{DE991D8B-5749-4370-9199-2089FCEE7063}" destId="{C68B4EFF-4C0E-4435-B01D-6C4224F96D06}" srcOrd="4" destOrd="0" presId="urn:microsoft.com/office/officeart/2005/8/layout/cycle8"/>
    <dgm:cxn modelId="{7A52ACC3-8D00-4CF7-8403-050EE1902BD8}" type="presParOf" srcId="{DE991D8B-5749-4370-9199-2089FCEE7063}" destId="{679A081D-B079-4E3A-8AA5-39094DF1E0D5}" srcOrd="5" destOrd="0" presId="urn:microsoft.com/office/officeart/2005/8/layout/cycle8"/>
    <dgm:cxn modelId="{CC17ADEC-9DA7-4D1B-BC30-D029C5FFFE8D}" type="presParOf" srcId="{DE991D8B-5749-4370-9199-2089FCEE7063}" destId="{477C6F22-5568-4157-A639-B7E52FC18E95}" srcOrd="6" destOrd="0" presId="urn:microsoft.com/office/officeart/2005/8/layout/cycle8"/>
    <dgm:cxn modelId="{79784C1D-8704-4EAF-ADC4-E472D17E6380}" type="presParOf" srcId="{DE991D8B-5749-4370-9199-2089FCEE7063}" destId="{A3C438F3-9DBF-4B30-9A15-10A0302B7FF9}" srcOrd="7" destOrd="0" presId="urn:microsoft.com/office/officeart/2005/8/layout/cycle8"/>
    <dgm:cxn modelId="{E381ADAC-6311-4B5F-A310-0A70CFD7C9E2}" type="presParOf" srcId="{DE991D8B-5749-4370-9199-2089FCEE7063}" destId="{8D054346-FE55-451C-9A19-F88009EA0F0A}" srcOrd="8" destOrd="0" presId="urn:microsoft.com/office/officeart/2005/8/layout/cycle8"/>
    <dgm:cxn modelId="{64D6BC85-D238-4C9C-AD9E-5DA5D41FC1A2}" type="presParOf" srcId="{DE991D8B-5749-4370-9199-2089FCEE7063}" destId="{8E081674-0F6F-4199-ACDF-B8A874511D9A}" srcOrd="9" destOrd="0" presId="urn:microsoft.com/office/officeart/2005/8/layout/cycle8"/>
    <dgm:cxn modelId="{41B919C0-31C9-4FC9-AF49-76EB4EFA9667}" type="presParOf" srcId="{DE991D8B-5749-4370-9199-2089FCEE7063}" destId="{57C673A4-D6C3-4043-83EC-EDF89382DBFA}" srcOrd="10" destOrd="0" presId="urn:microsoft.com/office/officeart/2005/8/layout/cycle8"/>
    <dgm:cxn modelId="{716DAB41-02FE-4266-B5BE-0AD2AC96ABCA}" type="presParOf" srcId="{DE991D8B-5749-4370-9199-2089FCEE7063}" destId="{8CD1AD2F-3F51-4646-A0E3-58274BE28C1C}" srcOrd="11" destOrd="0" presId="urn:microsoft.com/office/officeart/2005/8/layout/cycle8"/>
    <dgm:cxn modelId="{00F3E7A8-963F-4D81-88A5-8FD8D450503C}" type="presParOf" srcId="{DE991D8B-5749-4370-9199-2089FCEE7063}" destId="{F02841A7-B31A-4721-B47C-253DD75E98A0}" srcOrd="12" destOrd="0" presId="urn:microsoft.com/office/officeart/2005/8/layout/cycle8"/>
    <dgm:cxn modelId="{CB0D2286-8C0E-4A9E-99C0-4D237D70CDBD}" type="presParOf" srcId="{DE991D8B-5749-4370-9199-2089FCEE7063}" destId="{4060DE7E-26CB-4FE5-9711-0DE005B901E4}" srcOrd="13" destOrd="0" presId="urn:microsoft.com/office/officeart/2005/8/layout/cycle8"/>
    <dgm:cxn modelId="{3479D6C6-C9F9-499B-A6A0-84E3DF3D7256}" type="presParOf" srcId="{DE991D8B-5749-4370-9199-2089FCEE7063}" destId="{74C1A8B4-2C3E-4080-8AA3-3CAE05AE89EA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AA9456-90F8-473C-992C-8F4F24001094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318F92C4-C13B-4F09-918B-26A5E8B5A1A5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sz="22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Producción</a:t>
          </a:r>
        </a:p>
        <a:p>
          <a:r>
            <a:rPr lang="es-CL" sz="18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(Mínimo 1)</a:t>
          </a:r>
          <a:endParaRPr lang="es-CL" sz="1800" b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054FE10E-9747-4846-9189-1E56E493BA53}" type="par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15ACB3E2-ED54-411C-9D08-55E515236090}" type="sib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ABA75183-48A8-4D6E-83F5-7B2FB8C04104}">
      <dgm:prSet phldrT="[Texto]" custT="1"/>
      <dgm:spPr>
        <a:solidFill>
          <a:schemeClr val="accent3">
            <a:hueOff val="2812566"/>
            <a:satOff val="-4220"/>
            <a:lumOff val="-686"/>
            <a:alpha val="50000"/>
          </a:schemeClr>
        </a:solidFill>
      </dgm:spPr>
      <dgm:t>
        <a:bodyPr/>
        <a:lstStyle/>
        <a:p>
          <a:r>
            <a:rPr lang="es-CL" sz="2200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Transferencia</a:t>
          </a:r>
        </a:p>
      </dgm:t>
    </dgm:pt>
    <dgm:pt modelId="{5802533F-C78D-49D5-B940-2D9AE7D83208}" type="par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B6EB2759-F509-45DC-9435-C3556660CFC9}" type="sib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A90EE228-808C-4CB0-BF3F-9F408CC94DB4}">
      <dgm:prSet phldrT="[Texto]"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Licenciamiento, ventas, unidad de negocios, alianza estratégica, paquete tecnológico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2533FEA5-7D47-46B4-A31C-AA2FC148206C}" type="par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77FACAAE-5715-4EB2-90C9-0AD687E45BBD}" type="sib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0E416A56-64BA-46EF-8A7B-50CC5708D076}">
      <dgm:prSet phldrT="[Texto]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r>
            <a:rPr lang="es-CL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Protección</a:t>
          </a:r>
          <a:endParaRPr lang="es-CL" b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5C9DCBA6-E9BF-43EB-9D48-5DDD415B9E2E}" type="par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3732F093-B4EE-42C3-B348-BCCDEAFC6650}" type="sib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ED1ACFB2-8C00-43F0-8AB9-99BDE40B1EDF}">
      <dgm:prSet phldrT="[Texto]"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Patente, marca, derecho de autor, derecho obtentor, secreto industrial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623855B6-2CF0-4967-BEF6-50CC1B46E219}" type="par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4408583-F1CA-4171-8697-0F217370CFDF}" type="sib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FBFD7041-E483-49F1-B094-5E4F6EAC6D08}">
      <dgm:prSet/>
      <dgm:spPr>
        <a:solidFill>
          <a:schemeClr val="accent3">
            <a:hueOff val="8437698"/>
            <a:satOff val="-12660"/>
            <a:lumOff val="-2059"/>
            <a:alpha val="50000"/>
          </a:schemeClr>
        </a:solidFill>
      </dgm:spPr>
      <dgm:t>
        <a:bodyPr/>
        <a:lstStyle/>
        <a:p>
          <a:r>
            <a:rPr lang="es-CL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Producción científica</a:t>
          </a:r>
          <a:endParaRPr lang="es-CL" b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5FD28BB-0F35-4C41-9D4E-B3F952C9BF69}" type="par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25945C84-768A-4D09-97C6-5C10A38AEC1C}" type="sib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3037734B-78F8-4C44-8DEF-6469968C3BFF}">
      <dgm:prSet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r>
            <a:rPr lang="es-CL" b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Formación de capacidades</a:t>
          </a:r>
          <a:endParaRPr lang="es-CL" b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C7FBDD2D-38D8-4D44-BD72-25178B8F345F}" type="par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C3529F8-C741-4907-B630-3357DE3691CE}" type="sib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C5996B9C-2ACC-4CB5-80AA-C94E69067AFE}">
      <dgm:prSet phldrT="[Texto]"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Productos, procesos, servicios, gestión organizativa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63CC0F74-2A22-4D82-B1EC-13A03F837424}" type="sib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99B2C7C5-1E6A-48A7-B7BD-E17B23BC9291}" type="par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31C48E88-1572-4FED-AB22-A892B32172D4}">
      <dgm:prSet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Evento, publicación, tesis, cooperación internacional, nuevo proyecto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F725D7D-BD6D-4F09-91CE-DCCE3264B033}" type="par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4E5C93E2-EDE8-42FF-AA76-94C16FAA2A0A}" type="sib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F8B1197B-5499-4049-96F0-3D8D395C338B}">
      <dgm:prSet/>
      <dgm:spPr/>
      <dgm:t>
        <a:bodyPr/>
        <a:lstStyle/>
        <a:p>
          <a:r>
            <a:rPr lang="es-ES_tradn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Cap. profesionales, formación de redes, Infraestructura </a:t>
          </a:r>
          <a:r>
            <a:rPr lang="es-ES_tradnl" dirty="0" err="1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CyT</a:t>
          </a:r>
          <a:endParaRPr lang="es-CL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D5CD2709-2F31-48B0-8D21-8B29BE9D1658}" type="par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E8F36D0A-DD76-4438-B222-EF5AB3525151}" type="sib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C49B8E59-2ACC-453D-A67A-6A244528B916}" type="pres">
      <dgm:prSet presAssocID="{A0AA9456-90F8-473C-992C-8F4F240010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CE8DC88-81BA-4A0E-8B39-90C31C274CD3}" type="pres">
      <dgm:prSet presAssocID="{318F92C4-C13B-4F09-918B-26A5E8B5A1A5}" presName="linNode" presStyleCnt="0"/>
      <dgm:spPr/>
      <dgm:t>
        <a:bodyPr/>
        <a:lstStyle/>
        <a:p>
          <a:endParaRPr lang="es-CL"/>
        </a:p>
      </dgm:t>
    </dgm:pt>
    <dgm:pt modelId="{CCC4B587-715F-46DA-B6F8-C9DBB6FCE9B1}" type="pres">
      <dgm:prSet presAssocID="{318F92C4-C13B-4F09-918B-26A5E8B5A1A5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8EFD47E-7AE0-492B-AACA-D8EF83FD8D3C}" type="pres">
      <dgm:prSet presAssocID="{318F92C4-C13B-4F09-918B-26A5E8B5A1A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B47452-6EFA-4F76-8671-F48A8FB93B48}" type="pres">
      <dgm:prSet presAssocID="{15ACB3E2-ED54-411C-9D08-55E515236090}" presName="spacing" presStyleCnt="0"/>
      <dgm:spPr/>
      <dgm:t>
        <a:bodyPr/>
        <a:lstStyle/>
        <a:p>
          <a:endParaRPr lang="es-CL"/>
        </a:p>
      </dgm:t>
    </dgm:pt>
    <dgm:pt modelId="{0938FF77-F0A2-4B2E-8771-AB0AEBBE9C04}" type="pres">
      <dgm:prSet presAssocID="{ABA75183-48A8-4D6E-83F5-7B2FB8C04104}" presName="linNode" presStyleCnt="0"/>
      <dgm:spPr/>
      <dgm:t>
        <a:bodyPr/>
        <a:lstStyle/>
        <a:p>
          <a:endParaRPr lang="es-CL"/>
        </a:p>
      </dgm:t>
    </dgm:pt>
    <dgm:pt modelId="{A00A07CB-1ED4-4325-927F-AEF504288A24}" type="pres">
      <dgm:prSet presAssocID="{ABA75183-48A8-4D6E-83F5-7B2FB8C04104}" presName="parentShp" presStyleLbl="node1" presStyleIdx="1" presStyleCnt="5" custLinFactY="14388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F09C2A-3147-47F6-82AD-8E637741E089}" type="pres">
      <dgm:prSet presAssocID="{ABA75183-48A8-4D6E-83F5-7B2FB8C04104}" presName="childShp" presStyleLbl="bgAccFollowNode1" presStyleIdx="1" presStyleCnt="5" custLinFactY="14388" custLinFactNeighborX="57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CEE393-A529-4856-BE76-17D6B7F471D4}" type="pres">
      <dgm:prSet presAssocID="{B6EB2759-F509-45DC-9435-C3556660CFC9}" presName="spacing" presStyleCnt="0"/>
      <dgm:spPr/>
      <dgm:t>
        <a:bodyPr/>
        <a:lstStyle/>
        <a:p>
          <a:endParaRPr lang="es-CL"/>
        </a:p>
      </dgm:t>
    </dgm:pt>
    <dgm:pt modelId="{35329E7B-D895-4DE7-8296-4EE5F88C44D5}" type="pres">
      <dgm:prSet presAssocID="{0E416A56-64BA-46EF-8A7B-50CC5708D076}" presName="linNode" presStyleCnt="0"/>
      <dgm:spPr/>
      <dgm:t>
        <a:bodyPr/>
        <a:lstStyle/>
        <a:p>
          <a:endParaRPr lang="es-CL"/>
        </a:p>
      </dgm:t>
    </dgm:pt>
    <dgm:pt modelId="{03FB999A-8CD8-40A7-B2DA-8315EE55CB9E}" type="pres">
      <dgm:prSet presAssocID="{0E416A56-64BA-46EF-8A7B-50CC5708D076}" presName="parentShp" presStyleLbl="node1" presStyleIdx="2" presStyleCnt="5" custLinFactY="-12390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471A3E-286A-4256-86C8-BDC6CF684BF6}" type="pres">
      <dgm:prSet presAssocID="{0E416A56-64BA-46EF-8A7B-50CC5708D076}" presName="childShp" presStyleLbl="bgAccFollowNode1" presStyleIdx="2" presStyleCnt="5" custLinFactY="-12390" custLinFactNeighborX="57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18B209-808A-400B-A86F-DD191F6DE92E}" type="pres">
      <dgm:prSet presAssocID="{3732F093-B4EE-42C3-B348-BCCDEAFC6650}" presName="spacing" presStyleCnt="0"/>
      <dgm:spPr/>
      <dgm:t>
        <a:bodyPr/>
        <a:lstStyle/>
        <a:p>
          <a:endParaRPr lang="es-CL"/>
        </a:p>
      </dgm:t>
    </dgm:pt>
    <dgm:pt modelId="{59BA4C5C-EFB8-42BE-8F38-40EE213BC07A}" type="pres">
      <dgm:prSet presAssocID="{FBFD7041-E483-49F1-B094-5E4F6EAC6D08}" presName="linNode" presStyleCnt="0"/>
      <dgm:spPr/>
      <dgm:t>
        <a:bodyPr/>
        <a:lstStyle/>
        <a:p>
          <a:endParaRPr lang="es-CL"/>
        </a:p>
      </dgm:t>
    </dgm:pt>
    <dgm:pt modelId="{F7AEE572-3DCE-44E5-9515-5AD4D178CE9A}" type="pres">
      <dgm:prSet presAssocID="{FBFD7041-E483-49F1-B094-5E4F6EAC6D0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BFB144-450E-4C2D-9CD6-4D2E6B9ADC59}" type="pres">
      <dgm:prSet presAssocID="{FBFD7041-E483-49F1-B094-5E4F6EAC6D0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5AD99E-A164-4ACF-84BC-D74FD4916D76}" type="pres">
      <dgm:prSet presAssocID="{25945C84-768A-4D09-97C6-5C10A38AEC1C}" presName="spacing" presStyleCnt="0"/>
      <dgm:spPr/>
      <dgm:t>
        <a:bodyPr/>
        <a:lstStyle/>
        <a:p>
          <a:endParaRPr lang="es-CL"/>
        </a:p>
      </dgm:t>
    </dgm:pt>
    <dgm:pt modelId="{EAFF1E9F-8B8A-43BF-8391-12C46D54F52D}" type="pres">
      <dgm:prSet presAssocID="{3037734B-78F8-4C44-8DEF-6469968C3BFF}" presName="linNode" presStyleCnt="0"/>
      <dgm:spPr/>
      <dgm:t>
        <a:bodyPr/>
        <a:lstStyle/>
        <a:p>
          <a:endParaRPr lang="es-CL"/>
        </a:p>
      </dgm:t>
    </dgm:pt>
    <dgm:pt modelId="{03A70015-B4CE-4E0D-86BC-28E310B5C649}" type="pres">
      <dgm:prSet presAssocID="{3037734B-78F8-4C44-8DEF-6469968C3BF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B1E153-B1F7-4F1E-B21B-311E76FAFC92}" type="pres">
      <dgm:prSet presAssocID="{3037734B-78F8-4C44-8DEF-6469968C3BF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8FCC292-0C57-40EF-AB05-2A7DEB133496}" type="presOf" srcId="{3037734B-78F8-4C44-8DEF-6469968C3BFF}" destId="{03A70015-B4CE-4E0D-86BC-28E310B5C649}" srcOrd="0" destOrd="0" presId="urn:microsoft.com/office/officeart/2005/8/layout/vList6"/>
    <dgm:cxn modelId="{941C1830-E92D-49DE-8403-CA01F02D17BD}" type="presOf" srcId="{A90EE228-808C-4CB0-BF3F-9F408CC94DB4}" destId="{F1F09C2A-3147-47F6-82AD-8E637741E089}" srcOrd="0" destOrd="0" presId="urn:microsoft.com/office/officeart/2005/8/layout/vList6"/>
    <dgm:cxn modelId="{115789F0-C742-4ABC-86A3-6AA7B277D20B}" srcId="{318F92C4-C13B-4F09-918B-26A5E8B5A1A5}" destId="{C5996B9C-2ACC-4CB5-80AA-C94E69067AFE}" srcOrd="0" destOrd="0" parTransId="{99B2C7C5-1E6A-48A7-B7BD-E17B23BC9291}" sibTransId="{63CC0F74-2A22-4D82-B1EC-13A03F837424}"/>
    <dgm:cxn modelId="{EC0B6BA9-245C-4A0C-81EB-F83D95F165EF}" srcId="{A0AA9456-90F8-473C-992C-8F4F24001094}" destId="{318F92C4-C13B-4F09-918B-26A5E8B5A1A5}" srcOrd="0" destOrd="0" parTransId="{054FE10E-9747-4846-9189-1E56E493BA53}" sibTransId="{15ACB3E2-ED54-411C-9D08-55E515236090}"/>
    <dgm:cxn modelId="{33B42F4A-CDE6-493E-AAF2-B882D94B5325}" srcId="{A0AA9456-90F8-473C-992C-8F4F24001094}" destId="{0E416A56-64BA-46EF-8A7B-50CC5708D076}" srcOrd="2" destOrd="0" parTransId="{5C9DCBA6-E9BF-43EB-9D48-5DDD415B9E2E}" sibTransId="{3732F093-B4EE-42C3-B348-BCCDEAFC6650}"/>
    <dgm:cxn modelId="{9CBBB1FC-A693-4C18-9CD2-B9A926F02D94}" srcId="{3037734B-78F8-4C44-8DEF-6469968C3BFF}" destId="{F8B1197B-5499-4049-96F0-3D8D395C338B}" srcOrd="0" destOrd="0" parTransId="{D5CD2709-2F31-48B0-8D21-8B29BE9D1658}" sibTransId="{E8F36D0A-DD76-4438-B222-EF5AB3525151}"/>
    <dgm:cxn modelId="{483B9178-EDD0-427F-9816-BA6742E61BF6}" srcId="{A0AA9456-90F8-473C-992C-8F4F24001094}" destId="{ABA75183-48A8-4D6E-83F5-7B2FB8C04104}" srcOrd="1" destOrd="0" parTransId="{5802533F-C78D-49D5-B940-2D9AE7D83208}" sibTransId="{B6EB2759-F509-45DC-9435-C3556660CFC9}"/>
    <dgm:cxn modelId="{18F9FBB9-9964-4F4F-BF5E-3A8A9C60478B}" type="presOf" srcId="{318F92C4-C13B-4F09-918B-26A5E8B5A1A5}" destId="{CCC4B587-715F-46DA-B6F8-C9DBB6FCE9B1}" srcOrd="0" destOrd="0" presId="urn:microsoft.com/office/officeart/2005/8/layout/vList6"/>
    <dgm:cxn modelId="{1BC69DE9-0D94-4325-9C05-713EDAB444E8}" srcId="{ABA75183-48A8-4D6E-83F5-7B2FB8C04104}" destId="{A90EE228-808C-4CB0-BF3F-9F408CC94DB4}" srcOrd="0" destOrd="0" parTransId="{2533FEA5-7D47-46B4-A31C-AA2FC148206C}" sibTransId="{77FACAAE-5715-4EB2-90C9-0AD687E45BBD}"/>
    <dgm:cxn modelId="{FB6979F3-5103-41D5-975D-5B32CAED8E08}" type="presOf" srcId="{ED1ACFB2-8C00-43F0-8AB9-99BDE40B1EDF}" destId="{76471A3E-286A-4256-86C8-BDC6CF684BF6}" srcOrd="0" destOrd="0" presId="urn:microsoft.com/office/officeart/2005/8/layout/vList6"/>
    <dgm:cxn modelId="{51BE472F-64B5-4CEF-AA60-D8A80262DCE1}" type="presOf" srcId="{FBFD7041-E483-49F1-B094-5E4F6EAC6D08}" destId="{F7AEE572-3DCE-44E5-9515-5AD4D178CE9A}" srcOrd="0" destOrd="0" presId="urn:microsoft.com/office/officeart/2005/8/layout/vList6"/>
    <dgm:cxn modelId="{0AD564EE-C9BD-44B6-AC1C-E2D2E66560D5}" type="presOf" srcId="{ABA75183-48A8-4D6E-83F5-7B2FB8C04104}" destId="{A00A07CB-1ED4-4325-927F-AEF504288A24}" srcOrd="0" destOrd="0" presId="urn:microsoft.com/office/officeart/2005/8/layout/vList6"/>
    <dgm:cxn modelId="{0E252E1F-E42C-4C44-A5CD-6A1F555EEA4F}" srcId="{A0AA9456-90F8-473C-992C-8F4F24001094}" destId="{FBFD7041-E483-49F1-B094-5E4F6EAC6D08}" srcOrd="3" destOrd="0" parTransId="{D5FD28BB-0F35-4C41-9D4E-B3F952C9BF69}" sibTransId="{25945C84-768A-4D09-97C6-5C10A38AEC1C}"/>
    <dgm:cxn modelId="{466FEB38-DF8F-4027-8EFA-D2879251B3F7}" type="presOf" srcId="{F8B1197B-5499-4049-96F0-3D8D395C338B}" destId="{FCB1E153-B1F7-4F1E-B21B-311E76FAFC92}" srcOrd="0" destOrd="0" presId="urn:microsoft.com/office/officeart/2005/8/layout/vList6"/>
    <dgm:cxn modelId="{CB533D85-6E21-4453-9A1B-C9E5FB6F56BC}" type="presOf" srcId="{0E416A56-64BA-46EF-8A7B-50CC5708D076}" destId="{03FB999A-8CD8-40A7-B2DA-8315EE55CB9E}" srcOrd="0" destOrd="0" presId="urn:microsoft.com/office/officeart/2005/8/layout/vList6"/>
    <dgm:cxn modelId="{725D293D-0D52-4541-9FBD-09FC43B5361D}" type="presOf" srcId="{A0AA9456-90F8-473C-992C-8F4F24001094}" destId="{C49B8E59-2ACC-453D-A67A-6A244528B916}" srcOrd="0" destOrd="0" presId="urn:microsoft.com/office/officeart/2005/8/layout/vList6"/>
    <dgm:cxn modelId="{2C7BA750-F517-41A2-B305-0BE7ED178F60}" srcId="{A0AA9456-90F8-473C-992C-8F4F24001094}" destId="{3037734B-78F8-4C44-8DEF-6469968C3BFF}" srcOrd="4" destOrd="0" parTransId="{C7FBDD2D-38D8-4D44-BD72-25178B8F345F}" sibTransId="{DC3529F8-C741-4907-B630-3357DE3691CE}"/>
    <dgm:cxn modelId="{9ED71615-BB30-4B47-BFB5-9F2F17AEE132}" srcId="{0E416A56-64BA-46EF-8A7B-50CC5708D076}" destId="{ED1ACFB2-8C00-43F0-8AB9-99BDE40B1EDF}" srcOrd="0" destOrd="0" parTransId="{623855B6-2CF0-4967-BEF6-50CC1B46E219}" sibTransId="{D4408583-F1CA-4171-8697-0F217370CFDF}"/>
    <dgm:cxn modelId="{C11E49E7-4783-405C-AC41-DF51977F7C44}" type="presOf" srcId="{31C48E88-1572-4FED-AB22-A892B32172D4}" destId="{EABFB144-450E-4C2D-9CD6-4D2E6B9ADC59}" srcOrd="0" destOrd="0" presId="urn:microsoft.com/office/officeart/2005/8/layout/vList6"/>
    <dgm:cxn modelId="{6B065E44-DF75-4495-8FF5-5D15714CFD4D}" srcId="{FBFD7041-E483-49F1-B094-5E4F6EAC6D08}" destId="{31C48E88-1572-4FED-AB22-A892B32172D4}" srcOrd="0" destOrd="0" parTransId="{DF725D7D-BD6D-4F09-91CE-DCCE3264B033}" sibTransId="{4E5C93E2-EDE8-42FF-AA76-94C16FAA2A0A}"/>
    <dgm:cxn modelId="{1298B8B2-299D-4AAF-A172-28E22B89504C}" type="presOf" srcId="{C5996B9C-2ACC-4CB5-80AA-C94E69067AFE}" destId="{78EFD47E-7AE0-492B-AACA-D8EF83FD8D3C}" srcOrd="0" destOrd="0" presId="urn:microsoft.com/office/officeart/2005/8/layout/vList6"/>
    <dgm:cxn modelId="{CB16C2D8-7B86-4449-9BF4-304ACF7CE49F}" type="presParOf" srcId="{C49B8E59-2ACC-453D-A67A-6A244528B916}" destId="{7CE8DC88-81BA-4A0E-8B39-90C31C274CD3}" srcOrd="0" destOrd="0" presId="urn:microsoft.com/office/officeart/2005/8/layout/vList6"/>
    <dgm:cxn modelId="{99FBD135-42E1-4BBD-8F7B-BD1CDB222A5C}" type="presParOf" srcId="{7CE8DC88-81BA-4A0E-8B39-90C31C274CD3}" destId="{CCC4B587-715F-46DA-B6F8-C9DBB6FCE9B1}" srcOrd="0" destOrd="0" presId="urn:microsoft.com/office/officeart/2005/8/layout/vList6"/>
    <dgm:cxn modelId="{10EC7674-B6FE-4A6B-B31B-6680541EF816}" type="presParOf" srcId="{7CE8DC88-81BA-4A0E-8B39-90C31C274CD3}" destId="{78EFD47E-7AE0-492B-AACA-D8EF83FD8D3C}" srcOrd="1" destOrd="0" presId="urn:microsoft.com/office/officeart/2005/8/layout/vList6"/>
    <dgm:cxn modelId="{19F8CADB-F8F7-43BA-9104-F6B10D6D72BD}" type="presParOf" srcId="{C49B8E59-2ACC-453D-A67A-6A244528B916}" destId="{51B47452-6EFA-4F76-8671-F48A8FB93B48}" srcOrd="1" destOrd="0" presId="urn:microsoft.com/office/officeart/2005/8/layout/vList6"/>
    <dgm:cxn modelId="{C2A07B6B-5A7B-4155-949F-3BA1339BF7DA}" type="presParOf" srcId="{C49B8E59-2ACC-453D-A67A-6A244528B916}" destId="{0938FF77-F0A2-4B2E-8771-AB0AEBBE9C04}" srcOrd="2" destOrd="0" presId="urn:microsoft.com/office/officeart/2005/8/layout/vList6"/>
    <dgm:cxn modelId="{EEA064DB-7FA5-4467-8CFA-AC55D977B469}" type="presParOf" srcId="{0938FF77-F0A2-4B2E-8771-AB0AEBBE9C04}" destId="{A00A07CB-1ED4-4325-927F-AEF504288A24}" srcOrd="0" destOrd="0" presId="urn:microsoft.com/office/officeart/2005/8/layout/vList6"/>
    <dgm:cxn modelId="{4AF8D184-9183-4F33-B0A4-6167DA909D05}" type="presParOf" srcId="{0938FF77-F0A2-4B2E-8771-AB0AEBBE9C04}" destId="{F1F09C2A-3147-47F6-82AD-8E637741E089}" srcOrd="1" destOrd="0" presId="urn:microsoft.com/office/officeart/2005/8/layout/vList6"/>
    <dgm:cxn modelId="{B5225A94-453B-4158-844C-6963309F88A8}" type="presParOf" srcId="{C49B8E59-2ACC-453D-A67A-6A244528B916}" destId="{7ACEE393-A529-4856-BE76-17D6B7F471D4}" srcOrd="3" destOrd="0" presId="urn:microsoft.com/office/officeart/2005/8/layout/vList6"/>
    <dgm:cxn modelId="{B0681926-2AAA-4056-BDFB-0DF0040607E8}" type="presParOf" srcId="{C49B8E59-2ACC-453D-A67A-6A244528B916}" destId="{35329E7B-D895-4DE7-8296-4EE5F88C44D5}" srcOrd="4" destOrd="0" presId="urn:microsoft.com/office/officeart/2005/8/layout/vList6"/>
    <dgm:cxn modelId="{0DBCE0B2-0359-46F2-9D05-DBD3E98C9710}" type="presParOf" srcId="{35329E7B-D895-4DE7-8296-4EE5F88C44D5}" destId="{03FB999A-8CD8-40A7-B2DA-8315EE55CB9E}" srcOrd="0" destOrd="0" presId="urn:microsoft.com/office/officeart/2005/8/layout/vList6"/>
    <dgm:cxn modelId="{307D4CCB-AE43-4C4E-BD62-344288E3E599}" type="presParOf" srcId="{35329E7B-D895-4DE7-8296-4EE5F88C44D5}" destId="{76471A3E-286A-4256-86C8-BDC6CF684BF6}" srcOrd="1" destOrd="0" presId="urn:microsoft.com/office/officeart/2005/8/layout/vList6"/>
    <dgm:cxn modelId="{E8DFBD17-C167-4598-9072-9DD365F99578}" type="presParOf" srcId="{C49B8E59-2ACC-453D-A67A-6A244528B916}" destId="{2918B209-808A-400B-A86F-DD191F6DE92E}" srcOrd="5" destOrd="0" presId="urn:microsoft.com/office/officeart/2005/8/layout/vList6"/>
    <dgm:cxn modelId="{D54D1FCD-6966-4D41-B459-0D280C18DCF4}" type="presParOf" srcId="{C49B8E59-2ACC-453D-A67A-6A244528B916}" destId="{59BA4C5C-EFB8-42BE-8F38-40EE213BC07A}" srcOrd="6" destOrd="0" presId="urn:microsoft.com/office/officeart/2005/8/layout/vList6"/>
    <dgm:cxn modelId="{6F2CE025-3F25-43A2-ABBE-CECD32CE2868}" type="presParOf" srcId="{59BA4C5C-EFB8-42BE-8F38-40EE213BC07A}" destId="{F7AEE572-3DCE-44E5-9515-5AD4D178CE9A}" srcOrd="0" destOrd="0" presId="urn:microsoft.com/office/officeart/2005/8/layout/vList6"/>
    <dgm:cxn modelId="{080007F0-2F6A-4C04-94EC-1F39526F7770}" type="presParOf" srcId="{59BA4C5C-EFB8-42BE-8F38-40EE213BC07A}" destId="{EABFB144-450E-4C2D-9CD6-4D2E6B9ADC59}" srcOrd="1" destOrd="0" presId="urn:microsoft.com/office/officeart/2005/8/layout/vList6"/>
    <dgm:cxn modelId="{38B4E160-8F2B-4CE1-8F27-0602CB2A7E93}" type="presParOf" srcId="{C49B8E59-2ACC-453D-A67A-6A244528B916}" destId="{9E5AD99E-A164-4ACF-84BC-D74FD4916D76}" srcOrd="7" destOrd="0" presId="urn:microsoft.com/office/officeart/2005/8/layout/vList6"/>
    <dgm:cxn modelId="{C9AB3422-ADA7-49A0-BF1A-EB2CBAC56DBA}" type="presParOf" srcId="{C49B8E59-2ACC-453D-A67A-6A244528B916}" destId="{EAFF1E9F-8B8A-43BF-8391-12C46D54F52D}" srcOrd="8" destOrd="0" presId="urn:microsoft.com/office/officeart/2005/8/layout/vList6"/>
    <dgm:cxn modelId="{306DE65B-6571-4B11-88D1-B489D8535C7F}" type="presParOf" srcId="{EAFF1E9F-8B8A-43BF-8391-12C46D54F52D}" destId="{03A70015-B4CE-4E0D-86BC-28E310B5C649}" srcOrd="0" destOrd="0" presId="urn:microsoft.com/office/officeart/2005/8/layout/vList6"/>
    <dgm:cxn modelId="{1AC1CBDD-19A0-4DD4-90F8-C357E26086F8}" type="presParOf" srcId="{EAFF1E9F-8B8A-43BF-8391-12C46D54F52D}" destId="{FCB1E153-B1F7-4F1E-B21B-311E76FAFC92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C6B47F-6232-488D-B99B-8453542273B1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6DDEFFAC-2955-4EDF-AC89-0BEF8BCDE138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just"/>
          <a:r>
            <a:rPr lang="es-ES_tradnl" sz="20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Asignación del proyecto a un Panel de Evaluación por Área</a:t>
          </a:r>
          <a:endParaRPr lang="es-CL" sz="20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8575185A-BE62-47CE-AB82-70117DFB1D2C}" type="parTrans" cxnId="{07BE7312-633E-4CF9-B8CB-D71CD3D44B07}">
      <dgm:prSet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8BB86193-1FD1-4748-BD73-6E77CA83A39C}" type="sibTrans" cxnId="{07BE7312-633E-4CF9-B8CB-D71CD3D44B07}">
      <dgm:prSet custT="1"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9C80C8AB-2866-4DE2-87DB-F887DEC54779}">
      <dgm:prSet custT="1"/>
      <dgm:spPr>
        <a:solidFill>
          <a:schemeClr val="accent3">
            <a:hueOff val="8437698"/>
            <a:satOff val="-12660"/>
            <a:lumOff val="-2059"/>
            <a:alpha val="50000"/>
          </a:schemeClr>
        </a:solidFill>
      </dgm:spPr>
      <dgm:t>
        <a:bodyPr/>
        <a:lstStyle/>
        <a:p>
          <a:pPr algn="just"/>
          <a:r>
            <a:rPr lang="es-ES_tradnl" sz="20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Evaluación consolidada de panel</a:t>
          </a:r>
          <a:endParaRPr lang="es-CL" sz="20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51E38F77-1381-4517-9ED8-698E2D0299DA}" type="parTrans" cxnId="{BE3D77B8-E4E5-4483-9460-B9B248056D43}">
      <dgm:prSet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6D608F95-845B-4C77-8938-6AC97B745BF0}" type="sibTrans" cxnId="{BE3D77B8-E4E5-4483-9460-B9B248056D43}">
      <dgm:prSet custT="1"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D15368FB-75E7-449C-8ED1-E272A7069AB1}">
      <dgm:prSet custT="1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pPr algn="just"/>
          <a:r>
            <a:rPr lang="es-ES_tradnl" sz="20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Aprobación por el Consejo FONDEF</a:t>
          </a:r>
          <a:endParaRPr lang="es-CL" sz="20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C4EECD11-0024-4185-9997-45CB7E9B5FDD}" type="parTrans" cxnId="{2104A8C5-FAF6-495B-B93B-FE9134069F20}">
      <dgm:prSet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F5A0E79F-7BE5-4104-8567-E9275D6D1350}" type="sibTrans" cxnId="{2104A8C5-FAF6-495B-B93B-FE9134069F20}">
      <dgm:prSet/>
      <dgm:spPr/>
      <dgm:t>
        <a:bodyPr/>
        <a:lstStyle/>
        <a:p>
          <a:endParaRPr lang="es-CL" sz="1600">
            <a:latin typeface="Calibri" pitchFamily="34" charset="0"/>
            <a:cs typeface="Calibri" pitchFamily="34" charset="0"/>
          </a:endParaRPr>
        </a:p>
      </dgm:t>
    </dgm:pt>
    <dgm:pt modelId="{18B644D2-1FFA-4EAD-BAB3-193C1495A9C8}" type="pres">
      <dgm:prSet presAssocID="{64C6B47F-6232-488D-B99B-8453542273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385AD8F-300E-4B72-83B2-7A375D100335}" type="pres">
      <dgm:prSet presAssocID="{64C6B47F-6232-488D-B99B-8453542273B1}" presName="dummyMaxCanvas" presStyleCnt="0">
        <dgm:presLayoutVars/>
      </dgm:prSet>
      <dgm:spPr/>
    </dgm:pt>
    <dgm:pt modelId="{B3FF20F5-A270-479F-B45A-A13D57D2C744}" type="pres">
      <dgm:prSet presAssocID="{64C6B47F-6232-488D-B99B-8453542273B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28C3FA-75F5-44AD-814A-8849D06681D6}" type="pres">
      <dgm:prSet presAssocID="{64C6B47F-6232-488D-B99B-8453542273B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C78CC3-07C0-4D57-8FC0-99FB509D2F72}" type="pres">
      <dgm:prSet presAssocID="{64C6B47F-6232-488D-B99B-8453542273B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370729-2082-4E0E-A176-64150285D723}" type="pres">
      <dgm:prSet presAssocID="{64C6B47F-6232-488D-B99B-8453542273B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661849-3A50-4188-AF75-44A7DE67EC4A}" type="pres">
      <dgm:prSet presAssocID="{64C6B47F-6232-488D-B99B-8453542273B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8AC433-61FE-47C7-8DD6-770F39BD1A41}" type="pres">
      <dgm:prSet presAssocID="{64C6B47F-6232-488D-B99B-8453542273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30FF023-782F-4F7D-9F86-6A3099D17DF3}" type="pres">
      <dgm:prSet presAssocID="{64C6B47F-6232-488D-B99B-8453542273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C01538-E605-41AE-A059-B5F70C85DE18}" type="pres">
      <dgm:prSet presAssocID="{64C6B47F-6232-488D-B99B-8453542273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9B46C2C-D0D9-412B-AF8E-7037BEB665B2}" type="presOf" srcId="{D15368FB-75E7-449C-8ED1-E272A7069AB1}" destId="{D4C78CC3-07C0-4D57-8FC0-99FB509D2F72}" srcOrd="0" destOrd="0" presId="urn:microsoft.com/office/officeart/2005/8/layout/vProcess5"/>
    <dgm:cxn modelId="{6B007255-FF20-44B9-B67A-C086835A0774}" type="presOf" srcId="{D15368FB-75E7-449C-8ED1-E272A7069AB1}" destId="{FAC01538-E605-41AE-A059-B5F70C85DE18}" srcOrd="1" destOrd="0" presId="urn:microsoft.com/office/officeart/2005/8/layout/vProcess5"/>
    <dgm:cxn modelId="{07BE7312-633E-4CF9-B8CB-D71CD3D44B07}" srcId="{64C6B47F-6232-488D-B99B-8453542273B1}" destId="{6DDEFFAC-2955-4EDF-AC89-0BEF8BCDE138}" srcOrd="0" destOrd="0" parTransId="{8575185A-BE62-47CE-AB82-70117DFB1D2C}" sibTransId="{8BB86193-1FD1-4748-BD73-6E77CA83A39C}"/>
    <dgm:cxn modelId="{003CC887-E6EA-4EF0-8FA3-24958BE91AC7}" type="presOf" srcId="{8BB86193-1FD1-4748-BD73-6E77CA83A39C}" destId="{F3370729-2082-4E0E-A176-64150285D723}" srcOrd="0" destOrd="0" presId="urn:microsoft.com/office/officeart/2005/8/layout/vProcess5"/>
    <dgm:cxn modelId="{BE3D77B8-E4E5-4483-9460-B9B248056D43}" srcId="{64C6B47F-6232-488D-B99B-8453542273B1}" destId="{9C80C8AB-2866-4DE2-87DB-F887DEC54779}" srcOrd="1" destOrd="0" parTransId="{51E38F77-1381-4517-9ED8-698E2D0299DA}" sibTransId="{6D608F95-845B-4C77-8938-6AC97B745BF0}"/>
    <dgm:cxn modelId="{355A6BBA-F445-4C4C-9089-DE8747BB6E46}" type="presOf" srcId="{9C80C8AB-2866-4DE2-87DB-F887DEC54779}" destId="{A30FF023-782F-4F7D-9F86-6A3099D17DF3}" srcOrd="1" destOrd="0" presId="urn:microsoft.com/office/officeart/2005/8/layout/vProcess5"/>
    <dgm:cxn modelId="{E114F709-6A52-4B81-8FE0-DFECEF002747}" type="presOf" srcId="{6D608F95-845B-4C77-8938-6AC97B745BF0}" destId="{EB661849-3A50-4188-AF75-44A7DE67EC4A}" srcOrd="0" destOrd="0" presId="urn:microsoft.com/office/officeart/2005/8/layout/vProcess5"/>
    <dgm:cxn modelId="{0C18E30D-666B-4728-AC6E-78E5AD29FEFC}" type="presOf" srcId="{6DDEFFAC-2955-4EDF-AC89-0BEF8BCDE138}" destId="{B3FF20F5-A270-479F-B45A-A13D57D2C744}" srcOrd="0" destOrd="0" presId="urn:microsoft.com/office/officeart/2005/8/layout/vProcess5"/>
    <dgm:cxn modelId="{2104A8C5-FAF6-495B-B93B-FE9134069F20}" srcId="{64C6B47F-6232-488D-B99B-8453542273B1}" destId="{D15368FB-75E7-449C-8ED1-E272A7069AB1}" srcOrd="2" destOrd="0" parTransId="{C4EECD11-0024-4185-9997-45CB7E9B5FDD}" sibTransId="{F5A0E79F-7BE5-4104-8567-E9275D6D1350}"/>
    <dgm:cxn modelId="{1D861DC4-D4E0-41E5-AE31-DAA46E1B60E4}" type="presOf" srcId="{64C6B47F-6232-488D-B99B-8453542273B1}" destId="{18B644D2-1FFA-4EAD-BAB3-193C1495A9C8}" srcOrd="0" destOrd="0" presId="urn:microsoft.com/office/officeart/2005/8/layout/vProcess5"/>
    <dgm:cxn modelId="{9F445818-9848-41F4-BEB0-8C4B472E24D1}" type="presOf" srcId="{9C80C8AB-2866-4DE2-87DB-F887DEC54779}" destId="{D328C3FA-75F5-44AD-814A-8849D06681D6}" srcOrd="0" destOrd="0" presId="urn:microsoft.com/office/officeart/2005/8/layout/vProcess5"/>
    <dgm:cxn modelId="{2BA1235A-ED4A-4A38-8135-8631FF4BB69C}" type="presOf" srcId="{6DDEFFAC-2955-4EDF-AC89-0BEF8BCDE138}" destId="{C48AC433-61FE-47C7-8DD6-770F39BD1A41}" srcOrd="1" destOrd="0" presId="urn:microsoft.com/office/officeart/2005/8/layout/vProcess5"/>
    <dgm:cxn modelId="{841ADC05-93A3-47B3-98FD-FDAFF3F60FDF}" type="presParOf" srcId="{18B644D2-1FFA-4EAD-BAB3-193C1495A9C8}" destId="{4385AD8F-300E-4B72-83B2-7A375D100335}" srcOrd="0" destOrd="0" presId="urn:microsoft.com/office/officeart/2005/8/layout/vProcess5"/>
    <dgm:cxn modelId="{CFC69177-58B7-4595-B931-4F8ADA4E2390}" type="presParOf" srcId="{18B644D2-1FFA-4EAD-BAB3-193C1495A9C8}" destId="{B3FF20F5-A270-479F-B45A-A13D57D2C744}" srcOrd="1" destOrd="0" presId="urn:microsoft.com/office/officeart/2005/8/layout/vProcess5"/>
    <dgm:cxn modelId="{83D50051-23D8-4969-AD2A-A412A65102D3}" type="presParOf" srcId="{18B644D2-1FFA-4EAD-BAB3-193C1495A9C8}" destId="{D328C3FA-75F5-44AD-814A-8849D06681D6}" srcOrd="2" destOrd="0" presId="urn:microsoft.com/office/officeart/2005/8/layout/vProcess5"/>
    <dgm:cxn modelId="{5D9231C1-557B-4C15-A6FD-FF13B25D4C5A}" type="presParOf" srcId="{18B644D2-1FFA-4EAD-BAB3-193C1495A9C8}" destId="{D4C78CC3-07C0-4D57-8FC0-99FB509D2F72}" srcOrd="3" destOrd="0" presId="urn:microsoft.com/office/officeart/2005/8/layout/vProcess5"/>
    <dgm:cxn modelId="{A86B2E73-9B0D-462F-8BA1-C56D99BA31B8}" type="presParOf" srcId="{18B644D2-1FFA-4EAD-BAB3-193C1495A9C8}" destId="{F3370729-2082-4E0E-A176-64150285D723}" srcOrd="4" destOrd="0" presId="urn:microsoft.com/office/officeart/2005/8/layout/vProcess5"/>
    <dgm:cxn modelId="{7BB8AD21-F77F-4AD5-8212-B9704195A5C4}" type="presParOf" srcId="{18B644D2-1FFA-4EAD-BAB3-193C1495A9C8}" destId="{EB661849-3A50-4188-AF75-44A7DE67EC4A}" srcOrd="5" destOrd="0" presId="urn:microsoft.com/office/officeart/2005/8/layout/vProcess5"/>
    <dgm:cxn modelId="{B0B8F450-3B82-4EE0-8C6A-A7D8C10FE35C}" type="presParOf" srcId="{18B644D2-1FFA-4EAD-BAB3-193C1495A9C8}" destId="{C48AC433-61FE-47C7-8DD6-770F39BD1A41}" srcOrd="6" destOrd="0" presId="urn:microsoft.com/office/officeart/2005/8/layout/vProcess5"/>
    <dgm:cxn modelId="{D14EA59E-3651-4E86-AF03-098D8E9BD5D7}" type="presParOf" srcId="{18B644D2-1FFA-4EAD-BAB3-193C1495A9C8}" destId="{A30FF023-782F-4F7D-9F86-6A3099D17DF3}" srcOrd="7" destOrd="0" presId="urn:microsoft.com/office/officeart/2005/8/layout/vProcess5"/>
    <dgm:cxn modelId="{533BC8BD-D4B8-44F7-9ED9-BEFFF25E4ACF}" type="presParOf" srcId="{18B644D2-1FFA-4EAD-BAB3-193C1495A9C8}" destId="{FAC01538-E605-41AE-A059-B5F70C85DE18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99CFBF-7AE2-4D6D-A589-20791A7D6859}" type="doc">
      <dgm:prSet loTypeId="urn:microsoft.com/office/officeart/2005/8/layout/gear1" loCatId="process" qsTypeId="urn:microsoft.com/office/officeart/2005/8/quickstyle/simple2" qsCatId="simple" csTypeId="urn:microsoft.com/office/officeart/2005/8/colors/colorful3" csCatId="colorful" phldr="1"/>
      <dgm:spPr/>
    </dgm:pt>
    <dgm:pt modelId="{1EDBB47F-F111-4F37-B036-A9BEAE00BFC2}">
      <dgm:prSet phldrT="[Texto]" custT="1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1.Contenido Científico y Tecnológico </a:t>
          </a:r>
        </a:p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(50%)</a:t>
          </a:r>
          <a:endParaRPr lang="es-CL" sz="1400" b="1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591ED64F-0A78-42EB-9C37-021213A3A0A9}" type="par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F87A977-3850-433E-ADE7-59F14A075C40}" type="sib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9E8A4F1B-C68D-491F-BB98-95517887B40B}">
      <dgm:prSet phldrT="[Texto]" custT="1"/>
      <dgm:spPr>
        <a:solidFill>
          <a:srgbClr val="7030A0">
            <a:alpha val="30000"/>
          </a:srgbClr>
        </a:solidFill>
      </dgm:spPr>
      <dgm:t>
        <a:bodyPr/>
        <a:lstStyle/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3.Impacto</a:t>
          </a:r>
          <a:r>
            <a:rPr lang="es-CL" sz="1400" b="1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potencial económico y social</a:t>
          </a:r>
        </a:p>
        <a:p>
          <a:r>
            <a:rPr lang="es-CL" sz="1400" b="1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(15%)</a:t>
          </a:r>
          <a:endParaRPr lang="es-CL" sz="1400" b="1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gm:t>
    </dgm:pt>
    <dgm:pt modelId="{74A91A6A-31D0-4405-A9F7-18149A335290}" type="par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EC58E2E-95C1-4F87-9FF0-DAF530C1639E}" type="sib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921B1A4-2E35-4828-A96A-E5D1AB0A5AC0}">
      <dgm:prSet phldrT="[Texto]"/>
      <dgm:spPr/>
      <dgm:t>
        <a:bodyPr/>
        <a:lstStyle/>
        <a:p>
          <a:endParaRPr lang="es-CL"/>
        </a:p>
      </dgm:t>
    </dgm:pt>
    <dgm:pt modelId="{8ECB464B-C6FA-4B5D-BA5B-A4DA60355B21}" type="par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D020769-22F0-41CE-B16C-A9EB334E15BA}" type="sib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E610CCC4-75E5-419A-97EF-858C67DDED81}">
      <dgm:prSet custT="1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2.Capacidades y Gestión </a:t>
          </a:r>
        </a:p>
        <a:p>
          <a:r>
            <a:rPr lang="es-CL" sz="14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(35%)</a:t>
          </a:r>
          <a:endParaRPr lang="es-CL" sz="1400" b="1" dirty="0">
            <a:solidFill>
              <a:schemeClr val="tx2"/>
            </a:solidFill>
          </a:endParaRPr>
        </a:p>
      </dgm:t>
    </dgm:pt>
    <dgm:pt modelId="{121F4E2C-635D-4A82-BC30-57497125C1DA}" type="parTrans" cxnId="{28F0156A-7DAF-438C-9E88-B78E75F81959}">
      <dgm:prSet/>
      <dgm:spPr/>
      <dgm:t>
        <a:bodyPr/>
        <a:lstStyle/>
        <a:p>
          <a:endParaRPr lang="es-CL"/>
        </a:p>
      </dgm:t>
    </dgm:pt>
    <dgm:pt modelId="{8E94E445-06FB-4A5D-90E9-5B17460D5365}" type="sibTrans" cxnId="{28F0156A-7DAF-438C-9E88-B78E75F81959}">
      <dgm:prSet/>
      <dgm:spPr/>
      <dgm:t>
        <a:bodyPr/>
        <a:lstStyle/>
        <a:p>
          <a:endParaRPr lang="es-CL"/>
        </a:p>
      </dgm:t>
    </dgm:pt>
    <dgm:pt modelId="{E98C41E9-DF53-4CD1-B08E-43792F5CF7B3}" type="pres">
      <dgm:prSet presAssocID="{4899CFBF-7AE2-4D6D-A589-20791A7D685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CEF680F-A3F6-4BEA-BA59-3E6B103275CD}" type="pres">
      <dgm:prSet presAssocID="{1EDBB47F-F111-4F37-B036-A9BEAE00BFC2}" presName="gear1" presStyleLbl="node1" presStyleIdx="0" presStyleCnt="3" custLinFactNeighborX="-648" custLinFactNeighborY="-70996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B3A21F-FBA4-4B27-B7DA-874933D60F64}" type="pres">
      <dgm:prSet presAssocID="{1EDBB47F-F111-4F37-B036-A9BEAE00BFC2}" presName="gear1srcNode" presStyleLbl="node1" presStyleIdx="0" presStyleCnt="3"/>
      <dgm:spPr/>
      <dgm:t>
        <a:bodyPr/>
        <a:lstStyle/>
        <a:p>
          <a:endParaRPr lang="es-CL"/>
        </a:p>
      </dgm:t>
    </dgm:pt>
    <dgm:pt modelId="{191D5B5F-7A03-4F79-8C4C-9D2524809623}" type="pres">
      <dgm:prSet presAssocID="{1EDBB47F-F111-4F37-B036-A9BEAE00BFC2}" presName="gear1dstNode" presStyleLbl="node1" presStyleIdx="0" presStyleCnt="3"/>
      <dgm:spPr/>
      <dgm:t>
        <a:bodyPr/>
        <a:lstStyle/>
        <a:p>
          <a:endParaRPr lang="es-CL"/>
        </a:p>
      </dgm:t>
    </dgm:pt>
    <dgm:pt modelId="{D9558375-090E-4F8F-AF7B-E02E0905E83D}" type="pres">
      <dgm:prSet presAssocID="{E610CCC4-75E5-419A-97EF-858C67DDED81}" presName="gear2" presStyleLbl="node1" presStyleIdx="1" presStyleCnt="3" custScaleX="115775" custScaleY="107442" custLinFactNeighborX="15864" custLinFactNeighborY="31608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A58D77-94A8-4056-BADB-C4C1C765743A}" type="pres">
      <dgm:prSet presAssocID="{E610CCC4-75E5-419A-97EF-858C67DDED81}" presName="gear2srcNode" presStyleLbl="node1" presStyleIdx="1" presStyleCnt="3"/>
      <dgm:spPr/>
      <dgm:t>
        <a:bodyPr/>
        <a:lstStyle/>
        <a:p>
          <a:endParaRPr lang="es-CL"/>
        </a:p>
      </dgm:t>
    </dgm:pt>
    <dgm:pt modelId="{E495ED82-0265-4965-B089-B3C799702A76}" type="pres">
      <dgm:prSet presAssocID="{E610CCC4-75E5-419A-97EF-858C67DDED81}" presName="gear2dstNode" presStyleLbl="node1" presStyleIdx="1" presStyleCnt="3"/>
      <dgm:spPr/>
      <dgm:t>
        <a:bodyPr/>
        <a:lstStyle/>
        <a:p>
          <a:endParaRPr lang="es-CL"/>
        </a:p>
      </dgm:t>
    </dgm:pt>
    <dgm:pt modelId="{F2CF18A4-D6BC-4C6E-AC5E-11404C852F1E}" type="pres">
      <dgm:prSet presAssocID="{9E8A4F1B-C68D-491F-BB98-95517887B40B}" presName="gear3" presStyleLbl="node1" presStyleIdx="2" presStyleCnt="3" custScaleX="113460" custScaleY="111200" custLinFactY="3296" custLinFactNeighborX="84757" custLinFactNeighborY="100000"/>
      <dgm:spPr/>
      <dgm:t>
        <a:bodyPr/>
        <a:lstStyle/>
        <a:p>
          <a:endParaRPr lang="es-CL"/>
        </a:p>
      </dgm:t>
    </dgm:pt>
    <dgm:pt modelId="{D44C2D49-1742-4569-979A-8E6532170BAF}" type="pres">
      <dgm:prSet presAssocID="{9E8A4F1B-C68D-491F-BB98-95517887B40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71817F-B9AA-4805-A85E-325DE282C970}" type="pres">
      <dgm:prSet presAssocID="{9E8A4F1B-C68D-491F-BB98-95517887B40B}" presName="gear3srcNode" presStyleLbl="node1" presStyleIdx="2" presStyleCnt="3"/>
      <dgm:spPr/>
      <dgm:t>
        <a:bodyPr/>
        <a:lstStyle/>
        <a:p>
          <a:endParaRPr lang="es-CL"/>
        </a:p>
      </dgm:t>
    </dgm:pt>
    <dgm:pt modelId="{F94FC3A7-641D-4A90-AC5B-B9B554780805}" type="pres">
      <dgm:prSet presAssocID="{9E8A4F1B-C68D-491F-BB98-95517887B40B}" presName="gear3dstNode" presStyleLbl="node1" presStyleIdx="2" presStyleCnt="3"/>
      <dgm:spPr/>
      <dgm:t>
        <a:bodyPr/>
        <a:lstStyle/>
        <a:p>
          <a:endParaRPr lang="es-CL"/>
        </a:p>
      </dgm:t>
    </dgm:pt>
    <dgm:pt modelId="{B9BF30C7-C9D9-4AF6-A5F8-D5DC728A5926}" type="pres">
      <dgm:prSet presAssocID="{1F87A977-3850-433E-ADE7-59F14A075C40}" presName="connector1" presStyleLbl="sibTrans2D1" presStyleIdx="0" presStyleCnt="3" custAng="20533724" custFlipHor="1" custScaleX="84869" custScaleY="93211" custLinFactNeighborX="-34453" custLinFactNeighborY="-48912"/>
      <dgm:spPr/>
      <dgm:t>
        <a:bodyPr/>
        <a:lstStyle/>
        <a:p>
          <a:endParaRPr lang="es-CL"/>
        </a:p>
      </dgm:t>
    </dgm:pt>
    <dgm:pt modelId="{DA805CD7-CA06-4AFD-B899-8CAC7AA3F436}" type="pres">
      <dgm:prSet presAssocID="{8E94E445-06FB-4A5D-90E9-5B17460D5365}" presName="connector2" presStyleLbl="sibTrans2D1" presStyleIdx="1" presStyleCnt="3" custAng="14766878" custLinFactNeighborX="56765" custLinFactNeighborY="46453"/>
      <dgm:spPr/>
      <dgm:t>
        <a:bodyPr/>
        <a:lstStyle/>
        <a:p>
          <a:endParaRPr lang="es-CL"/>
        </a:p>
      </dgm:t>
    </dgm:pt>
    <dgm:pt modelId="{BA26B8D4-7926-4E37-AAB6-CE33998F3EED}" type="pres">
      <dgm:prSet presAssocID="{2EC58E2E-95C1-4F87-9FF0-DAF530C1639E}" presName="connector3" presStyleLbl="sibTrans2D1" presStyleIdx="2" presStyleCnt="3" custFlipHor="1" custScaleX="106856" custLinFactNeighborX="52809" custLinFactNeighborY="53549"/>
      <dgm:spPr/>
      <dgm:t>
        <a:bodyPr/>
        <a:lstStyle/>
        <a:p>
          <a:endParaRPr lang="es-CL"/>
        </a:p>
      </dgm:t>
    </dgm:pt>
  </dgm:ptLst>
  <dgm:cxnLst>
    <dgm:cxn modelId="{114EC5F9-8BCF-45DA-AAAD-862B6A9D6983}" type="presOf" srcId="{9E8A4F1B-C68D-491F-BB98-95517887B40B}" destId="{A571817F-B9AA-4805-A85E-325DE282C970}" srcOrd="2" destOrd="0" presId="urn:microsoft.com/office/officeart/2005/8/layout/gear1"/>
    <dgm:cxn modelId="{55041151-7202-4AE8-8C96-59A7EA74605F}" srcId="{4899CFBF-7AE2-4D6D-A589-20791A7D6859}" destId="{1EDBB47F-F111-4F37-B036-A9BEAE00BFC2}" srcOrd="0" destOrd="0" parTransId="{591ED64F-0A78-42EB-9C37-021213A3A0A9}" sibTransId="{1F87A977-3850-433E-ADE7-59F14A075C40}"/>
    <dgm:cxn modelId="{F857D7EB-0608-46B3-A113-82DD2F4AD4F1}" type="presOf" srcId="{E610CCC4-75E5-419A-97EF-858C67DDED81}" destId="{E495ED82-0265-4965-B089-B3C799702A76}" srcOrd="2" destOrd="0" presId="urn:microsoft.com/office/officeart/2005/8/layout/gear1"/>
    <dgm:cxn modelId="{9799AF62-9CDE-4D6D-A4A9-AB1491F54983}" type="presOf" srcId="{9E8A4F1B-C68D-491F-BB98-95517887B40B}" destId="{F94FC3A7-641D-4A90-AC5B-B9B554780805}" srcOrd="3" destOrd="0" presId="urn:microsoft.com/office/officeart/2005/8/layout/gear1"/>
    <dgm:cxn modelId="{B9EC20BB-D52C-49E9-B25A-BE84D7BC3060}" type="presOf" srcId="{1EDBB47F-F111-4F37-B036-A9BEAE00BFC2}" destId="{191D5B5F-7A03-4F79-8C4C-9D2524809623}" srcOrd="2" destOrd="0" presId="urn:microsoft.com/office/officeart/2005/8/layout/gear1"/>
    <dgm:cxn modelId="{BD9E57C6-6537-4D77-B7BD-0DA16BB91EBB}" type="presOf" srcId="{2EC58E2E-95C1-4F87-9FF0-DAF530C1639E}" destId="{BA26B8D4-7926-4E37-AAB6-CE33998F3EED}" srcOrd="0" destOrd="0" presId="urn:microsoft.com/office/officeart/2005/8/layout/gear1"/>
    <dgm:cxn modelId="{04095BE2-F25D-4CDE-9BEE-BF851D13A900}" type="presOf" srcId="{9E8A4F1B-C68D-491F-BB98-95517887B40B}" destId="{D44C2D49-1742-4569-979A-8E6532170BAF}" srcOrd="1" destOrd="0" presId="urn:microsoft.com/office/officeart/2005/8/layout/gear1"/>
    <dgm:cxn modelId="{E1FE781D-01A0-47AD-AB3E-F1DD5040A641}" type="presOf" srcId="{E610CCC4-75E5-419A-97EF-858C67DDED81}" destId="{D9558375-090E-4F8F-AF7B-E02E0905E83D}" srcOrd="0" destOrd="0" presId="urn:microsoft.com/office/officeart/2005/8/layout/gear1"/>
    <dgm:cxn modelId="{7BDDF635-31D4-4418-B0E9-7EB71727E349}" srcId="{4899CFBF-7AE2-4D6D-A589-20791A7D6859}" destId="{9E8A4F1B-C68D-491F-BB98-95517887B40B}" srcOrd="2" destOrd="0" parTransId="{74A91A6A-31D0-4405-A9F7-18149A335290}" sibTransId="{2EC58E2E-95C1-4F87-9FF0-DAF530C1639E}"/>
    <dgm:cxn modelId="{D5B9550A-C3A8-4102-B401-9D955CE49304}" type="presOf" srcId="{4899CFBF-7AE2-4D6D-A589-20791A7D6859}" destId="{E98C41E9-DF53-4CD1-B08E-43792F5CF7B3}" srcOrd="0" destOrd="0" presId="urn:microsoft.com/office/officeart/2005/8/layout/gear1"/>
    <dgm:cxn modelId="{71BA15E3-8351-44CD-BBCE-5C12BEFF7DEE}" type="presOf" srcId="{9E8A4F1B-C68D-491F-BB98-95517887B40B}" destId="{F2CF18A4-D6BC-4C6E-AC5E-11404C852F1E}" srcOrd="0" destOrd="0" presId="urn:microsoft.com/office/officeart/2005/8/layout/gear1"/>
    <dgm:cxn modelId="{CC11AD84-D59B-4D45-8552-C93400395DD0}" type="presOf" srcId="{8E94E445-06FB-4A5D-90E9-5B17460D5365}" destId="{DA805CD7-CA06-4AFD-B899-8CAC7AA3F436}" srcOrd="0" destOrd="0" presId="urn:microsoft.com/office/officeart/2005/8/layout/gear1"/>
    <dgm:cxn modelId="{BB47CD11-3018-4D6B-81B0-DDAF957681C1}" srcId="{4899CFBF-7AE2-4D6D-A589-20791A7D6859}" destId="{0921B1A4-2E35-4828-A96A-E5D1AB0A5AC0}" srcOrd="3" destOrd="0" parTransId="{8ECB464B-C6FA-4B5D-BA5B-A4DA60355B21}" sibTransId="{1D020769-22F0-41CE-B16C-A9EB334E15BA}"/>
    <dgm:cxn modelId="{368BD702-B8F4-421C-BF2A-EEF3FFB85BC2}" type="presOf" srcId="{1EDBB47F-F111-4F37-B036-A9BEAE00BFC2}" destId="{BCEF680F-A3F6-4BEA-BA59-3E6B103275CD}" srcOrd="0" destOrd="0" presId="urn:microsoft.com/office/officeart/2005/8/layout/gear1"/>
    <dgm:cxn modelId="{28F0156A-7DAF-438C-9E88-B78E75F81959}" srcId="{4899CFBF-7AE2-4D6D-A589-20791A7D6859}" destId="{E610CCC4-75E5-419A-97EF-858C67DDED81}" srcOrd="1" destOrd="0" parTransId="{121F4E2C-635D-4A82-BC30-57497125C1DA}" sibTransId="{8E94E445-06FB-4A5D-90E9-5B17460D5365}"/>
    <dgm:cxn modelId="{6A33A35E-CBF6-498B-A2CE-32E0C014B7A5}" type="presOf" srcId="{1F87A977-3850-433E-ADE7-59F14A075C40}" destId="{B9BF30C7-C9D9-4AF6-A5F8-D5DC728A5926}" srcOrd="0" destOrd="0" presId="urn:microsoft.com/office/officeart/2005/8/layout/gear1"/>
    <dgm:cxn modelId="{4C5FBF77-4859-42A0-9780-BF3E8D9264E0}" type="presOf" srcId="{1EDBB47F-F111-4F37-B036-A9BEAE00BFC2}" destId="{87B3A21F-FBA4-4B27-B7DA-874933D60F64}" srcOrd="1" destOrd="0" presId="urn:microsoft.com/office/officeart/2005/8/layout/gear1"/>
    <dgm:cxn modelId="{484F117C-CA5B-48F2-A685-92EA4DF565A1}" type="presOf" srcId="{E610CCC4-75E5-419A-97EF-858C67DDED81}" destId="{67A58D77-94A8-4056-BADB-C4C1C765743A}" srcOrd="1" destOrd="0" presId="urn:microsoft.com/office/officeart/2005/8/layout/gear1"/>
    <dgm:cxn modelId="{DFD2AD55-3A98-4896-80CD-E3FFC2962098}" type="presParOf" srcId="{E98C41E9-DF53-4CD1-B08E-43792F5CF7B3}" destId="{BCEF680F-A3F6-4BEA-BA59-3E6B103275CD}" srcOrd="0" destOrd="0" presId="urn:microsoft.com/office/officeart/2005/8/layout/gear1"/>
    <dgm:cxn modelId="{7D98988D-D7A2-4234-B847-5FB5F041BF76}" type="presParOf" srcId="{E98C41E9-DF53-4CD1-B08E-43792F5CF7B3}" destId="{87B3A21F-FBA4-4B27-B7DA-874933D60F64}" srcOrd="1" destOrd="0" presId="urn:microsoft.com/office/officeart/2005/8/layout/gear1"/>
    <dgm:cxn modelId="{ED21FF0A-32E1-43F2-B8B8-E5859D426FCF}" type="presParOf" srcId="{E98C41E9-DF53-4CD1-B08E-43792F5CF7B3}" destId="{191D5B5F-7A03-4F79-8C4C-9D2524809623}" srcOrd="2" destOrd="0" presId="urn:microsoft.com/office/officeart/2005/8/layout/gear1"/>
    <dgm:cxn modelId="{1F5362D8-9422-4E07-871A-FE108D48330E}" type="presParOf" srcId="{E98C41E9-DF53-4CD1-B08E-43792F5CF7B3}" destId="{D9558375-090E-4F8F-AF7B-E02E0905E83D}" srcOrd="3" destOrd="0" presId="urn:microsoft.com/office/officeart/2005/8/layout/gear1"/>
    <dgm:cxn modelId="{64602BF3-B894-428C-9A3F-9D209206E52C}" type="presParOf" srcId="{E98C41E9-DF53-4CD1-B08E-43792F5CF7B3}" destId="{67A58D77-94A8-4056-BADB-C4C1C765743A}" srcOrd="4" destOrd="0" presId="urn:microsoft.com/office/officeart/2005/8/layout/gear1"/>
    <dgm:cxn modelId="{6979B3E0-EDC6-481A-8541-5CD7C1CC4BD7}" type="presParOf" srcId="{E98C41E9-DF53-4CD1-B08E-43792F5CF7B3}" destId="{E495ED82-0265-4965-B089-B3C799702A76}" srcOrd="5" destOrd="0" presId="urn:microsoft.com/office/officeart/2005/8/layout/gear1"/>
    <dgm:cxn modelId="{0D812B03-53CF-49BD-9135-FC0EEB2AB365}" type="presParOf" srcId="{E98C41E9-DF53-4CD1-B08E-43792F5CF7B3}" destId="{F2CF18A4-D6BC-4C6E-AC5E-11404C852F1E}" srcOrd="6" destOrd="0" presId="urn:microsoft.com/office/officeart/2005/8/layout/gear1"/>
    <dgm:cxn modelId="{C4A5E23F-B000-4242-A3BB-FBC9DC251F45}" type="presParOf" srcId="{E98C41E9-DF53-4CD1-B08E-43792F5CF7B3}" destId="{D44C2D49-1742-4569-979A-8E6532170BAF}" srcOrd="7" destOrd="0" presId="urn:microsoft.com/office/officeart/2005/8/layout/gear1"/>
    <dgm:cxn modelId="{AC410E2C-1D0D-4480-86CC-6F414C85CDD6}" type="presParOf" srcId="{E98C41E9-DF53-4CD1-B08E-43792F5CF7B3}" destId="{A571817F-B9AA-4805-A85E-325DE282C970}" srcOrd="8" destOrd="0" presId="urn:microsoft.com/office/officeart/2005/8/layout/gear1"/>
    <dgm:cxn modelId="{584C200E-5103-462E-99E0-8801275BBDA7}" type="presParOf" srcId="{E98C41E9-DF53-4CD1-B08E-43792F5CF7B3}" destId="{F94FC3A7-641D-4A90-AC5B-B9B554780805}" srcOrd="9" destOrd="0" presId="urn:microsoft.com/office/officeart/2005/8/layout/gear1"/>
    <dgm:cxn modelId="{B64FF8E8-1140-40C4-9CAF-7671CB79DD57}" type="presParOf" srcId="{E98C41E9-DF53-4CD1-B08E-43792F5CF7B3}" destId="{B9BF30C7-C9D9-4AF6-A5F8-D5DC728A5926}" srcOrd="10" destOrd="0" presId="urn:microsoft.com/office/officeart/2005/8/layout/gear1"/>
    <dgm:cxn modelId="{3207A709-6C76-43BF-B09D-DD11BC309EB0}" type="presParOf" srcId="{E98C41E9-DF53-4CD1-B08E-43792F5CF7B3}" destId="{DA805CD7-CA06-4AFD-B899-8CAC7AA3F436}" srcOrd="11" destOrd="0" presId="urn:microsoft.com/office/officeart/2005/8/layout/gear1"/>
    <dgm:cxn modelId="{30A58902-9279-41A6-BD07-A8B9CD30BAED}" type="presParOf" srcId="{E98C41E9-DF53-4CD1-B08E-43792F5CF7B3}" destId="{BA26B8D4-7926-4E37-AAB6-CE33998F3EED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D767E-5265-4AC9-BD28-9908A13092AD}">
      <dsp:nvSpPr>
        <dsp:cNvPr id="0" name=""/>
        <dsp:cNvSpPr/>
      </dsp:nvSpPr>
      <dsp:spPr>
        <a:xfrm>
          <a:off x="403756" y="1140736"/>
          <a:ext cx="5153230" cy="343552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itchFamily="34" charset="0"/>
              <a:cs typeface="Calibri" pitchFamily="34" charset="0"/>
            </a:rPr>
            <a:t>Evaluación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itchFamily="34" charset="0"/>
            <a:cs typeface="Calibri" pitchFamily="34" charset="0"/>
          </a:endParaRPr>
        </a:p>
      </dsp:txBody>
      <dsp:txXfrm>
        <a:off x="1158429" y="1643858"/>
        <a:ext cx="3643884" cy="2429285"/>
      </dsp:txXfrm>
    </dsp:sp>
    <dsp:sp modelId="{38870385-0400-4421-84F9-EE50A9F14512}">
      <dsp:nvSpPr>
        <dsp:cNvPr id="0" name=""/>
        <dsp:cNvSpPr/>
      </dsp:nvSpPr>
      <dsp:spPr>
        <a:xfrm>
          <a:off x="3643307" y="2357458"/>
          <a:ext cx="1661894" cy="1332877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itchFamily="34" charset="0"/>
              <a:cs typeface="Calibri" pitchFamily="34" charset="0"/>
            </a:rPr>
            <a:t>Investigación Tecnológica</a:t>
          </a:r>
          <a:endParaRPr lang="es-CL" sz="1600" kern="1200" dirty="0">
            <a:latin typeface="Calibri" pitchFamily="34" charset="0"/>
            <a:cs typeface="Calibri" pitchFamily="34" charset="0"/>
          </a:endParaRPr>
        </a:p>
      </dsp:txBody>
      <dsp:txXfrm>
        <a:off x="3886686" y="2552653"/>
        <a:ext cx="1175136" cy="942487"/>
      </dsp:txXfrm>
    </dsp:sp>
    <dsp:sp modelId="{AB283675-6718-40EB-9055-AF3CA216895C}">
      <dsp:nvSpPr>
        <dsp:cNvPr id="0" name=""/>
        <dsp:cNvSpPr/>
      </dsp:nvSpPr>
      <dsp:spPr>
        <a:xfrm>
          <a:off x="500044" y="2286053"/>
          <a:ext cx="1641931" cy="131343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latin typeface="Calibri" pitchFamily="34" charset="0"/>
              <a:cs typeface="Calibri" pitchFamily="34" charset="0"/>
            </a:rPr>
            <a:t>Ciencia Aplicada</a:t>
          </a:r>
          <a:endParaRPr lang="es-CL" sz="1300" kern="1200" dirty="0">
            <a:latin typeface="Calibri" pitchFamily="34" charset="0"/>
            <a:cs typeface="Calibri" pitchFamily="34" charset="0"/>
          </a:endParaRPr>
        </a:p>
      </dsp:txBody>
      <dsp:txXfrm>
        <a:off x="740499" y="2478401"/>
        <a:ext cx="1161021" cy="928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AB65D-3568-449C-9533-537CF17AB95E}">
      <dsp:nvSpPr>
        <dsp:cNvPr id="0" name=""/>
        <dsp:cNvSpPr/>
      </dsp:nvSpPr>
      <dsp:spPr>
        <a:xfrm>
          <a:off x="2500" y="118328"/>
          <a:ext cx="2437821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Investigación básica</a:t>
          </a:r>
          <a:endParaRPr lang="es-CL" sz="1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500" y="118328"/>
        <a:ext cx="2437821" cy="345600"/>
      </dsp:txXfrm>
    </dsp:sp>
    <dsp:sp modelId="{ABD0C9B2-9F64-4AF8-83CB-A2A4E9B19D19}">
      <dsp:nvSpPr>
        <dsp:cNvPr id="0" name=""/>
        <dsp:cNvSpPr/>
      </dsp:nvSpPr>
      <dsp:spPr>
        <a:xfrm>
          <a:off x="2500" y="463928"/>
          <a:ext cx="2437821" cy="326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itchFamily="34" charset="0"/>
              <a:cs typeface="Calibri" pitchFamily="34" charset="0"/>
            </a:rPr>
            <a:t>La investigación básica consiste en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trabajos experimentales o teóricos </a:t>
          </a:r>
          <a:r>
            <a:rPr lang="es-CL" sz="1200" kern="1200" dirty="0" smtClean="0">
              <a:latin typeface="Calibri" pitchFamily="34" charset="0"/>
              <a:cs typeface="Calibri" pitchFamily="34" charset="0"/>
            </a:rPr>
            <a:t>que se emprenden fundamentalmente para obtener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nuevos conocimientos</a:t>
          </a:r>
          <a:r>
            <a:rPr lang="es-CL" sz="1200" b="1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s-CL" sz="1200" kern="1200" dirty="0" smtClean="0">
              <a:latin typeface="Calibri" pitchFamily="34" charset="0"/>
              <a:cs typeface="Calibri" pitchFamily="34" charset="0"/>
            </a:rPr>
            <a:t>acerca de los fundamentos de fenómenos y hechos observables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, sin pensar en darles ninguna aplicación o utilización determinada.</a:t>
          </a:r>
          <a:endParaRPr lang="es-CL" sz="1200" b="1" u="sng" kern="1200" dirty="0">
            <a:latin typeface="Calibri" pitchFamily="34" charset="0"/>
            <a:cs typeface="Calibri" pitchFamily="34" charset="0"/>
          </a:endParaRPr>
        </a:p>
      </dsp:txBody>
      <dsp:txXfrm>
        <a:off x="2500" y="463928"/>
        <a:ext cx="2437821" cy="3267429"/>
      </dsp:txXfrm>
    </dsp:sp>
    <dsp:sp modelId="{92E82D83-E896-4D9D-8412-62C535086B5E}">
      <dsp:nvSpPr>
        <dsp:cNvPr id="0" name=""/>
        <dsp:cNvSpPr/>
      </dsp:nvSpPr>
      <dsp:spPr>
        <a:xfrm>
          <a:off x="2781617" y="118328"/>
          <a:ext cx="2437821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Investigación aplicada</a:t>
          </a:r>
          <a:endParaRPr lang="es-CL" sz="1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781617" y="118328"/>
        <a:ext cx="2437821" cy="345600"/>
      </dsp:txXfrm>
    </dsp:sp>
    <dsp:sp modelId="{21BBBAE4-3CFE-4897-B7E2-4F1902AD5565}">
      <dsp:nvSpPr>
        <dsp:cNvPr id="0" name=""/>
        <dsp:cNvSpPr/>
      </dsp:nvSpPr>
      <dsp:spPr>
        <a:xfrm>
          <a:off x="2781617" y="471149"/>
          <a:ext cx="2437821" cy="326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itchFamily="34" charset="0"/>
              <a:cs typeface="Calibri" pitchFamily="34" charset="0"/>
            </a:rPr>
            <a:t>La investigación aplicada consiste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en trabajos originales realizados para adquirir nuevos conocimientos y está dirigida fundamentalmente hacia un objetivo práctico específico.</a:t>
          </a: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Importancia de la prueba de concepto</a:t>
          </a:r>
          <a:endParaRPr lang="es-CL" sz="1200" b="1" u="sng" kern="1200" dirty="0">
            <a:latin typeface="Calibri" pitchFamily="34" charset="0"/>
            <a:cs typeface="Calibri" pitchFamily="34" charset="0"/>
          </a:endParaRPr>
        </a:p>
      </dsp:txBody>
      <dsp:txXfrm>
        <a:off x="2781617" y="471149"/>
        <a:ext cx="2437821" cy="3267429"/>
      </dsp:txXfrm>
    </dsp:sp>
    <dsp:sp modelId="{0C9C9BD7-300B-4936-968C-A6C385D2FE24}">
      <dsp:nvSpPr>
        <dsp:cNvPr id="0" name=""/>
        <dsp:cNvSpPr/>
      </dsp:nvSpPr>
      <dsp:spPr>
        <a:xfrm>
          <a:off x="5560733" y="118328"/>
          <a:ext cx="2437821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Desarrollo experimental</a:t>
          </a:r>
          <a:endParaRPr lang="es-CL" sz="1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560733" y="118328"/>
        <a:ext cx="2437821" cy="345600"/>
      </dsp:txXfrm>
    </dsp:sp>
    <dsp:sp modelId="{8FB3AC65-7734-4CAC-9204-86B20F70F23B}">
      <dsp:nvSpPr>
        <dsp:cNvPr id="0" name=""/>
        <dsp:cNvSpPr/>
      </dsp:nvSpPr>
      <dsp:spPr>
        <a:xfrm>
          <a:off x="5560733" y="463928"/>
          <a:ext cx="2437821" cy="32674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sng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itchFamily="34" charset="0"/>
              <a:cs typeface="Calibri" pitchFamily="34" charset="0"/>
            </a:rPr>
            <a:t>El desarrollo experimental consiste en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trabajos sistemáticos fundamentados en conocimientos existentes</a:t>
          </a:r>
          <a:r>
            <a:rPr lang="es-CL" sz="1200" kern="1200" dirty="0" smtClean="0">
              <a:latin typeface="Calibri" pitchFamily="34" charset="0"/>
              <a:cs typeface="Calibri" pitchFamily="34" charset="0"/>
            </a:rPr>
            <a:t> obtenidos por la investigación o la experiencia práctica, que se dirigen a la </a:t>
          </a:r>
          <a:r>
            <a:rPr lang="es-CL" sz="1200" b="0" u="none" kern="1200" dirty="0" smtClean="0">
              <a:latin typeface="Calibri" pitchFamily="34" charset="0"/>
              <a:cs typeface="Calibri" pitchFamily="34" charset="0"/>
            </a:rPr>
            <a:t>fabricación de</a:t>
          </a:r>
          <a:r>
            <a:rPr lang="es-CL" sz="1200" b="0" u="sng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nuevos </a:t>
          </a:r>
          <a:r>
            <a:rPr lang="es-CL" sz="1200" b="1" u="none" kern="1200" dirty="0" smtClean="0">
              <a:latin typeface="Calibri" pitchFamily="34" charset="0"/>
              <a:cs typeface="Calibri" pitchFamily="34" charset="0"/>
            </a:rPr>
            <a:t>materiales productos o dispositivos</a:t>
          </a:r>
          <a:r>
            <a:rPr lang="es-CL" sz="1200" b="0" u="none" kern="1200" dirty="0" smtClean="0">
              <a:latin typeface="Calibri" pitchFamily="34" charset="0"/>
              <a:cs typeface="Calibri" pitchFamily="34" charset="0"/>
            </a:rPr>
            <a:t>, a establecer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nuevos</a:t>
          </a:r>
          <a:r>
            <a:rPr lang="es-CL" sz="1200" b="1" u="none" kern="1200" dirty="0" smtClean="0">
              <a:latin typeface="Calibri" pitchFamily="34" charset="0"/>
              <a:cs typeface="Calibri" pitchFamily="34" charset="0"/>
            </a:rPr>
            <a:t> procedimientos, sistemas y servicios</a:t>
          </a:r>
          <a:r>
            <a:rPr lang="es-CL" sz="1200" b="0" u="none" kern="1200" dirty="0" smtClean="0">
              <a:latin typeface="Calibri" pitchFamily="34" charset="0"/>
              <a:cs typeface="Calibri" pitchFamily="34" charset="0"/>
            </a:rPr>
            <a:t>, o a </a:t>
          </a: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mejorar</a:t>
          </a:r>
          <a:r>
            <a:rPr lang="es-CL" sz="1200" b="1" u="none" kern="1200" dirty="0" smtClean="0">
              <a:latin typeface="Calibri" pitchFamily="34" charset="0"/>
              <a:cs typeface="Calibri" pitchFamily="34" charset="0"/>
            </a:rPr>
            <a:t> considerablemente los que ya existen.</a:t>
          </a:r>
          <a:endParaRPr lang="es-CL" sz="1200" b="1" u="none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b="1" u="none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b="1" u="sng" kern="1200" dirty="0" smtClean="0">
              <a:latin typeface="Calibri" pitchFamily="34" charset="0"/>
              <a:cs typeface="Calibri" pitchFamily="34" charset="0"/>
            </a:rPr>
            <a:t>Importancia de resultados previos y  la posibilidad de obtener resultados aplicables</a:t>
          </a:r>
          <a:endParaRPr lang="es-CL" sz="1200" b="1" u="sng" kern="1200" dirty="0">
            <a:latin typeface="Calibri" pitchFamily="34" charset="0"/>
            <a:cs typeface="Calibri" pitchFamily="34" charset="0"/>
          </a:endParaRPr>
        </a:p>
      </dsp:txBody>
      <dsp:txXfrm>
        <a:off x="5560733" y="463928"/>
        <a:ext cx="2437821" cy="3267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CE97-F8B2-41A9-AA06-10B6984FEEEB}">
      <dsp:nvSpPr>
        <dsp:cNvPr id="0" name=""/>
        <dsp:cNvSpPr/>
      </dsp:nvSpPr>
      <dsp:spPr>
        <a:xfrm>
          <a:off x="486041" y="0"/>
          <a:ext cx="5508467" cy="209222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CD0FF-DDFF-4D3D-B4DA-8540B64B5D69}">
      <dsp:nvSpPr>
        <dsp:cNvPr id="0" name=""/>
        <dsp:cNvSpPr/>
      </dsp:nvSpPr>
      <dsp:spPr>
        <a:xfrm>
          <a:off x="0" y="653618"/>
          <a:ext cx="2085927" cy="8368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solidFill>
                <a:schemeClr val="tx1"/>
              </a:solidFill>
            </a:rPr>
            <a:t>Hipótesis</a:t>
          </a:r>
          <a:endParaRPr lang="es-CL" sz="3000" kern="1200" dirty="0">
            <a:solidFill>
              <a:schemeClr val="tx1"/>
            </a:solidFill>
          </a:endParaRPr>
        </a:p>
      </dsp:txBody>
      <dsp:txXfrm>
        <a:off x="40854" y="694472"/>
        <a:ext cx="2004219" cy="755180"/>
      </dsp:txXfrm>
    </dsp:sp>
    <dsp:sp modelId="{C9E6AC7F-4B00-4EDE-9F91-9D9E7772371A}">
      <dsp:nvSpPr>
        <dsp:cNvPr id="0" name=""/>
        <dsp:cNvSpPr/>
      </dsp:nvSpPr>
      <dsp:spPr>
        <a:xfrm>
          <a:off x="2197311" y="627666"/>
          <a:ext cx="2085927" cy="836888"/>
        </a:xfrm>
        <a:prstGeom prst="roundRect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solidFill>
                <a:schemeClr val="tx1"/>
              </a:solidFill>
            </a:rPr>
            <a:t>Resultados</a:t>
          </a:r>
          <a:endParaRPr lang="es-CL" sz="2400" kern="1200" dirty="0">
            <a:solidFill>
              <a:schemeClr val="tx1"/>
            </a:solidFill>
          </a:endParaRPr>
        </a:p>
      </dsp:txBody>
      <dsp:txXfrm>
        <a:off x="2238165" y="668520"/>
        <a:ext cx="2004219" cy="755180"/>
      </dsp:txXfrm>
    </dsp:sp>
    <dsp:sp modelId="{38085FA3-EA45-4F82-ABE8-4577F84CE07D}">
      <dsp:nvSpPr>
        <dsp:cNvPr id="0" name=""/>
        <dsp:cNvSpPr/>
      </dsp:nvSpPr>
      <dsp:spPr>
        <a:xfrm>
          <a:off x="4387661" y="627666"/>
          <a:ext cx="2085927" cy="83688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Evaluados a pequeña escala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4428515" y="668520"/>
        <a:ext cx="2004219" cy="755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C02CB-1314-4723-9133-8C577992D1CF}">
      <dsp:nvSpPr>
        <dsp:cNvPr id="0" name=""/>
        <dsp:cNvSpPr/>
      </dsp:nvSpPr>
      <dsp:spPr>
        <a:xfrm>
          <a:off x="0" y="-9987"/>
          <a:ext cx="3374116" cy="33940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FCD1-1AE3-4ED0-AA46-88ADE9A80C67}">
      <dsp:nvSpPr>
        <dsp:cNvPr id="0" name=""/>
        <dsp:cNvSpPr/>
      </dsp:nvSpPr>
      <dsp:spPr>
        <a:xfrm>
          <a:off x="1687058" y="0"/>
          <a:ext cx="6542541" cy="3374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200" kern="1200" dirty="0" smtClean="0">
              <a:latin typeface="Calibri" pitchFamily="34" charset="0"/>
              <a:cs typeface="Calibri" pitchFamily="34" charset="0"/>
            </a:rPr>
            <a:t>FONDEF</a:t>
          </a:r>
          <a:endParaRPr lang="es-CL" sz="4200" kern="1200" dirty="0">
            <a:latin typeface="Calibri" pitchFamily="34" charset="0"/>
            <a:cs typeface="Calibri" pitchFamily="34" charset="0"/>
          </a:endParaRPr>
        </a:p>
      </dsp:txBody>
      <dsp:txXfrm>
        <a:off x="1687058" y="0"/>
        <a:ext cx="3271270" cy="1602705"/>
      </dsp:txXfrm>
    </dsp:sp>
    <dsp:sp modelId="{4FCEFEF4-E557-47DD-BCC6-146FAAB39773}">
      <dsp:nvSpPr>
        <dsp:cNvPr id="0" name=""/>
        <dsp:cNvSpPr/>
      </dsp:nvSpPr>
      <dsp:spPr>
        <a:xfrm>
          <a:off x="885705" y="1546714"/>
          <a:ext cx="1602705" cy="171468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4831-55FA-4795-9228-51340AE1C641}">
      <dsp:nvSpPr>
        <dsp:cNvPr id="0" name=""/>
        <dsp:cNvSpPr/>
      </dsp:nvSpPr>
      <dsp:spPr>
        <a:xfrm>
          <a:off x="1687058" y="1547011"/>
          <a:ext cx="6542541" cy="18112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200" kern="1200" dirty="0" smtClean="0">
              <a:latin typeface="Calibri" pitchFamily="34" charset="0"/>
              <a:cs typeface="Calibri" pitchFamily="34" charset="0"/>
            </a:rPr>
            <a:t>Aporte Beneficiaria</a:t>
          </a:r>
          <a:endParaRPr lang="es-CL" sz="4200" kern="1200" dirty="0">
            <a:latin typeface="Calibri" pitchFamily="34" charset="0"/>
            <a:cs typeface="Calibri" pitchFamily="34" charset="0"/>
          </a:endParaRPr>
        </a:p>
      </dsp:txBody>
      <dsp:txXfrm>
        <a:off x="1687058" y="1547011"/>
        <a:ext cx="3271270" cy="1811281"/>
      </dsp:txXfrm>
    </dsp:sp>
    <dsp:sp modelId="{C1474190-98A0-499B-B3FA-CCED767C967F}">
      <dsp:nvSpPr>
        <dsp:cNvPr id="0" name=""/>
        <dsp:cNvSpPr/>
      </dsp:nvSpPr>
      <dsp:spPr>
        <a:xfrm>
          <a:off x="4929214" y="0"/>
          <a:ext cx="3271270" cy="1602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Calibri" pitchFamily="34" charset="0"/>
              <a:cs typeface="Calibri" pitchFamily="34" charset="0"/>
            </a:rPr>
            <a:t>Máximo 80% </a:t>
          </a:r>
          <a:r>
            <a:rPr lang="es-ES" sz="1300" kern="1200" dirty="0" smtClean="0">
              <a:latin typeface="Calibri" pitchFamily="34" charset="0"/>
              <a:cs typeface="Calibri" pitchFamily="34" charset="0"/>
            </a:rPr>
            <a:t>del costo total del proyecto con un máximo de </a:t>
          </a:r>
          <a:r>
            <a:rPr lang="es-ES" sz="1300" b="1" kern="1200" dirty="0" smtClean="0">
              <a:latin typeface="Calibri" pitchFamily="34" charset="0"/>
              <a:cs typeface="Calibri" pitchFamily="34" charset="0"/>
            </a:rPr>
            <a:t>120 millones de pesos.</a:t>
          </a:r>
          <a:endParaRPr lang="es-CL" sz="1300" b="1" kern="1200" dirty="0">
            <a:latin typeface="Calibri" pitchFamily="34" charset="0"/>
            <a:cs typeface="Calibri" pitchFamily="34" charset="0"/>
          </a:endParaRPr>
        </a:p>
      </dsp:txBody>
      <dsp:txXfrm>
        <a:off x="4929214" y="0"/>
        <a:ext cx="3271270" cy="1602705"/>
      </dsp:txXfrm>
    </dsp:sp>
    <dsp:sp modelId="{F210DCB3-F890-4D0F-9EC7-3999D567B15C}">
      <dsp:nvSpPr>
        <dsp:cNvPr id="0" name=""/>
        <dsp:cNvSpPr/>
      </dsp:nvSpPr>
      <dsp:spPr>
        <a:xfrm>
          <a:off x="4857770" y="1643077"/>
          <a:ext cx="3271270" cy="16027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i="0" kern="1200" dirty="0" smtClean="0">
              <a:latin typeface="Calibri" pitchFamily="34" charset="0"/>
              <a:ea typeface="+mn-ea"/>
              <a:cs typeface="Calibri" pitchFamily="34" charset="0"/>
            </a:rPr>
            <a:t>Mínimo 20% </a:t>
          </a:r>
          <a:r>
            <a:rPr lang="es-ES" sz="1300" b="0" i="0" kern="1200" dirty="0" smtClean="0">
              <a:latin typeface="Calibri" pitchFamily="34" charset="0"/>
              <a:ea typeface="+mn-ea"/>
              <a:cs typeface="Calibri" pitchFamily="34" charset="0"/>
            </a:rPr>
            <a:t>del costo total del proyecto. Si el proyecto tiene entidades interesadas, éstas podrán realizar aportes, los cuales serán contabilizados dentro del porcentaje de aporte realizado por la beneficiaria. </a:t>
          </a:r>
          <a:endParaRPr lang="es-CL" sz="1300" b="0" i="0" kern="1200" dirty="0">
            <a:latin typeface="Calibri" pitchFamily="34" charset="0"/>
            <a:ea typeface="+mn-ea"/>
            <a:cs typeface="Calibri" pitchFamily="34" charset="0"/>
          </a:endParaRPr>
        </a:p>
      </dsp:txBody>
      <dsp:txXfrm>
        <a:off x="4857770" y="1643077"/>
        <a:ext cx="3271270" cy="1602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3B299-8A50-4C65-B24B-D9F6EF046513}">
      <dsp:nvSpPr>
        <dsp:cNvPr id="0" name=""/>
        <dsp:cNvSpPr/>
      </dsp:nvSpPr>
      <dsp:spPr>
        <a:xfrm>
          <a:off x="174595" y="800095"/>
          <a:ext cx="1717778" cy="6765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Honorarios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(personal contratado especialmente para el proyecto)</a:t>
          </a:r>
          <a:endParaRPr lang="es-CL" sz="9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07622" y="833122"/>
        <a:ext cx="1651724" cy="610514"/>
      </dsp:txXfrm>
    </dsp:sp>
    <dsp:sp modelId="{CB5C41A7-49A6-4382-BC92-DB314B625721}">
      <dsp:nvSpPr>
        <dsp:cNvPr id="0" name=""/>
        <dsp:cNvSpPr/>
      </dsp:nvSpPr>
      <dsp:spPr>
        <a:xfrm>
          <a:off x="2080030" y="800095"/>
          <a:ext cx="1717778" cy="676568"/>
        </a:xfrm>
        <a:prstGeom prst="roundRect">
          <a:avLst/>
        </a:prstGeom>
        <a:solidFill>
          <a:schemeClr val="accent3">
            <a:hueOff val="1250029"/>
            <a:satOff val="-1876"/>
            <a:lumOff val="-30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Incentivos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(personal de planta institución beneficiaria) </a:t>
          </a:r>
          <a:endParaRPr lang="es-CL" sz="9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113057" y="833122"/>
        <a:ext cx="1651724" cy="610514"/>
      </dsp:txXfrm>
    </dsp:sp>
    <dsp:sp modelId="{7BFE4184-1070-49EB-8725-7FBF27D666EE}">
      <dsp:nvSpPr>
        <dsp:cNvPr id="0" name=""/>
        <dsp:cNvSpPr/>
      </dsp:nvSpPr>
      <dsp:spPr>
        <a:xfrm>
          <a:off x="4049833" y="386407"/>
          <a:ext cx="1876573" cy="1125944"/>
        </a:xfrm>
        <a:prstGeom prst="roundRect">
          <a:avLst/>
        </a:prstGeom>
        <a:solidFill>
          <a:schemeClr val="accent3">
            <a:hueOff val="2500059"/>
            <a:satOff val="-3751"/>
            <a:lumOff val="-61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Subcontratos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104797" y="441371"/>
        <a:ext cx="1766645" cy="1016016"/>
      </dsp:txXfrm>
    </dsp:sp>
    <dsp:sp modelId="{2B4CEE21-4AC5-4CD6-9E61-2FEE58198D2D}">
      <dsp:nvSpPr>
        <dsp:cNvPr id="0" name=""/>
        <dsp:cNvSpPr/>
      </dsp:nvSpPr>
      <dsp:spPr>
        <a:xfrm>
          <a:off x="6114064" y="386407"/>
          <a:ext cx="1876573" cy="1125944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Equipos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169028" y="441371"/>
        <a:ext cx="1766645" cy="1016016"/>
      </dsp:txXfrm>
    </dsp:sp>
    <dsp:sp modelId="{1B922864-11C3-42F6-940A-A3020680D2F5}">
      <dsp:nvSpPr>
        <dsp:cNvPr id="0" name=""/>
        <dsp:cNvSpPr/>
      </dsp:nvSpPr>
      <dsp:spPr>
        <a:xfrm>
          <a:off x="80166" y="1700008"/>
          <a:ext cx="1876573" cy="1125944"/>
        </a:xfrm>
        <a:prstGeom prst="roundRect">
          <a:avLst/>
        </a:prstGeom>
        <a:solidFill>
          <a:schemeClr val="accent3">
            <a:hueOff val="5000117"/>
            <a:satOff val="-7502"/>
            <a:lumOff val="-122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Software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35130" y="1754972"/>
        <a:ext cx="1766645" cy="1016016"/>
      </dsp:txXfrm>
    </dsp:sp>
    <dsp:sp modelId="{9BDABCA2-2711-4D2A-93E7-1460B066F764}">
      <dsp:nvSpPr>
        <dsp:cNvPr id="0" name=""/>
        <dsp:cNvSpPr/>
      </dsp:nvSpPr>
      <dsp:spPr>
        <a:xfrm>
          <a:off x="2144397" y="1700008"/>
          <a:ext cx="1876573" cy="1125944"/>
        </a:xfrm>
        <a:prstGeom prst="roundRect">
          <a:avLst/>
        </a:prstGeom>
        <a:solidFill>
          <a:schemeClr val="accent3">
            <a:hueOff val="6250147"/>
            <a:satOff val="-9378"/>
            <a:lumOff val="-152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Material fungible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199361" y="1754972"/>
        <a:ext cx="1766645" cy="1016016"/>
      </dsp:txXfrm>
    </dsp:sp>
    <dsp:sp modelId="{3107526F-081B-4DAD-9EBB-386C1D603855}">
      <dsp:nvSpPr>
        <dsp:cNvPr id="0" name=""/>
        <dsp:cNvSpPr/>
      </dsp:nvSpPr>
      <dsp:spPr>
        <a:xfrm>
          <a:off x="4208628" y="1700008"/>
          <a:ext cx="1876573" cy="1125944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Pasajes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263592" y="1754972"/>
        <a:ext cx="1766645" cy="1016016"/>
      </dsp:txXfrm>
    </dsp:sp>
    <dsp:sp modelId="{227A49D3-80F0-4EA6-B578-9D53425DEA76}">
      <dsp:nvSpPr>
        <dsp:cNvPr id="0" name=""/>
        <dsp:cNvSpPr/>
      </dsp:nvSpPr>
      <dsp:spPr>
        <a:xfrm>
          <a:off x="6272859" y="1700008"/>
          <a:ext cx="1876573" cy="1125944"/>
        </a:xfrm>
        <a:prstGeom prst="roundRect">
          <a:avLst/>
        </a:prstGeom>
        <a:solidFill>
          <a:schemeClr val="accent3">
            <a:hueOff val="7875184"/>
            <a:satOff val="-11816"/>
            <a:lumOff val="-1922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3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Viáticos</a:t>
          </a:r>
          <a:endParaRPr lang="es-CL" sz="23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6327823" y="1754972"/>
        <a:ext cx="1766645" cy="1016016"/>
      </dsp:txXfrm>
    </dsp:sp>
    <dsp:sp modelId="{5E1DB756-66DD-4547-BF78-8735E7C065E1}">
      <dsp:nvSpPr>
        <dsp:cNvPr id="0" name=""/>
        <dsp:cNvSpPr/>
      </dsp:nvSpPr>
      <dsp:spPr>
        <a:xfrm>
          <a:off x="990970" y="3013610"/>
          <a:ext cx="1876573" cy="1125944"/>
        </a:xfrm>
        <a:prstGeom prst="roundRect">
          <a:avLst/>
        </a:prstGeom>
        <a:solidFill>
          <a:schemeClr val="accent3">
            <a:hueOff val="8750205"/>
            <a:satOff val="-13129"/>
            <a:lumOff val="-213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Propiedad intelectual e industrial</a:t>
          </a:r>
          <a:endParaRPr lang="es-CL" sz="22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045934" y="3068574"/>
        <a:ext cx="1766645" cy="1016016"/>
      </dsp:txXfrm>
    </dsp:sp>
    <dsp:sp modelId="{31FE1CD9-CE9E-4465-9123-B28DCB714D96}">
      <dsp:nvSpPr>
        <dsp:cNvPr id="0" name=""/>
        <dsp:cNvSpPr/>
      </dsp:nvSpPr>
      <dsp:spPr>
        <a:xfrm>
          <a:off x="3055201" y="3013610"/>
          <a:ext cx="1876573" cy="1125944"/>
        </a:xfrm>
        <a:prstGeom prst="roundRect">
          <a:avLst/>
        </a:prstGeom>
        <a:solidFill>
          <a:schemeClr val="accent3">
            <a:hueOff val="10000235"/>
            <a:satOff val="-15004"/>
            <a:lumOff val="-244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Gastos generales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(máx. 8%)</a:t>
          </a:r>
          <a:endParaRPr lang="es-CL" sz="12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110165" y="3068574"/>
        <a:ext cx="1766645" cy="1016016"/>
      </dsp:txXfrm>
    </dsp:sp>
    <dsp:sp modelId="{526377DB-D1A8-4A4B-B9C8-312633DC7B9F}">
      <dsp:nvSpPr>
        <dsp:cNvPr id="0" name=""/>
        <dsp:cNvSpPr/>
      </dsp:nvSpPr>
      <dsp:spPr>
        <a:xfrm>
          <a:off x="5119433" y="3013610"/>
          <a:ext cx="2119196" cy="112594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Gastos de administración superior </a:t>
          </a:r>
          <a:r>
            <a:rPr lang="es-CL" sz="11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(máx. 12%)</a:t>
          </a:r>
          <a:endParaRPr lang="es-CL" sz="1100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5174397" y="3068574"/>
        <a:ext cx="2009268" cy="1016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0AD80-BE4B-4F46-8FFA-B263B55AC495}">
      <dsp:nvSpPr>
        <dsp:cNvPr id="0" name=""/>
        <dsp:cNvSpPr/>
      </dsp:nvSpPr>
      <dsp:spPr>
        <a:xfrm>
          <a:off x="2181590" y="312040"/>
          <a:ext cx="4032520" cy="4032520"/>
        </a:xfrm>
        <a:prstGeom prst="pie">
          <a:avLst>
            <a:gd name="adj1" fmla="val 16200000"/>
            <a:gd name="adj2" fmla="val 1800000"/>
          </a:avLst>
        </a:prstGeom>
        <a:solidFill>
          <a:srgbClr val="769535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2.Capacidades y Gestión</a:t>
          </a:r>
          <a:endParaRPr lang="es-CL" sz="1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306824" y="1166550"/>
        <a:ext cx="1440186" cy="1200155"/>
      </dsp:txXfrm>
    </dsp:sp>
    <dsp:sp modelId="{C68B4EFF-4C0E-4435-B01D-6C4224F96D06}">
      <dsp:nvSpPr>
        <dsp:cNvPr id="0" name=""/>
        <dsp:cNvSpPr/>
      </dsp:nvSpPr>
      <dsp:spPr>
        <a:xfrm>
          <a:off x="2098539" y="456058"/>
          <a:ext cx="4032520" cy="4032520"/>
        </a:xfrm>
        <a:prstGeom prst="pie">
          <a:avLst>
            <a:gd name="adj1" fmla="val 1800000"/>
            <a:gd name="adj2" fmla="val 9000000"/>
          </a:avLst>
        </a:prstGeom>
        <a:solidFill>
          <a:srgbClr val="3B8A81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3.Impacto</a:t>
          </a:r>
          <a:r>
            <a:rPr lang="es-CL" sz="1800" b="1" kern="12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potencial económico y social</a:t>
          </a:r>
          <a:endParaRPr lang="es-CL" sz="1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058663" y="3072396"/>
        <a:ext cx="2160279" cy="1056136"/>
      </dsp:txXfrm>
    </dsp:sp>
    <dsp:sp modelId="{8D054346-FE55-451C-9A19-F88009EA0F0A}">
      <dsp:nvSpPr>
        <dsp:cNvPr id="0" name=""/>
        <dsp:cNvSpPr/>
      </dsp:nvSpPr>
      <dsp:spPr>
        <a:xfrm>
          <a:off x="2015488" y="312040"/>
          <a:ext cx="4032520" cy="403252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1.Contenido Científico y Tecnológico</a:t>
          </a:r>
          <a:endParaRPr lang="es-CL" sz="18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482589" y="1166550"/>
        <a:ext cx="1440186" cy="1200155"/>
      </dsp:txXfrm>
    </dsp:sp>
    <dsp:sp modelId="{F02841A7-B31A-4721-B47C-253DD75E98A0}">
      <dsp:nvSpPr>
        <dsp:cNvPr id="0" name=""/>
        <dsp:cNvSpPr/>
      </dsp:nvSpPr>
      <dsp:spPr>
        <a:xfrm>
          <a:off x="1932290" y="62408"/>
          <a:ext cx="4531785" cy="453178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0DE7E-26CB-4FE5-9711-0DE005B901E4}">
      <dsp:nvSpPr>
        <dsp:cNvPr id="0" name=""/>
        <dsp:cNvSpPr/>
      </dsp:nvSpPr>
      <dsp:spPr>
        <a:xfrm>
          <a:off x="1848907" y="206171"/>
          <a:ext cx="4531785" cy="45317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1A8B4-2C3E-4080-8AA3-3CAE05AE89EA}">
      <dsp:nvSpPr>
        <dsp:cNvPr id="0" name=""/>
        <dsp:cNvSpPr/>
      </dsp:nvSpPr>
      <dsp:spPr>
        <a:xfrm>
          <a:off x="1765523" y="62408"/>
          <a:ext cx="4531785" cy="45317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D47E-7AE0-492B-AACA-D8EF83FD8D3C}">
      <dsp:nvSpPr>
        <dsp:cNvPr id="0" name=""/>
        <dsp:cNvSpPr/>
      </dsp:nvSpPr>
      <dsp:spPr>
        <a:xfrm>
          <a:off x="2714644" y="1444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Productos, procesos, servicios, gestión organizativa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4" y="99200"/>
        <a:ext cx="3778699" cy="586533"/>
      </dsp:txXfrm>
    </dsp:sp>
    <dsp:sp modelId="{CCC4B587-715F-46DA-B6F8-C9DBB6FCE9B1}">
      <dsp:nvSpPr>
        <dsp:cNvPr id="0" name=""/>
        <dsp:cNvSpPr/>
      </dsp:nvSpPr>
      <dsp:spPr>
        <a:xfrm>
          <a:off x="0" y="1444"/>
          <a:ext cx="2714644" cy="782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Producción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(Mínimo 1)</a:t>
          </a:r>
          <a:endParaRPr lang="es-CL" sz="1800" b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38176" y="39620"/>
        <a:ext cx="2638292" cy="705693"/>
      </dsp:txXfrm>
    </dsp:sp>
    <dsp:sp modelId="{F1F09C2A-3147-47F6-82AD-8E637741E089}">
      <dsp:nvSpPr>
        <dsp:cNvPr id="0" name=""/>
        <dsp:cNvSpPr/>
      </dsp:nvSpPr>
      <dsp:spPr>
        <a:xfrm>
          <a:off x="2714643" y="1756261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Licenciamiento, ventas, unidad de negocios, alianza estratégica, paquete tecnológico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3" y="1854017"/>
        <a:ext cx="3778699" cy="586533"/>
      </dsp:txXfrm>
    </dsp:sp>
    <dsp:sp modelId="{A00A07CB-1ED4-4325-927F-AEF504288A24}">
      <dsp:nvSpPr>
        <dsp:cNvPr id="0" name=""/>
        <dsp:cNvSpPr/>
      </dsp:nvSpPr>
      <dsp:spPr>
        <a:xfrm>
          <a:off x="0" y="1756261"/>
          <a:ext cx="2714644" cy="78204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Transferencia</a:t>
          </a:r>
        </a:p>
      </dsp:txBody>
      <dsp:txXfrm>
        <a:off x="38176" y="1794437"/>
        <a:ext cx="2638292" cy="705693"/>
      </dsp:txXfrm>
    </dsp:sp>
    <dsp:sp modelId="{76471A3E-286A-4256-86C8-BDC6CF684BF6}">
      <dsp:nvSpPr>
        <dsp:cNvPr id="0" name=""/>
        <dsp:cNvSpPr/>
      </dsp:nvSpPr>
      <dsp:spPr>
        <a:xfrm>
          <a:off x="2714644" y="843003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Patente, marca, derecho de autor, derecho obtentor, secreto industrial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4" y="940759"/>
        <a:ext cx="3778699" cy="586533"/>
      </dsp:txXfrm>
    </dsp:sp>
    <dsp:sp modelId="{03FB999A-8CD8-40A7-B2DA-8315EE55CB9E}">
      <dsp:nvSpPr>
        <dsp:cNvPr id="0" name=""/>
        <dsp:cNvSpPr/>
      </dsp:nvSpPr>
      <dsp:spPr>
        <a:xfrm>
          <a:off x="0" y="843003"/>
          <a:ext cx="2714644" cy="78204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Protección</a:t>
          </a:r>
          <a:endParaRPr lang="es-CL" sz="2200" b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38176" y="881179"/>
        <a:ext cx="2638292" cy="705693"/>
      </dsp:txXfrm>
    </dsp:sp>
    <dsp:sp modelId="{EABFB144-450E-4C2D-9CD6-4D2E6B9ADC59}">
      <dsp:nvSpPr>
        <dsp:cNvPr id="0" name=""/>
        <dsp:cNvSpPr/>
      </dsp:nvSpPr>
      <dsp:spPr>
        <a:xfrm>
          <a:off x="2714643" y="2582195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Evento, publicación, tesis, cooperación internacional, nuevo proyecto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3" y="2679951"/>
        <a:ext cx="3778699" cy="586533"/>
      </dsp:txXfrm>
    </dsp:sp>
    <dsp:sp modelId="{F7AEE572-3DCE-44E5-9515-5AD4D178CE9A}">
      <dsp:nvSpPr>
        <dsp:cNvPr id="0" name=""/>
        <dsp:cNvSpPr/>
      </dsp:nvSpPr>
      <dsp:spPr>
        <a:xfrm>
          <a:off x="0" y="2582195"/>
          <a:ext cx="2714644" cy="78204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Producción científica</a:t>
          </a:r>
          <a:endParaRPr lang="es-CL" sz="2200" b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38176" y="2620371"/>
        <a:ext cx="2638292" cy="705693"/>
      </dsp:txXfrm>
    </dsp:sp>
    <dsp:sp modelId="{FCB1E153-B1F7-4F1E-B21B-311E76FAFC92}">
      <dsp:nvSpPr>
        <dsp:cNvPr id="0" name=""/>
        <dsp:cNvSpPr/>
      </dsp:nvSpPr>
      <dsp:spPr>
        <a:xfrm>
          <a:off x="2714643" y="3442445"/>
          <a:ext cx="4071966" cy="7820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Cap. profesionales, formación de redes, Infraestructura </a:t>
          </a:r>
          <a:r>
            <a:rPr lang="es-ES_tradnl" sz="1500" kern="1200" dirty="0" err="1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CyT</a:t>
          </a:r>
          <a:endParaRPr lang="es-CL" sz="150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2714643" y="3540201"/>
        <a:ext cx="3778699" cy="586533"/>
      </dsp:txXfrm>
    </dsp:sp>
    <dsp:sp modelId="{03A70015-B4CE-4E0D-86BC-28E310B5C649}">
      <dsp:nvSpPr>
        <dsp:cNvPr id="0" name=""/>
        <dsp:cNvSpPr/>
      </dsp:nvSpPr>
      <dsp:spPr>
        <a:xfrm>
          <a:off x="0" y="3442445"/>
          <a:ext cx="2714644" cy="78204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0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Formación de capacidades</a:t>
          </a:r>
          <a:endParaRPr lang="es-CL" sz="2200" b="0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38176" y="3480621"/>
        <a:ext cx="2638292" cy="7056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F20F5-A270-479F-B45A-A13D57D2C744}">
      <dsp:nvSpPr>
        <dsp:cNvPr id="0" name=""/>
        <dsp:cNvSpPr/>
      </dsp:nvSpPr>
      <dsp:spPr>
        <a:xfrm>
          <a:off x="0" y="0"/>
          <a:ext cx="6995160" cy="1371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Asignación del proyecto a un Panel de Evaluación por Área</a:t>
          </a:r>
          <a:endParaRPr lang="es-CL" sz="2000" kern="12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40173" y="40173"/>
        <a:ext cx="5515086" cy="1291263"/>
      </dsp:txXfrm>
    </dsp:sp>
    <dsp:sp modelId="{D328C3FA-75F5-44AD-814A-8849D06681D6}">
      <dsp:nvSpPr>
        <dsp:cNvPr id="0" name=""/>
        <dsp:cNvSpPr/>
      </dsp:nvSpPr>
      <dsp:spPr>
        <a:xfrm>
          <a:off x="617219" y="1600211"/>
          <a:ext cx="6995160" cy="1371609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Evaluación consolidada de panel</a:t>
          </a:r>
          <a:endParaRPr lang="es-CL" sz="2000" kern="12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657392" y="1640384"/>
        <a:ext cx="5406047" cy="1291263"/>
      </dsp:txXfrm>
    </dsp:sp>
    <dsp:sp modelId="{D4C78CC3-07C0-4D57-8FC0-99FB509D2F72}">
      <dsp:nvSpPr>
        <dsp:cNvPr id="0" name=""/>
        <dsp:cNvSpPr/>
      </dsp:nvSpPr>
      <dsp:spPr>
        <a:xfrm>
          <a:off x="1234439" y="3200422"/>
          <a:ext cx="6995160" cy="1371609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cap="small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Aprobación por el Consejo FONDEF</a:t>
          </a:r>
          <a:endParaRPr lang="es-CL" sz="2000" kern="1200" cap="small" baseline="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1274612" y="3240595"/>
        <a:ext cx="5406047" cy="1291263"/>
      </dsp:txXfrm>
    </dsp:sp>
    <dsp:sp modelId="{F3370729-2082-4E0E-A176-64150285D723}">
      <dsp:nvSpPr>
        <dsp:cNvPr id="0" name=""/>
        <dsp:cNvSpPr/>
      </dsp:nvSpPr>
      <dsp:spPr>
        <a:xfrm>
          <a:off x="6103613" y="1040137"/>
          <a:ext cx="891546" cy="891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>
            <a:latin typeface="Calibri" pitchFamily="34" charset="0"/>
            <a:cs typeface="Calibri" pitchFamily="34" charset="0"/>
          </a:endParaRPr>
        </a:p>
      </dsp:txBody>
      <dsp:txXfrm>
        <a:off x="6304211" y="1040137"/>
        <a:ext cx="490350" cy="670888"/>
      </dsp:txXfrm>
    </dsp:sp>
    <dsp:sp modelId="{EB661849-3A50-4188-AF75-44A7DE67EC4A}">
      <dsp:nvSpPr>
        <dsp:cNvPr id="0" name=""/>
        <dsp:cNvSpPr/>
      </dsp:nvSpPr>
      <dsp:spPr>
        <a:xfrm>
          <a:off x="6720833" y="2631204"/>
          <a:ext cx="891546" cy="891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>
            <a:latin typeface="Calibri" pitchFamily="34" charset="0"/>
            <a:cs typeface="Calibri" pitchFamily="34" charset="0"/>
          </a:endParaRPr>
        </a:p>
      </dsp:txBody>
      <dsp:txXfrm>
        <a:off x="6921431" y="2631204"/>
        <a:ext cx="490350" cy="670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F680F-A3F6-4BEA-BA59-3E6B103275CD}">
      <dsp:nvSpPr>
        <dsp:cNvPr id="0" name=""/>
        <dsp:cNvSpPr/>
      </dsp:nvSpPr>
      <dsp:spPr>
        <a:xfrm>
          <a:off x="3857659" y="350262"/>
          <a:ext cx="2640341" cy="2640341"/>
        </a:xfrm>
        <a:prstGeom prst="gear9">
          <a:avLst/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1.Contenido Científico y Tecnológico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(50%)</a:t>
          </a:r>
          <a:endParaRPr lang="es-CL" sz="1400" b="1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>
        <a:off x="4388485" y="968749"/>
        <a:ext cx="1578689" cy="1357190"/>
      </dsp:txXfrm>
    </dsp:sp>
    <dsp:sp modelId="{D9558375-090E-4F8F-AF7B-E02E0905E83D}">
      <dsp:nvSpPr>
        <dsp:cNvPr id="0" name=""/>
        <dsp:cNvSpPr/>
      </dsp:nvSpPr>
      <dsp:spPr>
        <a:xfrm>
          <a:off x="2491739" y="2136218"/>
          <a:ext cx="2223167" cy="2063152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2.Capacidades y Gestión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(35%)</a:t>
          </a:r>
          <a:endParaRPr lang="es-CL" sz="1400" b="1" kern="1200" dirty="0">
            <a:solidFill>
              <a:schemeClr val="tx2"/>
            </a:solidFill>
          </a:endParaRPr>
        </a:p>
      </dsp:txBody>
      <dsp:txXfrm>
        <a:off x="3034404" y="2658762"/>
        <a:ext cx="1137837" cy="1018064"/>
      </dsp:txXfrm>
    </dsp:sp>
    <dsp:sp modelId="{F2CF18A4-D6BC-4C6E-AC5E-11404C852F1E}">
      <dsp:nvSpPr>
        <dsp:cNvPr id="0" name=""/>
        <dsp:cNvSpPr/>
      </dsp:nvSpPr>
      <dsp:spPr>
        <a:xfrm rot="20700000">
          <a:off x="5232755" y="2481125"/>
          <a:ext cx="2150258" cy="2076609"/>
        </a:xfrm>
        <a:prstGeom prst="gear6">
          <a:avLst/>
        </a:prstGeom>
        <a:solidFill>
          <a:srgbClr val="7030A0">
            <a:alpha val="3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3.Impacto</a:t>
          </a:r>
          <a:r>
            <a:rPr lang="es-CL" sz="1400" b="1" kern="1200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 potencial económico y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baseline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rPr>
            <a:t>(15%)</a:t>
          </a:r>
          <a:endParaRPr lang="es-CL" sz="1400" b="1" kern="1200" dirty="0">
            <a:solidFill>
              <a:schemeClr val="tx2"/>
            </a:solidFill>
            <a:latin typeface="Calibri" pitchFamily="34" charset="0"/>
            <a:cs typeface="Calibri" pitchFamily="34" charset="0"/>
          </a:endParaRPr>
        </a:p>
      </dsp:txBody>
      <dsp:txXfrm rot="-20700000">
        <a:off x="5708738" y="2932218"/>
        <a:ext cx="1198292" cy="1174423"/>
      </dsp:txXfrm>
    </dsp:sp>
    <dsp:sp modelId="{B9BF30C7-C9D9-4AF6-A5F8-D5DC728A5926}">
      <dsp:nvSpPr>
        <dsp:cNvPr id="0" name=""/>
        <dsp:cNvSpPr/>
      </dsp:nvSpPr>
      <dsp:spPr>
        <a:xfrm rot="1066276" flipH="1">
          <a:off x="2769755" y="284223"/>
          <a:ext cx="2868263" cy="3150192"/>
        </a:xfrm>
        <a:prstGeom prst="circularArrow">
          <a:avLst>
            <a:gd name="adj1" fmla="val 4688"/>
            <a:gd name="adj2" fmla="val 299029"/>
            <a:gd name="adj3" fmla="val 2528961"/>
            <a:gd name="adj4" fmla="val 15833982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805CD7-CA06-4AFD-B899-8CAC7AA3F436}">
      <dsp:nvSpPr>
        <dsp:cNvPr id="0" name=""/>
        <dsp:cNvSpPr/>
      </dsp:nvSpPr>
      <dsp:spPr>
        <a:xfrm rot="14766878">
          <a:off x="3392372" y="2313899"/>
          <a:ext cx="2455517" cy="24555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26B8D4-7926-4E37-AAB6-CE33998F3EED}">
      <dsp:nvSpPr>
        <dsp:cNvPr id="0" name=""/>
        <dsp:cNvSpPr/>
      </dsp:nvSpPr>
      <dsp:spPr>
        <a:xfrm flipH="1">
          <a:off x="4286289" y="1278965"/>
          <a:ext cx="2829057" cy="26475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18D12-F90E-4267-8BC8-DDFB7F87C3A2}" type="datetimeFigureOut">
              <a:rPr lang="es-CL" smtClean="0"/>
              <a:pPr/>
              <a:t>18-04-2013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29CFA-2F96-4374-8405-F7FC5BCDC57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41543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94FDA-F022-4FF8-BBA7-5F679D394155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280BF-9979-4186-B08C-AE14C5ACB58C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>
              <a:latin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9656F6-971E-4EAB-B137-D5033D977B0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=""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7561C2-1505-4D2A-8EA0-97396F696B67}" type="datetimeFigureOut">
              <a:rPr lang="es-CL" smtClean="0"/>
              <a:pPr/>
              <a:t>18-04-2013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=""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=""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18-04-2013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18-04-2013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icyt.cl/fonde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icyt.cl/fondef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3467439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Programa </a:t>
            </a:r>
            <a:r>
              <a:rPr lang="es-MX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IDeA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2° Concurso </a:t>
            </a:r>
            <a:r>
              <a:rPr lang="es-MX" sz="4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CIENCIA APLICADA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FONDEF- CONICYT </a:t>
            </a:r>
            <a:br>
              <a:rPr lang="es-MX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MX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2013</a:t>
            </a:r>
            <a:endParaRPr lang="es-CL" sz="2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8976116"/>
              </p:ext>
            </p:extLst>
          </p:nvPr>
        </p:nvGraphicFramePr>
        <p:xfrm>
          <a:off x="571472" y="1643050"/>
          <a:ext cx="7643812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617"/>
                <a:gridCol w="4431195"/>
              </a:tblGrid>
              <a:tr h="584240"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Características</a:t>
                      </a:r>
                      <a:endParaRPr lang="es-CL" sz="18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Ciencia Aplicada</a:t>
                      </a:r>
                      <a:endParaRPr lang="es-CL" sz="18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2010">
                <a:tc>
                  <a:txBody>
                    <a:bodyPr/>
                    <a:lstStyle/>
                    <a:p>
                      <a:r>
                        <a:rPr lang="es-CL" sz="18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Requisito de postulación</a:t>
                      </a:r>
                    </a:p>
                    <a:p>
                      <a:endParaRPr lang="es-CL" sz="1800" b="1" i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CL" sz="1800" b="1" i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s-CL" sz="18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Condición de entrada principal</a:t>
                      </a:r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del proyecto</a:t>
                      </a: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i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Resultado</a:t>
                      </a:r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esperado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i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i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Participación</a:t>
                      </a:r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internacional</a:t>
                      </a:r>
                      <a:endParaRPr lang="es-CL" sz="1800" b="1" i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CL" sz="18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Proyecto presentado en formularios del concurso.</a:t>
                      </a:r>
                    </a:p>
                    <a:p>
                      <a:pPr algn="just"/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/>
                      <a:r>
                        <a:rPr lang="es-ES" sz="180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Contar con </a:t>
                      </a:r>
                      <a:r>
                        <a:rPr lang="es-ES" sz="18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hipótesis</a:t>
                      </a:r>
                      <a:r>
                        <a:rPr lang="es-ES" sz="180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que pueda ser validada y que conduzca a resultados aplicados. </a:t>
                      </a:r>
                    </a:p>
                    <a:p>
                      <a:pPr algn="just"/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Prueba de concepto, modelo o prototipo evaluado en condiciones de laboratorio o pequeña escala.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Opcional (deseable, no obligatoria) </a:t>
                      </a:r>
                      <a:endParaRPr lang="es-CL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es-CL" sz="1800" b="0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571480"/>
            <a:ext cx="68040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5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Características del Concurso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% de aporte por Instituciones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2781456"/>
              </p:ext>
            </p:extLst>
          </p:nvPr>
        </p:nvGraphicFramePr>
        <p:xfrm>
          <a:off x="214282" y="1571612"/>
          <a:ext cx="8229600" cy="337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95536" y="5013176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/>
          </a:p>
        </p:txBody>
      </p:sp>
      <p:sp>
        <p:nvSpPr>
          <p:cNvPr id="3" name="2 Rectángulo"/>
          <p:cNvSpPr/>
          <p:nvPr/>
        </p:nvSpPr>
        <p:spPr>
          <a:xfrm>
            <a:off x="642910" y="5143512"/>
            <a:ext cx="78175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dirty="0" smtClean="0">
                <a:latin typeface="Calibri" pitchFamily="34" charset="0"/>
                <a:cs typeface="Calibri" pitchFamily="34" charset="0"/>
              </a:rPr>
              <a:t>Aportes Incrementales: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nuevos gastos en </a:t>
            </a:r>
            <a:r>
              <a:rPr lang="es-ES" sz="1400" dirty="0">
                <a:latin typeface="Calibri" pitchFamily="34" charset="0"/>
                <a:cs typeface="Calibri" pitchFamily="34" charset="0"/>
              </a:rPr>
              <a:t>especies o bienes adquiridos y/o arrendados, o personas contratadas, todo ello específicamente para el </a:t>
            </a:r>
            <a:r>
              <a:rPr lang="es-ES" sz="1400" dirty="0" smtClean="0">
                <a:latin typeface="Calibri" pitchFamily="34" charset="0"/>
                <a:cs typeface="Calibri" pitchFamily="34" charset="0"/>
              </a:rPr>
              <a:t>proyecto, no existentes previamente en la beneficiaria o empresa o entidad asociada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0" algn="just"/>
            <a:r>
              <a:rPr lang="es-CL" dirty="0" smtClean="0">
                <a:latin typeface="Calibri" pitchFamily="34" charset="0"/>
                <a:cs typeface="Calibri" pitchFamily="34" charset="0"/>
              </a:rPr>
              <a:t>Aportes </a:t>
            </a:r>
            <a:r>
              <a:rPr lang="es-CL" dirty="0">
                <a:latin typeface="Calibri" pitchFamily="34" charset="0"/>
                <a:cs typeface="Calibri" pitchFamily="34" charset="0"/>
              </a:rPr>
              <a:t>no Incrementales: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especies o recursos, humanos o materiales, ya existentes en las beneficiarias y empresas u otras entidades asociadas,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valorizados y puestos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a disposición del proyecto.</a:t>
            </a:r>
          </a:p>
        </p:txBody>
      </p:sp>
    </p:spTree>
    <p:extLst>
      <p:ext uri="{BB962C8B-B14F-4D97-AF65-F5344CB8AC3E}">
        <p14:creationId xmlns="" xmlns:p14="http://schemas.microsoft.com/office/powerpoint/2010/main" val="34660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Ítems</a:t>
            </a:r>
            <a:r>
              <a:rPr lang="es-CL" dirty="0" smtClean="0"/>
              <a:t> </a:t>
            </a:r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financiables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8649171"/>
              </p:ext>
            </p:extLst>
          </p:nvPr>
        </p:nvGraphicFramePr>
        <p:xfrm>
          <a:off x="468313" y="15573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571472" y="1928802"/>
            <a:ext cx="3857652" cy="1214446"/>
          </a:xfrm>
          <a:prstGeom prst="roundRect">
            <a:avLst/>
          </a:prstGeom>
          <a:solidFill>
            <a:schemeClr val="accent3">
              <a:lumMod val="75000"/>
              <a:alpha val="1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Gastos en Personal</a:t>
            </a:r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Gastos en personal:</a:t>
            </a:r>
            <a:b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</a:br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Tarifas</a:t>
            </a:r>
            <a:r>
              <a:rPr lang="es-CL" dirty="0" smtClean="0"/>
              <a:t> </a:t>
            </a:r>
            <a:r>
              <a:rPr lang="es-CL" sz="3600" cap="small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máximas y dedicaciones mínimas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7490723"/>
              </p:ext>
            </p:extLst>
          </p:nvPr>
        </p:nvGraphicFramePr>
        <p:xfrm>
          <a:off x="785786" y="2285992"/>
          <a:ext cx="7416825" cy="3000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054"/>
                <a:gridCol w="1317529"/>
                <a:gridCol w="909723"/>
                <a:gridCol w="773222"/>
                <a:gridCol w="1289551"/>
                <a:gridCol w="1310746"/>
              </a:tblGrid>
              <a:tr h="4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 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Dedicación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Remuneración Mensual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54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Incentivos y Honorarios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Valor máximo por Hora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Mínima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Máxima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Mínima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Máxima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Director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$      12.100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20%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50%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$        </a:t>
                      </a: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440.440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 $        </a:t>
                      </a: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1.101.100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Alterno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$      10.000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20%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50%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$        </a:t>
                      </a: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364.000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 $           </a:t>
                      </a: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910.000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Investigador </a:t>
                      </a:r>
                      <a:r>
                        <a:rPr lang="es-CL" sz="1400" dirty="0" err="1" smtClean="0">
                          <a:effectLst/>
                          <a:latin typeface="Calibri" pitchFamily="34" charset="0"/>
                        </a:rPr>
                        <a:t>PhD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$         8.300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100%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$                  0  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 $        </a:t>
                      </a: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1.510.600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Investigador </a:t>
                      </a:r>
                      <a:r>
                        <a:rPr lang="es-CL" sz="1400" dirty="0" err="1">
                          <a:effectLst/>
                          <a:latin typeface="Calibri" pitchFamily="34" charset="0"/>
                        </a:rPr>
                        <a:t>Prof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$ </a:t>
                      </a:r>
                      <a:r>
                        <a:rPr lang="es-CL" sz="1400" baseline="0" dirty="0" smtClean="0"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6.500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0%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100%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  <a:latin typeface="Calibri" pitchFamily="34" charset="0"/>
                        </a:rPr>
                        <a:t>$                  0   </a:t>
                      </a:r>
                      <a:endParaRPr lang="es-CL" sz="320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Calibri" pitchFamily="34" charset="0"/>
                        </a:rPr>
                        <a:t> $        </a:t>
                      </a:r>
                      <a:r>
                        <a:rPr lang="es-CL" sz="1400" dirty="0" smtClean="0">
                          <a:effectLst/>
                          <a:latin typeface="Calibri" pitchFamily="34" charset="0"/>
                        </a:rPr>
                        <a:t>1.183.000 </a:t>
                      </a:r>
                      <a:endParaRPr lang="es-CL" sz="3200" dirty="0">
                        <a:effectLst/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85786" y="542926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Calibri" pitchFamily="34" charset="0"/>
                <a:cs typeface="Calibri" pitchFamily="34" charset="0"/>
              </a:rPr>
              <a:t>* Según Resolución Exenta n°245 del 29 de Enero de 2013 de CONICYT.</a:t>
            </a:r>
            <a:endParaRPr lang="es-CL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4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Formulación de Proyectos</a:t>
            </a:r>
            <a:endParaRPr lang="es-CL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>
                <a:latin typeface="Calibri" pitchFamily="34" charset="0"/>
                <a:cs typeface="Calibri" pitchFamily="34" charset="0"/>
              </a:rPr>
              <a:t>CIENCIA APLICADA</a:t>
            </a:r>
          </a:p>
          <a:p>
            <a:r>
              <a:rPr lang="es-C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Contenidos de los Proyectos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8229600" cy="480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Contenidos de los Proyectos</a:t>
            </a:r>
            <a:endParaRPr lang="es-CL" dirty="0"/>
          </a:p>
        </p:txBody>
      </p:sp>
      <p:grpSp>
        <p:nvGrpSpPr>
          <p:cNvPr id="6" name="5 Grupo"/>
          <p:cNvGrpSpPr/>
          <p:nvPr/>
        </p:nvGrpSpPr>
        <p:grpSpPr>
          <a:xfrm>
            <a:off x="1071537" y="1643050"/>
            <a:ext cx="2143140" cy="1928826"/>
            <a:chOff x="1770666" y="1206939"/>
            <a:chExt cx="1463831" cy="1366242"/>
          </a:xfrm>
        </p:grpSpPr>
        <p:sp>
          <p:nvSpPr>
            <p:cNvPr id="7" name="6 Elipse"/>
            <p:cNvSpPr/>
            <p:nvPr/>
          </p:nvSpPr>
          <p:spPr>
            <a:xfrm>
              <a:off x="1770666" y="1206939"/>
              <a:ext cx="1463831" cy="1366242"/>
            </a:xfrm>
            <a:prstGeom prst="ellipse">
              <a:avLst/>
            </a:prstGeom>
            <a:solidFill>
              <a:schemeClr val="accent3">
                <a:hueOff val="11250264"/>
                <a:satOff val="-16880"/>
                <a:lumOff val="-2745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es-CL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Contenido Científico y</a:t>
              </a:r>
            </a:p>
            <a:p>
              <a:pPr lvl="0" algn="ctr"/>
              <a:r>
                <a:rPr lang="es-CL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Tecnológico</a:t>
              </a:r>
            </a:p>
            <a:p>
              <a:endParaRPr lang="es-CL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Elipse 4"/>
            <p:cNvSpPr/>
            <p:nvPr/>
          </p:nvSpPr>
          <p:spPr>
            <a:xfrm>
              <a:off x="1970748" y="1407020"/>
              <a:ext cx="966078" cy="96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900" kern="120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435207"/>
              </p:ext>
            </p:extLst>
          </p:nvPr>
        </p:nvGraphicFramePr>
        <p:xfrm>
          <a:off x="2571736" y="2928934"/>
          <a:ext cx="6096000" cy="2595880"/>
        </p:xfrm>
        <a:graphic>
          <a:graphicData uri="http://schemas.openxmlformats.org/drawingml/2006/table">
            <a:tbl>
              <a:tblPr bandRow="1">
                <a:effectLst/>
                <a:tableStyleId>{00A15C55-8517-42AA-B614-E9B94910E393}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1. Problema u oportunidad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2. Análisis del Estado del Arte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3. Solución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4. Hipótesis y componente de Investigación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5. Objetivos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6. Metodologías de investigación</a:t>
                      </a:r>
                      <a:r>
                        <a:rPr lang="es-CL" b="0" baseline="0" dirty="0" smtClean="0">
                          <a:latin typeface="Calibri" pitchFamily="34" charset="0"/>
                          <a:cs typeface="Calibri" pitchFamily="34" charset="0"/>
                        </a:rPr>
                        <a:t> y desarrollo</a:t>
                      </a:r>
                      <a:endParaRPr lang="es-CL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7. Resultados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Tipo de resultados</a:t>
            </a:r>
            <a:endParaRPr lang="es-CL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4381951"/>
              </p:ext>
            </p:extLst>
          </p:nvPr>
        </p:nvGraphicFramePr>
        <p:xfrm>
          <a:off x="214283" y="1857364"/>
          <a:ext cx="6786610" cy="422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7143768" y="1857364"/>
            <a:ext cx="1785950" cy="4143404"/>
          </a:xfrm>
          <a:prstGeom prst="roundRect">
            <a:avLst/>
          </a:prstGeom>
          <a:solidFill>
            <a:srgbClr val="4F81BD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Resultados</a:t>
            </a: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L" sz="20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los </a:t>
            </a: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s-CL" sz="2000" b="1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CL" sz="20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proyectos</a:t>
            </a:r>
            <a:endParaRPr lang="es-CL" sz="2000" b="1" cap="smal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 rot="19618674">
            <a:off x="661412" y="3915748"/>
            <a:ext cx="554461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 P T A T I V O S</a:t>
            </a:r>
            <a:endParaRPr lang="es-CL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2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Contenidos de los Proyectos</a:t>
            </a:r>
            <a:endParaRPr lang="es-CL" dirty="0"/>
          </a:p>
        </p:txBody>
      </p:sp>
      <p:grpSp>
        <p:nvGrpSpPr>
          <p:cNvPr id="3" name="5 Grupo"/>
          <p:cNvGrpSpPr/>
          <p:nvPr/>
        </p:nvGrpSpPr>
        <p:grpSpPr>
          <a:xfrm>
            <a:off x="714348" y="1714488"/>
            <a:ext cx="2500330" cy="2357454"/>
            <a:chOff x="1526695" y="1105735"/>
            <a:chExt cx="1707803" cy="1669851"/>
          </a:xfrm>
        </p:grpSpPr>
        <p:sp>
          <p:nvSpPr>
            <p:cNvPr id="7" name="6 Elipse"/>
            <p:cNvSpPr/>
            <p:nvPr/>
          </p:nvSpPr>
          <p:spPr>
            <a:xfrm>
              <a:off x="1526695" y="1105735"/>
              <a:ext cx="1707803" cy="1669851"/>
            </a:xfrm>
            <a:prstGeom prst="ellipse">
              <a:avLst/>
            </a:prstGeom>
            <a:solidFill>
              <a:srgbClr val="769535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endParaRPr lang="es-CL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lvl="0" algn="ctr"/>
              <a:r>
                <a:rPr lang="es-CL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Capacidades y Gestión</a:t>
              </a:r>
            </a:p>
            <a:p>
              <a:endParaRPr lang="es-CL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Elipse 4"/>
            <p:cNvSpPr/>
            <p:nvPr/>
          </p:nvSpPr>
          <p:spPr>
            <a:xfrm>
              <a:off x="1970748" y="1407020"/>
              <a:ext cx="966078" cy="96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kern="120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71736" y="2928935"/>
          <a:ext cx="6286544" cy="20083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286544"/>
              </a:tblGrid>
              <a:tr h="436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800" dirty="0" smtClean="0">
                          <a:latin typeface="Calibri" pitchFamily="34" charset="0"/>
                          <a:cs typeface="Calibri" pitchFamily="34" charset="0"/>
                        </a:rPr>
                        <a:t>1. Presupuestos</a:t>
                      </a:r>
                      <a:endParaRPr lang="es-CL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30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es-CL" sz="1800" dirty="0" smtClean="0"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Definición Detallada de Cargos y Funciones /</a:t>
                      </a: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Declaración de Participaciones Comprometidas en Otros</a:t>
                      </a:r>
                      <a:r>
                        <a:rPr lang="es-CL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Proyectos</a:t>
                      </a:r>
                    </a:p>
                  </a:txBody>
                  <a:tcPr/>
                </a:tc>
              </a:tr>
              <a:tr h="5910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sz="1800" dirty="0" smtClean="0">
                          <a:latin typeface="Calibri" pitchFamily="34" charset="0"/>
                          <a:cs typeface="Calibri" pitchFamily="34" charset="0"/>
                        </a:rPr>
                        <a:t>3. Plan de</a:t>
                      </a:r>
                      <a:r>
                        <a:rPr lang="es-CL" sz="1800" baseline="0" dirty="0" smtClean="0">
                          <a:latin typeface="Calibri" pitchFamily="34" charset="0"/>
                          <a:cs typeface="Calibri" pitchFamily="34" charset="0"/>
                        </a:rPr>
                        <a:t> trabajo detallado (Carta Gantt)</a:t>
                      </a:r>
                      <a:endParaRPr lang="es-CL" sz="18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Contenidos de los Proyectos</a:t>
            </a:r>
            <a:endParaRPr lang="es-CL" dirty="0"/>
          </a:p>
        </p:txBody>
      </p:sp>
      <p:grpSp>
        <p:nvGrpSpPr>
          <p:cNvPr id="3" name="5 Grupo"/>
          <p:cNvGrpSpPr/>
          <p:nvPr/>
        </p:nvGrpSpPr>
        <p:grpSpPr>
          <a:xfrm>
            <a:off x="857224" y="1571612"/>
            <a:ext cx="2357454" cy="2071702"/>
            <a:chOff x="1526695" y="1105735"/>
            <a:chExt cx="1610214" cy="1467445"/>
          </a:xfrm>
        </p:grpSpPr>
        <p:sp>
          <p:nvSpPr>
            <p:cNvPr id="7" name="6 Elipse"/>
            <p:cNvSpPr/>
            <p:nvPr/>
          </p:nvSpPr>
          <p:spPr>
            <a:xfrm>
              <a:off x="1526695" y="1105735"/>
              <a:ext cx="1610214" cy="1467445"/>
            </a:xfrm>
            <a:prstGeom prst="ellipse">
              <a:avLst/>
            </a:prstGeom>
            <a:solidFill>
              <a:srgbClr val="3B8A81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es-CL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Impacto potencial económico y social</a:t>
              </a:r>
            </a:p>
            <a:p>
              <a:endParaRPr lang="es-CL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Elipse 4"/>
            <p:cNvSpPr/>
            <p:nvPr/>
          </p:nvSpPr>
          <p:spPr>
            <a:xfrm>
              <a:off x="1970748" y="1407020"/>
              <a:ext cx="966078" cy="96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900" kern="120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71736" y="2928934"/>
          <a:ext cx="6286544" cy="300101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6544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latin typeface="Calibri" pitchFamily="34" charset="0"/>
                          <a:cs typeface="Calibri" pitchFamily="34" charset="0"/>
                        </a:rPr>
                        <a:t>1. Descripción del producto, proceso o servicio final </a:t>
                      </a:r>
                    </a:p>
                  </a:txBody>
                  <a:tcPr/>
                </a:tc>
              </a:tr>
              <a:tr h="5895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 smtClean="0">
                          <a:latin typeface="Calibri" pitchFamily="34" charset="0"/>
                          <a:cs typeface="Calibri" pitchFamily="34" charset="0"/>
                        </a:rPr>
                        <a:t>2. Descripción de la situación sin</a:t>
                      </a:r>
                      <a:r>
                        <a:rPr lang="es-CL" baseline="0" dirty="0" smtClean="0">
                          <a:latin typeface="Calibri" pitchFamily="34" charset="0"/>
                          <a:cs typeface="Calibri" pitchFamily="34" charset="0"/>
                        </a:rPr>
                        <a:t> proyecto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895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 smtClean="0">
                          <a:latin typeface="Calibri" pitchFamily="34" charset="0"/>
                          <a:cs typeface="Calibri" pitchFamily="34" charset="0"/>
                        </a:rPr>
                        <a:t>3. Descripción de la situación con</a:t>
                      </a:r>
                      <a:r>
                        <a:rPr lang="es-CL" baseline="0" dirty="0" smtClean="0">
                          <a:latin typeface="Calibri" pitchFamily="34" charset="0"/>
                          <a:cs typeface="Calibri" pitchFamily="34" charset="0"/>
                        </a:rPr>
                        <a:t> proyecto</a:t>
                      </a:r>
                      <a:endParaRPr lang="es-CL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895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 smtClean="0">
                          <a:latin typeface="Calibri" pitchFamily="34" charset="0"/>
                          <a:cs typeface="Calibri" pitchFamily="34" charset="0"/>
                        </a:rPr>
                        <a:t>4. Descripción de entidades interesadas</a:t>
                      </a:r>
                      <a:endParaRPr lang="es-CL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895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b="0" dirty="0" smtClean="0">
                          <a:latin typeface="Calibri" pitchFamily="34" charset="0"/>
                          <a:cs typeface="Calibri" pitchFamily="34" charset="0"/>
                        </a:rPr>
                        <a:t>5.Diagrama preliminar de un Modelo de Negocios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cuádruple"/>
          <p:cNvSpPr/>
          <p:nvPr/>
        </p:nvSpPr>
        <p:spPr>
          <a:xfrm>
            <a:off x="221784" y="2151687"/>
            <a:ext cx="4525963" cy="4291983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995874" y="4447898"/>
            <a:ext cx="1330483" cy="1279108"/>
          </a:xfrm>
          <a:custGeom>
            <a:avLst/>
            <a:gdLst>
              <a:gd name="connsiteX0" fmla="*/ 0 w 1810385"/>
              <a:gd name="connsiteY0" fmla="*/ 301737 h 1810385"/>
              <a:gd name="connsiteX1" fmla="*/ 301737 w 1810385"/>
              <a:gd name="connsiteY1" fmla="*/ 0 h 1810385"/>
              <a:gd name="connsiteX2" fmla="*/ 1508648 w 1810385"/>
              <a:gd name="connsiteY2" fmla="*/ 0 h 1810385"/>
              <a:gd name="connsiteX3" fmla="*/ 1810385 w 1810385"/>
              <a:gd name="connsiteY3" fmla="*/ 301737 h 1810385"/>
              <a:gd name="connsiteX4" fmla="*/ 1810385 w 1810385"/>
              <a:gd name="connsiteY4" fmla="*/ 1508648 h 1810385"/>
              <a:gd name="connsiteX5" fmla="*/ 1508648 w 1810385"/>
              <a:gd name="connsiteY5" fmla="*/ 1810385 h 1810385"/>
              <a:gd name="connsiteX6" fmla="*/ 301737 w 1810385"/>
              <a:gd name="connsiteY6" fmla="*/ 1810385 h 1810385"/>
              <a:gd name="connsiteX7" fmla="*/ 0 w 1810385"/>
              <a:gd name="connsiteY7" fmla="*/ 1508648 h 1810385"/>
              <a:gd name="connsiteX8" fmla="*/ 0 w 1810385"/>
              <a:gd name="connsiteY8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385" h="1810385">
                <a:moveTo>
                  <a:pt x="0" y="301737"/>
                </a:moveTo>
                <a:cubicBezTo>
                  <a:pt x="0" y="135092"/>
                  <a:pt x="135092" y="0"/>
                  <a:pt x="301737" y="0"/>
                </a:cubicBezTo>
                <a:lnTo>
                  <a:pt x="1508648" y="0"/>
                </a:lnTo>
                <a:cubicBezTo>
                  <a:pt x="1675293" y="0"/>
                  <a:pt x="1810385" y="135092"/>
                  <a:pt x="1810385" y="301737"/>
                </a:cubicBezTo>
                <a:lnTo>
                  <a:pt x="1810385" y="1508648"/>
                </a:lnTo>
                <a:cubicBezTo>
                  <a:pt x="1810385" y="1675293"/>
                  <a:pt x="1675293" y="1810385"/>
                  <a:pt x="1508648" y="1810385"/>
                </a:cubicBezTo>
                <a:lnTo>
                  <a:pt x="301737" y="1810385"/>
                </a:lnTo>
                <a:cubicBezTo>
                  <a:pt x="135092" y="1810385"/>
                  <a:pt x="0" y="167529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608CAB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36" tIns="187436" rIns="187436" bIns="18743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19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Programa Fondef Regional</a:t>
            </a:r>
            <a:endParaRPr lang="es-CL" sz="1900" kern="120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2627784" y="4437112"/>
            <a:ext cx="1810385" cy="1716793"/>
          </a:xfrm>
          <a:custGeom>
            <a:avLst/>
            <a:gdLst>
              <a:gd name="connsiteX0" fmla="*/ 0 w 1810385"/>
              <a:gd name="connsiteY0" fmla="*/ 301737 h 1810385"/>
              <a:gd name="connsiteX1" fmla="*/ 301737 w 1810385"/>
              <a:gd name="connsiteY1" fmla="*/ 0 h 1810385"/>
              <a:gd name="connsiteX2" fmla="*/ 1508648 w 1810385"/>
              <a:gd name="connsiteY2" fmla="*/ 0 h 1810385"/>
              <a:gd name="connsiteX3" fmla="*/ 1810385 w 1810385"/>
              <a:gd name="connsiteY3" fmla="*/ 301737 h 1810385"/>
              <a:gd name="connsiteX4" fmla="*/ 1810385 w 1810385"/>
              <a:gd name="connsiteY4" fmla="*/ 1508648 h 1810385"/>
              <a:gd name="connsiteX5" fmla="*/ 1508648 w 1810385"/>
              <a:gd name="connsiteY5" fmla="*/ 1810385 h 1810385"/>
              <a:gd name="connsiteX6" fmla="*/ 301737 w 1810385"/>
              <a:gd name="connsiteY6" fmla="*/ 1810385 h 1810385"/>
              <a:gd name="connsiteX7" fmla="*/ 0 w 1810385"/>
              <a:gd name="connsiteY7" fmla="*/ 1508648 h 1810385"/>
              <a:gd name="connsiteX8" fmla="*/ 0 w 1810385"/>
              <a:gd name="connsiteY8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385" h="1810385">
                <a:moveTo>
                  <a:pt x="0" y="301737"/>
                </a:moveTo>
                <a:cubicBezTo>
                  <a:pt x="0" y="135092"/>
                  <a:pt x="135092" y="0"/>
                  <a:pt x="301737" y="0"/>
                </a:cubicBezTo>
                <a:lnTo>
                  <a:pt x="1508648" y="0"/>
                </a:lnTo>
                <a:cubicBezTo>
                  <a:pt x="1675293" y="0"/>
                  <a:pt x="1810385" y="135092"/>
                  <a:pt x="1810385" y="301737"/>
                </a:cubicBezTo>
                <a:lnTo>
                  <a:pt x="1810385" y="1508648"/>
                </a:lnTo>
                <a:cubicBezTo>
                  <a:pt x="1810385" y="1675293"/>
                  <a:pt x="1675293" y="1810385"/>
                  <a:pt x="1508648" y="1810385"/>
                </a:cubicBezTo>
                <a:lnTo>
                  <a:pt x="301737" y="1810385"/>
                </a:lnTo>
                <a:cubicBezTo>
                  <a:pt x="135092" y="1810385"/>
                  <a:pt x="0" y="167529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8064A2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36" tIns="187436" rIns="187436" bIns="18743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2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Programas Temáticos</a:t>
            </a:r>
            <a:endParaRPr lang="es-CL" sz="2600" kern="1200" baseline="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4284" y="4112068"/>
            <a:ext cx="408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 smtClean="0">
                <a:latin typeface="Calibri" pitchFamily="34" charset="0"/>
              </a:rPr>
              <a:t>(-)                           tamaño                        (+)</a:t>
            </a:r>
            <a:endParaRPr lang="es-CL" sz="18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313051" y="4113012"/>
            <a:ext cx="429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dirty="0" smtClean="0">
                <a:latin typeface="Calibri" pitchFamily="34" charset="0"/>
              </a:rPr>
              <a:t>Top-</a:t>
            </a:r>
            <a:r>
              <a:rPr lang="es-CL" sz="1800" dirty="0" err="1" smtClean="0">
                <a:latin typeface="Calibri" pitchFamily="34" charset="0"/>
              </a:rPr>
              <a:t>down</a:t>
            </a:r>
            <a:r>
              <a:rPr lang="es-CL" sz="1800" dirty="0" smtClean="0">
                <a:latin typeface="Calibri" pitchFamily="34" charset="0"/>
              </a:rPr>
              <a:t>                                         </a:t>
            </a:r>
            <a:r>
              <a:rPr lang="es-CL" sz="1800" dirty="0" err="1" smtClean="0">
                <a:latin typeface="Calibri" pitchFamily="34" charset="0"/>
              </a:rPr>
              <a:t>Bottom</a:t>
            </a:r>
            <a:r>
              <a:rPr lang="es-CL" sz="1800" dirty="0" smtClean="0">
                <a:latin typeface="Calibri" pitchFamily="34" charset="0"/>
              </a:rPr>
              <a:t>-up</a:t>
            </a:r>
            <a:endParaRPr lang="es-CL" sz="1800" dirty="0">
              <a:latin typeface="Calibri" pitchFamily="34" charset="0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5786446" y="3500438"/>
            <a:ext cx="2786082" cy="293661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Genoma Chile 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TIC-</a:t>
            </a:r>
            <a:r>
              <a:rPr lang="es-CL" sz="1400" dirty="0" err="1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Edu</a:t>
            </a:r>
            <a:endParaRPr lang="es-CL" sz="1400" dirty="0" smtClean="0">
              <a:solidFill>
                <a:srgbClr val="006699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Acuicultura Mundial (HUAM)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Marea Roja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Diversificación Acuicultura (PDACH)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Bioenergía</a:t>
            </a:r>
          </a:p>
          <a:p>
            <a:pPr marL="285750" indent="-285750" eaLnBrk="0" hangingPunct="0">
              <a:spcBef>
                <a:spcPct val="40000"/>
              </a:spcBef>
              <a:spcAft>
                <a:spcPct val="10000"/>
              </a:spcAft>
              <a:buFont typeface="Courier New" pitchFamily="49" charset="0"/>
              <a:buChar char="o"/>
              <a:defRPr/>
            </a:pPr>
            <a:r>
              <a:rPr lang="es-CL" sz="1400" dirty="0" smtClean="0">
                <a:solidFill>
                  <a:srgbClr val="006699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Alimentos Funcionales</a:t>
            </a:r>
            <a:endParaRPr lang="es-CL" sz="1400" dirty="0">
              <a:solidFill>
                <a:srgbClr val="006699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756177" y="2816118"/>
            <a:ext cx="1571833" cy="1325000"/>
          </a:xfrm>
          <a:custGeom>
            <a:avLst/>
            <a:gdLst>
              <a:gd name="connsiteX0" fmla="*/ 0 w 1810385"/>
              <a:gd name="connsiteY0" fmla="*/ 301737 h 1810385"/>
              <a:gd name="connsiteX1" fmla="*/ 301737 w 1810385"/>
              <a:gd name="connsiteY1" fmla="*/ 0 h 1810385"/>
              <a:gd name="connsiteX2" fmla="*/ 1508648 w 1810385"/>
              <a:gd name="connsiteY2" fmla="*/ 0 h 1810385"/>
              <a:gd name="connsiteX3" fmla="*/ 1810385 w 1810385"/>
              <a:gd name="connsiteY3" fmla="*/ 301737 h 1810385"/>
              <a:gd name="connsiteX4" fmla="*/ 1810385 w 1810385"/>
              <a:gd name="connsiteY4" fmla="*/ 1508648 h 1810385"/>
              <a:gd name="connsiteX5" fmla="*/ 1508648 w 1810385"/>
              <a:gd name="connsiteY5" fmla="*/ 1810385 h 1810385"/>
              <a:gd name="connsiteX6" fmla="*/ 301737 w 1810385"/>
              <a:gd name="connsiteY6" fmla="*/ 1810385 h 1810385"/>
              <a:gd name="connsiteX7" fmla="*/ 0 w 1810385"/>
              <a:gd name="connsiteY7" fmla="*/ 1508648 h 1810385"/>
              <a:gd name="connsiteX8" fmla="*/ 0 w 1810385"/>
              <a:gd name="connsiteY8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385" h="1810385">
                <a:moveTo>
                  <a:pt x="0" y="301737"/>
                </a:moveTo>
                <a:cubicBezTo>
                  <a:pt x="0" y="135092"/>
                  <a:pt x="135092" y="0"/>
                  <a:pt x="301737" y="0"/>
                </a:cubicBezTo>
                <a:lnTo>
                  <a:pt x="1508648" y="0"/>
                </a:lnTo>
                <a:cubicBezTo>
                  <a:pt x="1675293" y="0"/>
                  <a:pt x="1810385" y="135092"/>
                  <a:pt x="1810385" y="301737"/>
                </a:cubicBezTo>
                <a:lnTo>
                  <a:pt x="1810385" y="1508648"/>
                </a:lnTo>
                <a:cubicBezTo>
                  <a:pt x="1810385" y="1675293"/>
                  <a:pt x="1675293" y="1810385"/>
                  <a:pt x="1508648" y="1810385"/>
                </a:cubicBezTo>
                <a:lnTo>
                  <a:pt x="301737" y="1810385"/>
                </a:lnTo>
                <a:cubicBezTo>
                  <a:pt x="135092" y="1810385"/>
                  <a:pt x="0" y="167529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9BBB59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36" tIns="187436" rIns="187436" bIns="18743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2200" smtClean="0">
                <a:solidFill>
                  <a:schemeClr val="tx1"/>
                </a:solidFill>
                <a:latin typeface="Calibri" pitchFamily="34" charset="0"/>
              </a:rPr>
              <a:t>Programa VIU</a:t>
            </a:r>
            <a:endParaRPr lang="es-CL" sz="2200" kern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2643174" y="1500174"/>
            <a:ext cx="2657708" cy="2631888"/>
          </a:xfrm>
          <a:custGeom>
            <a:avLst/>
            <a:gdLst>
              <a:gd name="connsiteX0" fmla="*/ 0 w 1810385"/>
              <a:gd name="connsiteY0" fmla="*/ 301737 h 1810385"/>
              <a:gd name="connsiteX1" fmla="*/ 301737 w 1810385"/>
              <a:gd name="connsiteY1" fmla="*/ 0 h 1810385"/>
              <a:gd name="connsiteX2" fmla="*/ 1508648 w 1810385"/>
              <a:gd name="connsiteY2" fmla="*/ 0 h 1810385"/>
              <a:gd name="connsiteX3" fmla="*/ 1810385 w 1810385"/>
              <a:gd name="connsiteY3" fmla="*/ 301737 h 1810385"/>
              <a:gd name="connsiteX4" fmla="*/ 1810385 w 1810385"/>
              <a:gd name="connsiteY4" fmla="*/ 1508648 h 1810385"/>
              <a:gd name="connsiteX5" fmla="*/ 1508648 w 1810385"/>
              <a:gd name="connsiteY5" fmla="*/ 1810385 h 1810385"/>
              <a:gd name="connsiteX6" fmla="*/ 301737 w 1810385"/>
              <a:gd name="connsiteY6" fmla="*/ 1810385 h 1810385"/>
              <a:gd name="connsiteX7" fmla="*/ 0 w 1810385"/>
              <a:gd name="connsiteY7" fmla="*/ 1508648 h 1810385"/>
              <a:gd name="connsiteX8" fmla="*/ 0 w 1810385"/>
              <a:gd name="connsiteY8" fmla="*/ 301737 h 18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385" h="1810385">
                <a:moveTo>
                  <a:pt x="0" y="301737"/>
                </a:moveTo>
                <a:cubicBezTo>
                  <a:pt x="0" y="135092"/>
                  <a:pt x="135092" y="0"/>
                  <a:pt x="301737" y="0"/>
                </a:cubicBezTo>
                <a:lnTo>
                  <a:pt x="1508648" y="0"/>
                </a:lnTo>
                <a:cubicBezTo>
                  <a:pt x="1675293" y="0"/>
                  <a:pt x="1810385" y="135092"/>
                  <a:pt x="1810385" y="301737"/>
                </a:cubicBezTo>
                <a:lnTo>
                  <a:pt x="1810385" y="1508648"/>
                </a:lnTo>
                <a:cubicBezTo>
                  <a:pt x="1810385" y="1675293"/>
                  <a:pt x="1675293" y="1810385"/>
                  <a:pt x="1508648" y="1810385"/>
                </a:cubicBezTo>
                <a:lnTo>
                  <a:pt x="301737" y="1810385"/>
                </a:lnTo>
                <a:cubicBezTo>
                  <a:pt x="135092" y="1810385"/>
                  <a:pt x="0" y="1675293"/>
                  <a:pt x="0" y="1508648"/>
                </a:cubicBezTo>
                <a:lnTo>
                  <a:pt x="0" y="301737"/>
                </a:lnTo>
                <a:close/>
              </a:path>
            </a:pathLst>
          </a:custGeom>
          <a:solidFill>
            <a:srgbClr val="5CB37C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436" tIns="187436" rIns="187436" bIns="18743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2800" dirty="0" smtClean="0">
                <a:solidFill>
                  <a:schemeClr val="tx1"/>
                </a:solidFill>
                <a:latin typeface="Calibri" pitchFamily="34" charset="0"/>
              </a:rPr>
              <a:t>Programa </a:t>
            </a:r>
          </a:p>
          <a:p>
            <a:pPr lvl="0" algn="ctr" defTabSz="1155700">
              <a:lnSpc>
                <a:spcPct val="90000"/>
              </a:lnSpc>
              <a:spcAft>
                <a:spcPct val="35000"/>
              </a:spcAft>
            </a:pPr>
            <a:r>
              <a:rPr lang="es-CL" sz="2800" dirty="0" err="1" smtClean="0">
                <a:solidFill>
                  <a:schemeClr val="tx1"/>
                </a:solidFill>
                <a:latin typeface="Calibri" pitchFamily="34" charset="0"/>
              </a:rPr>
              <a:t>IDeA</a:t>
            </a:r>
            <a:endParaRPr lang="es-CL" sz="2800" kern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FONDEF Y SUS PROGRAMAS</a:t>
            </a:r>
            <a:endParaRPr lang="es-CL" dirty="0">
              <a:cs typeface="Calibri" pitchFamily="34" charset="0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5143504" y="3857628"/>
            <a:ext cx="500066" cy="25003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9992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Preparación y postulación de Proyectos</a:t>
            </a:r>
            <a:endParaRPr lang="es-CL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>
                <a:latin typeface="Calibri" pitchFamily="34" charset="0"/>
                <a:cs typeface="Calibri" pitchFamily="34" charset="0"/>
              </a:rPr>
              <a:t>CIENCIA APLICADA</a:t>
            </a:r>
          </a:p>
          <a:p>
            <a:r>
              <a:rPr lang="es-C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Preparación de los Proyectos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Para la formulación y postulación de proyectos se utilizará sistema de presentación de proyectos, vía internet, disponible en </a:t>
            </a: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2"/>
              </a:rPr>
              <a:t>www.conicyt.cl/fondef</a:t>
            </a: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Bef>
                <a:spcPts val="1200"/>
              </a:spcBef>
              <a:buNone/>
            </a:pPr>
            <a:endParaRPr lang="es-ES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s-E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plazo de presentación de proyectos vence el </a:t>
            </a: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día </a:t>
            </a:r>
            <a:r>
              <a:rPr lang="es-E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jueves 16 de mayo </a:t>
            </a: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s-E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s-ES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16:00 horas.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928813"/>
            <a:ext cx="7715250" cy="4143375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es-ES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deberán entregarse ejemplares impresos </a:t>
            </a:r>
            <a:r>
              <a:rPr lang="es-E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 los proyectos postulados.</a:t>
            </a:r>
          </a:p>
          <a:p>
            <a:pPr algn="just" eaLnBrk="1" hangingPunct="1">
              <a:spcBef>
                <a:spcPts val="1200"/>
              </a:spcBef>
            </a:pPr>
            <a:endParaRPr lang="es-ES" sz="2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es-E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Los postulantes podrán </a:t>
            </a:r>
            <a:r>
              <a:rPr lang="es-E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acceder a las bases y el </a:t>
            </a:r>
            <a:r>
              <a:rPr lang="es-ES" sz="2400" b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ppt</a:t>
            </a:r>
            <a:r>
              <a:rPr lang="es-ES" sz="2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informativo del concurso a través de la página web de CONICYT</a:t>
            </a:r>
            <a:r>
              <a:rPr lang="es-ES" sz="2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desde la fecha de publicación del llamado del concurso.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743700" cy="676275"/>
          </a:xfrm>
        </p:spPr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Entrega de Proyectos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Evaluación de Proyectos</a:t>
            </a:r>
            <a:endParaRPr lang="es-CL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>
                <a:latin typeface="Calibri" pitchFamily="34" charset="0"/>
                <a:cs typeface="Calibri" pitchFamily="34" charset="0"/>
              </a:rPr>
              <a:t>CIENCIA APLICADA</a:t>
            </a:r>
          </a:p>
          <a:p>
            <a:r>
              <a:rPr lang="es-C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Criterios de admisibilidad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14282" y="2214554"/>
            <a:ext cx="4040188" cy="354010"/>
          </a:xfrm>
        </p:spPr>
        <p:txBody>
          <a:bodyPr/>
          <a:lstStyle/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1. Requisitos de Postulación</a:t>
            </a:r>
            <a:endParaRPr lang="es-C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14282" y="2714620"/>
            <a:ext cx="4040188" cy="3528392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Completitud del Proyecto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Presentar postulación en los formatos establecidos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Monto mínimo de aporte beneficiaria(s)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Monto máximo subsidio 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Duración máxima </a:t>
            </a:r>
          </a:p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Identificación de </a:t>
            </a:r>
            <a:r>
              <a:rPr lang="es-C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al </a:t>
            </a:r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menos una carta de interés debidamente firmada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2071678"/>
            <a:ext cx="4357718" cy="714380"/>
          </a:xfrm>
        </p:spPr>
        <p:txBody>
          <a:bodyPr/>
          <a:lstStyle/>
          <a:p>
            <a:r>
              <a:rPr lang="es-C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2. Regulaciones específicas para proyectos que consideran investigación en: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572000" y="2857496"/>
            <a:ext cx="4041775" cy="3146452"/>
          </a:xfrm>
        </p:spPr>
        <p:txBody>
          <a:bodyPr>
            <a:noAutofit/>
          </a:bodyPr>
          <a:lstStyle/>
          <a:p>
            <a:pPr marL="342000" indent="-34200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Seres humanos</a:t>
            </a:r>
          </a:p>
          <a:p>
            <a:pPr marL="342000" indent="-34200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Animales</a:t>
            </a:r>
          </a:p>
          <a:p>
            <a:pPr marL="342000" indent="-34200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Sitios arqueológicos, áreas silvestres protegidas, especies protegidas</a:t>
            </a:r>
          </a:p>
          <a:p>
            <a:pPr marL="342000" indent="-342000" algn="just">
              <a:buFont typeface="Arial" pitchFamily="34" charset="0"/>
              <a:buChar char="•"/>
            </a:pPr>
            <a:r>
              <a:rPr lang="es-CL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Internación de especies vegetales, animales o fúngicas (terrestres, marinas o dulceacuícolas) u otro organismo</a:t>
            </a:r>
          </a:p>
          <a:p>
            <a:pPr algn="just"/>
            <a:endParaRPr lang="es-CL" sz="16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CL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Certificados y autorizaciones solicitadas: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6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Solicitudes</a:t>
            </a:r>
            <a:r>
              <a:rPr lang="es-CL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deben ser entregadas con la postulación</a:t>
            </a:r>
            <a:endParaRPr lang="es-CL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CL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stas deben estar </a:t>
            </a:r>
            <a:r>
              <a:rPr lang="es-CL" sz="1600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aprobadas</a:t>
            </a:r>
            <a:r>
              <a:rPr lang="es-CL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antes del primer giro.</a:t>
            </a:r>
          </a:p>
          <a:p>
            <a:pPr marL="342000" indent="-342000"/>
            <a:endParaRPr lang="es-CL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158" y="142873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 el proyecto </a:t>
            </a:r>
            <a:r>
              <a:rPr lang="es-ES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cumple simultáneamente </a:t>
            </a:r>
            <a:r>
              <a:rPr lang="es-ES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 todos y cada uno de estos aspectos, </a:t>
            </a:r>
            <a:r>
              <a:rPr lang="es-ES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será declarado inadmisible y quedará fuera del concurso. </a:t>
            </a:r>
          </a:p>
        </p:txBody>
      </p:sp>
    </p:spTree>
    <p:extLst>
      <p:ext uri="{BB962C8B-B14F-4D97-AF65-F5344CB8AC3E}">
        <p14:creationId xmlns="" xmlns:p14="http://schemas.microsoft.com/office/powerpoint/2010/main" val="3822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Sistema de Evaluación </a:t>
            </a:r>
            <a:br>
              <a:rPr lang="es-CL" sz="3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</a:br>
            <a:r>
              <a:rPr lang="es-CL" sz="26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(Modalidad Panel)</a:t>
            </a:r>
            <a:endParaRPr lang="es-CL" sz="2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1785926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Capítulos de la evaluación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857288" y="1643050"/>
          <a:ext cx="8229600" cy="480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857375"/>
            <a:ext cx="7715250" cy="3571875"/>
          </a:xfrm>
        </p:spPr>
        <p:txBody>
          <a:bodyPr/>
          <a:lstStyle/>
          <a:p>
            <a:pPr algn="just"/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 Panel de Evaluación asignará un puntaje entre 0 y 5 puntos a cada capítulo evaluado.</a:t>
            </a:r>
            <a:endParaRPr lang="es-ES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Puntaje Final</a:t>
            </a:r>
            <a:r>
              <a:rPr lang="es-ES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= (Nota capítulo 1)*50% + (Nota capítulo 2)*35% +(Nota capítulo 3)*15% </a:t>
            </a:r>
            <a:endParaRPr lang="es-CL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57188"/>
            <a:ext cx="6530975" cy="785812"/>
          </a:xfrm>
        </p:spPr>
        <p:txBody>
          <a:bodyPr/>
          <a:lstStyle/>
          <a:p>
            <a:pPr>
              <a:defRPr/>
            </a:pPr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Puntajes de evaluación</a:t>
            </a: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Puntajes de evaluación</a:t>
            </a:r>
            <a:endParaRPr lang="es-CL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2071679"/>
          <a:ext cx="8001056" cy="36897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33335"/>
                <a:gridCol w="1199354"/>
                <a:gridCol w="5668367"/>
              </a:tblGrid>
              <a:tr h="28383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Calificación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Concepto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Descripción</a:t>
                      </a: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 califica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no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cumple/aborda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 criterio bajo análisis o no puede ser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evaluada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debido a la falta de antecedentes o información incompleta.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Deficiente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no cumple/aborda adecuadamente los aspectos de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criterio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 hay graves deficiencias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inherentes.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Regular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cumple/aborda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 términos generales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los aspectos del criterio, pero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existen importantes deficiencias.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Bueno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cumple/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aborda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correctamente los aspectos d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 criterio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aunque requiere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ciertas mejoras.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Muy bueno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cumple/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aborda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los aspectos d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el criterio de muy buena manera,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aún cuando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son posibles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ciertas mejoras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676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Excelente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La propuesta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cumple/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aborda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 manera sobresaliente 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todos los aspectos relevantes del criterio </a:t>
                      </a: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en cuestión</a:t>
                      </a:r>
                      <a:r>
                        <a:rPr lang="x-none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Cualquier deficiencia es muy menor.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71472" y="5857892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sz="1400" dirty="0" smtClean="0">
                <a:latin typeface="Calibri" pitchFamily="34" charset="0"/>
                <a:ea typeface="Times New Roman"/>
                <a:cs typeface="Calibri" pitchFamily="34" charset="0"/>
              </a:rPr>
              <a:t>Nota: Es posible usar medios puntos, pero no fracciones menores.</a:t>
            </a:r>
          </a:p>
          <a:p>
            <a:endParaRPr lang="es-CL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1229266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Cada capítulo será evaluado usando la siguiente tabla:</a:t>
            </a:r>
            <a:endParaRPr lang="es-CL" sz="2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Pasos de la evaluación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500034" y="1643050"/>
            <a:ext cx="2500330" cy="642942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Evaluación Capítulo 1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00034" y="2714620"/>
            <a:ext cx="2500330" cy="571504"/>
          </a:xfrm>
          <a:prstGeom prst="round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¿Obtiene 3 puntos o más?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71472" y="3571876"/>
            <a:ext cx="642942" cy="5715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>No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071670" y="3571876"/>
            <a:ext cx="642942" cy="5715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>Sí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86116" y="3571876"/>
            <a:ext cx="2500330" cy="642942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Evaluación Capítulos </a:t>
            </a:r>
          </a:p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 y 3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286116" y="4572008"/>
            <a:ext cx="2500330" cy="642942"/>
          </a:xfrm>
          <a:prstGeom prst="roundRect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¿Obtiene 3 puntos o más en todos los capítulos?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500430" y="5572140"/>
            <a:ext cx="642942" cy="5715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>No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786314" y="5572140"/>
            <a:ext cx="642942" cy="5715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>Sí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43636" y="5500702"/>
            <a:ext cx="2500330" cy="642942"/>
          </a:xfrm>
          <a:prstGeom prst="roundRect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Califica para ser recomendado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0034" y="5572140"/>
            <a:ext cx="2500330" cy="642942"/>
          </a:xfrm>
          <a:prstGeom prst="round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califica para ser recomendado</a:t>
            </a:r>
            <a:endParaRPr lang="es-CL" sz="1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1571604" y="2428868"/>
            <a:ext cx="285752" cy="21431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Flecha abajo"/>
          <p:cNvSpPr/>
          <p:nvPr/>
        </p:nvSpPr>
        <p:spPr>
          <a:xfrm rot="7871097" flipV="1">
            <a:off x="1826057" y="3443177"/>
            <a:ext cx="347476" cy="26434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Flecha abajo"/>
          <p:cNvSpPr/>
          <p:nvPr/>
        </p:nvSpPr>
        <p:spPr>
          <a:xfrm rot="2440780">
            <a:off x="1193546" y="3439232"/>
            <a:ext cx="357190" cy="28757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Flecha abajo"/>
          <p:cNvSpPr/>
          <p:nvPr/>
        </p:nvSpPr>
        <p:spPr>
          <a:xfrm rot="7871097" flipV="1">
            <a:off x="4612139" y="5300565"/>
            <a:ext cx="347476" cy="26434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abajo"/>
          <p:cNvSpPr/>
          <p:nvPr/>
        </p:nvSpPr>
        <p:spPr>
          <a:xfrm rot="2440780">
            <a:off x="3908189" y="5296619"/>
            <a:ext cx="357190" cy="28757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Flecha abajo"/>
          <p:cNvSpPr/>
          <p:nvPr/>
        </p:nvSpPr>
        <p:spPr>
          <a:xfrm>
            <a:off x="4286248" y="4286256"/>
            <a:ext cx="285752" cy="21431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Flecha abajo"/>
          <p:cNvSpPr/>
          <p:nvPr/>
        </p:nvSpPr>
        <p:spPr>
          <a:xfrm>
            <a:off x="714348" y="4214818"/>
            <a:ext cx="357190" cy="11430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Flecha derecha"/>
          <p:cNvSpPr/>
          <p:nvPr/>
        </p:nvSpPr>
        <p:spPr>
          <a:xfrm>
            <a:off x="5643570" y="5715016"/>
            <a:ext cx="357190" cy="2857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Flecha derecha"/>
          <p:cNvSpPr/>
          <p:nvPr/>
        </p:nvSpPr>
        <p:spPr>
          <a:xfrm flipH="1">
            <a:off x="3143240" y="5715016"/>
            <a:ext cx="285752" cy="28575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Flecha derecha"/>
          <p:cNvSpPr/>
          <p:nvPr/>
        </p:nvSpPr>
        <p:spPr>
          <a:xfrm>
            <a:off x="2857488" y="3714752"/>
            <a:ext cx="357190" cy="2857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139136" cy="1143000"/>
          </a:xfrm>
        </p:spPr>
        <p:txBody>
          <a:bodyPr>
            <a:normAutofit/>
          </a:bodyPr>
          <a:lstStyle/>
          <a:p>
            <a:pPr algn="ctr"/>
            <a:r>
              <a:rPr lang="es-CL" sz="36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Objetivo del PROGRAMA </a:t>
            </a:r>
            <a:r>
              <a:rPr lang="es-CL" sz="3600" b="1" cap="small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IDeA</a:t>
            </a:r>
            <a:r>
              <a:rPr lang="es-CL" sz="3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s-CL" sz="3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CL" sz="3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indent="0" algn="just">
              <a:buNone/>
            </a:pPr>
            <a:r>
              <a:rPr lang="es-CL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Apoyar financieramente </a:t>
            </a:r>
            <a:r>
              <a:rPr lang="es-CL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la ejecución de proyectos de </a:t>
            </a:r>
            <a:r>
              <a:rPr lang="es-CL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investigación científica y tecnológica</a:t>
            </a:r>
            <a:r>
              <a:rPr lang="es-CL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con potencial impacto económico y/o social,  cuyos resultados sean obtenidos, evaluados y validados en plazos breves.</a:t>
            </a:r>
            <a:endParaRPr lang="es-CL" sz="32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Primeras acciones proyectos adjudicados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214282" y="2272312"/>
            <a:ext cx="1928826" cy="4037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s-CL" sz="1400" b="1" dirty="0">
                <a:latin typeface="Calibri" pitchFamily="34" charset="0"/>
                <a:cs typeface="Calibri" pitchFamily="34" charset="0"/>
              </a:rPr>
              <a:t> FONDEF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Comunica resolución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adjudicación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del concurso 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a la(s) beneficiaria(s)</a:t>
            </a:r>
            <a:endParaRPr lang="es-CL" sz="1400" b="1" dirty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CL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1400" dirty="0" smtClean="0">
                <a:latin typeface="Calibri" pitchFamily="34" charset="0"/>
                <a:cs typeface="Calibri" pitchFamily="34" charset="0"/>
              </a:rPr>
              <a:t>Envío 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de convenio con CONICYT firmado por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la(s) beneficiaria(s)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: 60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días corridos máximo a partir de fecha de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comunicación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de adjudicación</a:t>
            </a:r>
            <a:endParaRPr lang="es-CL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00298" y="2272312"/>
            <a:ext cx="1928826" cy="4037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endParaRPr lang="es-CL" sz="14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1400" dirty="0">
                <a:latin typeface="Calibri" pitchFamily="34" charset="0"/>
                <a:cs typeface="Calibri" pitchFamily="34" charset="0"/>
              </a:rPr>
              <a:t>La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fecha de resolución 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de los convenios entre la Institución Beneficiaria y </a:t>
            </a:r>
            <a:r>
              <a:rPr lang="es-CL" sz="1400" dirty="0" err="1">
                <a:latin typeface="Calibri" pitchFamily="34" charset="0"/>
                <a:cs typeface="Calibri" pitchFamily="34" charset="0"/>
              </a:rPr>
              <a:t>Conicyt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 es </a:t>
            </a:r>
            <a:r>
              <a:rPr lang="es-CL" sz="1400" b="1" dirty="0">
                <a:latin typeface="Calibri" pitchFamily="34" charset="0"/>
                <a:cs typeface="Calibri" pitchFamily="34" charset="0"/>
              </a:rPr>
              <a:t>la fecha de inicio del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proyecto</a:t>
            </a:r>
          </a:p>
          <a:p>
            <a:endParaRPr lang="es-CL" sz="1400" b="1" dirty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Paso directo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del proyecto postulado a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plataforma de Seguimiento y Control</a:t>
            </a:r>
            <a:endParaRPr lang="es-CL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786314" y="2272312"/>
            <a:ext cx="1928826" cy="4037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Cuenta corriente 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asociada al proyecto</a:t>
            </a:r>
          </a:p>
          <a:p>
            <a:pPr lvl="0">
              <a:buFont typeface="Arial" pitchFamily="34" charset="0"/>
              <a:buChar char="•"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Boleta de garantía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, en caso de instituciones privadas</a:t>
            </a:r>
          </a:p>
          <a:p>
            <a:pPr lvl="0">
              <a:buFont typeface="Arial" pitchFamily="34" charset="0"/>
              <a:buChar char="•"/>
            </a:pPr>
            <a:endParaRPr lang="es-CL" sz="14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1400" b="1" dirty="0">
                <a:latin typeface="Calibri" pitchFamily="34" charset="0"/>
                <a:cs typeface="Calibri" pitchFamily="34" charset="0"/>
              </a:rPr>
              <a:t>Certificados</a:t>
            </a:r>
            <a:r>
              <a:rPr lang="es-CL" sz="1400" dirty="0">
                <a:latin typeface="Calibri" pitchFamily="34" charset="0"/>
                <a:cs typeface="Calibri" pitchFamily="34" charset="0"/>
              </a:rPr>
              <a:t> de comités de ética u otros organismos competentes.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7000892" y="2272312"/>
            <a:ext cx="2000232" cy="4037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lvl="0"/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L" sz="1400" dirty="0" smtClean="0">
                <a:latin typeface="Calibri" pitchFamily="34" charset="0"/>
                <a:cs typeface="Calibri" pitchFamily="34" charset="0"/>
              </a:rPr>
              <a:t>Reformulación según exigencias y recomendaciones: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30 días desde inicio del proyecto</a:t>
            </a:r>
          </a:p>
          <a:p>
            <a:pPr lvl="0"/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s-CL" sz="1400" dirty="0" smtClean="0">
                <a:latin typeface="Calibri" pitchFamily="34" charset="0"/>
                <a:cs typeface="Calibri" pitchFamily="34" charset="0"/>
              </a:rPr>
              <a:t>Revisión y ajuste de </a:t>
            </a:r>
            <a:r>
              <a:rPr lang="es-CL" sz="1400" b="1" dirty="0" smtClean="0">
                <a:latin typeface="Calibri" pitchFamily="34" charset="0"/>
                <a:cs typeface="Calibri" pitchFamily="34" charset="0"/>
              </a:rPr>
              <a:t>resultados</a:t>
            </a:r>
            <a:r>
              <a:rPr lang="es-CL" sz="1400" dirty="0" smtClean="0">
                <a:latin typeface="Calibri" pitchFamily="34" charset="0"/>
                <a:cs typeface="Calibri" pitchFamily="34" charset="0"/>
              </a:rPr>
              <a:t> (primeros 4 meses)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42844" y="170080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Adjudicación</a:t>
            </a:r>
            <a:endParaRPr lang="es-CL" dirty="0"/>
          </a:p>
        </p:txBody>
      </p:sp>
      <p:sp>
        <p:nvSpPr>
          <p:cNvPr id="9" name="8 Rectángulo redondeado"/>
          <p:cNvSpPr/>
          <p:nvPr/>
        </p:nvSpPr>
        <p:spPr>
          <a:xfrm>
            <a:off x="2428860" y="170080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Inicio del proyecto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714876" y="170080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Primer giro</a:t>
            </a:r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7000892" y="1700808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Primeras acciones</a:t>
            </a:r>
            <a:endParaRPr lang="es-CL" dirty="0"/>
          </a:p>
        </p:txBody>
      </p:sp>
      <p:grpSp>
        <p:nvGrpSpPr>
          <p:cNvPr id="13" name="12 Grupo"/>
          <p:cNvGrpSpPr/>
          <p:nvPr/>
        </p:nvGrpSpPr>
        <p:grpSpPr>
          <a:xfrm>
            <a:off x="2000232" y="1915122"/>
            <a:ext cx="357190" cy="340039"/>
            <a:chOff x="1573914" y="1785212"/>
            <a:chExt cx="438940" cy="340039"/>
          </a:xfrm>
        </p:grpSpPr>
        <p:sp>
          <p:nvSpPr>
            <p:cNvPr id="14" name="13 Flecha derecha"/>
            <p:cNvSpPr/>
            <p:nvPr/>
          </p:nvSpPr>
          <p:spPr>
            <a:xfrm>
              <a:off x="1573914" y="1785212"/>
              <a:ext cx="438940" cy="3400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 derecha 4"/>
            <p:cNvSpPr/>
            <p:nvPr/>
          </p:nvSpPr>
          <p:spPr>
            <a:xfrm>
              <a:off x="1573914" y="1853220"/>
              <a:ext cx="336928" cy="204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600" kern="120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286248" y="1915122"/>
            <a:ext cx="357190" cy="340039"/>
            <a:chOff x="1573914" y="1785212"/>
            <a:chExt cx="438940" cy="340039"/>
          </a:xfrm>
        </p:grpSpPr>
        <p:sp>
          <p:nvSpPr>
            <p:cNvPr id="17" name="16 Flecha derecha"/>
            <p:cNvSpPr/>
            <p:nvPr/>
          </p:nvSpPr>
          <p:spPr>
            <a:xfrm>
              <a:off x="1573914" y="1785212"/>
              <a:ext cx="438940" cy="3400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lecha derecha 4"/>
            <p:cNvSpPr/>
            <p:nvPr/>
          </p:nvSpPr>
          <p:spPr>
            <a:xfrm>
              <a:off x="1573914" y="1853220"/>
              <a:ext cx="336928" cy="204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600" kern="120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572264" y="1915122"/>
            <a:ext cx="357190" cy="340039"/>
            <a:chOff x="1573914" y="1785212"/>
            <a:chExt cx="438940" cy="340039"/>
          </a:xfrm>
        </p:grpSpPr>
        <p:sp>
          <p:nvSpPr>
            <p:cNvPr id="20" name="19 Flecha derecha"/>
            <p:cNvSpPr/>
            <p:nvPr/>
          </p:nvSpPr>
          <p:spPr>
            <a:xfrm>
              <a:off x="1573914" y="1785212"/>
              <a:ext cx="438940" cy="3400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echa derecha 4"/>
            <p:cNvSpPr/>
            <p:nvPr/>
          </p:nvSpPr>
          <p:spPr>
            <a:xfrm>
              <a:off x="1573914" y="1853220"/>
              <a:ext cx="336928" cy="204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6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cap="small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¡No olvidar!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308665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sz="1600" dirty="0" smtClean="0">
                <a:latin typeface="Calibri" pitchFamily="34" charset="0"/>
                <a:cs typeface="Calibri" pitchFamily="34" charset="0"/>
              </a:rPr>
              <a:t>El proyecto debe tener al menos un Director,  un Director Alterno  y un Investigador principal.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sz="1600" dirty="0" smtClean="0">
                <a:latin typeface="Calibri" pitchFamily="34" charset="0"/>
                <a:cs typeface="Calibri" pitchFamily="34" charset="0"/>
              </a:rPr>
              <a:t>Deben poseer objetivo general y al menos un objetivo especifico.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CL" sz="1600" dirty="0" smtClean="0">
                <a:latin typeface="Calibri" pitchFamily="34" charset="0"/>
                <a:cs typeface="Calibri" pitchFamily="34" charset="0"/>
              </a:rPr>
              <a:t>El proyecto debe tener como mínimo un Resultado de</a:t>
            </a:r>
            <a:r>
              <a:rPr lang="es-CL" sz="1600" b="1" dirty="0" smtClean="0">
                <a:latin typeface="Calibri" pitchFamily="34" charset="0"/>
                <a:cs typeface="Calibri" pitchFamily="34" charset="0"/>
              </a:rPr>
              <a:t> Producción</a:t>
            </a:r>
            <a:endParaRPr lang="es-CL" sz="16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s-CL" sz="1600" dirty="0" smtClean="0">
                <a:latin typeface="Calibri" pitchFamily="34" charset="0"/>
                <a:cs typeface="Calibri" pitchFamily="34" charset="0"/>
              </a:rPr>
              <a:t>Financiamiento</a:t>
            </a: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80% Aporte FONDEF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 </a:t>
            </a:r>
            <a:endParaRPr lang="es-ES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20% instituciones Beneficiarias (Si hay entidades asociadas su aporte se sumará a la entidad beneficiaria).</a:t>
            </a:r>
          </a:p>
          <a:p>
            <a:pPr lvl="0"/>
            <a:r>
              <a:rPr lang="es-CL" sz="1600" dirty="0" smtClean="0">
                <a:latin typeface="Calibri" pitchFamily="34" charset="0"/>
                <a:cs typeface="Calibri" pitchFamily="34" charset="0"/>
              </a:rPr>
              <a:t>Cumplir con la </a:t>
            </a:r>
            <a:r>
              <a:rPr lang="es-CL" sz="1600" b="1" dirty="0" smtClean="0">
                <a:latin typeface="Calibri" pitchFamily="34" charset="0"/>
                <a:cs typeface="Calibri" pitchFamily="34" charset="0"/>
              </a:rPr>
              <a:t>dedicación horaria mínima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:	</a:t>
            </a:r>
          </a:p>
          <a:p>
            <a:pPr lvl="1"/>
            <a:r>
              <a:rPr lang="es-CL" sz="1600" u="sng" dirty="0" smtClean="0">
                <a:latin typeface="Calibri" pitchFamily="34" charset="0"/>
                <a:cs typeface="Calibri" pitchFamily="34" charset="0"/>
              </a:rPr>
              <a:t>Director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: mín.  36 horas/mes;  máx. 90 horas/mes</a:t>
            </a:r>
          </a:p>
          <a:p>
            <a:pPr lvl="1">
              <a:spcAft>
                <a:spcPts val="600"/>
              </a:spcAft>
            </a:pPr>
            <a:r>
              <a:rPr lang="es-CL" sz="1600" u="sng" dirty="0" smtClean="0">
                <a:latin typeface="Calibri" pitchFamily="34" charset="0"/>
                <a:cs typeface="Calibri" pitchFamily="34" charset="0"/>
              </a:rPr>
              <a:t>Director alterno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: mín.  36 horas/mes;  máx. 90 horas/mes </a:t>
            </a:r>
          </a:p>
          <a:p>
            <a:r>
              <a:rPr lang="es-CL" sz="1600" dirty="0" smtClean="0">
                <a:latin typeface="Calibri" pitchFamily="34" charset="0"/>
                <a:cs typeface="Calibri" pitchFamily="34" charset="0"/>
              </a:rPr>
              <a:t>Cumplir con </a:t>
            </a:r>
            <a:r>
              <a:rPr lang="es-CL" sz="1600" b="1" dirty="0" smtClean="0">
                <a:latin typeface="Calibri" pitchFamily="34" charset="0"/>
                <a:cs typeface="Calibri" pitchFamily="34" charset="0"/>
              </a:rPr>
              <a:t>montos máximos 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de</a:t>
            </a:r>
            <a:r>
              <a:rPr lang="es-CL" sz="1600" u="sng" dirty="0" smtClean="0">
                <a:latin typeface="Calibri" pitchFamily="34" charset="0"/>
                <a:cs typeface="Calibri" pitchFamily="34" charset="0"/>
              </a:rPr>
              <a:t> Gastos en personal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Director: 			$ 12.100/h </a:t>
            </a: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Director alterno: 		$ 10.000/h</a:t>
            </a:r>
          </a:p>
          <a:p>
            <a:pPr lvl="1"/>
            <a:r>
              <a:rPr lang="es-CL" sz="1600" dirty="0" smtClean="0">
                <a:latin typeface="Calibri" pitchFamily="34" charset="0"/>
                <a:cs typeface="Calibri" pitchFamily="34" charset="0"/>
              </a:rPr>
              <a:t>Investigador </a:t>
            </a:r>
            <a:r>
              <a:rPr lang="es-CL" sz="1600" dirty="0" err="1" smtClean="0">
                <a:latin typeface="Calibri" pitchFamily="34" charset="0"/>
                <a:cs typeface="Calibri" pitchFamily="34" charset="0"/>
              </a:rPr>
              <a:t>PhD</a:t>
            </a:r>
            <a:r>
              <a:rPr lang="es-CL" sz="1600" dirty="0" smtClean="0">
                <a:latin typeface="Calibri" pitchFamily="34" charset="0"/>
                <a:cs typeface="Calibri" pitchFamily="34" charset="0"/>
              </a:rPr>
              <a:t>: 		$   8.300/h</a:t>
            </a:r>
          </a:p>
          <a:p>
            <a:pPr lvl="1">
              <a:spcAft>
                <a:spcPts val="600"/>
              </a:spcAft>
            </a:pPr>
            <a:r>
              <a:rPr lang="es-CL" sz="1600" dirty="0" smtClean="0">
                <a:latin typeface="Calibri" pitchFamily="34" charset="0"/>
                <a:cs typeface="Calibri" pitchFamily="34" charset="0"/>
              </a:rPr>
              <a:t>Investigador profesional: 	$   6.500/h</a:t>
            </a:r>
          </a:p>
          <a:p>
            <a:pPr lvl="1"/>
            <a:endParaRPr lang="es-CL" sz="1600" dirty="0" smtClean="0"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None/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		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s-CL" sz="1800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CL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es-ES" sz="1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14348" y="2428868"/>
            <a:ext cx="7772400" cy="3571900"/>
          </a:xfrm>
        </p:spPr>
        <p:txBody>
          <a:bodyPr>
            <a:normAutofit/>
          </a:bodyPr>
          <a:lstStyle/>
          <a:p>
            <a:pPr algn="ctr"/>
            <a:r>
              <a:rPr lang="es-CL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CL" dirty="0" smtClean="0">
                <a:latin typeface="Calibri" pitchFamily="34" charset="0"/>
                <a:cs typeface="Calibri" pitchFamily="34" charset="0"/>
              </a:rPr>
            </a:br>
            <a:r>
              <a:rPr lang="es-CL" cap="small" dirty="0" smtClean="0">
                <a:latin typeface="Calibri" pitchFamily="34" charset="0"/>
                <a:cs typeface="Calibri" pitchFamily="34" charset="0"/>
              </a:rPr>
              <a:t>¡Muchas gracias!</a:t>
            </a:r>
            <a:r>
              <a:rPr lang="es-CL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CL" dirty="0" smtClean="0">
                <a:latin typeface="Calibri" pitchFamily="34" charset="0"/>
                <a:cs typeface="Calibri" pitchFamily="34" charset="0"/>
              </a:rPr>
            </a:br>
            <a:r>
              <a:rPr lang="es-CL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s-CL" dirty="0" smtClean="0">
                <a:latin typeface="Calibri" pitchFamily="34" charset="0"/>
                <a:cs typeface="Calibri" pitchFamily="34" charset="0"/>
              </a:rPr>
            </a:br>
            <a:r>
              <a:rPr lang="es-CL" sz="2400" dirty="0" smtClean="0">
                <a:latin typeface="Calibri" pitchFamily="34" charset="0"/>
                <a:cs typeface="Calibri" pitchFamily="34" charset="0"/>
                <a:hlinkClick r:id="rId2"/>
              </a:rPr>
              <a:t>www.conIcYt.cl/fondef</a:t>
            </a:r>
            <a:r>
              <a:rPr lang="es-CL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es-CL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 smtClean="0"/>
              <a:t>PRESENTACIÓN VISTA DE PLATAFORMA DE POSTULACIÓN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ANEXO</a:t>
            </a:r>
            <a:endParaRPr lang="es-C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719" r="2734" b="6250"/>
          <a:stretch>
            <a:fillRect/>
          </a:stretch>
        </p:blipFill>
        <p:spPr bwMode="auto">
          <a:xfrm>
            <a:off x="0" y="285728"/>
            <a:ext cx="9144000" cy="61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6286512" y="857232"/>
            <a:ext cx="1785950" cy="50006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0986" r="2734" b="6249"/>
          <a:stretch>
            <a:fillRect/>
          </a:stretch>
        </p:blipFill>
        <p:spPr bwMode="auto">
          <a:xfrm>
            <a:off x="0" y="142852"/>
            <a:ext cx="913013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1142976" y="1428736"/>
            <a:ext cx="1000132" cy="192882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2285984" y="785794"/>
            <a:ext cx="4143404" cy="50006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532" t="11719" r="3320" b="6982"/>
          <a:stretch>
            <a:fillRect/>
          </a:stretch>
        </p:blipFill>
        <p:spPr bwMode="auto">
          <a:xfrm>
            <a:off x="0" y="214290"/>
            <a:ext cx="9001156" cy="63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071670" y="2000240"/>
            <a:ext cx="3571900" cy="121444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142844" y="1643050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101" t="11719" r="3320" b="6250"/>
          <a:stretch>
            <a:fillRect/>
          </a:stretch>
        </p:blipFill>
        <p:spPr bwMode="auto">
          <a:xfrm>
            <a:off x="0" y="0"/>
            <a:ext cx="907004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143108" y="1928802"/>
            <a:ext cx="3571900" cy="164307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142844" y="1785926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648" t="11719" r="15039" b="54844"/>
          <a:stretch>
            <a:fillRect/>
          </a:stretch>
        </p:blipFill>
        <p:spPr bwMode="auto">
          <a:xfrm>
            <a:off x="571472" y="428604"/>
            <a:ext cx="807453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Flecha derecha"/>
          <p:cNvSpPr/>
          <p:nvPr/>
        </p:nvSpPr>
        <p:spPr>
          <a:xfrm>
            <a:off x="142844" y="1500174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2214546" y="2214554"/>
            <a:ext cx="4786346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7 Grupo"/>
          <p:cNvGrpSpPr/>
          <p:nvPr/>
        </p:nvGrpSpPr>
        <p:grpSpPr>
          <a:xfrm>
            <a:off x="571472" y="928670"/>
            <a:ext cx="6933689" cy="5357849"/>
            <a:chOff x="3428992" y="1142984"/>
            <a:chExt cx="6933689" cy="535784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l="27539" t="45028" r="22019" b="6250"/>
            <a:stretch>
              <a:fillRect/>
            </a:stretch>
          </p:blipFill>
          <p:spPr bwMode="auto">
            <a:xfrm>
              <a:off x="3428992" y="1142984"/>
              <a:ext cx="6933689" cy="535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8 Rectángulo redondeado"/>
            <p:cNvSpPr/>
            <p:nvPr/>
          </p:nvSpPr>
          <p:spPr>
            <a:xfrm>
              <a:off x="3643306" y="1214422"/>
              <a:ext cx="1143008" cy="28575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3714744" y="4071942"/>
              <a:ext cx="1143008" cy="28575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1758" t="11719" r="1562" b="6250"/>
          <a:stretch>
            <a:fillRect/>
          </a:stretch>
        </p:blipFill>
        <p:spPr bwMode="auto">
          <a:xfrm>
            <a:off x="0" y="0"/>
            <a:ext cx="9189319" cy="623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2357422" y="2643182"/>
            <a:ext cx="5500726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derecha"/>
          <p:cNvSpPr/>
          <p:nvPr/>
        </p:nvSpPr>
        <p:spPr>
          <a:xfrm>
            <a:off x="357158" y="1714488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1500166" y="3000372"/>
            <a:ext cx="6572296" cy="3500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algn="ctr"/>
            <a:r>
              <a:rPr lang="es-CL" sz="2800" b="1" dirty="0" smtClean="0">
                <a:latin typeface="Calibri" pitchFamily="34" charset="0"/>
                <a:cs typeface="Calibri" pitchFamily="34" charset="0"/>
              </a:rPr>
              <a:t>Formulación Científica</a:t>
            </a:r>
          </a:p>
          <a:p>
            <a:pPr algn="ctr"/>
            <a:endParaRPr lang="es-CL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Problema u oportunidad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Análisis del Estado del Arte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Solución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Hipótesis y Componente de Investigación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Metodologías I+D</a:t>
            </a:r>
            <a:endParaRPr lang="es-CL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Diagrama</a:t>
            </a:r>
            <a:r>
              <a:rPr lang="es-CL" sz="36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Programa </a:t>
            </a:r>
            <a:r>
              <a:rPr lang="es-CL" sz="3600" cap="small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lang="es-CL" sz="3600" cap="small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3413759"/>
              </p:ext>
            </p:extLst>
          </p:nvPr>
        </p:nvGraphicFramePr>
        <p:xfrm>
          <a:off x="0" y="642918"/>
          <a:ext cx="8961471" cy="515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2214546" y="3500438"/>
            <a:ext cx="135732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500166" y="207167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sz="2800" b="1" cap="small" dirty="0" smtClean="0">
                <a:latin typeface="Calibri" pitchFamily="34" charset="0"/>
                <a:cs typeface="Calibri" pitchFamily="34" charset="0"/>
              </a:rPr>
              <a:t>Programa </a:t>
            </a:r>
            <a:r>
              <a:rPr lang="es-CL" sz="2800" b="1" cap="smal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sz="2800" b="1" cap="small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7143768" y="2928934"/>
            <a:ext cx="1770846" cy="1214446"/>
            <a:chOff x="1928794" y="1897736"/>
            <a:chExt cx="1699408" cy="1307527"/>
          </a:xfrm>
        </p:grpSpPr>
        <p:sp>
          <p:nvSpPr>
            <p:cNvPr id="9" name="8 Elipse"/>
            <p:cNvSpPr/>
            <p:nvPr/>
          </p:nvSpPr>
          <p:spPr>
            <a:xfrm>
              <a:off x="1928794" y="1897736"/>
              <a:ext cx="1699408" cy="1307527"/>
            </a:xfrm>
            <a:prstGeom prst="ellipse">
              <a:avLst/>
            </a:prstGeom>
            <a:solidFill>
              <a:schemeClr val="accent3">
                <a:hueOff val="11250264"/>
                <a:satOff val="-16880"/>
                <a:lumOff val="-2745"/>
                <a:alpha val="3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203018" y="2128476"/>
              <a:ext cx="1285884" cy="924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kern="1200" dirty="0" smtClean="0">
                  <a:latin typeface="Calibri" pitchFamily="34" charset="0"/>
                  <a:cs typeface="Calibri" pitchFamily="34" charset="0"/>
                </a:rPr>
                <a:t>Resultados de  proyectos de otras fuentes de financiamiento</a:t>
              </a:r>
              <a:endParaRPr lang="es-CL" sz="1200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" name="10 Flecha derecha"/>
          <p:cNvSpPr/>
          <p:nvPr/>
        </p:nvSpPr>
        <p:spPr>
          <a:xfrm rot="10800000" flipV="1">
            <a:off x="5643570" y="3571876"/>
            <a:ext cx="142876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5715008" y="3143248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alibri" pitchFamily="34" charset="0"/>
                <a:cs typeface="Calibri" pitchFamily="34" charset="0"/>
              </a:rPr>
              <a:t>Evaluación</a:t>
            </a:r>
            <a:endParaRPr lang="es-CL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72" t="11719" r="1562" b="6250"/>
          <a:stretch>
            <a:fillRect/>
          </a:stretch>
        </p:blipFill>
        <p:spPr bwMode="auto">
          <a:xfrm>
            <a:off x="0" y="0"/>
            <a:ext cx="91057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2285984" y="2857496"/>
            <a:ext cx="5500726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1643042" y="3071810"/>
            <a:ext cx="6572296" cy="3500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 fontScale="77500" lnSpcReduction="20000"/>
          </a:bodyPr>
          <a:lstStyle/>
          <a:p>
            <a:pPr algn="ctr"/>
            <a:r>
              <a:rPr lang="es-CL" sz="2800" b="1" dirty="0" smtClean="0">
                <a:latin typeface="Calibri" pitchFamily="34" charset="0"/>
                <a:cs typeface="Calibri" pitchFamily="34" charset="0"/>
              </a:rPr>
              <a:t>Documentación del Proyecto</a:t>
            </a:r>
          </a:p>
          <a:p>
            <a:pPr algn="ctr"/>
            <a:endParaRPr lang="es-CL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Carta Gantt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Organización, administración y actividades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Planilla de costos consolidada formato PDF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Impacto potencial económico social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Solicitudes regulatorias (certificados)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Autorizaciones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Carta evaluadores objetados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Presentación del proyecto (posible presentación oral)</a:t>
            </a:r>
          </a:p>
          <a:p>
            <a:pPr>
              <a:buFont typeface="Arial" pitchFamily="34" charset="0"/>
              <a:buChar char="•"/>
            </a:pPr>
            <a:r>
              <a:rPr lang="es-CL" sz="2800" dirty="0" smtClean="0">
                <a:latin typeface="Calibri" pitchFamily="34" charset="0"/>
                <a:cs typeface="Calibri" pitchFamily="34" charset="0"/>
              </a:rPr>
              <a:t>Planilla de costos consolidada en formato XLS</a:t>
            </a:r>
            <a:endParaRPr lang="es-CL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57158" y="1714488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/>
          </p:cNvPicPr>
          <p:nvPr>
            <p:ph idx="1"/>
          </p:nvPr>
        </p:nvPicPr>
        <p:blipFill>
          <a:blip r:embed="rId2"/>
          <a:srcRect t="5050" r="52883" b="36027"/>
          <a:stretch>
            <a:fillRect/>
          </a:stretch>
        </p:blipFill>
        <p:spPr bwMode="auto">
          <a:xfrm>
            <a:off x="428596" y="1428736"/>
            <a:ext cx="8158162" cy="43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928926" y="3214686"/>
            <a:ext cx="3571900" cy="6429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928662" y="3643314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7241" t="5978" r="2155" b="25000"/>
          <a:stretch>
            <a:fillRect/>
          </a:stretch>
        </p:blipFill>
        <p:spPr bwMode="auto">
          <a:xfrm>
            <a:off x="7843" y="500042"/>
            <a:ext cx="8921875" cy="605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643042" y="2143116"/>
            <a:ext cx="3643338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4655" t="19565" b="5435"/>
          <a:stretch>
            <a:fillRect/>
          </a:stretch>
        </p:blipFill>
        <p:spPr bwMode="auto">
          <a:xfrm>
            <a:off x="431670" y="-785842"/>
            <a:ext cx="87123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2786050" y="2285992"/>
            <a:ext cx="4286280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785918" y="857232"/>
            <a:ext cx="4286280" cy="50006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0" y="857232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/>
          <a:srcRect t="4714" r="50929" b="46465"/>
          <a:stretch>
            <a:fillRect/>
          </a:stretch>
        </p:blipFill>
        <p:spPr bwMode="auto">
          <a:xfrm>
            <a:off x="428596" y="1714488"/>
            <a:ext cx="82868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786050" y="3357562"/>
            <a:ext cx="4286280" cy="21431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928662" y="3429000"/>
            <a:ext cx="642942" cy="15308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758" t="11719" r="2148" b="4052"/>
          <a:stretch>
            <a:fillRect/>
          </a:stretch>
        </p:blipFill>
        <p:spPr bwMode="auto">
          <a:xfrm>
            <a:off x="-24912" y="0"/>
            <a:ext cx="91689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344" t="10986" r="1562" b="6250"/>
          <a:stretch>
            <a:fillRect/>
          </a:stretch>
        </p:blipFill>
        <p:spPr bwMode="auto">
          <a:xfrm>
            <a:off x="0" y="0"/>
            <a:ext cx="9144000" cy="63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2285984" y="1857364"/>
            <a:ext cx="5429288" cy="6429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285720" y="2500306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 l="1550" t="19531" r="6250" b="11133"/>
          <a:stretch>
            <a:fillRect/>
          </a:stretch>
        </p:blipFill>
        <p:spPr bwMode="auto">
          <a:xfrm>
            <a:off x="500034" y="357166"/>
            <a:ext cx="8501090" cy="479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214546" y="1857364"/>
            <a:ext cx="4357718" cy="6429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142844" y="3000372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2285984" y="2643182"/>
            <a:ext cx="1143008" cy="4286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21240" t="56641" r="13574" b="22851"/>
          <a:stretch>
            <a:fillRect/>
          </a:stretch>
        </p:blipFill>
        <p:spPr bwMode="auto">
          <a:xfrm>
            <a:off x="2214546" y="5072074"/>
            <a:ext cx="6357982" cy="15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lipse"/>
          <p:cNvSpPr/>
          <p:nvPr/>
        </p:nvSpPr>
        <p:spPr>
          <a:xfrm>
            <a:off x="3000364" y="5143512"/>
            <a:ext cx="1143008" cy="4286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8937" t="18554" r="5556" b="6250"/>
          <a:stretch>
            <a:fillRect/>
          </a:stretch>
        </p:blipFill>
        <p:spPr bwMode="auto">
          <a:xfrm>
            <a:off x="428596" y="500042"/>
            <a:ext cx="8429684" cy="555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Elipse"/>
          <p:cNvSpPr/>
          <p:nvPr/>
        </p:nvSpPr>
        <p:spPr>
          <a:xfrm>
            <a:off x="2643174" y="1500174"/>
            <a:ext cx="785818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1142976" y="2071678"/>
            <a:ext cx="571504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5859" t="22461" r="4052" b="9179"/>
          <a:stretch>
            <a:fillRect/>
          </a:stretch>
        </p:blipFill>
        <p:spPr bwMode="auto">
          <a:xfrm>
            <a:off x="714348" y="1571612"/>
            <a:ext cx="815924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29" t="11718" r="1562" b="4338"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214546" y="2143116"/>
            <a:ext cx="5572164" cy="35719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Flecha derecha"/>
          <p:cNvSpPr/>
          <p:nvPr/>
        </p:nvSpPr>
        <p:spPr>
          <a:xfrm>
            <a:off x="142844" y="2857496"/>
            <a:ext cx="642942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cap="small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Programa </a:t>
            </a:r>
            <a:r>
              <a:rPr lang="es-CL" sz="36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IDeA</a:t>
            </a:r>
            <a:r>
              <a:rPr lang="es-CL" sz="36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Tipos de Investigación</a:t>
            </a:r>
            <a:endParaRPr lang="es-CL" sz="3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429684" cy="1143008"/>
          </a:xfrm>
        </p:spPr>
        <p:txBody>
          <a:bodyPr>
            <a:normAutofit/>
          </a:bodyPr>
          <a:lstStyle/>
          <a:p>
            <a:pPr indent="-457200" algn="ctr">
              <a:buNone/>
            </a:pPr>
            <a:r>
              <a:rPr lang="es-CL" sz="1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I+D </a:t>
            </a:r>
          </a:p>
          <a:p>
            <a:pPr indent="0" algn="just">
              <a:lnSpc>
                <a:spcPct val="110000"/>
              </a:lnSpc>
              <a:buNone/>
            </a:pPr>
            <a:r>
              <a:rPr lang="es-CL" sz="1400" dirty="0" smtClean="0">
                <a:latin typeface="Calibri" pitchFamily="34" charset="0"/>
                <a:cs typeface="Calibri" pitchFamily="34" charset="0"/>
              </a:rPr>
              <a:t>La investigación y el desarrollo experimental (I+D) comprenden el trabajo creativo llevado a cabo de forma sistemática para incrementar el volumen de conocimientos, incluido el conocimiento del hombre, la cultura y la sociedad, y el uso de esos conocimientos para crear nuevas aplicaciones</a:t>
            </a: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  <a:p>
            <a:pPr indent="-457200" algn="just">
              <a:lnSpc>
                <a:spcPct val="110000"/>
              </a:lnSpc>
              <a:buNone/>
            </a:pPr>
            <a:endParaRPr lang="es-CL" sz="14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71472" y="2571744"/>
          <a:ext cx="8001056" cy="38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28596" y="6286521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Manual de </a:t>
            </a:r>
            <a:r>
              <a:rPr lang="es-CL" sz="14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Frascati</a:t>
            </a:r>
            <a:r>
              <a:rPr lang="es-CL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OCDE, 2012</a:t>
            </a:r>
            <a:endParaRPr lang="es-CL" sz="1400" dirty="0"/>
          </a:p>
        </p:txBody>
      </p:sp>
      <p:sp>
        <p:nvSpPr>
          <p:cNvPr id="7" name="6 Rectángulo"/>
          <p:cNvSpPr/>
          <p:nvPr/>
        </p:nvSpPr>
        <p:spPr>
          <a:xfrm>
            <a:off x="500034" y="1571612"/>
            <a:ext cx="8143932" cy="100013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0" name="9 Grupo"/>
          <p:cNvGrpSpPr/>
          <p:nvPr/>
        </p:nvGrpSpPr>
        <p:grpSpPr>
          <a:xfrm>
            <a:off x="571472" y="2643182"/>
            <a:ext cx="2437821" cy="345600"/>
            <a:chOff x="2500" y="118328"/>
            <a:chExt cx="2437821" cy="345600"/>
          </a:xfrm>
        </p:grpSpPr>
        <p:sp>
          <p:nvSpPr>
            <p:cNvPr id="11" name="10 Rectángulo"/>
            <p:cNvSpPr/>
            <p:nvPr/>
          </p:nvSpPr>
          <p:spPr>
            <a:xfrm>
              <a:off x="2500" y="118328"/>
              <a:ext cx="2437821" cy="34560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500" y="118328"/>
              <a:ext cx="243782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Investigación básica</a:t>
              </a:r>
              <a:endParaRPr lang="es-CL" sz="12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357554" y="2643182"/>
            <a:ext cx="2437821" cy="345600"/>
            <a:chOff x="2781617" y="118328"/>
            <a:chExt cx="2437821" cy="345600"/>
          </a:xfrm>
        </p:grpSpPr>
        <p:sp>
          <p:nvSpPr>
            <p:cNvPr id="14" name="13 Rectángulo"/>
            <p:cNvSpPr/>
            <p:nvPr/>
          </p:nvSpPr>
          <p:spPr>
            <a:xfrm>
              <a:off x="2781617" y="118328"/>
              <a:ext cx="2437821" cy="34560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2781617" y="118328"/>
              <a:ext cx="243782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Investigación aplicada</a:t>
              </a:r>
              <a:endParaRPr lang="es-CL" sz="12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143636" y="2643182"/>
            <a:ext cx="2437821" cy="345600"/>
            <a:chOff x="5560733" y="118328"/>
            <a:chExt cx="2437821" cy="345600"/>
          </a:xfrm>
        </p:grpSpPr>
        <p:sp>
          <p:nvSpPr>
            <p:cNvPr id="17" name="16 Rectángulo"/>
            <p:cNvSpPr/>
            <p:nvPr/>
          </p:nvSpPr>
          <p:spPr>
            <a:xfrm>
              <a:off x="5560733" y="118328"/>
              <a:ext cx="2437821" cy="34560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 val="5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5560733" y="118328"/>
              <a:ext cx="2437821" cy="34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200" b="1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Desarrollo experimental</a:t>
              </a:r>
              <a:endParaRPr lang="es-CL" sz="1200" b="1" kern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9" name="18 Flecha derecha"/>
          <p:cNvSpPr/>
          <p:nvPr/>
        </p:nvSpPr>
        <p:spPr>
          <a:xfrm>
            <a:off x="3071802" y="2786058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Flecha derecha"/>
          <p:cNvSpPr/>
          <p:nvPr/>
        </p:nvSpPr>
        <p:spPr>
          <a:xfrm>
            <a:off x="5857884" y="2786058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1" name="20 Grupo"/>
          <p:cNvGrpSpPr/>
          <p:nvPr/>
        </p:nvGrpSpPr>
        <p:grpSpPr>
          <a:xfrm>
            <a:off x="571472" y="1795285"/>
            <a:ext cx="5219438" cy="4472516"/>
            <a:chOff x="-2779117" y="463928"/>
            <a:chExt cx="5219438" cy="4472516"/>
          </a:xfrm>
        </p:grpSpPr>
        <p:sp>
          <p:nvSpPr>
            <p:cNvPr id="22" name="21 Rectángulo"/>
            <p:cNvSpPr/>
            <p:nvPr/>
          </p:nvSpPr>
          <p:spPr>
            <a:xfrm>
              <a:off x="-2779117" y="1669015"/>
              <a:ext cx="2437821" cy="326742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500" y="463928"/>
              <a:ext cx="2437821" cy="3267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L" sz="1200" b="1" u="sng" kern="1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4" name="23 Rectángulo"/>
          <p:cNvSpPr/>
          <p:nvPr/>
        </p:nvSpPr>
        <p:spPr>
          <a:xfrm>
            <a:off x="3357554" y="3000372"/>
            <a:ext cx="2437821" cy="326742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Rectángulo"/>
          <p:cNvSpPr/>
          <p:nvPr/>
        </p:nvSpPr>
        <p:spPr>
          <a:xfrm>
            <a:off x="6143636" y="3000372"/>
            <a:ext cx="2437821" cy="326742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Elipse"/>
          <p:cNvSpPr/>
          <p:nvPr/>
        </p:nvSpPr>
        <p:spPr>
          <a:xfrm>
            <a:off x="1571604" y="3071810"/>
            <a:ext cx="3429024" cy="32147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Concurso</a:t>
            </a:r>
          </a:p>
          <a:p>
            <a:pPr algn="ctr"/>
            <a:r>
              <a:rPr lang="es-CL" dirty="0" smtClean="0"/>
              <a:t>Ciencia Aplicada</a:t>
            </a:r>
            <a:endParaRPr lang="es-CL" dirty="0"/>
          </a:p>
        </p:txBody>
      </p:sp>
      <p:sp>
        <p:nvSpPr>
          <p:cNvPr id="9" name="8 Elipse"/>
          <p:cNvSpPr/>
          <p:nvPr/>
        </p:nvSpPr>
        <p:spPr>
          <a:xfrm>
            <a:off x="4500562" y="3071810"/>
            <a:ext cx="3429024" cy="32147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Concurso Investigación Tecnológica</a:t>
            </a:r>
            <a:endParaRPr lang="es-CL" dirty="0"/>
          </a:p>
        </p:txBody>
      </p:sp>
      <p:sp>
        <p:nvSpPr>
          <p:cNvPr id="26" name="25 Elipse"/>
          <p:cNvSpPr/>
          <p:nvPr/>
        </p:nvSpPr>
        <p:spPr>
          <a:xfrm>
            <a:off x="1571604" y="3071810"/>
            <a:ext cx="3429024" cy="321471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7460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9" grpId="0" animBg="1"/>
      <p:bldP spid="20" grpId="0" animBg="1"/>
      <p:bldP spid="8" grpId="0" animBg="1"/>
      <p:bldP spid="9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1719" r="2148" b="6250"/>
          <a:stretch>
            <a:fillRect/>
          </a:stretch>
        </p:blipFill>
        <p:spPr bwMode="auto">
          <a:xfrm>
            <a:off x="0" y="0"/>
            <a:ext cx="916062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58" t="11719" r="1562" b="4785"/>
          <a:stretch>
            <a:fillRect/>
          </a:stretch>
        </p:blipFill>
        <p:spPr bwMode="auto">
          <a:xfrm>
            <a:off x="0" y="0"/>
            <a:ext cx="9144000" cy="631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7000892" y="1214422"/>
            <a:ext cx="714380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2357422" y="1928802"/>
            <a:ext cx="4214842" cy="7143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1719" b="6250"/>
          <a:stretch>
            <a:fillRect/>
          </a:stretch>
        </p:blipFill>
        <p:spPr bwMode="auto">
          <a:xfrm>
            <a:off x="0" y="0"/>
            <a:ext cx="9144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6786578" y="1142984"/>
            <a:ext cx="1071602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2357422" y="2071678"/>
            <a:ext cx="4214842" cy="2857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1465" t="18554" r="3320" b="8203"/>
          <a:stretch>
            <a:fillRect/>
          </a:stretch>
        </p:blipFill>
        <p:spPr bwMode="auto">
          <a:xfrm>
            <a:off x="0" y="500042"/>
            <a:ext cx="8929718" cy="515176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6858016" y="2643182"/>
            <a:ext cx="2143140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Elipse"/>
          <p:cNvSpPr/>
          <p:nvPr/>
        </p:nvSpPr>
        <p:spPr>
          <a:xfrm>
            <a:off x="3786182" y="1357298"/>
            <a:ext cx="1071570" cy="3571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571868" y="3214686"/>
            <a:ext cx="135732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429124" y="3571876"/>
            <a:ext cx="135732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14282" y="2143116"/>
            <a:ext cx="1285884" cy="64294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7534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Objetivo</a:t>
            </a:r>
            <a:r>
              <a:rPr lang="es-CL" sz="36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s-CL" sz="36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es-CL" sz="36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2° </a:t>
            </a:r>
            <a:r>
              <a:rPr lang="es-CL" sz="2900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CONCURSO CIENCIA APLICADA</a:t>
            </a:r>
            <a:endParaRPr lang="es-CL" sz="2900" cap="smal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15795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Apoyar proyectos de investigación científica y tecnológica que  </a:t>
            </a:r>
            <a:r>
              <a:rPr lang="es-ES" sz="28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planteen una hipótesis científica 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 sustente  la obtención de </a:t>
            </a:r>
            <a:r>
              <a:rPr lang="es-ES" sz="28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resultados que alcancen  un nivel de prueba de concepto, modelo o prototipo evaluados en condiciones de laboratorio o pequeña escala.</a:t>
            </a:r>
          </a:p>
          <a:p>
            <a:pPr algn="just">
              <a:lnSpc>
                <a:spcPct val="120000"/>
              </a:lnSpc>
              <a:buNone/>
            </a:pPr>
            <a:endParaRPr lang="es-ES" sz="2800" b="1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772168845"/>
              </p:ext>
            </p:extLst>
          </p:nvPr>
        </p:nvGraphicFramePr>
        <p:xfrm>
          <a:off x="1115616" y="3929066"/>
          <a:ext cx="6480550" cy="209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Características del 2°Concurso</a:t>
            </a:r>
            <a:endParaRPr lang="es-CL" b="1" cap="small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>
                <a:latin typeface="Calibri" pitchFamily="34" charset="0"/>
                <a:cs typeface="Calibri" pitchFamily="34" charset="0"/>
              </a:rPr>
              <a:t>CIENCIA APLICADA</a:t>
            </a:r>
          </a:p>
          <a:p>
            <a:r>
              <a:rPr lang="es-CL" dirty="0" err="1" smtClean="0">
                <a:latin typeface="Calibri" pitchFamily="34" charset="0"/>
                <a:cs typeface="Calibri" pitchFamily="34" charset="0"/>
              </a:rPr>
              <a:t>IDeA</a:t>
            </a:r>
            <a:endParaRPr lang="es-C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8405275"/>
              </p:ext>
            </p:extLst>
          </p:nvPr>
        </p:nvGraphicFramePr>
        <p:xfrm>
          <a:off x="714375" y="1877913"/>
          <a:ext cx="7643813" cy="422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865"/>
                <a:gridCol w="5594948"/>
              </a:tblGrid>
              <a:tr h="564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Características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Ciencia Aplicada</a:t>
                      </a:r>
                      <a:endParaRPr lang="es-CL" sz="2000" b="1" i="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78610">
                <a:tc>
                  <a:txBody>
                    <a:bodyPr/>
                    <a:lstStyle/>
                    <a:p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Tipología de proyectos</a:t>
                      </a: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Entidades Elegibles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i="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Entidades interesadas</a:t>
                      </a:r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Proyectos de I+D, sin diferenciar entre precompetitivos y de interés público</a:t>
                      </a:r>
                      <a:r>
                        <a:rPr lang="es-ES" sz="1800" b="0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/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/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Personas jurídicas nacionales sin fines de lucro (universidades, institutos tecnológicos, etc.)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Al menos una empresa 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 otra entidad que exprese interés en el desarrollo mediante la </a:t>
                      </a:r>
                      <a:r>
                        <a:rPr lang="es-ES" sz="18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presentación de una carta de interés</a:t>
                      </a:r>
                      <a:r>
                        <a:rPr lang="es-ES" sz="1800" b="1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ES" sz="1800" b="0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(debe expresar conformidad con los antecedentes presentados en el capítulo de Impacto potencial económico social)</a:t>
                      </a:r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14282" y="357166"/>
            <a:ext cx="7534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9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786" y="714356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6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Características del Concurso</a:t>
            </a:r>
            <a:endParaRPr lang="es-C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00294916"/>
              </p:ext>
            </p:extLst>
          </p:nvPr>
        </p:nvGraphicFramePr>
        <p:xfrm>
          <a:off x="571472" y="1714488"/>
          <a:ext cx="7572375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592"/>
                <a:gridCol w="4389783"/>
              </a:tblGrid>
              <a:tr h="5842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2000" b="1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Características</a:t>
                      </a:r>
                      <a:endParaRPr lang="es-CL" sz="2000" b="1" i="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2000" b="1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Ciencia Aplicada</a:t>
                      </a:r>
                      <a:endParaRPr lang="es-CL" sz="2000" b="1" i="0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2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Subsidio FONDEF</a:t>
                      </a: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Aporte</a:t>
                      </a:r>
                    </a:p>
                    <a:p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Beneficiaria</a:t>
                      </a: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Aporte </a:t>
                      </a:r>
                    </a:p>
                    <a:p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Interesada</a:t>
                      </a: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s-CL" sz="1800" b="1" i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s-CL" sz="1800" b="1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Plazo ejecución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Hasta 80% del costo total 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del proyecto, con un máximo de </a:t>
                      </a:r>
                      <a:r>
                        <a:rPr lang="es-ES" sz="18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120 millones de pesos.</a:t>
                      </a:r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/>
                      <a:endParaRPr lang="es-ES" sz="1800" b="1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/>
                      <a:endParaRPr lang="es-ES" sz="1800" b="1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/>
                      <a:r>
                        <a:rPr lang="es-ES" sz="18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Mínimo 20% 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del costo total del proyecto.</a:t>
                      </a:r>
                    </a:p>
                    <a:p>
                      <a:pPr algn="just"/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/>
                      <a:endParaRPr lang="es-ES" sz="1800" b="0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/>
                      <a:r>
                        <a:rPr lang="es-ES" sz="18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Aporte opcional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Si aportan, se considera como aporte de la beneficiaria.</a:t>
                      </a:r>
                    </a:p>
                    <a:p>
                      <a:pPr algn="just"/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(i.e. beneficiaria + interesada</a:t>
                      </a:r>
                      <a:r>
                        <a:rPr lang="es-ES" sz="1800" b="0" i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debe sumar al menos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20% del costo total del </a:t>
                      </a:r>
                      <a:r>
                        <a:rPr lang="es-ES" sz="1800" b="0" i="0" kern="120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proyecto).</a:t>
                      </a:r>
                    </a:p>
                    <a:p>
                      <a:pPr algn="just"/>
                      <a:endParaRPr lang="es-ES" sz="1800" b="1" i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/>
                      <a:r>
                        <a:rPr lang="es-ES" sz="18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Hasta 24 meses.</a:t>
                      </a:r>
                      <a:endParaRPr lang="es-CL" sz="1600" b="1" i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3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10" y="500042"/>
            <a:ext cx="6804025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SV" sz="3500" b="1" cap="small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Características del Concurso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ower Point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4406</TotalTime>
  <Words>1806</Words>
  <Application>Microsoft Office PowerPoint</Application>
  <PresentationFormat>Presentación en pantalla (4:3)</PresentationFormat>
  <Paragraphs>386</Paragraphs>
  <Slides>53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Plantilla Power Point CONICYT</vt:lpstr>
      <vt:lpstr>Programa IDeA  2° Concurso CIENCIA APLICADA FONDEF- CONICYT  2013</vt:lpstr>
      <vt:lpstr>FONDEF Y SUS PROGRAMAS</vt:lpstr>
      <vt:lpstr>Objetivo del PROGRAMA IDeA </vt:lpstr>
      <vt:lpstr>Diagrama Programa IDeA</vt:lpstr>
      <vt:lpstr>Programa IDeA. Tipos de Investigación</vt:lpstr>
      <vt:lpstr>Objetivo  2° CONCURSO CIENCIA APLICADA</vt:lpstr>
      <vt:lpstr>Características del 2°Concurso</vt:lpstr>
      <vt:lpstr>Diapositiva 8</vt:lpstr>
      <vt:lpstr>Características del Concurso</vt:lpstr>
      <vt:lpstr>Diapositiva 10</vt:lpstr>
      <vt:lpstr>% de aporte por Instituciones</vt:lpstr>
      <vt:lpstr>Ítems financiables</vt:lpstr>
      <vt:lpstr>Gastos en personal: Tarifas máximas y dedicaciones mínimas</vt:lpstr>
      <vt:lpstr>Formulación de Proyectos</vt:lpstr>
      <vt:lpstr>Contenidos de los Proyectos</vt:lpstr>
      <vt:lpstr>Contenidos de los Proyectos</vt:lpstr>
      <vt:lpstr>Tipo de resultados</vt:lpstr>
      <vt:lpstr>Contenidos de los Proyectos</vt:lpstr>
      <vt:lpstr>Contenidos de los Proyectos</vt:lpstr>
      <vt:lpstr>Preparación y postulación de Proyectos</vt:lpstr>
      <vt:lpstr>Preparación de los Proyectos</vt:lpstr>
      <vt:lpstr>Entrega de Proyectos</vt:lpstr>
      <vt:lpstr>Evaluación de Proyectos</vt:lpstr>
      <vt:lpstr>Criterios de admisibilidad</vt:lpstr>
      <vt:lpstr>Sistema de Evaluación  (Modalidad Panel)</vt:lpstr>
      <vt:lpstr>Capítulos de la evaluación</vt:lpstr>
      <vt:lpstr>Puntajes de evaluación </vt:lpstr>
      <vt:lpstr>Puntajes de evaluación</vt:lpstr>
      <vt:lpstr>Pasos de la evaluación</vt:lpstr>
      <vt:lpstr>Primeras acciones proyectos adjudicados</vt:lpstr>
      <vt:lpstr>¡No olvidar!</vt:lpstr>
      <vt:lpstr> ¡Muchas gracias!  www.conIcYt.cl/fondef </vt:lpstr>
      <vt:lpstr>PRESENTACIÓN VISTA DE PLATAFORMA DE POSTULACIÓN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Procedimientos</dc:title>
  <dc:creator>Alfredo Liu</dc:creator>
  <cp:lastModifiedBy>acabezas</cp:lastModifiedBy>
  <cp:revision>387</cp:revision>
  <cp:lastPrinted>2012-07-10T20:43:03Z</cp:lastPrinted>
  <dcterms:created xsi:type="dcterms:W3CDTF">2012-02-02T12:40:31Z</dcterms:created>
  <dcterms:modified xsi:type="dcterms:W3CDTF">2013-04-18T18:19:14Z</dcterms:modified>
</cp:coreProperties>
</file>