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7" r:id="rId3"/>
    <p:sldId id="257" r:id="rId4"/>
    <p:sldId id="340" r:id="rId5"/>
    <p:sldId id="334" r:id="rId6"/>
    <p:sldId id="335" r:id="rId7"/>
    <p:sldId id="338" r:id="rId8"/>
    <p:sldId id="328" r:id="rId9"/>
    <p:sldId id="344" r:id="rId10"/>
    <p:sldId id="342" r:id="rId11"/>
    <p:sldId id="303" r:id="rId12"/>
    <p:sldId id="343" r:id="rId13"/>
    <p:sldId id="304" r:id="rId14"/>
    <p:sldId id="329" r:id="rId15"/>
    <p:sldId id="315" r:id="rId16"/>
    <p:sldId id="316" r:id="rId17"/>
    <p:sldId id="305" r:id="rId18"/>
    <p:sldId id="273" r:id="rId19"/>
    <p:sldId id="345" r:id="rId20"/>
    <p:sldId id="332" r:id="rId21"/>
    <p:sldId id="277" r:id="rId22"/>
    <p:sldId id="308" r:id="rId23"/>
  </p:sldIdLst>
  <p:sldSz cx="9144000" cy="6858000" type="screen4x3"/>
  <p:notesSz cx="6797675" cy="9926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5DB6651-C51A-4322-BAA3-E42EEBEE9A60}">
          <p14:sldIdLst>
            <p14:sldId id="256"/>
            <p14:sldId id="327"/>
            <p14:sldId id="257"/>
            <p14:sldId id="340"/>
            <p14:sldId id="334"/>
            <p14:sldId id="335"/>
            <p14:sldId id="338"/>
            <p14:sldId id="328"/>
            <p14:sldId id="344"/>
            <p14:sldId id="342"/>
            <p14:sldId id="303"/>
            <p14:sldId id="343"/>
            <p14:sldId id="304"/>
            <p14:sldId id="329"/>
            <p14:sldId id="315"/>
            <p14:sldId id="316"/>
            <p14:sldId id="305"/>
            <p14:sldId id="273"/>
            <p14:sldId id="345"/>
            <p14:sldId id="332"/>
            <p14:sldId id="27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383" autoAdjust="0"/>
  </p:normalViewPr>
  <p:slideViewPr>
    <p:cSldViewPr>
      <p:cViewPr varScale="1">
        <p:scale>
          <a:sx n="106" d="100"/>
          <a:sy n="106" d="100"/>
        </p:scale>
        <p:origin x="130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84C43-F54F-4026-A36E-0A2E886310C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0420B661-AD18-4B9F-B058-24E6C5AC2BAD}">
      <dgm:prSet phldrT="[Texto]" custT="1"/>
      <dgm:spPr/>
      <dgm:t>
        <a:bodyPr/>
        <a:lstStyle/>
        <a:p>
          <a:pPr algn="ctr"/>
          <a:r>
            <a:rPr lang="es-CL" sz="1100" b="1" smtClean="0"/>
            <a:t>MARCO REGULATORIO</a:t>
          </a:r>
          <a:endParaRPr lang="es-CL" sz="1100" dirty="0"/>
        </a:p>
      </dgm:t>
    </dgm:pt>
    <dgm:pt modelId="{EF0BD26B-0D86-4FCE-B1DC-0C465564391A}" type="parTrans" cxnId="{9C9B292E-8530-48F1-A88F-21CF4650DF6B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9DB69AB0-D4EA-41F9-B96E-A9FE5C046534}" type="sibTrans" cxnId="{9C9B292E-8530-48F1-A88F-21CF4650DF6B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6C78582B-BAE6-4CFF-8DA1-BE469EE043B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100" smtClean="0"/>
            <a:t>Manual de Declaración de Gastos y Rendición de Cuentas, versión 18.</a:t>
          </a:r>
          <a:endParaRPr lang="es-CL" sz="1100" dirty="0" smtClean="0"/>
        </a:p>
      </dgm:t>
    </dgm:pt>
    <dgm:pt modelId="{18508756-DCF2-420F-85EC-A35999D85B29}" type="sibTrans" cxnId="{6196E38A-26C2-45EA-9A8D-8642CB1C3199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3D1E1E62-4DB3-4714-BD8D-E272FADDCC25}" type="parTrans" cxnId="{6196E38A-26C2-45EA-9A8D-8642CB1C3199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CEAFC998-DB87-4ABE-965B-79AF05B821C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100" smtClean="0"/>
            <a:t>Convenio suscrito entre CONICYT y las instituciones beneficiarias.</a:t>
          </a:r>
          <a:endParaRPr lang="es-CL" sz="1100" dirty="0"/>
        </a:p>
      </dgm:t>
    </dgm:pt>
    <dgm:pt modelId="{664BD262-42C0-480D-B091-84433F0CF45B}" type="sibTrans" cxnId="{02482928-6524-4917-A572-50FB51AF7563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178BD318-602B-432C-B653-C3EDFBE26946}" type="parTrans" cxnId="{02482928-6524-4917-A572-50FB51AF7563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75A7244F-36F5-4FAB-A990-AFD01928817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100" smtClean="0"/>
            <a:t>Resolución N°30 año 2015 (Ex-Circular 759) de Contraloría General de la República.</a:t>
          </a:r>
          <a:endParaRPr lang="es-CL" sz="1100" dirty="0"/>
        </a:p>
      </dgm:t>
    </dgm:pt>
    <dgm:pt modelId="{CC7F978D-CE39-4678-BD09-A07607E4011C}" type="sibTrans" cxnId="{61AFF426-1848-4AAE-8D8C-C7E5B47AB99A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982F7B39-F137-4911-9837-31C6531AD21A}" type="parTrans" cxnId="{61AFF426-1848-4AAE-8D8C-C7E5B47AB99A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E2F61B97-5FF4-4FA2-81FC-B0F800A9AF6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100" smtClean="0"/>
            <a:t>Bases del concurso. </a:t>
          </a:r>
          <a:endParaRPr lang="es-CL" sz="1100" dirty="0"/>
        </a:p>
      </dgm:t>
    </dgm:pt>
    <dgm:pt modelId="{3CA2B7D8-5EAF-4C34-9A28-9C59049B8CF9}" type="parTrans" cxnId="{236314FF-C854-42E5-A724-B53A4A5F49B4}">
      <dgm:prSet/>
      <dgm:spPr/>
      <dgm:t>
        <a:bodyPr/>
        <a:lstStyle/>
        <a:p>
          <a:endParaRPr lang="es-CL"/>
        </a:p>
      </dgm:t>
    </dgm:pt>
    <dgm:pt modelId="{E00B8B95-6149-45E5-8307-6BC36B655C8A}" type="sibTrans" cxnId="{236314FF-C854-42E5-A724-B53A4A5F49B4}">
      <dgm:prSet/>
      <dgm:spPr/>
      <dgm:t>
        <a:bodyPr/>
        <a:lstStyle/>
        <a:p>
          <a:endParaRPr lang="es-CL"/>
        </a:p>
      </dgm:t>
    </dgm:pt>
    <dgm:pt modelId="{F8EDF6ED-29EE-4DB7-B78E-CF1F77EF07A4}" type="pres">
      <dgm:prSet presAssocID="{03D84C43-F54F-4026-A36E-0A2E886310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9FFE783-1FC2-4E9A-AA58-FDB6AF802576}" type="pres">
      <dgm:prSet presAssocID="{0420B661-AD18-4B9F-B058-24E6C5AC2BAD}" presName="root1" presStyleCnt="0"/>
      <dgm:spPr/>
      <dgm:t>
        <a:bodyPr/>
        <a:lstStyle/>
        <a:p>
          <a:endParaRPr lang="es-CL"/>
        </a:p>
      </dgm:t>
    </dgm:pt>
    <dgm:pt modelId="{87A5ACDE-53F5-44A7-86AE-A3DC8B5A5C22}" type="pres">
      <dgm:prSet presAssocID="{0420B661-AD18-4B9F-B058-24E6C5AC2BAD}" presName="LevelOneTextNode" presStyleLbl="node0" presStyleIdx="0" presStyleCnt="1" custScaleX="76429" custScaleY="7333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7A01BADB-1B79-4F55-A842-5E463E991972}" type="pres">
      <dgm:prSet presAssocID="{0420B661-AD18-4B9F-B058-24E6C5AC2BAD}" presName="level2hierChild" presStyleCnt="0"/>
      <dgm:spPr/>
      <dgm:t>
        <a:bodyPr/>
        <a:lstStyle/>
        <a:p>
          <a:endParaRPr lang="es-CL"/>
        </a:p>
      </dgm:t>
    </dgm:pt>
    <dgm:pt modelId="{33DF842F-2917-443F-8DC9-9FAE9CC0B2F2}" type="pres">
      <dgm:prSet presAssocID="{3CA2B7D8-5EAF-4C34-9A28-9C59049B8CF9}" presName="conn2-1" presStyleLbl="parChTrans1D2" presStyleIdx="0" presStyleCnt="4"/>
      <dgm:spPr/>
      <dgm:t>
        <a:bodyPr/>
        <a:lstStyle/>
        <a:p>
          <a:endParaRPr lang="es-CL"/>
        </a:p>
      </dgm:t>
    </dgm:pt>
    <dgm:pt modelId="{AE71F17C-FDA0-4E89-BA64-225D4EA22FCA}" type="pres">
      <dgm:prSet presAssocID="{3CA2B7D8-5EAF-4C34-9A28-9C59049B8CF9}" presName="connTx" presStyleLbl="parChTrans1D2" presStyleIdx="0" presStyleCnt="4"/>
      <dgm:spPr/>
      <dgm:t>
        <a:bodyPr/>
        <a:lstStyle/>
        <a:p>
          <a:endParaRPr lang="es-CL"/>
        </a:p>
      </dgm:t>
    </dgm:pt>
    <dgm:pt modelId="{99D6BDB2-63D4-4910-8403-72743D654B86}" type="pres">
      <dgm:prSet presAssocID="{E2F61B97-5FF4-4FA2-81FC-B0F800A9AF61}" presName="root2" presStyleCnt="0"/>
      <dgm:spPr/>
      <dgm:t>
        <a:bodyPr/>
        <a:lstStyle/>
        <a:p>
          <a:endParaRPr lang="es-CL"/>
        </a:p>
      </dgm:t>
    </dgm:pt>
    <dgm:pt modelId="{C52530A2-EA5F-4B3B-A461-0847CFF594E5}" type="pres">
      <dgm:prSet presAssocID="{E2F61B97-5FF4-4FA2-81FC-B0F800A9AF61}" presName="LevelTwoTextNode" presStyleLbl="node2" presStyleIdx="0" presStyleCnt="4" custScaleX="213438" custScaleY="8114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2784B99-6304-472C-8160-68A00738D8F4}" type="pres">
      <dgm:prSet presAssocID="{E2F61B97-5FF4-4FA2-81FC-B0F800A9AF61}" presName="level3hierChild" presStyleCnt="0"/>
      <dgm:spPr/>
      <dgm:t>
        <a:bodyPr/>
        <a:lstStyle/>
        <a:p>
          <a:endParaRPr lang="es-CL"/>
        </a:p>
      </dgm:t>
    </dgm:pt>
    <dgm:pt modelId="{ACC00E40-F30F-433A-8FC3-931360916AFA}" type="pres">
      <dgm:prSet presAssocID="{178BD318-602B-432C-B653-C3EDFBE26946}" presName="conn2-1" presStyleLbl="parChTrans1D2" presStyleIdx="1" presStyleCnt="4"/>
      <dgm:spPr/>
      <dgm:t>
        <a:bodyPr/>
        <a:lstStyle/>
        <a:p>
          <a:endParaRPr lang="es-CL"/>
        </a:p>
      </dgm:t>
    </dgm:pt>
    <dgm:pt modelId="{21E93127-EC3A-48D7-B8EC-86A9BC466F0E}" type="pres">
      <dgm:prSet presAssocID="{178BD318-602B-432C-B653-C3EDFBE26946}" presName="connTx" presStyleLbl="parChTrans1D2" presStyleIdx="1" presStyleCnt="4"/>
      <dgm:spPr/>
      <dgm:t>
        <a:bodyPr/>
        <a:lstStyle/>
        <a:p>
          <a:endParaRPr lang="es-CL"/>
        </a:p>
      </dgm:t>
    </dgm:pt>
    <dgm:pt modelId="{19C4BE65-9C8E-4657-A897-C2623CAEBEFA}" type="pres">
      <dgm:prSet presAssocID="{CEAFC998-DB87-4ABE-965B-79AF05B821C8}" presName="root2" presStyleCnt="0"/>
      <dgm:spPr/>
      <dgm:t>
        <a:bodyPr/>
        <a:lstStyle/>
        <a:p>
          <a:endParaRPr lang="es-CL"/>
        </a:p>
      </dgm:t>
    </dgm:pt>
    <dgm:pt modelId="{16384EB5-14D4-47CE-ABF1-351BCAFCBEB3}" type="pres">
      <dgm:prSet presAssocID="{CEAFC998-DB87-4ABE-965B-79AF05B821C8}" presName="LevelTwoTextNode" presStyleLbl="node2" presStyleIdx="1" presStyleCnt="4" custScaleX="213438" custScaleY="763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DBBD082-DD42-4FD0-ABA9-B2AB3EC8E62C}" type="pres">
      <dgm:prSet presAssocID="{CEAFC998-DB87-4ABE-965B-79AF05B821C8}" presName="level3hierChild" presStyleCnt="0"/>
      <dgm:spPr/>
      <dgm:t>
        <a:bodyPr/>
        <a:lstStyle/>
        <a:p>
          <a:endParaRPr lang="es-CL"/>
        </a:p>
      </dgm:t>
    </dgm:pt>
    <dgm:pt modelId="{8719A7D9-3374-48EA-9C82-75870CDDCAF4}" type="pres">
      <dgm:prSet presAssocID="{3D1E1E62-4DB3-4714-BD8D-E272FADDCC25}" presName="conn2-1" presStyleLbl="parChTrans1D2" presStyleIdx="2" presStyleCnt="4"/>
      <dgm:spPr/>
      <dgm:t>
        <a:bodyPr/>
        <a:lstStyle/>
        <a:p>
          <a:endParaRPr lang="es-CL"/>
        </a:p>
      </dgm:t>
    </dgm:pt>
    <dgm:pt modelId="{4302600F-1E68-4227-929B-49FE347A6F96}" type="pres">
      <dgm:prSet presAssocID="{3D1E1E62-4DB3-4714-BD8D-E272FADDCC25}" presName="connTx" presStyleLbl="parChTrans1D2" presStyleIdx="2" presStyleCnt="4"/>
      <dgm:spPr/>
      <dgm:t>
        <a:bodyPr/>
        <a:lstStyle/>
        <a:p>
          <a:endParaRPr lang="es-CL"/>
        </a:p>
      </dgm:t>
    </dgm:pt>
    <dgm:pt modelId="{0EE297FF-7F57-484E-ACC1-1EB53788B4A8}" type="pres">
      <dgm:prSet presAssocID="{6C78582B-BAE6-4CFF-8DA1-BE469EE043B4}" presName="root2" presStyleCnt="0"/>
      <dgm:spPr/>
      <dgm:t>
        <a:bodyPr/>
        <a:lstStyle/>
        <a:p>
          <a:endParaRPr lang="es-CL"/>
        </a:p>
      </dgm:t>
    </dgm:pt>
    <dgm:pt modelId="{7F221560-227A-4859-9F73-E68E1CDF7A9B}" type="pres">
      <dgm:prSet presAssocID="{6C78582B-BAE6-4CFF-8DA1-BE469EE043B4}" presName="LevelTwoTextNode" presStyleLbl="node2" presStyleIdx="2" presStyleCnt="4" custScaleX="213438" custScaleY="728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9D657177-B344-4DE3-8466-61DFF37FD5DC}" type="pres">
      <dgm:prSet presAssocID="{6C78582B-BAE6-4CFF-8DA1-BE469EE043B4}" presName="level3hierChild" presStyleCnt="0"/>
      <dgm:spPr/>
      <dgm:t>
        <a:bodyPr/>
        <a:lstStyle/>
        <a:p>
          <a:endParaRPr lang="es-CL"/>
        </a:p>
      </dgm:t>
    </dgm:pt>
    <dgm:pt modelId="{9CC05920-A7EC-41FD-8D13-301AD19F6B2E}" type="pres">
      <dgm:prSet presAssocID="{982F7B39-F137-4911-9837-31C6531AD21A}" presName="conn2-1" presStyleLbl="parChTrans1D2" presStyleIdx="3" presStyleCnt="4"/>
      <dgm:spPr/>
      <dgm:t>
        <a:bodyPr/>
        <a:lstStyle/>
        <a:p>
          <a:endParaRPr lang="es-CL"/>
        </a:p>
      </dgm:t>
    </dgm:pt>
    <dgm:pt modelId="{274A4325-2F29-4DD3-B213-2708BD6CE51A}" type="pres">
      <dgm:prSet presAssocID="{982F7B39-F137-4911-9837-31C6531AD21A}" presName="connTx" presStyleLbl="parChTrans1D2" presStyleIdx="3" presStyleCnt="4"/>
      <dgm:spPr/>
      <dgm:t>
        <a:bodyPr/>
        <a:lstStyle/>
        <a:p>
          <a:endParaRPr lang="es-CL"/>
        </a:p>
      </dgm:t>
    </dgm:pt>
    <dgm:pt modelId="{D67F7351-894A-4525-8AA6-5A4E1E423F1A}" type="pres">
      <dgm:prSet presAssocID="{75A7244F-36F5-4FAB-A990-AFD01928817B}" presName="root2" presStyleCnt="0"/>
      <dgm:spPr/>
      <dgm:t>
        <a:bodyPr/>
        <a:lstStyle/>
        <a:p>
          <a:endParaRPr lang="es-CL"/>
        </a:p>
      </dgm:t>
    </dgm:pt>
    <dgm:pt modelId="{04530D93-6F20-4B46-8F45-1619DBB43076}" type="pres">
      <dgm:prSet presAssocID="{75A7244F-36F5-4FAB-A990-AFD01928817B}" presName="LevelTwoTextNode" presStyleLbl="node2" presStyleIdx="3" presStyleCnt="4" custScaleX="213438" custScaleY="7719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C57FA2DA-CD34-4244-8DF4-C7EA4730B9F8}" type="pres">
      <dgm:prSet presAssocID="{75A7244F-36F5-4FAB-A990-AFD01928817B}" presName="level3hierChild" presStyleCnt="0"/>
      <dgm:spPr/>
      <dgm:t>
        <a:bodyPr/>
        <a:lstStyle/>
        <a:p>
          <a:endParaRPr lang="es-CL"/>
        </a:p>
      </dgm:t>
    </dgm:pt>
  </dgm:ptLst>
  <dgm:cxnLst>
    <dgm:cxn modelId="{57387166-E25A-48EB-A75A-CA1AC32B80A3}" type="presOf" srcId="{982F7B39-F137-4911-9837-31C6531AD21A}" destId="{9CC05920-A7EC-41FD-8D13-301AD19F6B2E}" srcOrd="0" destOrd="0" presId="urn:microsoft.com/office/officeart/2008/layout/HorizontalMultiLevelHierarchy"/>
    <dgm:cxn modelId="{1A805502-E647-40F9-A8BF-AB56024C43C0}" type="presOf" srcId="{03D84C43-F54F-4026-A36E-0A2E886310C9}" destId="{F8EDF6ED-29EE-4DB7-B78E-CF1F77EF07A4}" srcOrd="0" destOrd="0" presId="urn:microsoft.com/office/officeart/2008/layout/HorizontalMultiLevelHierarchy"/>
    <dgm:cxn modelId="{6043DBD7-52B5-4C83-9466-068943CF307D}" type="presOf" srcId="{0420B661-AD18-4B9F-B058-24E6C5AC2BAD}" destId="{87A5ACDE-53F5-44A7-86AE-A3DC8B5A5C22}" srcOrd="0" destOrd="0" presId="urn:microsoft.com/office/officeart/2008/layout/HorizontalMultiLevelHierarchy"/>
    <dgm:cxn modelId="{10B7B747-DC3C-41DF-B71E-230DB593C2CB}" type="presOf" srcId="{3CA2B7D8-5EAF-4C34-9A28-9C59049B8CF9}" destId="{AE71F17C-FDA0-4E89-BA64-225D4EA22FCA}" srcOrd="1" destOrd="0" presId="urn:microsoft.com/office/officeart/2008/layout/HorizontalMultiLevelHierarchy"/>
    <dgm:cxn modelId="{02482928-6524-4917-A572-50FB51AF7563}" srcId="{0420B661-AD18-4B9F-B058-24E6C5AC2BAD}" destId="{CEAFC998-DB87-4ABE-965B-79AF05B821C8}" srcOrd="1" destOrd="0" parTransId="{178BD318-602B-432C-B653-C3EDFBE26946}" sibTransId="{664BD262-42C0-480D-B091-84433F0CF45B}"/>
    <dgm:cxn modelId="{378DDC4B-4AE9-426A-A0FB-9E3DD6829A47}" type="presOf" srcId="{178BD318-602B-432C-B653-C3EDFBE26946}" destId="{21E93127-EC3A-48D7-B8EC-86A9BC466F0E}" srcOrd="1" destOrd="0" presId="urn:microsoft.com/office/officeart/2008/layout/HorizontalMultiLevelHierarchy"/>
    <dgm:cxn modelId="{0F180535-381C-4517-B11F-9EA76407E93A}" type="presOf" srcId="{6C78582B-BAE6-4CFF-8DA1-BE469EE043B4}" destId="{7F221560-227A-4859-9F73-E68E1CDF7A9B}" srcOrd="0" destOrd="0" presId="urn:microsoft.com/office/officeart/2008/layout/HorizontalMultiLevelHierarchy"/>
    <dgm:cxn modelId="{80D94FF8-BA8B-4CF8-9BE2-644DDA4A4FD0}" type="presOf" srcId="{CEAFC998-DB87-4ABE-965B-79AF05B821C8}" destId="{16384EB5-14D4-47CE-ABF1-351BCAFCBEB3}" srcOrd="0" destOrd="0" presId="urn:microsoft.com/office/officeart/2008/layout/HorizontalMultiLevelHierarchy"/>
    <dgm:cxn modelId="{A1DD91C8-2743-4D8D-8748-6A0252EA302E}" type="presOf" srcId="{75A7244F-36F5-4FAB-A990-AFD01928817B}" destId="{04530D93-6F20-4B46-8F45-1619DBB43076}" srcOrd="0" destOrd="0" presId="urn:microsoft.com/office/officeart/2008/layout/HorizontalMultiLevelHierarchy"/>
    <dgm:cxn modelId="{D3113BA9-4210-4C27-B981-F32FAA359258}" type="presOf" srcId="{3CA2B7D8-5EAF-4C34-9A28-9C59049B8CF9}" destId="{33DF842F-2917-443F-8DC9-9FAE9CC0B2F2}" srcOrd="0" destOrd="0" presId="urn:microsoft.com/office/officeart/2008/layout/HorizontalMultiLevelHierarchy"/>
    <dgm:cxn modelId="{9C9B292E-8530-48F1-A88F-21CF4650DF6B}" srcId="{03D84C43-F54F-4026-A36E-0A2E886310C9}" destId="{0420B661-AD18-4B9F-B058-24E6C5AC2BAD}" srcOrd="0" destOrd="0" parTransId="{EF0BD26B-0D86-4FCE-B1DC-0C465564391A}" sibTransId="{9DB69AB0-D4EA-41F9-B96E-A9FE5C046534}"/>
    <dgm:cxn modelId="{6196E38A-26C2-45EA-9A8D-8642CB1C3199}" srcId="{0420B661-AD18-4B9F-B058-24E6C5AC2BAD}" destId="{6C78582B-BAE6-4CFF-8DA1-BE469EE043B4}" srcOrd="2" destOrd="0" parTransId="{3D1E1E62-4DB3-4714-BD8D-E272FADDCC25}" sibTransId="{18508756-DCF2-420F-85EC-A35999D85B29}"/>
    <dgm:cxn modelId="{7D07B64B-04F8-42B2-AF5B-B74C1E0D2974}" type="presOf" srcId="{E2F61B97-5FF4-4FA2-81FC-B0F800A9AF61}" destId="{C52530A2-EA5F-4B3B-A461-0847CFF594E5}" srcOrd="0" destOrd="0" presId="urn:microsoft.com/office/officeart/2008/layout/HorizontalMultiLevelHierarchy"/>
    <dgm:cxn modelId="{236314FF-C854-42E5-A724-B53A4A5F49B4}" srcId="{0420B661-AD18-4B9F-B058-24E6C5AC2BAD}" destId="{E2F61B97-5FF4-4FA2-81FC-B0F800A9AF61}" srcOrd="0" destOrd="0" parTransId="{3CA2B7D8-5EAF-4C34-9A28-9C59049B8CF9}" sibTransId="{E00B8B95-6149-45E5-8307-6BC36B655C8A}"/>
    <dgm:cxn modelId="{61AFF426-1848-4AAE-8D8C-C7E5B47AB99A}" srcId="{0420B661-AD18-4B9F-B058-24E6C5AC2BAD}" destId="{75A7244F-36F5-4FAB-A990-AFD01928817B}" srcOrd="3" destOrd="0" parTransId="{982F7B39-F137-4911-9837-31C6531AD21A}" sibTransId="{CC7F978D-CE39-4678-BD09-A07607E4011C}"/>
    <dgm:cxn modelId="{F45F3A2F-1F00-4205-AD20-129E8C0A8FA6}" type="presOf" srcId="{982F7B39-F137-4911-9837-31C6531AD21A}" destId="{274A4325-2F29-4DD3-B213-2708BD6CE51A}" srcOrd="1" destOrd="0" presId="urn:microsoft.com/office/officeart/2008/layout/HorizontalMultiLevelHierarchy"/>
    <dgm:cxn modelId="{EE76FD7F-7847-42AA-9FD5-8DF5785E1EF6}" type="presOf" srcId="{178BD318-602B-432C-B653-C3EDFBE26946}" destId="{ACC00E40-F30F-433A-8FC3-931360916AFA}" srcOrd="0" destOrd="0" presId="urn:microsoft.com/office/officeart/2008/layout/HorizontalMultiLevelHierarchy"/>
    <dgm:cxn modelId="{8C681A6D-8384-4B56-9AE1-C28D76289FB4}" type="presOf" srcId="{3D1E1E62-4DB3-4714-BD8D-E272FADDCC25}" destId="{4302600F-1E68-4227-929B-49FE347A6F96}" srcOrd="1" destOrd="0" presId="urn:microsoft.com/office/officeart/2008/layout/HorizontalMultiLevelHierarchy"/>
    <dgm:cxn modelId="{528CAA30-2999-4FF5-A00A-168AFFCD7595}" type="presOf" srcId="{3D1E1E62-4DB3-4714-BD8D-E272FADDCC25}" destId="{8719A7D9-3374-48EA-9C82-75870CDDCAF4}" srcOrd="0" destOrd="0" presId="urn:microsoft.com/office/officeart/2008/layout/HorizontalMultiLevelHierarchy"/>
    <dgm:cxn modelId="{7D3F22B0-9656-4FF0-B99E-2DFDE2492844}" type="presParOf" srcId="{F8EDF6ED-29EE-4DB7-B78E-CF1F77EF07A4}" destId="{B9FFE783-1FC2-4E9A-AA58-FDB6AF802576}" srcOrd="0" destOrd="0" presId="urn:microsoft.com/office/officeart/2008/layout/HorizontalMultiLevelHierarchy"/>
    <dgm:cxn modelId="{4DC98382-D807-410F-A3AB-341041134D4E}" type="presParOf" srcId="{B9FFE783-1FC2-4E9A-AA58-FDB6AF802576}" destId="{87A5ACDE-53F5-44A7-86AE-A3DC8B5A5C22}" srcOrd="0" destOrd="0" presId="urn:microsoft.com/office/officeart/2008/layout/HorizontalMultiLevelHierarchy"/>
    <dgm:cxn modelId="{033F78E6-A11C-4C13-A212-EB71AAB8D68F}" type="presParOf" srcId="{B9FFE783-1FC2-4E9A-AA58-FDB6AF802576}" destId="{7A01BADB-1B79-4F55-A842-5E463E991972}" srcOrd="1" destOrd="0" presId="urn:microsoft.com/office/officeart/2008/layout/HorizontalMultiLevelHierarchy"/>
    <dgm:cxn modelId="{EF7705F3-1A34-413B-BEDE-951BD53C98C0}" type="presParOf" srcId="{7A01BADB-1B79-4F55-A842-5E463E991972}" destId="{33DF842F-2917-443F-8DC9-9FAE9CC0B2F2}" srcOrd="0" destOrd="0" presId="urn:microsoft.com/office/officeart/2008/layout/HorizontalMultiLevelHierarchy"/>
    <dgm:cxn modelId="{B0293E79-F303-4B45-B704-DB2469B885FB}" type="presParOf" srcId="{33DF842F-2917-443F-8DC9-9FAE9CC0B2F2}" destId="{AE71F17C-FDA0-4E89-BA64-225D4EA22FCA}" srcOrd="0" destOrd="0" presId="urn:microsoft.com/office/officeart/2008/layout/HorizontalMultiLevelHierarchy"/>
    <dgm:cxn modelId="{2098A4DE-C812-4762-A10A-2D8B379FDEBA}" type="presParOf" srcId="{7A01BADB-1B79-4F55-A842-5E463E991972}" destId="{99D6BDB2-63D4-4910-8403-72743D654B86}" srcOrd="1" destOrd="0" presId="urn:microsoft.com/office/officeart/2008/layout/HorizontalMultiLevelHierarchy"/>
    <dgm:cxn modelId="{1AC6C1A4-6BB9-44C3-9E51-EE0B5B2B5483}" type="presParOf" srcId="{99D6BDB2-63D4-4910-8403-72743D654B86}" destId="{C52530A2-EA5F-4B3B-A461-0847CFF594E5}" srcOrd="0" destOrd="0" presId="urn:microsoft.com/office/officeart/2008/layout/HorizontalMultiLevelHierarchy"/>
    <dgm:cxn modelId="{9B61A291-BF67-40DC-8F92-4B924763632B}" type="presParOf" srcId="{99D6BDB2-63D4-4910-8403-72743D654B86}" destId="{B2784B99-6304-472C-8160-68A00738D8F4}" srcOrd="1" destOrd="0" presId="urn:microsoft.com/office/officeart/2008/layout/HorizontalMultiLevelHierarchy"/>
    <dgm:cxn modelId="{FE5019C0-2C67-4D8E-A39B-6A0D321758EC}" type="presParOf" srcId="{7A01BADB-1B79-4F55-A842-5E463E991972}" destId="{ACC00E40-F30F-433A-8FC3-931360916AFA}" srcOrd="2" destOrd="0" presId="urn:microsoft.com/office/officeart/2008/layout/HorizontalMultiLevelHierarchy"/>
    <dgm:cxn modelId="{24D73110-05C7-4EB0-BDA9-C2C0B2F37A88}" type="presParOf" srcId="{ACC00E40-F30F-433A-8FC3-931360916AFA}" destId="{21E93127-EC3A-48D7-B8EC-86A9BC466F0E}" srcOrd="0" destOrd="0" presId="urn:microsoft.com/office/officeart/2008/layout/HorizontalMultiLevelHierarchy"/>
    <dgm:cxn modelId="{D402CE90-3D00-461F-AF82-CAA3E04BB4CD}" type="presParOf" srcId="{7A01BADB-1B79-4F55-A842-5E463E991972}" destId="{19C4BE65-9C8E-4657-A897-C2623CAEBEFA}" srcOrd="3" destOrd="0" presId="urn:microsoft.com/office/officeart/2008/layout/HorizontalMultiLevelHierarchy"/>
    <dgm:cxn modelId="{8A15E355-77A8-4D31-9B7B-B448C22DC3A3}" type="presParOf" srcId="{19C4BE65-9C8E-4657-A897-C2623CAEBEFA}" destId="{16384EB5-14D4-47CE-ABF1-351BCAFCBEB3}" srcOrd="0" destOrd="0" presId="urn:microsoft.com/office/officeart/2008/layout/HorizontalMultiLevelHierarchy"/>
    <dgm:cxn modelId="{07F0C5E0-9CAD-4493-9023-14E6F0BF29E4}" type="presParOf" srcId="{19C4BE65-9C8E-4657-A897-C2623CAEBEFA}" destId="{BDBBD082-DD42-4FD0-ABA9-B2AB3EC8E62C}" srcOrd="1" destOrd="0" presId="urn:microsoft.com/office/officeart/2008/layout/HorizontalMultiLevelHierarchy"/>
    <dgm:cxn modelId="{B579AE7C-ECAF-41E5-BC8E-7576EA40E4EC}" type="presParOf" srcId="{7A01BADB-1B79-4F55-A842-5E463E991972}" destId="{8719A7D9-3374-48EA-9C82-75870CDDCAF4}" srcOrd="4" destOrd="0" presId="urn:microsoft.com/office/officeart/2008/layout/HorizontalMultiLevelHierarchy"/>
    <dgm:cxn modelId="{28785C5A-67EC-4841-84A3-BBB41192FDC6}" type="presParOf" srcId="{8719A7D9-3374-48EA-9C82-75870CDDCAF4}" destId="{4302600F-1E68-4227-929B-49FE347A6F96}" srcOrd="0" destOrd="0" presId="urn:microsoft.com/office/officeart/2008/layout/HorizontalMultiLevelHierarchy"/>
    <dgm:cxn modelId="{EFDCA699-2581-464F-967C-895BC6E4BE0B}" type="presParOf" srcId="{7A01BADB-1B79-4F55-A842-5E463E991972}" destId="{0EE297FF-7F57-484E-ACC1-1EB53788B4A8}" srcOrd="5" destOrd="0" presId="urn:microsoft.com/office/officeart/2008/layout/HorizontalMultiLevelHierarchy"/>
    <dgm:cxn modelId="{5CBC30E9-C376-47F7-85E0-29CBD16430D7}" type="presParOf" srcId="{0EE297FF-7F57-484E-ACC1-1EB53788B4A8}" destId="{7F221560-227A-4859-9F73-E68E1CDF7A9B}" srcOrd="0" destOrd="0" presId="urn:microsoft.com/office/officeart/2008/layout/HorizontalMultiLevelHierarchy"/>
    <dgm:cxn modelId="{52669370-38C6-4A91-BD13-8094E9CE8622}" type="presParOf" srcId="{0EE297FF-7F57-484E-ACC1-1EB53788B4A8}" destId="{9D657177-B344-4DE3-8466-61DFF37FD5DC}" srcOrd="1" destOrd="0" presId="urn:microsoft.com/office/officeart/2008/layout/HorizontalMultiLevelHierarchy"/>
    <dgm:cxn modelId="{3CBD8D39-5D4D-4FF6-8256-8A1DED3647ED}" type="presParOf" srcId="{7A01BADB-1B79-4F55-A842-5E463E991972}" destId="{9CC05920-A7EC-41FD-8D13-301AD19F6B2E}" srcOrd="6" destOrd="0" presId="urn:microsoft.com/office/officeart/2008/layout/HorizontalMultiLevelHierarchy"/>
    <dgm:cxn modelId="{B3E98906-28B0-42D6-90C0-67DE54733AB2}" type="presParOf" srcId="{9CC05920-A7EC-41FD-8D13-301AD19F6B2E}" destId="{274A4325-2F29-4DD3-B213-2708BD6CE51A}" srcOrd="0" destOrd="0" presId="urn:microsoft.com/office/officeart/2008/layout/HorizontalMultiLevelHierarchy"/>
    <dgm:cxn modelId="{6DD0C2F1-A336-4121-AFB0-A53A74CCF3B4}" type="presParOf" srcId="{7A01BADB-1B79-4F55-A842-5E463E991972}" destId="{D67F7351-894A-4525-8AA6-5A4E1E423F1A}" srcOrd="7" destOrd="0" presId="urn:microsoft.com/office/officeart/2008/layout/HorizontalMultiLevelHierarchy"/>
    <dgm:cxn modelId="{45BABD8C-5147-4156-AB9F-DA1F7E514F0C}" type="presParOf" srcId="{D67F7351-894A-4525-8AA6-5A4E1E423F1A}" destId="{04530D93-6F20-4B46-8F45-1619DBB43076}" srcOrd="0" destOrd="0" presId="urn:microsoft.com/office/officeart/2008/layout/HorizontalMultiLevelHierarchy"/>
    <dgm:cxn modelId="{DCD29BAD-FFB2-4EDF-A558-57EF32368FC4}" type="presParOf" srcId="{D67F7351-894A-4525-8AA6-5A4E1E423F1A}" destId="{C57FA2DA-CD34-4244-8DF4-C7EA4730B9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303CF4-FC04-44AE-8CC3-E577022E09F9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80DFED8D-5CFE-4079-9F71-380E6A152ECF}">
      <dgm:prSet phldrT="[Texto]" custT="1"/>
      <dgm:spPr/>
      <dgm:t>
        <a:bodyPr/>
        <a:lstStyle/>
        <a:p>
          <a:pPr algn="l"/>
          <a:r>
            <a:rPr lang="es-CL" sz="1000" dirty="0" smtClean="0">
              <a:latin typeface="Calibri" panose="020F0502020204030204" pitchFamily="34" charset="0"/>
            </a:rPr>
            <a:t>Se realiza el cierre Financiero del Proyecto.</a:t>
          </a:r>
          <a:endParaRPr lang="es-CL" sz="1000" dirty="0">
            <a:latin typeface="Calibri" panose="020F0502020204030204" pitchFamily="34" charset="0"/>
          </a:endParaRPr>
        </a:p>
      </dgm:t>
    </dgm:pt>
    <dgm:pt modelId="{69C46C4F-0A54-4B79-ADDF-59F3B4F15078}" type="parTrans" cxnId="{E24A7377-563A-4545-93C3-D987D8B2A2E1}">
      <dgm:prSet/>
      <dgm:spPr/>
      <dgm:t>
        <a:bodyPr/>
        <a:lstStyle/>
        <a:p>
          <a:pPr algn="l"/>
          <a:endParaRPr lang="es-CL" sz="1000">
            <a:latin typeface="Calibri" panose="020F0502020204030204" pitchFamily="34" charset="0"/>
          </a:endParaRPr>
        </a:p>
      </dgm:t>
    </dgm:pt>
    <dgm:pt modelId="{CAFB2EB1-A823-4700-AE10-FBADBC5C30C3}" type="sibTrans" cxnId="{E24A7377-563A-4545-93C3-D987D8B2A2E1}">
      <dgm:prSet/>
      <dgm:spPr/>
      <dgm:t>
        <a:bodyPr/>
        <a:lstStyle/>
        <a:p>
          <a:pPr algn="l"/>
          <a:endParaRPr lang="es-CL" sz="1000">
            <a:latin typeface="Calibri" panose="020F0502020204030204" pitchFamily="34" charset="0"/>
          </a:endParaRPr>
        </a:p>
      </dgm:t>
    </dgm:pt>
    <dgm:pt modelId="{53A6718C-A4EC-478D-8AD7-98F420A81B53}">
      <dgm:prSet phldrT="[Texto]" custT="1"/>
      <dgm:spPr/>
      <dgm:t>
        <a:bodyPr/>
        <a:lstStyle/>
        <a:p>
          <a:pPr algn="l"/>
          <a:r>
            <a:rPr lang="es-CL" sz="1000" dirty="0" smtClean="0">
              <a:latin typeface="Calibri" panose="020F0502020204030204" pitchFamily="34" charset="0"/>
            </a:rPr>
            <a:t>Si corresponde se solicita el reintegro de fondos por gastos rechazados, dentro de 15 días una vez finalizado el proyecto, el cual deberá ser ingresado a la Cta. Cte. de CONICYT.</a:t>
          </a:r>
          <a:endParaRPr lang="es-CL" sz="1000" dirty="0">
            <a:latin typeface="Calibri" panose="020F0502020204030204" pitchFamily="34" charset="0"/>
          </a:endParaRPr>
        </a:p>
      </dgm:t>
    </dgm:pt>
    <dgm:pt modelId="{0F446190-FBC0-4E4A-A351-69CF95F14A40}" type="parTrans" cxnId="{24338249-F19F-4FFB-BA64-3D65BC92179D}">
      <dgm:prSet/>
      <dgm:spPr/>
      <dgm:t>
        <a:bodyPr/>
        <a:lstStyle/>
        <a:p>
          <a:pPr algn="l"/>
          <a:endParaRPr lang="es-CL" sz="1000">
            <a:latin typeface="Calibri" panose="020F0502020204030204" pitchFamily="34" charset="0"/>
          </a:endParaRPr>
        </a:p>
      </dgm:t>
    </dgm:pt>
    <dgm:pt modelId="{A329AFA4-5678-4F87-92AC-9B8AE202764C}" type="sibTrans" cxnId="{24338249-F19F-4FFB-BA64-3D65BC92179D}">
      <dgm:prSet custT="1"/>
      <dgm:spPr/>
      <dgm:t>
        <a:bodyPr/>
        <a:lstStyle/>
        <a:p>
          <a:pPr algn="l"/>
          <a:endParaRPr lang="es-CL" sz="1000">
            <a:latin typeface="Calibri" panose="020F0502020204030204" pitchFamily="34" charset="0"/>
          </a:endParaRPr>
        </a:p>
      </dgm:t>
    </dgm:pt>
    <dgm:pt modelId="{ABD7D570-C4F0-4E8A-8DAF-8DC43B8F23C4}">
      <dgm:prSet phldrT="[Texto]" custT="1"/>
      <dgm:spPr/>
      <dgm:t>
        <a:bodyPr/>
        <a:lstStyle/>
        <a:p>
          <a:pPr algn="l"/>
          <a:r>
            <a:rPr lang="es-CL" sz="1000" dirty="0" smtClean="0">
              <a:latin typeface="Calibri" panose="020F0502020204030204" pitchFamily="34" charset="0"/>
            </a:rPr>
            <a:t>Con el Informe Final de la última rendición de cuentas y la revisión de la situación de los aportes, se emite el Informe Final Financiero Contable</a:t>
          </a:r>
          <a:endParaRPr lang="es-CL" sz="1000" dirty="0">
            <a:latin typeface="Calibri" panose="020F0502020204030204" pitchFamily="34" charset="0"/>
          </a:endParaRPr>
        </a:p>
      </dgm:t>
    </dgm:pt>
    <dgm:pt modelId="{B71CF146-1199-429F-A58C-51EC2CF47342}" type="parTrans" cxnId="{D3BFC097-9897-487C-A1D1-013CDE034DF7}">
      <dgm:prSet/>
      <dgm:spPr/>
      <dgm:t>
        <a:bodyPr/>
        <a:lstStyle/>
        <a:p>
          <a:endParaRPr lang="es-CL" sz="1100">
            <a:latin typeface="Calibri" panose="020F0502020204030204" pitchFamily="34" charset="0"/>
          </a:endParaRPr>
        </a:p>
      </dgm:t>
    </dgm:pt>
    <dgm:pt modelId="{11ADFF67-3D46-4E98-9067-993F6E2CBA46}" type="sibTrans" cxnId="{D3BFC097-9897-487C-A1D1-013CDE034DF7}">
      <dgm:prSet custT="1"/>
      <dgm:spPr/>
      <dgm:t>
        <a:bodyPr/>
        <a:lstStyle/>
        <a:p>
          <a:endParaRPr lang="es-CL" sz="1400">
            <a:latin typeface="Calibri" panose="020F0502020204030204" pitchFamily="34" charset="0"/>
          </a:endParaRPr>
        </a:p>
      </dgm:t>
    </dgm:pt>
    <dgm:pt modelId="{A989869B-4748-4A9A-A29A-83C2D16804CA}">
      <dgm:prSet phldrT="[Texto]" custT="1"/>
      <dgm:spPr/>
      <dgm:t>
        <a:bodyPr/>
        <a:lstStyle/>
        <a:p>
          <a:pPr algn="l"/>
          <a:r>
            <a:rPr lang="es-CL" sz="1000" dirty="0" smtClean="0">
              <a:latin typeface="Calibri" panose="020F0502020204030204" pitchFamily="34" charset="0"/>
            </a:rPr>
            <a:t>Una vez cerrada la ultima declaración de gastos y aportes, el proyecto debe enviar la ultima rendición de cuentas y los respaldos de los aportes institucionales. </a:t>
          </a:r>
          <a:endParaRPr lang="es-CL" sz="1000" dirty="0">
            <a:latin typeface="Calibri" panose="020F0502020204030204" pitchFamily="34" charset="0"/>
          </a:endParaRPr>
        </a:p>
      </dgm:t>
    </dgm:pt>
    <dgm:pt modelId="{9B68F5E7-5799-421B-849A-900249085E50}" type="parTrans" cxnId="{45B5524D-98A0-49A3-A1D4-16BAFE3E2F2C}">
      <dgm:prSet/>
      <dgm:spPr/>
      <dgm:t>
        <a:bodyPr/>
        <a:lstStyle/>
        <a:p>
          <a:endParaRPr lang="es-CL" sz="1100">
            <a:latin typeface="Calibri" panose="020F0502020204030204" pitchFamily="34" charset="0"/>
          </a:endParaRPr>
        </a:p>
      </dgm:t>
    </dgm:pt>
    <dgm:pt modelId="{60F7C7AE-7F92-402D-BFBB-ECD0B8AD0A20}" type="sibTrans" cxnId="{45B5524D-98A0-49A3-A1D4-16BAFE3E2F2C}">
      <dgm:prSet custT="1"/>
      <dgm:spPr/>
      <dgm:t>
        <a:bodyPr/>
        <a:lstStyle/>
        <a:p>
          <a:endParaRPr lang="es-CL" sz="1400">
            <a:latin typeface="Calibri" panose="020F0502020204030204" pitchFamily="34" charset="0"/>
          </a:endParaRPr>
        </a:p>
      </dgm:t>
    </dgm:pt>
    <dgm:pt modelId="{50EBE75A-AF18-4366-80FA-9C9E6737D86C}" type="pres">
      <dgm:prSet presAssocID="{F9303CF4-FC04-44AE-8CC3-E577022E09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0C0B034-2635-4C4F-BD1A-5BF601A20584}" type="pres">
      <dgm:prSet presAssocID="{F9303CF4-FC04-44AE-8CC3-E577022E09F9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085B6218-807C-4C46-A187-433BE88D4FF4}" type="pres">
      <dgm:prSet presAssocID="{F9303CF4-FC04-44AE-8CC3-E577022E09F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4836107-F893-4F1C-8973-5B6BBD9F17FD}" type="pres">
      <dgm:prSet presAssocID="{F9303CF4-FC04-44AE-8CC3-E577022E09F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C94A181-4521-4862-BAFC-CF7D1E7C54CA}" type="pres">
      <dgm:prSet presAssocID="{F9303CF4-FC04-44AE-8CC3-E577022E09F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C1AA542-AB1A-4A58-ADE1-3C0E35E03B55}" type="pres">
      <dgm:prSet presAssocID="{F9303CF4-FC04-44AE-8CC3-E577022E09F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CC3325-61EA-441F-B550-28BB4510B29A}" type="pres">
      <dgm:prSet presAssocID="{F9303CF4-FC04-44AE-8CC3-E577022E09F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C2AE351-EF12-4572-B211-7BF5D7D1A2BA}" type="pres">
      <dgm:prSet presAssocID="{F9303CF4-FC04-44AE-8CC3-E577022E09F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86CA902-82F2-412A-A4A0-8B158ABEEF3B}" type="pres">
      <dgm:prSet presAssocID="{F9303CF4-FC04-44AE-8CC3-E577022E09F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795EF8C-C911-46D1-8DE7-BEC906A621D2}" type="pres">
      <dgm:prSet presAssocID="{F9303CF4-FC04-44AE-8CC3-E577022E09F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CC67348-08E6-48B0-950D-097758334ECB}" type="pres">
      <dgm:prSet presAssocID="{F9303CF4-FC04-44AE-8CC3-E577022E09F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B5B5879-02E6-4792-AF28-A744AA5E96D8}" type="pres">
      <dgm:prSet presAssocID="{F9303CF4-FC04-44AE-8CC3-E577022E09F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D87945-6105-4F48-9841-F7060CF04212}" type="pres">
      <dgm:prSet presAssocID="{F9303CF4-FC04-44AE-8CC3-E577022E09F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5970E37-335A-4D56-B5EF-0438ADBEE762}" type="presOf" srcId="{ABD7D570-C4F0-4E8A-8DAF-8DC43B8F23C4}" destId="{6CC67348-08E6-48B0-950D-097758334ECB}" srcOrd="1" destOrd="0" presId="urn:microsoft.com/office/officeart/2005/8/layout/vProcess5"/>
    <dgm:cxn modelId="{D3BFC097-9897-487C-A1D1-013CDE034DF7}" srcId="{F9303CF4-FC04-44AE-8CC3-E577022E09F9}" destId="{ABD7D570-C4F0-4E8A-8DAF-8DC43B8F23C4}" srcOrd="1" destOrd="0" parTransId="{B71CF146-1199-429F-A58C-51EC2CF47342}" sibTransId="{11ADFF67-3D46-4E98-9067-993F6E2CBA46}"/>
    <dgm:cxn modelId="{244BFA6E-D726-46AA-89B8-0D1D6F419EC3}" type="presOf" srcId="{A989869B-4748-4A9A-A29A-83C2D16804CA}" destId="{085B6218-807C-4C46-A187-433BE88D4FF4}" srcOrd="0" destOrd="0" presId="urn:microsoft.com/office/officeart/2005/8/layout/vProcess5"/>
    <dgm:cxn modelId="{44CA43E1-07CC-4B7C-B45D-73CB980AD457}" type="presOf" srcId="{53A6718C-A4EC-478D-8AD7-98F420A81B53}" destId="{8B5B5879-02E6-4792-AF28-A744AA5E96D8}" srcOrd="1" destOrd="0" presId="urn:microsoft.com/office/officeart/2005/8/layout/vProcess5"/>
    <dgm:cxn modelId="{E24A7377-563A-4545-93C3-D987D8B2A2E1}" srcId="{F9303CF4-FC04-44AE-8CC3-E577022E09F9}" destId="{80DFED8D-5CFE-4079-9F71-380E6A152ECF}" srcOrd="3" destOrd="0" parTransId="{69C46C4F-0A54-4B79-ADDF-59F3B4F15078}" sibTransId="{CAFB2EB1-A823-4700-AE10-FBADBC5C30C3}"/>
    <dgm:cxn modelId="{7499D923-2DD0-4366-86D7-FC73DE89166E}" type="presOf" srcId="{60F7C7AE-7F92-402D-BFBB-ECD0B8AD0A20}" destId="{E2CC3325-61EA-441F-B550-28BB4510B29A}" srcOrd="0" destOrd="0" presId="urn:microsoft.com/office/officeart/2005/8/layout/vProcess5"/>
    <dgm:cxn modelId="{848A3247-429E-4CB9-B480-5268664E8FEF}" type="presOf" srcId="{11ADFF67-3D46-4E98-9067-993F6E2CBA46}" destId="{7C2AE351-EF12-4572-B211-7BF5D7D1A2BA}" srcOrd="0" destOrd="0" presId="urn:microsoft.com/office/officeart/2005/8/layout/vProcess5"/>
    <dgm:cxn modelId="{3FEE5B3F-483F-43A1-AD34-A07D655873EE}" type="presOf" srcId="{A989869B-4748-4A9A-A29A-83C2D16804CA}" destId="{B795EF8C-C911-46D1-8DE7-BEC906A621D2}" srcOrd="1" destOrd="0" presId="urn:microsoft.com/office/officeart/2005/8/layout/vProcess5"/>
    <dgm:cxn modelId="{24338249-F19F-4FFB-BA64-3D65BC92179D}" srcId="{F9303CF4-FC04-44AE-8CC3-E577022E09F9}" destId="{53A6718C-A4EC-478D-8AD7-98F420A81B53}" srcOrd="2" destOrd="0" parTransId="{0F446190-FBC0-4E4A-A351-69CF95F14A40}" sibTransId="{A329AFA4-5678-4F87-92AC-9B8AE202764C}"/>
    <dgm:cxn modelId="{5A78A5AA-3248-4899-B6B4-94CE2EEFD809}" type="presOf" srcId="{80DFED8D-5CFE-4079-9F71-380E6A152ECF}" destId="{52D87945-6105-4F48-9841-F7060CF04212}" srcOrd="1" destOrd="0" presId="urn:microsoft.com/office/officeart/2005/8/layout/vProcess5"/>
    <dgm:cxn modelId="{34389430-6FBC-49E7-9963-585D6A61F7E0}" type="presOf" srcId="{80DFED8D-5CFE-4079-9F71-380E6A152ECF}" destId="{BC1AA542-AB1A-4A58-ADE1-3C0E35E03B55}" srcOrd="0" destOrd="0" presId="urn:microsoft.com/office/officeart/2005/8/layout/vProcess5"/>
    <dgm:cxn modelId="{8E731CCF-CB66-4981-A7BE-974DE3C5FB1C}" type="presOf" srcId="{ABD7D570-C4F0-4E8A-8DAF-8DC43B8F23C4}" destId="{04836107-F893-4F1C-8973-5B6BBD9F17FD}" srcOrd="0" destOrd="0" presId="urn:microsoft.com/office/officeart/2005/8/layout/vProcess5"/>
    <dgm:cxn modelId="{51E20ABA-6E78-46D0-B76C-B250D25F944F}" type="presOf" srcId="{A329AFA4-5678-4F87-92AC-9B8AE202764C}" destId="{486CA902-82F2-412A-A4A0-8B158ABEEF3B}" srcOrd="0" destOrd="0" presId="urn:microsoft.com/office/officeart/2005/8/layout/vProcess5"/>
    <dgm:cxn modelId="{08500CEB-70E6-4092-B234-2E82D42DF496}" type="presOf" srcId="{F9303CF4-FC04-44AE-8CC3-E577022E09F9}" destId="{50EBE75A-AF18-4366-80FA-9C9E6737D86C}" srcOrd="0" destOrd="0" presId="urn:microsoft.com/office/officeart/2005/8/layout/vProcess5"/>
    <dgm:cxn modelId="{45B5524D-98A0-49A3-A1D4-16BAFE3E2F2C}" srcId="{F9303CF4-FC04-44AE-8CC3-E577022E09F9}" destId="{A989869B-4748-4A9A-A29A-83C2D16804CA}" srcOrd="0" destOrd="0" parTransId="{9B68F5E7-5799-421B-849A-900249085E50}" sibTransId="{60F7C7AE-7F92-402D-BFBB-ECD0B8AD0A20}"/>
    <dgm:cxn modelId="{C0BE5601-A419-4FEC-BCE0-B5A85FC69B0E}" type="presOf" srcId="{53A6718C-A4EC-478D-8AD7-98F420A81B53}" destId="{DC94A181-4521-4862-BAFC-CF7D1E7C54CA}" srcOrd="0" destOrd="0" presId="urn:microsoft.com/office/officeart/2005/8/layout/vProcess5"/>
    <dgm:cxn modelId="{B2F67CC8-9C7D-4AB4-ABD9-1C3C0574F9DF}" type="presParOf" srcId="{50EBE75A-AF18-4366-80FA-9C9E6737D86C}" destId="{D0C0B034-2635-4C4F-BD1A-5BF601A20584}" srcOrd="0" destOrd="0" presId="urn:microsoft.com/office/officeart/2005/8/layout/vProcess5"/>
    <dgm:cxn modelId="{11F65294-F841-4878-9A66-C1811FC144AD}" type="presParOf" srcId="{50EBE75A-AF18-4366-80FA-9C9E6737D86C}" destId="{085B6218-807C-4C46-A187-433BE88D4FF4}" srcOrd="1" destOrd="0" presId="urn:microsoft.com/office/officeart/2005/8/layout/vProcess5"/>
    <dgm:cxn modelId="{805D7C8C-35F0-4C8D-83BA-7077A5C5F68F}" type="presParOf" srcId="{50EBE75A-AF18-4366-80FA-9C9E6737D86C}" destId="{04836107-F893-4F1C-8973-5B6BBD9F17FD}" srcOrd="2" destOrd="0" presId="urn:microsoft.com/office/officeart/2005/8/layout/vProcess5"/>
    <dgm:cxn modelId="{C0EE6EFF-4B8C-4C49-A738-DF1B0F62A4BF}" type="presParOf" srcId="{50EBE75A-AF18-4366-80FA-9C9E6737D86C}" destId="{DC94A181-4521-4862-BAFC-CF7D1E7C54CA}" srcOrd="3" destOrd="0" presId="urn:microsoft.com/office/officeart/2005/8/layout/vProcess5"/>
    <dgm:cxn modelId="{C83A6BE5-9C5D-4202-BC78-D292058E5CE5}" type="presParOf" srcId="{50EBE75A-AF18-4366-80FA-9C9E6737D86C}" destId="{BC1AA542-AB1A-4A58-ADE1-3C0E35E03B55}" srcOrd="4" destOrd="0" presId="urn:microsoft.com/office/officeart/2005/8/layout/vProcess5"/>
    <dgm:cxn modelId="{FDE7F7CA-15DA-4CEC-8304-C7AD6ABACFEE}" type="presParOf" srcId="{50EBE75A-AF18-4366-80FA-9C9E6737D86C}" destId="{E2CC3325-61EA-441F-B550-28BB4510B29A}" srcOrd="5" destOrd="0" presId="urn:microsoft.com/office/officeart/2005/8/layout/vProcess5"/>
    <dgm:cxn modelId="{4BA845E6-855C-4702-B185-B95CC4B38E2A}" type="presParOf" srcId="{50EBE75A-AF18-4366-80FA-9C9E6737D86C}" destId="{7C2AE351-EF12-4572-B211-7BF5D7D1A2BA}" srcOrd="6" destOrd="0" presId="urn:microsoft.com/office/officeart/2005/8/layout/vProcess5"/>
    <dgm:cxn modelId="{C4CB8030-8581-4029-AB10-52505E4A5C04}" type="presParOf" srcId="{50EBE75A-AF18-4366-80FA-9C9E6737D86C}" destId="{486CA902-82F2-412A-A4A0-8B158ABEEF3B}" srcOrd="7" destOrd="0" presId="urn:microsoft.com/office/officeart/2005/8/layout/vProcess5"/>
    <dgm:cxn modelId="{048B2144-65C2-4FA6-9CDF-04074D666842}" type="presParOf" srcId="{50EBE75A-AF18-4366-80FA-9C9E6737D86C}" destId="{B795EF8C-C911-46D1-8DE7-BEC906A621D2}" srcOrd="8" destOrd="0" presId="urn:microsoft.com/office/officeart/2005/8/layout/vProcess5"/>
    <dgm:cxn modelId="{B220770C-F7E9-4018-9BFE-CC69DF8A7430}" type="presParOf" srcId="{50EBE75A-AF18-4366-80FA-9C9E6737D86C}" destId="{6CC67348-08E6-48B0-950D-097758334ECB}" srcOrd="9" destOrd="0" presId="urn:microsoft.com/office/officeart/2005/8/layout/vProcess5"/>
    <dgm:cxn modelId="{621A6329-7B5F-4A3A-9432-887B0F7E630B}" type="presParOf" srcId="{50EBE75A-AF18-4366-80FA-9C9E6737D86C}" destId="{8B5B5879-02E6-4792-AF28-A744AA5E96D8}" srcOrd="10" destOrd="0" presId="urn:microsoft.com/office/officeart/2005/8/layout/vProcess5"/>
    <dgm:cxn modelId="{2BB40618-2B30-4481-94CC-81CB1B67592B}" type="presParOf" srcId="{50EBE75A-AF18-4366-80FA-9C9E6737D86C}" destId="{52D87945-6105-4F48-9841-F7060CF0421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A3DBDE-1BB9-4FB2-93BB-46B6BEAB5B9B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424AA4AD-997C-41D4-BD57-3AE72C84E243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Los equipos deben tener adheridos el código de inventario institucional y logo FONIS</a:t>
          </a:r>
          <a:endParaRPr lang="es-CL" sz="1200" dirty="0">
            <a:latin typeface="Calibri" panose="020F0502020204030204" pitchFamily="34" charset="0"/>
          </a:endParaRPr>
        </a:p>
      </dgm:t>
    </dgm:pt>
    <dgm:pt modelId="{70E6BE71-935D-4ED4-A3A6-215FEA56A19B}" type="parTrans" cxnId="{FA2EFE85-503C-4572-8ED8-E9ACD13C709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D311D0C2-77B7-483C-B820-4555253C68F5}" type="sibTrans" cxnId="{FA2EFE85-503C-4572-8ED8-E9ACD13C7099}">
      <dgm:prSet custT="1"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BFEC72BA-DB0B-46F9-B5BE-76D77C1AC1F3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El inventario es realizado por un representante de FONDEF (Analista o Ejecutivo)</a:t>
          </a:r>
          <a:endParaRPr lang="es-CL" sz="1200" dirty="0">
            <a:latin typeface="Calibri" panose="020F0502020204030204" pitchFamily="34" charset="0"/>
          </a:endParaRPr>
        </a:p>
      </dgm:t>
    </dgm:pt>
    <dgm:pt modelId="{432F0B08-A080-4CA7-A6F1-21701637C8B3}" type="parTrans" cxnId="{01FE9E3B-02D8-4A71-A2D4-98D15583B380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FE59CD2-C35E-4F26-BE02-98C0BD9D9B79}" type="sibTrans" cxnId="{01FE9E3B-02D8-4A71-A2D4-98D15583B380}">
      <dgm:prSet custT="1"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C762742-226D-4390-B43C-995F7E41CADC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Los equipos deben estar inventariados por la institución beneficiaria</a:t>
          </a:r>
          <a:endParaRPr lang="es-CL" sz="1200" dirty="0">
            <a:latin typeface="Calibri" panose="020F0502020204030204" pitchFamily="34" charset="0"/>
          </a:endParaRPr>
        </a:p>
      </dgm:t>
    </dgm:pt>
    <dgm:pt modelId="{46212DBB-732A-4401-81D9-7721C26F4C7B}" type="parTrans" cxnId="{EA7DD612-2A58-46A5-989D-6605C667064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FCD43BB-51DB-4459-A201-7286D4ACBB54}" type="sibTrans" cxnId="{EA7DD612-2A58-46A5-989D-6605C6670645}">
      <dgm:prSet custT="1"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232E7E05-63FC-4185-8975-8C4FD10443F8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Se revisan en terreno los equipos declarados y aceptados en Plataforma de S+C</a:t>
          </a:r>
          <a:endParaRPr lang="es-CL" sz="1200" dirty="0">
            <a:latin typeface="Calibri" panose="020F0502020204030204" pitchFamily="34" charset="0"/>
          </a:endParaRPr>
        </a:p>
      </dgm:t>
    </dgm:pt>
    <dgm:pt modelId="{6493ADD7-2A43-4D3F-860C-A7DC747C9B07}" type="parTrans" cxnId="{51090393-65DE-4BF8-B0FC-1FBCEF70735F}">
      <dgm:prSet/>
      <dgm:spPr/>
      <dgm:t>
        <a:bodyPr/>
        <a:lstStyle/>
        <a:p>
          <a:endParaRPr lang="es-CL" sz="1200"/>
        </a:p>
      </dgm:t>
    </dgm:pt>
    <dgm:pt modelId="{1A168B69-32E6-46FA-8507-AE7F482C0D8E}" type="sibTrans" cxnId="{51090393-65DE-4BF8-B0FC-1FBCEF70735F}">
      <dgm:prSet custT="1"/>
      <dgm:spPr/>
      <dgm:t>
        <a:bodyPr/>
        <a:lstStyle/>
        <a:p>
          <a:endParaRPr lang="es-CL" sz="1200"/>
        </a:p>
      </dgm:t>
    </dgm:pt>
    <dgm:pt modelId="{4E1C3AAA-CEE4-42E2-B5FC-58F2CC34828E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Los equipos deben estar asegurados contra robo, daño o incendio </a:t>
          </a:r>
          <a:endParaRPr lang="es-CL" sz="1200" dirty="0">
            <a:latin typeface="Calibri" panose="020F0502020204030204" pitchFamily="34" charset="0"/>
          </a:endParaRPr>
        </a:p>
      </dgm:t>
    </dgm:pt>
    <dgm:pt modelId="{05C3B9C6-E503-4913-B513-33FBF866A3B6}" type="parTrans" cxnId="{4304146F-EEC9-42DC-A26A-DA8E0A485977}">
      <dgm:prSet/>
      <dgm:spPr/>
      <dgm:t>
        <a:bodyPr/>
        <a:lstStyle/>
        <a:p>
          <a:endParaRPr lang="es-CL" sz="1200"/>
        </a:p>
      </dgm:t>
    </dgm:pt>
    <dgm:pt modelId="{94D8F401-02E8-4CCD-BDF3-E4EF1E09DA0A}" type="sibTrans" cxnId="{4304146F-EEC9-42DC-A26A-DA8E0A485977}">
      <dgm:prSet custT="1"/>
      <dgm:spPr/>
      <dgm:t>
        <a:bodyPr/>
        <a:lstStyle/>
        <a:p>
          <a:endParaRPr lang="es-CL" sz="1200"/>
        </a:p>
      </dgm:t>
    </dgm:pt>
    <dgm:pt modelId="{E2400506-A03C-4559-8BCB-7EFC3E655894}" type="pres">
      <dgm:prSet presAssocID="{A3A3DBDE-1BB9-4FB2-93BB-46B6BEAB5B9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E2515D8-ACA7-4E73-B5C7-5FBFE9A32543}" type="pres">
      <dgm:prSet presAssocID="{A3A3DBDE-1BB9-4FB2-93BB-46B6BEAB5B9B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622B74EB-D52F-40B4-ACC0-FC9F8AB6D196}" type="pres">
      <dgm:prSet presAssocID="{A3A3DBDE-1BB9-4FB2-93BB-46B6BEAB5B9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4DBCA6-9811-4E56-BD6C-612EAA806267}" type="pres">
      <dgm:prSet presAssocID="{A3A3DBDE-1BB9-4FB2-93BB-46B6BEAB5B9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897587-5937-4C74-BF51-D4600EBE7B1E}" type="pres">
      <dgm:prSet presAssocID="{A3A3DBDE-1BB9-4FB2-93BB-46B6BEAB5B9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C1EE59-665C-4A8B-881C-4700CBA43D3D}" type="pres">
      <dgm:prSet presAssocID="{A3A3DBDE-1BB9-4FB2-93BB-46B6BEAB5B9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0EFAAA-AD6C-435C-9D92-AD9D382EEEE6}" type="pres">
      <dgm:prSet presAssocID="{A3A3DBDE-1BB9-4FB2-93BB-46B6BEAB5B9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E2020A-F87B-41AF-9CBA-1BEF559CE01C}" type="pres">
      <dgm:prSet presAssocID="{A3A3DBDE-1BB9-4FB2-93BB-46B6BEAB5B9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0F92C3-EA50-4C4D-8ED8-D6004B199FD0}" type="pres">
      <dgm:prSet presAssocID="{A3A3DBDE-1BB9-4FB2-93BB-46B6BEAB5B9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048750-A47E-4C37-A8DA-177DD113031F}" type="pres">
      <dgm:prSet presAssocID="{A3A3DBDE-1BB9-4FB2-93BB-46B6BEAB5B9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D3F0BB-CE6F-4E9C-8680-2AF3F15D63B0}" type="pres">
      <dgm:prSet presAssocID="{A3A3DBDE-1BB9-4FB2-93BB-46B6BEAB5B9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2A7155E-1F75-45CE-B917-71E8FB84590C}" type="pres">
      <dgm:prSet presAssocID="{A3A3DBDE-1BB9-4FB2-93BB-46B6BEAB5B9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9D3B7C-4F18-4BC5-A3E5-0CD1E1ED1FD4}" type="pres">
      <dgm:prSet presAssocID="{A3A3DBDE-1BB9-4FB2-93BB-46B6BEAB5B9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4CDDCE-B23A-4050-9FCF-0E545ED560F0}" type="pres">
      <dgm:prSet presAssocID="{A3A3DBDE-1BB9-4FB2-93BB-46B6BEAB5B9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627680-9937-4012-9962-983B75974AA1}" type="pres">
      <dgm:prSet presAssocID="{A3A3DBDE-1BB9-4FB2-93BB-46B6BEAB5B9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F2C7F8E-495A-4DC9-A5B6-790B73E1813B}" type="pres">
      <dgm:prSet presAssocID="{A3A3DBDE-1BB9-4FB2-93BB-46B6BEAB5B9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1090393-65DE-4BF8-B0FC-1FBCEF70735F}" srcId="{A3A3DBDE-1BB9-4FB2-93BB-46B6BEAB5B9B}" destId="{232E7E05-63FC-4185-8975-8C4FD10443F8}" srcOrd="0" destOrd="0" parTransId="{6493ADD7-2A43-4D3F-860C-A7DC747C9B07}" sibTransId="{1A168B69-32E6-46FA-8507-AE7F482C0D8E}"/>
    <dgm:cxn modelId="{FA2EFE85-503C-4572-8ED8-E9ACD13C7099}" srcId="{A3A3DBDE-1BB9-4FB2-93BB-46B6BEAB5B9B}" destId="{424AA4AD-997C-41D4-BD57-3AE72C84E243}" srcOrd="3" destOrd="0" parTransId="{70E6BE71-935D-4ED4-A3A6-215FEA56A19B}" sibTransId="{D311D0C2-77B7-483C-B820-4555253C68F5}"/>
    <dgm:cxn modelId="{365A8BE0-03E2-4F21-81BC-3738E42A2744}" type="presOf" srcId="{1A168B69-32E6-46FA-8507-AE7F482C0D8E}" destId="{82E2020A-F87B-41AF-9CBA-1BEF559CE01C}" srcOrd="0" destOrd="0" presId="urn:microsoft.com/office/officeart/2005/8/layout/vProcess5"/>
    <dgm:cxn modelId="{0D494528-F310-4919-8294-F5858E6D5C77}" type="presOf" srcId="{0C762742-226D-4390-B43C-995F7E41CADC}" destId="{A64DBCA6-9811-4E56-BD6C-612EAA806267}" srcOrd="0" destOrd="0" presId="urn:microsoft.com/office/officeart/2005/8/layout/vProcess5"/>
    <dgm:cxn modelId="{D7CA36A7-DD4B-45E8-87FE-EE433E2B4DD1}" type="presOf" srcId="{232E7E05-63FC-4185-8975-8C4FD10443F8}" destId="{02A7155E-1F75-45CE-B917-71E8FB84590C}" srcOrd="1" destOrd="0" presId="urn:microsoft.com/office/officeart/2005/8/layout/vProcess5"/>
    <dgm:cxn modelId="{6648D0DE-CFAF-4EBE-86CB-A4A90A06B2D2}" type="presOf" srcId="{94D8F401-02E8-4CCD-BDF3-E4EF1E09DA0A}" destId="{3B048750-A47E-4C37-A8DA-177DD113031F}" srcOrd="0" destOrd="0" presId="urn:microsoft.com/office/officeart/2005/8/layout/vProcess5"/>
    <dgm:cxn modelId="{AD3CA2BB-D488-4339-B536-58C00E9FDAA3}" type="presOf" srcId="{232E7E05-63FC-4185-8975-8C4FD10443F8}" destId="{622B74EB-D52F-40B4-ACC0-FC9F8AB6D196}" srcOrd="0" destOrd="0" presId="urn:microsoft.com/office/officeart/2005/8/layout/vProcess5"/>
    <dgm:cxn modelId="{5EF89C7E-8412-4557-BA42-3DDA53CC0615}" type="presOf" srcId="{BFEC72BA-DB0B-46F9-B5BE-76D77C1AC1F3}" destId="{1F2C7F8E-495A-4DC9-A5B6-790B73E1813B}" srcOrd="1" destOrd="0" presId="urn:microsoft.com/office/officeart/2005/8/layout/vProcess5"/>
    <dgm:cxn modelId="{B1789E12-5055-4F66-B528-80C9B17359B2}" type="presOf" srcId="{A3A3DBDE-1BB9-4FB2-93BB-46B6BEAB5B9B}" destId="{E2400506-A03C-4559-8BCB-7EFC3E655894}" srcOrd="0" destOrd="0" presId="urn:microsoft.com/office/officeart/2005/8/layout/vProcess5"/>
    <dgm:cxn modelId="{1A1EA6DB-4A55-4267-9794-711D20ABBD45}" type="presOf" srcId="{4E1C3AAA-CEE4-42E2-B5FC-58F2CC34828E}" destId="{9F897587-5937-4C74-BF51-D4600EBE7B1E}" srcOrd="0" destOrd="0" presId="urn:microsoft.com/office/officeart/2005/8/layout/vProcess5"/>
    <dgm:cxn modelId="{01FE9E3B-02D8-4A71-A2D4-98D15583B380}" srcId="{A3A3DBDE-1BB9-4FB2-93BB-46B6BEAB5B9B}" destId="{BFEC72BA-DB0B-46F9-B5BE-76D77C1AC1F3}" srcOrd="4" destOrd="0" parTransId="{432F0B08-A080-4CA7-A6F1-21701637C8B3}" sibTransId="{1FE59CD2-C35E-4F26-BE02-98C0BD9D9B79}"/>
    <dgm:cxn modelId="{4FCA02EC-1C76-4E87-8896-AE4B936E37E1}" type="presOf" srcId="{AFCD43BB-51DB-4459-A201-7286D4ACBB54}" destId="{4A0F92C3-EA50-4C4D-8ED8-D6004B199FD0}" srcOrd="0" destOrd="0" presId="urn:microsoft.com/office/officeart/2005/8/layout/vProcess5"/>
    <dgm:cxn modelId="{4304146F-EEC9-42DC-A26A-DA8E0A485977}" srcId="{A3A3DBDE-1BB9-4FB2-93BB-46B6BEAB5B9B}" destId="{4E1C3AAA-CEE4-42E2-B5FC-58F2CC34828E}" srcOrd="2" destOrd="0" parTransId="{05C3B9C6-E503-4913-B513-33FBF866A3B6}" sibTransId="{94D8F401-02E8-4CCD-BDF3-E4EF1E09DA0A}"/>
    <dgm:cxn modelId="{EA7DD612-2A58-46A5-989D-6605C6670645}" srcId="{A3A3DBDE-1BB9-4FB2-93BB-46B6BEAB5B9B}" destId="{0C762742-226D-4390-B43C-995F7E41CADC}" srcOrd="1" destOrd="0" parTransId="{46212DBB-732A-4401-81D9-7721C26F4C7B}" sibTransId="{AFCD43BB-51DB-4459-A201-7286D4ACBB54}"/>
    <dgm:cxn modelId="{B49DA484-75BD-43FC-B7AF-6F6A2AC94299}" type="presOf" srcId="{4E1C3AAA-CEE4-42E2-B5FC-58F2CC34828E}" destId="{294CDDCE-B23A-4050-9FCF-0E545ED560F0}" srcOrd="1" destOrd="0" presId="urn:microsoft.com/office/officeart/2005/8/layout/vProcess5"/>
    <dgm:cxn modelId="{8D42F357-2B75-4191-9EB3-6810419D1613}" type="presOf" srcId="{D311D0C2-77B7-483C-B820-4555253C68F5}" destId="{61D3F0BB-CE6F-4E9C-8680-2AF3F15D63B0}" srcOrd="0" destOrd="0" presId="urn:microsoft.com/office/officeart/2005/8/layout/vProcess5"/>
    <dgm:cxn modelId="{CCC546EE-029B-4982-AF61-F2282519FB55}" type="presOf" srcId="{BFEC72BA-DB0B-46F9-B5BE-76D77C1AC1F3}" destId="{D30EFAAA-AD6C-435C-9D92-AD9D382EEEE6}" srcOrd="0" destOrd="0" presId="urn:microsoft.com/office/officeart/2005/8/layout/vProcess5"/>
    <dgm:cxn modelId="{D015A054-E01F-4AA2-9DB1-1DA1748958B6}" type="presOf" srcId="{424AA4AD-997C-41D4-BD57-3AE72C84E243}" destId="{4E627680-9937-4012-9962-983B75974AA1}" srcOrd="1" destOrd="0" presId="urn:microsoft.com/office/officeart/2005/8/layout/vProcess5"/>
    <dgm:cxn modelId="{DB796A35-0946-45D8-9C49-3AAC0E86A3BF}" type="presOf" srcId="{0C762742-226D-4390-B43C-995F7E41CADC}" destId="{4A9D3B7C-4F18-4BC5-A3E5-0CD1E1ED1FD4}" srcOrd="1" destOrd="0" presId="urn:microsoft.com/office/officeart/2005/8/layout/vProcess5"/>
    <dgm:cxn modelId="{E66F88CA-43EB-4ED9-8804-FDC348E915A8}" type="presOf" srcId="{424AA4AD-997C-41D4-BD57-3AE72C84E243}" destId="{A4C1EE59-665C-4A8B-881C-4700CBA43D3D}" srcOrd="0" destOrd="0" presId="urn:microsoft.com/office/officeart/2005/8/layout/vProcess5"/>
    <dgm:cxn modelId="{5E3C3EBE-8B0B-4A9B-92B6-B064A523CE7B}" type="presParOf" srcId="{E2400506-A03C-4559-8BCB-7EFC3E655894}" destId="{AE2515D8-ACA7-4E73-B5C7-5FBFE9A32543}" srcOrd="0" destOrd="0" presId="urn:microsoft.com/office/officeart/2005/8/layout/vProcess5"/>
    <dgm:cxn modelId="{13EA99D3-43E2-4D93-82B5-C41D3BE18E4A}" type="presParOf" srcId="{E2400506-A03C-4559-8BCB-7EFC3E655894}" destId="{622B74EB-D52F-40B4-ACC0-FC9F8AB6D196}" srcOrd="1" destOrd="0" presId="urn:microsoft.com/office/officeart/2005/8/layout/vProcess5"/>
    <dgm:cxn modelId="{7EE8622A-EC9C-4A94-94D3-FB8B15AFA77E}" type="presParOf" srcId="{E2400506-A03C-4559-8BCB-7EFC3E655894}" destId="{A64DBCA6-9811-4E56-BD6C-612EAA806267}" srcOrd="2" destOrd="0" presId="urn:microsoft.com/office/officeart/2005/8/layout/vProcess5"/>
    <dgm:cxn modelId="{8EC200B4-B83D-44E6-B467-97424302D3D4}" type="presParOf" srcId="{E2400506-A03C-4559-8BCB-7EFC3E655894}" destId="{9F897587-5937-4C74-BF51-D4600EBE7B1E}" srcOrd="3" destOrd="0" presId="urn:microsoft.com/office/officeart/2005/8/layout/vProcess5"/>
    <dgm:cxn modelId="{558764B9-BAA3-497C-A297-7038DC7CB60B}" type="presParOf" srcId="{E2400506-A03C-4559-8BCB-7EFC3E655894}" destId="{A4C1EE59-665C-4A8B-881C-4700CBA43D3D}" srcOrd="4" destOrd="0" presId="urn:microsoft.com/office/officeart/2005/8/layout/vProcess5"/>
    <dgm:cxn modelId="{481E5482-D19A-420E-AE93-98CEF447CFBB}" type="presParOf" srcId="{E2400506-A03C-4559-8BCB-7EFC3E655894}" destId="{D30EFAAA-AD6C-435C-9D92-AD9D382EEEE6}" srcOrd="5" destOrd="0" presId="urn:microsoft.com/office/officeart/2005/8/layout/vProcess5"/>
    <dgm:cxn modelId="{921E99B4-E75C-4246-ACDC-24F47D5712A2}" type="presParOf" srcId="{E2400506-A03C-4559-8BCB-7EFC3E655894}" destId="{82E2020A-F87B-41AF-9CBA-1BEF559CE01C}" srcOrd="6" destOrd="0" presId="urn:microsoft.com/office/officeart/2005/8/layout/vProcess5"/>
    <dgm:cxn modelId="{E1F0D458-F6E3-45E4-AA13-A90BC5558C54}" type="presParOf" srcId="{E2400506-A03C-4559-8BCB-7EFC3E655894}" destId="{4A0F92C3-EA50-4C4D-8ED8-D6004B199FD0}" srcOrd="7" destOrd="0" presId="urn:microsoft.com/office/officeart/2005/8/layout/vProcess5"/>
    <dgm:cxn modelId="{BA7E0F7C-E84F-4368-A4EA-AD735EA91992}" type="presParOf" srcId="{E2400506-A03C-4559-8BCB-7EFC3E655894}" destId="{3B048750-A47E-4C37-A8DA-177DD113031F}" srcOrd="8" destOrd="0" presId="urn:microsoft.com/office/officeart/2005/8/layout/vProcess5"/>
    <dgm:cxn modelId="{D0B29EE1-E985-4227-B59A-0EEE814DEE17}" type="presParOf" srcId="{E2400506-A03C-4559-8BCB-7EFC3E655894}" destId="{61D3F0BB-CE6F-4E9C-8680-2AF3F15D63B0}" srcOrd="9" destOrd="0" presId="urn:microsoft.com/office/officeart/2005/8/layout/vProcess5"/>
    <dgm:cxn modelId="{4B23DB03-DAE8-4EDD-B4DA-C08B1CDD4CE7}" type="presParOf" srcId="{E2400506-A03C-4559-8BCB-7EFC3E655894}" destId="{02A7155E-1F75-45CE-B917-71E8FB84590C}" srcOrd="10" destOrd="0" presId="urn:microsoft.com/office/officeart/2005/8/layout/vProcess5"/>
    <dgm:cxn modelId="{64A68458-F039-4322-BCAD-6E5E37C86CBC}" type="presParOf" srcId="{E2400506-A03C-4559-8BCB-7EFC3E655894}" destId="{4A9D3B7C-4F18-4BC5-A3E5-0CD1E1ED1FD4}" srcOrd="11" destOrd="0" presId="urn:microsoft.com/office/officeart/2005/8/layout/vProcess5"/>
    <dgm:cxn modelId="{5F14CE1D-C3BB-409A-9C20-576B7A130C5B}" type="presParOf" srcId="{E2400506-A03C-4559-8BCB-7EFC3E655894}" destId="{294CDDCE-B23A-4050-9FCF-0E545ED560F0}" srcOrd="12" destOrd="0" presId="urn:microsoft.com/office/officeart/2005/8/layout/vProcess5"/>
    <dgm:cxn modelId="{D5473742-252A-48CE-B09E-C64A171D491B}" type="presParOf" srcId="{E2400506-A03C-4559-8BCB-7EFC3E655894}" destId="{4E627680-9937-4012-9962-983B75974AA1}" srcOrd="13" destOrd="0" presId="urn:microsoft.com/office/officeart/2005/8/layout/vProcess5"/>
    <dgm:cxn modelId="{21C21380-1FD8-4ABE-BE81-610999FAFE37}" type="presParOf" srcId="{E2400506-A03C-4559-8BCB-7EFC3E655894}" destId="{1F2C7F8E-495A-4DC9-A5B6-790B73E1813B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3A0B4A-5E64-42A4-9229-A2E7AF841C9A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9D6C3AFE-ED63-48FA-9320-A40F26C3FB7A}">
      <dgm:prSet custT="1"/>
      <dgm:spPr/>
      <dgm:t>
        <a:bodyPr/>
        <a:lstStyle/>
        <a:p>
          <a:r>
            <a:rPr lang="es-MX" sz="1000" dirty="0" smtClean="0">
              <a:latin typeface="Calibri" panose="020F0502020204030204" pitchFamily="34" charset="0"/>
            </a:rPr>
            <a:t>Cuando no se presenten interesados a la Licitación Pública realizada y la licitación se declare desierta con firma del representante institucional.</a:t>
          </a:r>
          <a:endParaRPr lang="es-CL" sz="1000" dirty="0">
            <a:latin typeface="Calibri" panose="020F0502020204030204" pitchFamily="34" charset="0"/>
          </a:endParaRPr>
        </a:p>
      </dgm:t>
    </dgm:pt>
    <dgm:pt modelId="{EE2BF470-D678-4024-8AF8-BFAEDD48D7C5}" type="parTrans" cxnId="{40AA61AF-F943-450F-B854-110445C932B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AC8A403B-056D-47D0-900F-ACD3AA592C25}" type="sibTrans" cxnId="{40AA61AF-F943-450F-B854-110445C932B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2150FFFB-D8FB-42CD-8997-C0F82154DF93}">
      <dgm:prSet custT="1"/>
      <dgm:spPr/>
      <dgm:t>
        <a:bodyPr/>
        <a:lstStyle/>
        <a:p>
          <a:r>
            <a:rPr lang="es-MX" sz="1000" dirty="0" smtClean="0">
              <a:latin typeface="Calibri" panose="020F0502020204030204" pitchFamily="34" charset="0"/>
            </a:rPr>
            <a:t>Si se tratase de contratos que correspondieran a la realización o terminación de un contrato que se haya terminado anticipadamente por falta de cumplimiento del contratante u otras causales, y cuyo remanente no supere las 1.000 UTM.</a:t>
          </a:r>
          <a:endParaRPr lang="es-CL" sz="1000" dirty="0">
            <a:latin typeface="Calibri" panose="020F0502020204030204" pitchFamily="34" charset="0"/>
          </a:endParaRPr>
        </a:p>
      </dgm:t>
    </dgm:pt>
    <dgm:pt modelId="{D14CFD06-C54A-4C90-B393-FE14AB686D6B}" type="parTrans" cxnId="{7AEB0220-254C-47AA-B1FE-EF35D0DDF6E4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CD3986EE-444A-46C9-82AC-972AEF4EEEC3}" type="sibTrans" cxnId="{7AEB0220-254C-47AA-B1FE-EF35D0DDF6E4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6B49ADEE-D8BD-4588-834E-B51F71983879}">
      <dgm:prSet custT="1"/>
      <dgm:spPr/>
      <dgm:t>
        <a:bodyPr/>
        <a:lstStyle/>
        <a:p>
          <a:r>
            <a:rPr lang="es-MX" sz="1000" dirty="0" smtClean="0">
              <a:latin typeface="Calibri" panose="020F0502020204030204" pitchFamily="34" charset="0"/>
            </a:rPr>
            <a:t>Si sólo existe un proveedor a nivel nacional o internacional del bien o servicio. En caso de ser aprobada la solicitud si apareciere un proveedor impugnando la compra estableciendo que también pudo proveer el bien o servicio el gasto no será reconocido como gasto del proyecto.</a:t>
          </a:r>
          <a:endParaRPr lang="es-CL" sz="1000" dirty="0">
            <a:latin typeface="Calibri" panose="020F0502020204030204" pitchFamily="34" charset="0"/>
          </a:endParaRPr>
        </a:p>
      </dgm:t>
    </dgm:pt>
    <dgm:pt modelId="{FF9A46BE-2BB6-4ABF-87F7-3F66E77ACB38}" type="parTrans" cxnId="{C949FB97-1B34-49B1-A03E-2B262448D2B4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CCB61332-DC60-4448-92E3-7F123B17AFFA}" type="sibTrans" cxnId="{C949FB97-1B34-49B1-A03E-2B262448D2B4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C44F315B-B7E5-4F66-92EE-C6BAF49A8B14}">
      <dgm:prSet custT="1"/>
      <dgm:spPr/>
      <dgm:t>
        <a:bodyPr/>
        <a:lstStyle/>
        <a:p>
          <a:r>
            <a:rPr lang="es-MX" sz="1000" dirty="0" smtClean="0">
              <a:latin typeface="Calibri" panose="020F0502020204030204" pitchFamily="34" charset="0"/>
            </a:rPr>
            <a:t>Si se tratase de contratos de suministro de servicios con personas jurídicas extranjeras que deban ejecutarse fuera del territorio nacional.</a:t>
          </a:r>
          <a:endParaRPr lang="es-CL" sz="1000" dirty="0">
            <a:latin typeface="Calibri" panose="020F0502020204030204" pitchFamily="34" charset="0"/>
          </a:endParaRPr>
        </a:p>
      </dgm:t>
    </dgm:pt>
    <dgm:pt modelId="{94A1F9A0-D19D-4B2A-8449-BDA81772BAA2}" type="parTrans" cxnId="{DEBA85CF-1A27-4094-A9A0-C761128A1140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0D84553F-39F0-46B4-BEFD-A46A918F1491}" type="sibTrans" cxnId="{DEBA85CF-1A27-4094-A9A0-C761128A1140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62407E07-871F-4318-91B5-B7BCDF18ABE2}">
      <dgm:prSet custT="1"/>
      <dgm:spPr/>
      <dgm:t>
        <a:bodyPr/>
        <a:lstStyle/>
        <a:p>
          <a:r>
            <a:rPr lang="es-MX" sz="1000" dirty="0" smtClean="0">
              <a:latin typeface="Calibri" panose="020F0502020204030204" pitchFamily="34" charset="0"/>
            </a:rPr>
            <a:t>En caso de compras urgentes de equipos en razón de eventos no predecibles y que sin los cuales el proyecto podría ser afectado seriamente. En estos casos, la solicitud podrá ser hecha por e-mail dirigido al Encargado de la Unidad Financiero Contable de FONDEF con copia al Analista de proyecto a cargo del proyecto. La solicitud será aprobada o rechazada dentro de 24 horas de haber sido enviada.   </a:t>
          </a:r>
          <a:endParaRPr lang="es-CL" sz="1000" dirty="0">
            <a:latin typeface="Calibri" panose="020F0502020204030204" pitchFamily="34" charset="0"/>
          </a:endParaRPr>
        </a:p>
      </dgm:t>
    </dgm:pt>
    <dgm:pt modelId="{646C61D9-3CC3-44DC-AF75-4FD76606976B}" type="parTrans" cxnId="{35A92F6A-2057-4BA3-88EC-81DEE8A05BCB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2B77E499-0052-4B46-A896-FCBBAE1F6806}" type="sibTrans" cxnId="{35A92F6A-2057-4BA3-88EC-81DEE8A05BCB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E7E3BA5A-5E5C-458F-9747-2D24249E85B2}">
      <dgm:prSet custT="1"/>
      <dgm:spPr/>
      <dgm:t>
        <a:bodyPr/>
        <a:lstStyle/>
        <a:p>
          <a:endParaRPr lang="es-CL"/>
        </a:p>
      </dgm:t>
    </dgm:pt>
    <dgm:pt modelId="{C1BB8AD8-BEEC-4D65-AFB4-9F4ADDAD1228}" type="parTrans" cxnId="{6409826B-39B0-45FE-8F14-19DD96373803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2CC68891-77BF-41D4-8F57-6609115B01F5}" type="sibTrans" cxnId="{6409826B-39B0-45FE-8F14-19DD96373803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6E990697-4B36-4820-96A6-CFB9F7C26111}" type="pres">
      <dgm:prSet presAssocID="{F13A0B4A-5E64-42A4-9229-A2E7AF841C9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9306F0D-799E-4352-AEFA-66616156E2AC}" type="pres">
      <dgm:prSet presAssocID="{F13A0B4A-5E64-42A4-9229-A2E7AF841C9A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66318AC1-CFD6-4246-A2AC-2A9DB60D4DD4}" type="pres">
      <dgm:prSet presAssocID="{F13A0B4A-5E64-42A4-9229-A2E7AF841C9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97BDB63-A393-477A-B95D-48C1C09DC9E4}" type="pres">
      <dgm:prSet presAssocID="{F13A0B4A-5E64-42A4-9229-A2E7AF841C9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CCC0A7A-7BFF-4653-A80B-0B08D9102A4B}" type="pres">
      <dgm:prSet presAssocID="{F13A0B4A-5E64-42A4-9229-A2E7AF841C9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A0BC14C-7A78-45E2-AD81-F9CBE771B4B4}" type="pres">
      <dgm:prSet presAssocID="{F13A0B4A-5E64-42A4-9229-A2E7AF841C9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3C24588-4B06-4A30-B4A1-10EF14285BB4}" type="pres">
      <dgm:prSet presAssocID="{F13A0B4A-5E64-42A4-9229-A2E7AF841C9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A2A655-95A6-46AD-9C70-99709B66D22F}" type="pres">
      <dgm:prSet presAssocID="{F13A0B4A-5E64-42A4-9229-A2E7AF841C9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CBD07BE-4637-4741-A42A-560245758982}" type="pres">
      <dgm:prSet presAssocID="{F13A0B4A-5E64-42A4-9229-A2E7AF841C9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33E8309-002D-482E-89D9-D41BCAD0EA54}" type="pres">
      <dgm:prSet presAssocID="{F13A0B4A-5E64-42A4-9229-A2E7AF841C9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C8D564D-94F0-4D98-9864-1A1CED85192A}" type="pres">
      <dgm:prSet presAssocID="{F13A0B4A-5E64-42A4-9229-A2E7AF841C9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B855A3-E70D-49EB-8F91-33E50A4C52C1}" type="pres">
      <dgm:prSet presAssocID="{F13A0B4A-5E64-42A4-9229-A2E7AF841C9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54C362-9736-4579-82B0-9E6BCBEFED8F}" type="pres">
      <dgm:prSet presAssocID="{F13A0B4A-5E64-42A4-9229-A2E7AF841C9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90233DB-C864-4187-BD02-C76FCBECDA9E}" type="pres">
      <dgm:prSet presAssocID="{F13A0B4A-5E64-42A4-9229-A2E7AF841C9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F296F00-F520-4985-B7A0-5253F2850C82}" type="pres">
      <dgm:prSet presAssocID="{F13A0B4A-5E64-42A4-9229-A2E7AF841C9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8B83B1-F8EF-4ED3-A2DC-7AB61677187D}" type="pres">
      <dgm:prSet presAssocID="{F13A0B4A-5E64-42A4-9229-A2E7AF841C9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049ABFE-6D97-4A52-86AE-C630A507021D}" type="presOf" srcId="{F13A0B4A-5E64-42A4-9229-A2E7AF841C9A}" destId="{6E990697-4B36-4820-96A6-CFB9F7C26111}" srcOrd="0" destOrd="0" presId="urn:microsoft.com/office/officeart/2005/8/layout/vProcess5"/>
    <dgm:cxn modelId="{92C3430A-2D2A-448B-B27E-3522C5513A82}" type="presOf" srcId="{62407E07-871F-4318-91B5-B7BCDF18ABE2}" destId="{B58B83B1-F8EF-4ED3-A2DC-7AB61677187D}" srcOrd="1" destOrd="0" presId="urn:microsoft.com/office/officeart/2005/8/layout/vProcess5"/>
    <dgm:cxn modelId="{2CD3E869-EC90-4873-82E1-103AE8FE2729}" type="presOf" srcId="{AC8A403B-056D-47D0-900F-ACD3AA592C25}" destId="{BEA2A655-95A6-46AD-9C70-99709B66D22F}" srcOrd="0" destOrd="0" presId="urn:microsoft.com/office/officeart/2005/8/layout/vProcess5"/>
    <dgm:cxn modelId="{35A92F6A-2057-4BA3-88EC-81DEE8A05BCB}" srcId="{F13A0B4A-5E64-42A4-9229-A2E7AF841C9A}" destId="{62407E07-871F-4318-91B5-B7BCDF18ABE2}" srcOrd="4" destOrd="0" parTransId="{646C61D9-3CC3-44DC-AF75-4FD76606976B}" sibTransId="{2B77E499-0052-4B46-A896-FCBBAE1F6806}"/>
    <dgm:cxn modelId="{C949FB97-1B34-49B1-A03E-2B262448D2B4}" srcId="{F13A0B4A-5E64-42A4-9229-A2E7AF841C9A}" destId="{6B49ADEE-D8BD-4588-834E-B51F71983879}" srcOrd="2" destOrd="0" parTransId="{FF9A46BE-2BB6-4ABF-87F7-3F66E77ACB38}" sibTransId="{CCB61332-DC60-4448-92E3-7F123B17AFFA}"/>
    <dgm:cxn modelId="{2CC3EB0B-DB3A-489A-8898-4C49CC3C10F8}" type="presOf" srcId="{C44F315B-B7E5-4F66-92EE-C6BAF49A8B14}" destId="{6F296F00-F520-4985-B7A0-5253F2850C82}" srcOrd="1" destOrd="0" presId="urn:microsoft.com/office/officeart/2005/8/layout/vProcess5"/>
    <dgm:cxn modelId="{8243C0B4-CE8C-41CE-A5E1-C6ABF3D6AF38}" type="presOf" srcId="{CCB61332-DC60-4448-92E3-7F123B17AFFA}" destId="{833E8309-002D-482E-89D9-D41BCAD0EA54}" srcOrd="0" destOrd="0" presId="urn:microsoft.com/office/officeart/2005/8/layout/vProcess5"/>
    <dgm:cxn modelId="{EDBFD7F3-613D-4614-92AF-3FCF29F3EE17}" type="presOf" srcId="{0D84553F-39F0-46B4-BEFD-A46A918F1491}" destId="{9C8D564D-94F0-4D98-9864-1A1CED85192A}" srcOrd="0" destOrd="0" presId="urn:microsoft.com/office/officeart/2005/8/layout/vProcess5"/>
    <dgm:cxn modelId="{A2C2C8CF-FC2B-457C-888C-CD050D33101B}" type="presOf" srcId="{CD3986EE-444A-46C9-82AC-972AEF4EEEC3}" destId="{5CBD07BE-4637-4741-A42A-560245758982}" srcOrd="0" destOrd="0" presId="urn:microsoft.com/office/officeart/2005/8/layout/vProcess5"/>
    <dgm:cxn modelId="{40AA61AF-F943-450F-B854-110445C932BF}" srcId="{F13A0B4A-5E64-42A4-9229-A2E7AF841C9A}" destId="{9D6C3AFE-ED63-48FA-9320-A40F26C3FB7A}" srcOrd="0" destOrd="0" parTransId="{EE2BF470-D678-4024-8AF8-BFAEDD48D7C5}" sibTransId="{AC8A403B-056D-47D0-900F-ACD3AA592C25}"/>
    <dgm:cxn modelId="{ABE31EEF-9ABE-482B-A886-1994080BF8D8}" type="presOf" srcId="{62407E07-871F-4318-91B5-B7BCDF18ABE2}" destId="{43C24588-4B06-4A30-B4A1-10EF14285BB4}" srcOrd="0" destOrd="0" presId="urn:microsoft.com/office/officeart/2005/8/layout/vProcess5"/>
    <dgm:cxn modelId="{BF9600AF-49F1-4866-BA2A-30D4A6B2F8BE}" type="presOf" srcId="{C44F315B-B7E5-4F66-92EE-C6BAF49A8B14}" destId="{DA0BC14C-7A78-45E2-AD81-F9CBE771B4B4}" srcOrd="0" destOrd="0" presId="urn:microsoft.com/office/officeart/2005/8/layout/vProcess5"/>
    <dgm:cxn modelId="{81331118-A4BD-4B27-9904-06BFD7127641}" type="presOf" srcId="{9D6C3AFE-ED63-48FA-9320-A40F26C3FB7A}" destId="{61B855A3-E70D-49EB-8F91-33E50A4C52C1}" srcOrd="1" destOrd="0" presId="urn:microsoft.com/office/officeart/2005/8/layout/vProcess5"/>
    <dgm:cxn modelId="{DEBA85CF-1A27-4094-A9A0-C761128A1140}" srcId="{F13A0B4A-5E64-42A4-9229-A2E7AF841C9A}" destId="{C44F315B-B7E5-4F66-92EE-C6BAF49A8B14}" srcOrd="3" destOrd="0" parTransId="{94A1F9A0-D19D-4B2A-8449-BDA81772BAA2}" sibTransId="{0D84553F-39F0-46B4-BEFD-A46A918F1491}"/>
    <dgm:cxn modelId="{6409826B-39B0-45FE-8F14-19DD96373803}" srcId="{F13A0B4A-5E64-42A4-9229-A2E7AF841C9A}" destId="{E7E3BA5A-5E5C-458F-9747-2D24249E85B2}" srcOrd="5" destOrd="0" parTransId="{C1BB8AD8-BEEC-4D65-AFB4-9F4ADDAD1228}" sibTransId="{2CC68891-77BF-41D4-8F57-6609115B01F5}"/>
    <dgm:cxn modelId="{3AA5ADB4-7B9F-40DD-84B3-96F50A275258}" type="presOf" srcId="{2150FFFB-D8FB-42CD-8997-C0F82154DF93}" destId="{F054C362-9736-4579-82B0-9E6BCBEFED8F}" srcOrd="1" destOrd="0" presId="urn:microsoft.com/office/officeart/2005/8/layout/vProcess5"/>
    <dgm:cxn modelId="{CE7927F3-032B-4CAB-A9BA-741A2F7B54DE}" type="presOf" srcId="{6B49ADEE-D8BD-4588-834E-B51F71983879}" destId="{CCCC0A7A-7BFF-4653-A80B-0B08D9102A4B}" srcOrd="0" destOrd="0" presId="urn:microsoft.com/office/officeart/2005/8/layout/vProcess5"/>
    <dgm:cxn modelId="{7AEB0220-254C-47AA-B1FE-EF35D0DDF6E4}" srcId="{F13A0B4A-5E64-42A4-9229-A2E7AF841C9A}" destId="{2150FFFB-D8FB-42CD-8997-C0F82154DF93}" srcOrd="1" destOrd="0" parTransId="{D14CFD06-C54A-4C90-B393-FE14AB686D6B}" sibTransId="{CD3986EE-444A-46C9-82AC-972AEF4EEEC3}"/>
    <dgm:cxn modelId="{129867A6-E6C1-4967-A3C0-3A1D79F65DD1}" type="presOf" srcId="{9D6C3AFE-ED63-48FA-9320-A40F26C3FB7A}" destId="{66318AC1-CFD6-4246-A2AC-2A9DB60D4DD4}" srcOrd="0" destOrd="0" presId="urn:microsoft.com/office/officeart/2005/8/layout/vProcess5"/>
    <dgm:cxn modelId="{3F772F77-A4B2-4760-93D5-0208593DD108}" type="presOf" srcId="{6B49ADEE-D8BD-4588-834E-B51F71983879}" destId="{D90233DB-C864-4187-BD02-C76FCBECDA9E}" srcOrd="1" destOrd="0" presId="urn:microsoft.com/office/officeart/2005/8/layout/vProcess5"/>
    <dgm:cxn modelId="{096C7B64-218C-427F-965B-12DA23B3D6CB}" type="presOf" srcId="{2150FFFB-D8FB-42CD-8997-C0F82154DF93}" destId="{B97BDB63-A393-477A-B95D-48C1C09DC9E4}" srcOrd="0" destOrd="0" presId="urn:microsoft.com/office/officeart/2005/8/layout/vProcess5"/>
    <dgm:cxn modelId="{2E784166-4D50-4A93-9F6A-A7EDE0D3D6F7}" type="presParOf" srcId="{6E990697-4B36-4820-96A6-CFB9F7C26111}" destId="{39306F0D-799E-4352-AEFA-66616156E2AC}" srcOrd="0" destOrd="0" presId="urn:microsoft.com/office/officeart/2005/8/layout/vProcess5"/>
    <dgm:cxn modelId="{1E3B9685-48CD-4B99-8646-84CFF8E86779}" type="presParOf" srcId="{6E990697-4B36-4820-96A6-CFB9F7C26111}" destId="{66318AC1-CFD6-4246-A2AC-2A9DB60D4DD4}" srcOrd="1" destOrd="0" presId="urn:microsoft.com/office/officeart/2005/8/layout/vProcess5"/>
    <dgm:cxn modelId="{0A60A39F-BB9A-4928-855E-815DC9790C03}" type="presParOf" srcId="{6E990697-4B36-4820-96A6-CFB9F7C26111}" destId="{B97BDB63-A393-477A-B95D-48C1C09DC9E4}" srcOrd="2" destOrd="0" presId="urn:microsoft.com/office/officeart/2005/8/layout/vProcess5"/>
    <dgm:cxn modelId="{438C3AB1-E55A-4E2C-9214-3A6D41F61287}" type="presParOf" srcId="{6E990697-4B36-4820-96A6-CFB9F7C26111}" destId="{CCCC0A7A-7BFF-4653-A80B-0B08D9102A4B}" srcOrd="3" destOrd="0" presId="urn:microsoft.com/office/officeart/2005/8/layout/vProcess5"/>
    <dgm:cxn modelId="{7EBCF8D6-FC0D-4FFF-A314-40415FC3380F}" type="presParOf" srcId="{6E990697-4B36-4820-96A6-CFB9F7C26111}" destId="{DA0BC14C-7A78-45E2-AD81-F9CBE771B4B4}" srcOrd="4" destOrd="0" presId="urn:microsoft.com/office/officeart/2005/8/layout/vProcess5"/>
    <dgm:cxn modelId="{A881BC1D-66F5-4D7C-A1E0-3FE5E5BE97C2}" type="presParOf" srcId="{6E990697-4B36-4820-96A6-CFB9F7C26111}" destId="{43C24588-4B06-4A30-B4A1-10EF14285BB4}" srcOrd="5" destOrd="0" presId="urn:microsoft.com/office/officeart/2005/8/layout/vProcess5"/>
    <dgm:cxn modelId="{53D86294-0028-498F-BA06-80922240B569}" type="presParOf" srcId="{6E990697-4B36-4820-96A6-CFB9F7C26111}" destId="{BEA2A655-95A6-46AD-9C70-99709B66D22F}" srcOrd="6" destOrd="0" presId="urn:microsoft.com/office/officeart/2005/8/layout/vProcess5"/>
    <dgm:cxn modelId="{8047F8B5-7809-46C9-A345-BA25DB876835}" type="presParOf" srcId="{6E990697-4B36-4820-96A6-CFB9F7C26111}" destId="{5CBD07BE-4637-4741-A42A-560245758982}" srcOrd="7" destOrd="0" presId="urn:microsoft.com/office/officeart/2005/8/layout/vProcess5"/>
    <dgm:cxn modelId="{C9BFC909-D60E-4CA8-AAF3-6574F22BA56D}" type="presParOf" srcId="{6E990697-4B36-4820-96A6-CFB9F7C26111}" destId="{833E8309-002D-482E-89D9-D41BCAD0EA54}" srcOrd="8" destOrd="0" presId="urn:microsoft.com/office/officeart/2005/8/layout/vProcess5"/>
    <dgm:cxn modelId="{2A6B69B2-646D-491B-AF20-352F4CF14848}" type="presParOf" srcId="{6E990697-4B36-4820-96A6-CFB9F7C26111}" destId="{9C8D564D-94F0-4D98-9864-1A1CED85192A}" srcOrd="9" destOrd="0" presId="urn:microsoft.com/office/officeart/2005/8/layout/vProcess5"/>
    <dgm:cxn modelId="{A16F86DE-E5B2-47DD-809A-03780DF5B28F}" type="presParOf" srcId="{6E990697-4B36-4820-96A6-CFB9F7C26111}" destId="{61B855A3-E70D-49EB-8F91-33E50A4C52C1}" srcOrd="10" destOrd="0" presId="urn:microsoft.com/office/officeart/2005/8/layout/vProcess5"/>
    <dgm:cxn modelId="{1FAAAC05-912E-43AB-AAAE-4DAA63A929AC}" type="presParOf" srcId="{6E990697-4B36-4820-96A6-CFB9F7C26111}" destId="{F054C362-9736-4579-82B0-9E6BCBEFED8F}" srcOrd="11" destOrd="0" presId="urn:microsoft.com/office/officeart/2005/8/layout/vProcess5"/>
    <dgm:cxn modelId="{F80C87FC-3CAE-41DD-8613-16EB1B9CB25B}" type="presParOf" srcId="{6E990697-4B36-4820-96A6-CFB9F7C26111}" destId="{D90233DB-C864-4187-BD02-C76FCBECDA9E}" srcOrd="12" destOrd="0" presId="urn:microsoft.com/office/officeart/2005/8/layout/vProcess5"/>
    <dgm:cxn modelId="{2A17544A-5660-473E-A499-CAC4330251F8}" type="presParOf" srcId="{6E990697-4B36-4820-96A6-CFB9F7C26111}" destId="{6F296F00-F520-4985-B7A0-5253F2850C82}" srcOrd="13" destOrd="0" presId="urn:microsoft.com/office/officeart/2005/8/layout/vProcess5"/>
    <dgm:cxn modelId="{40B36688-FFAC-4F67-B733-3B6D82991038}" type="presParOf" srcId="{6E990697-4B36-4820-96A6-CFB9F7C26111}" destId="{B58B83B1-F8EF-4ED3-A2DC-7AB61677187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3166D-A4F1-455E-A6A4-253AEF238E5C}" type="doc">
      <dgm:prSet loTypeId="urn:microsoft.com/office/officeart/2005/8/layout/equati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2182AEC5-1AA0-438E-8C83-1477B70EC651}">
      <dgm:prSet phldrT="[Texto]" custT="1"/>
      <dgm:spPr/>
      <dgm:t>
        <a:bodyPr/>
        <a:lstStyle/>
        <a:p>
          <a:r>
            <a:rPr lang="es-CL" sz="1600" dirty="0" smtClean="0"/>
            <a:t>Declaración de Gastos y Aportes</a:t>
          </a:r>
          <a:endParaRPr lang="es-CL" sz="1600" dirty="0"/>
        </a:p>
      </dgm:t>
    </dgm:pt>
    <dgm:pt modelId="{0DEE8DED-1E8C-4EA8-867C-EACBC992CA3B}" type="parTrans" cxnId="{FAB82EAB-4EEF-4FC8-A8D2-780C16A692BF}">
      <dgm:prSet/>
      <dgm:spPr/>
      <dgm:t>
        <a:bodyPr/>
        <a:lstStyle/>
        <a:p>
          <a:endParaRPr lang="es-CL" sz="1200"/>
        </a:p>
      </dgm:t>
    </dgm:pt>
    <dgm:pt modelId="{086398E9-CBBA-4F1F-BBF6-A887A03CEB78}" type="sibTrans" cxnId="{FAB82EAB-4EEF-4FC8-A8D2-780C16A692BF}">
      <dgm:prSet custT="1"/>
      <dgm:spPr/>
      <dgm:t>
        <a:bodyPr/>
        <a:lstStyle/>
        <a:p>
          <a:endParaRPr lang="es-CL" sz="1200"/>
        </a:p>
      </dgm:t>
    </dgm:pt>
    <dgm:pt modelId="{306EB841-FAA5-4C36-B3D9-690B317173EE}">
      <dgm:prSet phldrT="[Texto]" custT="1"/>
      <dgm:spPr/>
      <dgm:t>
        <a:bodyPr/>
        <a:lstStyle/>
        <a:p>
          <a:r>
            <a:rPr lang="es-CL" sz="1600" dirty="0" smtClean="0"/>
            <a:t>Rendición de Cuentas</a:t>
          </a:r>
          <a:endParaRPr lang="es-CL" sz="1600" dirty="0"/>
        </a:p>
      </dgm:t>
    </dgm:pt>
    <dgm:pt modelId="{BD96761A-252E-42AE-9755-DE42AA1F2028}" type="parTrans" cxnId="{52E8A9A1-DA03-464E-8290-E1E3501D1319}">
      <dgm:prSet/>
      <dgm:spPr/>
      <dgm:t>
        <a:bodyPr/>
        <a:lstStyle/>
        <a:p>
          <a:endParaRPr lang="es-CL" sz="1200"/>
        </a:p>
      </dgm:t>
    </dgm:pt>
    <dgm:pt modelId="{BB5FE952-C91C-4ACB-8EC3-356090CD72F6}" type="sibTrans" cxnId="{52E8A9A1-DA03-464E-8290-E1E3501D1319}">
      <dgm:prSet custT="1"/>
      <dgm:spPr/>
      <dgm:t>
        <a:bodyPr/>
        <a:lstStyle/>
        <a:p>
          <a:endParaRPr lang="es-CL" sz="1200"/>
        </a:p>
      </dgm:t>
    </dgm:pt>
    <dgm:pt modelId="{490D4865-417B-475A-9FFA-791188F10B84}">
      <dgm:prSet phldrT="[Texto]" custT="1"/>
      <dgm:spPr/>
      <dgm:t>
        <a:bodyPr/>
        <a:lstStyle/>
        <a:p>
          <a:r>
            <a:rPr lang="es-CL" sz="1600" dirty="0" smtClean="0"/>
            <a:t>Rebaja de Deuda</a:t>
          </a:r>
          <a:endParaRPr lang="es-CL" sz="1600" dirty="0"/>
        </a:p>
      </dgm:t>
    </dgm:pt>
    <dgm:pt modelId="{1142F0B8-9684-47EE-A59E-8B37146B6502}" type="sibTrans" cxnId="{65291250-39D2-4CFF-83DF-9FE129E3750C}">
      <dgm:prSet/>
      <dgm:spPr/>
      <dgm:t>
        <a:bodyPr/>
        <a:lstStyle/>
        <a:p>
          <a:endParaRPr lang="es-CL" sz="1400"/>
        </a:p>
      </dgm:t>
    </dgm:pt>
    <dgm:pt modelId="{799E382F-696E-4AD8-9FE0-3AEDBD66344B}" type="parTrans" cxnId="{65291250-39D2-4CFF-83DF-9FE129E3750C}">
      <dgm:prSet/>
      <dgm:spPr/>
      <dgm:t>
        <a:bodyPr/>
        <a:lstStyle/>
        <a:p>
          <a:endParaRPr lang="es-CL" sz="1400"/>
        </a:p>
      </dgm:t>
    </dgm:pt>
    <dgm:pt modelId="{66AF86AD-F156-4F88-8937-D94908BD7071}" type="pres">
      <dgm:prSet presAssocID="{A243166D-A4F1-455E-A6A4-253AEF238E5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5971580-89CD-422B-A6B9-D04AFDD97562}" type="pres">
      <dgm:prSet presAssocID="{2182AEC5-1AA0-438E-8C83-1477B70EC6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E5D0E3-2E9C-4984-B341-B4D6FC43F699}" type="pres">
      <dgm:prSet presAssocID="{086398E9-CBBA-4F1F-BBF6-A887A03CEB78}" presName="spacerL" presStyleCnt="0"/>
      <dgm:spPr/>
      <dgm:t>
        <a:bodyPr/>
        <a:lstStyle/>
        <a:p>
          <a:endParaRPr lang="es-CL"/>
        </a:p>
      </dgm:t>
    </dgm:pt>
    <dgm:pt modelId="{BE1AEFC9-6879-4A68-B2A4-EA18F0CE1999}" type="pres">
      <dgm:prSet presAssocID="{086398E9-CBBA-4F1F-BBF6-A887A03CEB78}" presName="sibTrans" presStyleLbl="sibTrans2D1" presStyleIdx="0" presStyleCnt="2"/>
      <dgm:spPr/>
      <dgm:t>
        <a:bodyPr/>
        <a:lstStyle/>
        <a:p>
          <a:endParaRPr lang="es-CL"/>
        </a:p>
      </dgm:t>
    </dgm:pt>
    <dgm:pt modelId="{BF2B998E-37C1-4EBB-9A4C-C271BA3931D4}" type="pres">
      <dgm:prSet presAssocID="{086398E9-CBBA-4F1F-BBF6-A887A03CEB78}" presName="spacerR" presStyleCnt="0"/>
      <dgm:spPr/>
      <dgm:t>
        <a:bodyPr/>
        <a:lstStyle/>
        <a:p>
          <a:endParaRPr lang="es-CL"/>
        </a:p>
      </dgm:t>
    </dgm:pt>
    <dgm:pt modelId="{4157E908-A3A0-4F9F-B035-6F1E6366C461}" type="pres">
      <dgm:prSet presAssocID="{306EB841-FAA5-4C36-B3D9-690B317173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971F0E5-0B1E-4F40-BAFF-8CE475CEDE4A}" type="pres">
      <dgm:prSet presAssocID="{BB5FE952-C91C-4ACB-8EC3-356090CD72F6}" presName="spacerL" presStyleCnt="0"/>
      <dgm:spPr/>
      <dgm:t>
        <a:bodyPr/>
        <a:lstStyle/>
        <a:p>
          <a:endParaRPr lang="es-CL"/>
        </a:p>
      </dgm:t>
    </dgm:pt>
    <dgm:pt modelId="{45BD56B5-54D0-436C-89A8-2A6643DCBD27}" type="pres">
      <dgm:prSet presAssocID="{BB5FE952-C91C-4ACB-8EC3-356090CD72F6}" presName="sibTrans" presStyleLbl="sibTrans2D1" presStyleIdx="1" presStyleCnt="2"/>
      <dgm:spPr/>
      <dgm:t>
        <a:bodyPr/>
        <a:lstStyle/>
        <a:p>
          <a:endParaRPr lang="es-CL"/>
        </a:p>
      </dgm:t>
    </dgm:pt>
    <dgm:pt modelId="{26EAC69D-474D-464C-9ADF-26123B94A31C}" type="pres">
      <dgm:prSet presAssocID="{BB5FE952-C91C-4ACB-8EC3-356090CD72F6}" presName="spacerR" presStyleCnt="0"/>
      <dgm:spPr/>
      <dgm:t>
        <a:bodyPr/>
        <a:lstStyle/>
        <a:p>
          <a:endParaRPr lang="es-CL"/>
        </a:p>
      </dgm:t>
    </dgm:pt>
    <dgm:pt modelId="{03398970-1332-45F3-B450-29E401DFBA53}" type="pres">
      <dgm:prSet presAssocID="{490D4865-417B-475A-9FFA-791188F10B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AB82EAB-4EEF-4FC8-A8D2-780C16A692BF}" srcId="{A243166D-A4F1-455E-A6A4-253AEF238E5C}" destId="{2182AEC5-1AA0-438E-8C83-1477B70EC651}" srcOrd="0" destOrd="0" parTransId="{0DEE8DED-1E8C-4EA8-867C-EACBC992CA3B}" sibTransId="{086398E9-CBBA-4F1F-BBF6-A887A03CEB78}"/>
    <dgm:cxn modelId="{DDE67D8D-5828-4BE5-A66C-69D06519EDFF}" type="presOf" srcId="{2182AEC5-1AA0-438E-8C83-1477B70EC651}" destId="{15971580-89CD-422B-A6B9-D04AFDD97562}" srcOrd="0" destOrd="0" presId="urn:microsoft.com/office/officeart/2005/8/layout/equation1"/>
    <dgm:cxn modelId="{3823D9A5-A359-420E-9DF9-4B0D689188A5}" type="presOf" srcId="{086398E9-CBBA-4F1F-BBF6-A887A03CEB78}" destId="{BE1AEFC9-6879-4A68-B2A4-EA18F0CE1999}" srcOrd="0" destOrd="0" presId="urn:microsoft.com/office/officeart/2005/8/layout/equation1"/>
    <dgm:cxn modelId="{6E5F8E02-8CCF-4CCA-BE50-3592A54040B5}" type="presOf" srcId="{490D4865-417B-475A-9FFA-791188F10B84}" destId="{03398970-1332-45F3-B450-29E401DFBA53}" srcOrd="0" destOrd="0" presId="urn:microsoft.com/office/officeart/2005/8/layout/equation1"/>
    <dgm:cxn modelId="{4276A6E3-A66F-490C-B8F3-8AEF8998E3EF}" type="presOf" srcId="{306EB841-FAA5-4C36-B3D9-690B317173EE}" destId="{4157E908-A3A0-4F9F-B035-6F1E6366C461}" srcOrd="0" destOrd="0" presId="urn:microsoft.com/office/officeart/2005/8/layout/equation1"/>
    <dgm:cxn modelId="{497179E1-C47C-4261-BADC-43656ED8E146}" type="presOf" srcId="{BB5FE952-C91C-4ACB-8EC3-356090CD72F6}" destId="{45BD56B5-54D0-436C-89A8-2A6643DCBD27}" srcOrd="0" destOrd="0" presId="urn:microsoft.com/office/officeart/2005/8/layout/equation1"/>
    <dgm:cxn modelId="{65291250-39D2-4CFF-83DF-9FE129E3750C}" srcId="{A243166D-A4F1-455E-A6A4-253AEF238E5C}" destId="{490D4865-417B-475A-9FFA-791188F10B84}" srcOrd="2" destOrd="0" parTransId="{799E382F-696E-4AD8-9FE0-3AEDBD66344B}" sibTransId="{1142F0B8-9684-47EE-A59E-8B37146B6502}"/>
    <dgm:cxn modelId="{7136AB88-3FCE-4ABB-A539-B947EB7F7031}" type="presOf" srcId="{A243166D-A4F1-455E-A6A4-253AEF238E5C}" destId="{66AF86AD-F156-4F88-8937-D94908BD7071}" srcOrd="0" destOrd="0" presId="urn:microsoft.com/office/officeart/2005/8/layout/equation1"/>
    <dgm:cxn modelId="{52E8A9A1-DA03-464E-8290-E1E3501D1319}" srcId="{A243166D-A4F1-455E-A6A4-253AEF238E5C}" destId="{306EB841-FAA5-4C36-B3D9-690B317173EE}" srcOrd="1" destOrd="0" parTransId="{BD96761A-252E-42AE-9755-DE42AA1F2028}" sibTransId="{BB5FE952-C91C-4ACB-8EC3-356090CD72F6}"/>
    <dgm:cxn modelId="{BA74C6EF-D1CB-4095-B17E-45419BBF1372}" type="presParOf" srcId="{66AF86AD-F156-4F88-8937-D94908BD7071}" destId="{15971580-89CD-422B-A6B9-D04AFDD97562}" srcOrd="0" destOrd="0" presId="urn:microsoft.com/office/officeart/2005/8/layout/equation1"/>
    <dgm:cxn modelId="{6CC89C14-4DBA-4D76-B768-7B64209565C7}" type="presParOf" srcId="{66AF86AD-F156-4F88-8937-D94908BD7071}" destId="{4EE5D0E3-2E9C-4984-B341-B4D6FC43F699}" srcOrd="1" destOrd="0" presId="urn:microsoft.com/office/officeart/2005/8/layout/equation1"/>
    <dgm:cxn modelId="{3E2A9FD2-FB48-4ACB-A06F-BBCAAF1E3EB1}" type="presParOf" srcId="{66AF86AD-F156-4F88-8937-D94908BD7071}" destId="{BE1AEFC9-6879-4A68-B2A4-EA18F0CE1999}" srcOrd="2" destOrd="0" presId="urn:microsoft.com/office/officeart/2005/8/layout/equation1"/>
    <dgm:cxn modelId="{EC47779D-DF2F-468A-B18B-6D81F447185B}" type="presParOf" srcId="{66AF86AD-F156-4F88-8937-D94908BD7071}" destId="{BF2B998E-37C1-4EBB-9A4C-C271BA3931D4}" srcOrd="3" destOrd="0" presId="urn:microsoft.com/office/officeart/2005/8/layout/equation1"/>
    <dgm:cxn modelId="{3E43D745-90D7-44D2-BF5C-7A1D01C27576}" type="presParOf" srcId="{66AF86AD-F156-4F88-8937-D94908BD7071}" destId="{4157E908-A3A0-4F9F-B035-6F1E6366C461}" srcOrd="4" destOrd="0" presId="urn:microsoft.com/office/officeart/2005/8/layout/equation1"/>
    <dgm:cxn modelId="{44A6E0FB-444D-4B8D-94F6-7E3D4814F4B2}" type="presParOf" srcId="{66AF86AD-F156-4F88-8937-D94908BD7071}" destId="{D971F0E5-0B1E-4F40-BAFF-8CE475CEDE4A}" srcOrd="5" destOrd="0" presId="urn:microsoft.com/office/officeart/2005/8/layout/equation1"/>
    <dgm:cxn modelId="{8F5F1EA6-330E-48E7-89EF-B885BEF4D7F3}" type="presParOf" srcId="{66AF86AD-F156-4F88-8937-D94908BD7071}" destId="{45BD56B5-54D0-436C-89A8-2A6643DCBD27}" srcOrd="6" destOrd="0" presId="urn:microsoft.com/office/officeart/2005/8/layout/equation1"/>
    <dgm:cxn modelId="{F24ECA7F-565F-436D-B6E1-909ABB30A92C}" type="presParOf" srcId="{66AF86AD-F156-4F88-8937-D94908BD7071}" destId="{26EAC69D-474D-464C-9ADF-26123B94A31C}" srcOrd="7" destOrd="0" presId="urn:microsoft.com/office/officeart/2005/8/layout/equation1"/>
    <dgm:cxn modelId="{7B26311D-43F2-4BF5-A980-536436F318C8}" type="presParOf" srcId="{66AF86AD-F156-4F88-8937-D94908BD7071}" destId="{03398970-1332-45F3-B450-29E401DFBA5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C49A40-36C0-4EDC-872F-71BC25FC0B27}" type="doc">
      <dgm:prSet loTypeId="urn:microsoft.com/office/officeart/2005/8/layout/equation1" loCatId="process" qsTypeId="urn:microsoft.com/office/officeart/2005/8/quickstyle/simple1" qsCatId="simple" csTypeId="urn:microsoft.com/office/officeart/2005/8/colors/accent1_1" csCatId="accent1" phldr="1"/>
      <dgm:spPr/>
    </dgm:pt>
    <dgm:pt modelId="{A72D40E0-0228-4B5B-A215-8FD9625C45F5}">
      <dgm:prSet phldrT="[Texto]"/>
      <dgm:spPr/>
      <dgm:t>
        <a:bodyPr/>
        <a:lstStyle/>
        <a:p>
          <a:r>
            <a:rPr lang="es-CL" dirty="0" smtClean="0"/>
            <a:t>Giro de Fondos</a:t>
          </a:r>
          <a:endParaRPr lang="es-CL" dirty="0"/>
        </a:p>
      </dgm:t>
    </dgm:pt>
    <dgm:pt modelId="{CCB09EBD-9B2B-4A67-A6E2-7629FB8E06BA}" type="parTrans" cxnId="{84046003-3839-413C-980C-460874A4B0D6}">
      <dgm:prSet/>
      <dgm:spPr/>
      <dgm:t>
        <a:bodyPr/>
        <a:lstStyle/>
        <a:p>
          <a:endParaRPr lang="es-CL"/>
        </a:p>
      </dgm:t>
    </dgm:pt>
    <dgm:pt modelId="{4816C2ED-DDE7-4093-8FCE-506C148BF24E}" type="sibTrans" cxnId="{84046003-3839-413C-980C-460874A4B0D6}">
      <dgm:prSet/>
      <dgm:spPr/>
      <dgm:t>
        <a:bodyPr/>
        <a:lstStyle/>
        <a:p>
          <a:endParaRPr lang="es-CL"/>
        </a:p>
      </dgm:t>
    </dgm:pt>
    <dgm:pt modelId="{C2562840-A171-4AE0-95C0-153251C7059E}">
      <dgm:prSet phldrT="[Texto]"/>
      <dgm:spPr/>
      <dgm:t>
        <a:bodyPr/>
        <a:lstStyle/>
        <a:p>
          <a:r>
            <a:rPr lang="es-CL" dirty="0" smtClean="0"/>
            <a:t>Constituye deuda con CONICYT</a:t>
          </a:r>
          <a:endParaRPr lang="es-CL" dirty="0"/>
        </a:p>
      </dgm:t>
    </dgm:pt>
    <dgm:pt modelId="{940DFC52-6370-4B62-B070-E76C66667F16}" type="parTrans" cxnId="{27A00482-B7AA-425D-A990-6F978D94B700}">
      <dgm:prSet/>
      <dgm:spPr/>
      <dgm:t>
        <a:bodyPr/>
        <a:lstStyle/>
        <a:p>
          <a:endParaRPr lang="es-CL"/>
        </a:p>
      </dgm:t>
    </dgm:pt>
    <dgm:pt modelId="{202C22C8-FFB8-400F-92DB-6D7743ADB647}" type="sibTrans" cxnId="{27A00482-B7AA-425D-A990-6F978D94B700}">
      <dgm:prSet/>
      <dgm:spPr/>
      <dgm:t>
        <a:bodyPr/>
        <a:lstStyle/>
        <a:p>
          <a:endParaRPr lang="es-CL"/>
        </a:p>
      </dgm:t>
    </dgm:pt>
    <dgm:pt modelId="{B77C89EE-F622-4467-A6AE-C2403532A07B}" type="pres">
      <dgm:prSet presAssocID="{A1C49A40-36C0-4EDC-872F-71BC25FC0B27}" presName="linearFlow" presStyleCnt="0">
        <dgm:presLayoutVars>
          <dgm:dir/>
          <dgm:resizeHandles val="exact"/>
        </dgm:presLayoutVars>
      </dgm:prSet>
      <dgm:spPr/>
    </dgm:pt>
    <dgm:pt modelId="{0ED05907-F72F-43EF-8E04-2FCE8C1C7792}" type="pres">
      <dgm:prSet presAssocID="{A72D40E0-0228-4B5B-A215-8FD9625C45F5}" presName="node" presStyleLbl="node1" presStyleIdx="0" presStyleCnt="2" custLinFactNeighborY="-482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982F204-1781-45A7-937B-7DB3A1E0183F}" type="pres">
      <dgm:prSet presAssocID="{4816C2ED-DDE7-4093-8FCE-506C148BF24E}" presName="spacerL" presStyleCnt="0"/>
      <dgm:spPr/>
    </dgm:pt>
    <dgm:pt modelId="{1A9C5060-41D0-40BC-898E-2BB3E3C41AA8}" type="pres">
      <dgm:prSet presAssocID="{4816C2ED-DDE7-4093-8FCE-506C148BF24E}" presName="sibTrans" presStyleLbl="sibTrans2D1" presStyleIdx="0" presStyleCnt="1"/>
      <dgm:spPr/>
      <dgm:t>
        <a:bodyPr/>
        <a:lstStyle/>
        <a:p>
          <a:endParaRPr lang="es-CL"/>
        </a:p>
      </dgm:t>
    </dgm:pt>
    <dgm:pt modelId="{5E4004FD-ECD3-4D10-8362-8B3078A5D156}" type="pres">
      <dgm:prSet presAssocID="{4816C2ED-DDE7-4093-8FCE-506C148BF24E}" presName="spacerR" presStyleCnt="0"/>
      <dgm:spPr/>
    </dgm:pt>
    <dgm:pt modelId="{021D7D48-A2E1-4F52-A08A-E2AAFC110624}" type="pres">
      <dgm:prSet presAssocID="{C2562840-A171-4AE0-95C0-153251C7059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CA5EFD6-F049-49BC-959A-6F014D1BB01C}" type="presOf" srcId="{A1C49A40-36C0-4EDC-872F-71BC25FC0B27}" destId="{B77C89EE-F622-4467-A6AE-C2403532A07B}" srcOrd="0" destOrd="0" presId="urn:microsoft.com/office/officeart/2005/8/layout/equation1"/>
    <dgm:cxn modelId="{27A00482-B7AA-425D-A990-6F978D94B700}" srcId="{A1C49A40-36C0-4EDC-872F-71BC25FC0B27}" destId="{C2562840-A171-4AE0-95C0-153251C7059E}" srcOrd="1" destOrd="0" parTransId="{940DFC52-6370-4B62-B070-E76C66667F16}" sibTransId="{202C22C8-FFB8-400F-92DB-6D7743ADB647}"/>
    <dgm:cxn modelId="{A994118C-EEA0-443B-8ECF-4E47D00B335D}" type="presOf" srcId="{C2562840-A171-4AE0-95C0-153251C7059E}" destId="{021D7D48-A2E1-4F52-A08A-E2AAFC110624}" srcOrd="0" destOrd="0" presId="urn:microsoft.com/office/officeart/2005/8/layout/equation1"/>
    <dgm:cxn modelId="{84046003-3839-413C-980C-460874A4B0D6}" srcId="{A1C49A40-36C0-4EDC-872F-71BC25FC0B27}" destId="{A72D40E0-0228-4B5B-A215-8FD9625C45F5}" srcOrd="0" destOrd="0" parTransId="{CCB09EBD-9B2B-4A67-A6E2-7629FB8E06BA}" sibTransId="{4816C2ED-DDE7-4093-8FCE-506C148BF24E}"/>
    <dgm:cxn modelId="{77BABC0D-6FF2-437F-AD16-26011F23DE95}" type="presOf" srcId="{4816C2ED-DDE7-4093-8FCE-506C148BF24E}" destId="{1A9C5060-41D0-40BC-898E-2BB3E3C41AA8}" srcOrd="0" destOrd="0" presId="urn:microsoft.com/office/officeart/2005/8/layout/equation1"/>
    <dgm:cxn modelId="{EC7CBC1D-CF51-44F7-A871-0D0F687F1CCB}" type="presOf" srcId="{A72D40E0-0228-4B5B-A215-8FD9625C45F5}" destId="{0ED05907-F72F-43EF-8E04-2FCE8C1C7792}" srcOrd="0" destOrd="0" presId="urn:microsoft.com/office/officeart/2005/8/layout/equation1"/>
    <dgm:cxn modelId="{9A2AD1BE-3DEA-4A09-BB4B-D7D20E994FD5}" type="presParOf" srcId="{B77C89EE-F622-4467-A6AE-C2403532A07B}" destId="{0ED05907-F72F-43EF-8E04-2FCE8C1C7792}" srcOrd="0" destOrd="0" presId="urn:microsoft.com/office/officeart/2005/8/layout/equation1"/>
    <dgm:cxn modelId="{A5CF4050-A35D-46D4-81FD-4B11A1FF3A8C}" type="presParOf" srcId="{B77C89EE-F622-4467-A6AE-C2403532A07B}" destId="{F982F204-1781-45A7-937B-7DB3A1E0183F}" srcOrd="1" destOrd="0" presId="urn:microsoft.com/office/officeart/2005/8/layout/equation1"/>
    <dgm:cxn modelId="{1552AA12-8842-4403-BD19-5CE662AFE152}" type="presParOf" srcId="{B77C89EE-F622-4467-A6AE-C2403532A07B}" destId="{1A9C5060-41D0-40BC-898E-2BB3E3C41AA8}" srcOrd="2" destOrd="0" presId="urn:microsoft.com/office/officeart/2005/8/layout/equation1"/>
    <dgm:cxn modelId="{25DCFD15-E8B9-47B2-B418-FB5FA47463F3}" type="presParOf" srcId="{B77C89EE-F622-4467-A6AE-C2403532A07B}" destId="{5E4004FD-ECD3-4D10-8362-8B3078A5D156}" srcOrd="3" destOrd="0" presId="urn:microsoft.com/office/officeart/2005/8/layout/equation1"/>
    <dgm:cxn modelId="{F83BD7EC-7224-4514-9BF2-433A4E9BD516}" type="presParOf" srcId="{B77C89EE-F622-4467-A6AE-C2403532A07B}" destId="{021D7D48-A2E1-4F52-A08A-E2AAFC110624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20D6479-BEFD-49DF-AE3C-B7C18B17D2D9}">
      <dgm:prSet custT="1"/>
      <dgm:spPr/>
      <dgm:t>
        <a:bodyPr/>
        <a:lstStyle/>
        <a:p>
          <a:r>
            <a:rPr lang="es-CL" sz="900" dirty="0" smtClean="0">
              <a:latin typeface="Calibri" panose="020F0502020204030204" pitchFamily="34" charset="0"/>
            </a:rPr>
            <a:t>1. Director de Proyecto ingresa declaración en S+C</a:t>
          </a:r>
          <a:endParaRPr lang="es-CL" sz="900" dirty="0">
            <a:latin typeface="Calibri" panose="020F0502020204030204" pitchFamily="34" charset="0"/>
          </a:endParaRPr>
        </a:p>
      </dgm:t>
    </dgm:pt>
    <dgm:pt modelId="{36695B91-8B97-4A86-8CD7-0F4D7A0C0122}" type="parTrans" cxnId="{FBDED875-C1FC-47DF-835B-F071EA57B75A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488DFAC7-9EF9-441A-A633-43B4CFE4F065}" type="sibTrans" cxnId="{FBDED875-C1FC-47DF-835B-F071EA57B75A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AD17AD15-54EA-455B-839E-195CB57846FF}">
      <dgm:prSet custT="1"/>
      <dgm:spPr/>
      <dgm:t>
        <a:bodyPr/>
        <a:lstStyle/>
        <a:p>
          <a:r>
            <a:rPr lang="es-CL" sz="900" dirty="0" smtClean="0">
              <a:latin typeface="Calibri" panose="020F0502020204030204" pitchFamily="34" charset="0"/>
            </a:rPr>
            <a:t>2. Se envía dentro de los 10 días siguientes al periodo a informar</a:t>
          </a:r>
          <a:endParaRPr lang="es-CL" sz="900" dirty="0">
            <a:latin typeface="Calibri" panose="020F0502020204030204" pitchFamily="34" charset="0"/>
          </a:endParaRPr>
        </a:p>
      </dgm:t>
    </dgm:pt>
    <dgm:pt modelId="{32866BF4-7E7B-4CFD-AFE3-BEBB5372C4A8}" type="parTrans" cxnId="{11BBD6EF-380F-48F6-A9D9-04EFDEDB6E3F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DEE01028-FFC2-427E-ABA4-93EB922A53E9}" type="sibTrans" cxnId="{11BBD6EF-380F-48F6-A9D9-04EFDEDB6E3F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EE9753E4-8284-4223-AAB9-810C5B34E9C9}">
      <dgm:prSet custT="1"/>
      <dgm:spPr/>
      <dgm:t>
        <a:bodyPr/>
        <a:lstStyle/>
        <a:p>
          <a:r>
            <a:rPr lang="es-CL" sz="900" dirty="0" smtClean="0">
              <a:latin typeface="Calibri" panose="020F0502020204030204" pitchFamily="34" charset="0"/>
            </a:rPr>
            <a:t>3. Analista FONDEF revisa y hace observaciones en S+C</a:t>
          </a:r>
        </a:p>
      </dgm:t>
    </dgm:pt>
    <dgm:pt modelId="{6AC56E56-D40C-44C9-8393-89C6CB571525}" type="parTrans" cxnId="{641DECB4-4697-4821-9CA1-72100FCB1F58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C02B0A8C-7CA5-4ED5-9925-571FDECA3A33}" type="sibTrans" cxnId="{641DECB4-4697-4821-9CA1-72100FCB1F58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3A33B43F-3B5C-479C-99A4-B201321AC3A2}">
      <dgm:prSet custT="1"/>
      <dgm:spPr/>
      <dgm:t>
        <a:bodyPr/>
        <a:lstStyle/>
        <a:p>
          <a:r>
            <a:rPr lang="es-CL" sz="900" dirty="0" smtClean="0">
              <a:latin typeface="Calibri" panose="020F0502020204030204" pitchFamily="34" charset="0"/>
            </a:rPr>
            <a:t>4. El proyecto tiene 5 días de plazo para responder y enviar rectificación en S+C</a:t>
          </a:r>
          <a:endParaRPr lang="es-CL" sz="900" dirty="0">
            <a:latin typeface="Calibri" panose="020F0502020204030204" pitchFamily="34" charset="0"/>
          </a:endParaRPr>
        </a:p>
      </dgm:t>
    </dgm:pt>
    <dgm:pt modelId="{65F40CA7-D332-498A-B99A-C20A8C74779F}" type="parTrans" cxnId="{E661F65D-2A5B-4DD6-97A3-2D272B9F21BF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3C5F5CF8-B430-47E4-8C81-C79FC68B7AE4}" type="sibTrans" cxnId="{E661F65D-2A5B-4DD6-97A3-2D272B9F21BF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7F29AF51-0A1A-4FA3-B7A1-2CFE2AA0F98D}">
      <dgm:prSet custT="1"/>
      <dgm:spPr/>
      <dgm:t>
        <a:bodyPr/>
        <a:lstStyle/>
        <a:p>
          <a:r>
            <a:rPr lang="es-CL" sz="900" dirty="0" smtClean="0">
              <a:latin typeface="Calibri" panose="020F0502020204030204" pitchFamily="34" charset="0"/>
            </a:rPr>
            <a:t>5. Analista revisa respuesta y cierra declaración en S+C</a:t>
          </a:r>
          <a:endParaRPr lang="es-CL" sz="900" dirty="0">
            <a:latin typeface="Calibri" panose="020F0502020204030204" pitchFamily="34" charset="0"/>
          </a:endParaRPr>
        </a:p>
      </dgm:t>
    </dgm:pt>
    <dgm:pt modelId="{C014DFD7-DE31-4133-8677-0E1BEFC9D097}" type="parTrans" cxnId="{6A0BCE7D-38F1-484F-B3AA-D2467F5208FC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32F283A1-357A-406C-907B-4E579E6D4AD5}" type="sibTrans" cxnId="{6A0BCE7D-38F1-484F-B3AA-D2467F5208FC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B2FD7922-BE0A-4306-84D6-C35ACE7C2A12}" type="pres">
      <dgm:prSet presAssocID="{220A9538-5CEC-4650-AFC6-E85529DF0D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2A5CC79-C2A2-4734-978E-10A03124A1FC}" type="pres">
      <dgm:prSet presAssocID="{B20D6479-BEFD-49DF-AE3C-B7C18B17D2D9}" presName="dummy" presStyleCnt="0"/>
      <dgm:spPr/>
    </dgm:pt>
    <dgm:pt modelId="{34DE1099-6035-4EDE-B032-01579DA36569}" type="pres">
      <dgm:prSet presAssocID="{B20D6479-BEFD-49DF-AE3C-B7C18B17D2D9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547EBC-447C-443E-8231-9A840B846D03}" type="pres">
      <dgm:prSet presAssocID="{488DFAC7-9EF9-441A-A633-43B4CFE4F065}" presName="sibTrans" presStyleLbl="node1" presStyleIdx="0" presStyleCnt="5"/>
      <dgm:spPr/>
      <dgm:t>
        <a:bodyPr/>
        <a:lstStyle/>
        <a:p>
          <a:endParaRPr lang="es-CL"/>
        </a:p>
      </dgm:t>
    </dgm:pt>
    <dgm:pt modelId="{B87D0901-E134-43A4-A252-BEC4913FFFC5}" type="pres">
      <dgm:prSet presAssocID="{AD17AD15-54EA-455B-839E-195CB57846FF}" presName="dummy" presStyleCnt="0"/>
      <dgm:spPr/>
    </dgm:pt>
    <dgm:pt modelId="{0E36F03E-A179-48F0-A5BC-7E5CADDEA5C0}" type="pres">
      <dgm:prSet presAssocID="{AD17AD15-54EA-455B-839E-195CB57846F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EBFFBDF-362B-4080-AA54-823DD0B6F0ED}" type="pres">
      <dgm:prSet presAssocID="{DEE01028-FFC2-427E-ABA4-93EB922A53E9}" presName="sibTrans" presStyleLbl="node1" presStyleIdx="1" presStyleCnt="5"/>
      <dgm:spPr/>
      <dgm:t>
        <a:bodyPr/>
        <a:lstStyle/>
        <a:p>
          <a:endParaRPr lang="es-CL"/>
        </a:p>
      </dgm:t>
    </dgm:pt>
    <dgm:pt modelId="{6B6D4540-A2AA-4301-A6BF-DB55FD6A1EFB}" type="pres">
      <dgm:prSet presAssocID="{EE9753E4-8284-4223-AAB9-810C5B34E9C9}" presName="dummy" presStyleCnt="0"/>
      <dgm:spPr/>
    </dgm:pt>
    <dgm:pt modelId="{87E53467-E201-46CF-868A-35B1DB2E5D8F}" type="pres">
      <dgm:prSet presAssocID="{EE9753E4-8284-4223-AAB9-810C5B34E9C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60A1916-4E09-4619-90E4-55257FF3D057}" type="pres">
      <dgm:prSet presAssocID="{C02B0A8C-7CA5-4ED5-9925-571FDECA3A33}" presName="sibTrans" presStyleLbl="node1" presStyleIdx="2" presStyleCnt="5" custLinFactNeighborX="-491"/>
      <dgm:spPr/>
      <dgm:t>
        <a:bodyPr/>
        <a:lstStyle/>
        <a:p>
          <a:endParaRPr lang="es-CL"/>
        </a:p>
      </dgm:t>
    </dgm:pt>
    <dgm:pt modelId="{A5453F97-D57A-4264-9C8F-90DD8C8467AE}" type="pres">
      <dgm:prSet presAssocID="{3A33B43F-3B5C-479C-99A4-B201321AC3A2}" presName="dummy" presStyleCnt="0"/>
      <dgm:spPr/>
    </dgm:pt>
    <dgm:pt modelId="{FD5A9E27-8D52-4292-A1CE-2FCAF420D309}" type="pres">
      <dgm:prSet presAssocID="{3A33B43F-3B5C-479C-99A4-B201321AC3A2}" presName="node" presStyleLbl="revTx" presStyleIdx="3" presStyleCnt="5" custScaleX="1061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3F4156A-51D6-40C8-943A-0F2DF6387FB3}" type="pres">
      <dgm:prSet presAssocID="{3C5F5CF8-B430-47E4-8C81-C79FC68B7AE4}" presName="sibTrans" presStyleLbl="node1" presStyleIdx="3" presStyleCnt="5"/>
      <dgm:spPr/>
      <dgm:t>
        <a:bodyPr/>
        <a:lstStyle/>
        <a:p>
          <a:endParaRPr lang="es-CL"/>
        </a:p>
      </dgm:t>
    </dgm:pt>
    <dgm:pt modelId="{B2FD8A1D-7169-4C19-9B6B-694F6375091E}" type="pres">
      <dgm:prSet presAssocID="{7F29AF51-0A1A-4FA3-B7A1-2CFE2AA0F98D}" presName="dummy" presStyleCnt="0"/>
      <dgm:spPr/>
    </dgm:pt>
    <dgm:pt modelId="{BC6E1FF5-EA09-4BF8-A4D4-0C8B3D7E2FB2}" type="pres">
      <dgm:prSet presAssocID="{7F29AF51-0A1A-4FA3-B7A1-2CFE2AA0F98D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B2EFB0-AEED-46EA-A53F-60897E95B36D}" type="pres">
      <dgm:prSet presAssocID="{32F283A1-357A-406C-907B-4E579E6D4AD5}" presName="sibTrans" presStyleLbl="node1" presStyleIdx="4" presStyleCnt="5"/>
      <dgm:spPr/>
      <dgm:t>
        <a:bodyPr/>
        <a:lstStyle/>
        <a:p>
          <a:endParaRPr lang="es-CL"/>
        </a:p>
      </dgm:t>
    </dgm:pt>
  </dgm:ptLst>
  <dgm:cxnLst>
    <dgm:cxn modelId="{101A4AE1-145B-4A63-A490-0988D786A33E}" type="presOf" srcId="{488DFAC7-9EF9-441A-A633-43B4CFE4F065}" destId="{33547EBC-447C-443E-8231-9A840B846D03}" srcOrd="0" destOrd="0" presId="urn:microsoft.com/office/officeart/2005/8/layout/cycle1"/>
    <dgm:cxn modelId="{7C8DB4F0-D790-4315-BAC3-EE1AC0601EE1}" type="presOf" srcId="{B20D6479-BEFD-49DF-AE3C-B7C18B17D2D9}" destId="{34DE1099-6035-4EDE-B032-01579DA36569}" srcOrd="0" destOrd="0" presId="urn:microsoft.com/office/officeart/2005/8/layout/cycle1"/>
    <dgm:cxn modelId="{641DECB4-4697-4821-9CA1-72100FCB1F58}" srcId="{220A9538-5CEC-4650-AFC6-E85529DF0D3C}" destId="{EE9753E4-8284-4223-AAB9-810C5B34E9C9}" srcOrd="2" destOrd="0" parTransId="{6AC56E56-D40C-44C9-8393-89C6CB571525}" sibTransId="{C02B0A8C-7CA5-4ED5-9925-571FDECA3A33}"/>
    <dgm:cxn modelId="{40BC80F4-26D8-4DE6-883C-7F1D2C08F7CD}" type="presOf" srcId="{EE9753E4-8284-4223-AAB9-810C5B34E9C9}" destId="{87E53467-E201-46CF-868A-35B1DB2E5D8F}" srcOrd="0" destOrd="0" presId="urn:microsoft.com/office/officeart/2005/8/layout/cycle1"/>
    <dgm:cxn modelId="{D4CDD0E7-60B7-467A-873C-C6D7B575634E}" type="presOf" srcId="{DEE01028-FFC2-427E-ABA4-93EB922A53E9}" destId="{AEBFFBDF-362B-4080-AA54-823DD0B6F0ED}" srcOrd="0" destOrd="0" presId="urn:microsoft.com/office/officeart/2005/8/layout/cycle1"/>
    <dgm:cxn modelId="{61A0579B-B879-4A7F-B583-9A2E6FB515F5}" type="presOf" srcId="{32F283A1-357A-406C-907B-4E579E6D4AD5}" destId="{A4B2EFB0-AEED-46EA-A53F-60897E95B36D}" srcOrd="0" destOrd="0" presId="urn:microsoft.com/office/officeart/2005/8/layout/cycle1"/>
    <dgm:cxn modelId="{6A5A085C-BE62-4004-89C6-7E5EEAF78222}" type="presOf" srcId="{7F29AF51-0A1A-4FA3-B7A1-2CFE2AA0F98D}" destId="{BC6E1FF5-EA09-4BF8-A4D4-0C8B3D7E2FB2}" srcOrd="0" destOrd="0" presId="urn:microsoft.com/office/officeart/2005/8/layout/cycle1"/>
    <dgm:cxn modelId="{A6107D1B-63B7-4A2D-9600-06A884BEC3E6}" type="presOf" srcId="{3C5F5CF8-B430-47E4-8C81-C79FC68B7AE4}" destId="{03F4156A-51D6-40C8-943A-0F2DF6387FB3}" srcOrd="0" destOrd="0" presId="urn:microsoft.com/office/officeart/2005/8/layout/cycle1"/>
    <dgm:cxn modelId="{E16F8D42-3F3C-4352-9EE8-E146D899CA1F}" type="presOf" srcId="{3A33B43F-3B5C-479C-99A4-B201321AC3A2}" destId="{FD5A9E27-8D52-4292-A1CE-2FCAF420D309}" srcOrd="0" destOrd="0" presId="urn:microsoft.com/office/officeart/2005/8/layout/cycle1"/>
    <dgm:cxn modelId="{FBDED875-C1FC-47DF-835B-F071EA57B75A}" srcId="{220A9538-5CEC-4650-AFC6-E85529DF0D3C}" destId="{B20D6479-BEFD-49DF-AE3C-B7C18B17D2D9}" srcOrd="0" destOrd="0" parTransId="{36695B91-8B97-4A86-8CD7-0F4D7A0C0122}" sibTransId="{488DFAC7-9EF9-441A-A633-43B4CFE4F065}"/>
    <dgm:cxn modelId="{6A0BCE7D-38F1-484F-B3AA-D2467F5208FC}" srcId="{220A9538-5CEC-4650-AFC6-E85529DF0D3C}" destId="{7F29AF51-0A1A-4FA3-B7A1-2CFE2AA0F98D}" srcOrd="4" destOrd="0" parTransId="{C014DFD7-DE31-4133-8677-0E1BEFC9D097}" sibTransId="{32F283A1-357A-406C-907B-4E579E6D4AD5}"/>
    <dgm:cxn modelId="{3F0C1C44-2440-4E4B-819D-3033CE283009}" type="presOf" srcId="{220A9538-5CEC-4650-AFC6-E85529DF0D3C}" destId="{B2FD7922-BE0A-4306-84D6-C35ACE7C2A12}" srcOrd="0" destOrd="0" presId="urn:microsoft.com/office/officeart/2005/8/layout/cycle1"/>
    <dgm:cxn modelId="{48BE4A52-8DE3-43A2-AB7C-E14F59B37204}" type="presOf" srcId="{C02B0A8C-7CA5-4ED5-9925-571FDECA3A33}" destId="{960A1916-4E09-4619-90E4-55257FF3D057}" srcOrd="0" destOrd="0" presId="urn:microsoft.com/office/officeart/2005/8/layout/cycle1"/>
    <dgm:cxn modelId="{11BBD6EF-380F-48F6-A9D9-04EFDEDB6E3F}" srcId="{220A9538-5CEC-4650-AFC6-E85529DF0D3C}" destId="{AD17AD15-54EA-455B-839E-195CB57846FF}" srcOrd="1" destOrd="0" parTransId="{32866BF4-7E7B-4CFD-AFE3-BEBB5372C4A8}" sibTransId="{DEE01028-FFC2-427E-ABA4-93EB922A53E9}"/>
    <dgm:cxn modelId="{49738325-F73D-482C-BF56-B550CFC44C09}" type="presOf" srcId="{AD17AD15-54EA-455B-839E-195CB57846FF}" destId="{0E36F03E-A179-48F0-A5BC-7E5CADDEA5C0}" srcOrd="0" destOrd="0" presId="urn:microsoft.com/office/officeart/2005/8/layout/cycle1"/>
    <dgm:cxn modelId="{E661F65D-2A5B-4DD6-97A3-2D272B9F21BF}" srcId="{220A9538-5CEC-4650-AFC6-E85529DF0D3C}" destId="{3A33B43F-3B5C-479C-99A4-B201321AC3A2}" srcOrd="3" destOrd="0" parTransId="{65F40CA7-D332-498A-B99A-C20A8C74779F}" sibTransId="{3C5F5CF8-B430-47E4-8C81-C79FC68B7AE4}"/>
    <dgm:cxn modelId="{BAE68BB1-1B10-4135-B19C-BEE92ABD30DB}" type="presParOf" srcId="{B2FD7922-BE0A-4306-84D6-C35ACE7C2A12}" destId="{B2A5CC79-C2A2-4734-978E-10A03124A1FC}" srcOrd="0" destOrd="0" presId="urn:microsoft.com/office/officeart/2005/8/layout/cycle1"/>
    <dgm:cxn modelId="{C77CC7DC-E5CC-413D-A1FB-334766B6FFE4}" type="presParOf" srcId="{B2FD7922-BE0A-4306-84D6-C35ACE7C2A12}" destId="{34DE1099-6035-4EDE-B032-01579DA36569}" srcOrd="1" destOrd="0" presId="urn:microsoft.com/office/officeart/2005/8/layout/cycle1"/>
    <dgm:cxn modelId="{A90564CA-7B45-42D4-A5CB-890A919F9879}" type="presParOf" srcId="{B2FD7922-BE0A-4306-84D6-C35ACE7C2A12}" destId="{33547EBC-447C-443E-8231-9A840B846D03}" srcOrd="2" destOrd="0" presId="urn:microsoft.com/office/officeart/2005/8/layout/cycle1"/>
    <dgm:cxn modelId="{F62AA8A5-3CCB-49CD-A30E-20B224FF8D29}" type="presParOf" srcId="{B2FD7922-BE0A-4306-84D6-C35ACE7C2A12}" destId="{B87D0901-E134-43A4-A252-BEC4913FFFC5}" srcOrd="3" destOrd="0" presId="urn:microsoft.com/office/officeart/2005/8/layout/cycle1"/>
    <dgm:cxn modelId="{7D5A527E-309E-4C63-9B7F-E385AB702FFB}" type="presParOf" srcId="{B2FD7922-BE0A-4306-84D6-C35ACE7C2A12}" destId="{0E36F03E-A179-48F0-A5BC-7E5CADDEA5C0}" srcOrd="4" destOrd="0" presId="urn:microsoft.com/office/officeart/2005/8/layout/cycle1"/>
    <dgm:cxn modelId="{393ECB3C-6C74-4EE6-9960-8DE79DC5C184}" type="presParOf" srcId="{B2FD7922-BE0A-4306-84D6-C35ACE7C2A12}" destId="{AEBFFBDF-362B-4080-AA54-823DD0B6F0ED}" srcOrd="5" destOrd="0" presId="urn:microsoft.com/office/officeart/2005/8/layout/cycle1"/>
    <dgm:cxn modelId="{76CC8042-ADFB-4379-87C0-D14A39C4B360}" type="presParOf" srcId="{B2FD7922-BE0A-4306-84D6-C35ACE7C2A12}" destId="{6B6D4540-A2AA-4301-A6BF-DB55FD6A1EFB}" srcOrd="6" destOrd="0" presId="urn:microsoft.com/office/officeart/2005/8/layout/cycle1"/>
    <dgm:cxn modelId="{B0C43497-5B82-4D90-9775-ACC4755925DF}" type="presParOf" srcId="{B2FD7922-BE0A-4306-84D6-C35ACE7C2A12}" destId="{87E53467-E201-46CF-868A-35B1DB2E5D8F}" srcOrd="7" destOrd="0" presId="urn:microsoft.com/office/officeart/2005/8/layout/cycle1"/>
    <dgm:cxn modelId="{E1D04DE2-348F-4767-989F-CECFDA69E648}" type="presParOf" srcId="{B2FD7922-BE0A-4306-84D6-C35ACE7C2A12}" destId="{960A1916-4E09-4619-90E4-55257FF3D057}" srcOrd="8" destOrd="0" presId="urn:microsoft.com/office/officeart/2005/8/layout/cycle1"/>
    <dgm:cxn modelId="{72C05F80-7852-49BA-A242-88BF208D609B}" type="presParOf" srcId="{B2FD7922-BE0A-4306-84D6-C35ACE7C2A12}" destId="{A5453F97-D57A-4264-9C8F-90DD8C8467AE}" srcOrd="9" destOrd="0" presId="urn:microsoft.com/office/officeart/2005/8/layout/cycle1"/>
    <dgm:cxn modelId="{E6CA8402-3B84-478E-BCC9-E653ADCBDCC9}" type="presParOf" srcId="{B2FD7922-BE0A-4306-84D6-C35ACE7C2A12}" destId="{FD5A9E27-8D52-4292-A1CE-2FCAF420D309}" srcOrd="10" destOrd="0" presId="urn:microsoft.com/office/officeart/2005/8/layout/cycle1"/>
    <dgm:cxn modelId="{A7D6A188-3089-452D-9B92-1A72ECBB07BF}" type="presParOf" srcId="{B2FD7922-BE0A-4306-84D6-C35ACE7C2A12}" destId="{03F4156A-51D6-40C8-943A-0F2DF6387FB3}" srcOrd="11" destOrd="0" presId="urn:microsoft.com/office/officeart/2005/8/layout/cycle1"/>
    <dgm:cxn modelId="{D6C3941C-74D0-4811-95D9-3F1FD42445CB}" type="presParOf" srcId="{B2FD7922-BE0A-4306-84D6-C35ACE7C2A12}" destId="{B2FD8A1D-7169-4C19-9B6B-694F6375091E}" srcOrd="12" destOrd="0" presId="urn:microsoft.com/office/officeart/2005/8/layout/cycle1"/>
    <dgm:cxn modelId="{E35C43B0-9530-4086-99E1-76AA69249EC5}" type="presParOf" srcId="{B2FD7922-BE0A-4306-84D6-C35ACE7C2A12}" destId="{BC6E1FF5-EA09-4BF8-A4D4-0C8B3D7E2FB2}" srcOrd="13" destOrd="0" presId="urn:microsoft.com/office/officeart/2005/8/layout/cycle1"/>
    <dgm:cxn modelId="{17A38C2B-E5CA-4EBF-82F0-C29BE38D027E}" type="presParOf" srcId="{B2FD7922-BE0A-4306-84D6-C35ACE7C2A12}" destId="{A4B2EFB0-AEED-46EA-A53F-60897E95B36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F0CF35C-A5EB-4387-A750-5D024345AF53}">
      <dgm:prSet phldrT="[Texto]" custT="1"/>
      <dgm:spPr/>
      <dgm:t>
        <a:bodyPr/>
        <a:lstStyle/>
        <a:p>
          <a:r>
            <a:rPr lang="es-CL" sz="900" b="0" dirty="0" smtClean="0">
              <a:latin typeface="Calibri" panose="020F0502020204030204" pitchFamily="34" charset="0"/>
            </a:rPr>
            <a:t>2. FONDEF valida la rendición y lo envía al SCR </a:t>
          </a:r>
          <a:endParaRPr lang="es-CL" sz="900" b="0" dirty="0">
            <a:latin typeface="Calibri" panose="020F0502020204030204" pitchFamily="34" charset="0"/>
          </a:endParaRPr>
        </a:p>
      </dgm:t>
    </dgm:pt>
    <dgm:pt modelId="{588B0EAC-3442-4373-B64A-DE3BAFF155C9}" type="parTrans" cxnId="{67D7AE66-5FCF-4D0F-8B98-72B4C3906CF0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21BF3AF9-05FE-41DB-B6DF-D0B3B21DB8EE}" type="sibTrans" cxnId="{67D7AE66-5FCF-4D0F-8B98-72B4C3906CF0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1703560B-9368-43A3-A96A-9221DE4FC6D7}">
      <dgm:prSet phldrT="[Texto]" custT="1"/>
      <dgm:spPr/>
      <dgm:t>
        <a:bodyPr/>
        <a:lstStyle/>
        <a:p>
          <a:r>
            <a:rPr lang="es-CL" sz="900" b="0" dirty="0" smtClean="0">
              <a:latin typeface="Calibri" panose="020F0502020204030204" pitchFamily="34" charset="0"/>
            </a:rPr>
            <a:t>3. La rendición es revisada y se emite un Informe Preliminar</a:t>
          </a:r>
          <a:endParaRPr lang="es-CL" sz="900" b="0" dirty="0">
            <a:latin typeface="Calibri" panose="020F0502020204030204" pitchFamily="34" charset="0"/>
          </a:endParaRPr>
        </a:p>
      </dgm:t>
    </dgm:pt>
    <dgm:pt modelId="{FCFD43CE-BC59-413C-9796-1FEEFA7C6640}" type="parTrans" cxnId="{9FDFAEA0-D47B-4E88-8646-F0B965225DCB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8E3E73A3-590C-437C-8850-93D9BD48700A}" type="sibTrans" cxnId="{9FDFAEA0-D47B-4E88-8646-F0B965225DCB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3B2C762D-C49B-4753-96D3-52A7F24C6D18}">
      <dgm:prSet phldrT="[Texto]" custT="1"/>
      <dgm:spPr/>
      <dgm:t>
        <a:bodyPr/>
        <a:lstStyle/>
        <a:p>
          <a:r>
            <a:rPr lang="es-CL" sz="900" b="0" dirty="0" smtClean="0">
              <a:latin typeface="Calibri" panose="020F0502020204030204" pitchFamily="34" charset="0"/>
            </a:rPr>
            <a:t>4. Responde observaciones al SCR</a:t>
          </a:r>
          <a:endParaRPr lang="es-CL" sz="900" b="0" dirty="0">
            <a:latin typeface="Calibri" panose="020F0502020204030204" pitchFamily="34" charset="0"/>
          </a:endParaRPr>
        </a:p>
      </dgm:t>
    </dgm:pt>
    <dgm:pt modelId="{F0199B7C-4993-4492-B324-8BD75F266DBF}" type="parTrans" cxnId="{DA1E7091-4A8A-48C4-9EEF-868B2E68B588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01B9E7B9-6918-40F0-A9B5-8AC1A320F913}" type="sibTrans" cxnId="{DA1E7091-4A8A-48C4-9EEF-868B2E68B588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87962342-EB15-4C64-94D3-931472D17877}">
      <dgm:prSet phldrT="[Texto]" custT="1"/>
      <dgm:spPr/>
      <dgm:t>
        <a:bodyPr/>
        <a:lstStyle/>
        <a:p>
          <a:r>
            <a:rPr lang="es-CL" sz="900" b="0" dirty="0" smtClean="0">
              <a:latin typeface="Calibri" panose="020F0502020204030204" pitchFamily="34" charset="0"/>
            </a:rPr>
            <a:t>5. Se emite Informe Final de Rendición de Cuentas</a:t>
          </a:r>
          <a:endParaRPr lang="es-CL" sz="900" b="0" dirty="0">
            <a:latin typeface="Calibri" panose="020F0502020204030204" pitchFamily="34" charset="0"/>
          </a:endParaRPr>
        </a:p>
      </dgm:t>
    </dgm:pt>
    <dgm:pt modelId="{21C39799-2349-4DA9-A5F5-EE413E645BB1}" type="parTrans" cxnId="{95991795-14C0-424C-8963-6E06E780757D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67600606-C999-4A25-81F3-15E1E99F9BAF}" type="sibTrans" cxnId="{95991795-14C0-424C-8963-6E06E780757D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30D0FA4F-C4B6-42A1-9CD1-4129B170703D}">
      <dgm:prSet phldrT="[Texto]" custT="1"/>
      <dgm:spPr/>
      <dgm:t>
        <a:bodyPr/>
        <a:lstStyle/>
        <a:p>
          <a:r>
            <a:rPr lang="es-CL" sz="900" b="0" dirty="0" smtClean="0">
              <a:latin typeface="Calibri" panose="020F0502020204030204" pitchFamily="34" charset="0"/>
            </a:rPr>
            <a:t>6. Se rebaja la deuda contable con CONICYT</a:t>
          </a:r>
          <a:endParaRPr lang="es-CL" sz="900" b="0" dirty="0">
            <a:latin typeface="Calibri" panose="020F0502020204030204" pitchFamily="34" charset="0"/>
          </a:endParaRPr>
        </a:p>
      </dgm:t>
    </dgm:pt>
    <dgm:pt modelId="{59D4219D-2509-46D1-AC84-5F17AB9B02A3}" type="parTrans" cxnId="{17D0E258-C75E-4B97-BA8C-7E4F28A520BE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8FD4F222-6F85-461B-B929-88B9266E0578}" type="sibTrans" cxnId="{17D0E258-C75E-4B97-BA8C-7E4F28A520BE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92FCB660-24CA-4804-B56A-E0E77B54D127}">
      <dgm:prSet custT="1"/>
      <dgm:spPr/>
      <dgm:t>
        <a:bodyPr/>
        <a:lstStyle/>
        <a:p>
          <a:r>
            <a:rPr lang="es-CL" sz="900" b="0" dirty="0" smtClean="0">
              <a:latin typeface="Calibri" panose="020F0502020204030204" pitchFamily="34" charset="0"/>
            </a:rPr>
            <a:t>1. Debe enviar el formulario de rendición original a FONDEF</a:t>
          </a:r>
          <a:endParaRPr lang="es-CL" sz="900" b="0" dirty="0">
            <a:latin typeface="Calibri" panose="020F0502020204030204" pitchFamily="34" charset="0"/>
          </a:endParaRPr>
        </a:p>
      </dgm:t>
    </dgm:pt>
    <dgm:pt modelId="{96243826-10DB-453B-BD12-51B4A0B6F929}" type="parTrans" cxnId="{C78BCA7A-FD9D-4517-8A8C-0E09A68C74EF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08FD5460-0453-4C58-AEBB-DC465D15DD09}" type="sibTrans" cxnId="{C78BCA7A-FD9D-4517-8A8C-0E09A68C74EF}">
      <dgm:prSet/>
      <dgm:spPr/>
      <dgm:t>
        <a:bodyPr/>
        <a:lstStyle/>
        <a:p>
          <a:endParaRPr lang="es-CL" sz="900" b="0">
            <a:latin typeface="Calibri" panose="020F0502020204030204" pitchFamily="34" charset="0"/>
          </a:endParaRPr>
        </a:p>
      </dgm:t>
    </dgm:pt>
    <dgm:pt modelId="{5EC31E73-078F-4D4E-AFFD-B3E25A0F936F}" type="pres">
      <dgm:prSet presAssocID="{220A9538-5CEC-4650-AFC6-E85529DF0D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F014DAF-85C2-466B-A81E-ADF279966255}" type="pres">
      <dgm:prSet presAssocID="{BF0CF35C-A5EB-4387-A750-5D024345AF53}" presName="dummy" presStyleCnt="0"/>
      <dgm:spPr/>
    </dgm:pt>
    <dgm:pt modelId="{1919F9CF-697B-4EB8-8E21-6BF8F49BBE51}" type="pres">
      <dgm:prSet presAssocID="{BF0CF35C-A5EB-4387-A750-5D024345AF53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50D568-6057-4E7D-AD91-5A2A9F4F8C83}" type="pres">
      <dgm:prSet presAssocID="{21BF3AF9-05FE-41DB-B6DF-D0B3B21DB8EE}" presName="sibTrans" presStyleLbl="node1" presStyleIdx="0" presStyleCnt="6"/>
      <dgm:spPr/>
      <dgm:t>
        <a:bodyPr/>
        <a:lstStyle/>
        <a:p>
          <a:endParaRPr lang="es-CL"/>
        </a:p>
      </dgm:t>
    </dgm:pt>
    <dgm:pt modelId="{A01FB3F6-BA46-4A55-883E-9B312040FE1B}" type="pres">
      <dgm:prSet presAssocID="{1703560B-9368-43A3-A96A-9221DE4FC6D7}" presName="dummy" presStyleCnt="0"/>
      <dgm:spPr/>
    </dgm:pt>
    <dgm:pt modelId="{D383895E-3B10-48F8-8BE8-49F3E27A1C90}" type="pres">
      <dgm:prSet presAssocID="{1703560B-9368-43A3-A96A-9221DE4FC6D7}" presName="node" presStyleLbl="revTx" presStyleIdx="1" presStyleCnt="6" custScaleX="13413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8A5605-2539-4A31-9E16-A712634BF471}" type="pres">
      <dgm:prSet presAssocID="{8E3E73A3-590C-437C-8850-93D9BD48700A}" presName="sibTrans" presStyleLbl="node1" presStyleIdx="1" presStyleCnt="6"/>
      <dgm:spPr/>
      <dgm:t>
        <a:bodyPr/>
        <a:lstStyle/>
        <a:p>
          <a:endParaRPr lang="es-CL"/>
        </a:p>
      </dgm:t>
    </dgm:pt>
    <dgm:pt modelId="{BFE22259-B3B0-4364-B063-23B4AECD690E}" type="pres">
      <dgm:prSet presAssocID="{3B2C762D-C49B-4753-96D3-52A7F24C6D18}" presName="dummy" presStyleCnt="0"/>
      <dgm:spPr/>
    </dgm:pt>
    <dgm:pt modelId="{9CE9C77E-F816-4A2C-9E86-2BA546890521}" type="pres">
      <dgm:prSet presAssocID="{3B2C762D-C49B-4753-96D3-52A7F24C6D18}" presName="node" presStyleLbl="revTx" presStyleIdx="2" presStyleCnt="6" custScaleX="10642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C827B0-870F-45C7-B1BA-C7229009872C}" type="pres">
      <dgm:prSet presAssocID="{01B9E7B9-6918-40F0-A9B5-8AC1A320F913}" presName="sibTrans" presStyleLbl="node1" presStyleIdx="2" presStyleCnt="6"/>
      <dgm:spPr/>
      <dgm:t>
        <a:bodyPr/>
        <a:lstStyle/>
        <a:p>
          <a:endParaRPr lang="es-CL"/>
        </a:p>
      </dgm:t>
    </dgm:pt>
    <dgm:pt modelId="{A74D386C-F0B8-4727-961F-DE3CF1CEBB9D}" type="pres">
      <dgm:prSet presAssocID="{87962342-EB15-4C64-94D3-931472D17877}" presName="dummy" presStyleCnt="0"/>
      <dgm:spPr/>
    </dgm:pt>
    <dgm:pt modelId="{D3DD7409-D3C6-43ED-AC75-5DEE221B6CC0}" type="pres">
      <dgm:prSet presAssocID="{87962342-EB15-4C64-94D3-931472D17877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51F63D-4642-4448-94A5-7A17C8EAE0EA}" type="pres">
      <dgm:prSet presAssocID="{67600606-C999-4A25-81F3-15E1E99F9BAF}" presName="sibTrans" presStyleLbl="node1" presStyleIdx="3" presStyleCnt="6"/>
      <dgm:spPr/>
      <dgm:t>
        <a:bodyPr/>
        <a:lstStyle/>
        <a:p>
          <a:endParaRPr lang="es-CL"/>
        </a:p>
      </dgm:t>
    </dgm:pt>
    <dgm:pt modelId="{86C01A81-1271-4F08-A040-CBA7C09DDD92}" type="pres">
      <dgm:prSet presAssocID="{30D0FA4F-C4B6-42A1-9CD1-4129B170703D}" presName="dummy" presStyleCnt="0"/>
      <dgm:spPr/>
    </dgm:pt>
    <dgm:pt modelId="{143346FA-43A4-4B3A-99BA-C6D983316B1E}" type="pres">
      <dgm:prSet presAssocID="{30D0FA4F-C4B6-42A1-9CD1-4129B170703D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384D43-770D-43F6-87B2-223C0BFD2212}" type="pres">
      <dgm:prSet presAssocID="{8FD4F222-6F85-461B-B929-88B9266E0578}" presName="sibTrans" presStyleLbl="node1" presStyleIdx="4" presStyleCnt="6"/>
      <dgm:spPr/>
      <dgm:t>
        <a:bodyPr/>
        <a:lstStyle/>
        <a:p>
          <a:endParaRPr lang="es-CL"/>
        </a:p>
      </dgm:t>
    </dgm:pt>
    <dgm:pt modelId="{78CD8F99-58EF-4443-8D5F-257BADCAEA53}" type="pres">
      <dgm:prSet presAssocID="{92FCB660-24CA-4804-B56A-E0E77B54D127}" presName="dummy" presStyleCnt="0"/>
      <dgm:spPr/>
    </dgm:pt>
    <dgm:pt modelId="{38BCF5B9-8DD0-4E17-B0CD-02EDF08FF77B}" type="pres">
      <dgm:prSet presAssocID="{92FCB660-24CA-4804-B56A-E0E77B54D127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CD4010-8D7F-4A63-A437-83610E9919A1}" type="pres">
      <dgm:prSet presAssocID="{08FD5460-0453-4C58-AEBB-DC465D15DD09}" presName="sibTrans" presStyleLbl="node1" presStyleIdx="5" presStyleCnt="6" custLinFactNeighborX="276" custLinFactNeighborY="0"/>
      <dgm:spPr/>
      <dgm:t>
        <a:bodyPr/>
        <a:lstStyle/>
        <a:p>
          <a:endParaRPr lang="es-CL"/>
        </a:p>
      </dgm:t>
    </dgm:pt>
  </dgm:ptLst>
  <dgm:cxnLst>
    <dgm:cxn modelId="{59C59E9E-1935-4DE2-A2A5-8650A2CD0D92}" type="presOf" srcId="{21BF3AF9-05FE-41DB-B6DF-D0B3B21DB8EE}" destId="{3350D568-6057-4E7D-AD91-5A2A9F4F8C83}" srcOrd="0" destOrd="0" presId="urn:microsoft.com/office/officeart/2005/8/layout/cycle1"/>
    <dgm:cxn modelId="{67D7AE66-5FCF-4D0F-8B98-72B4C3906CF0}" srcId="{220A9538-5CEC-4650-AFC6-E85529DF0D3C}" destId="{BF0CF35C-A5EB-4387-A750-5D024345AF53}" srcOrd="0" destOrd="0" parTransId="{588B0EAC-3442-4373-B64A-DE3BAFF155C9}" sibTransId="{21BF3AF9-05FE-41DB-B6DF-D0B3B21DB8EE}"/>
    <dgm:cxn modelId="{BCE5E36A-4079-41F6-A6AE-809F6BCB3A4E}" type="presOf" srcId="{8FD4F222-6F85-461B-B929-88B9266E0578}" destId="{8F384D43-770D-43F6-87B2-223C0BFD2212}" srcOrd="0" destOrd="0" presId="urn:microsoft.com/office/officeart/2005/8/layout/cycle1"/>
    <dgm:cxn modelId="{1DA57A2C-4082-46F9-8D22-B387FA0DB117}" type="presOf" srcId="{01B9E7B9-6918-40F0-A9B5-8AC1A320F913}" destId="{BBC827B0-870F-45C7-B1BA-C7229009872C}" srcOrd="0" destOrd="0" presId="urn:microsoft.com/office/officeart/2005/8/layout/cycle1"/>
    <dgm:cxn modelId="{C78BCA7A-FD9D-4517-8A8C-0E09A68C74EF}" srcId="{220A9538-5CEC-4650-AFC6-E85529DF0D3C}" destId="{92FCB660-24CA-4804-B56A-E0E77B54D127}" srcOrd="5" destOrd="0" parTransId="{96243826-10DB-453B-BD12-51B4A0B6F929}" sibTransId="{08FD5460-0453-4C58-AEBB-DC465D15DD09}"/>
    <dgm:cxn modelId="{91DF31A6-1A24-4EF6-8919-89409B80120C}" type="presOf" srcId="{92FCB660-24CA-4804-B56A-E0E77B54D127}" destId="{38BCF5B9-8DD0-4E17-B0CD-02EDF08FF77B}" srcOrd="0" destOrd="0" presId="urn:microsoft.com/office/officeart/2005/8/layout/cycle1"/>
    <dgm:cxn modelId="{DA1E7091-4A8A-48C4-9EEF-868B2E68B588}" srcId="{220A9538-5CEC-4650-AFC6-E85529DF0D3C}" destId="{3B2C762D-C49B-4753-96D3-52A7F24C6D18}" srcOrd="2" destOrd="0" parTransId="{F0199B7C-4993-4492-B324-8BD75F266DBF}" sibTransId="{01B9E7B9-6918-40F0-A9B5-8AC1A320F913}"/>
    <dgm:cxn modelId="{264020AD-783F-4A6D-B3A1-BF6FF4163328}" type="presOf" srcId="{67600606-C999-4A25-81F3-15E1E99F9BAF}" destId="{AB51F63D-4642-4448-94A5-7A17C8EAE0EA}" srcOrd="0" destOrd="0" presId="urn:microsoft.com/office/officeart/2005/8/layout/cycle1"/>
    <dgm:cxn modelId="{E6483E13-62CF-43B5-8036-643E853E63C9}" type="presOf" srcId="{3B2C762D-C49B-4753-96D3-52A7F24C6D18}" destId="{9CE9C77E-F816-4A2C-9E86-2BA546890521}" srcOrd="0" destOrd="0" presId="urn:microsoft.com/office/officeart/2005/8/layout/cycle1"/>
    <dgm:cxn modelId="{79D1D13A-E609-425B-95EC-753B6097DAE3}" type="presOf" srcId="{8E3E73A3-590C-437C-8850-93D9BD48700A}" destId="{EC8A5605-2539-4A31-9E16-A712634BF471}" srcOrd="0" destOrd="0" presId="urn:microsoft.com/office/officeart/2005/8/layout/cycle1"/>
    <dgm:cxn modelId="{17D0E258-C75E-4B97-BA8C-7E4F28A520BE}" srcId="{220A9538-5CEC-4650-AFC6-E85529DF0D3C}" destId="{30D0FA4F-C4B6-42A1-9CD1-4129B170703D}" srcOrd="4" destOrd="0" parTransId="{59D4219D-2509-46D1-AC84-5F17AB9B02A3}" sibTransId="{8FD4F222-6F85-461B-B929-88B9266E0578}"/>
    <dgm:cxn modelId="{78A57789-8E78-4955-8AE9-6C7DFD6B61D8}" type="presOf" srcId="{30D0FA4F-C4B6-42A1-9CD1-4129B170703D}" destId="{143346FA-43A4-4B3A-99BA-C6D983316B1E}" srcOrd="0" destOrd="0" presId="urn:microsoft.com/office/officeart/2005/8/layout/cycle1"/>
    <dgm:cxn modelId="{3FE4CDA2-71AB-4F2A-AC37-BD6A41A2C3A8}" type="presOf" srcId="{08FD5460-0453-4C58-AEBB-DC465D15DD09}" destId="{B8CD4010-8D7F-4A63-A437-83610E9919A1}" srcOrd="0" destOrd="0" presId="urn:microsoft.com/office/officeart/2005/8/layout/cycle1"/>
    <dgm:cxn modelId="{DA3AC809-98A3-4E41-9EDA-341E46C20B22}" type="presOf" srcId="{BF0CF35C-A5EB-4387-A750-5D024345AF53}" destId="{1919F9CF-697B-4EB8-8E21-6BF8F49BBE51}" srcOrd="0" destOrd="0" presId="urn:microsoft.com/office/officeart/2005/8/layout/cycle1"/>
    <dgm:cxn modelId="{9DEBB699-883B-4EFB-B4B9-61FFBC2489CD}" type="presOf" srcId="{220A9538-5CEC-4650-AFC6-E85529DF0D3C}" destId="{5EC31E73-078F-4D4E-AFFD-B3E25A0F936F}" srcOrd="0" destOrd="0" presId="urn:microsoft.com/office/officeart/2005/8/layout/cycle1"/>
    <dgm:cxn modelId="{7B50BF2E-8970-4A98-858F-F62E6FD436BD}" type="presOf" srcId="{87962342-EB15-4C64-94D3-931472D17877}" destId="{D3DD7409-D3C6-43ED-AC75-5DEE221B6CC0}" srcOrd="0" destOrd="0" presId="urn:microsoft.com/office/officeart/2005/8/layout/cycle1"/>
    <dgm:cxn modelId="{9FDFAEA0-D47B-4E88-8646-F0B965225DCB}" srcId="{220A9538-5CEC-4650-AFC6-E85529DF0D3C}" destId="{1703560B-9368-43A3-A96A-9221DE4FC6D7}" srcOrd="1" destOrd="0" parTransId="{FCFD43CE-BC59-413C-9796-1FEEFA7C6640}" sibTransId="{8E3E73A3-590C-437C-8850-93D9BD48700A}"/>
    <dgm:cxn modelId="{22200F53-11F3-4C7B-AA58-ADBE595904C5}" type="presOf" srcId="{1703560B-9368-43A3-A96A-9221DE4FC6D7}" destId="{D383895E-3B10-48F8-8BE8-49F3E27A1C90}" srcOrd="0" destOrd="0" presId="urn:microsoft.com/office/officeart/2005/8/layout/cycle1"/>
    <dgm:cxn modelId="{95991795-14C0-424C-8963-6E06E780757D}" srcId="{220A9538-5CEC-4650-AFC6-E85529DF0D3C}" destId="{87962342-EB15-4C64-94D3-931472D17877}" srcOrd="3" destOrd="0" parTransId="{21C39799-2349-4DA9-A5F5-EE413E645BB1}" sibTransId="{67600606-C999-4A25-81F3-15E1E99F9BAF}"/>
    <dgm:cxn modelId="{50D3FE2C-44AD-456C-8560-8E5BDEF60C38}" type="presParOf" srcId="{5EC31E73-078F-4D4E-AFFD-B3E25A0F936F}" destId="{1F014DAF-85C2-466B-A81E-ADF279966255}" srcOrd="0" destOrd="0" presId="urn:microsoft.com/office/officeart/2005/8/layout/cycle1"/>
    <dgm:cxn modelId="{6A0CFCE6-56BE-4F84-89A7-F01E35BAC44E}" type="presParOf" srcId="{5EC31E73-078F-4D4E-AFFD-B3E25A0F936F}" destId="{1919F9CF-697B-4EB8-8E21-6BF8F49BBE51}" srcOrd="1" destOrd="0" presId="urn:microsoft.com/office/officeart/2005/8/layout/cycle1"/>
    <dgm:cxn modelId="{717E9A47-B4EB-4AC6-A501-705CED0CD0AF}" type="presParOf" srcId="{5EC31E73-078F-4D4E-AFFD-B3E25A0F936F}" destId="{3350D568-6057-4E7D-AD91-5A2A9F4F8C83}" srcOrd="2" destOrd="0" presId="urn:microsoft.com/office/officeart/2005/8/layout/cycle1"/>
    <dgm:cxn modelId="{C3F6CD8B-FF7B-4195-A7C1-E434B0B60DE8}" type="presParOf" srcId="{5EC31E73-078F-4D4E-AFFD-B3E25A0F936F}" destId="{A01FB3F6-BA46-4A55-883E-9B312040FE1B}" srcOrd="3" destOrd="0" presId="urn:microsoft.com/office/officeart/2005/8/layout/cycle1"/>
    <dgm:cxn modelId="{DCC87ABA-210D-442B-BA9C-D77530D01148}" type="presParOf" srcId="{5EC31E73-078F-4D4E-AFFD-B3E25A0F936F}" destId="{D383895E-3B10-48F8-8BE8-49F3E27A1C90}" srcOrd="4" destOrd="0" presId="urn:microsoft.com/office/officeart/2005/8/layout/cycle1"/>
    <dgm:cxn modelId="{B9EDA592-F881-46BD-9192-52063361E2AD}" type="presParOf" srcId="{5EC31E73-078F-4D4E-AFFD-B3E25A0F936F}" destId="{EC8A5605-2539-4A31-9E16-A712634BF471}" srcOrd="5" destOrd="0" presId="urn:microsoft.com/office/officeart/2005/8/layout/cycle1"/>
    <dgm:cxn modelId="{C0DE23A5-9252-4733-BC9B-185378BF538A}" type="presParOf" srcId="{5EC31E73-078F-4D4E-AFFD-B3E25A0F936F}" destId="{BFE22259-B3B0-4364-B063-23B4AECD690E}" srcOrd="6" destOrd="0" presId="urn:microsoft.com/office/officeart/2005/8/layout/cycle1"/>
    <dgm:cxn modelId="{398006D9-2D70-4F5C-AA07-7EF3340F1BBC}" type="presParOf" srcId="{5EC31E73-078F-4D4E-AFFD-B3E25A0F936F}" destId="{9CE9C77E-F816-4A2C-9E86-2BA546890521}" srcOrd="7" destOrd="0" presId="urn:microsoft.com/office/officeart/2005/8/layout/cycle1"/>
    <dgm:cxn modelId="{9F027A3F-D7E4-45A0-A988-1CBCAB43FA23}" type="presParOf" srcId="{5EC31E73-078F-4D4E-AFFD-B3E25A0F936F}" destId="{BBC827B0-870F-45C7-B1BA-C7229009872C}" srcOrd="8" destOrd="0" presId="urn:microsoft.com/office/officeart/2005/8/layout/cycle1"/>
    <dgm:cxn modelId="{E3894213-9628-446E-B73E-61FE20B0D038}" type="presParOf" srcId="{5EC31E73-078F-4D4E-AFFD-B3E25A0F936F}" destId="{A74D386C-F0B8-4727-961F-DE3CF1CEBB9D}" srcOrd="9" destOrd="0" presId="urn:microsoft.com/office/officeart/2005/8/layout/cycle1"/>
    <dgm:cxn modelId="{D4CBBE3D-E3A1-414D-9F60-5A7D2CA38557}" type="presParOf" srcId="{5EC31E73-078F-4D4E-AFFD-B3E25A0F936F}" destId="{D3DD7409-D3C6-43ED-AC75-5DEE221B6CC0}" srcOrd="10" destOrd="0" presId="urn:microsoft.com/office/officeart/2005/8/layout/cycle1"/>
    <dgm:cxn modelId="{B5793159-41A0-4482-B90C-9C231E2611F7}" type="presParOf" srcId="{5EC31E73-078F-4D4E-AFFD-B3E25A0F936F}" destId="{AB51F63D-4642-4448-94A5-7A17C8EAE0EA}" srcOrd="11" destOrd="0" presId="urn:microsoft.com/office/officeart/2005/8/layout/cycle1"/>
    <dgm:cxn modelId="{E1FB5F5E-EE3D-4C4F-87F7-A3B5263BBC8A}" type="presParOf" srcId="{5EC31E73-078F-4D4E-AFFD-B3E25A0F936F}" destId="{86C01A81-1271-4F08-A040-CBA7C09DDD92}" srcOrd="12" destOrd="0" presId="urn:microsoft.com/office/officeart/2005/8/layout/cycle1"/>
    <dgm:cxn modelId="{93D0CE90-43ED-479E-A37A-46C557B51EA1}" type="presParOf" srcId="{5EC31E73-078F-4D4E-AFFD-B3E25A0F936F}" destId="{143346FA-43A4-4B3A-99BA-C6D983316B1E}" srcOrd="13" destOrd="0" presId="urn:microsoft.com/office/officeart/2005/8/layout/cycle1"/>
    <dgm:cxn modelId="{58F785CB-40E2-43FA-A09D-C03821D250DF}" type="presParOf" srcId="{5EC31E73-078F-4D4E-AFFD-B3E25A0F936F}" destId="{8F384D43-770D-43F6-87B2-223C0BFD2212}" srcOrd="14" destOrd="0" presId="urn:microsoft.com/office/officeart/2005/8/layout/cycle1"/>
    <dgm:cxn modelId="{C8FE286F-E919-4034-8654-E2872AF7FD54}" type="presParOf" srcId="{5EC31E73-078F-4D4E-AFFD-B3E25A0F936F}" destId="{78CD8F99-58EF-4443-8D5F-257BADCAEA53}" srcOrd="15" destOrd="0" presId="urn:microsoft.com/office/officeart/2005/8/layout/cycle1"/>
    <dgm:cxn modelId="{93F4A613-9FDA-480D-B605-6EBC9D122F92}" type="presParOf" srcId="{5EC31E73-078F-4D4E-AFFD-B3E25A0F936F}" destId="{38BCF5B9-8DD0-4E17-B0CD-02EDF08FF77B}" srcOrd="16" destOrd="0" presId="urn:microsoft.com/office/officeart/2005/8/layout/cycle1"/>
    <dgm:cxn modelId="{4B7EEA48-366C-48FD-81FD-980BDD625BA0}" type="presParOf" srcId="{5EC31E73-078F-4D4E-AFFD-B3E25A0F936F}" destId="{B8CD4010-8D7F-4A63-A437-83610E9919A1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303CF4-FC04-44AE-8CC3-E577022E09F9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A7366D82-4BC4-4E59-B645-D23C100AA74E}">
      <dgm:prSet custT="1"/>
      <dgm:spPr/>
      <dgm:t>
        <a:bodyPr/>
        <a:lstStyle/>
        <a:p>
          <a:pPr algn="just"/>
          <a:r>
            <a:rPr lang="es-CL" sz="1200" dirty="0" smtClean="0"/>
            <a:t>Cada vez que CONICYT realiza un giro de fondos a una institución beneficiaria, está se constituye como en un Deudor de CONICYT.</a:t>
          </a:r>
        </a:p>
      </dgm:t>
    </dgm:pt>
    <dgm:pt modelId="{DFA84497-9EBC-434F-9646-39943B8CD207}" type="parTrans" cxnId="{3E805995-4C16-4BC1-9881-9E6E6720DDAB}">
      <dgm:prSet/>
      <dgm:spPr/>
      <dgm:t>
        <a:bodyPr/>
        <a:lstStyle/>
        <a:p>
          <a:endParaRPr lang="es-CL" sz="1200"/>
        </a:p>
      </dgm:t>
    </dgm:pt>
    <dgm:pt modelId="{C2CE3D37-1C06-43E5-9895-8BAB59FBBF3A}" type="sibTrans" cxnId="{3E805995-4C16-4BC1-9881-9E6E6720DDAB}">
      <dgm:prSet custT="1"/>
      <dgm:spPr/>
      <dgm:t>
        <a:bodyPr/>
        <a:lstStyle/>
        <a:p>
          <a:endParaRPr lang="es-CL" sz="1200"/>
        </a:p>
      </dgm:t>
    </dgm:pt>
    <dgm:pt modelId="{C11E4B29-B23F-4F2C-A2B3-4230E50D73B3}">
      <dgm:prSet custT="1"/>
      <dgm:spPr/>
      <dgm:t>
        <a:bodyPr/>
        <a:lstStyle/>
        <a:p>
          <a:pPr algn="just"/>
          <a:r>
            <a:rPr lang="es-CL" sz="1200" dirty="0" smtClean="0"/>
            <a:t>La institución rinde cuentas, y estas rendiciones de cuentas son aprobadas o rechazadas por CONICYT.</a:t>
          </a:r>
        </a:p>
      </dgm:t>
    </dgm:pt>
    <dgm:pt modelId="{A351B6B8-72AA-431E-BCAA-FBBA0D56E34F}" type="parTrans" cxnId="{B4EA3374-45F2-4980-9D98-9BA1D9855DC4}">
      <dgm:prSet/>
      <dgm:spPr/>
      <dgm:t>
        <a:bodyPr/>
        <a:lstStyle/>
        <a:p>
          <a:endParaRPr lang="es-CL" sz="1200"/>
        </a:p>
      </dgm:t>
    </dgm:pt>
    <dgm:pt modelId="{29B12646-DBA2-4F3F-817C-113940899B9E}" type="sibTrans" cxnId="{B4EA3374-45F2-4980-9D98-9BA1D9855DC4}">
      <dgm:prSet custT="1"/>
      <dgm:spPr/>
      <dgm:t>
        <a:bodyPr/>
        <a:lstStyle/>
        <a:p>
          <a:endParaRPr lang="es-CL" sz="1200"/>
        </a:p>
      </dgm:t>
    </dgm:pt>
    <dgm:pt modelId="{72A3087B-6D28-4962-85E1-366CC7C5F3F2}">
      <dgm:prSet custT="1"/>
      <dgm:spPr/>
      <dgm:t>
        <a:bodyPr/>
        <a:lstStyle/>
        <a:p>
          <a:pPr algn="just"/>
          <a:r>
            <a:rPr lang="es-CL" sz="1200" smtClean="0"/>
            <a:t>Después de </a:t>
          </a:r>
          <a:r>
            <a:rPr lang="es-CL" sz="1200" b="1" i="1" smtClean="0"/>
            <a:t>24 meses </a:t>
          </a:r>
          <a:r>
            <a:rPr lang="es-CL" sz="1200" smtClean="0"/>
            <a:t>de realizado el giro de fondos, si la institución no ha rendido, la deuda se considera </a:t>
          </a:r>
          <a:r>
            <a:rPr lang="es-CL" sz="1200" b="1" smtClean="0"/>
            <a:t>morosa.</a:t>
          </a:r>
          <a:endParaRPr lang="es-CL" sz="1200" b="1" dirty="0" smtClean="0"/>
        </a:p>
      </dgm:t>
    </dgm:pt>
    <dgm:pt modelId="{C3AAADA7-C475-4273-8E94-3CF7BE80E41E}" type="parTrans" cxnId="{7DEEC4AC-D86D-4ABA-811E-5B3F08C5EA32}">
      <dgm:prSet/>
      <dgm:spPr/>
      <dgm:t>
        <a:bodyPr/>
        <a:lstStyle/>
        <a:p>
          <a:endParaRPr lang="es-CL" sz="1200"/>
        </a:p>
      </dgm:t>
    </dgm:pt>
    <dgm:pt modelId="{52F9594E-750C-4933-A8AB-8B84BC206E36}" type="sibTrans" cxnId="{7DEEC4AC-D86D-4ABA-811E-5B3F08C5EA32}">
      <dgm:prSet/>
      <dgm:spPr/>
      <dgm:t>
        <a:bodyPr/>
        <a:lstStyle/>
        <a:p>
          <a:endParaRPr lang="es-CL" sz="1200"/>
        </a:p>
      </dgm:t>
    </dgm:pt>
    <dgm:pt modelId="{EEE340A5-45DC-4919-AC19-BC96A36CCC50}">
      <dgm:prSet custT="1"/>
      <dgm:spPr/>
      <dgm:t>
        <a:bodyPr/>
        <a:lstStyle/>
        <a:p>
          <a:pPr algn="just"/>
          <a:r>
            <a:rPr lang="es-CL" sz="1200" smtClean="0"/>
            <a:t>Después de </a:t>
          </a:r>
          <a:r>
            <a:rPr lang="es-CL" sz="1200" b="1" i="1" smtClean="0"/>
            <a:t>12 meses </a:t>
          </a:r>
          <a:r>
            <a:rPr lang="es-CL" sz="1200" smtClean="0"/>
            <a:t>de realizado el giro de fondos, si la institución no ha rendido, la deuda se considera </a:t>
          </a:r>
          <a:r>
            <a:rPr lang="es-CL" sz="1200" b="1" smtClean="0"/>
            <a:t>vencida</a:t>
          </a:r>
          <a:r>
            <a:rPr lang="es-CL" sz="1200" smtClean="0"/>
            <a:t>.</a:t>
          </a:r>
          <a:endParaRPr lang="es-CL" sz="1200" dirty="0" smtClean="0"/>
        </a:p>
      </dgm:t>
    </dgm:pt>
    <dgm:pt modelId="{A1243230-9865-4296-ABA1-105FE9338EC1}" type="parTrans" cxnId="{C3185734-0051-4529-8648-76A825EE40E9}">
      <dgm:prSet/>
      <dgm:spPr/>
      <dgm:t>
        <a:bodyPr/>
        <a:lstStyle/>
        <a:p>
          <a:endParaRPr lang="es-CL" sz="1200"/>
        </a:p>
      </dgm:t>
    </dgm:pt>
    <dgm:pt modelId="{A5EC625A-952B-451B-88D9-4865FF952C47}" type="sibTrans" cxnId="{C3185734-0051-4529-8648-76A825EE40E9}">
      <dgm:prSet custT="1"/>
      <dgm:spPr/>
      <dgm:t>
        <a:bodyPr/>
        <a:lstStyle/>
        <a:p>
          <a:endParaRPr lang="es-CL" sz="1200"/>
        </a:p>
      </dgm:t>
    </dgm:pt>
    <dgm:pt modelId="{8AEF8B3F-169E-4BE6-AF18-F5959E55B95B}" type="pres">
      <dgm:prSet presAssocID="{F9303CF4-FC04-44AE-8CC3-E577022E09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6324199-6C3D-4392-A8A6-BEC97926492B}" type="pres">
      <dgm:prSet presAssocID="{F9303CF4-FC04-44AE-8CC3-E577022E09F9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E28723A3-5490-4B3E-9815-29D2ABFEBBBB}" type="pres">
      <dgm:prSet presAssocID="{F9303CF4-FC04-44AE-8CC3-E577022E09F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BD7CE3E-B5D5-44BC-B8AD-627108F120C0}" type="pres">
      <dgm:prSet presAssocID="{F9303CF4-FC04-44AE-8CC3-E577022E09F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EF5FB03-E282-47DB-AD07-3D8C5F47047F}" type="pres">
      <dgm:prSet presAssocID="{F9303CF4-FC04-44AE-8CC3-E577022E09F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7CCC78F-653B-4294-9CCF-7C4947BBF9F0}" type="pres">
      <dgm:prSet presAssocID="{F9303CF4-FC04-44AE-8CC3-E577022E09F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40C164-5A9C-45F3-8B60-E48C09BFF81D}" type="pres">
      <dgm:prSet presAssocID="{F9303CF4-FC04-44AE-8CC3-E577022E09F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69FC97-9716-41B0-BFC2-703740A00C98}" type="pres">
      <dgm:prSet presAssocID="{F9303CF4-FC04-44AE-8CC3-E577022E09F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1391C0-B76B-4F06-8D90-85D8CE532784}" type="pres">
      <dgm:prSet presAssocID="{F9303CF4-FC04-44AE-8CC3-E577022E09F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7AE797B-76CC-4D88-A37A-ADC330818022}" type="pres">
      <dgm:prSet presAssocID="{F9303CF4-FC04-44AE-8CC3-E577022E09F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8B723B-294A-4C04-8583-9F22F4D08CFC}" type="pres">
      <dgm:prSet presAssocID="{F9303CF4-FC04-44AE-8CC3-E577022E09F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7E3815-E7CB-493D-9819-A72D05BE047B}" type="pres">
      <dgm:prSet presAssocID="{F9303CF4-FC04-44AE-8CC3-E577022E09F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AD752A-1F4D-4176-B926-007145B4E077}" type="pres">
      <dgm:prSet presAssocID="{F9303CF4-FC04-44AE-8CC3-E577022E09F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269523E-E7FB-4DEA-907C-4EF7A6E0D1A1}" type="presOf" srcId="{29B12646-DBA2-4F3F-817C-113940899B9E}" destId="{8169FC97-9716-41B0-BFC2-703740A00C98}" srcOrd="0" destOrd="0" presId="urn:microsoft.com/office/officeart/2005/8/layout/vProcess5"/>
    <dgm:cxn modelId="{8E56BE0F-DDCF-4607-A588-09CCBB4ADF0B}" type="presOf" srcId="{72A3087B-6D28-4962-85E1-366CC7C5F3F2}" destId="{5AAD752A-1F4D-4176-B926-007145B4E077}" srcOrd="1" destOrd="0" presId="urn:microsoft.com/office/officeart/2005/8/layout/vProcess5"/>
    <dgm:cxn modelId="{C3185734-0051-4529-8648-76A825EE40E9}" srcId="{F9303CF4-FC04-44AE-8CC3-E577022E09F9}" destId="{EEE340A5-45DC-4919-AC19-BC96A36CCC50}" srcOrd="2" destOrd="0" parTransId="{A1243230-9865-4296-ABA1-105FE9338EC1}" sibTransId="{A5EC625A-952B-451B-88D9-4865FF952C47}"/>
    <dgm:cxn modelId="{EF0E9495-8E6F-4124-8624-8B3F488345BF}" type="presOf" srcId="{C11E4B29-B23F-4F2C-A2B3-4230E50D73B3}" destId="{B58B723B-294A-4C04-8583-9F22F4D08CFC}" srcOrd="1" destOrd="0" presId="urn:microsoft.com/office/officeart/2005/8/layout/vProcess5"/>
    <dgm:cxn modelId="{13378382-3396-4D7F-ABEA-5D35E8271B9C}" type="presOf" srcId="{C2CE3D37-1C06-43E5-9895-8BAB59FBBF3A}" destId="{FB40C164-5A9C-45F3-8B60-E48C09BFF81D}" srcOrd="0" destOrd="0" presId="urn:microsoft.com/office/officeart/2005/8/layout/vProcess5"/>
    <dgm:cxn modelId="{F61ED640-2619-41C1-9484-A263F4FA4624}" type="presOf" srcId="{C11E4B29-B23F-4F2C-A2B3-4230E50D73B3}" destId="{1BD7CE3E-B5D5-44BC-B8AD-627108F120C0}" srcOrd="0" destOrd="0" presId="urn:microsoft.com/office/officeart/2005/8/layout/vProcess5"/>
    <dgm:cxn modelId="{07E8ABB7-27B9-4CF5-8FA3-E0C0FB9B0E12}" type="presOf" srcId="{A5EC625A-952B-451B-88D9-4865FF952C47}" destId="{F01391C0-B76B-4F06-8D90-85D8CE532784}" srcOrd="0" destOrd="0" presId="urn:microsoft.com/office/officeart/2005/8/layout/vProcess5"/>
    <dgm:cxn modelId="{B4EA3374-45F2-4980-9D98-9BA1D9855DC4}" srcId="{F9303CF4-FC04-44AE-8CC3-E577022E09F9}" destId="{C11E4B29-B23F-4F2C-A2B3-4230E50D73B3}" srcOrd="1" destOrd="0" parTransId="{A351B6B8-72AA-431E-BCAA-FBBA0D56E34F}" sibTransId="{29B12646-DBA2-4F3F-817C-113940899B9E}"/>
    <dgm:cxn modelId="{2EA69EDB-3299-4626-B315-96E78DB0AB76}" type="presOf" srcId="{EEE340A5-45DC-4919-AC19-BC96A36CCC50}" destId="{7EF5FB03-E282-47DB-AD07-3D8C5F47047F}" srcOrd="0" destOrd="0" presId="urn:microsoft.com/office/officeart/2005/8/layout/vProcess5"/>
    <dgm:cxn modelId="{D4A16247-0C5B-4216-8DEB-0CA42C4D18DC}" type="presOf" srcId="{F9303CF4-FC04-44AE-8CC3-E577022E09F9}" destId="{8AEF8B3F-169E-4BE6-AF18-F5959E55B95B}" srcOrd="0" destOrd="0" presId="urn:microsoft.com/office/officeart/2005/8/layout/vProcess5"/>
    <dgm:cxn modelId="{BD0215C7-E421-4AE1-A570-981E6F5104F9}" type="presOf" srcId="{72A3087B-6D28-4962-85E1-366CC7C5F3F2}" destId="{17CCC78F-653B-4294-9CCF-7C4947BBF9F0}" srcOrd="0" destOrd="0" presId="urn:microsoft.com/office/officeart/2005/8/layout/vProcess5"/>
    <dgm:cxn modelId="{3E805995-4C16-4BC1-9881-9E6E6720DDAB}" srcId="{F9303CF4-FC04-44AE-8CC3-E577022E09F9}" destId="{A7366D82-4BC4-4E59-B645-D23C100AA74E}" srcOrd="0" destOrd="0" parTransId="{DFA84497-9EBC-434F-9646-39943B8CD207}" sibTransId="{C2CE3D37-1C06-43E5-9895-8BAB59FBBF3A}"/>
    <dgm:cxn modelId="{7DEEC4AC-D86D-4ABA-811E-5B3F08C5EA32}" srcId="{F9303CF4-FC04-44AE-8CC3-E577022E09F9}" destId="{72A3087B-6D28-4962-85E1-366CC7C5F3F2}" srcOrd="3" destOrd="0" parTransId="{C3AAADA7-C475-4273-8E94-3CF7BE80E41E}" sibTransId="{52F9594E-750C-4933-A8AB-8B84BC206E36}"/>
    <dgm:cxn modelId="{76B25302-6842-41A1-A901-57579F22BA27}" type="presOf" srcId="{A7366D82-4BC4-4E59-B645-D23C100AA74E}" destId="{E28723A3-5490-4B3E-9815-29D2ABFEBBBB}" srcOrd="0" destOrd="0" presId="urn:microsoft.com/office/officeart/2005/8/layout/vProcess5"/>
    <dgm:cxn modelId="{72DB8C61-5F03-4A67-ACEE-465BF265952B}" type="presOf" srcId="{A7366D82-4BC4-4E59-B645-D23C100AA74E}" destId="{07AE797B-76CC-4D88-A37A-ADC330818022}" srcOrd="1" destOrd="0" presId="urn:microsoft.com/office/officeart/2005/8/layout/vProcess5"/>
    <dgm:cxn modelId="{74BA3924-2E40-4D56-B600-2458AA8EECC4}" type="presOf" srcId="{EEE340A5-45DC-4919-AC19-BC96A36CCC50}" destId="{7D7E3815-E7CB-493D-9819-A72D05BE047B}" srcOrd="1" destOrd="0" presId="urn:microsoft.com/office/officeart/2005/8/layout/vProcess5"/>
    <dgm:cxn modelId="{C953FFD1-C4F9-4C8D-96DA-5107D866C2D5}" type="presParOf" srcId="{8AEF8B3F-169E-4BE6-AF18-F5959E55B95B}" destId="{36324199-6C3D-4392-A8A6-BEC97926492B}" srcOrd="0" destOrd="0" presId="urn:microsoft.com/office/officeart/2005/8/layout/vProcess5"/>
    <dgm:cxn modelId="{107049D0-D8EC-43A1-A12C-955759C03749}" type="presParOf" srcId="{8AEF8B3F-169E-4BE6-AF18-F5959E55B95B}" destId="{E28723A3-5490-4B3E-9815-29D2ABFEBBBB}" srcOrd="1" destOrd="0" presId="urn:microsoft.com/office/officeart/2005/8/layout/vProcess5"/>
    <dgm:cxn modelId="{936F82AF-E2C2-4307-9705-5CC4125FA3F8}" type="presParOf" srcId="{8AEF8B3F-169E-4BE6-AF18-F5959E55B95B}" destId="{1BD7CE3E-B5D5-44BC-B8AD-627108F120C0}" srcOrd="2" destOrd="0" presId="urn:microsoft.com/office/officeart/2005/8/layout/vProcess5"/>
    <dgm:cxn modelId="{C69C87EE-A3AD-4EB9-915D-AA3E7B3CDDA6}" type="presParOf" srcId="{8AEF8B3F-169E-4BE6-AF18-F5959E55B95B}" destId="{7EF5FB03-E282-47DB-AD07-3D8C5F47047F}" srcOrd="3" destOrd="0" presId="urn:microsoft.com/office/officeart/2005/8/layout/vProcess5"/>
    <dgm:cxn modelId="{2BE3C678-7A41-4EBA-821F-DFBC56F19184}" type="presParOf" srcId="{8AEF8B3F-169E-4BE6-AF18-F5959E55B95B}" destId="{17CCC78F-653B-4294-9CCF-7C4947BBF9F0}" srcOrd="4" destOrd="0" presId="urn:microsoft.com/office/officeart/2005/8/layout/vProcess5"/>
    <dgm:cxn modelId="{B915071E-9820-40A6-8E31-031E1889C80D}" type="presParOf" srcId="{8AEF8B3F-169E-4BE6-AF18-F5959E55B95B}" destId="{FB40C164-5A9C-45F3-8B60-E48C09BFF81D}" srcOrd="5" destOrd="0" presId="urn:microsoft.com/office/officeart/2005/8/layout/vProcess5"/>
    <dgm:cxn modelId="{8938F241-D6DE-40C6-B626-88E029912775}" type="presParOf" srcId="{8AEF8B3F-169E-4BE6-AF18-F5959E55B95B}" destId="{8169FC97-9716-41B0-BFC2-703740A00C98}" srcOrd="6" destOrd="0" presId="urn:microsoft.com/office/officeart/2005/8/layout/vProcess5"/>
    <dgm:cxn modelId="{D0DF76E7-5AF2-41CB-8709-041F8AFA4895}" type="presParOf" srcId="{8AEF8B3F-169E-4BE6-AF18-F5959E55B95B}" destId="{F01391C0-B76B-4F06-8D90-85D8CE532784}" srcOrd="7" destOrd="0" presId="urn:microsoft.com/office/officeart/2005/8/layout/vProcess5"/>
    <dgm:cxn modelId="{22824C37-7753-4CC0-AE98-32C6906C496E}" type="presParOf" srcId="{8AEF8B3F-169E-4BE6-AF18-F5959E55B95B}" destId="{07AE797B-76CC-4D88-A37A-ADC330818022}" srcOrd="8" destOrd="0" presId="urn:microsoft.com/office/officeart/2005/8/layout/vProcess5"/>
    <dgm:cxn modelId="{2CE11220-DFA1-437C-98FA-AE97A327C517}" type="presParOf" srcId="{8AEF8B3F-169E-4BE6-AF18-F5959E55B95B}" destId="{B58B723B-294A-4C04-8583-9F22F4D08CFC}" srcOrd="9" destOrd="0" presId="urn:microsoft.com/office/officeart/2005/8/layout/vProcess5"/>
    <dgm:cxn modelId="{8B3B0279-21C9-4907-A07B-F9BEEB813898}" type="presParOf" srcId="{8AEF8B3F-169E-4BE6-AF18-F5959E55B95B}" destId="{7D7E3815-E7CB-493D-9819-A72D05BE047B}" srcOrd="10" destOrd="0" presId="urn:microsoft.com/office/officeart/2005/8/layout/vProcess5"/>
    <dgm:cxn modelId="{E190AEC9-EBEE-486A-ADE7-A7D94A5A9FC4}" type="presParOf" srcId="{8AEF8B3F-169E-4BE6-AF18-F5959E55B95B}" destId="{5AAD752A-1F4D-4176-B926-007145B4E07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729A79-37A6-468F-89E9-69688374B3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F3492C8-10F0-4A6A-B998-4A6F85229ADE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Renovación de la Garantía </a:t>
          </a:r>
          <a:endParaRPr lang="es-CL" sz="1600" dirty="0">
            <a:latin typeface="Calibri" panose="020F0502020204030204" pitchFamily="34" charset="0"/>
          </a:endParaRPr>
        </a:p>
      </dgm:t>
    </dgm:pt>
    <dgm:pt modelId="{D4FAF05C-5F4B-4362-B775-D2224D7141E3}" type="parTrans" cxnId="{2E393EAC-9221-4181-848D-CE43402E701C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BE65338D-3C12-4582-9EDC-FE081A38851C}" type="sibTrans" cxnId="{2E393EAC-9221-4181-848D-CE43402E701C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A6C25DFC-470A-4FBC-932D-B88B534B65EE}">
      <dgm:prSet phldrT="[Texto]" custT="1"/>
      <dgm:spPr/>
      <dgm:t>
        <a:bodyPr/>
        <a:lstStyle/>
        <a:p>
          <a:r>
            <a:rPr lang="es-CL" sz="1400" dirty="0" smtClean="0">
              <a:solidFill>
                <a:schemeClr val="tx2"/>
              </a:solidFill>
              <a:latin typeface="Calibri" panose="020F0502020204030204" pitchFamily="34" charset="0"/>
            </a:rPr>
            <a:t> La garantía debe ser emitida por el monto adeudado.</a:t>
          </a:r>
          <a:endParaRPr lang="es-CL" sz="1400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A47DD570-0FA1-4D24-A3F3-3C00EE380673}" type="parTrans" cxnId="{62AB074D-5276-473B-BCD1-9C65ECA73D57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A70CA242-F7A9-4C51-8787-D32592B904D0}" type="sibTrans" cxnId="{62AB074D-5276-473B-BCD1-9C65ECA73D57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24E8658-3BD5-4409-837E-52BFE967E305}">
      <dgm:prSet custT="1"/>
      <dgm:spPr/>
      <dgm:t>
        <a:bodyPr/>
        <a:lstStyle/>
        <a:p>
          <a:r>
            <a:rPr lang="es-CL" sz="1400" dirty="0" smtClean="0">
              <a:solidFill>
                <a:schemeClr val="tx2"/>
              </a:solidFill>
              <a:latin typeface="Calibri" panose="020F0502020204030204" pitchFamily="34" charset="0"/>
            </a:rPr>
            <a:t> La garantía debe encontrarse vigente hasta que se finalice la situación financiera y técnica del proyecto.</a:t>
          </a:r>
        </a:p>
      </dgm:t>
    </dgm:pt>
    <dgm:pt modelId="{6E905A13-9099-4087-A9C5-3C29D657E28A}" type="parTrans" cxnId="{EBC5E265-28FA-424A-AA87-7AB67FDBD536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1F869BD4-3521-4EDB-81FC-1D5631A32A13}" type="sibTrans" cxnId="{EBC5E265-28FA-424A-AA87-7AB67FDBD536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FBA256F8-09EC-41A2-B4FE-595C19C1E938}">
      <dgm:prSet custT="1"/>
      <dgm:spPr/>
      <dgm:t>
        <a:bodyPr/>
        <a:lstStyle/>
        <a:p>
          <a:r>
            <a:rPr lang="es-CL" sz="1400" dirty="0" smtClean="0">
              <a:solidFill>
                <a:schemeClr val="tx2"/>
              </a:solidFill>
              <a:latin typeface="Calibri" panose="020F0502020204030204" pitchFamily="34" charset="0"/>
            </a:rPr>
            <a:t> Una vez que se envié el Informe Final del proyecto se liberara la garantía en custodia.</a:t>
          </a:r>
        </a:p>
      </dgm:t>
    </dgm:pt>
    <dgm:pt modelId="{58A383F5-D6ED-4BB3-9B14-3B21F8902BDE}" type="parTrans" cxnId="{A10DC297-FDF1-4648-9C0A-F76EB3689A01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8B80B3E8-F1CA-4ECB-8EDE-DA42E6D240C3}" type="sibTrans" cxnId="{A10DC297-FDF1-4648-9C0A-F76EB3689A01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2958562D-C36E-4DCC-AB79-A18CAB72ABCC}">
      <dgm:prSet phldrT="[Texto]" custT="1"/>
      <dgm:spPr/>
      <dgm:t>
        <a:bodyPr/>
        <a:lstStyle/>
        <a:p>
          <a:r>
            <a:rPr lang="es-CL" sz="1400" dirty="0" smtClean="0">
              <a:solidFill>
                <a:schemeClr val="tx2"/>
              </a:solidFill>
              <a:latin typeface="Calibri" panose="020F0502020204030204" pitchFamily="34" charset="0"/>
            </a:rPr>
            <a:t> Se debe considerar la vigencia de esta como la fecha de termino del proyecto + 180 días.</a:t>
          </a:r>
          <a:endParaRPr lang="es-CL" sz="1400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97E1DCFE-780C-4C25-B7C5-ADE7449DBB13}" type="parTrans" cxnId="{DB21D5FB-2373-47F9-9482-B11F937EA7D2}">
      <dgm:prSet/>
      <dgm:spPr/>
      <dgm:t>
        <a:bodyPr/>
        <a:lstStyle/>
        <a:p>
          <a:endParaRPr lang="es-CL"/>
        </a:p>
      </dgm:t>
    </dgm:pt>
    <dgm:pt modelId="{E161A777-932F-48EF-892A-0ED183B5905C}" type="sibTrans" cxnId="{DB21D5FB-2373-47F9-9482-B11F937EA7D2}">
      <dgm:prSet/>
      <dgm:spPr/>
      <dgm:t>
        <a:bodyPr/>
        <a:lstStyle/>
        <a:p>
          <a:endParaRPr lang="es-CL"/>
        </a:p>
      </dgm:t>
    </dgm:pt>
    <dgm:pt modelId="{5120EBA2-8219-4F5F-9F77-B09DA2EE1719}">
      <dgm:prSet phldrT="[Texto]" custT="1"/>
      <dgm:spPr/>
      <dgm:t>
        <a:bodyPr/>
        <a:lstStyle/>
        <a:p>
          <a:r>
            <a:rPr lang="es-CL" sz="1400" dirty="0" smtClean="0">
              <a:solidFill>
                <a:schemeClr val="tx2"/>
              </a:solidFill>
              <a:latin typeface="Calibri" panose="020F0502020204030204" pitchFamily="34" charset="0"/>
            </a:rPr>
            <a:t> Si corresponde un siguiente giro, la garantía debe ser emitida por el monto a girar mas el saldo sin rendir. </a:t>
          </a:r>
          <a:endParaRPr lang="es-CL" sz="1400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D1575D96-1A09-44DC-B603-75F4AA46366F}" type="parTrans" cxnId="{694045B1-4B89-44E5-8B10-23F12EC22A70}">
      <dgm:prSet/>
      <dgm:spPr/>
      <dgm:t>
        <a:bodyPr/>
        <a:lstStyle/>
        <a:p>
          <a:endParaRPr lang="es-CL"/>
        </a:p>
      </dgm:t>
    </dgm:pt>
    <dgm:pt modelId="{71B9B6EC-8D06-43D9-B2AB-9AF4E56FCE01}" type="sibTrans" cxnId="{694045B1-4B89-44E5-8B10-23F12EC22A70}">
      <dgm:prSet/>
      <dgm:spPr/>
      <dgm:t>
        <a:bodyPr/>
        <a:lstStyle/>
        <a:p>
          <a:endParaRPr lang="es-CL"/>
        </a:p>
      </dgm:t>
    </dgm:pt>
    <dgm:pt modelId="{F2E8AFBE-15E2-4A82-B2BF-6DBFAD8E93C4}">
      <dgm:prSet custT="1"/>
      <dgm:spPr/>
      <dgm:t>
        <a:bodyPr/>
        <a:lstStyle/>
        <a:p>
          <a:r>
            <a:rPr lang="es-CL" sz="1400" dirty="0" smtClean="0">
              <a:solidFill>
                <a:schemeClr val="tx2"/>
              </a:solidFill>
              <a:latin typeface="Calibri" panose="020F0502020204030204" pitchFamily="34" charset="0"/>
            </a:rPr>
            <a:t> Si no está rendida y aprobada la rendición por la totalidad del monto que está garantizado, Se debe renovar el documento en garantía. </a:t>
          </a:r>
          <a:r>
            <a:rPr lang="es-CL" sz="1400" b="1" dirty="0" smtClean="0">
              <a:solidFill>
                <a:schemeClr val="tx2"/>
              </a:solidFill>
              <a:latin typeface="Calibri" panose="020F0502020204030204" pitchFamily="34" charset="0"/>
            </a:rPr>
            <a:t>En caso contrario, se procede al cobro de la garantía.</a:t>
          </a:r>
          <a:endParaRPr lang="es-CL" sz="1400" dirty="0" smtClean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8FCB22AE-C788-4FD3-B1F6-A93720D5E742}" type="parTrans" cxnId="{1D4DFE52-1F21-447B-ADC6-718CDF7DEB95}">
      <dgm:prSet/>
      <dgm:spPr/>
      <dgm:t>
        <a:bodyPr/>
        <a:lstStyle/>
        <a:p>
          <a:endParaRPr lang="es-CL"/>
        </a:p>
      </dgm:t>
    </dgm:pt>
    <dgm:pt modelId="{389E08D7-13DE-47AB-9239-8BA1B343EAF2}" type="sibTrans" cxnId="{1D4DFE52-1F21-447B-ADC6-718CDF7DEB95}">
      <dgm:prSet/>
      <dgm:spPr/>
      <dgm:t>
        <a:bodyPr/>
        <a:lstStyle/>
        <a:p>
          <a:endParaRPr lang="es-CL"/>
        </a:p>
      </dgm:t>
    </dgm:pt>
    <dgm:pt modelId="{3EB450FB-C334-4846-AE50-3E443FADDB3D}">
      <dgm:prSet phldrT="[Texto]" custT="1"/>
      <dgm:spPr/>
      <dgm:t>
        <a:bodyPr/>
        <a:lstStyle/>
        <a:p>
          <a:r>
            <a:rPr lang="es-CL" sz="1400" dirty="0" smtClean="0">
              <a:solidFill>
                <a:schemeClr val="tx2"/>
              </a:solidFill>
              <a:latin typeface="Calibri" panose="020F0502020204030204" pitchFamily="34" charset="0"/>
            </a:rPr>
            <a:t> Si el proyecto solicita una prorroga y esta es aceptada, la garantía deberá extenderse por el plazo prorrogado (nueva fecha de termino) +180 días.</a:t>
          </a:r>
          <a:endParaRPr lang="es-CL" sz="1400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65086644-FD4E-4A86-9064-90D0D85A3BAA}" type="parTrans" cxnId="{6CE4A00E-86CB-456A-8FEB-EADBF9DFC2E1}">
      <dgm:prSet/>
      <dgm:spPr/>
      <dgm:t>
        <a:bodyPr/>
        <a:lstStyle/>
        <a:p>
          <a:endParaRPr lang="es-CL"/>
        </a:p>
      </dgm:t>
    </dgm:pt>
    <dgm:pt modelId="{48C16FD2-8A31-4C8A-92A7-AAEA1D895E7C}" type="sibTrans" cxnId="{6CE4A00E-86CB-456A-8FEB-EADBF9DFC2E1}">
      <dgm:prSet/>
      <dgm:spPr/>
      <dgm:t>
        <a:bodyPr/>
        <a:lstStyle/>
        <a:p>
          <a:endParaRPr lang="es-CL"/>
        </a:p>
      </dgm:t>
    </dgm:pt>
    <dgm:pt modelId="{557DABC3-E49E-4F8F-9EC0-24DCD2226A71}" type="pres">
      <dgm:prSet presAssocID="{66729A79-37A6-468F-89E9-69688374B3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28F0AE2-39D6-46EA-8EA9-41B615CAF797}" type="pres">
      <dgm:prSet presAssocID="{BF3492C8-10F0-4A6A-B998-4A6F85229ADE}" presName="parentLin" presStyleCnt="0"/>
      <dgm:spPr/>
    </dgm:pt>
    <dgm:pt modelId="{15FA1B39-4BC2-4726-A6D8-FE17183F567B}" type="pres">
      <dgm:prSet presAssocID="{BF3492C8-10F0-4A6A-B998-4A6F85229ADE}" presName="parentLeftMargin" presStyleLbl="node1" presStyleIdx="0" presStyleCnt="1"/>
      <dgm:spPr/>
      <dgm:t>
        <a:bodyPr/>
        <a:lstStyle/>
        <a:p>
          <a:endParaRPr lang="es-CL"/>
        </a:p>
      </dgm:t>
    </dgm:pt>
    <dgm:pt modelId="{67717416-D143-49F9-83C3-45903AC35C04}" type="pres">
      <dgm:prSet presAssocID="{BF3492C8-10F0-4A6A-B998-4A6F85229ADE}" presName="parentText" presStyleLbl="node1" presStyleIdx="0" presStyleCnt="1" custScaleY="29121" custLinFactNeighborX="12579" custLinFactNeighborY="-3102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FF740CC-215D-4F94-94BD-063F28CBD37A}" type="pres">
      <dgm:prSet presAssocID="{BF3492C8-10F0-4A6A-B998-4A6F85229ADE}" presName="negativeSpace" presStyleCnt="0"/>
      <dgm:spPr/>
    </dgm:pt>
    <dgm:pt modelId="{C31A288C-08F8-428A-9ECF-9D4B7A5F0F9B}" type="pres">
      <dgm:prSet presAssocID="{BF3492C8-10F0-4A6A-B998-4A6F85229ADE}" presName="childText" presStyleLbl="conFgAcc1" presStyleIdx="0" presStyleCnt="1" custScaleY="70338" custLinFactNeighborX="132" custLinFactNeighborY="1020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A10DC297-FDF1-4648-9C0A-F76EB3689A01}" srcId="{BF3492C8-10F0-4A6A-B998-4A6F85229ADE}" destId="{FBA256F8-09EC-41A2-B4FE-595C19C1E938}" srcOrd="5" destOrd="0" parTransId="{58A383F5-D6ED-4BB3-9B14-3B21F8902BDE}" sibTransId="{8B80B3E8-F1CA-4ECB-8EDE-DA42E6D240C3}"/>
    <dgm:cxn modelId="{2E393EAC-9221-4181-848D-CE43402E701C}" srcId="{66729A79-37A6-468F-89E9-69688374B33B}" destId="{BF3492C8-10F0-4A6A-B998-4A6F85229ADE}" srcOrd="0" destOrd="0" parTransId="{D4FAF05C-5F4B-4362-B775-D2224D7141E3}" sibTransId="{BE65338D-3C12-4582-9EDC-FE081A38851C}"/>
    <dgm:cxn modelId="{FC03E852-0F84-49BA-BED6-EB2DBBF3F35E}" type="presOf" srcId="{66729A79-37A6-468F-89E9-69688374B33B}" destId="{557DABC3-E49E-4F8F-9EC0-24DCD2226A71}" srcOrd="0" destOrd="0" presId="urn:microsoft.com/office/officeart/2005/8/layout/list1"/>
    <dgm:cxn modelId="{EC207471-9072-4247-814A-8EF17C69A327}" type="presOf" srcId="{A6C25DFC-470A-4FBC-932D-B88B534B65EE}" destId="{C31A288C-08F8-428A-9ECF-9D4B7A5F0F9B}" srcOrd="0" destOrd="0" presId="urn:microsoft.com/office/officeart/2005/8/layout/list1"/>
    <dgm:cxn modelId="{CC8D6BF6-4390-4DDC-9AD9-891EB24B75B4}" type="presOf" srcId="{2958562D-C36E-4DCC-AB79-A18CAB72ABCC}" destId="{C31A288C-08F8-428A-9ECF-9D4B7A5F0F9B}" srcOrd="0" destOrd="2" presId="urn:microsoft.com/office/officeart/2005/8/layout/list1"/>
    <dgm:cxn modelId="{7DD86BB8-7A2E-4779-8BC0-327AB1FAA450}" type="presOf" srcId="{F2E8AFBE-15E2-4A82-B2BF-6DBFAD8E93C4}" destId="{C31A288C-08F8-428A-9ECF-9D4B7A5F0F9B}" srcOrd="0" destOrd="6" presId="urn:microsoft.com/office/officeart/2005/8/layout/list1"/>
    <dgm:cxn modelId="{455D1A3B-1990-4553-AA93-D6D73C46BB49}" type="presOf" srcId="{BF3492C8-10F0-4A6A-B998-4A6F85229ADE}" destId="{67717416-D143-49F9-83C3-45903AC35C04}" srcOrd="1" destOrd="0" presId="urn:microsoft.com/office/officeart/2005/8/layout/list1"/>
    <dgm:cxn modelId="{1A31FFB1-5C14-4319-B79F-75A56F527B0E}" type="presOf" srcId="{FBA256F8-09EC-41A2-B4FE-595C19C1E938}" destId="{C31A288C-08F8-428A-9ECF-9D4B7A5F0F9B}" srcOrd="0" destOrd="5" presId="urn:microsoft.com/office/officeart/2005/8/layout/list1"/>
    <dgm:cxn modelId="{1D4DFE52-1F21-447B-ADC6-718CDF7DEB95}" srcId="{BF3492C8-10F0-4A6A-B998-4A6F85229ADE}" destId="{F2E8AFBE-15E2-4A82-B2BF-6DBFAD8E93C4}" srcOrd="6" destOrd="0" parTransId="{8FCB22AE-C788-4FD3-B1F6-A93720D5E742}" sibTransId="{389E08D7-13DE-47AB-9239-8BA1B343EAF2}"/>
    <dgm:cxn modelId="{DB21D5FB-2373-47F9-9482-B11F937EA7D2}" srcId="{BF3492C8-10F0-4A6A-B998-4A6F85229ADE}" destId="{2958562D-C36E-4DCC-AB79-A18CAB72ABCC}" srcOrd="2" destOrd="0" parTransId="{97E1DCFE-780C-4C25-B7C5-ADE7449DBB13}" sibTransId="{E161A777-932F-48EF-892A-0ED183B5905C}"/>
    <dgm:cxn modelId="{674C1A27-F537-49B9-A50D-836646B4B896}" type="presOf" srcId="{BF3492C8-10F0-4A6A-B998-4A6F85229ADE}" destId="{15FA1B39-4BC2-4726-A6D8-FE17183F567B}" srcOrd="0" destOrd="0" presId="urn:microsoft.com/office/officeart/2005/8/layout/list1"/>
    <dgm:cxn modelId="{EBC5E265-28FA-424A-AA87-7AB67FDBD536}" srcId="{BF3492C8-10F0-4A6A-B998-4A6F85229ADE}" destId="{324E8658-3BD5-4409-837E-52BFE967E305}" srcOrd="4" destOrd="0" parTransId="{6E905A13-9099-4087-A9C5-3C29D657E28A}" sibTransId="{1F869BD4-3521-4EDB-81FC-1D5631A32A13}"/>
    <dgm:cxn modelId="{62AB074D-5276-473B-BCD1-9C65ECA73D57}" srcId="{BF3492C8-10F0-4A6A-B998-4A6F85229ADE}" destId="{A6C25DFC-470A-4FBC-932D-B88B534B65EE}" srcOrd="0" destOrd="0" parTransId="{A47DD570-0FA1-4D24-A3F3-3C00EE380673}" sibTransId="{A70CA242-F7A9-4C51-8787-D32592B904D0}"/>
    <dgm:cxn modelId="{24A74650-E943-433D-B19D-D63193869A98}" type="presOf" srcId="{324E8658-3BD5-4409-837E-52BFE967E305}" destId="{C31A288C-08F8-428A-9ECF-9D4B7A5F0F9B}" srcOrd="0" destOrd="4" presId="urn:microsoft.com/office/officeart/2005/8/layout/list1"/>
    <dgm:cxn modelId="{8F86AE62-B33F-4C2F-A750-32ADEA9306DF}" type="presOf" srcId="{5120EBA2-8219-4F5F-9F77-B09DA2EE1719}" destId="{C31A288C-08F8-428A-9ECF-9D4B7A5F0F9B}" srcOrd="0" destOrd="1" presId="urn:microsoft.com/office/officeart/2005/8/layout/list1"/>
    <dgm:cxn modelId="{694045B1-4B89-44E5-8B10-23F12EC22A70}" srcId="{BF3492C8-10F0-4A6A-B998-4A6F85229ADE}" destId="{5120EBA2-8219-4F5F-9F77-B09DA2EE1719}" srcOrd="1" destOrd="0" parTransId="{D1575D96-1A09-44DC-B603-75F4AA46366F}" sibTransId="{71B9B6EC-8D06-43D9-B2AB-9AF4E56FCE01}"/>
    <dgm:cxn modelId="{F444E905-5FCA-489A-AB8F-2D3D031151FD}" type="presOf" srcId="{3EB450FB-C334-4846-AE50-3E443FADDB3D}" destId="{C31A288C-08F8-428A-9ECF-9D4B7A5F0F9B}" srcOrd="0" destOrd="3" presId="urn:microsoft.com/office/officeart/2005/8/layout/list1"/>
    <dgm:cxn modelId="{6CE4A00E-86CB-456A-8FEB-EADBF9DFC2E1}" srcId="{BF3492C8-10F0-4A6A-B998-4A6F85229ADE}" destId="{3EB450FB-C334-4846-AE50-3E443FADDB3D}" srcOrd="3" destOrd="0" parTransId="{65086644-FD4E-4A86-9064-90D0D85A3BAA}" sibTransId="{48C16FD2-8A31-4C8A-92A7-AAEA1D895E7C}"/>
    <dgm:cxn modelId="{9CEE6FAD-D618-4D5F-BA80-A7F675C2201D}" type="presParOf" srcId="{557DABC3-E49E-4F8F-9EC0-24DCD2226A71}" destId="{C28F0AE2-39D6-46EA-8EA9-41B615CAF797}" srcOrd="0" destOrd="0" presId="urn:microsoft.com/office/officeart/2005/8/layout/list1"/>
    <dgm:cxn modelId="{4460C967-7463-4642-96A2-723C03FCD54E}" type="presParOf" srcId="{C28F0AE2-39D6-46EA-8EA9-41B615CAF797}" destId="{15FA1B39-4BC2-4726-A6D8-FE17183F567B}" srcOrd="0" destOrd="0" presId="urn:microsoft.com/office/officeart/2005/8/layout/list1"/>
    <dgm:cxn modelId="{B9E66EAB-2B53-494B-BA4D-890B593AE33B}" type="presParOf" srcId="{C28F0AE2-39D6-46EA-8EA9-41B615CAF797}" destId="{67717416-D143-49F9-83C3-45903AC35C04}" srcOrd="1" destOrd="0" presId="urn:microsoft.com/office/officeart/2005/8/layout/list1"/>
    <dgm:cxn modelId="{427B8369-3EB9-46F0-91CF-ACA326A620B9}" type="presParOf" srcId="{557DABC3-E49E-4F8F-9EC0-24DCD2226A71}" destId="{CFF740CC-215D-4F94-94BD-063F28CBD37A}" srcOrd="1" destOrd="0" presId="urn:microsoft.com/office/officeart/2005/8/layout/list1"/>
    <dgm:cxn modelId="{54845D3C-0727-4C2A-A23D-E0A4DBF425BF}" type="presParOf" srcId="{557DABC3-E49E-4F8F-9EC0-24DCD2226A71}" destId="{C31A288C-08F8-428A-9ECF-9D4B7A5F0F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303CF4-FC04-44AE-8CC3-E577022E09F9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46CDA559-D2C6-4A60-9002-AB2121692C2C}">
      <dgm:prSet phldrT="[Texto]"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Cuando se cierra la última declaración de gastos y aportes del proyecto, se determina si el proyecto ha </a:t>
          </a:r>
          <a:r>
            <a:rPr lang="es-CL" sz="1200" b="1" dirty="0" smtClean="0">
              <a:latin typeface="Calibri" panose="020F0502020204030204" pitchFamily="34" charset="0"/>
            </a:rPr>
            <a:t>enterado sus compromisos</a:t>
          </a:r>
          <a:r>
            <a:rPr lang="es-CL" sz="1200" dirty="0" smtClean="0">
              <a:latin typeface="Calibri" panose="020F0502020204030204" pitchFamily="34" charset="0"/>
            </a:rPr>
            <a:t> referente a los aportes Institucionales y de empresas asociadas.</a:t>
          </a:r>
          <a:endParaRPr lang="es-CL" sz="1200" dirty="0">
            <a:latin typeface="Calibri" panose="020F0502020204030204" pitchFamily="34" charset="0"/>
          </a:endParaRPr>
        </a:p>
      </dgm:t>
    </dgm:pt>
    <dgm:pt modelId="{EB10B0A2-C130-4751-ABA7-02653D798126}" type="parTrans" cxnId="{574DFD4E-DADC-48CC-89D9-FD79DBE857DF}">
      <dgm:prSet/>
      <dgm:spPr/>
      <dgm:t>
        <a:bodyPr/>
        <a:lstStyle/>
        <a:p>
          <a:endParaRPr lang="es-CL" sz="1200"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079A08CE-6C5C-425B-9F6A-DB1E99089E1E}" type="sibTrans" cxnId="{574DFD4E-DADC-48CC-89D9-FD79DBE857DF}">
      <dgm:prSet custT="1"/>
      <dgm:spPr/>
      <dgm:t>
        <a:bodyPr/>
        <a:lstStyle/>
        <a:p>
          <a:endParaRPr lang="es-CL" sz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E6E1DF47-E2A3-4C1A-B92C-8F7867EA0D71}">
      <dgm:prSet phldrT="[Texto]"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Se debe enviar la </a:t>
          </a:r>
          <a:r>
            <a:rPr lang="es-CL" sz="1200" b="1" dirty="0" smtClean="0">
              <a:latin typeface="Calibri" panose="020F0502020204030204" pitchFamily="34" charset="0"/>
            </a:rPr>
            <a:t>documentación original</a:t>
          </a:r>
          <a:r>
            <a:rPr lang="es-CL" sz="1200" dirty="0" smtClean="0">
              <a:latin typeface="Calibri" panose="020F0502020204030204" pitchFamily="34" charset="0"/>
            </a:rPr>
            <a:t> que respalda los aportes a FONDEF.</a:t>
          </a:r>
          <a:endParaRPr lang="es-CL" sz="1200" dirty="0">
            <a:latin typeface="Calibri" panose="020F0502020204030204" pitchFamily="34" charset="0"/>
          </a:endParaRPr>
        </a:p>
      </dgm:t>
    </dgm:pt>
    <dgm:pt modelId="{94844E1C-5836-4C77-8071-6427B033E29D}" type="parTrans" cxnId="{40E4E1CF-92E8-4EEC-A758-87D6D2B062E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6077C6C0-393B-4F27-8D32-B23F761AB0F9}" type="sibTrans" cxnId="{40E4E1CF-92E8-4EEC-A758-87D6D2B062E9}">
      <dgm:prSet custT="1"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E2ED425F-EAD7-4970-989D-A64BA1F43058}">
      <dgm:prSet phldrT="[Texto]"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Estos documentos serán revisados, si presentan observaciones se emite un informe Preliminar financiero – Contable, si no presentan observaciones se emite el informe final FONDEF</a:t>
          </a:r>
          <a:endParaRPr lang="es-CL" sz="1200" dirty="0">
            <a:latin typeface="Calibri" panose="020F0502020204030204" pitchFamily="34" charset="0"/>
          </a:endParaRPr>
        </a:p>
      </dgm:t>
    </dgm:pt>
    <dgm:pt modelId="{FC8B1FC9-9AA7-4B99-86A3-292F86CFA50C}" type="parTrans" cxnId="{3AF90B13-8AAB-49A2-8C6A-13DB9F26D4CE}">
      <dgm:prSet/>
      <dgm:spPr/>
      <dgm:t>
        <a:bodyPr/>
        <a:lstStyle/>
        <a:p>
          <a:endParaRPr lang="es-CL" sz="1200"/>
        </a:p>
      </dgm:t>
    </dgm:pt>
    <dgm:pt modelId="{8036915B-FF81-4AA4-B747-F4335F467025}" type="sibTrans" cxnId="{3AF90B13-8AAB-49A2-8C6A-13DB9F26D4CE}">
      <dgm:prSet/>
      <dgm:spPr/>
      <dgm:t>
        <a:bodyPr/>
        <a:lstStyle/>
        <a:p>
          <a:endParaRPr lang="es-CL" sz="1200"/>
        </a:p>
      </dgm:t>
    </dgm:pt>
    <dgm:pt modelId="{8040EE39-2804-47FA-874B-740017B44F63}" type="pres">
      <dgm:prSet presAssocID="{F9303CF4-FC04-44AE-8CC3-E577022E09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729A3EF-47D6-4510-A4D9-1E339ECD2CC7}" type="pres">
      <dgm:prSet presAssocID="{F9303CF4-FC04-44AE-8CC3-E577022E09F9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5C9AF12E-B37A-4991-8E41-5940A064B94B}" type="pres">
      <dgm:prSet presAssocID="{F9303CF4-FC04-44AE-8CC3-E577022E09F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D0A9333-38DC-4251-B33C-517B04B18552}" type="pres">
      <dgm:prSet presAssocID="{F9303CF4-FC04-44AE-8CC3-E577022E09F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71D51D-8107-4CF2-8D4D-9ACDE420DD3F}" type="pres">
      <dgm:prSet presAssocID="{F9303CF4-FC04-44AE-8CC3-E577022E09F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084683-6C3F-4034-A44C-0656F3F7016A}" type="pres">
      <dgm:prSet presAssocID="{F9303CF4-FC04-44AE-8CC3-E577022E09F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6AC47AC-9BEE-446B-9D31-9BF1390BB287}" type="pres">
      <dgm:prSet presAssocID="{F9303CF4-FC04-44AE-8CC3-E577022E09F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C4B2B8-ECEA-4BC7-9648-B3AA20EBD723}" type="pres">
      <dgm:prSet presAssocID="{F9303CF4-FC04-44AE-8CC3-E577022E09F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696263-9B70-42B5-810B-0D630307EF49}" type="pres">
      <dgm:prSet presAssocID="{F9303CF4-FC04-44AE-8CC3-E577022E09F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8AEE0E-3AF7-4F23-83EA-F8A06D086F02}" type="pres">
      <dgm:prSet presAssocID="{F9303CF4-FC04-44AE-8CC3-E577022E09F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FCA8EEB-24B9-4C91-8713-7DFBAFE66C57}" type="presOf" srcId="{E2ED425F-EAD7-4970-989D-A64BA1F43058}" destId="{B871D51D-8107-4CF2-8D4D-9ACDE420DD3F}" srcOrd="0" destOrd="0" presId="urn:microsoft.com/office/officeart/2005/8/layout/vProcess5"/>
    <dgm:cxn modelId="{01B3DA9E-D222-4700-B602-5CC9DE91FE4C}" type="presOf" srcId="{E6E1DF47-E2A3-4C1A-B92C-8F7867EA0D71}" destId="{8D0A9333-38DC-4251-B33C-517B04B18552}" srcOrd="0" destOrd="0" presId="urn:microsoft.com/office/officeart/2005/8/layout/vProcess5"/>
    <dgm:cxn modelId="{574DFD4E-DADC-48CC-89D9-FD79DBE857DF}" srcId="{F9303CF4-FC04-44AE-8CC3-E577022E09F9}" destId="{46CDA559-D2C6-4A60-9002-AB2121692C2C}" srcOrd="0" destOrd="0" parTransId="{EB10B0A2-C130-4751-ABA7-02653D798126}" sibTransId="{079A08CE-6C5C-425B-9F6A-DB1E99089E1E}"/>
    <dgm:cxn modelId="{1178BB26-673D-4267-8847-27D58F16BEE8}" type="presOf" srcId="{079A08CE-6C5C-425B-9F6A-DB1E99089E1E}" destId="{95084683-6C3F-4034-A44C-0656F3F7016A}" srcOrd="0" destOrd="0" presId="urn:microsoft.com/office/officeart/2005/8/layout/vProcess5"/>
    <dgm:cxn modelId="{88F1A3F4-085D-4ACD-9132-91A789388183}" type="presOf" srcId="{6077C6C0-393B-4F27-8D32-B23F761AB0F9}" destId="{76AC47AC-9BEE-446B-9D31-9BF1390BB287}" srcOrd="0" destOrd="0" presId="urn:microsoft.com/office/officeart/2005/8/layout/vProcess5"/>
    <dgm:cxn modelId="{3AF90B13-8AAB-49A2-8C6A-13DB9F26D4CE}" srcId="{F9303CF4-FC04-44AE-8CC3-E577022E09F9}" destId="{E2ED425F-EAD7-4970-989D-A64BA1F43058}" srcOrd="2" destOrd="0" parTransId="{FC8B1FC9-9AA7-4B99-86A3-292F86CFA50C}" sibTransId="{8036915B-FF81-4AA4-B747-F4335F467025}"/>
    <dgm:cxn modelId="{BBFD0DE2-0E96-499B-8673-900F47BF8A8E}" type="presOf" srcId="{46CDA559-D2C6-4A60-9002-AB2121692C2C}" destId="{BEC4B2B8-ECEA-4BC7-9648-B3AA20EBD723}" srcOrd="1" destOrd="0" presId="urn:microsoft.com/office/officeart/2005/8/layout/vProcess5"/>
    <dgm:cxn modelId="{8C217BB6-6B6E-4341-8D5C-17478DA3E7D3}" type="presOf" srcId="{E2ED425F-EAD7-4970-989D-A64BA1F43058}" destId="{618AEE0E-3AF7-4F23-83EA-F8A06D086F02}" srcOrd="1" destOrd="0" presId="urn:microsoft.com/office/officeart/2005/8/layout/vProcess5"/>
    <dgm:cxn modelId="{40E4E1CF-92E8-4EEC-A758-87D6D2B062E9}" srcId="{F9303CF4-FC04-44AE-8CC3-E577022E09F9}" destId="{E6E1DF47-E2A3-4C1A-B92C-8F7867EA0D71}" srcOrd="1" destOrd="0" parTransId="{94844E1C-5836-4C77-8071-6427B033E29D}" sibTransId="{6077C6C0-393B-4F27-8D32-B23F761AB0F9}"/>
    <dgm:cxn modelId="{D376E64A-97A8-4344-93EF-7A33C35D6631}" type="presOf" srcId="{E6E1DF47-E2A3-4C1A-B92C-8F7867EA0D71}" destId="{4A696263-9B70-42B5-810B-0D630307EF49}" srcOrd="1" destOrd="0" presId="urn:microsoft.com/office/officeart/2005/8/layout/vProcess5"/>
    <dgm:cxn modelId="{E596C9CE-FCA0-4ABE-AE34-E9D9BFD242C4}" type="presOf" srcId="{F9303CF4-FC04-44AE-8CC3-E577022E09F9}" destId="{8040EE39-2804-47FA-874B-740017B44F63}" srcOrd="0" destOrd="0" presId="urn:microsoft.com/office/officeart/2005/8/layout/vProcess5"/>
    <dgm:cxn modelId="{8CB39DF0-BEA2-4734-819B-6EB49332EA4D}" type="presOf" srcId="{46CDA559-D2C6-4A60-9002-AB2121692C2C}" destId="{5C9AF12E-B37A-4991-8E41-5940A064B94B}" srcOrd="0" destOrd="0" presId="urn:microsoft.com/office/officeart/2005/8/layout/vProcess5"/>
    <dgm:cxn modelId="{312EDAD8-12AD-4C23-8FFF-46C2FA2ABB96}" type="presParOf" srcId="{8040EE39-2804-47FA-874B-740017B44F63}" destId="{1729A3EF-47D6-4510-A4D9-1E339ECD2CC7}" srcOrd="0" destOrd="0" presId="urn:microsoft.com/office/officeart/2005/8/layout/vProcess5"/>
    <dgm:cxn modelId="{A118C0A1-2CC9-4D5D-816D-5BA1F91B8D97}" type="presParOf" srcId="{8040EE39-2804-47FA-874B-740017B44F63}" destId="{5C9AF12E-B37A-4991-8E41-5940A064B94B}" srcOrd="1" destOrd="0" presId="urn:microsoft.com/office/officeart/2005/8/layout/vProcess5"/>
    <dgm:cxn modelId="{8A69CC30-46BB-4DDE-9CC8-B72F74D89BF9}" type="presParOf" srcId="{8040EE39-2804-47FA-874B-740017B44F63}" destId="{8D0A9333-38DC-4251-B33C-517B04B18552}" srcOrd="2" destOrd="0" presId="urn:microsoft.com/office/officeart/2005/8/layout/vProcess5"/>
    <dgm:cxn modelId="{ED8FB0EA-B97B-4C11-AA47-F32475117852}" type="presParOf" srcId="{8040EE39-2804-47FA-874B-740017B44F63}" destId="{B871D51D-8107-4CF2-8D4D-9ACDE420DD3F}" srcOrd="3" destOrd="0" presId="urn:microsoft.com/office/officeart/2005/8/layout/vProcess5"/>
    <dgm:cxn modelId="{C1E7B8B5-7169-48EF-8C84-81A3FB4F571A}" type="presParOf" srcId="{8040EE39-2804-47FA-874B-740017B44F63}" destId="{95084683-6C3F-4034-A44C-0656F3F7016A}" srcOrd="4" destOrd="0" presId="urn:microsoft.com/office/officeart/2005/8/layout/vProcess5"/>
    <dgm:cxn modelId="{FBB1BBC4-A62A-47B8-8AEF-C68C99DF7856}" type="presParOf" srcId="{8040EE39-2804-47FA-874B-740017B44F63}" destId="{76AC47AC-9BEE-446B-9D31-9BF1390BB287}" srcOrd="5" destOrd="0" presId="urn:microsoft.com/office/officeart/2005/8/layout/vProcess5"/>
    <dgm:cxn modelId="{75894F6A-73C2-4657-BED3-1C12E7E806D1}" type="presParOf" srcId="{8040EE39-2804-47FA-874B-740017B44F63}" destId="{BEC4B2B8-ECEA-4BC7-9648-B3AA20EBD723}" srcOrd="6" destOrd="0" presId="urn:microsoft.com/office/officeart/2005/8/layout/vProcess5"/>
    <dgm:cxn modelId="{7213D403-D57C-4119-8A50-1493A776A17F}" type="presParOf" srcId="{8040EE39-2804-47FA-874B-740017B44F63}" destId="{4A696263-9B70-42B5-810B-0D630307EF49}" srcOrd="7" destOrd="0" presId="urn:microsoft.com/office/officeart/2005/8/layout/vProcess5"/>
    <dgm:cxn modelId="{6D170450-40F3-49AC-B3CC-6FBD43CC6FB3}" type="presParOf" srcId="{8040EE39-2804-47FA-874B-740017B44F63}" destId="{618AEE0E-3AF7-4F23-83EA-F8A06D086F0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B923C6-E733-494C-80D9-E741E6E7010A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775E270A-8BCC-4B23-981B-6F1B46A584F4}">
      <dgm:prSet phldrT="[Texto]" custT="1"/>
      <dgm:spPr/>
      <dgm:t>
        <a:bodyPr/>
        <a:lstStyle/>
        <a:p>
          <a:r>
            <a:rPr lang="es-CL" sz="1100" b="1" dirty="0" smtClean="0">
              <a:latin typeface="Calibri" panose="020F0502020204030204" pitchFamily="34" charset="0"/>
            </a:rPr>
            <a:t>Una vez Finalizado el Proyecto, se deben realizar los siguientes reintegros a CONICYT.</a:t>
          </a:r>
          <a:endParaRPr lang="es-CL" sz="1100" b="1" dirty="0">
            <a:latin typeface="Calibri" panose="020F0502020204030204" pitchFamily="34" charset="0"/>
          </a:endParaRPr>
        </a:p>
      </dgm:t>
    </dgm:pt>
    <dgm:pt modelId="{2B9D557D-DDEA-4609-A606-6C79F93C3B44}" type="parTrans" cxnId="{FA0521D1-AC6E-4BEC-A7E0-2E4CB5602179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153499D-D615-4AC7-A1A8-7039B21190A2}" type="sibTrans" cxnId="{FA0521D1-AC6E-4BEC-A7E0-2E4CB5602179}">
      <dgm:prSet custT="1"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BA540A8-E87C-4D91-A390-896A1E8E78CA}">
      <dgm:prSet phldrT="[Texto]" custT="1"/>
      <dgm:spPr/>
      <dgm:t>
        <a:bodyPr/>
        <a:lstStyle/>
        <a:p>
          <a:r>
            <a:rPr lang="es-CL" sz="1100" b="1" dirty="0" smtClean="0">
              <a:latin typeface="Calibri" panose="020F0502020204030204" pitchFamily="34" charset="0"/>
            </a:rPr>
            <a:t>Saldo no Declarado en Plataforma S+C</a:t>
          </a:r>
          <a:endParaRPr lang="es-CL" sz="1100" b="1" dirty="0">
            <a:latin typeface="Calibri" panose="020F0502020204030204" pitchFamily="34" charset="0"/>
          </a:endParaRPr>
        </a:p>
      </dgm:t>
    </dgm:pt>
    <dgm:pt modelId="{A39065C6-498B-4F96-8F9B-508E4024FA63}" type="parTrans" cxnId="{98398D13-583E-4DCB-A5A5-4E788DA6D1A0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AF1C5B16-F5A5-4280-9FEC-4B7BDF0E6C30}" type="sibTrans" cxnId="{98398D13-583E-4DCB-A5A5-4E788DA6D1A0}">
      <dgm:prSet custT="1"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445AC1D6-2955-433D-A6D9-ADDFA8EE4587}">
      <dgm:prSet phldrT="[Texto]" custT="1"/>
      <dgm:spPr/>
      <dgm:t>
        <a:bodyPr/>
        <a:lstStyle/>
        <a:p>
          <a:r>
            <a:rPr lang="es-CL" sz="1100" b="1" dirty="0" smtClean="0">
              <a:latin typeface="Calibri" panose="020F0502020204030204" pitchFamily="34" charset="0"/>
            </a:rPr>
            <a:t>Gastos Rechazados por el </a:t>
          </a:r>
          <a:r>
            <a:rPr lang="es-CL" sz="1100" b="1" dirty="0" err="1" smtClean="0">
              <a:latin typeface="Calibri" panose="020F0502020204030204" pitchFamily="34" charset="0"/>
            </a:rPr>
            <a:t>Subdepartamento</a:t>
          </a:r>
          <a:r>
            <a:rPr lang="es-CL" sz="1100" b="1" dirty="0" smtClean="0">
              <a:latin typeface="Calibri" panose="020F0502020204030204" pitchFamily="34" charset="0"/>
            </a:rPr>
            <a:t> de Control de Rendiciones</a:t>
          </a:r>
          <a:endParaRPr lang="es-CL" sz="1100" b="1" dirty="0">
            <a:latin typeface="Calibri" panose="020F0502020204030204" pitchFamily="34" charset="0"/>
          </a:endParaRPr>
        </a:p>
      </dgm:t>
    </dgm:pt>
    <dgm:pt modelId="{1BF0102D-1D52-4882-9F5B-77F98F6F6403}" type="parTrans" cxnId="{6143ACBF-A9AB-49A4-83A2-8FCEC199A627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4B93B5A0-9F39-40B0-8A01-5F1E75032D5E}" type="sibTrans" cxnId="{6143ACBF-A9AB-49A4-83A2-8FCEC199A627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CC5F3239-4C68-4D73-8915-1B3E76DCE5D5}">
      <dgm:prSet custT="1"/>
      <dgm:spPr/>
      <dgm:t>
        <a:bodyPr/>
        <a:lstStyle/>
        <a:p>
          <a:r>
            <a:rPr lang="es-CL" sz="1000" b="0" smtClean="0">
              <a:latin typeface="Calibri" panose="020F0502020204030204" pitchFamily="34" charset="0"/>
            </a:rPr>
            <a:t> 15 días a contar del envió de la ultima declaración de gastos.</a:t>
          </a:r>
          <a:r>
            <a:rPr lang="es-CL" sz="1000" smtClean="0">
              <a:latin typeface="Calibri" panose="020F0502020204030204" pitchFamily="34" charset="0"/>
            </a:rPr>
            <a:t>	</a:t>
          </a:r>
          <a:endParaRPr lang="es-CL" sz="1000" dirty="0">
            <a:latin typeface="Calibri" panose="020F0502020204030204" pitchFamily="34" charset="0"/>
          </a:endParaRPr>
        </a:p>
      </dgm:t>
    </dgm:pt>
    <dgm:pt modelId="{55F1F4AE-179B-4152-A610-C1C83380263A}" type="parTrans" cxnId="{70DA9B2D-3B60-45B2-8DFD-3A029F4A2FA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C4D9DAB6-CA1D-48B1-B84C-F188AAD2FF1D}" type="sibTrans" cxnId="{70DA9B2D-3B60-45B2-8DFD-3A029F4A2FA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989E0772-BB55-4177-A7D6-DF0CE1BBD31C}">
      <dgm:prSet custT="1"/>
      <dgm:spPr/>
      <dgm:t>
        <a:bodyPr/>
        <a:lstStyle/>
        <a:p>
          <a:r>
            <a:rPr lang="es-CL" sz="1000" b="0" smtClean="0">
              <a:latin typeface="Calibri" panose="020F0502020204030204" pitchFamily="34" charset="0"/>
            </a:rPr>
            <a:t>15 días a contar de la emisión del ultimo informe final del </a:t>
          </a:r>
          <a:r>
            <a:rPr lang="es-CL" sz="1000" smtClean="0">
              <a:latin typeface="Calibri" panose="020F0502020204030204" pitchFamily="34" charset="0"/>
            </a:rPr>
            <a:t>Subdepartamento de Control de Rendiciones</a:t>
          </a:r>
          <a:r>
            <a:rPr lang="es-CL" sz="1000" b="0" smtClean="0">
              <a:latin typeface="Calibri" panose="020F0502020204030204" pitchFamily="34" charset="0"/>
            </a:rPr>
            <a:t>.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70DB69A4-E4E2-4DA7-921B-A324B1D92073}" type="parTrans" cxnId="{3EF2227A-7ACB-4EC1-880E-AE9A81711F43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ED9CDCF4-71B7-4507-B026-092DEEB95B6F}" type="sibTrans" cxnId="{3EF2227A-7ACB-4EC1-880E-AE9A81711F43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87D6167C-A7CF-48E2-B793-B6024FD15552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Banco		: Banco Estado</a:t>
          </a:r>
          <a:endParaRPr lang="es-CL" sz="1000" dirty="0">
            <a:latin typeface="Calibri" panose="020F0502020204030204" pitchFamily="34" charset="0"/>
          </a:endParaRPr>
        </a:p>
      </dgm:t>
    </dgm:pt>
    <dgm:pt modelId="{AD886397-64BD-4E04-8B98-9BF1F5495E5D}" type="parTrans" cxnId="{130E14A3-25D1-48A4-805B-B8B38395B111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A876107-632A-4CC3-9D64-2FBC07BA8631}" type="sibTrans" cxnId="{130E14A3-25D1-48A4-805B-B8B38395B111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6A3BB7E-0F6F-4DA9-A616-BE46A37B6719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Tipo de Cuenta	: Cuenta Corriente</a:t>
          </a:r>
          <a:endParaRPr lang="es-CL" sz="1000" dirty="0">
            <a:latin typeface="Calibri" panose="020F0502020204030204" pitchFamily="34" charset="0"/>
          </a:endParaRPr>
        </a:p>
      </dgm:t>
    </dgm:pt>
    <dgm:pt modelId="{72BDD29A-D375-415B-AEB4-81588BAA6EA6}" type="parTrans" cxnId="{35D8565A-7D23-44E3-810A-536875443DB4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ACD8A9D2-25C3-48A0-973A-E8CDA7F4BABD}" type="sibTrans" cxnId="{35D8565A-7D23-44E3-810A-536875443DB4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8881B007-F177-4391-9A15-096B08EED7D2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N° de Cuenta	: 9019871</a:t>
          </a:r>
          <a:endParaRPr lang="es-CL" sz="1000" dirty="0">
            <a:latin typeface="Calibri" panose="020F0502020204030204" pitchFamily="34" charset="0"/>
          </a:endParaRPr>
        </a:p>
      </dgm:t>
    </dgm:pt>
    <dgm:pt modelId="{A7246823-104A-4DE5-9EDE-A630F5FBF8DE}" type="parTrans" cxnId="{674E77CD-454E-4094-920B-5E685EAB4F6B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F6CC6B72-9D48-4353-863B-27803DA6F405}" type="sibTrans" cxnId="{674E77CD-454E-4094-920B-5E685EAB4F6B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5BCF5331-9E5E-4727-A856-B3514B5D6EFE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RUT CONICYT	: 60.915.000-9</a:t>
          </a:r>
          <a:endParaRPr lang="es-CL" sz="1000" dirty="0">
            <a:latin typeface="Calibri" panose="020F0502020204030204" pitchFamily="34" charset="0"/>
          </a:endParaRPr>
        </a:p>
      </dgm:t>
    </dgm:pt>
    <dgm:pt modelId="{B87E390E-3F01-42C2-8ED0-642A2D4CAC8D}" type="parTrans" cxnId="{E549A466-55E6-4806-A741-D23C25E367E1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B26B29FA-ABFB-4B46-A1BA-6E3AB16764E0}" type="sibTrans" cxnId="{E549A466-55E6-4806-A741-D23C25E367E1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CF5B030F-1406-438F-B64F-FC61ECA20B05}">
      <dgm:prSet phldrT="[Texto]" custT="1"/>
      <dgm:spPr/>
      <dgm:t>
        <a:bodyPr/>
        <a:lstStyle/>
        <a:p>
          <a:r>
            <a:rPr lang="es-ES_tradnl" sz="1000" dirty="0" smtClean="0">
              <a:latin typeface="Calibri" panose="020F0502020204030204" pitchFamily="34" charset="0"/>
            </a:rPr>
            <a:t>A través de un cheque nominativo y cruzado a nombre de CONICYT – FONDEF, o bien, realizar una transferencia electrónica a la cuenta corriente habilitada para este propósito. </a:t>
          </a:r>
          <a:endParaRPr lang="es-CL" sz="1000" dirty="0">
            <a:latin typeface="Calibri" panose="020F0502020204030204" pitchFamily="34" charset="0"/>
          </a:endParaRPr>
        </a:p>
      </dgm:t>
    </dgm:pt>
    <dgm:pt modelId="{B353A616-AB6D-4AD4-9005-55574978BA22}" type="parTrans" cxnId="{0285FC2D-C006-400D-B2B9-EF04D77F377F}">
      <dgm:prSet/>
      <dgm:spPr/>
      <dgm:t>
        <a:bodyPr/>
        <a:lstStyle/>
        <a:p>
          <a:endParaRPr lang="es-CL"/>
        </a:p>
      </dgm:t>
    </dgm:pt>
    <dgm:pt modelId="{402634B9-A1B3-4C4F-B477-02A9713CA51A}" type="sibTrans" cxnId="{0285FC2D-C006-400D-B2B9-EF04D77F377F}">
      <dgm:prSet/>
      <dgm:spPr/>
      <dgm:t>
        <a:bodyPr/>
        <a:lstStyle/>
        <a:p>
          <a:endParaRPr lang="es-CL"/>
        </a:p>
      </dgm:t>
    </dgm:pt>
    <dgm:pt modelId="{7AEA0069-4746-4347-8379-3C3177191FC8}">
      <dgm:prSet phldrT="[Texto]"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Titular		: CONICYT – FONDEF</a:t>
          </a:r>
          <a:endParaRPr lang="es-CL" sz="1000" dirty="0">
            <a:latin typeface="Calibri" panose="020F0502020204030204" pitchFamily="34" charset="0"/>
          </a:endParaRPr>
        </a:p>
      </dgm:t>
    </dgm:pt>
    <dgm:pt modelId="{4F65B88B-B961-45F1-AA31-1D3E455AAF62}" type="parTrans" cxnId="{236154E3-E217-4BBE-BA87-53C2A0605ABA}">
      <dgm:prSet/>
      <dgm:spPr/>
      <dgm:t>
        <a:bodyPr/>
        <a:lstStyle/>
        <a:p>
          <a:endParaRPr lang="es-CL"/>
        </a:p>
      </dgm:t>
    </dgm:pt>
    <dgm:pt modelId="{BB648A01-AE83-49F2-8EA0-952A4124C3DA}" type="sibTrans" cxnId="{236154E3-E217-4BBE-BA87-53C2A0605ABA}">
      <dgm:prSet/>
      <dgm:spPr/>
      <dgm:t>
        <a:bodyPr/>
        <a:lstStyle/>
        <a:p>
          <a:endParaRPr lang="es-CL"/>
        </a:p>
      </dgm:t>
    </dgm:pt>
    <dgm:pt modelId="{6DE7A3F4-916D-47C5-A284-278E3704F164}">
      <dgm:prSet phldrT="[Texto]" custT="1"/>
      <dgm:spPr/>
      <dgm:t>
        <a:bodyPr/>
        <a:lstStyle/>
        <a:p>
          <a:endParaRPr lang="es-CL" sz="1000" dirty="0">
            <a:latin typeface="Calibri" panose="020F0502020204030204" pitchFamily="34" charset="0"/>
          </a:endParaRPr>
        </a:p>
      </dgm:t>
    </dgm:pt>
    <dgm:pt modelId="{FFEC8940-9D35-4FE7-B248-9E8A0447E1B1}" type="parTrans" cxnId="{B1CB816B-F9ED-4FBC-AC9A-96AFD9193FEB}">
      <dgm:prSet/>
      <dgm:spPr/>
      <dgm:t>
        <a:bodyPr/>
        <a:lstStyle/>
        <a:p>
          <a:endParaRPr lang="es-CL"/>
        </a:p>
      </dgm:t>
    </dgm:pt>
    <dgm:pt modelId="{294B9086-DB98-4A7F-A8D6-BA7C288C658E}" type="sibTrans" cxnId="{B1CB816B-F9ED-4FBC-AC9A-96AFD9193FEB}">
      <dgm:prSet/>
      <dgm:spPr/>
      <dgm:t>
        <a:bodyPr/>
        <a:lstStyle/>
        <a:p>
          <a:endParaRPr lang="es-CL"/>
        </a:p>
      </dgm:t>
    </dgm:pt>
    <dgm:pt modelId="{1E86A649-98CE-4484-9CB4-C54BC57D9493}" type="pres">
      <dgm:prSet presAssocID="{3AB923C6-E733-494C-80D9-E741E6E701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79FDED3-5C38-4D4D-8092-AED1609C6DAF}" type="pres">
      <dgm:prSet presAssocID="{775E270A-8BCC-4B23-981B-6F1B46A584F4}" presName="parentLin" presStyleCnt="0"/>
      <dgm:spPr/>
      <dgm:t>
        <a:bodyPr/>
        <a:lstStyle/>
        <a:p>
          <a:endParaRPr lang="es-CL"/>
        </a:p>
      </dgm:t>
    </dgm:pt>
    <dgm:pt modelId="{10BCB336-C660-4607-BFD5-7247059800D6}" type="pres">
      <dgm:prSet presAssocID="{775E270A-8BCC-4B23-981B-6F1B46A584F4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0549801D-65CC-4ECF-AEA2-F964DFDA61D3}" type="pres">
      <dgm:prSet presAssocID="{775E270A-8BCC-4B23-981B-6F1B46A584F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61E5E41-EEE2-442B-9843-D757363C3C6A}" type="pres">
      <dgm:prSet presAssocID="{775E270A-8BCC-4B23-981B-6F1B46A584F4}" presName="negativeSpace" presStyleCnt="0"/>
      <dgm:spPr/>
      <dgm:t>
        <a:bodyPr/>
        <a:lstStyle/>
        <a:p>
          <a:endParaRPr lang="es-CL"/>
        </a:p>
      </dgm:t>
    </dgm:pt>
    <dgm:pt modelId="{CC810283-68A0-46FE-881B-784D377E7CBD}" type="pres">
      <dgm:prSet presAssocID="{775E270A-8BCC-4B23-981B-6F1B46A584F4}" presName="childText" presStyleLbl="conFgAcc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F6FDC5D2-8233-40AD-9199-54993877B4B1}" type="pres">
      <dgm:prSet presAssocID="{3153499D-D615-4AC7-A1A8-7039B21190A2}" presName="spaceBetweenRectangles" presStyleCnt="0"/>
      <dgm:spPr/>
      <dgm:t>
        <a:bodyPr/>
        <a:lstStyle/>
        <a:p>
          <a:endParaRPr lang="es-CL"/>
        </a:p>
      </dgm:t>
    </dgm:pt>
    <dgm:pt modelId="{056EE8E6-C41E-4FE9-A171-424B2643624D}" type="pres">
      <dgm:prSet presAssocID="{3BA540A8-E87C-4D91-A390-896A1E8E78CA}" presName="parentLin" presStyleCnt="0"/>
      <dgm:spPr/>
      <dgm:t>
        <a:bodyPr/>
        <a:lstStyle/>
        <a:p>
          <a:endParaRPr lang="es-CL"/>
        </a:p>
      </dgm:t>
    </dgm:pt>
    <dgm:pt modelId="{3FB6738A-F673-42B4-A0CF-C979DBDC1DE0}" type="pres">
      <dgm:prSet presAssocID="{3BA540A8-E87C-4D91-A390-896A1E8E78CA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FCBD37CD-6876-43E4-A35B-2F17A0C4689E}" type="pres">
      <dgm:prSet presAssocID="{3BA540A8-E87C-4D91-A390-896A1E8E78C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65BD98-C863-4231-8596-9F94AF042BA3}" type="pres">
      <dgm:prSet presAssocID="{3BA540A8-E87C-4D91-A390-896A1E8E78CA}" presName="negativeSpace" presStyleCnt="0"/>
      <dgm:spPr/>
      <dgm:t>
        <a:bodyPr/>
        <a:lstStyle/>
        <a:p>
          <a:endParaRPr lang="es-CL"/>
        </a:p>
      </dgm:t>
    </dgm:pt>
    <dgm:pt modelId="{FC5D05AE-D99A-4063-89F8-EBE2A2768699}" type="pres">
      <dgm:prSet presAssocID="{3BA540A8-E87C-4D91-A390-896A1E8E78CA}" presName="childText" presStyleLbl="conFgAcc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FB575835-2D7B-49D8-9729-1855FE4C04D6}" type="pres">
      <dgm:prSet presAssocID="{AF1C5B16-F5A5-4280-9FEC-4B7BDF0E6C30}" presName="spaceBetweenRectangles" presStyleCnt="0"/>
      <dgm:spPr/>
      <dgm:t>
        <a:bodyPr/>
        <a:lstStyle/>
        <a:p>
          <a:endParaRPr lang="es-CL"/>
        </a:p>
      </dgm:t>
    </dgm:pt>
    <dgm:pt modelId="{E20A1BC9-BE6F-4687-B000-8575276663BC}" type="pres">
      <dgm:prSet presAssocID="{445AC1D6-2955-433D-A6D9-ADDFA8EE4587}" presName="parentLin" presStyleCnt="0"/>
      <dgm:spPr/>
      <dgm:t>
        <a:bodyPr/>
        <a:lstStyle/>
        <a:p>
          <a:endParaRPr lang="es-CL"/>
        </a:p>
      </dgm:t>
    </dgm:pt>
    <dgm:pt modelId="{A68C462D-1413-435B-A176-120E5BC8EEAE}" type="pres">
      <dgm:prSet presAssocID="{445AC1D6-2955-433D-A6D9-ADDFA8EE4587}" presName="parentLeftMargin" presStyleLbl="node1" presStyleIdx="1" presStyleCnt="3"/>
      <dgm:spPr/>
      <dgm:t>
        <a:bodyPr/>
        <a:lstStyle/>
        <a:p>
          <a:endParaRPr lang="es-CL"/>
        </a:p>
      </dgm:t>
    </dgm:pt>
    <dgm:pt modelId="{42FC8839-5BB4-43CB-8F4F-AFA35FD84C91}" type="pres">
      <dgm:prSet presAssocID="{445AC1D6-2955-433D-A6D9-ADDFA8EE458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90513C4-A397-47BD-B79E-8237CB7E1E6D}" type="pres">
      <dgm:prSet presAssocID="{445AC1D6-2955-433D-A6D9-ADDFA8EE4587}" presName="negativeSpace" presStyleCnt="0"/>
      <dgm:spPr/>
      <dgm:t>
        <a:bodyPr/>
        <a:lstStyle/>
        <a:p>
          <a:endParaRPr lang="es-CL"/>
        </a:p>
      </dgm:t>
    </dgm:pt>
    <dgm:pt modelId="{9814F851-6B86-47CD-BECC-BFD60A3B695A}" type="pres">
      <dgm:prSet presAssocID="{445AC1D6-2955-433D-A6D9-ADDFA8EE4587}" presName="childText" presStyleLbl="conFgAcc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35F48B72-968D-4046-96D7-D7E69BA3B3EF}" type="presOf" srcId="{87D6167C-A7CF-48E2-B793-B6024FD15552}" destId="{CC810283-68A0-46FE-881B-784D377E7CBD}" srcOrd="0" destOrd="3" presId="urn:microsoft.com/office/officeart/2005/8/layout/list1"/>
    <dgm:cxn modelId="{357226AF-7137-4BB3-8CC8-B3F3968DD52C}" type="presOf" srcId="{CF5B030F-1406-438F-B64F-FC61ECA20B05}" destId="{CC810283-68A0-46FE-881B-784D377E7CBD}" srcOrd="0" destOrd="0" presId="urn:microsoft.com/office/officeart/2005/8/layout/list1"/>
    <dgm:cxn modelId="{07932DD2-60B7-4BB9-842A-43FA13C5AA68}" type="presOf" srcId="{989E0772-BB55-4177-A7D6-DF0CE1BBD31C}" destId="{9814F851-6B86-47CD-BECC-BFD60A3B695A}" srcOrd="0" destOrd="0" presId="urn:microsoft.com/office/officeart/2005/8/layout/list1"/>
    <dgm:cxn modelId="{129E23EA-3F18-4E9D-8DEC-F72FC3794E7B}" type="presOf" srcId="{6DE7A3F4-916D-47C5-A284-278E3704F164}" destId="{CC810283-68A0-46FE-881B-784D377E7CBD}" srcOrd="0" destOrd="1" presId="urn:microsoft.com/office/officeart/2005/8/layout/list1"/>
    <dgm:cxn modelId="{14DCAB13-D5A8-443F-B24F-ACA23AF195ED}" type="presOf" srcId="{3AB923C6-E733-494C-80D9-E741E6E7010A}" destId="{1E86A649-98CE-4484-9CB4-C54BC57D9493}" srcOrd="0" destOrd="0" presId="urn:microsoft.com/office/officeart/2005/8/layout/list1"/>
    <dgm:cxn modelId="{3EF2227A-7ACB-4EC1-880E-AE9A81711F43}" srcId="{445AC1D6-2955-433D-A6D9-ADDFA8EE4587}" destId="{989E0772-BB55-4177-A7D6-DF0CE1BBD31C}" srcOrd="0" destOrd="0" parTransId="{70DB69A4-E4E2-4DA7-921B-A324B1D92073}" sibTransId="{ED9CDCF4-71B7-4507-B026-092DEEB95B6F}"/>
    <dgm:cxn modelId="{AFE38046-8626-48CF-9C00-CD5E5CA38589}" type="presOf" srcId="{7AEA0069-4746-4347-8379-3C3177191FC8}" destId="{CC810283-68A0-46FE-881B-784D377E7CBD}" srcOrd="0" destOrd="2" presId="urn:microsoft.com/office/officeart/2005/8/layout/list1"/>
    <dgm:cxn modelId="{70DA9B2D-3B60-45B2-8DFD-3A029F4A2FAF}" srcId="{3BA540A8-E87C-4D91-A390-896A1E8E78CA}" destId="{CC5F3239-4C68-4D73-8915-1B3E76DCE5D5}" srcOrd="0" destOrd="0" parTransId="{55F1F4AE-179B-4152-A610-C1C83380263A}" sibTransId="{C4D9DAB6-CA1D-48B1-B84C-F188AAD2FF1D}"/>
    <dgm:cxn modelId="{FA0521D1-AC6E-4BEC-A7E0-2E4CB5602179}" srcId="{3AB923C6-E733-494C-80D9-E741E6E7010A}" destId="{775E270A-8BCC-4B23-981B-6F1B46A584F4}" srcOrd="0" destOrd="0" parTransId="{2B9D557D-DDEA-4609-A606-6C79F93C3B44}" sibTransId="{3153499D-D615-4AC7-A1A8-7039B21190A2}"/>
    <dgm:cxn modelId="{1F7D894D-5742-42A7-B8A1-13662D6EF8A6}" type="presOf" srcId="{36A3BB7E-0F6F-4DA9-A616-BE46A37B6719}" destId="{CC810283-68A0-46FE-881B-784D377E7CBD}" srcOrd="0" destOrd="4" presId="urn:microsoft.com/office/officeart/2005/8/layout/list1"/>
    <dgm:cxn modelId="{35D8565A-7D23-44E3-810A-536875443DB4}" srcId="{775E270A-8BCC-4B23-981B-6F1B46A584F4}" destId="{36A3BB7E-0F6F-4DA9-A616-BE46A37B6719}" srcOrd="4" destOrd="0" parTransId="{72BDD29A-D375-415B-AEB4-81588BAA6EA6}" sibTransId="{ACD8A9D2-25C3-48A0-973A-E8CDA7F4BABD}"/>
    <dgm:cxn modelId="{674E77CD-454E-4094-920B-5E685EAB4F6B}" srcId="{775E270A-8BCC-4B23-981B-6F1B46A584F4}" destId="{8881B007-F177-4391-9A15-096B08EED7D2}" srcOrd="5" destOrd="0" parTransId="{A7246823-104A-4DE5-9EDE-A630F5FBF8DE}" sibTransId="{F6CC6B72-9D48-4353-863B-27803DA6F405}"/>
    <dgm:cxn modelId="{0285FC2D-C006-400D-B2B9-EF04D77F377F}" srcId="{775E270A-8BCC-4B23-981B-6F1B46A584F4}" destId="{CF5B030F-1406-438F-B64F-FC61ECA20B05}" srcOrd="0" destOrd="0" parTransId="{B353A616-AB6D-4AD4-9005-55574978BA22}" sibTransId="{402634B9-A1B3-4C4F-B477-02A9713CA51A}"/>
    <dgm:cxn modelId="{1E423058-4F7A-4AAE-9914-77E49C13F7CA}" type="presOf" srcId="{445AC1D6-2955-433D-A6D9-ADDFA8EE4587}" destId="{42FC8839-5BB4-43CB-8F4F-AFA35FD84C91}" srcOrd="1" destOrd="0" presId="urn:microsoft.com/office/officeart/2005/8/layout/list1"/>
    <dgm:cxn modelId="{B1CB816B-F9ED-4FBC-AC9A-96AFD9193FEB}" srcId="{775E270A-8BCC-4B23-981B-6F1B46A584F4}" destId="{6DE7A3F4-916D-47C5-A284-278E3704F164}" srcOrd="1" destOrd="0" parTransId="{FFEC8940-9D35-4FE7-B248-9E8A0447E1B1}" sibTransId="{294B9086-DB98-4A7F-A8D6-BA7C288C658E}"/>
    <dgm:cxn modelId="{CF6DD54B-1D87-477B-9FC4-ECDAAF19C052}" type="presOf" srcId="{5BCF5331-9E5E-4727-A856-B3514B5D6EFE}" destId="{CC810283-68A0-46FE-881B-784D377E7CBD}" srcOrd="0" destOrd="6" presId="urn:microsoft.com/office/officeart/2005/8/layout/list1"/>
    <dgm:cxn modelId="{435F3AA6-5895-486F-9194-4417E56E1CC6}" type="presOf" srcId="{775E270A-8BCC-4B23-981B-6F1B46A584F4}" destId="{10BCB336-C660-4607-BFD5-7247059800D6}" srcOrd="0" destOrd="0" presId="urn:microsoft.com/office/officeart/2005/8/layout/list1"/>
    <dgm:cxn modelId="{30402A17-F09F-4A7C-B7EF-7D847B20980D}" type="presOf" srcId="{3BA540A8-E87C-4D91-A390-896A1E8E78CA}" destId="{FCBD37CD-6876-43E4-A35B-2F17A0C4689E}" srcOrd="1" destOrd="0" presId="urn:microsoft.com/office/officeart/2005/8/layout/list1"/>
    <dgm:cxn modelId="{130E14A3-25D1-48A4-805B-B8B38395B111}" srcId="{775E270A-8BCC-4B23-981B-6F1B46A584F4}" destId="{87D6167C-A7CF-48E2-B793-B6024FD15552}" srcOrd="3" destOrd="0" parTransId="{AD886397-64BD-4E04-8B98-9BF1F5495E5D}" sibTransId="{3A876107-632A-4CC3-9D64-2FBC07BA8631}"/>
    <dgm:cxn modelId="{6143ACBF-A9AB-49A4-83A2-8FCEC199A627}" srcId="{3AB923C6-E733-494C-80D9-E741E6E7010A}" destId="{445AC1D6-2955-433D-A6D9-ADDFA8EE4587}" srcOrd="2" destOrd="0" parTransId="{1BF0102D-1D52-4882-9F5B-77F98F6F6403}" sibTransId="{4B93B5A0-9F39-40B0-8A01-5F1E75032D5E}"/>
    <dgm:cxn modelId="{36AF1007-C37E-415D-9B10-9EAEA87A23A7}" type="presOf" srcId="{3BA540A8-E87C-4D91-A390-896A1E8E78CA}" destId="{3FB6738A-F673-42B4-A0CF-C979DBDC1DE0}" srcOrd="0" destOrd="0" presId="urn:microsoft.com/office/officeart/2005/8/layout/list1"/>
    <dgm:cxn modelId="{08287D0A-EBB9-45CB-BF84-91E18F59A283}" type="presOf" srcId="{445AC1D6-2955-433D-A6D9-ADDFA8EE4587}" destId="{A68C462D-1413-435B-A176-120E5BC8EEAE}" srcOrd="0" destOrd="0" presId="urn:microsoft.com/office/officeart/2005/8/layout/list1"/>
    <dgm:cxn modelId="{116DD199-90AD-41A7-8BA1-C0A6FEB14392}" type="presOf" srcId="{775E270A-8BCC-4B23-981B-6F1B46A584F4}" destId="{0549801D-65CC-4ECF-AEA2-F964DFDA61D3}" srcOrd="1" destOrd="0" presId="urn:microsoft.com/office/officeart/2005/8/layout/list1"/>
    <dgm:cxn modelId="{236154E3-E217-4BBE-BA87-53C2A0605ABA}" srcId="{775E270A-8BCC-4B23-981B-6F1B46A584F4}" destId="{7AEA0069-4746-4347-8379-3C3177191FC8}" srcOrd="2" destOrd="0" parTransId="{4F65B88B-B961-45F1-AA31-1D3E455AAF62}" sibTransId="{BB648A01-AE83-49F2-8EA0-952A4124C3DA}"/>
    <dgm:cxn modelId="{006CA46A-1073-474C-8367-45984C13D099}" type="presOf" srcId="{8881B007-F177-4391-9A15-096B08EED7D2}" destId="{CC810283-68A0-46FE-881B-784D377E7CBD}" srcOrd="0" destOrd="5" presId="urn:microsoft.com/office/officeart/2005/8/layout/list1"/>
    <dgm:cxn modelId="{98398D13-583E-4DCB-A5A5-4E788DA6D1A0}" srcId="{3AB923C6-E733-494C-80D9-E741E6E7010A}" destId="{3BA540A8-E87C-4D91-A390-896A1E8E78CA}" srcOrd="1" destOrd="0" parTransId="{A39065C6-498B-4F96-8F9B-508E4024FA63}" sibTransId="{AF1C5B16-F5A5-4280-9FEC-4B7BDF0E6C30}"/>
    <dgm:cxn modelId="{E549A466-55E6-4806-A741-D23C25E367E1}" srcId="{775E270A-8BCC-4B23-981B-6F1B46A584F4}" destId="{5BCF5331-9E5E-4727-A856-B3514B5D6EFE}" srcOrd="6" destOrd="0" parTransId="{B87E390E-3F01-42C2-8ED0-642A2D4CAC8D}" sibTransId="{B26B29FA-ABFB-4B46-A1BA-6E3AB16764E0}"/>
    <dgm:cxn modelId="{D095C223-E2E7-4608-AE5C-224FD6BF5453}" type="presOf" srcId="{CC5F3239-4C68-4D73-8915-1B3E76DCE5D5}" destId="{FC5D05AE-D99A-4063-89F8-EBE2A2768699}" srcOrd="0" destOrd="0" presId="urn:microsoft.com/office/officeart/2005/8/layout/list1"/>
    <dgm:cxn modelId="{466A29B8-A722-4D7C-8380-F318FCEC6203}" type="presParOf" srcId="{1E86A649-98CE-4484-9CB4-C54BC57D9493}" destId="{179FDED3-5C38-4D4D-8092-AED1609C6DAF}" srcOrd="0" destOrd="0" presId="urn:microsoft.com/office/officeart/2005/8/layout/list1"/>
    <dgm:cxn modelId="{9B8AD28F-0A2D-4B27-9BE9-1E21CE1B4D8A}" type="presParOf" srcId="{179FDED3-5C38-4D4D-8092-AED1609C6DAF}" destId="{10BCB336-C660-4607-BFD5-7247059800D6}" srcOrd="0" destOrd="0" presId="urn:microsoft.com/office/officeart/2005/8/layout/list1"/>
    <dgm:cxn modelId="{D2E7B8F0-88C6-4A77-AB9A-68B9AC7A48E2}" type="presParOf" srcId="{179FDED3-5C38-4D4D-8092-AED1609C6DAF}" destId="{0549801D-65CC-4ECF-AEA2-F964DFDA61D3}" srcOrd="1" destOrd="0" presId="urn:microsoft.com/office/officeart/2005/8/layout/list1"/>
    <dgm:cxn modelId="{7227BB37-6689-48C1-A5AD-C33A33A61910}" type="presParOf" srcId="{1E86A649-98CE-4484-9CB4-C54BC57D9493}" destId="{961E5E41-EEE2-442B-9843-D757363C3C6A}" srcOrd="1" destOrd="0" presId="urn:microsoft.com/office/officeart/2005/8/layout/list1"/>
    <dgm:cxn modelId="{D021D967-2A18-4A80-97ED-7906A7E65588}" type="presParOf" srcId="{1E86A649-98CE-4484-9CB4-C54BC57D9493}" destId="{CC810283-68A0-46FE-881B-784D377E7CBD}" srcOrd="2" destOrd="0" presId="urn:microsoft.com/office/officeart/2005/8/layout/list1"/>
    <dgm:cxn modelId="{499A1477-BB3A-4E3D-95A4-780434624E05}" type="presParOf" srcId="{1E86A649-98CE-4484-9CB4-C54BC57D9493}" destId="{F6FDC5D2-8233-40AD-9199-54993877B4B1}" srcOrd="3" destOrd="0" presId="urn:microsoft.com/office/officeart/2005/8/layout/list1"/>
    <dgm:cxn modelId="{F8647EF6-F067-47AC-BE98-5F654CCEF655}" type="presParOf" srcId="{1E86A649-98CE-4484-9CB4-C54BC57D9493}" destId="{056EE8E6-C41E-4FE9-A171-424B2643624D}" srcOrd="4" destOrd="0" presId="urn:microsoft.com/office/officeart/2005/8/layout/list1"/>
    <dgm:cxn modelId="{9315F99A-6FC7-4266-8277-BD0105AC0874}" type="presParOf" srcId="{056EE8E6-C41E-4FE9-A171-424B2643624D}" destId="{3FB6738A-F673-42B4-A0CF-C979DBDC1DE0}" srcOrd="0" destOrd="0" presId="urn:microsoft.com/office/officeart/2005/8/layout/list1"/>
    <dgm:cxn modelId="{B3F1036C-D4F6-490D-9964-F43B7A1E7E7B}" type="presParOf" srcId="{056EE8E6-C41E-4FE9-A171-424B2643624D}" destId="{FCBD37CD-6876-43E4-A35B-2F17A0C4689E}" srcOrd="1" destOrd="0" presId="urn:microsoft.com/office/officeart/2005/8/layout/list1"/>
    <dgm:cxn modelId="{D71F848D-A0E7-4D67-A607-AE1B2C0AB123}" type="presParOf" srcId="{1E86A649-98CE-4484-9CB4-C54BC57D9493}" destId="{D865BD98-C863-4231-8596-9F94AF042BA3}" srcOrd="5" destOrd="0" presId="urn:microsoft.com/office/officeart/2005/8/layout/list1"/>
    <dgm:cxn modelId="{A8E2F9C4-6623-4451-B943-4D6F83019800}" type="presParOf" srcId="{1E86A649-98CE-4484-9CB4-C54BC57D9493}" destId="{FC5D05AE-D99A-4063-89F8-EBE2A2768699}" srcOrd="6" destOrd="0" presId="urn:microsoft.com/office/officeart/2005/8/layout/list1"/>
    <dgm:cxn modelId="{F38CC505-2961-4124-BF17-98D2250676E2}" type="presParOf" srcId="{1E86A649-98CE-4484-9CB4-C54BC57D9493}" destId="{FB575835-2D7B-49D8-9729-1855FE4C04D6}" srcOrd="7" destOrd="0" presId="urn:microsoft.com/office/officeart/2005/8/layout/list1"/>
    <dgm:cxn modelId="{04CF85ED-6431-4A1B-A4B8-D47C94854A8B}" type="presParOf" srcId="{1E86A649-98CE-4484-9CB4-C54BC57D9493}" destId="{E20A1BC9-BE6F-4687-B000-8575276663BC}" srcOrd="8" destOrd="0" presId="urn:microsoft.com/office/officeart/2005/8/layout/list1"/>
    <dgm:cxn modelId="{FE30C547-7E53-4AF3-B704-EC9F140857D4}" type="presParOf" srcId="{E20A1BC9-BE6F-4687-B000-8575276663BC}" destId="{A68C462D-1413-435B-A176-120E5BC8EEAE}" srcOrd="0" destOrd="0" presId="urn:microsoft.com/office/officeart/2005/8/layout/list1"/>
    <dgm:cxn modelId="{BE28E931-9DDD-4537-8598-F2E9F586D5EA}" type="presParOf" srcId="{E20A1BC9-BE6F-4687-B000-8575276663BC}" destId="{42FC8839-5BB4-43CB-8F4F-AFA35FD84C91}" srcOrd="1" destOrd="0" presId="urn:microsoft.com/office/officeart/2005/8/layout/list1"/>
    <dgm:cxn modelId="{AB4FE5C3-5EF1-419D-B4D7-B5A0DE9943CC}" type="presParOf" srcId="{1E86A649-98CE-4484-9CB4-C54BC57D9493}" destId="{E90513C4-A397-47BD-B79E-8237CB7E1E6D}" srcOrd="9" destOrd="0" presId="urn:microsoft.com/office/officeart/2005/8/layout/list1"/>
    <dgm:cxn modelId="{157F1052-6058-42A9-BFF8-FC2134033006}" type="presParOf" srcId="{1E86A649-98CE-4484-9CB4-C54BC57D9493}" destId="{9814F851-6B86-47CD-BECC-BFD60A3B695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05920-A7EC-41FD-8D13-301AD19F6B2E}">
      <dsp:nvSpPr>
        <dsp:cNvPr id="0" name=""/>
        <dsp:cNvSpPr/>
      </dsp:nvSpPr>
      <dsp:spPr>
        <a:xfrm>
          <a:off x="843421" y="2160240"/>
          <a:ext cx="538504" cy="125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252" y="0"/>
              </a:lnTo>
              <a:lnTo>
                <a:pt x="269252" y="1252934"/>
              </a:lnTo>
              <a:lnTo>
                <a:pt x="538504" y="1252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solidFill>
              <a:schemeClr val="tx1"/>
            </a:solidFill>
          </a:endParaRPr>
        </a:p>
      </dsp:txBody>
      <dsp:txXfrm>
        <a:off x="1078579" y="2752613"/>
        <a:ext cx="68187" cy="68187"/>
      </dsp:txXfrm>
    </dsp:sp>
    <dsp:sp modelId="{8719A7D9-3374-48EA-9C82-75870CDDCAF4}">
      <dsp:nvSpPr>
        <dsp:cNvPr id="0" name=""/>
        <dsp:cNvSpPr/>
      </dsp:nvSpPr>
      <dsp:spPr>
        <a:xfrm>
          <a:off x="843421" y="2160240"/>
          <a:ext cx="538504" cy="432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252" y="0"/>
              </a:lnTo>
              <a:lnTo>
                <a:pt x="269252" y="432055"/>
              </a:lnTo>
              <a:lnTo>
                <a:pt x="538504" y="432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solidFill>
              <a:schemeClr val="tx1"/>
            </a:solidFill>
          </a:endParaRPr>
        </a:p>
      </dsp:txBody>
      <dsp:txXfrm>
        <a:off x="1095413" y="2359007"/>
        <a:ext cx="34520" cy="34520"/>
      </dsp:txXfrm>
    </dsp:sp>
    <dsp:sp modelId="{ACC00E40-F30F-433A-8FC3-931360916AFA}">
      <dsp:nvSpPr>
        <dsp:cNvPr id="0" name=""/>
        <dsp:cNvSpPr/>
      </dsp:nvSpPr>
      <dsp:spPr>
        <a:xfrm>
          <a:off x="843421" y="1775008"/>
          <a:ext cx="538504" cy="385231"/>
        </a:xfrm>
        <a:custGeom>
          <a:avLst/>
          <a:gdLst/>
          <a:ahLst/>
          <a:cxnLst/>
          <a:rect l="0" t="0" r="0" b="0"/>
          <a:pathLst>
            <a:path>
              <a:moveTo>
                <a:pt x="0" y="385231"/>
              </a:moveTo>
              <a:lnTo>
                <a:pt x="269252" y="385231"/>
              </a:lnTo>
              <a:lnTo>
                <a:pt x="269252" y="0"/>
              </a:lnTo>
              <a:lnTo>
                <a:pt x="5385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solidFill>
              <a:schemeClr val="tx1"/>
            </a:solidFill>
          </a:endParaRPr>
        </a:p>
      </dsp:txBody>
      <dsp:txXfrm>
        <a:off x="1096120" y="1951071"/>
        <a:ext cx="33105" cy="33105"/>
      </dsp:txXfrm>
    </dsp:sp>
    <dsp:sp modelId="{33DF842F-2917-443F-8DC9-9FAE9CC0B2F2}">
      <dsp:nvSpPr>
        <dsp:cNvPr id="0" name=""/>
        <dsp:cNvSpPr/>
      </dsp:nvSpPr>
      <dsp:spPr>
        <a:xfrm>
          <a:off x="843421" y="923514"/>
          <a:ext cx="538504" cy="1236725"/>
        </a:xfrm>
        <a:custGeom>
          <a:avLst/>
          <a:gdLst/>
          <a:ahLst/>
          <a:cxnLst/>
          <a:rect l="0" t="0" r="0" b="0"/>
          <a:pathLst>
            <a:path>
              <a:moveTo>
                <a:pt x="0" y="1236725"/>
              </a:moveTo>
              <a:lnTo>
                <a:pt x="269252" y="1236725"/>
              </a:lnTo>
              <a:lnTo>
                <a:pt x="269252" y="0"/>
              </a:lnTo>
              <a:lnTo>
                <a:pt x="5385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1078951" y="1508155"/>
        <a:ext cx="67444" cy="67444"/>
      </dsp:txXfrm>
    </dsp:sp>
    <dsp:sp modelId="{87A5ACDE-53F5-44A7-86AE-A3DC8B5A5C22}">
      <dsp:nvSpPr>
        <dsp:cNvPr id="0" name=""/>
        <dsp:cNvSpPr/>
      </dsp:nvSpPr>
      <dsp:spPr>
        <a:xfrm rot="16200000">
          <a:off x="-1054446" y="1846540"/>
          <a:ext cx="3168337" cy="6273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smtClean="0"/>
            <a:t>MARCO REGULATORIO</a:t>
          </a:r>
          <a:endParaRPr lang="es-CL" sz="1100" kern="1200" dirty="0"/>
        </a:p>
      </dsp:txBody>
      <dsp:txXfrm>
        <a:off x="-1023819" y="1877167"/>
        <a:ext cx="3107083" cy="566144"/>
      </dsp:txXfrm>
    </dsp:sp>
    <dsp:sp modelId="{C52530A2-EA5F-4B3B-A461-0847CFF594E5}">
      <dsp:nvSpPr>
        <dsp:cNvPr id="0" name=""/>
        <dsp:cNvSpPr/>
      </dsp:nvSpPr>
      <dsp:spPr>
        <a:xfrm>
          <a:off x="1381926" y="590478"/>
          <a:ext cx="5746867" cy="6660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smtClean="0"/>
            <a:t>Bases del concurso. </a:t>
          </a:r>
          <a:endParaRPr lang="es-CL" sz="1100" kern="1200" dirty="0"/>
        </a:p>
      </dsp:txBody>
      <dsp:txXfrm>
        <a:off x="1414441" y="622993"/>
        <a:ext cx="5681837" cy="601041"/>
      </dsp:txXfrm>
    </dsp:sp>
    <dsp:sp modelId="{16384EB5-14D4-47CE-ABF1-351BCAFCBEB3}">
      <dsp:nvSpPr>
        <dsp:cNvPr id="0" name=""/>
        <dsp:cNvSpPr/>
      </dsp:nvSpPr>
      <dsp:spPr>
        <a:xfrm>
          <a:off x="1381926" y="1461772"/>
          <a:ext cx="5746867" cy="6264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smtClean="0"/>
            <a:t>Convenio suscrito entre CONICYT y las instituciones beneficiarias.</a:t>
          </a:r>
          <a:endParaRPr lang="es-CL" sz="1100" kern="1200" dirty="0"/>
        </a:p>
      </dsp:txBody>
      <dsp:txXfrm>
        <a:off x="1412508" y="1492354"/>
        <a:ext cx="5685703" cy="565307"/>
      </dsp:txXfrm>
    </dsp:sp>
    <dsp:sp modelId="{7F221560-227A-4859-9F73-E68E1CDF7A9B}">
      <dsp:nvSpPr>
        <dsp:cNvPr id="0" name=""/>
        <dsp:cNvSpPr/>
      </dsp:nvSpPr>
      <dsp:spPr>
        <a:xfrm>
          <a:off x="1381926" y="2293466"/>
          <a:ext cx="5746867" cy="59765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smtClean="0"/>
            <a:t>Manual de Declaración de Gastos y Rendición de Cuentas, versión 18.</a:t>
          </a:r>
          <a:endParaRPr lang="es-CL" sz="1100" kern="1200" dirty="0" smtClean="0"/>
        </a:p>
      </dsp:txBody>
      <dsp:txXfrm>
        <a:off x="1411101" y="2322641"/>
        <a:ext cx="5688517" cy="539308"/>
      </dsp:txXfrm>
    </dsp:sp>
    <dsp:sp modelId="{04530D93-6F20-4B46-8F45-1619DBB43076}">
      <dsp:nvSpPr>
        <dsp:cNvPr id="0" name=""/>
        <dsp:cNvSpPr/>
      </dsp:nvSpPr>
      <dsp:spPr>
        <a:xfrm>
          <a:off x="1381926" y="3096347"/>
          <a:ext cx="5746867" cy="63365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smtClean="0"/>
            <a:t>Resolución N°30 año 2015 (Ex-Circular 759) de Contraloría General de la República.</a:t>
          </a:r>
          <a:endParaRPr lang="es-CL" sz="1100" kern="1200" dirty="0"/>
        </a:p>
      </dsp:txBody>
      <dsp:txXfrm>
        <a:off x="1412858" y="3127279"/>
        <a:ext cx="5685003" cy="5717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B6218-807C-4C46-A187-433BE88D4FF4}">
      <dsp:nvSpPr>
        <dsp:cNvPr id="0" name=""/>
        <dsp:cNvSpPr/>
      </dsp:nvSpPr>
      <dsp:spPr>
        <a:xfrm>
          <a:off x="0" y="0"/>
          <a:ext cx="6383627" cy="6336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Una vez cerrada la ultima declaración de gastos y aportes, el proyecto debe enviar la ultima rendición de cuentas y los respaldos de los aportes institucionales. 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18560" y="18560"/>
        <a:ext cx="5646301" cy="596550"/>
      </dsp:txXfrm>
    </dsp:sp>
    <dsp:sp modelId="{04836107-F893-4F1C-8973-5B6BBD9F17FD}">
      <dsp:nvSpPr>
        <dsp:cNvPr id="0" name=""/>
        <dsp:cNvSpPr/>
      </dsp:nvSpPr>
      <dsp:spPr>
        <a:xfrm>
          <a:off x="534628" y="748883"/>
          <a:ext cx="6383627" cy="6336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Con el Informe Final de la última rendición de cuentas y la revisión de la situación de los aportes, se emite el Informe Final Financiero Contable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553188" y="767443"/>
        <a:ext cx="5399992" cy="596550"/>
      </dsp:txXfrm>
    </dsp:sp>
    <dsp:sp modelId="{DC94A181-4521-4862-BAFC-CF7D1E7C54CA}">
      <dsp:nvSpPr>
        <dsp:cNvPr id="0" name=""/>
        <dsp:cNvSpPr/>
      </dsp:nvSpPr>
      <dsp:spPr>
        <a:xfrm>
          <a:off x="1061278" y="1497766"/>
          <a:ext cx="6383627" cy="6336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Si corresponde se solicita el reintegro de fondos por gastos rechazados, dentro de 15 días una vez finalizado el proyecto, el cual deberá ser ingresado a la Cta. Cte. de CONICYT.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1079838" y="1516326"/>
        <a:ext cx="5407972" cy="596550"/>
      </dsp:txXfrm>
    </dsp:sp>
    <dsp:sp modelId="{BC1AA542-AB1A-4A58-ADE1-3C0E35E03B55}">
      <dsp:nvSpPr>
        <dsp:cNvPr id="0" name=""/>
        <dsp:cNvSpPr/>
      </dsp:nvSpPr>
      <dsp:spPr>
        <a:xfrm>
          <a:off x="1595906" y="2246649"/>
          <a:ext cx="6383627" cy="6336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Se realiza el cierre Financiero del Proyecto.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1614466" y="2265209"/>
        <a:ext cx="5399992" cy="596550"/>
      </dsp:txXfrm>
    </dsp:sp>
    <dsp:sp modelId="{E2CC3325-61EA-441F-B550-28BB4510B29A}">
      <dsp:nvSpPr>
        <dsp:cNvPr id="0" name=""/>
        <dsp:cNvSpPr/>
      </dsp:nvSpPr>
      <dsp:spPr>
        <a:xfrm>
          <a:off x="5971741" y="485333"/>
          <a:ext cx="411885" cy="41188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>
            <a:latin typeface="Calibri" panose="020F0502020204030204" pitchFamily="34" charset="0"/>
          </a:endParaRPr>
        </a:p>
      </dsp:txBody>
      <dsp:txXfrm>
        <a:off x="6064415" y="485333"/>
        <a:ext cx="226537" cy="309943"/>
      </dsp:txXfrm>
    </dsp:sp>
    <dsp:sp modelId="{7C2AE351-EF12-4572-B211-7BF5D7D1A2BA}">
      <dsp:nvSpPr>
        <dsp:cNvPr id="0" name=""/>
        <dsp:cNvSpPr/>
      </dsp:nvSpPr>
      <dsp:spPr>
        <a:xfrm>
          <a:off x="6506370" y="1234217"/>
          <a:ext cx="411885" cy="41188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>
            <a:latin typeface="Calibri" panose="020F0502020204030204" pitchFamily="34" charset="0"/>
          </a:endParaRPr>
        </a:p>
      </dsp:txBody>
      <dsp:txXfrm>
        <a:off x="6599044" y="1234217"/>
        <a:ext cx="226537" cy="309943"/>
      </dsp:txXfrm>
    </dsp:sp>
    <dsp:sp modelId="{486CA902-82F2-412A-A4A0-8B158ABEEF3B}">
      <dsp:nvSpPr>
        <dsp:cNvPr id="0" name=""/>
        <dsp:cNvSpPr/>
      </dsp:nvSpPr>
      <dsp:spPr>
        <a:xfrm>
          <a:off x="7033019" y="1983100"/>
          <a:ext cx="411885" cy="41188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>
            <a:latin typeface="Calibri" panose="020F0502020204030204" pitchFamily="34" charset="0"/>
          </a:endParaRPr>
        </a:p>
      </dsp:txBody>
      <dsp:txXfrm>
        <a:off x="7125693" y="1983100"/>
        <a:ext cx="226537" cy="3099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B74EB-D52F-40B4-ACC0-FC9F8AB6D196}">
      <dsp:nvSpPr>
        <dsp:cNvPr id="0" name=""/>
        <dsp:cNvSpPr/>
      </dsp:nvSpPr>
      <dsp:spPr>
        <a:xfrm>
          <a:off x="0" y="0"/>
          <a:ext cx="6384273" cy="751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revisan en terreno los equipos declarados y aceptados en Plataforma de S+C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22018" y="22018"/>
        <a:ext cx="5485106" cy="707727"/>
      </dsp:txXfrm>
    </dsp:sp>
    <dsp:sp modelId="{A64DBCA6-9811-4E56-BD6C-612EAA806267}">
      <dsp:nvSpPr>
        <dsp:cNvPr id="0" name=""/>
        <dsp:cNvSpPr/>
      </dsp:nvSpPr>
      <dsp:spPr>
        <a:xfrm>
          <a:off x="476747" y="856175"/>
          <a:ext cx="6384273" cy="751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Los equipos deben estar inventariados por la institución beneficiaria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498765" y="878193"/>
        <a:ext cx="5374843" cy="707727"/>
      </dsp:txXfrm>
    </dsp:sp>
    <dsp:sp modelId="{9F897587-5937-4C74-BF51-D4600EBE7B1E}">
      <dsp:nvSpPr>
        <dsp:cNvPr id="0" name=""/>
        <dsp:cNvSpPr/>
      </dsp:nvSpPr>
      <dsp:spPr>
        <a:xfrm>
          <a:off x="953495" y="1712350"/>
          <a:ext cx="6384273" cy="751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Los equipos deben estar asegurados contra robo, daño o incendio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975513" y="1734368"/>
        <a:ext cx="5374843" cy="707727"/>
      </dsp:txXfrm>
    </dsp:sp>
    <dsp:sp modelId="{A4C1EE59-665C-4A8B-881C-4700CBA43D3D}">
      <dsp:nvSpPr>
        <dsp:cNvPr id="0" name=""/>
        <dsp:cNvSpPr/>
      </dsp:nvSpPr>
      <dsp:spPr>
        <a:xfrm>
          <a:off x="1430243" y="2568525"/>
          <a:ext cx="6384273" cy="751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Los equipos deben tener adheridos el código de inventario institucional y logo FONIS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452261" y="2590543"/>
        <a:ext cx="5374843" cy="707727"/>
      </dsp:txXfrm>
    </dsp:sp>
    <dsp:sp modelId="{D30EFAAA-AD6C-435C-9D92-AD9D382EEEE6}">
      <dsp:nvSpPr>
        <dsp:cNvPr id="0" name=""/>
        <dsp:cNvSpPr/>
      </dsp:nvSpPr>
      <dsp:spPr>
        <a:xfrm>
          <a:off x="1906990" y="3424700"/>
          <a:ext cx="6384273" cy="751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El inventario es realizado por un representante de FONDEF (Analista o Ejecutivo)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929008" y="3446718"/>
        <a:ext cx="5374843" cy="707727"/>
      </dsp:txXfrm>
    </dsp:sp>
    <dsp:sp modelId="{82E2020A-F87B-41AF-9CBA-1BEF559CE01C}">
      <dsp:nvSpPr>
        <dsp:cNvPr id="0" name=""/>
        <dsp:cNvSpPr/>
      </dsp:nvSpPr>
      <dsp:spPr>
        <a:xfrm>
          <a:off x="5895626" y="549205"/>
          <a:ext cx="488646" cy="48864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6005571" y="549205"/>
        <a:ext cx="268756" cy="367706"/>
      </dsp:txXfrm>
    </dsp:sp>
    <dsp:sp modelId="{4A0F92C3-EA50-4C4D-8ED8-D6004B199FD0}">
      <dsp:nvSpPr>
        <dsp:cNvPr id="0" name=""/>
        <dsp:cNvSpPr/>
      </dsp:nvSpPr>
      <dsp:spPr>
        <a:xfrm>
          <a:off x="6372374" y="1405380"/>
          <a:ext cx="488646" cy="48864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>
            <a:latin typeface="Calibri" panose="020F0502020204030204" pitchFamily="34" charset="0"/>
          </a:endParaRPr>
        </a:p>
      </dsp:txBody>
      <dsp:txXfrm>
        <a:off x="6482319" y="1405380"/>
        <a:ext cx="268756" cy="367706"/>
      </dsp:txXfrm>
    </dsp:sp>
    <dsp:sp modelId="{3B048750-A47E-4C37-A8DA-177DD113031F}">
      <dsp:nvSpPr>
        <dsp:cNvPr id="0" name=""/>
        <dsp:cNvSpPr/>
      </dsp:nvSpPr>
      <dsp:spPr>
        <a:xfrm>
          <a:off x="6849122" y="2249025"/>
          <a:ext cx="488646" cy="48864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6959067" y="2249025"/>
        <a:ext cx="268756" cy="367706"/>
      </dsp:txXfrm>
    </dsp:sp>
    <dsp:sp modelId="{61D3F0BB-CE6F-4E9C-8680-2AF3F15D63B0}">
      <dsp:nvSpPr>
        <dsp:cNvPr id="0" name=""/>
        <dsp:cNvSpPr/>
      </dsp:nvSpPr>
      <dsp:spPr>
        <a:xfrm>
          <a:off x="7325870" y="3113553"/>
          <a:ext cx="488646" cy="48864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>
            <a:latin typeface="Calibri" panose="020F0502020204030204" pitchFamily="34" charset="0"/>
          </a:endParaRPr>
        </a:p>
      </dsp:txBody>
      <dsp:txXfrm>
        <a:off x="7435815" y="3113553"/>
        <a:ext cx="268756" cy="3677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18AC1-CFD6-4246-A2AC-2A9DB60D4DD4}">
      <dsp:nvSpPr>
        <dsp:cNvPr id="0" name=""/>
        <dsp:cNvSpPr/>
      </dsp:nvSpPr>
      <dsp:spPr>
        <a:xfrm>
          <a:off x="0" y="0"/>
          <a:ext cx="6386513" cy="764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>
              <a:latin typeface="Calibri" panose="020F0502020204030204" pitchFamily="34" charset="0"/>
            </a:rPr>
            <a:t>Cuando no se presenten interesados a la Licitación Pública realizada y la licitación se declare desierta con firma del representante institucional.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22398" y="22398"/>
        <a:ext cx="5471843" cy="719928"/>
      </dsp:txXfrm>
    </dsp:sp>
    <dsp:sp modelId="{B97BDB63-A393-477A-B95D-48C1C09DC9E4}">
      <dsp:nvSpPr>
        <dsp:cNvPr id="0" name=""/>
        <dsp:cNvSpPr/>
      </dsp:nvSpPr>
      <dsp:spPr>
        <a:xfrm>
          <a:off x="476915" y="870936"/>
          <a:ext cx="6386513" cy="764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>
              <a:latin typeface="Calibri" panose="020F0502020204030204" pitchFamily="34" charset="0"/>
            </a:rPr>
            <a:t>Si se tratase de contratos que correspondieran a la realización o terminación de un contrato que se haya terminado anticipadamente por falta de cumplimiento del contratante u otras causales, y cuyo remanente no supere las 1.000 UTM.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499313" y="893334"/>
        <a:ext cx="5367731" cy="719928"/>
      </dsp:txXfrm>
    </dsp:sp>
    <dsp:sp modelId="{CCCC0A7A-7BFF-4653-A80B-0B08D9102A4B}">
      <dsp:nvSpPr>
        <dsp:cNvPr id="0" name=""/>
        <dsp:cNvSpPr/>
      </dsp:nvSpPr>
      <dsp:spPr>
        <a:xfrm>
          <a:off x="953830" y="1741873"/>
          <a:ext cx="6386513" cy="764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>
              <a:latin typeface="Calibri" panose="020F0502020204030204" pitchFamily="34" charset="0"/>
            </a:rPr>
            <a:t>Si sólo existe un proveedor a nivel nacional o internacional del bien o servicio. En caso de ser aprobada la solicitud si apareciere un proveedor impugnando la compra estableciendo que también pudo proveer el bien o servicio el gasto no será reconocido como gasto del proyecto.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976228" y="1764271"/>
        <a:ext cx="5367731" cy="719928"/>
      </dsp:txXfrm>
    </dsp:sp>
    <dsp:sp modelId="{DA0BC14C-7A78-45E2-AD81-F9CBE771B4B4}">
      <dsp:nvSpPr>
        <dsp:cNvPr id="0" name=""/>
        <dsp:cNvSpPr/>
      </dsp:nvSpPr>
      <dsp:spPr>
        <a:xfrm>
          <a:off x="1430745" y="2612810"/>
          <a:ext cx="6386513" cy="764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>
              <a:latin typeface="Calibri" panose="020F0502020204030204" pitchFamily="34" charset="0"/>
            </a:rPr>
            <a:t>Si se tratase de contratos de suministro de servicios con personas jurídicas extranjeras que deban ejecutarse fuera del territorio nacional.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1453143" y="2635208"/>
        <a:ext cx="5367731" cy="719928"/>
      </dsp:txXfrm>
    </dsp:sp>
    <dsp:sp modelId="{43C24588-4B06-4A30-B4A1-10EF14285BB4}">
      <dsp:nvSpPr>
        <dsp:cNvPr id="0" name=""/>
        <dsp:cNvSpPr/>
      </dsp:nvSpPr>
      <dsp:spPr>
        <a:xfrm>
          <a:off x="1907660" y="3483747"/>
          <a:ext cx="6386513" cy="764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>
              <a:latin typeface="Calibri" panose="020F0502020204030204" pitchFamily="34" charset="0"/>
            </a:rPr>
            <a:t>En caso de compras urgentes de equipos en razón de eventos no predecibles y que sin los cuales el proyecto podría ser afectado seriamente. En estos casos, la solicitud podrá ser hecha por e-mail dirigido al Encargado de la Unidad Financiero Contable de FONDEF con copia al Analista de proyecto a cargo del proyecto. La solicitud será aprobada o rechazada dentro de 24 horas de haber sido enviada.   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1930058" y="3506145"/>
        <a:ext cx="5367731" cy="719928"/>
      </dsp:txXfrm>
    </dsp:sp>
    <dsp:sp modelId="{BEA2A655-95A6-46AD-9C70-99709B66D22F}">
      <dsp:nvSpPr>
        <dsp:cNvPr id="0" name=""/>
        <dsp:cNvSpPr/>
      </dsp:nvSpPr>
      <dsp:spPr>
        <a:xfrm>
          <a:off x="5889442" y="558674"/>
          <a:ext cx="497071" cy="49707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200" kern="1200">
            <a:latin typeface="Calibri" panose="020F0502020204030204" pitchFamily="34" charset="0"/>
          </a:endParaRPr>
        </a:p>
      </dsp:txBody>
      <dsp:txXfrm>
        <a:off x="6001283" y="558674"/>
        <a:ext cx="273389" cy="374046"/>
      </dsp:txXfrm>
    </dsp:sp>
    <dsp:sp modelId="{5CBD07BE-4637-4741-A42A-560245758982}">
      <dsp:nvSpPr>
        <dsp:cNvPr id="0" name=""/>
        <dsp:cNvSpPr/>
      </dsp:nvSpPr>
      <dsp:spPr>
        <a:xfrm>
          <a:off x="6366357" y="1429610"/>
          <a:ext cx="497071" cy="49707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200" kern="1200">
            <a:latin typeface="Calibri" panose="020F0502020204030204" pitchFamily="34" charset="0"/>
          </a:endParaRPr>
        </a:p>
      </dsp:txBody>
      <dsp:txXfrm>
        <a:off x="6478198" y="1429610"/>
        <a:ext cx="273389" cy="374046"/>
      </dsp:txXfrm>
    </dsp:sp>
    <dsp:sp modelId="{833E8309-002D-482E-89D9-D41BCAD0EA54}">
      <dsp:nvSpPr>
        <dsp:cNvPr id="0" name=""/>
        <dsp:cNvSpPr/>
      </dsp:nvSpPr>
      <dsp:spPr>
        <a:xfrm>
          <a:off x="6843272" y="2287802"/>
          <a:ext cx="497071" cy="49707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200" kern="1200">
            <a:latin typeface="Calibri" panose="020F0502020204030204" pitchFamily="34" charset="0"/>
          </a:endParaRPr>
        </a:p>
      </dsp:txBody>
      <dsp:txXfrm>
        <a:off x="6955113" y="2287802"/>
        <a:ext cx="273389" cy="374046"/>
      </dsp:txXfrm>
    </dsp:sp>
    <dsp:sp modelId="{9C8D564D-94F0-4D98-9864-1A1CED85192A}">
      <dsp:nvSpPr>
        <dsp:cNvPr id="0" name=""/>
        <dsp:cNvSpPr/>
      </dsp:nvSpPr>
      <dsp:spPr>
        <a:xfrm>
          <a:off x="7320187" y="3167235"/>
          <a:ext cx="497071" cy="49707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200" kern="1200">
            <a:latin typeface="Calibri" panose="020F0502020204030204" pitchFamily="34" charset="0"/>
          </a:endParaRPr>
        </a:p>
      </dsp:txBody>
      <dsp:txXfrm>
        <a:off x="7432028" y="3167235"/>
        <a:ext cx="273389" cy="374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71580-89CD-422B-A6B9-D04AFDD97562}">
      <dsp:nvSpPr>
        <dsp:cNvPr id="0" name=""/>
        <dsp:cNvSpPr/>
      </dsp:nvSpPr>
      <dsp:spPr>
        <a:xfrm>
          <a:off x="1345" y="152154"/>
          <a:ext cx="1783923" cy="178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Declaración de Gastos y Aportes</a:t>
          </a:r>
          <a:endParaRPr lang="es-CL" sz="1600" kern="1200" dirty="0"/>
        </a:p>
      </dsp:txBody>
      <dsp:txXfrm>
        <a:off x="262594" y="413403"/>
        <a:ext cx="1261425" cy="1261425"/>
      </dsp:txXfrm>
    </dsp:sp>
    <dsp:sp modelId="{BE1AEFC9-6879-4A68-B2A4-EA18F0CE1999}">
      <dsp:nvSpPr>
        <dsp:cNvPr id="0" name=""/>
        <dsp:cNvSpPr/>
      </dsp:nvSpPr>
      <dsp:spPr>
        <a:xfrm>
          <a:off x="1930123" y="526778"/>
          <a:ext cx="1034675" cy="103467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2067269" y="922438"/>
        <a:ext cx="760383" cy="243355"/>
      </dsp:txXfrm>
    </dsp:sp>
    <dsp:sp modelId="{4157E908-A3A0-4F9F-B035-6F1E6366C461}">
      <dsp:nvSpPr>
        <dsp:cNvPr id="0" name=""/>
        <dsp:cNvSpPr/>
      </dsp:nvSpPr>
      <dsp:spPr>
        <a:xfrm>
          <a:off x="3109654" y="152154"/>
          <a:ext cx="1783923" cy="178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Rendición de Cuentas</a:t>
          </a:r>
          <a:endParaRPr lang="es-CL" sz="1600" kern="1200" dirty="0"/>
        </a:p>
      </dsp:txBody>
      <dsp:txXfrm>
        <a:off x="3370903" y="413403"/>
        <a:ext cx="1261425" cy="1261425"/>
      </dsp:txXfrm>
    </dsp:sp>
    <dsp:sp modelId="{45BD56B5-54D0-436C-89A8-2A6643DCBD27}">
      <dsp:nvSpPr>
        <dsp:cNvPr id="0" name=""/>
        <dsp:cNvSpPr/>
      </dsp:nvSpPr>
      <dsp:spPr>
        <a:xfrm>
          <a:off x="5038432" y="526778"/>
          <a:ext cx="1034675" cy="103467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5175578" y="739921"/>
        <a:ext cx="760383" cy="608389"/>
      </dsp:txXfrm>
    </dsp:sp>
    <dsp:sp modelId="{03398970-1332-45F3-B450-29E401DFBA53}">
      <dsp:nvSpPr>
        <dsp:cNvPr id="0" name=""/>
        <dsp:cNvSpPr/>
      </dsp:nvSpPr>
      <dsp:spPr>
        <a:xfrm>
          <a:off x="6217962" y="152154"/>
          <a:ext cx="1783923" cy="178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Rebaja de Deuda</a:t>
          </a:r>
          <a:endParaRPr lang="es-CL" sz="1600" kern="1200" dirty="0"/>
        </a:p>
      </dsp:txBody>
      <dsp:txXfrm>
        <a:off x="6479211" y="413403"/>
        <a:ext cx="1261425" cy="1261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05907-F72F-43EF-8E04-2FCE8C1C7792}">
      <dsp:nvSpPr>
        <dsp:cNvPr id="0" name=""/>
        <dsp:cNvSpPr/>
      </dsp:nvSpPr>
      <dsp:spPr>
        <a:xfrm>
          <a:off x="1930589" y="0"/>
          <a:ext cx="1510375" cy="1510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Giro de Fondos</a:t>
          </a:r>
          <a:endParaRPr lang="es-CL" sz="1500" kern="1200" dirty="0"/>
        </a:p>
      </dsp:txBody>
      <dsp:txXfrm>
        <a:off x="2151778" y="221189"/>
        <a:ext cx="1067997" cy="1067997"/>
      </dsp:txXfrm>
    </dsp:sp>
    <dsp:sp modelId="{1A9C5060-41D0-40BC-898E-2BB3E3C41AA8}">
      <dsp:nvSpPr>
        <dsp:cNvPr id="0" name=""/>
        <dsp:cNvSpPr/>
      </dsp:nvSpPr>
      <dsp:spPr>
        <a:xfrm>
          <a:off x="3563607" y="318075"/>
          <a:ext cx="876017" cy="87601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3679723" y="498535"/>
        <a:ext cx="643785" cy="515097"/>
      </dsp:txXfrm>
    </dsp:sp>
    <dsp:sp modelId="{021D7D48-A2E1-4F52-A08A-E2AAFC110624}">
      <dsp:nvSpPr>
        <dsp:cNvPr id="0" name=""/>
        <dsp:cNvSpPr/>
      </dsp:nvSpPr>
      <dsp:spPr>
        <a:xfrm>
          <a:off x="4562267" y="896"/>
          <a:ext cx="1510375" cy="1510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Constituye deuda con CONICYT</a:t>
          </a:r>
          <a:endParaRPr lang="es-CL" sz="1500" kern="1200" dirty="0"/>
        </a:p>
      </dsp:txBody>
      <dsp:txXfrm>
        <a:off x="4783456" y="222085"/>
        <a:ext cx="1067997" cy="10679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E1099-6035-4EDE-B032-01579DA36569}">
      <dsp:nvSpPr>
        <dsp:cNvPr id="0" name=""/>
        <dsp:cNvSpPr/>
      </dsp:nvSpPr>
      <dsp:spPr>
        <a:xfrm>
          <a:off x="2370349" y="496760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>
              <a:latin typeface="Calibri" panose="020F0502020204030204" pitchFamily="34" charset="0"/>
            </a:rPr>
            <a:t>1. Director de Proyecto ingresa declaración en S+C</a:t>
          </a:r>
          <a:endParaRPr lang="es-CL" sz="900" kern="1200" dirty="0">
            <a:latin typeface="Calibri" panose="020F0502020204030204" pitchFamily="34" charset="0"/>
          </a:endParaRPr>
        </a:p>
      </dsp:txBody>
      <dsp:txXfrm>
        <a:off x="2370349" y="496760"/>
        <a:ext cx="918752" cy="918752"/>
      </dsp:txXfrm>
    </dsp:sp>
    <dsp:sp modelId="{33547EBC-447C-443E-8231-9A840B846D03}">
      <dsp:nvSpPr>
        <dsp:cNvPr id="0" name=""/>
        <dsp:cNvSpPr/>
      </dsp:nvSpPr>
      <dsp:spPr>
        <a:xfrm>
          <a:off x="205940" y="469799"/>
          <a:ext cx="3448661" cy="3448661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6F03E-A179-48F0-A5BC-7E5CADDEA5C0}">
      <dsp:nvSpPr>
        <dsp:cNvPr id="0" name=""/>
        <dsp:cNvSpPr/>
      </dsp:nvSpPr>
      <dsp:spPr>
        <a:xfrm>
          <a:off x="2926243" y="2207625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>
              <a:latin typeface="Calibri" panose="020F0502020204030204" pitchFamily="34" charset="0"/>
            </a:rPr>
            <a:t>2. Se envía dentro de los 10 días siguientes al periodo a informar</a:t>
          </a:r>
          <a:endParaRPr lang="es-CL" sz="900" kern="1200" dirty="0">
            <a:latin typeface="Calibri" panose="020F0502020204030204" pitchFamily="34" charset="0"/>
          </a:endParaRPr>
        </a:p>
      </dsp:txBody>
      <dsp:txXfrm>
        <a:off x="2926243" y="2207625"/>
        <a:ext cx="918752" cy="918752"/>
      </dsp:txXfrm>
    </dsp:sp>
    <dsp:sp modelId="{AEBFFBDF-362B-4080-AA54-823DD0B6F0ED}">
      <dsp:nvSpPr>
        <dsp:cNvPr id="0" name=""/>
        <dsp:cNvSpPr/>
      </dsp:nvSpPr>
      <dsp:spPr>
        <a:xfrm>
          <a:off x="205940" y="469799"/>
          <a:ext cx="3448661" cy="3448661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53467-E201-46CF-868A-35B1DB2E5D8F}">
      <dsp:nvSpPr>
        <dsp:cNvPr id="0" name=""/>
        <dsp:cNvSpPr/>
      </dsp:nvSpPr>
      <dsp:spPr>
        <a:xfrm>
          <a:off x="1470894" y="3264997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>
              <a:latin typeface="Calibri" panose="020F0502020204030204" pitchFamily="34" charset="0"/>
            </a:rPr>
            <a:t>3. Analista FONDEF revisa y hace observaciones en S+C</a:t>
          </a:r>
        </a:p>
      </dsp:txBody>
      <dsp:txXfrm>
        <a:off x="1470894" y="3264997"/>
        <a:ext cx="918752" cy="918752"/>
      </dsp:txXfrm>
    </dsp:sp>
    <dsp:sp modelId="{960A1916-4E09-4619-90E4-55257FF3D057}">
      <dsp:nvSpPr>
        <dsp:cNvPr id="0" name=""/>
        <dsp:cNvSpPr/>
      </dsp:nvSpPr>
      <dsp:spPr>
        <a:xfrm>
          <a:off x="189007" y="469799"/>
          <a:ext cx="3448661" cy="3448661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A9E27-8D52-4292-A1CE-2FCAF420D309}">
      <dsp:nvSpPr>
        <dsp:cNvPr id="0" name=""/>
        <dsp:cNvSpPr/>
      </dsp:nvSpPr>
      <dsp:spPr>
        <a:xfrm>
          <a:off x="-12806" y="2207625"/>
          <a:ext cx="975457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>
              <a:latin typeface="Calibri" panose="020F0502020204030204" pitchFamily="34" charset="0"/>
            </a:rPr>
            <a:t>4. El proyecto tiene 5 días de plazo para responder y enviar rectificación en S+C</a:t>
          </a:r>
          <a:endParaRPr lang="es-CL" sz="900" kern="1200" dirty="0">
            <a:latin typeface="Calibri" panose="020F0502020204030204" pitchFamily="34" charset="0"/>
          </a:endParaRPr>
        </a:p>
      </dsp:txBody>
      <dsp:txXfrm>
        <a:off x="-12806" y="2207625"/>
        <a:ext cx="975457" cy="918752"/>
      </dsp:txXfrm>
    </dsp:sp>
    <dsp:sp modelId="{03F4156A-51D6-40C8-943A-0F2DF6387FB3}">
      <dsp:nvSpPr>
        <dsp:cNvPr id="0" name=""/>
        <dsp:cNvSpPr/>
      </dsp:nvSpPr>
      <dsp:spPr>
        <a:xfrm>
          <a:off x="205940" y="469799"/>
          <a:ext cx="3448661" cy="3448661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E1FF5-EA09-4BF8-A4D4-0C8B3D7E2FB2}">
      <dsp:nvSpPr>
        <dsp:cNvPr id="0" name=""/>
        <dsp:cNvSpPr/>
      </dsp:nvSpPr>
      <dsp:spPr>
        <a:xfrm>
          <a:off x="571439" y="496760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>
              <a:latin typeface="Calibri" panose="020F0502020204030204" pitchFamily="34" charset="0"/>
            </a:rPr>
            <a:t>5. Analista revisa respuesta y cierra declaración en S+C</a:t>
          </a:r>
          <a:endParaRPr lang="es-CL" sz="900" kern="1200" dirty="0">
            <a:latin typeface="Calibri" panose="020F0502020204030204" pitchFamily="34" charset="0"/>
          </a:endParaRPr>
        </a:p>
      </dsp:txBody>
      <dsp:txXfrm>
        <a:off x="571439" y="496760"/>
        <a:ext cx="918752" cy="918752"/>
      </dsp:txXfrm>
    </dsp:sp>
    <dsp:sp modelId="{A4B2EFB0-AEED-46EA-A53F-60897E95B36D}">
      <dsp:nvSpPr>
        <dsp:cNvPr id="0" name=""/>
        <dsp:cNvSpPr/>
      </dsp:nvSpPr>
      <dsp:spPr>
        <a:xfrm>
          <a:off x="205940" y="469799"/>
          <a:ext cx="3448661" cy="3448661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F9CF-697B-4EB8-8E21-6BF8F49BBE51}">
      <dsp:nvSpPr>
        <dsp:cNvPr id="0" name=""/>
        <dsp:cNvSpPr/>
      </dsp:nvSpPr>
      <dsp:spPr>
        <a:xfrm>
          <a:off x="2243246" y="680672"/>
          <a:ext cx="687018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0" kern="1200" dirty="0" smtClean="0">
              <a:latin typeface="Calibri" panose="020F0502020204030204" pitchFamily="34" charset="0"/>
            </a:rPr>
            <a:t>2. FONDEF valida la rendición y lo envía al SCR </a:t>
          </a:r>
          <a:endParaRPr lang="es-CL" sz="900" b="0" kern="1200" dirty="0">
            <a:latin typeface="Calibri" panose="020F0502020204030204" pitchFamily="34" charset="0"/>
          </a:endParaRPr>
        </a:p>
      </dsp:txBody>
      <dsp:txXfrm>
        <a:off x="2243246" y="680672"/>
        <a:ext cx="687018" cy="687018"/>
      </dsp:txXfrm>
    </dsp:sp>
    <dsp:sp modelId="{3350D568-6057-4E7D-AD91-5A2A9F4F8C83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20573170"/>
            <a:gd name="adj4" fmla="val 18982995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3895E-3B10-48F8-8BE8-49F3E27A1C90}">
      <dsp:nvSpPr>
        <dsp:cNvPr id="0" name=""/>
        <dsp:cNvSpPr/>
      </dsp:nvSpPr>
      <dsp:spPr>
        <a:xfrm>
          <a:off x="2892846" y="2008919"/>
          <a:ext cx="921546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0" kern="1200" dirty="0" smtClean="0">
              <a:latin typeface="Calibri" panose="020F0502020204030204" pitchFamily="34" charset="0"/>
            </a:rPr>
            <a:t>3. La rendición es revisada y se emite un Informe Preliminar</a:t>
          </a:r>
          <a:endParaRPr lang="es-CL" sz="900" b="0" kern="1200" dirty="0">
            <a:latin typeface="Calibri" panose="020F0502020204030204" pitchFamily="34" charset="0"/>
          </a:endParaRPr>
        </a:p>
      </dsp:txBody>
      <dsp:txXfrm>
        <a:off x="2892846" y="2008919"/>
        <a:ext cx="921546" cy="687018"/>
      </dsp:txXfrm>
    </dsp:sp>
    <dsp:sp modelId="{EC8A5605-2539-4A31-9E16-A712634BF471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2294218"/>
            <a:gd name="adj4" fmla="val 776540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C77E-F816-4A2C-9E86-2BA546890521}">
      <dsp:nvSpPr>
        <dsp:cNvPr id="0" name=""/>
        <dsp:cNvSpPr/>
      </dsp:nvSpPr>
      <dsp:spPr>
        <a:xfrm>
          <a:off x="2221182" y="3337166"/>
          <a:ext cx="731145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0" kern="1200" dirty="0" smtClean="0">
              <a:latin typeface="Calibri" panose="020F0502020204030204" pitchFamily="34" charset="0"/>
            </a:rPr>
            <a:t>4. Responde observaciones al SCR</a:t>
          </a:r>
          <a:endParaRPr lang="es-CL" sz="900" b="0" kern="1200" dirty="0">
            <a:latin typeface="Calibri" panose="020F0502020204030204" pitchFamily="34" charset="0"/>
          </a:endParaRPr>
        </a:p>
      </dsp:txBody>
      <dsp:txXfrm>
        <a:off x="2221182" y="3337166"/>
        <a:ext cx="731145" cy="687018"/>
      </dsp:txXfrm>
    </dsp:sp>
    <dsp:sp modelId="{BBC827B0-870F-45C7-B1BA-C7229009872C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6111114"/>
            <a:gd name="adj4" fmla="val 4489941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D7409-D3C6-43ED-AC75-5DEE221B6CC0}">
      <dsp:nvSpPr>
        <dsp:cNvPr id="0" name=""/>
        <dsp:cNvSpPr/>
      </dsp:nvSpPr>
      <dsp:spPr>
        <a:xfrm>
          <a:off x="709518" y="3337166"/>
          <a:ext cx="687018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0" kern="1200" dirty="0" smtClean="0">
              <a:latin typeface="Calibri" panose="020F0502020204030204" pitchFamily="34" charset="0"/>
            </a:rPr>
            <a:t>5. Se emite Informe Final de Rendición de Cuentas</a:t>
          </a:r>
          <a:endParaRPr lang="es-CL" sz="900" b="0" kern="1200" dirty="0">
            <a:latin typeface="Calibri" panose="020F0502020204030204" pitchFamily="34" charset="0"/>
          </a:endParaRPr>
        </a:p>
      </dsp:txBody>
      <dsp:txXfrm>
        <a:off x="709518" y="3337166"/>
        <a:ext cx="687018" cy="687018"/>
      </dsp:txXfrm>
    </dsp:sp>
    <dsp:sp modelId="{AB51F63D-4642-4448-94A5-7A17C8EAE0EA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9773170"/>
            <a:gd name="adj4" fmla="val 8182995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346FA-43A4-4B3A-99BA-C6D983316B1E}">
      <dsp:nvSpPr>
        <dsp:cNvPr id="0" name=""/>
        <dsp:cNvSpPr/>
      </dsp:nvSpPr>
      <dsp:spPr>
        <a:xfrm>
          <a:off x="-57345" y="2008919"/>
          <a:ext cx="687018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0" kern="1200" dirty="0" smtClean="0">
              <a:latin typeface="Calibri" panose="020F0502020204030204" pitchFamily="34" charset="0"/>
            </a:rPr>
            <a:t>6. Se rebaja la deuda contable con CONICYT</a:t>
          </a:r>
          <a:endParaRPr lang="es-CL" sz="900" b="0" kern="1200" dirty="0">
            <a:latin typeface="Calibri" panose="020F0502020204030204" pitchFamily="34" charset="0"/>
          </a:endParaRPr>
        </a:p>
      </dsp:txBody>
      <dsp:txXfrm>
        <a:off x="-57345" y="2008919"/>
        <a:ext cx="687018" cy="687018"/>
      </dsp:txXfrm>
    </dsp:sp>
    <dsp:sp modelId="{8F384D43-770D-43F6-87B2-223C0BFD2212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13166715"/>
            <a:gd name="adj4" fmla="val 11576540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CF5B9-8DD0-4E17-B0CD-02EDF08FF77B}">
      <dsp:nvSpPr>
        <dsp:cNvPr id="0" name=""/>
        <dsp:cNvSpPr/>
      </dsp:nvSpPr>
      <dsp:spPr>
        <a:xfrm>
          <a:off x="709518" y="680672"/>
          <a:ext cx="687018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b="0" kern="1200" dirty="0" smtClean="0">
              <a:latin typeface="Calibri" panose="020F0502020204030204" pitchFamily="34" charset="0"/>
            </a:rPr>
            <a:t>1. Debe enviar el formulario de rendición original a FONDEF</a:t>
          </a:r>
          <a:endParaRPr lang="es-CL" sz="900" b="0" kern="1200" dirty="0">
            <a:latin typeface="Calibri" panose="020F0502020204030204" pitchFamily="34" charset="0"/>
          </a:endParaRPr>
        </a:p>
      </dsp:txBody>
      <dsp:txXfrm>
        <a:off x="709518" y="680672"/>
        <a:ext cx="687018" cy="687018"/>
      </dsp:txXfrm>
    </dsp:sp>
    <dsp:sp modelId="{B8CD4010-8D7F-4A63-A437-83610E9919A1}">
      <dsp:nvSpPr>
        <dsp:cNvPr id="0" name=""/>
        <dsp:cNvSpPr/>
      </dsp:nvSpPr>
      <dsp:spPr>
        <a:xfrm>
          <a:off x="150298" y="673568"/>
          <a:ext cx="3357720" cy="3357720"/>
        </a:xfrm>
        <a:prstGeom prst="circularArrow">
          <a:avLst>
            <a:gd name="adj1" fmla="val 3990"/>
            <a:gd name="adj2" fmla="val 250290"/>
            <a:gd name="adj3" fmla="val 16911114"/>
            <a:gd name="adj4" fmla="val 15238596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723A3-5490-4B3E-9815-29D2ABFEBBBB}">
      <dsp:nvSpPr>
        <dsp:cNvPr id="0" name=""/>
        <dsp:cNvSpPr/>
      </dsp:nvSpPr>
      <dsp:spPr>
        <a:xfrm>
          <a:off x="0" y="0"/>
          <a:ext cx="6509523" cy="6205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Cada vez que CONICYT realiza un giro de fondos a una institución beneficiaria, está se constituye como en un Deudor de CONICYT.</a:t>
          </a:r>
        </a:p>
      </dsp:txBody>
      <dsp:txXfrm>
        <a:off x="18174" y="18174"/>
        <a:ext cx="5787518" cy="584155"/>
      </dsp:txXfrm>
    </dsp:sp>
    <dsp:sp modelId="{1BD7CE3E-B5D5-44BC-B8AD-627108F120C0}">
      <dsp:nvSpPr>
        <dsp:cNvPr id="0" name=""/>
        <dsp:cNvSpPr/>
      </dsp:nvSpPr>
      <dsp:spPr>
        <a:xfrm>
          <a:off x="545172" y="733322"/>
          <a:ext cx="6509523" cy="6205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La institución rinde cuentas, y estas rendiciones de cuentas son aprobadas o rechazadas por CONICYT.</a:t>
          </a:r>
        </a:p>
      </dsp:txBody>
      <dsp:txXfrm>
        <a:off x="563346" y="751496"/>
        <a:ext cx="5524675" cy="584155"/>
      </dsp:txXfrm>
    </dsp:sp>
    <dsp:sp modelId="{7EF5FB03-E282-47DB-AD07-3D8C5F47047F}">
      <dsp:nvSpPr>
        <dsp:cNvPr id="0" name=""/>
        <dsp:cNvSpPr/>
      </dsp:nvSpPr>
      <dsp:spPr>
        <a:xfrm>
          <a:off x="1082208" y="1466644"/>
          <a:ext cx="6509523" cy="6205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smtClean="0"/>
            <a:t>Después de </a:t>
          </a:r>
          <a:r>
            <a:rPr lang="es-CL" sz="1200" b="1" i="1" kern="1200" smtClean="0"/>
            <a:t>12 meses </a:t>
          </a:r>
          <a:r>
            <a:rPr lang="es-CL" sz="1200" kern="1200" smtClean="0"/>
            <a:t>de realizado el giro de fondos, si la institución no ha rendido, la deuda se considera </a:t>
          </a:r>
          <a:r>
            <a:rPr lang="es-CL" sz="1200" b="1" kern="1200" smtClean="0"/>
            <a:t>vencida</a:t>
          </a:r>
          <a:r>
            <a:rPr lang="es-CL" sz="1200" kern="1200" smtClean="0"/>
            <a:t>.</a:t>
          </a:r>
          <a:endParaRPr lang="es-CL" sz="1200" kern="1200" dirty="0" smtClean="0"/>
        </a:p>
      </dsp:txBody>
      <dsp:txXfrm>
        <a:off x="1100382" y="1484818"/>
        <a:ext cx="5532812" cy="584155"/>
      </dsp:txXfrm>
    </dsp:sp>
    <dsp:sp modelId="{17CCC78F-653B-4294-9CCF-7C4947BBF9F0}">
      <dsp:nvSpPr>
        <dsp:cNvPr id="0" name=""/>
        <dsp:cNvSpPr/>
      </dsp:nvSpPr>
      <dsp:spPr>
        <a:xfrm>
          <a:off x="1627380" y="2199967"/>
          <a:ext cx="6509523" cy="6205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smtClean="0"/>
            <a:t>Después de </a:t>
          </a:r>
          <a:r>
            <a:rPr lang="es-CL" sz="1200" b="1" i="1" kern="1200" smtClean="0"/>
            <a:t>24 meses </a:t>
          </a:r>
          <a:r>
            <a:rPr lang="es-CL" sz="1200" kern="1200" smtClean="0"/>
            <a:t>de realizado el giro de fondos, si la institución no ha rendido, la deuda se considera </a:t>
          </a:r>
          <a:r>
            <a:rPr lang="es-CL" sz="1200" b="1" kern="1200" smtClean="0"/>
            <a:t>morosa.</a:t>
          </a:r>
          <a:endParaRPr lang="es-CL" sz="1200" b="1" kern="1200" dirty="0" smtClean="0"/>
        </a:p>
      </dsp:txBody>
      <dsp:txXfrm>
        <a:off x="1645554" y="2218141"/>
        <a:ext cx="5524675" cy="584155"/>
      </dsp:txXfrm>
    </dsp:sp>
    <dsp:sp modelId="{FB40C164-5A9C-45F3-8B60-E48C09BFF81D}">
      <dsp:nvSpPr>
        <dsp:cNvPr id="0" name=""/>
        <dsp:cNvSpPr/>
      </dsp:nvSpPr>
      <dsp:spPr>
        <a:xfrm>
          <a:off x="6106195" y="475249"/>
          <a:ext cx="403327" cy="40332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6196944" y="475249"/>
        <a:ext cx="221829" cy="303504"/>
      </dsp:txXfrm>
    </dsp:sp>
    <dsp:sp modelId="{8169FC97-9716-41B0-BFC2-703740A00C98}">
      <dsp:nvSpPr>
        <dsp:cNvPr id="0" name=""/>
        <dsp:cNvSpPr/>
      </dsp:nvSpPr>
      <dsp:spPr>
        <a:xfrm>
          <a:off x="6651368" y="1208571"/>
          <a:ext cx="403327" cy="40332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6742117" y="1208571"/>
        <a:ext cx="221829" cy="303504"/>
      </dsp:txXfrm>
    </dsp:sp>
    <dsp:sp modelId="{F01391C0-B76B-4F06-8D90-85D8CE532784}">
      <dsp:nvSpPr>
        <dsp:cNvPr id="0" name=""/>
        <dsp:cNvSpPr/>
      </dsp:nvSpPr>
      <dsp:spPr>
        <a:xfrm>
          <a:off x="7188404" y="1941894"/>
          <a:ext cx="403327" cy="40332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7279153" y="1941894"/>
        <a:ext cx="221829" cy="3035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A288C-08F8-428A-9ECF-9D4B7A5F0F9B}">
      <dsp:nvSpPr>
        <dsp:cNvPr id="0" name=""/>
        <dsp:cNvSpPr/>
      </dsp:nvSpPr>
      <dsp:spPr>
        <a:xfrm>
          <a:off x="0" y="266953"/>
          <a:ext cx="7859216" cy="3403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229108" rIns="60996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  <a:t> La garantía debe ser emitida por el monto adeudado.</a:t>
          </a:r>
          <a:endParaRPr lang="es-CL" sz="1400" kern="1200" dirty="0">
            <a:solidFill>
              <a:schemeClr val="tx2"/>
            </a:solidFill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  <a:t> Si corresponde un siguiente giro, la garantía debe ser emitida por el monto a girar mas el saldo sin rendir. </a:t>
          </a:r>
          <a:endParaRPr lang="es-CL" sz="1400" kern="1200" dirty="0">
            <a:solidFill>
              <a:schemeClr val="tx2"/>
            </a:solidFill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  <a:t> Se debe considerar la vigencia de esta como la fecha de termino del proyecto + 180 días.</a:t>
          </a:r>
          <a:endParaRPr lang="es-CL" sz="1400" kern="1200" dirty="0">
            <a:solidFill>
              <a:schemeClr val="tx2"/>
            </a:solidFill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  <a:t> Si el proyecto solicita una prorroga y esta es aceptada, la garantía deberá extenderse por el plazo prorrogado (nueva fecha de termino) +180 días.</a:t>
          </a:r>
          <a:endParaRPr lang="es-CL" sz="1400" kern="1200" dirty="0">
            <a:solidFill>
              <a:schemeClr val="tx2"/>
            </a:solidFill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  <a:t> La garantía debe encontrarse vigente hasta que se finalice la situación financiera y técnica del proyecto.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  <a:t> Una vez que se envié el Informe Final del proyecto se liberara la garantía en custodia.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chemeClr val="tx2"/>
              </a:solidFill>
              <a:latin typeface="Calibri" panose="020F0502020204030204" pitchFamily="34" charset="0"/>
            </a:rPr>
            <a:t> Si no está rendida y aprobada la rendición por la totalidad del monto que está garantizado, Se debe renovar el documento en garantía. </a:t>
          </a:r>
          <a:r>
            <a:rPr lang="es-CL" sz="1400" b="1" kern="1200" dirty="0" smtClean="0">
              <a:solidFill>
                <a:schemeClr val="tx2"/>
              </a:solidFill>
              <a:latin typeface="Calibri" panose="020F0502020204030204" pitchFamily="34" charset="0"/>
            </a:rPr>
            <a:t>En caso contrario, se procede al cobro de la garantía.</a:t>
          </a:r>
          <a:endParaRPr lang="es-CL" sz="1400" kern="1200" dirty="0" smtClean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166132" y="433085"/>
        <a:ext cx="7526952" cy="3070969"/>
      </dsp:txXfrm>
    </dsp:sp>
    <dsp:sp modelId="{67717416-D143-49F9-83C3-45903AC35C04}">
      <dsp:nvSpPr>
        <dsp:cNvPr id="0" name=""/>
        <dsp:cNvSpPr/>
      </dsp:nvSpPr>
      <dsp:spPr>
        <a:xfrm>
          <a:off x="442391" y="0"/>
          <a:ext cx="5501451" cy="550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Renovación de la Garantía 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469248" y="26857"/>
        <a:ext cx="5447737" cy="4964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AF12E-B37A-4991-8E41-5940A064B94B}">
      <dsp:nvSpPr>
        <dsp:cNvPr id="0" name=""/>
        <dsp:cNvSpPr/>
      </dsp:nvSpPr>
      <dsp:spPr>
        <a:xfrm>
          <a:off x="0" y="0"/>
          <a:ext cx="6549127" cy="9582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Cuando se cierra la última declaración de gastos y aportes del proyecto, se determina si el proyecto ha </a:t>
          </a:r>
          <a:r>
            <a:rPr lang="es-CL" sz="1200" b="1" kern="1200" dirty="0" smtClean="0">
              <a:latin typeface="Calibri" panose="020F0502020204030204" pitchFamily="34" charset="0"/>
            </a:rPr>
            <a:t>enterado sus compromisos</a:t>
          </a:r>
          <a:r>
            <a:rPr lang="es-CL" sz="1200" kern="1200" dirty="0" smtClean="0">
              <a:latin typeface="Calibri" panose="020F0502020204030204" pitchFamily="34" charset="0"/>
            </a:rPr>
            <a:t> referente a los aportes Institucionales y de empresas asociadas.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28066" y="28066"/>
        <a:ext cx="5515093" cy="902125"/>
      </dsp:txXfrm>
    </dsp:sp>
    <dsp:sp modelId="{8D0A9333-38DC-4251-B33C-517B04B18552}">
      <dsp:nvSpPr>
        <dsp:cNvPr id="0" name=""/>
        <dsp:cNvSpPr/>
      </dsp:nvSpPr>
      <dsp:spPr>
        <a:xfrm>
          <a:off x="577864" y="1117967"/>
          <a:ext cx="6549127" cy="9582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debe enviar la </a:t>
          </a:r>
          <a:r>
            <a:rPr lang="es-CL" sz="1200" b="1" kern="1200" dirty="0" smtClean="0">
              <a:latin typeface="Calibri" panose="020F0502020204030204" pitchFamily="34" charset="0"/>
            </a:rPr>
            <a:t>documentación original</a:t>
          </a:r>
          <a:r>
            <a:rPr lang="es-CL" sz="1200" kern="1200" dirty="0" smtClean="0">
              <a:latin typeface="Calibri" panose="020F0502020204030204" pitchFamily="34" charset="0"/>
            </a:rPr>
            <a:t> que respalda los aportes a FONDEF.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605930" y="1146033"/>
        <a:ext cx="5292263" cy="902125"/>
      </dsp:txXfrm>
    </dsp:sp>
    <dsp:sp modelId="{B871D51D-8107-4CF2-8D4D-9ACDE420DD3F}">
      <dsp:nvSpPr>
        <dsp:cNvPr id="0" name=""/>
        <dsp:cNvSpPr/>
      </dsp:nvSpPr>
      <dsp:spPr>
        <a:xfrm>
          <a:off x="1155728" y="2235935"/>
          <a:ext cx="6549127" cy="9582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Estos documentos serán revisados, si presentan observaciones se emite un informe Preliminar financiero – Contable, si no presentan observaciones se emite el informe final FONDEF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183794" y="2264001"/>
        <a:ext cx="5292263" cy="902125"/>
      </dsp:txXfrm>
    </dsp:sp>
    <dsp:sp modelId="{95084683-6C3F-4034-A44C-0656F3F7016A}">
      <dsp:nvSpPr>
        <dsp:cNvPr id="0" name=""/>
        <dsp:cNvSpPr/>
      </dsp:nvSpPr>
      <dsp:spPr>
        <a:xfrm>
          <a:off x="5926259" y="726678"/>
          <a:ext cx="622867" cy="62286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</dsp:txBody>
      <dsp:txXfrm>
        <a:off x="6066404" y="726678"/>
        <a:ext cx="342577" cy="468707"/>
      </dsp:txXfrm>
    </dsp:sp>
    <dsp:sp modelId="{76AC47AC-9BEE-446B-9D31-9BF1390BB287}">
      <dsp:nvSpPr>
        <dsp:cNvPr id="0" name=""/>
        <dsp:cNvSpPr/>
      </dsp:nvSpPr>
      <dsp:spPr>
        <a:xfrm>
          <a:off x="6504124" y="1838258"/>
          <a:ext cx="622867" cy="62286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>
            <a:latin typeface="Calibri" panose="020F0502020204030204" pitchFamily="34" charset="0"/>
          </a:endParaRPr>
        </a:p>
      </dsp:txBody>
      <dsp:txXfrm>
        <a:off x="6644269" y="1838258"/>
        <a:ext cx="342577" cy="4687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10283-68A0-46FE-881B-784D377E7CBD}">
      <dsp:nvSpPr>
        <dsp:cNvPr id="0" name=""/>
        <dsp:cNvSpPr/>
      </dsp:nvSpPr>
      <dsp:spPr>
        <a:xfrm>
          <a:off x="0" y="268630"/>
          <a:ext cx="8291264" cy="187425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494" tIns="354076" rIns="643494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>
              <a:latin typeface="Calibri" panose="020F0502020204030204" pitchFamily="34" charset="0"/>
            </a:rPr>
            <a:t>A través de un cheque nominativo y cruzado a nombre de CONICYT – FONDEF, o bien, realizar una transferencia electrónica a la cuenta corriente habilitada para este propósito. </a:t>
          </a:r>
          <a:endParaRPr lang="es-CL" sz="1000" kern="1200" dirty="0">
            <a:latin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000" kern="1200" dirty="0">
            <a:latin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dirty="0" smtClean="0">
              <a:latin typeface="Calibri" panose="020F0502020204030204" pitchFamily="34" charset="0"/>
            </a:rPr>
            <a:t>Titular		: CONICYT – FONDEF</a:t>
          </a:r>
          <a:endParaRPr lang="es-CL" sz="1000" kern="1200" dirty="0">
            <a:latin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dirty="0" smtClean="0">
              <a:latin typeface="Calibri" panose="020F0502020204030204" pitchFamily="34" charset="0"/>
            </a:rPr>
            <a:t>Banco		: Banco Estado</a:t>
          </a:r>
          <a:endParaRPr lang="es-CL" sz="1000" kern="1200" dirty="0">
            <a:latin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dirty="0" smtClean="0">
              <a:latin typeface="Calibri" panose="020F0502020204030204" pitchFamily="34" charset="0"/>
            </a:rPr>
            <a:t>Tipo de Cuenta	: Cuenta Corriente</a:t>
          </a:r>
          <a:endParaRPr lang="es-CL" sz="1000" kern="1200" dirty="0">
            <a:latin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dirty="0" smtClean="0">
              <a:latin typeface="Calibri" panose="020F0502020204030204" pitchFamily="34" charset="0"/>
            </a:rPr>
            <a:t>N° de Cuenta	: 9019871</a:t>
          </a:r>
          <a:endParaRPr lang="es-CL" sz="1000" kern="1200" dirty="0">
            <a:latin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dirty="0" smtClean="0">
              <a:latin typeface="Calibri" panose="020F0502020204030204" pitchFamily="34" charset="0"/>
            </a:rPr>
            <a:t>RUT CONICYT	: 60.915.000-9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91493" y="360123"/>
        <a:ext cx="8108278" cy="1691264"/>
      </dsp:txXfrm>
    </dsp:sp>
    <dsp:sp modelId="{0549801D-65CC-4ECF-AEA2-F964DFDA61D3}">
      <dsp:nvSpPr>
        <dsp:cNvPr id="0" name=""/>
        <dsp:cNvSpPr/>
      </dsp:nvSpPr>
      <dsp:spPr>
        <a:xfrm>
          <a:off x="414563" y="17710"/>
          <a:ext cx="580388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>
              <a:latin typeface="Calibri" panose="020F0502020204030204" pitchFamily="34" charset="0"/>
            </a:rPr>
            <a:t>Una vez Finalizado el Proyecto, se deben realizar los siguientes reintegros a CONICYT.</a:t>
          </a:r>
          <a:endParaRPr lang="es-CL" sz="1100" b="1" kern="1200" dirty="0">
            <a:latin typeface="Calibri" panose="020F0502020204030204" pitchFamily="34" charset="0"/>
          </a:endParaRPr>
        </a:p>
      </dsp:txBody>
      <dsp:txXfrm>
        <a:off x="439061" y="42208"/>
        <a:ext cx="5754888" cy="452844"/>
      </dsp:txXfrm>
    </dsp:sp>
    <dsp:sp modelId="{FC5D05AE-D99A-4063-89F8-EBE2A2768699}">
      <dsp:nvSpPr>
        <dsp:cNvPr id="0" name=""/>
        <dsp:cNvSpPr/>
      </dsp:nvSpPr>
      <dsp:spPr>
        <a:xfrm>
          <a:off x="0" y="2485600"/>
          <a:ext cx="8291264" cy="62921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494" tIns="354076" rIns="643494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b="0" kern="1200" smtClean="0">
              <a:latin typeface="Calibri" panose="020F0502020204030204" pitchFamily="34" charset="0"/>
            </a:rPr>
            <a:t> 15 días a contar del envió de la ultima declaración de gastos.</a:t>
          </a:r>
          <a:r>
            <a:rPr lang="es-CL" sz="1000" kern="1200" smtClean="0">
              <a:latin typeface="Calibri" panose="020F0502020204030204" pitchFamily="34" charset="0"/>
            </a:rPr>
            <a:t>	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30716" y="2516316"/>
        <a:ext cx="8229832" cy="567780"/>
      </dsp:txXfrm>
    </dsp:sp>
    <dsp:sp modelId="{FCBD37CD-6876-43E4-A35B-2F17A0C4689E}">
      <dsp:nvSpPr>
        <dsp:cNvPr id="0" name=""/>
        <dsp:cNvSpPr/>
      </dsp:nvSpPr>
      <dsp:spPr>
        <a:xfrm>
          <a:off x="414563" y="2234680"/>
          <a:ext cx="580388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>
              <a:latin typeface="Calibri" panose="020F0502020204030204" pitchFamily="34" charset="0"/>
            </a:rPr>
            <a:t>Saldo no Declarado en Plataforma S+C</a:t>
          </a:r>
          <a:endParaRPr lang="es-CL" sz="1100" b="1" kern="1200" dirty="0">
            <a:latin typeface="Calibri" panose="020F0502020204030204" pitchFamily="34" charset="0"/>
          </a:endParaRPr>
        </a:p>
      </dsp:txBody>
      <dsp:txXfrm>
        <a:off x="439061" y="2259178"/>
        <a:ext cx="5754888" cy="452844"/>
      </dsp:txXfrm>
    </dsp:sp>
    <dsp:sp modelId="{9814F851-6B86-47CD-BECC-BFD60A3B695A}">
      <dsp:nvSpPr>
        <dsp:cNvPr id="0" name=""/>
        <dsp:cNvSpPr/>
      </dsp:nvSpPr>
      <dsp:spPr>
        <a:xfrm>
          <a:off x="0" y="3457533"/>
          <a:ext cx="8291264" cy="62921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494" tIns="354076" rIns="643494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b="0" kern="1200" smtClean="0">
              <a:latin typeface="Calibri" panose="020F0502020204030204" pitchFamily="34" charset="0"/>
            </a:rPr>
            <a:t>15 días a contar de la emisión del ultimo informe final del </a:t>
          </a:r>
          <a:r>
            <a:rPr lang="es-CL" sz="1000" kern="1200" smtClean="0">
              <a:latin typeface="Calibri" panose="020F0502020204030204" pitchFamily="34" charset="0"/>
            </a:rPr>
            <a:t>Subdepartamento de Control de Rendiciones</a:t>
          </a:r>
          <a:r>
            <a:rPr lang="es-CL" sz="1000" b="0" kern="1200" smtClean="0">
              <a:latin typeface="Calibri" panose="020F0502020204030204" pitchFamily="34" charset="0"/>
            </a:rPr>
            <a:t>.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30716" y="3488249"/>
        <a:ext cx="8229832" cy="567780"/>
      </dsp:txXfrm>
    </dsp:sp>
    <dsp:sp modelId="{42FC8839-5BB4-43CB-8F4F-AFA35FD84C91}">
      <dsp:nvSpPr>
        <dsp:cNvPr id="0" name=""/>
        <dsp:cNvSpPr/>
      </dsp:nvSpPr>
      <dsp:spPr>
        <a:xfrm>
          <a:off x="414563" y="3206612"/>
          <a:ext cx="580388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>
              <a:latin typeface="Calibri" panose="020F0502020204030204" pitchFamily="34" charset="0"/>
            </a:rPr>
            <a:t>Gastos Rechazados por el </a:t>
          </a:r>
          <a:r>
            <a:rPr lang="es-CL" sz="1100" b="1" kern="1200" dirty="0" err="1" smtClean="0">
              <a:latin typeface="Calibri" panose="020F0502020204030204" pitchFamily="34" charset="0"/>
            </a:rPr>
            <a:t>Subdepartamento</a:t>
          </a:r>
          <a:r>
            <a:rPr lang="es-CL" sz="1100" b="1" kern="1200" dirty="0" smtClean="0">
              <a:latin typeface="Calibri" panose="020F0502020204030204" pitchFamily="34" charset="0"/>
            </a:rPr>
            <a:t> de Control de Rendiciones</a:t>
          </a:r>
          <a:endParaRPr lang="es-CL" sz="1100" b="1" kern="1200" dirty="0">
            <a:latin typeface="Calibri" panose="020F0502020204030204" pitchFamily="34" charset="0"/>
          </a:endParaRPr>
        </a:p>
      </dsp:txBody>
      <dsp:txXfrm>
        <a:off x="439061" y="3231110"/>
        <a:ext cx="5754888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EEDBAF-01C1-4CFF-8B0C-0C10BAFFD924}" type="datetimeFigureOut">
              <a:rPr lang="es-CL" smtClean="0"/>
              <a:t>29-03-2016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8DF467-6FD5-4A7F-AB4B-A5AD43F052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367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C8AE-E3DF-4C73-92D3-64828C28A8DF}" type="datetimeFigureOut">
              <a:rPr lang="es-CL" smtClean="0"/>
              <a:t>29-03-2016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8FB7E-6ABE-48CD-AEB3-6874386A8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2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69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572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319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231901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 (</a:t>
            </a:r>
            <a:r>
              <a:rPr lang="es-CL" dirty="0" err="1" smtClean="0"/>
              <a:t>verdana</a:t>
            </a:r>
            <a:r>
              <a:rPr lang="es-CL" dirty="0" smtClean="0"/>
              <a:t>)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683568" y="4268688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:p14="http://schemas.microsoft.com/office/powerpoint/2010/main" val="396140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7544" y="1556792"/>
            <a:ext cx="8229600" cy="4525963"/>
          </a:xfrm>
        </p:spPr>
        <p:txBody>
          <a:bodyPr/>
          <a:lstStyle>
            <a:lvl1pPr fontAlgn="base">
              <a:spcAft>
                <a:spcPct val="0"/>
              </a:spcAft>
              <a:buClr>
                <a:srgbClr val="006CB7"/>
              </a:buClr>
              <a:buFont typeface="Arial" pitchFamily="-112" charset="0"/>
              <a:buChar char="•"/>
              <a:defRPr baseline="0"/>
            </a:lvl1pPr>
            <a:lvl2pPr fontAlgn="base">
              <a:spcAft>
                <a:spcPct val="0"/>
              </a:spcAft>
              <a:buFont typeface="Arial" pitchFamily="-112" charset="0"/>
              <a:buChar char="–"/>
              <a:defRPr/>
            </a:lvl2pPr>
            <a:lvl3pPr fontAlgn="base">
              <a:spcAft>
                <a:spcPct val="0"/>
              </a:spcAft>
              <a:buFont typeface="Arial" pitchFamily="-112" charset="0"/>
              <a:buChar char="•"/>
              <a:defRPr/>
            </a:lvl3pPr>
          </a:lstStyle>
          <a:p>
            <a:pPr lvl="0"/>
            <a:r>
              <a:rPr lang="es-ES" dirty="0" smtClean="0"/>
              <a:t>Diapositivas para presentaciones de Programas o Departamentos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Segundo nivel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225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smtClean="0"/>
              <a:t>Subtítulo de la presentación en una línea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27561C2-1505-4D2A-8EA0-97396F696B67}" type="datetimeFigureOut">
              <a:rPr lang="es-CL" smtClean="0"/>
              <a:pPr/>
              <a:t>29-03-2016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846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149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87047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:p14="http://schemas.microsoft.com/office/powerpoint/2010/main" val="143158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29-03-2016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919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215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528215"/>
            <a:ext cx="4021286" cy="5853113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690265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5073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547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br>
              <a:rPr lang="es-ES" dirty="0" smtClean="0"/>
            </a:b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61C2-1505-4D2A-8EA0-97396F696B67}" type="datetimeFigureOut">
              <a:rPr lang="es-CL" smtClean="0"/>
              <a:pPr/>
              <a:t>29-03-2016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48DF-C75A-4687-94D5-41AA4039598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55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onicyt.cl/fonis/2016/03/29/taller-de-control-financiero-contable-y-tecnico-proyectos-fonis-documentacion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jalbarran@conicyt.cl" TargetMode="External"/><Relationship Id="rId3" Type="http://schemas.openxmlformats.org/officeDocument/2006/relationships/hyperlink" Target="mailto:pgarces@conicyt.cl" TargetMode="External"/><Relationship Id="rId7" Type="http://schemas.openxmlformats.org/officeDocument/2006/relationships/hyperlink" Target="mailto:msanchez@conicyt.c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munoz@conicyt.cl" TargetMode="External"/><Relationship Id="rId5" Type="http://schemas.openxmlformats.org/officeDocument/2006/relationships/hyperlink" Target="mailto:chuerta@conicyt.cl" TargetMode="External"/><Relationship Id="rId4" Type="http://schemas.openxmlformats.org/officeDocument/2006/relationships/hyperlink" Target="mailto:gromero@conicyt.c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8136904" cy="1800200"/>
          </a:xfrm>
        </p:spPr>
        <p:txBody>
          <a:bodyPr>
            <a:normAutofit/>
          </a:bodyPr>
          <a:lstStyle/>
          <a:p>
            <a:pPr algn="ctr"/>
            <a:r>
              <a:rPr lang="es-CL" sz="4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Seguimiento y Control Financiero</a:t>
            </a:r>
            <a:r>
              <a:rPr lang="es-CL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s-CL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Fondo Nacional de Investigación y Desarrollo en Salud</a:t>
            </a:r>
            <a:endParaRPr lang="es-CL" sz="2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7776864" cy="1752600"/>
          </a:xfrm>
        </p:spPr>
        <p:txBody>
          <a:bodyPr/>
          <a:lstStyle/>
          <a:p>
            <a:endParaRPr lang="es-CL" dirty="0" smtClean="0"/>
          </a:p>
          <a:p>
            <a:r>
              <a:rPr lang="es-C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Instituciones Privadas</a:t>
            </a:r>
          </a:p>
        </p:txBody>
      </p:sp>
    </p:spTree>
    <p:extLst>
      <p:ext uri="{BB962C8B-B14F-4D97-AF65-F5344CB8AC3E}">
        <p14:creationId xmlns:p14="http://schemas.microsoft.com/office/powerpoint/2010/main" val="16706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601216" y="2132856"/>
          <a:ext cx="785921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9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120150"/>
              </p:ext>
            </p:extLst>
          </p:nvPr>
        </p:nvGraphicFramePr>
        <p:xfrm>
          <a:off x="755576" y="2121855"/>
          <a:ext cx="7704856" cy="3194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57200" y="1608164"/>
            <a:ext cx="82912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Revisión final de aportes</a:t>
            </a:r>
          </a:p>
        </p:txBody>
      </p:sp>
      <p:sp>
        <p:nvSpPr>
          <p:cNvPr id="12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457200" y="1628800"/>
            <a:ext cx="82912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CL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Reintegro de fondos</a:t>
            </a:r>
          </a:p>
        </p:txBody>
      </p:sp>
      <p:sp>
        <p:nvSpPr>
          <p:cNvPr id="8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/>
          </p:nvPr>
        </p:nvGraphicFramePr>
        <p:xfrm>
          <a:off x="457200" y="2132856"/>
          <a:ext cx="829126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29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57200" y="1556792"/>
            <a:ext cx="829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CIERRE FINANCIERO CONTABLE</a:t>
            </a:r>
          </a:p>
        </p:txBody>
      </p:sp>
      <p:graphicFrame>
        <p:nvGraphicFramePr>
          <p:cNvPr id="7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45468"/>
              </p:ext>
            </p:extLst>
          </p:nvPr>
        </p:nvGraphicFramePr>
        <p:xfrm>
          <a:off x="613065" y="2492896"/>
          <a:ext cx="797953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1216" y="1575192"/>
            <a:ext cx="8147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Inventario de equipos</a:t>
            </a:r>
            <a:endParaRPr lang="es-CL" sz="15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2596772"/>
              </p:ext>
            </p:extLst>
          </p:nvPr>
        </p:nvGraphicFramePr>
        <p:xfrm>
          <a:off x="457200" y="2132856"/>
          <a:ext cx="829126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095" y="1557338"/>
            <a:ext cx="8100036" cy="4525962"/>
          </a:xfrm>
          <a:prstGeom prst="rect">
            <a:avLst/>
          </a:prstGeom>
        </p:spPr>
      </p:pic>
      <p:sp>
        <p:nvSpPr>
          <p:cNvPr id="7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Proyectos FONIS</a:t>
            </a:r>
            <a:br>
              <a:rPr lang="es-CL" dirty="0" smtClean="0"/>
            </a:br>
            <a:r>
              <a:rPr lang="es-CL" dirty="0" smtClean="0"/>
              <a:t>Programa FONDEF</a:t>
            </a:r>
            <a:br>
              <a:rPr lang="es-CL" dirty="0" smtClean="0"/>
            </a:br>
            <a:r>
              <a:rPr lang="es-CL" dirty="0" smtClean="0"/>
              <a:t>Comisión Nacional de Investigación Científica y Tecnológica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31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L" b="1" dirty="0" smtClean="0"/>
          </a:p>
          <a:p>
            <a:pPr marL="0" indent="0" algn="ctr">
              <a:buNone/>
            </a:pPr>
            <a:endParaRPr lang="es-CL" b="1" dirty="0"/>
          </a:p>
          <a:p>
            <a:pPr marL="0" indent="0" algn="ctr">
              <a:buNone/>
            </a:pPr>
            <a:endParaRPr lang="es-CL" b="1" dirty="0" smtClean="0"/>
          </a:p>
          <a:p>
            <a:pPr marL="0" indent="0" algn="ctr">
              <a:buNone/>
            </a:pPr>
            <a:r>
              <a:rPr lang="es-CL" sz="5000" b="1" dirty="0" smtClean="0">
                <a:solidFill>
                  <a:schemeClr val="accent1">
                    <a:lumMod val="75000"/>
                  </a:schemeClr>
                </a:solidFill>
              </a:rPr>
              <a:t>Temas Varios</a:t>
            </a:r>
            <a:endParaRPr lang="es-CL" sz="5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535113"/>
              </p:ext>
            </p:extLst>
          </p:nvPr>
        </p:nvGraphicFramePr>
        <p:xfrm>
          <a:off x="454291" y="1988840"/>
          <a:ext cx="829417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54291" y="1545856"/>
            <a:ext cx="8294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sz="1600" dirty="0" smtClean="0">
                <a:latin typeface="Calibri" panose="020F0502020204030204" pitchFamily="34" charset="0"/>
              </a:rPr>
              <a:t>Excepciones al procedimiento de licitación y/o cotización </a:t>
            </a:r>
            <a:endParaRPr lang="es-CL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59106" y="1556792"/>
            <a:ext cx="8167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Nómina de Honorarios e Incentivos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12460"/>
              </p:ext>
            </p:extLst>
          </p:nvPr>
        </p:nvGraphicFramePr>
        <p:xfrm>
          <a:off x="3923996" y="2012746"/>
          <a:ext cx="4752460" cy="432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Hoja de cálculo" r:id="rId3" imgW="8086700" imgH="7362900" progId="Excel.Sheet.8">
                  <p:embed/>
                </p:oleObj>
              </mc:Choice>
              <mc:Fallback>
                <p:oleObj name="Hoja de cálculo" r:id="rId3" imgW="8086700" imgH="7362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3996" y="2012746"/>
                        <a:ext cx="4752460" cy="432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ipse 12"/>
          <p:cNvSpPr/>
          <p:nvPr/>
        </p:nvSpPr>
        <p:spPr>
          <a:xfrm>
            <a:off x="760290" y="2283994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1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755576" y="2834687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2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758384" y="3385509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758153" y="3938826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187624" y="2240113"/>
            <a:ext cx="1728192" cy="3994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Identificación del proyecto</a:t>
            </a:r>
            <a:endParaRPr lang="es-CL" sz="1000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1187624" y="2790830"/>
            <a:ext cx="1728192" cy="3993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Versión </a:t>
            </a:r>
            <a:r>
              <a:rPr lang="es-CL" sz="1000" dirty="0"/>
              <a:t>del documento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1190432" y="3343598"/>
            <a:ext cx="1725384" cy="3993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Individualización del personal del proyecto</a:t>
            </a:r>
            <a:endParaRPr lang="es-CL" sz="1000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1188482" y="3894969"/>
            <a:ext cx="1727333" cy="3993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Firma del responsable</a:t>
            </a:r>
            <a:endParaRPr lang="es-CL" sz="1000" dirty="0"/>
          </a:p>
        </p:txBody>
      </p:sp>
      <p:sp>
        <p:nvSpPr>
          <p:cNvPr id="21" name="Elipse 20"/>
          <p:cNvSpPr/>
          <p:nvPr/>
        </p:nvSpPr>
        <p:spPr>
          <a:xfrm>
            <a:off x="3549033" y="2421891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1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8543195" y="2363142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2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3549033" y="3619284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3549033" y="5373216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25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76855"/>
              </p:ext>
            </p:extLst>
          </p:nvPr>
        </p:nvGraphicFramePr>
        <p:xfrm>
          <a:off x="755576" y="548680"/>
          <a:ext cx="5832648" cy="5716203"/>
        </p:xfrm>
        <a:graphic>
          <a:graphicData uri="http://schemas.openxmlformats.org/drawingml/2006/table">
            <a:tbl>
              <a:tblPr/>
              <a:tblGrid>
                <a:gridCol w="5832648"/>
              </a:tblGrid>
              <a:tr h="5716203">
                <a:tc>
                  <a:txBody>
                    <a:bodyPr/>
                    <a:lstStyle/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u="sng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CERTIFICADO DE  APORTES NO INCREMENTALES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17570" algn="r"/>
                        </a:tabLst>
                      </a:pPr>
                      <a:r>
                        <a:rPr lang="es-ES_tradnl" sz="1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CERTIFICADO N°……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25495"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Fecha: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25495"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CODIGO  PROYECTO: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BENEFICIARIA, EMPRESA O ENTIDAD APORTANTE: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730" marR="2901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(NOMBRE REPRESENTANTE INSTITUCIONAL DE LA BENEFICIARIA O GERENTE GENERAL O DIRECTIVO DE LA ENTIDAD ASOCIADA)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(NOMBRE ENTIDAD), certifica que la empresa o institución realizó aportes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 proyecto FONDEF, código</a:t>
                      </a: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(CODIGO PROYECTO)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cuyo título es</a:t>
                      </a: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(TITULO PROYECTO), por un monto equivalente a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entre los el mes de…. de 20.. y el mes de de…. de 20..  Este monto está respaldado por la o las memorias de cálculo que se anexan a este certificado. (Si es el caso, se debe agregar: En pesos chilenos este monto equivale a $   según la siguiente tasa de conversión)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____________________________________________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Representante Institucional de la beneficiaria,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Cargo: Gerente General de empresa, o directivo de la entidad asociada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Beneficiaria, Empresa o Entidad Asociada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14" marR="25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2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FONIS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289670"/>
              </p:ext>
            </p:extLst>
          </p:nvPr>
        </p:nvGraphicFramePr>
        <p:xfrm>
          <a:off x="971600" y="1844824"/>
          <a:ext cx="73448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4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6762"/>
              </p:ext>
            </p:extLst>
          </p:nvPr>
        </p:nvGraphicFramePr>
        <p:xfrm>
          <a:off x="755576" y="836712"/>
          <a:ext cx="7632848" cy="5577482"/>
        </p:xfrm>
        <a:graphic>
          <a:graphicData uri="http://schemas.openxmlformats.org/drawingml/2006/table">
            <a:tbl>
              <a:tblPr/>
              <a:tblGrid>
                <a:gridCol w="1653292"/>
                <a:gridCol w="946002"/>
                <a:gridCol w="946002"/>
                <a:gridCol w="946002"/>
                <a:gridCol w="946002"/>
                <a:gridCol w="683714"/>
                <a:gridCol w="707291"/>
                <a:gridCol w="804543"/>
              </a:tblGrid>
              <a:tr h="14955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effectLst/>
                          <a:latin typeface="Arial" panose="020B0604020202020204" pitchFamily="34" charset="0"/>
                        </a:rPr>
                        <a:t>MEMORIA DE CÁLCULO APORTES EN REMUNERACIONES CERTIFICADO N°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49554"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INSTITUCIÓN O EMPRESA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:</a:t>
                      </a:r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3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(sólo una empresa o una institución por certificado)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148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CÓDIGO PROYECTO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148">
                <a:tc>
                  <a:txBody>
                    <a:bodyPr/>
                    <a:lstStyle/>
                    <a:p>
                      <a:pPr algn="l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PERIODO INFORMADO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FECHA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: ../../….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351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(desde el mes... al mes...)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(de emisión del certificado)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NOMBRE Y APELLIDOS</a:t>
                      </a:r>
                    </a:p>
                  </a:txBody>
                  <a:tcPr marL="7139" marR="7139" marT="7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Monto mes de________2015</a:t>
                      </a:r>
                    </a:p>
                  </a:txBody>
                  <a:tcPr marL="7139" marR="7139" marT="7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Monto mes de________2015</a:t>
                      </a:r>
                    </a:p>
                  </a:txBody>
                  <a:tcPr marL="7139" marR="7139" marT="7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5Monto mes de________2015</a:t>
                      </a:r>
                    </a:p>
                  </a:txBody>
                  <a:tcPr marL="7139" marR="7139" marT="7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Monto mes de________2015</a:t>
                      </a:r>
                    </a:p>
                  </a:txBody>
                  <a:tcPr marL="7139" marR="7139" marT="7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Monto Total (A)</a:t>
                      </a:r>
                    </a:p>
                  </a:txBody>
                  <a:tcPr marL="7139" marR="7139" marT="7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% dedicación (B)</a:t>
                      </a:r>
                    </a:p>
                  </a:txBody>
                  <a:tcPr marL="7139" marR="7139" marT="7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Total aporte (AxB)</a:t>
                      </a:r>
                    </a:p>
                  </a:txBody>
                  <a:tcPr marL="7139" marR="7139" marT="71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xxx xxxxxx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100.000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100.000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100.000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100.000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400.000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 dirty="0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 dirty="0">
                          <a:effectLst/>
                          <a:latin typeface="Arial" panose="020B0604020202020204" pitchFamily="34" charset="0"/>
                        </a:rPr>
                        <a:t>400.000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351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351">
                <a:tc gridSpan="6">
                  <a:txBody>
                    <a:bodyPr/>
                    <a:lstStyle/>
                    <a:p>
                      <a:pPr algn="r" fontAlgn="b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 dirty="0">
                          <a:effectLst/>
                          <a:latin typeface="Arial" panose="020B0604020202020204" pitchFamily="34" charset="0"/>
                        </a:rPr>
                        <a:t>400.000</a:t>
                      </a:r>
                    </a:p>
                  </a:txBody>
                  <a:tcPr marL="7139" marR="7139" marT="71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sng" strike="noStrike">
                          <a:effectLst/>
                          <a:latin typeface="Arial" panose="020B0604020202020204" pitchFamily="34" charset="0"/>
                        </a:rPr>
                        <a:t>Instrucciones de llenado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 dirty="0">
                          <a:effectLst/>
                          <a:latin typeface="Arial" panose="020B0604020202020204" pitchFamily="34" charset="0"/>
                        </a:rPr>
                        <a:t>Nombre y apellidos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: Ingrese el nombre y apellidos del personal de la institución o empresa que participa en el proyecto.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Monto mes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: Ingrese el monto mensual de remuneraciones (total haberes indicado en la liquidación de sueldo)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Monto total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effectLst/>
                          <a:latin typeface="Arial" panose="020B0604020202020204" pitchFamily="34" charset="0"/>
                        </a:rPr>
                        <a:t>: </a:t>
                      </a:r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NO ingrese este dato, se calcula automáticamente</a:t>
                      </a:r>
                      <a:endParaRPr lang="es-CL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24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% Dedicación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: Ingrese el % de dedicación de las personas que participan en el proyecto.  Se deben ingresar el  % de dedicación sin decimales y este porcentaje debe corresponder al aprobado por FONDEF.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Total aporte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effectLst/>
                          <a:latin typeface="Arial" panose="020B0604020202020204" pitchFamily="34" charset="0"/>
                        </a:rPr>
                        <a:t>: NO Ingrese el monto total  ya que obtiene automáticamente.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92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Nota:  Al total haberes se debe descontar todo pago correspondiente a la asignación de incentivos por participación en proyectos financiados con fondos públicos.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effectLst/>
                          <a:latin typeface="Arial" panose="020B0604020202020204" pitchFamily="34" charset="0"/>
                        </a:rPr>
                        <a:t>Nombre, Firma y Cargo </a:t>
                      </a: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4"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2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1947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chemeClr val="tx2"/>
                </a:solidFill>
              </a:rPr>
              <a:t>LINK DOCUMENTOS RELEVANTES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09936" y="2865666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2000" dirty="0">
                <a:solidFill>
                  <a:srgbClr val="38383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s-CL" u="sng" dirty="0">
                <a:latin typeface="Calibri" panose="020F0502020204030204" pitchFamily="34" charset="0"/>
                <a:hlinkClick r:id="rId2"/>
              </a:rPr>
              <a:t>http://www.conicyt.cl/fonis/2016/03/29/taller-de-control-financiero-contable-y-tecnico-proyectos-fonis-documentacion/</a:t>
            </a:r>
            <a:endParaRPr lang="es-CL" dirty="0">
              <a:latin typeface="Calibri" panose="020F0502020204030204" pitchFamily="34" charset="0"/>
            </a:endParaRPr>
          </a:p>
        </p:txBody>
      </p:sp>
      <p:sp>
        <p:nvSpPr>
          <p:cNvPr id="6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Proyectos FONIS</a:t>
            </a:r>
            <a:br>
              <a:rPr lang="es-CL" dirty="0" smtClean="0"/>
            </a:br>
            <a:r>
              <a:rPr lang="es-CL" dirty="0" smtClean="0"/>
              <a:t>Programa FONDEF</a:t>
            </a:r>
            <a:br>
              <a:rPr lang="es-CL" dirty="0" smtClean="0"/>
            </a:br>
            <a:r>
              <a:rPr lang="es-CL" dirty="0" smtClean="0"/>
              <a:t>Comisión Nacional de Investigación Científica y Tecnológica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980" y="4317454"/>
            <a:ext cx="2476500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10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Rectángulo"/>
          <p:cNvSpPr>
            <a:spLocks noGrp="1" noChangeArrowheads="1"/>
          </p:cNvSpPr>
          <p:nvPr>
            <p:ph idx="1"/>
          </p:nvPr>
        </p:nvSpPr>
        <p:spPr bwMode="auto">
          <a:xfrm>
            <a:off x="1187624" y="2204864"/>
            <a:ext cx="6825041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CONTACTOS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Analista Financiero</a:t>
            </a:r>
            <a:r>
              <a:rPr kumimoji="0" lang="es-MX" sz="12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- Contable</a:t>
            </a: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			        				  	</a:t>
            </a: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</a:b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Paolo Garcés					223654674		</a:t>
            </a: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hlinkClick r:id="rId3"/>
              </a:rPr>
              <a:t>pgarces@conicyt.cl</a:t>
            </a:r>
            <a:endParaRPr kumimoji="0" lang="es-CL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L" sz="1200" kern="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Ejecutiva de Proyecto	</a:t>
            </a:r>
            <a:r>
              <a:rPr lang="es-MX" sz="12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		        				  	</a:t>
            </a:r>
            <a:endParaRPr lang="es-MX" sz="1200" b="1" kern="0" dirty="0" smtClean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kumimoji="0" lang="es-MX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Gabriela Romero				223632683		</a:t>
            </a:r>
            <a:r>
              <a:rPr kumimoji="0" lang="es-MX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hlinkClick r:id="rId4"/>
              </a:rPr>
              <a:t>gromero@conicyt.cl</a:t>
            </a:r>
            <a:endParaRPr kumimoji="0" lang="es-MX" sz="120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endParaRPr kumimoji="0" lang="es-MX" sz="12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Coordinadora FONIS				</a:t>
            </a:r>
            <a:r>
              <a:rPr lang="es-MX" sz="12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		  	</a:t>
            </a:r>
            <a:endParaRPr kumimoji="0" lang="es-CL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Carmen Huerta				224754552		</a:t>
            </a:r>
            <a:r>
              <a:rPr lang="es-MX" sz="12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hlinkClick r:id="rId5"/>
              </a:rPr>
              <a:t>chuerta@conicyt.cl</a:t>
            </a:r>
            <a:endParaRPr lang="es-MX" sz="1200" kern="0" dirty="0" smtClean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Encargado </a:t>
            </a: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de Administración y Finanzas FONDEF</a:t>
            </a: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</a:b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Iván </a:t>
            </a: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Muñoz					223654561	    	</a:t>
            </a: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hlinkClick r:id="rId6"/>
              </a:rPr>
              <a:t>imunoz@conicyt.cl</a:t>
            </a:r>
            <a:endParaRPr kumimoji="0" lang="es-CL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L" sz="1200" kern="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Encargada de Garantías</a:t>
            </a:r>
            <a:r>
              <a:rPr kumimoji="0" lang="es-CL" sz="12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200" kern="0" baseline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María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 Angelica Sanchez 			223654584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7"/>
              </a:rPr>
              <a:t>msanchez@conicyt.cl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L" sz="1200" kern="0" dirty="0" smtClean="0">
              <a:solidFill>
                <a:srgbClr val="000000"/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Encargado</a:t>
            </a:r>
            <a:r>
              <a:rPr kumimoji="0" lang="es-CL" sz="12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de Cuentas Corrientes </a:t>
            </a: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200" kern="0" baseline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Juan Pablo Albarrán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223654493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8"/>
              </a:rPr>
              <a:t>jalbarran@conicyt.cl</a:t>
            </a:r>
            <a:endParaRPr kumimoji="0" lang="es-C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Proyectos FONIS</a:t>
            </a:r>
            <a:br>
              <a:rPr lang="es-CL" dirty="0" smtClean="0"/>
            </a:br>
            <a:r>
              <a:rPr lang="es-CL" dirty="0" smtClean="0"/>
              <a:t>Programa FONDEF</a:t>
            </a:r>
            <a:br>
              <a:rPr lang="es-CL" dirty="0" smtClean="0"/>
            </a:br>
            <a:r>
              <a:rPr lang="es-CL" dirty="0" smtClean="0"/>
              <a:t>Comisión Nacional de Investigación Científica y Tecnológica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57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467544" y="476672"/>
            <a:ext cx="7139136" cy="1015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315648"/>
              </p:ext>
            </p:extLst>
          </p:nvPr>
        </p:nvGraphicFramePr>
        <p:xfrm>
          <a:off x="457200" y="2247647"/>
          <a:ext cx="8229599" cy="3231068"/>
        </p:xfrm>
        <a:graphic>
          <a:graphicData uri="http://schemas.openxmlformats.org/drawingml/2006/table">
            <a:tbl>
              <a:tblPr/>
              <a:tblGrid>
                <a:gridCol w="668620"/>
                <a:gridCol w="1894424"/>
                <a:gridCol w="1504395"/>
                <a:gridCol w="192229"/>
                <a:gridCol w="1796916"/>
                <a:gridCol w="1504395"/>
                <a:gridCol w="668620"/>
              </a:tblGrid>
              <a:tr h="167268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32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s-CL" sz="1100" b="1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      SEGUIMIENTO Y CONTROL DE PROYECTOS </a:t>
                      </a:r>
                      <a:r>
                        <a:rPr lang="es-CL" sz="11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FONIS</a:t>
                      </a:r>
                      <a:endParaRPr lang="es-CL" sz="1100" b="1" i="0" u="none" strike="noStrike" dirty="0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32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endParaRPr lang="es-CL" sz="1100" b="1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1100" b="1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endParaRPr lang="es-CL" sz="1100" b="1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63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Seguimiento y Control Científico - Técnico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1100" b="1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Seguimiento y Control Financiero - Contable 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32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1100" b="1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1100" b="1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1100" b="1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1100" b="1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1100" b="1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4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Inicio y Puesta en Marcha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Al inicio del proyecto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es-CL" sz="1100" b="0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Declaración de gastos y aportes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Cuatrimestralmente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4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Incorporación Fecha de Inicio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4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Ingreso de Presupuestos Iniciales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1100" b="0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4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Ingreso de Resultados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1100" b="0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Rendiciones de cuentas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Semestralmente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4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Visitas a Terreno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Durante la ejecución del proyecto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1100" b="0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4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Cumplimiento Resultado y Acciones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1100" b="0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Inventarios de Equipos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Durante la ejecución del proyecto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4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1100" b="0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4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Informes Científico y Técnico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1100" b="0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Revisión final de aportes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Al final del proyecto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4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Informe Final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Al final del proyecto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1100" b="0" i="0" u="none" strike="noStrike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268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26853"/>
              </p:ext>
            </p:extLst>
          </p:nvPr>
        </p:nvGraphicFramePr>
        <p:xfrm>
          <a:off x="588132" y="2237139"/>
          <a:ext cx="7787202" cy="3980754"/>
        </p:xfrm>
        <a:graphic>
          <a:graphicData uri="http://schemas.openxmlformats.org/drawingml/2006/table">
            <a:tbl>
              <a:tblPr/>
              <a:tblGrid>
                <a:gridCol w="87606"/>
                <a:gridCol w="584041"/>
                <a:gridCol w="87606"/>
                <a:gridCol w="447764"/>
                <a:gridCol w="447764"/>
                <a:gridCol w="447764"/>
                <a:gridCol w="447764"/>
                <a:gridCol w="447764"/>
                <a:gridCol w="447764"/>
                <a:gridCol w="447764"/>
                <a:gridCol w="447764"/>
                <a:gridCol w="447764"/>
                <a:gridCol w="447764"/>
                <a:gridCol w="447764"/>
                <a:gridCol w="447764"/>
                <a:gridCol w="447764"/>
                <a:gridCol w="447764"/>
                <a:gridCol w="87606"/>
                <a:gridCol w="584041"/>
                <a:gridCol w="87606"/>
              </a:tblGrid>
              <a:tr h="18445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199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1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2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66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Mes1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2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3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4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5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6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7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8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9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10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11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12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24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Término </a:t>
                      </a:r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45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63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Financiero - Contable</a:t>
                      </a:r>
                    </a:p>
                  </a:txBody>
                  <a:tcPr marL="7715" marR="7715" marT="77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Declaración de Gastos y Aportes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Declaración de Gastos y Aportes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Declaración de Gastos y Aportes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Final de Aportes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63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de Cuentas FONIS: Semestral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de Cuentas FONIS: Semestral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45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208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14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Inventario de Equipos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208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Científico - Técnico</a:t>
                      </a:r>
                    </a:p>
                  </a:txBody>
                  <a:tcPr marL="7715" marR="7715" marT="77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45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000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de </a:t>
                      </a:r>
                      <a:r>
                        <a:rPr lang="es-C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</a:t>
                      </a:r>
                      <a:r>
                        <a:rPr lang="es-C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Acciones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de </a:t>
                      </a:r>
                      <a:r>
                        <a:rPr lang="es-C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</a:t>
                      </a: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Acciones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85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CL"/>
                    </a:p>
                  </a:txBody>
                  <a:tcPr marL="7715" marR="7715" marT="77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s-CL" dirty="0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s-CL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s-CL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s-CL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473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47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CL" dirty="0"/>
                    </a:p>
                  </a:txBody>
                  <a:tcPr marL="7715" marR="7715" marT="77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14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 a Terreno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CL"/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s-CL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287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pPr algn="ctr" rtl="0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32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7715" marR="7715" marT="77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CL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45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14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de Avance CyT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l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r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Final 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97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pPr algn="ctr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45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5" marR="7715" marT="7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4 Título"/>
          <p:cNvSpPr txBox="1">
            <a:spLocks/>
          </p:cNvSpPr>
          <p:nvPr/>
        </p:nvSpPr>
        <p:spPr>
          <a:xfrm>
            <a:off x="467544" y="476672"/>
            <a:ext cx="7139136" cy="1015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7544" y="1700808"/>
            <a:ext cx="84969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tabLst/>
            </a:pPr>
            <a:r>
              <a:rPr lang="es-CL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Cronología seguimiento y control de proyectos FONDEF</a:t>
            </a:r>
            <a:endParaRPr lang="es-CL" sz="15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44705562"/>
              </p:ext>
            </p:extLst>
          </p:nvPr>
        </p:nvGraphicFramePr>
        <p:xfrm>
          <a:off x="467544" y="3933056"/>
          <a:ext cx="800323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4 Título"/>
          <p:cNvSpPr txBox="1">
            <a:spLocks/>
          </p:cNvSpPr>
          <p:nvPr/>
        </p:nvSpPr>
        <p:spPr>
          <a:xfrm>
            <a:off x="467544" y="548680"/>
            <a:ext cx="7139136" cy="943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02571525"/>
              </p:ext>
            </p:extLst>
          </p:nvPr>
        </p:nvGraphicFramePr>
        <p:xfrm>
          <a:off x="467544" y="1700808"/>
          <a:ext cx="800323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097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1" y="1589472"/>
            <a:ext cx="38321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Declaración de gastos</a:t>
            </a:r>
            <a:endParaRPr lang="es-CL" sz="15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93628"/>
              </p:ext>
            </p:extLst>
          </p:nvPr>
        </p:nvGraphicFramePr>
        <p:xfrm>
          <a:off x="539551" y="2086670"/>
          <a:ext cx="3832189" cy="4654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413128" y="1564392"/>
            <a:ext cx="3347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Rendición de cuentas</a:t>
            </a:r>
            <a:endParaRPr lang="es-CL" sz="15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616331"/>
              </p:ext>
            </p:extLst>
          </p:nvPr>
        </p:nvGraphicFramePr>
        <p:xfrm>
          <a:off x="5004047" y="2036510"/>
          <a:ext cx="3757047" cy="4704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Flecha circular 8"/>
          <p:cNvSpPr/>
          <p:nvPr/>
        </p:nvSpPr>
        <p:spPr>
          <a:xfrm>
            <a:off x="2963138" y="2192522"/>
            <a:ext cx="3357720" cy="4057133"/>
          </a:xfrm>
          <a:prstGeom prst="circularArrow">
            <a:avLst>
              <a:gd name="adj1" fmla="val 3990"/>
              <a:gd name="adj2" fmla="val 250290"/>
              <a:gd name="adj3" fmla="val 16911114"/>
              <a:gd name="adj4" fmla="val 15238596"/>
              <a:gd name="adj5" fmla="val 465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lecha circular 9"/>
          <p:cNvSpPr/>
          <p:nvPr/>
        </p:nvSpPr>
        <p:spPr>
          <a:xfrm rot="10800000">
            <a:off x="2963137" y="2192519"/>
            <a:ext cx="3357720" cy="4057133"/>
          </a:xfrm>
          <a:prstGeom prst="circularArrow">
            <a:avLst>
              <a:gd name="adj1" fmla="val 3990"/>
              <a:gd name="adj2" fmla="val 250290"/>
              <a:gd name="adj3" fmla="val 16911114"/>
              <a:gd name="adj4" fmla="val 15238596"/>
              <a:gd name="adj5" fmla="val 465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4 Título"/>
          <p:cNvSpPr txBox="1">
            <a:spLocks/>
          </p:cNvSpPr>
          <p:nvPr/>
        </p:nvSpPr>
        <p:spPr>
          <a:xfrm>
            <a:off x="467544" y="548680"/>
            <a:ext cx="7139136" cy="943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32656"/>
            <a:ext cx="5654554" cy="29109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631486"/>
            <a:ext cx="5654554" cy="2893858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17" name="Elipse 16"/>
          <p:cNvSpPr/>
          <p:nvPr/>
        </p:nvSpPr>
        <p:spPr>
          <a:xfrm>
            <a:off x="2711418" y="128280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1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8172400" y="72901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0" name="Elipse 19"/>
          <p:cNvSpPr/>
          <p:nvPr/>
        </p:nvSpPr>
        <p:spPr>
          <a:xfrm>
            <a:off x="8774768" y="23475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5364088" y="493439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2" name="Elipse 21"/>
          <p:cNvSpPr/>
          <p:nvPr/>
        </p:nvSpPr>
        <p:spPr>
          <a:xfrm>
            <a:off x="6372200" y="55892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3" name="Elipse 22"/>
          <p:cNvSpPr/>
          <p:nvPr/>
        </p:nvSpPr>
        <p:spPr>
          <a:xfrm>
            <a:off x="5038527" y="639289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6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239" y="6309320"/>
            <a:ext cx="1310745" cy="201653"/>
          </a:xfrm>
          <a:prstGeom prst="rect">
            <a:avLst/>
          </a:prstGeom>
        </p:spPr>
      </p:pic>
      <p:sp>
        <p:nvSpPr>
          <p:cNvPr id="26" name="Elipse 25"/>
          <p:cNvSpPr/>
          <p:nvPr/>
        </p:nvSpPr>
        <p:spPr>
          <a:xfrm>
            <a:off x="328242" y="8727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1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23528" y="142340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2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326336" y="197423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326105" y="25275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30" name="Elipse 29"/>
          <p:cNvSpPr/>
          <p:nvPr/>
        </p:nvSpPr>
        <p:spPr>
          <a:xfrm>
            <a:off x="323528" y="307666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31" name="Elipse 30"/>
          <p:cNvSpPr/>
          <p:nvPr/>
        </p:nvSpPr>
        <p:spPr>
          <a:xfrm>
            <a:off x="323528" y="36314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755576" y="836712"/>
            <a:ext cx="151216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Ingreso a Digitación</a:t>
            </a:r>
            <a:endParaRPr lang="es-CL" sz="1000" dirty="0"/>
          </a:p>
        </p:txBody>
      </p:sp>
      <p:sp>
        <p:nvSpPr>
          <p:cNvPr id="33" name="Rectángulo redondeado 32"/>
          <p:cNvSpPr/>
          <p:nvPr/>
        </p:nvSpPr>
        <p:spPr>
          <a:xfrm>
            <a:off x="755576" y="138742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Selección de Instituciones</a:t>
            </a:r>
            <a:endParaRPr lang="es-CL" sz="1000" dirty="0"/>
          </a:p>
        </p:txBody>
      </p:sp>
      <p:sp>
        <p:nvSpPr>
          <p:cNvPr id="34" name="Rectángulo redondeado 33"/>
          <p:cNvSpPr/>
          <p:nvPr/>
        </p:nvSpPr>
        <p:spPr>
          <a:xfrm>
            <a:off x="758384" y="1940193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Selección de Ítem Financiado</a:t>
            </a:r>
            <a:endParaRPr lang="es-CL" sz="1000" dirty="0"/>
          </a:p>
        </p:txBody>
      </p:sp>
      <p:sp>
        <p:nvSpPr>
          <p:cNvPr id="35" name="Rectángulo redondeado 34"/>
          <p:cNvSpPr/>
          <p:nvPr/>
        </p:nvSpPr>
        <p:spPr>
          <a:xfrm>
            <a:off x="756435" y="2491564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Descripción del documento</a:t>
            </a:r>
            <a:endParaRPr lang="es-CL" sz="1000" dirty="0"/>
          </a:p>
        </p:txBody>
      </p:sp>
      <p:sp>
        <p:nvSpPr>
          <p:cNvPr id="36" name="Rectángulo redondeado 35"/>
          <p:cNvSpPr/>
          <p:nvPr/>
        </p:nvSpPr>
        <p:spPr>
          <a:xfrm>
            <a:off x="755576" y="304293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Datos tributarios del documentos</a:t>
            </a:r>
            <a:endParaRPr lang="es-CL" sz="1000" dirty="0"/>
          </a:p>
        </p:txBody>
      </p:sp>
      <p:sp>
        <p:nvSpPr>
          <p:cNvPr id="37" name="Rectángulo redondeado 36"/>
          <p:cNvSpPr/>
          <p:nvPr/>
        </p:nvSpPr>
        <p:spPr>
          <a:xfrm>
            <a:off x="755576" y="3595502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Guardar Digitación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7277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60648"/>
            <a:ext cx="4901440" cy="63383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Elipse 14"/>
          <p:cNvSpPr/>
          <p:nvPr/>
        </p:nvSpPr>
        <p:spPr>
          <a:xfrm>
            <a:off x="328242" y="8727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1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23528" y="142340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2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26336" y="197423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26105" y="25275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755576" y="836712"/>
            <a:ext cx="151216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Información del Proyecto</a:t>
            </a:r>
            <a:endParaRPr lang="es-CL" sz="1000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755576" y="138742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Informar periodos a rendir</a:t>
            </a:r>
            <a:endParaRPr lang="es-CL" sz="1000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758384" y="1940193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Resumen de rendición y saldos</a:t>
            </a:r>
            <a:endParaRPr lang="es-CL" sz="1000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756435" y="2491564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Firmas de responsables</a:t>
            </a:r>
            <a:endParaRPr lang="es-CL" sz="1000" dirty="0"/>
          </a:p>
        </p:txBody>
      </p:sp>
      <p:sp>
        <p:nvSpPr>
          <p:cNvPr id="25" name="Rectángulo redondeado 24"/>
          <p:cNvSpPr/>
          <p:nvPr/>
        </p:nvSpPr>
        <p:spPr>
          <a:xfrm>
            <a:off x="323528" y="3259311"/>
            <a:ext cx="2808312" cy="10817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000" dirty="0" smtClean="0"/>
              <a:t>Este formulario debe ser acompañado por los siguientes documentos:</a:t>
            </a:r>
          </a:p>
          <a:p>
            <a:pPr marL="171450" indent="-171450" algn="just">
              <a:buFontTx/>
              <a:buChar char="-"/>
            </a:pPr>
            <a:r>
              <a:rPr lang="es-CL" sz="1000" dirty="0" smtClean="0"/>
              <a:t>Conciliación Bancaria</a:t>
            </a:r>
          </a:p>
          <a:p>
            <a:pPr marL="171450" indent="-171450" algn="just">
              <a:buFontTx/>
              <a:buChar char="-"/>
            </a:pPr>
            <a:r>
              <a:rPr lang="es-CL" sz="1000" dirty="0" smtClean="0"/>
              <a:t>Cartolas Bancarias</a:t>
            </a:r>
          </a:p>
          <a:p>
            <a:pPr marL="171450" indent="-171450" algn="just">
              <a:buFontTx/>
              <a:buChar char="-"/>
            </a:pPr>
            <a:r>
              <a:rPr lang="es-CL" sz="1000" dirty="0" smtClean="0"/>
              <a:t>Documentos originales timbrados</a:t>
            </a:r>
          </a:p>
          <a:p>
            <a:pPr marL="171450" indent="-171450" algn="just">
              <a:buFontTx/>
              <a:buChar char="-"/>
            </a:pPr>
            <a:r>
              <a:rPr lang="es-CL" sz="1000" dirty="0" smtClean="0"/>
              <a:t>CD de respaldo *</a:t>
            </a:r>
            <a:endParaRPr lang="es-CL" sz="1000" dirty="0"/>
          </a:p>
        </p:txBody>
      </p:sp>
      <p:sp>
        <p:nvSpPr>
          <p:cNvPr id="9" name="Rectángulo 8"/>
          <p:cNvSpPr/>
          <p:nvPr/>
        </p:nvSpPr>
        <p:spPr>
          <a:xfrm>
            <a:off x="4139952" y="909440"/>
            <a:ext cx="4320480" cy="1180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06" y="981075"/>
            <a:ext cx="310923" cy="317019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4139952" y="2093072"/>
            <a:ext cx="4320480" cy="1514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Elipse 28"/>
          <p:cNvSpPr/>
          <p:nvPr/>
        </p:nvSpPr>
        <p:spPr>
          <a:xfrm>
            <a:off x="3709853" y="211824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2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139952" y="3607454"/>
            <a:ext cx="4320480" cy="973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/>
          <p:cNvSpPr/>
          <p:nvPr/>
        </p:nvSpPr>
        <p:spPr>
          <a:xfrm>
            <a:off x="3709853" y="36314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139952" y="4581128"/>
            <a:ext cx="432048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Elipse 32"/>
          <p:cNvSpPr/>
          <p:nvPr/>
        </p:nvSpPr>
        <p:spPr>
          <a:xfrm>
            <a:off x="3709853" y="46531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4</a:t>
            </a:r>
            <a:endParaRPr lang="es-CL" sz="1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189" y="1556792"/>
            <a:ext cx="8136904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16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DEUDORES </a:t>
            </a:r>
            <a:r>
              <a:rPr lang="es-CL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CONICYT</a:t>
            </a:r>
          </a:p>
          <a:p>
            <a:pPr marL="0" indent="0" algn="ctr">
              <a:buNone/>
            </a:pPr>
            <a:endParaRPr lang="es-CL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Marcador de contenido 3"/>
          <p:cNvGraphicFramePr>
            <a:graphicFrameLocks/>
          </p:cNvGraphicFramePr>
          <p:nvPr>
            <p:extLst/>
          </p:nvPr>
        </p:nvGraphicFramePr>
        <p:xfrm>
          <a:off x="539189" y="2073505"/>
          <a:ext cx="8136904" cy="282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 smtClean="0">
                <a:latin typeface="Calibri" panose="020F0502020204030204" pitchFamily="34" charset="0"/>
              </a:rPr>
              <a:t>Proyectos FONIS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539189" y="5589240"/>
            <a:ext cx="8136904" cy="55436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200" dirty="0">
                <a:solidFill>
                  <a:schemeClr val="tx1"/>
                </a:solidFill>
                <a:latin typeface="Calibri" panose="020F0502020204030204" pitchFamily="34" charset="0"/>
              </a:rPr>
              <a:t>El no envío de la rendición de cuentas implica que el proyecto mantiene </a:t>
            </a:r>
            <a:r>
              <a:rPr lang="es-CL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es-CL" sz="1200" dirty="0">
                <a:solidFill>
                  <a:schemeClr val="tx1"/>
                </a:solidFill>
                <a:latin typeface="Calibri" panose="020F0502020204030204" pitchFamily="34" charset="0"/>
              </a:rPr>
              <a:t>deuda vigente con CONICYT, por </a:t>
            </a:r>
            <a:r>
              <a:rPr lang="es-CL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ende se debe considerar </a:t>
            </a:r>
            <a:r>
              <a:rPr lang="es-CL" sz="1200" dirty="0">
                <a:solidFill>
                  <a:schemeClr val="tx1"/>
                </a:solidFill>
                <a:latin typeface="Calibri" panose="020F0502020204030204" pitchFamily="34" charset="0"/>
              </a:rPr>
              <a:t>que esta situación afecta </a:t>
            </a:r>
            <a:r>
              <a:rPr lang="es-CL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posible contratación de nuevos </a:t>
            </a:r>
            <a:r>
              <a:rPr lang="es-CL" sz="1200" dirty="0">
                <a:solidFill>
                  <a:schemeClr val="tx1"/>
                </a:solidFill>
                <a:latin typeface="Calibri" panose="020F0502020204030204" pitchFamily="34" charset="0"/>
              </a:rPr>
              <a:t>proyectos </a:t>
            </a:r>
            <a:r>
              <a:rPr lang="es-CL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adjudicados por </a:t>
            </a:r>
            <a:r>
              <a:rPr lang="es-CL" sz="1200" dirty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es-CL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Institución.  </a:t>
            </a:r>
            <a:endParaRPr lang="es-CL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Conicy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UNION CONTROL DE GESTION AGOSTO [solo lectura]" id="{0B0B7A02-CB69-4B7C-AE89-BCF6C4AD2A98}" vid="{4F623BEC-1C80-41F1-B9E1-74114D63C48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6548</TotalTime>
  <Words>1625</Words>
  <Application>Microsoft Office PowerPoint</Application>
  <PresentationFormat>Presentación en pantalla (4:3)</PresentationFormat>
  <Paragraphs>449</Paragraphs>
  <Slides>22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Arial Narrow</vt:lpstr>
      <vt:lpstr>Calibri</vt:lpstr>
      <vt:lpstr>Cambria</vt:lpstr>
      <vt:lpstr>Times New Roman</vt:lpstr>
      <vt:lpstr>Verdana</vt:lpstr>
      <vt:lpstr>Plantilla Conicyt</vt:lpstr>
      <vt:lpstr>Hoja de cálculo</vt:lpstr>
      <vt:lpstr>Seguimiento y Control Financiero  Fondo Nacional de Investigación y Desarrollo en Salud</vt:lpstr>
      <vt:lpstr>Proyectos FONIS Programa FONDEF Comisión Nacional de Investigación Científica y Tecnológica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conicyt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Aranguiz Vergara</dc:creator>
  <cp:lastModifiedBy>Felipe Urra Wachtendorff</cp:lastModifiedBy>
  <cp:revision>454</cp:revision>
  <cp:lastPrinted>2015-11-24T19:42:33Z</cp:lastPrinted>
  <dcterms:created xsi:type="dcterms:W3CDTF">2011-03-18T02:17:02Z</dcterms:created>
  <dcterms:modified xsi:type="dcterms:W3CDTF">2016-03-29T17:22:52Z</dcterms:modified>
</cp:coreProperties>
</file>