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327" r:id="rId3"/>
    <p:sldId id="257" r:id="rId4"/>
    <p:sldId id="340" r:id="rId5"/>
    <p:sldId id="348" r:id="rId6"/>
    <p:sldId id="334" r:id="rId7"/>
    <p:sldId id="335" r:id="rId8"/>
    <p:sldId id="338" r:id="rId9"/>
    <p:sldId id="328" r:id="rId10"/>
    <p:sldId id="349" r:id="rId11"/>
    <p:sldId id="344" r:id="rId12"/>
    <p:sldId id="343" r:id="rId13"/>
    <p:sldId id="303" r:id="rId14"/>
    <p:sldId id="329" r:id="rId15"/>
    <p:sldId id="315" r:id="rId16"/>
    <p:sldId id="316" r:id="rId17"/>
    <p:sldId id="351" r:id="rId18"/>
    <p:sldId id="352" r:id="rId19"/>
    <p:sldId id="355" r:id="rId20"/>
    <p:sldId id="345" r:id="rId21"/>
    <p:sldId id="332" r:id="rId22"/>
    <p:sldId id="353" r:id="rId23"/>
    <p:sldId id="277" r:id="rId24"/>
    <p:sldId id="308" r:id="rId25"/>
    <p:sldId id="357" r:id="rId26"/>
  </p:sldIdLst>
  <p:sldSz cx="9144000" cy="6858000" type="screen4x3"/>
  <p:notesSz cx="6797675" cy="9926638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F5DB6651-C51A-4322-BAA3-E42EEBEE9A60}">
          <p14:sldIdLst>
            <p14:sldId id="256"/>
            <p14:sldId id="327"/>
            <p14:sldId id="257"/>
            <p14:sldId id="340"/>
            <p14:sldId id="348"/>
            <p14:sldId id="334"/>
            <p14:sldId id="335"/>
            <p14:sldId id="338"/>
            <p14:sldId id="328"/>
            <p14:sldId id="349"/>
            <p14:sldId id="344"/>
            <p14:sldId id="343"/>
            <p14:sldId id="303"/>
            <p14:sldId id="329"/>
            <p14:sldId id="315"/>
            <p14:sldId id="316"/>
            <p14:sldId id="351"/>
            <p14:sldId id="352"/>
            <p14:sldId id="355"/>
            <p14:sldId id="345"/>
            <p14:sldId id="332"/>
            <p14:sldId id="353"/>
            <p14:sldId id="277"/>
            <p14:sldId id="308"/>
            <p14:sldId id="35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74AB"/>
    <a:srgbClr val="FFFF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05" autoAdjust="0"/>
    <p:restoredTop sz="94383" autoAdjust="0"/>
  </p:normalViewPr>
  <p:slideViewPr>
    <p:cSldViewPr>
      <p:cViewPr varScale="1">
        <p:scale>
          <a:sx n="111" d="100"/>
          <a:sy n="111" d="100"/>
        </p:scale>
        <p:origin x="1158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D84C43-F54F-4026-A36E-0A2E886310C9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CL"/>
        </a:p>
      </dgm:t>
    </dgm:pt>
    <dgm:pt modelId="{0420B661-AD18-4B9F-B058-24E6C5AC2BAD}">
      <dgm:prSet phldrT="[Texto]" custT="1"/>
      <dgm:spPr/>
      <dgm:t>
        <a:bodyPr/>
        <a:lstStyle/>
        <a:p>
          <a:pPr algn="ctr"/>
          <a:r>
            <a:rPr lang="es-CL" sz="1200" b="1" dirty="0" smtClean="0">
              <a:latin typeface="Calibri" panose="020F0502020204030204" pitchFamily="34" charset="0"/>
            </a:rPr>
            <a:t>MARCO REGULATORIO</a:t>
          </a:r>
          <a:endParaRPr lang="es-CL" sz="1200" dirty="0">
            <a:latin typeface="Calibri" panose="020F0502020204030204" pitchFamily="34" charset="0"/>
          </a:endParaRPr>
        </a:p>
      </dgm:t>
    </dgm:pt>
    <dgm:pt modelId="{EF0BD26B-0D86-4FCE-B1DC-0C465564391A}" type="parTrans" cxnId="{9C9B292E-8530-48F1-A88F-21CF4650DF6B}">
      <dgm:prSet/>
      <dgm:spPr/>
      <dgm:t>
        <a:bodyPr/>
        <a:lstStyle/>
        <a:p>
          <a:endParaRPr lang="es-CL" sz="12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9DB69AB0-D4EA-41F9-B96E-A9FE5C046534}" type="sibTrans" cxnId="{9C9B292E-8530-48F1-A88F-21CF4650DF6B}">
      <dgm:prSet/>
      <dgm:spPr/>
      <dgm:t>
        <a:bodyPr/>
        <a:lstStyle/>
        <a:p>
          <a:endParaRPr lang="es-CL" sz="1200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6C78582B-BAE6-4CFF-8DA1-BE469EE043B4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es-CL" sz="1200" dirty="0" smtClean="0">
              <a:latin typeface="Calibri" panose="020F0502020204030204" pitchFamily="34" charset="0"/>
            </a:rPr>
            <a:t>Manual de Declaración de Gastos y Rendición de Cuentas, versión 18.</a:t>
          </a:r>
        </a:p>
      </dgm:t>
    </dgm:pt>
    <dgm:pt modelId="{18508756-DCF2-420F-85EC-A35999D85B29}" type="sibTrans" cxnId="{6196E38A-26C2-45EA-9A8D-8642CB1C3199}">
      <dgm:prSet/>
      <dgm:spPr/>
      <dgm:t>
        <a:bodyPr/>
        <a:lstStyle/>
        <a:p>
          <a:endParaRPr lang="es-CL" sz="1200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3D1E1E62-4DB3-4714-BD8D-E272FADDCC25}" type="parTrans" cxnId="{6196E38A-26C2-45EA-9A8D-8642CB1C3199}">
      <dgm:prSet custT="1"/>
      <dgm:spPr/>
      <dgm:t>
        <a:bodyPr/>
        <a:lstStyle/>
        <a:p>
          <a:endParaRPr lang="es-CL" sz="1200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CEAFC998-DB87-4ABE-965B-79AF05B821C8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es-CL" sz="1200" dirty="0" smtClean="0">
              <a:latin typeface="Calibri" panose="020F0502020204030204" pitchFamily="34" charset="0"/>
            </a:rPr>
            <a:t>Convenio suscrito entre CONICYT y las instituciones beneficiarias.</a:t>
          </a:r>
          <a:endParaRPr lang="es-CL" sz="1200" dirty="0">
            <a:latin typeface="Calibri" panose="020F0502020204030204" pitchFamily="34" charset="0"/>
          </a:endParaRPr>
        </a:p>
      </dgm:t>
    </dgm:pt>
    <dgm:pt modelId="{664BD262-42C0-480D-B091-84433F0CF45B}" type="sibTrans" cxnId="{02482928-6524-4917-A572-50FB51AF7563}">
      <dgm:prSet/>
      <dgm:spPr/>
      <dgm:t>
        <a:bodyPr/>
        <a:lstStyle/>
        <a:p>
          <a:endParaRPr lang="es-CL" sz="1200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178BD318-602B-432C-B653-C3EDFBE26946}" type="parTrans" cxnId="{02482928-6524-4917-A572-50FB51AF7563}">
      <dgm:prSet custT="1"/>
      <dgm:spPr/>
      <dgm:t>
        <a:bodyPr/>
        <a:lstStyle/>
        <a:p>
          <a:endParaRPr lang="es-CL" sz="1200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75A7244F-36F5-4FAB-A990-AFD01928817B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es-CL" sz="1200" dirty="0" smtClean="0">
              <a:latin typeface="Calibri" panose="020F0502020204030204" pitchFamily="34" charset="0"/>
            </a:rPr>
            <a:t>Resolución N°30 año 2015 (Ex-Circular 759) de Contraloría General de la República.</a:t>
          </a:r>
          <a:endParaRPr lang="es-CL" sz="1200" dirty="0">
            <a:latin typeface="Calibri" panose="020F0502020204030204" pitchFamily="34" charset="0"/>
          </a:endParaRPr>
        </a:p>
      </dgm:t>
    </dgm:pt>
    <dgm:pt modelId="{CC7F978D-CE39-4678-BD09-A07607E4011C}" type="sibTrans" cxnId="{61AFF426-1848-4AAE-8D8C-C7E5B47AB99A}">
      <dgm:prSet/>
      <dgm:spPr/>
      <dgm:t>
        <a:bodyPr/>
        <a:lstStyle/>
        <a:p>
          <a:endParaRPr lang="es-CL" sz="12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982F7B39-F137-4911-9837-31C6531AD21A}" type="parTrans" cxnId="{61AFF426-1848-4AAE-8D8C-C7E5B47AB99A}">
      <dgm:prSet custT="1"/>
      <dgm:spPr/>
      <dgm:t>
        <a:bodyPr/>
        <a:lstStyle/>
        <a:p>
          <a:endParaRPr lang="es-CL" sz="1200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E2F61B97-5FF4-4FA2-81FC-B0F800A9AF61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es-CL" sz="1200" dirty="0" smtClean="0">
              <a:latin typeface="Calibri" panose="020F0502020204030204" pitchFamily="34" charset="0"/>
            </a:rPr>
            <a:t>Bases del concurso. </a:t>
          </a:r>
          <a:endParaRPr lang="es-CL" sz="1200" dirty="0">
            <a:latin typeface="Calibri" panose="020F0502020204030204" pitchFamily="34" charset="0"/>
          </a:endParaRPr>
        </a:p>
      </dgm:t>
    </dgm:pt>
    <dgm:pt modelId="{3CA2B7D8-5EAF-4C34-9A28-9C59049B8CF9}" type="parTrans" cxnId="{236314FF-C854-42E5-A724-B53A4A5F49B4}">
      <dgm:prSet custT="1"/>
      <dgm:spPr/>
      <dgm:t>
        <a:bodyPr/>
        <a:lstStyle/>
        <a:p>
          <a:endParaRPr lang="es-CL" sz="1200" dirty="0">
            <a:latin typeface="Calibri" panose="020F0502020204030204" pitchFamily="34" charset="0"/>
          </a:endParaRPr>
        </a:p>
      </dgm:t>
    </dgm:pt>
    <dgm:pt modelId="{E00B8B95-6149-45E5-8307-6BC36B655C8A}" type="sibTrans" cxnId="{236314FF-C854-42E5-A724-B53A4A5F49B4}">
      <dgm:prSet/>
      <dgm:spPr/>
      <dgm:t>
        <a:bodyPr/>
        <a:lstStyle/>
        <a:p>
          <a:endParaRPr lang="es-CL" sz="1200">
            <a:latin typeface="Calibri" panose="020F0502020204030204" pitchFamily="34" charset="0"/>
          </a:endParaRPr>
        </a:p>
      </dgm:t>
    </dgm:pt>
    <dgm:pt modelId="{F8EDF6ED-29EE-4DB7-B78E-CF1F77EF07A4}" type="pres">
      <dgm:prSet presAssocID="{03D84C43-F54F-4026-A36E-0A2E886310C9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B9FFE783-1FC2-4E9A-AA58-FDB6AF802576}" type="pres">
      <dgm:prSet presAssocID="{0420B661-AD18-4B9F-B058-24E6C5AC2BAD}" presName="root1" presStyleCnt="0"/>
      <dgm:spPr/>
      <dgm:t>
        <a:bodyPr/>
        <a:lstStyle/>
        <a:p>
          <a:endParaRPr lang="es-CL"/>
        </a:p>
      </dgm:t>
    </dgm:pt>
    <dgm:pt modelId="{87A5ACDE-53F5-44A7-86AE-A3DC8B5A5C22}" type="pres">
      <dgm:prSet presAssocID="{0420B661-AD18-4B9F-B058-24E6C5AC2BAD}" presName="LevelOneTextNode" presStyleLbl="node0" presStyleIdx="0" presStyleCnt="1" custScaleX="76429" custScaleY="73333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s-CL"/>
        </a:p>
      </dgm:t>
    </dgm:pt>
    <dgm:pt modelId="{7A01BADB-1B79-4F55-A842-5E463E991972}" type="pres">
      <dgm:prSet presAssocID="{0420B661-AD18-4B9F-B058-24E6C5AC2BAD}" presName="level2hierChild" presStyleCnt="0"/>
      <dgm:spPr/>
      <dgm:t>
        <a:bodyPr/>
        <a:lstStyle/>
        <a:p>
          <a:endParaRPr lang="es-CL"/>
        </a:p>
      </dgm:t>
    </dgm:pt>
    <dgm:pt modelId="{33DF842F-2917-443F-8DC9-9FAE9CC0B2F2}" type="pres">
      <dgm:prSet presAssocID="{3CA2B7D8-5EAF-4C34-9A28-9C59049B8CF9}" presName="conn2-1" presStyleLbl="parChTrans1D2" presStyleIdx="0" presStyleCnt="4"/>
      <dgm:spPr/>
      <dgm:t>
        <a:bodyPr/>
        <a:lstStyle/>
        <a:p>
          <a:endParaRPr lang="es-CL"/>
        </a:p>
      </dgm:t>
    </dgm:pt>
    <dgm:pt modelId="{AE71F17C-FDA0-4E89-BA64-225D4EA22FCA}" type="pres">
      <dgm:prSet presAssocID="{3CA2B7D8-5EAF-4C34-9A28-9C59049B8CF9}" presName="connTx" presStyleLbl="parChTrans1D2" presStyleIdx="0" presStyleCnt="4"/>
      <dgm:spPr/>
      <dgm:t>
        <a:bodyPr/>
        <a:lstStyle/>
        <a:p>
          <a:endParaRPr lang="es-CL"/>
        </a:p>
      </dgm:t>
    </dgm:pt>
    <dgm:pt modelId="{99D6BDB2-63D4-4910-8403-72743D654B86}" type="pres">
      <dgm:prSet presAssocID="{E2F61B97-5FF4-4FA2-81FC-B0F800A9AF61}" presName="root2" presStyleCnt="0"/>
      <dgm:spPr/>
      <dgm:t>
        <a:bodyPr/>
        <a:lstStyle/>
        <a:p>
          <a:endParaRPr lang="es-CL"/>
        </a:p>
      </dgm:t>
    </dgm:pt>
    <dgm:pt modelId="{C52530A2-EA5F-4B3B-A461-0847CFF594E5}" type="pres">
      <dgm:prSet presAssocID="{E2F61B97-5FF4-4FA2-81FC-B0F800A9AF61}" presName="LevelTwoTextNode" presStyleLbl="node2" presStyleIdx="0" presStyleCnt="4" custScaleX="213438" custScaleY="81140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s-CL"/>
        </a:p>
      </dgm:t>
    </dgm:pt>
    <dgm:pt modelId="{B2784B99-6304-472C-8160-68A00738D8F4}" type="pres">
      <dgm:prSet presAssocID="{E2F61B97-5FF4-4FA2-81FC-B0F800A9AF61}" presName="level3hierChild" presStyleCnt="0"/>
      <dgm:spPr/>
      <dgm:t>
        <a:bodyPr/>
        <a:lstStyle/>
        <a:p>
          <a:endParaRPr lang="es-CL"/>
        </a:p>
      </dgm:t>
    </dgm:pt>
    <dgm:pt modelId="{ACC00E40-F30F-433A-8FC3-931360916AFA}" type="pres">
      <dgm:prSet presAssocID="{178BD318-602B-432C-B653-C3EDFBE26946}" presName="conn2-1" presStyleLbl="parChTrans1D2" presStyleIdx="1" presStyleCnt="4"/>
      <dgm:spPr/>
      <dgm:t>
        <a:bodyPr/>
        <a:lstStyle/>
        <a:p>
          <a:endParaRPr lang="es-CL"/>
        </a:p>
      </dgm:t>
    </dgm:pt>
    <dgm:pt modelId="{21E93127-EC3A-48D7-B8EC-86A9BC466F0E}" type="pres">
      <dgm:prSet presAssocID="{178BD318-602B-432C-B653-C3EDFBE26946}" presName="connTx" presStyleLbl="parChTrans1D2" presStyleIdx="1" presStyleCnt="4"/>
      <dgm:spPr/>
      <dgm:t>
        <a:bodyPr/>
        <a:lstStyle/>
        <a:p>
          <a:endParaRPr lang="es-CL"/>
        </a:p>
      </dgm:t>
    </dgm:pt>
    <dgm:pt modelId="{19C4BE65-9C8E-4657-A897-C2623CAEBEFA}" type="pres">
      <dgm:prSet presAssocID="{CEAFC998-DB87-4ABE-965B-79AF05B821C8}" presName="root2" presStyleCnt="0"/>
      <dgm:spPr/>
      <dgm:t>
        <a:bodyPr/>
        <a:lstStyle/>
        <a:p>
          <a:endParaRPr lang="es-CL"/>
        </a:p>
      </dgm:t>
    </dgm:pt>
    <dgm:pt modelId="{16384EB5-14D4-47CE-ABF1-351BCAFCBEB3}" type="pres">
      <dgm:prSet presAssocID="{CEAFC998-DB87-4ABE-965B-79AF05B821C8}" presName="LevelTwoTextNode" presStyleLbl="node2" presStyleIdx="1" presStyleCnt="4" custScaleX="213438" custScaleY="76316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s-CL"/>
        </a:p>
      </dgm:t>
    </dgm:pt>
    <dgm:pt modelId="{BDBBD082-DD42-4FD0-ABA9-B2AB3EC8E62C}" type="pres">
      <dgm:prSet presAssocID="{CEAFC998-DB87-4ABE-965B-79AF05B821C8}" presName="level3hierChild" presStyleCnt="0"/>
      <dgm:spPr/>
      <dgm:t>
        <a:bodyPr/>
        <a:lstStyle/>
        <a:p>
          <a:endParaRPr lang="es-CL"/>
        </a:p>
      </dgm:t>
    </dgm:pt>
    <dgm:pt modelId="{8719A7D9-3374-48EA-9C82-75870CDDCAF4}" type="pres">
      <dgm:prSet presAssocID="{3D1E1E62-4DB3-4714-BD8D-E272FADDCC25}" presName="conn2-1" presStyleLbl="parChTrans1D2" presStyleIdx="2" presStyleCnt="4"/>
      <dgm:spPr/>
      <dgm:t>
        <a:bodyPr/>
        <a:lstStyle/>
        <a:p>
          <a:endParaRPr lang="es-CL"/>
        </a:p>
      </dgm:t>
    </dgm:pt>
    <dgm:pt modelId="{4302600F-1E68-4227-929B-49FE347A6F96}" type="pres">
      <dgm:prSet presAssocID="{3D1E1E62-4DB3-4714-BD8D-E272FADDCC25}" presName="connTx" presStyleLbl="parChTrans1D2" presStyleIdx="2" presStyleCnt="4"/>
      <dgm:spPr/>
      <dgm:t>
        <a:bodyPr/>
        <a:lstStyle/>
        <a:p>
          <a:endParaRPr lang="es-CL"/>
        </a:p>
      </dgm:t>
    </dgm:pt>
    <dgm:pt modelId="{0EE297FF-7F57-484E-ACC1-1EB53788B4A8}" type="pres">
      <dgm:prSet presAssocID="{6C78582B-BAE6-4CFF-8DA1-BE469EE043B4}" presName="root2" presStyleCnt="0"/>
      <dgm:spPr/>
      <dgm:t>
        <a:bodyPr/>
        <a:lstStyle/>
        <a:p>
          <a:endParaRPr lang="es-CL"/>
        </a:p>
      </dgm:t>
    </dgm:pt>
    <dgm:pt modelId="{7F221560-227A-4859-9F73-E68E1CDF7A9B}" type="pres">
      <dgm:prSet presAssocID="{6C78582B-BAE6-4CFF-8DA1-BE469EE043B4}" presName="LevelTwoTextNode" presStyleLbl="node2" presStyleIdx="2" presStyleCnt="4" custScaleX="213438" custScaleY="72806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s-CL"/>
        </a:p>
      </dgm:t>
    </dgm:pt>
    <dgm:pt modelId="{9D657177-B344-4DE3-8466-61DFF37FD5DC}" type="pres">
      <dgm:prSet presAssocID="{6C78582B-BAE6-4CFF-8DA1-BE469EE043B4}" presName="level3hierChild" presStyleCnt="0"/>
      <dgm:spPr/>
      <dgm:t>
        <a:bodyPr/>
        <a:lstStyle/>
        <a:p>
          <a:endParaRPr lang="es-CL"/>
        </a:p>
      </dgm:t>
    </dgm:pt>
    <dgm:pt modelId="{9CC05920-A7EC-41FD-8D13-301AD19F6B2E}" type="pres">
      <dgm:prSet presAssocID="{982F7B39-F137-4911-9837-31C6531AD21A}" presName="conn2-1" presStyleLbl="parChTrans1D2" presStyleIdx="3" presStyleCnt="4"/>
      <dgm:spPr/>
      <dgm:t>
        <a:bodyPr/>
        <a:lstStyle/>
        <a:p>
          <a:endParaRPr lang="es-CL"/>
        </a:p>
      </dgm:t>
    </dgm:pt>
    <dgm:pt modelId="{274A4325-2F29-4DD3-B213-2708BD6CE51A}" type="pres">
      <dgm:prSet presAssocID="{982F7B39-F137-4911-9837-31C6531AD21A}" presName="connTx" presStyleLbl="parChTrans1D2" presStyleIdx="3" presStyleCnt="4"/>
      <dgm:spPr/>
      <dgm:t>
        <a:bodyPr/>
        <a:lstStyle/>
        <a:p>
          <a:endParaRPr lang="es-CL"/>
        </a:p>
      </dgm:t>
    </dgm:pt>
    <dgm:pt modelId="{D67F7351-894A-4525-8AA6-5A4E1E423F1A}" type="pres">
      <dgm:prSet presAssocID="{75A7244F-36F5-4FAB-A990-AFD01928817B}" presName="root2" presStyleCnt="0"/>
      <dgm:spPr/>
      <dgm:t>
        <a:bodyPr/>
        <a:lstStyle/>
        <a:p>
          <a:endParaRPr lang="es-CL"/>
        </a:p>
      </dgm:t>
    </dgm:pt>
    <dgm:pt modelId="{04530D93-6F20-4B46-8F45-1619DBB43076}" type="pres">
      <dgm:prSet presAssocID="{75A7244F-36F5-4FAB-A990-AFD01928817B}" presName="LevelTwoTextNode" presStyleLbl="node2" presStyleIdx="3" presStyleCnt="4" custScaleX="213438" custScaleY="77191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s-CL"/>
        </a:p>
      </dgm:t>
    </dgm:pt>
    <dgm:pt modelId="{C57FA2DA-CD34-4244-8DF4-C7EA4730B9F8}" type="pres">
      <dgm:prSet presAssocID="{75A7244F-36F5-4FAB-A990-AFD01928817B}" presName="level3hierChild" presStyleCnt="0"/>
      <dgm:spPr/>
      <dgm:t>
        <a:bodyPr/>
        <a:lstStyle/>
        <a:p>
          <a:endParaRPr lang="es-CL"/>
        </a:p>
      </dgm:t>
    </dgm:pt>
  </dgm:ptLst>
  <dgm:cxnLst>
    <dgm:cxn modelId="{57387166-E25A-48EB-A75A-CA1AC32B80A3}" type="presOf" srcId="{982F7B39-F137-4911-9837-31C6531AD21A}" destId="{9CC05920-A7EC-41FD-8D13-301AD19F6B2E}" srcOrd="0" destOrd="0" presId="urn:microsoft.com/office/officeart/2008/layout/HorizontalMultiLevelHierarchy"/>
    <dgm:cxn modelId="{1A805502-E647-40F9-A8BF-AB56024C43C0}" type="presOf" srcId="{03D84C43-F54F-4026-A36E-0A2E886310C9}" destId="{F8EDF6ED-29EE-4DB7-B78E-CF1F77EF07A4}" srcOrd="0" destOrd="0" presId="urn:microsoft.com/office/officeart/2008/layout/HorizontalMultiLevelHierarchy"/>
    <dgm:cxn modelId="{6043DBD7-52B5-4C83-9466-068943CF307D}" type="presOf" srcId="{0420B661-AD18-4B9F-B058-24E6C5AC2BAD}" destId="{87A5ACDE-53F5-44A7-86AE-A3DC8B5A5C22}" srcOrd="0" destOrd="0" presId="urn:microsoft.com/office/officeart/2008/layout/HorizontalMultiLevelHierarchy"/>
    <dgm:cxn modelId="{10B7B747-DC3C-41DF-B71E-230DB593C2CB}" type="presOf" srcId="{3CA2B7D8-5EAF-4C34-9A28-9C59049B8CF9}" destId="{AE71F17C-FDA0-4E89-BA64-225D4EA22FCA}" srcOrd="1" destOrd="0" presId="urn:microsoft.com/office/officeart/2008/layout/HorizontalMultiLevelHierarchy"/>
    <dgm:cxn modelId="{02482928-6524-4917-A572-50FB51AF7563}" srcId="{0420B661-AD18-4B9F-B058-24E6C5AC2BAD}" destId="{CEAFC998-DB87-4ABE-965B-79AF05B821C8}" srcOrd="1" destOrd="0" parTransId="{178BD318-602B-432C-B653-C3EDFBE26946}" sibTransId="{664BD262-42C0-480D-B091-84433F0CF45B}"/>
    <dgm:cxn modelId="{378DDC4B-4AE9-426A-A0FB-9E3DD6829A47}" type="presOf" srcId="{178BD318-602B-432C-B653-C3EDFBE26946}" destId="{21E93127-EC3A-48D7-B8EC-86A9BC466F0E}" srcOrd="1" destOrd="0" presId="urn:microsoft.com/office/officeart/2008/layout/HorizontalMultiLevelHierarchy"/>
    <dgm:cxn modelId="{0F180535-381C-4517-B11F-9EA76407E93A}" type="presOf" srcId="{6C78582B-BAE6-4CFF-8DA1-BE469EE043B4}" destId="{7F221560-227A-4859-9F73-E68E1CDF7A9B}" srcOrd="0" destOrd="0" presId="urn:microsoft.com/office/officeart/2008/layout/HorizontalMultiLevelHierarchy"/>
    <dgm:cxn modelId="{80D94FF8-BA8B-4CF8-9BE2-644DDA4A4FD0}" type="presOf" srcId="{CEAFC998-DB87-4ABE-965B-79AF05B821C8}" destId="{16384EB5-14D4-47CE-ABF1-351BCAFCBEB3}" srcOrd="0" destOrd="0" presId="urn:microsoft.com/office/officeart/2008/layout/HorizontalMultiLevelHierarchy"/>
    <dgm:cxn modelId="{A1DD91C8-2743-4D8D-8748-6A0252EA302E}" type="presOf" srcId="{75A7244F-36F5-4FAB-A990-AFD01928817B}" destId="{04530D93-6F20-4B46-8F45-1619DBB43076}" srcOrd="0" destOrd="0" presId="urn:microsoft.com/office/officeart/2008/layout/HorizontalMultiLevelHierarchy"/>
    <dgm:cxn modelId="{D3113BA9-4210-4C27-B981-F32FAA359258}" type="presOf" srcId="{3CA2B7D8-5EAF-4C34-9A28-9C59049B8CF9}" destId="{33DF842F-2917-443F-8DC9-9FAE9CC0B2F2}" srcOrd="0" destOrd="0" presId="urn:microsoft.com/office/officeart/2008/layout/HorizontalMultiLevelHierarchy"/>
    <dgm:cxn modelId="{9C9B292E-8530-48F1-A88F-21CF4650DF6B}" srcId="{03D84C43-F54F-4026-A36E-0A2E886310C9}" destId="{0420B661-AD18-4B9F-B058-24E6C5AC2BAD}" srcOrd="0" destOrd="0" parTransId="{EF0BD26B-0D86-4FCE-B1DC-0C465564391A}" sibTransId="{9DB69AB0-D4EA-41F9-B96E-A9FE5C046534}"/>
    <dgm:cxn modelId="{6196E38A-26C2-45EA-9A8D-8642CB1C3199}" srcId="{0420B661-AD18-4B9F-B058-24E6C5AC2BAD}" destId="{6C78582B-BAE6-4CFF-8DA1-BE469EE043B4}" srcOrd="2" destOrd="0" parTransId="{3D1E1E62-4DB3-4714-BD8D-E272FADDCC25}" sibTransId="{18508756-DCF2-420F-85EC-A35999D85B29}"/>
    <dgm:cxn modelId="{7D07B64B-04F8-42B2-AF5B-B74C1E0D2974}" type="presOf" srcId="{E2F61B97-5FF4-4FA2-81FC-B0F800A9AF61}" destId="{C52530A2-EA5F-4B3B-A461-0847CFF594E5}" srcOrd="0" destOrd="0" presId="urn:microsoft.com/office/officeart/2008/layout/HorizontalMultiLevelHierarchy"/>
    <dgm:cxn modelId="{236314FF-C854-42E5-A724-B53A4A5F49B4}" srcId="{0420B661-AD18-4B9F-B058-24E6C5AC2BAD}" destId="{E2F61B97-5FF4-4FA2-81FC-B0F800A9AF61}" srcOrd="0" destOrd="0" parTransId="{3CA2B7D8-5EAF-4C34-9A28-9C59049B8CF9}" sibTransId="{E00B8B95-6149-45E5-8307-6BC36B655C8A}"/>
    <dgm:cxn modelId="{61AFF426-1848-4AAE-8D8C-C7E5B47AB99A}" srcId="{0420B661-AD18-4B9F-B058-24E6C5AC2BAD}" destId="{75A7244F-36F5-4FAB-A990-AFD01928817B}" srcOrd="3" destOrd="0" parTransId="{982F7B39-F137-4911-9837-31C6531AD21A}" sibTransId="{CC7F978D-CE39-4678-BD09-A07607E4011C}"/>
    <dgm:cxn modelId="{F45F3A2F-1F00-4205-AD20-129E8C0A8FA6}" type="presOf" srcId="{982F7B39-F137-4911-9837-31C6531AD21A}" destId="{274A4325-2F29-4DD3-B213-2708BD6CE51A}" srcOrd="1" destOrd="0" presId="urn:microsoft.com/office/officeart/2008/layout/HorizontalMultiLevelHierarchy"/>
    <dgm:cxn modelId="{EE76FD7F-7847-42AA-9FD5-8DF5785E1EF6}" type="presOf" srcId="{178BD318-602B-432C-B653-C3EDFBE26946}" destId="{ACC00E40-F30F-433A-8FC3-931360916AFA}" srcOrd="0" destOrd="0" presId="urn:microsoft.com/office/officeart/2008/layout/HorizontalMultiLevelHierarchy"/>
    <dgm:cxn modelId="{8C681A6D-8384-4B56-9AE1-C28D76289FB4}" type="presOf" srcId="{3D1E1E62-4DB3-4714-BD8D-E272FADDCC25}" destId="{4302600F-1E68-4227-929B-49FE347A6F96}" srcOrd="1" destOrd="0" presId="urn:microsoft.com/office/officeart/2008/layout/HorizontalMultiLevelHierarchy"/>
    <dgm:cxn modelId="{528CAA30-2999-4FF5-A00A-168AFFCD7595}" type="presOf" srcId="{3D1E1E62-4DB3-4714-BD8D-E272FADDCC25}" destId="{8719A7D9-3374-48EA-9C82-75870CDDCAF4}" srcOrd="0" destOrd="0" presId="urn:microsoft.com/office/officeart/2008/layout/HorizontalMultiLevelHierarchy"/>
    <dgm:cxn modelId="{7D3F22B0-9656-4FF0-B99E-2DFDE2492844}" type="presParOf" srcId="{F8EDF6ED-29EE-4DB7-B78E-CF1F77EF07A4}" destId="{B9FFE783-1FC2-4E9A-AA58-FDB6AF802576}" srcOrd="0" destOrd="0" presId="urn:microsoft.com/office/officeart/2008/layout/HorizontalMultiLevelHierarchy"/>
    <dgm:cxn modelId="{4DC98382-D807-410F-A3AB-341041134D4E}" type="presParOf" srcId="{B9FFE783-1FC2-4E9A-AA58-FDB6AF802576}" destId="{87A5ACDE-53F5-44A7-86AE-A3DC8B5A5C22}" srcOrd="0" destOrd="0" presId="urn:microsoft.com/office/officeart/2008/layout/HorizontalMultiLevelHierarchy"/>
    <dgm:cxn modelId="{033F78E6-A11C-4C13-A212-EB71AAB8D68F}" type="presParOf" srcId="{B9FFE783-1FC2-4E9A-AA58-FDB6AF802576}" destId="{7A01BADB-1B79-4F55-A842-5E463E991972}" srcOrd="1" destOrd="0" presId="urn:microsoft.com/office/officeart/2008/layout/HorizontalMultiLevelHierarchy"/>
    <dgm:cxn modelId="{EF7705F3-1A34-413B-BEDE-951BD53C98C0}" type="presParOf" srcId="{7A01BADB-1B79-4F55-A842-5E463E991972}" destId="{33DF842F-2917-443F-8DC9-9FAE9CC0B2F2}" srcOrd="0" destOrd="0" presId="urn:microsoft.com/office/officeart/2008/layout/HorizontalMultiLevelHierarchy"/>
    <dgm:cxn modelId="{B0293E79-F303-4B45-B704-DB2469B885FB}" type="presParOf" srcId="{33DF842F-2917-443F-8DC9-9FAE9CC0B2F2}" destId="{AE71F17C-FDA0-4E89-BA64-225D4EA22FCA}" srcOrd="0" destOrd="0" presId="urn:microsoft.com/office/officeart/2008/layout/HorizontalMultiLevelHierarchy"/>
    <dgm:cxn modelId="{2098A4DE-C812-4762-A10A-2D8B379FDEBA}" type="presParOf" srcId="{7A01BADB-1B79-4F55-A842-5E463E991972}" destId="{99D6BDB2-63D4-4910-8403-72743D654B86}" srcOrd="1" destOrd="0" presId="urn:microsoft.com/office/officeart/2008/layout/HorizontalMultiLevelHierarchy"/>
    <dgm:cxn modelId="{1AC6C1A4-6BB9-44C3-9E51-EE0B5B2B5483}" type="presParOf" srcId="{99D6BDB2-63D4-4910-8403-72743D654B86}" destId="{C52530A2-EA5F-4B3B-A461-0847CFF594E5}" srcOrd="0" destOrd="0" presId="urn:microsoft.com/office/officeart/2008/layout/HorizontalMultiLevelHierarchy"/>
    <dgm:cxn modelId="{9B61A291-BF67-40DC-8F92-4B924763632B}" type="presParOf" srcId="{99D6BDB2-63D4-4910-8403-72743D654B86}" destId="{B2784B99-6304-472C-8160-68A00738D8F4}" srcOrd="1" destOrd="0" presId="urn:microsoft.com/office/officeart/2008/layout/HorizontalMultiLevelHierarchy"/>
    <dgm:cxn modelId="{FE5019C0-2C67-4D8E-A39B-6A0D321758EC}" type="presParOf" srcId="{7A01BADB-1B79-4F55-A842-5E463E991972}" destId="{ACC00E40-F30F-433A-8FC3-931360916AFA}" srcOrd="2" destOrd="0" presId="urn:microsoft.com/office/officeart/2008/layout/HorizontalMultiLevelHierarchy"/>
    <dgm:cxn modelId="{24D73110-05C7-4EB0-BDA9-C2C0B2F37A88}" type="presParOf" srcId="{ACC00E40-F30F-433A-8FC3-931360916AFA}" destId="{21E93127-EC3A-48D7-B8EC-86A9BC466F0E}" srcOrd="0" destOrd="0" presId="urn:microsoft.com/office/officeart/2008/layout/HorizontalMultiLevelHierarchy"/>
    <dgm:cxn modelId="{D402CE90-3D00-461F-AF82-CAA3E04BB4CD}" type="presParOf" srcId="{7A01BADB-1B79-4F55-A842-5E463E991972}" destId="{19C4BE65-9C8E-4657-A897-C2623CAEBEFA}" srcOrd="3" destOrd="0" presId="urn:microsoft.com/office/officeart/2008/layout/HorizontalMultiLevelHierarchy"/>
    <dgm:cxn modelId="{8A15E355-77A8-4D31-9B7B-B448C22DC3A3}" type="presParOf" srcId="{19C4BE65-9C8E-4657-A897-C2623CAEBEFA}" destId="{16384EB5-14D4-47CE-ABF1-351BCAFCBEB3}" srcOrd="0" destOrd="0" presId="urn:microsoft.com/office/officeart/2008/layout/HorizontalMultiLevelHierarchy"/>
    <dgm:cxn modelId="{07F0C5E0-9CAD-4493-9023-14E6F0BF29E4}" type="presParOf" srcId="{19C4BE65-9C8E-4657-A897-C2623CAEBEFA}" destId="{BDBBD082-DD42-4FD0-ABA9-B2AB3EC8E62C}" srcOrd="1" destOrd="0" presId="urn:microsoft.com/office/officeart/2008/layout/HorizontalMultiLevelHierarchy"/>
    <dgm:cxn modelId="{B579AE7C-ECAF-41E5-BC8E-7576EA40E4EC}" type="presParOf" srcId="{7A01BADB-1B79-4F55-A842-5E463E991972}" destId="{8719A7D9-3374-48EA-9C82-75870CDDCAF4}" srcOrd="4" destOrd="0" presId="urn:microsoft.com/office/officeart/2008/layout/HorizontalMultiLevelHierarchy"/>
    <dgm:cxn modelId="{28785C5A-67EC-4841-84A3-BBB41192FDC6}" type="presParOf" srcId="{8719A7D9-3374-48EA-9C82-75870CDDCAF4}" destId="{4302600F-1E68-4227-929B-49FE347A6F96}" srcOrd="0" destOrd="0" presId="urn:microsoft.com/office/officeart/2008/layout/HorizontalMultiLevelHierarchy"/>
    <dgm:cxn modelId="{EFDCA699-2581-464F-967C-895BC6E4BE0B}" type="presParOf" srcId="{7A01BADB-1B79-4F55-A842-5E463E991972}" destId="{0EE297FF-7F57-484E-ACC1-1EB53788B4A8}" srcOrd="5" destOrd="0" presId="urn:microsoft.com/office/officeart/2008/layout/HorizontalMultiLevelHierarchy"/>
    <dgm:cxn modelId="{5CBC30E9-C376-47F7-85E0-29CBD16430D7}" type="presParOf" srcId="{0EE297FF-7F57-484E-ACC1-1EB53788B4A8}" destId="{7F221560-227A-4859-9F73-E68E1CDF7A9B}" srcOrd="0" destOrd="0" presId="urn:microsoft.com/office/officeart/2008/layout/HorizontalMultiLevelHierarchy"/>
    <dgm:cxn modelId="{52669370-38C6-4A91-BD13-8094E9CE8622}" type="presParOf" srcId="{0EE297FF-7F57-484E-ACC1-1EB53788B4A8}" destId="{9D657177-B344-4DE3-8466-61DFF37FD5DC}" srcOrd="1" destOrd="0" presId="urn:microsoft.com/office/officeart/2008/layout/HorizontalMultiLevelHierarchy"/>
    <dgm:cxn modelId="{3CBD8D39-5D4D-4FF6-8256-8A1DED3647ED}" type="presParOf" srcId="{7A01BADB-1B79-4F55-A842-5E463E991972}" destId="{9CC05920-A7EC-41FD-8D13-301AD19F6B2E}" srcOrd="6" destOrd="0" presId="urn:microsoft.com/office/officeart/2008/layout/HorizontalMultiLevelHierarchy"/>
    <dgm:cxn modelId="{B3E98906-28B0-42D6-90C0-67DE54733AB2}" type="presParOf" srcId="{9CC05920-A7EC-41FD-8D13-301AD19F6B2E}" destId="{274A4325-2F29-4DD3-B213-2708BD6CE51A}" srcOrd="0" destOrd="0" presId="urn:microsoft.com/office/officeart/2008/layout/HorizontalMultiLevelHierarchy"/>
    <dgm:cxn modelId="{6DD0C2F1-A336-4121-AFB0-A53A74CCF3B4}" type="presParOf" srcId="{7A01BADB-1B79-4F55-A842-5E463E991972}" destId="{D67F7351-894A-4525-8AA6-5A4E1E423F1A}" srcOrd="7" destOrd="0" presId="urn:microsoft.com/office/officeart/2008/layout/HorizontalMultiLevelHierarchy"/>
    <dgm:cxn modelId="{45BABD8C-5147-4156-AB9F-DA1F7E514F0C}" type="presParOf" srcId="{D67F7351-894A-4525-8AA6-5A4E1E423F1A}" destId="{04530D93-6F20-4B46-8F45-1619DBB43076}" srcOrd="0" destOrd="0" presId="urn:microsoft.com/office/officeart/2008/layout/HorizontalMultiLevelHierarchy"/>
    <dgm:cxn modelId="{DCD29BAD-FFB2-4EDF-A558-57EF32368FC4}" type="presParOf" srcId="{D67F7351-894A-4525-8AA6-5A4E1E423F1A}" destId="{C57FA2DA-CD34-4244-8DF4-C7EA4730B9F8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9303CF4-FC04-44AE-8CC3-E577022E09F9}" type="doc">
      <dgm:prSet loTypeId="urn:microsoft.com/office/officeart/2005/8/layout/vProcess5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CL"/>
        </a:p>
      </dgm:t>
    </dgm:pt>
    <dgm:pt modelId="{46CDA559-D2C6-4A60-9002-AB2121692C2C}">
      <dgm:prSet phldrT="[Texto]" custT="1"/>
      <dgm:spPr/>
      <dgm:t>
        <a:bodyPr/>
        <a:lstStyle/>
        <a:p>
          <a:pPr algn="just"/>
          <a:r>
            <a:rPr lang="es-CL" sz="1200" dirty="0" smtClean="0">
              <a:latin typeface="Calibri" panose="020F0502020204030204" pitchFamily="34" charset="0"/>
            </a:rPr>
            <a:t>Una vez cerrada la ultima declaración de gastos y aportes del proyecto, se determina si el proyecto ha </a:t>
          </a:r>
          <a:r>
            <a:rPr lang="es-CL" sz="1200" b="1" dirty="0" smtClean="0">
              <a:latin typeface="Calibri" panose="020F0502020204030204" pitchFamily="34" charset="0"/>
            </a:rPr>
            <a:t>enterado sus compromisos</a:t>
          </a:r>
          <a:r>
            <a:rPr lang="es-CL" sz="1200" dirty="0" smtClean="0">
              <a:latin typeface="Calibri" panose="020F0502020204030204" pitchFamily="34" charset="0"/>
            </a:rPr>
            <a:t> referente a los aportes Institucionales y de empresas asociadas.</a:t>
          </a:r>
          <a:endParaRPr lang="es-CL" sz="1200" dirty="0">
            <a:latin typeface="Calibri" panose="020F0502020204030204" pitchFamily="34" charset="0"/>
          </a:endParaRPr>
        </a:p>
      </dgm:t>
    </dgm:pt>
    <dgm:pt modelId="{EB10B0A2-C130-4751-ABA7-02653D798126}" type="parTrans" cxnId="{574DFD4E-DADC-48CC-89D9-FD79DBE857DF}">
      <dgm:prSet/>
      <dgm:spPr/>
      <dgm:t>
        <a:bodyPr/>
        <a:lstStyle/>
        <a:p>
          <a:endParaRPr lang="es-CL" sz="1200">
            <a:solidFill>
              <a:schemeClr val="accent1">
                <a:lumMod val="75000"/>
              </a:schemeClr>
            </a:solidFill>
            <a:latin typeface="Calibri" panose="020F0502020204030204" pitchFamily="34" charset="0"/>
          </a:endParaRPr>
        </a:p>
      </dgm:t>
    </dgm:pt>
    <dgm:pt modelId="{079A08CE-6C5C-425B-9F6A-DB1E99089E1E}" type="sibTrans" cxnId="{574DFD4E-DADC-48CC-89D9-FD79DBE857DF}">
      <dgm:prSet custT="1"/>
      <dgm:spPr/>
      <dgm:t>
        <a:bodyPr/>
        <a:lstStyle/>
        <a:p>
          <a:endParaRPr lang="es-CL" sz="1200" dirty="0">
            <a:solidFill>
              <a:schemeClr val="accent1">
                <a:lumMod val="75000"/>
              </a:schemeClr>
            </a:solidFill>
            <a:latin typeface="Calibri" panose="020F0502020204030204" pitchFamily="34" charset="0"/>
          </a:endParaRPr>
        </a:p>
      </dgm:t>
    </dgm:pt>
    <dgm:pt modelId="{E0413CA5-9561-47F1-9DFD-60D1808D8809}">
      <dgm:prSet phldrT="[Texto]" custT="1"/>
      <dgm:spPr/>
      <dgm:t>
        <a:bodyPr/>
        <a:lstStyle/>
        <a:p>
          <a:r>
            <a:rPr lang="es-CL" sz="1200" dirty="0" smtClean="0">
              <a:latin typeface="Calibri" panose="020F0502020204030204" pitchFamily="34" charset="0"/>
            </a:rPr>
            <a:t>El proyecto debe enviar la </a:t>
          </a:r>
          <a:r>
            <a:rPr lang="es-CL" sz="1200" dirty="0" smtClean="0">
              <a:latin typeface="Calibri" panose="020F0502020204030204" pitchFamily="34" charset="0"/>
            </a:rPr>
            <a:t>última </a:t>
          </a:r>
          <a:r>
            <a:rPr lang="es-CL" sz="1200" dirty="0" smtClean="0">
              <a:latin typeface="Calibri" panose="020F0502020204030204" pitchFamily="34" charset="0"/>
            </a:rPr>
            <a:t>rendición de cuentas. </a:t>
          </a:r>
          <a:endParaRPr lang="es-CL" sz="1200" dirty="0">
            <a:latin typeface="Calibri" panose="020F0502020204030204" pitchFamily="34" charset="0"/>
          </a:endParaRPr>
        </a:p>
      </dgm:t>
    </dgm:pt>
    <dgm:pt modelId="{F6CD6F6E-563B-423A-9600-BD59635D9E98}" type="parTrans" cxnId="{646CA589-A1E6-45AB-9515-58A6E8A6F634}">
      <dgm:prSet/>
      <dgm:spPr/>
      <dgm:t>
        <a:bodyPr/>
        <a:lstStyle/>
        <a:p>
          <a:endParaRPr lang="es-CL" sz="1200"/>
        </a:p>
      </dgm:t>
    </dgm:pt>
    <dgm:pt modelId="{B2BEA057-7B8C-4AD6-933A-0AF56301D56A}" type="sibTrans" cxnId="{646CA589-A1E6-45AB-9515-58A6E8A6F634}">
      <dgm:prSet custT="1"/>
      <dgm:spPr/>
      <dgm:t>
        <a:bodyPr/>
        <a:lstStyle/>
        <a:p>
          <a:endParaRPr lang="es-CL" sz="1200" dirty="0"/>
        </a:p>
      </dgm:t>
    </dgm:pt>
    <dgm:pt modelId="{F272C2B5-0063-4167-A94D-7886F6DE953D}">
      <dgm:prSet phldrT="[Texto]" custT="1"/>
      <dgm:spPr/>
      <dgm:t>
        <a:bodyPr/>
        <a:lstStyle/>
        <a:p>
          <a:r>
            <a:rPr lang="es-CL" sz="1200" dirty="0" smtClean="0">
              <a:latin typeface="Calibri" panose="020F0502020204030204" pitchFamily="34" charset="0"/>
            </a:rPr>
            <a:t>Con la última aplicación de fondos y la revisión de la situación de los aportes, se emite el Informe Final Financiero Contable</a:t>
          </a:r>
          <a:endParaRPr lang="es-CL" sz="1200" dirty="0">
            <a:latin typeface="Calibri" panose="020F0502020204030204" pitchFamily="34" charset="0"/>
          </a:endParaRPr>
        </a:p>
      </dgm:t>
    </dgm:pt>
    <dgm:pt modelId="{48997268-F497-468F-94BB-2E6572C36EBF}" type="parTrans" cxnId="{6942756F-9FB6-492F-AC6F-32AF4D8A7009}">
      <dgm:prSet/>
      <dgm:spPr/>
      <dgm:t>
        <a:bodyPr/>
        <a:lstStyle/>
        <a:p>
          <a:endParaRPr lang="es-CL" sz="1200"/>
        </a:p>
      </dgm:t>
    </dgm:pt>
    <dgm:pt modelId="{EA6272EE-0FB9-4185-8322-0A5A74F7490D}" type="sibTrans" cxnId="{6942756F-9FB6-492F-AC6F-32AF4D8A7009}">
      <dgm:prSet custT="1"/>
      <dgm:spPr/>
      <dgm:t>
        <a:bodyPr/>
        <a:lstStyle/>
        <a:p>
          <a:endParaRPr lang="es-CL" sz="1200" dirty="0"/>
        </a:p>
      </dgm:t>
    </dgm:pt>
    <dgm:pt modelId="{6C567F69-D52B-44C8-9826-6F4FA0BC1C3D}">
      <dgm:prSet phldrT="[Texto]" custT="1"/>
      <dgm:spPr/>
      <dgm:t>
        <a:bodyPr/>
        <a:lstStyle/>
        <a:p>
          <a:r>
            <a:rPr lang="es-CL" sz="1200" dirty="0" smtClean="0">
              <a:latin typeface="Calibri" panose="020F0502020204030204" pitchFamily="34" charset="0"/>
            </a:rPr>
            <a:t>Se realiza el cierre Financiero del Proyecto.</a:t>
          </a:r>
          <a:endParaRPr lang="es-CL" sz="1200" dirty="0">
            <a:latin typeface="Calibri" panose="020F0502020204030204" pitchFamily="34" charset="0"/>
          </a:endParaRPr>
        </a:p>
      </dgm:t>
    </dgm:pt>
    <dgm:pt modelId="{7E5157C1-FAE8-468E-9CAF-3E02B714B8EF}" type="parTrans" cxnId="{7A5D94BF-64A9-4D41-A609-AEA3A162E1DB}">
      <dgm:prSet/>
      <dgm:spPr/>
      <dgm:t>
        <a:bodyPr/>
        <a:lstStyle/>
        <a:p>
          <a:endParaRPr lang="es-CL" sz="1200"/>
        </a:p>
      </dgm:t>
    </dgm:pt>
    <dgm:pt modelId="{0DD9AECA-509B-4972-9549-39E96DCEFB75}" type="sibTrans" cxnId="{7A5D94BF-64A9-4D41-A609-AEA3A162E1DB}">
      <dgm:prSet/>
      <dgm:spPr/>
      <dgm:t>
        <a:bodyPr/>
        <a:lstStyle/>
        <a:p>
          <a:endParaRPr lang="es-CL" sz="1200"/>
        </a:p>
      </dgm:t>
    </dgm:pt>
    <dgm:pt modelId="{8040EE39-2804-47FA-874B-740017B44F63}" type="pres">
      <dgm:prSet presAssocID="{F9303CF4-FC04-44AE-8CC3-E577022E09F9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1729A3EF-47D6-4510-A4D9-1E339ECD2CC7}" type="pres">
      <dgm:prSet presAssocID="{F9303CF4-FC04-44AE-8CC3-E577022E09F9}" presName="dummyMaxCanvas" presStyleCnt="0">
        <dgm:presLayoutVars/>
      </dgm:prSet>
      <dgm:spPr/>
      <dgm:t>
        <a:bodyPr/>
        <a:lstStyle/>
        <a:p>
          <a:endParaRPr lang="es-CL"/>
        </a:p>
      </dgm:t>
    </dgm:pt>
    <dgm:pt modelId="{34C6F992-7291-4480-8888-95CC2993FB57}" type="pres">
      <dgm:prSet presAssocID="{F9303CF4-FC04-44AE-8CC3-E577022E09F9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D47867BB-94F1-47A9-B699-20DE65F53457}" type="pres">
      <dgm:prSet presAssocID="{F9303CF4-FC04-44AE-8CC3-E577022E09F9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00B122A4-60FD-46CB-AE7C-15D66F626104}" type="pres">
      <dgm:prSet presAssocID="{F9303CF4-FC04-44AE-8CC3-E577022E09F9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7C2C9FA6-7692-46B4-ABB4-A01C468F344F}" type="pres">
      <dgm:prSet presAssocID="{F9303CF4-FC04-44AE-8CC3-E577022E09F9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20EFEB91-7A76-4C1E-A5D0-C7560690984F}" type="pres">
      <dgm:prSet presAssocID="{F9303CF4-FC04-44AE-8CC3-E577022E09F9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7067089-8FC5-45B2-B0AB-ACA220B9C542}" type="pres">
      <dgm:prSet presAssocID="{F9303CF4-FC04-44AE-8CC3-E577022E09F9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932F7797-07EB-4F28-93EE-A53886B8AA59}" type="pres">
      <dgm:prSet presAssocID="{F9303CF4-FC04-44AE-8CC3-E577022E09F9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FDEBAE20-94F7-442E-9DA1-DB6E0BC600D0}" type="pres">
      <dgm:prSet presAssocID="{F9303CF4-FC04-44AE-8CC3-E577022E09F9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FDEA8E60-254F-4E0B-9879-20B86CB18213}" type="pres">
      <dgm:prSet presAssocID="{F9303CF4-FC04-44AE-8CC3-E577022E09F9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2A92E1A9-7B9B-4E57-9699-AD1008642789}" type="pres">
      <dgm:prSet presAssocID="{F9303CF4-FC04-44AE-8CC3-E577022E09F9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91BEAF7E-1E12-4461-9630-3B69B436D974}" type="pres">
      <dgm:prSet presAssocID="{F9303CF4-FC04-44AE-8CC3-E577022E09F9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574DFD4E-DADC-48CC-89D9-FD79DBE857DF}" srcId="{F9303CF4-FC04-44AE-8CC3-E577022E09F9}" destId="{46CDA559-D2C6-4A60-9002-AB2121692C2C}" srcOrd="0" destOrd="0" parTransId="{EB10B0A2-C130-4751-ABA7-02653D798126}" sibTransId="{079A08CE-6C5C-425B-9F6A-DB1E99089E1E}"/>
    <dgm:cxn modelId="{906E1315-E798-41AC-A53C-6156FD86B596}" type="presOf" srcId="{6C567F69-D52B-44C8-9826-6F4FA0BC1C3D}" destId="{7C2C9FA6-7692-46B4-ABB4-A01C468F344F}" srcOrd="0" destOrd="0" presId="urn:microsoft.com/office/officeart/2005/8/layout/vProcess5"/>
    <dgm:cxn modelId="{2C518656-2A32-4299-9A2C-D3D69E64822E}" type="presOf" srcId="{E0413CA5-9561-47F1-9DFD-60D1808D8809}" destId="{FDEA8E60-254F-4E0B-9879-20B86CB18213}" srcOrd="1" destOrd="0" presId="urn:microsoft.com/office/officeart/2005/8/layout/vProcess5"/>
    <dgm:cxn modelId="{86C15510-E8B2-404B-BDB3-C4EB3B63FE7D}" type="presOf" srcId="{F272C2B5-0063-4167-A94D-7886F6DE953D}" destId="{00B122A4-60FD-46CB-AE7C-15D66F626104}" srcOrd="0" destOrd="0" presId="urn:microsoft.com/office/officeart/2005/8/layout/vProcess5"/>
    <dgm:cxn modelId="{7A5D94BF-64A9-4D41-A609-AEA3A162E1DB}" srcId="{F9303CF4-FC04-44AE-8CC3-E577022E09F9}" destId="{6C567F69-D52B-44C8-9826-6F4FA0BC1C3D}" srcOrd="3" destOrd="0" parTransId="{7E5157C1-FAE8-468E-9CAF-3E02B714B8EF}" sibTransId="{0DD9AECA-509B-4972-9549-39E96DCEFB75}"/>
    <dgm:cxn modelId="{A57EDC76-812E-4CFE-B646-2DE9EA84A7E0}" type="presOf" srcId="{079A08CE-6C5C-425B-9F6A-DB1E99089E1E}" destId="{20EFEB91-7A76-4C1E-A5D0-C7560690984F}" srcOrd="0" destOrd="0" presId="urn:microsoft.com/office/officeart/2005/8/layout/vProcess5"/>
    <dgm:cxn modelId="{40307F7E-0723-4758-AAFF-9BDAEEC8CA2E}" type="presOf" srcId="{E0413CA5-9561-47F1-9DFD-60D1808D8809}" destId="{D47867BB-94F1-47A9-B699-20DE65F53457}" srcOrd="0" destOrd="0" presId="urn:microsoft.com/office/officeart/2005/8/layout/vProcess5"/>
    <dgm:cxn modelId="{3A6CB524-3CBD-402D-8F29-ABE48A5E862D}" type="presOf" srcId="{B2BEA057-7B8C-4AD6-933A-0AF56301D56A}" destId="{B7067089-8FC5-45B2-B0AB-ACA220B9C542}" srcOrd="0" destOrd="0" presId="urn:microsoft.com/office/officeart/2005/8/layout/vProcess5"/>
    <dgm:cxn modelId="{B1B61F05-BCD9-4D8B-8676-3204EE42AE09}" type="presOf" srcId="{EA6272EE-0FB9-4185-8322-0A5A74F7490D}" destId="{932F7797-07EB-4F28-93EE-A53886B8AA59}" srcOrd="0" destOrd="0" presId="urn:microsoft.com/office/officeart/2005/8/layout/vProcess5"/>
    <dgm:cxn modelId="{6942756F-9FB6-492F-AC6F-32AF4D8A7009}" srcId="{F9303CF4-FC04-44AE-8CC3-E577022E09F9}" destId="{F272C2B5-0063-4167-A94D-7886F6DE953D}" srcOrd="2" destOrd="0" parTransId="{48997268-F497-468F-94BB-2E6572C36EBF}" sibTransId="{EA6272EE-0FB9-4185-8322-0A5A74F7490D}"/>
    <dgm:cxn modelId="{825F8F78-7DD0-48F3-AB3E-21A22C36EC53}" type="presOf" srcId="{46CDA559-D2C6-4A60-9002-AB2121692C2C}" destId="{34C6F992-7291-4480-8888-95CC2993FB57}" srcOrd="0" destOrd="0" presId="urn:microsoft.com/office/officeart/2005/8/layout/vProcess5"/>
    <dgm:cxn modelId="{E596C9CE-FCA0-4ABE-AE34-E9D9BFD242C4}" type="presOf" srcId="{F9303CF4-FC04-44AE-8CC3-E577022E09F9}" destId="{8040EE39-2804-47FA-874B-740017B44F63}" srcOrd="0" destOrd="0" presId="urn:microsoft.com/office/officeart/2005/8/layout/vProcess5"/>
    <dgm:cxn modelId="{32F3A910-0916-4644-86A3-7CF81B3A31F4}" type="presOf" srcId="{F272C2B5-0063-4167-A94D-7886F6DE953D}" destId="{2A92E1A9-7B9B-4E57-9699-AD1008642789}" srcOrd="1" destOrd="0" presId="urn:microsoft.com/office/officeart/2005/8/layout/vProcess5"/>
    <dgm:cxn modelId="{4D08D288-AE1B-43C8-93E0-4CC6B9F07915}" type="presOf" srcId="{6C567F69-D52B-44C8-9826-6F4FA0BC1C3D}" destId="{91BEAF7E-1E12-4461-9630-3B69B436D974}" srcOrd="1" destOrd="0" presId="urn:microsoft.com/office/officeart/2005/8/layout/vProcess5"/>
    <dgm:cxn modelId="{2018F2D3-CA5F-4887-83C2-0E5D7D116AB7}" type="presOf" srcId="{46CDA559-D2C6-4A60-9002-AB2121692C2C}" destId="{FDEBAE20-94F7-442E-9DA1-DB6E0BC600D0}" srcOrd="1" destOrd="0" presId="urn:microsoft.com/office/officeart/2005/8/layout/vProcess5"/>
    <dgm:cxn modelId="{646CA589-A1E6-45AB-9515-58A6E8A6F634}" srcId="{F9303CF4-FC04-44AE-8CC3-E577022E09F9}" destId="{E0413CA5-9561-47F1-9DFD-60D1808D8809}" srcOrd="1" destOrd="0" parTransId="{F6CD6F6E-563B-423A-9600-BD59635D9E98}" sibTransId="{B2BEA057-7B8C-4AD6-933A-0AF56301D56A}"/>
    <dgm:cxn modelId="{312EDAD8-12AD-4C23-8FFF-46C2FA2ABB96}" type="presParOf" srcId="{8040EE39-2804-47FA-874B-740017B44F63}" destId="{1729A3EF-47D6-4510-A4D9-1E339ECD2CC7}" srcOrd="0" destOrd="0" presId="urn:microsoft.com/office/officeart/2005/8/layout/vProcess5"/>
    <dgm:cxn modelId="{F539630A-F162-405D-89F5-24E6671AFF81}" type="presParOf" srcId="{8040EE39-2804-47FA-874B-740017B44F63}" destId="{34C6F992-7291-4480-8888-95CC2993FB57}" srcOrd="1" destOrd="0" presId="urn:microsoft.com/office/officeart/2005/8/layout/vProcess5"/>
    <dgm:cxn modelId="{7F812AF6-1EE3-4C21-B2D8-1F05656ACB49}" type="presParOf" srcId="{8040EE39-2804-47FA-874B-740017B44F63}" destId="{D47867BB-94F1-47A9-B699-20DE65F53457}" srcOrd="2" destOrd="0" presId="urn:microsoft.com/office/officeart/2005/8/layout/vProcess5"/>
    <dgm:cxn modelId="{F56C6112-921F-409A-9C81-489E6ADDF8DA}" type="presParOf" srcId="{8040EE39-2804-47FA-874B-740017B44F63}" destId="{00B122A4-60FD-46CB-AE7C-15D66F626104}" srcOrd="3" destOrd="0" presId="urn:microsoft.com/office/officeart/2005/8/layout/vProcess5"/>
    <dgm:cxn modelId="{4B331F57-BAC5-4241-BD3C-832795ABF295}" type="presParOf" srcId="{8040EE39-2804-47FA-874B-740017B44F63}" destId="{7C2C9FA6-7692-46B4-ABB4-A01C468F344F}" srcOrd="4" destOrd="0" presId="urn:microsoft.com/office/officeart/2005/8/layout/vProcess5"/>
    <dgm:cxn modelId="{DB2F26E3-993C-4013-8AF6-8D16813B7A47}" type="presParOf" srcId="{8040EE39-2804-47FA-874B-740017B44F63}" destId="{20EFEB91-7A76-4C1E-A5D0-C7560690984F}" srcOrd="5" destOrd="0" presId="urn:microsoft.com/office/officeart/2005/8/layout/vProcess5"/>
    <dgm:cxn modelId="{D4D8CDD0-F90C-45AB-82DC-7A8EC982799F}" type="presParOf" srcId="{8040EE39-2804-47FA-874B-740017B44F63}" destId="{B7067089-8FC5-45B2-B0AB-ACA220B9C542}" srcOrd="6" destOrd="0" presId="urn:microsoft.com/office/officeart/2005/8/layout/vProcess5"/>
    <dgm:cxn modelId="{2AEA71D2-8DBA-427A-91ED-C6C10130005B}" type="presParOf" srcId="{8040EE39-2804-47FA-874B-740017B44F63}" destId="{932F7797-07EB-4F28-93EE-A53886B8AA59}" srcOrd="7" destOrd="0" presId="urn:microsoft.com/office/officeart/2005/8/layout/vProcess5"/>
    <dgm:cxn modelId="{605658E7-9C02-4478-9F76-6996E67414BC}" type="presParOf" srcId="{8040EE39-2804-47FA-874B-740017B44F63}" destId="{FDEBAE20-94F7-442E-9DA1-DB6E0BC600D0}" srcOrd="8" destOrd="0" presId="urn:microsoft.com/office/officeart/2005/8/layout/vProcess5"/>
    <dgm:cxn modelId="{4E3D29F6-CAA1-4171-8AC3-7A737B2A5193}" type="presParOf" srcId="{8040EE39-2804-47FA-874B-740017B44F63}" destId="{FDEA8E60-254F-4E0B-9879-20B86CB18213}" srcOrd="9" destOrd="0" presId="urn:microsoft.com/office/officeart/2005/8/layout/vProcess5"/>
    <dgm:cxn modelId="{B95447D4-ADE5-4A52-87FB-70BD7AB9F251}" type="presParOf" srcId="{8040EE39-2804-47FA-874B-740017B44F63}" destId="{2A92E1A9-7B9B-4E57-9699-AD1008642789}" srcOrd="10" destOrd="0" presId="urn:microsoft.com/office/officeart/2005/8/layout/vProcess5"/>
    <dgm:cxn modelId="{8B3DA3EB-C9B2-4221-A724-1071323C379E}" type="presParOf" srcId="{8040EE39-2804-47FA-874B-740017B44F63}" destId="{91BEAF7E-1E12-4461-9630-3B69B436D974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3A3DBDE-1BB9-4FB2-93BB-46B6BEAB5B9B}" type="doc">
      <dgm:prSet loTypeId="urn:microsoft.com/office/officeart/2005/8/layout/vProcess5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CL"/>
        </a:p>
      </dgm:t>
    </dgm:pt>
    <dgm:pt modelId="{424AA4AD-997C-41D4-BD57-3AE72C84E243}">
      <dgm:prSet phldrT="[Texto]" custT="1"/>
      <dgm:spPr/>
      <dgm:t>
        <a:bodyPr/>
        <a:lstStyle/>
        <a:p>
          <a:pPr algn="l"/>
          <a:r>
            <a:rPr lang="es-CL" sz="1200" dirty="0" smtClean="0">
              <a:ln>
                <a:noFill/>
              </a:ln>
              <a:latin typeface="Calibri" panose="020F0502020204030204" pitchFamily="34" charset="0"/>
            </a:rPr>
            <a:t>Los equipos deben tener adherido el código de inventario institucional y logo FONDEF</a:t>
          </a:r>
          <a:endParaRPr lang="es-CL" sz="1200" dirty="0">
            <a:ln>
              <a:noFill/>
            </a:ln>
            <a:latin typeface="Calibri" panose="020F0502020204030204" pitchFamily="34" charset="0"/>
          </a:endParaRPr>
        </a:p>
      </dgm:t>
    </dgm:pt>
    <dgm:pt modelId="{70E6BE71-935D-4ED4-A3A6-215FEA56A19B}" type="parTrans" cxnId="{FA2EFE85-503C-4572-8ED8-E9ACD13C7099}">
      <dgm:prSet/>
      <dgm:spPr/>
      <dgm:t>
        <a:bodyPr/>
        <a:lstStyle/>
        <a:p>
          <a:endParaRPr lang="es-CL" sz="1200">
            <a:latin typeface="Calibri" panose="020F0502020204030204" pitchFamily="34" charset="0"/>
          </a:endParaRPr>
        </a:p>
      </dgm:t>
    </dgm:pt>
    <dgm:pt modelId="{D311D0C2-77B7-483C-B820-4555253C68F5}" type="sibTrans" cxnId="{FA2EFE85-503C-4572-8ED8-E9ACD13C7099}">
      <dgm:prSet custT="1"/>
      <dgm:spPr/>
      <dgm:t>
        <a:bodyPr/>
        <a:lstStyle/>
        <a:p>
          <a:endParaRPr lang="es-CL" sz="1200" dirty="0">
            <a:latin typeface="Calibri" panose="020F0502020204030204" pitchFamily="34" charset="0"/>
          </a:endParaRPr>
        </a:p>
      </dgm:t>
    </dgm:pt>
    <dgm:pt modelId="{BFEC72BA-DB0B-46F9-B5BE-76D77C1AC1F3}">
      <dgm:prSet phldrT="[Texto]" custT="1"/>
      <dgm:spPr/>
      <dgm:t>
        <a:bodyPr/>
        <a:lstStyle/>
        <a:p>
          <a:r>
            <a:rPr lang="es-CL" sz="1200" dirty="0" smtClean="0">
              <a:latin typeface="Calibri" panose="020F0502020204030204" pitchFamily="34" charset="0"/>
            </a:rPr>
            <a:t>El inventario es realizado por un representante de FONDEF (Analista o Ejecutivo)</a:t>
          </a:r>
          <a:endParaRPr lang="es-CL" sz="1200" dirty="0">
            <a:latin typeface="Calibri" panose="020F0502020204030204" pitchFamily="34" charset="0"/>
          </a:endParaRPr>
        </a:p>
      </dgm:t>
    </dgm:pt>
    <dgm:pt modelId="{432F0B08-A080-4CA7-A6F1-21701637C8B3}" type="parTrans" cxnId="{01FE9E3B-02D8-4A71-A2D4-98D15583B380}">
      <dgm:prSet/>
      <dgm:spPr/>
      <dgm:t>
        <a:bodyPr/>
        <a:lstStyle/>
        <a:p>
          <a:endParaRPr lang="es-CL" sz="1200">
            <a:latin typeface="Calibri" panose="020F0502020204030204" pitchFamily="34" charset="0"/>
          </a:endParaRPr>
        </a:p>
      </dgm:t>
    </dgm:pt>
    <dgm:pt modelId="{1FE59CD2-C35E-4F26-BE02-98C0BD9D9B79}" type="sibTrans" cxnId="{01FE9E3B-02D8-4A71-A2D4-98D15583B380}">
      <dgm:prSet custT="1"/>
      <dgm:spPr/>
      <dgm:t>
        <a:bodyPr/>
        <a:lstStyle/>
        <a:p>
          <a:endParaRPr lang="es-CL" sz="1200">
            <a:latin typeface="Calibri" panose="020F0502020204030204" pitchFamily="34" charset="0"/>
          </a:endParaRPr>
        </a:p>
      </dgm:t>
    </dgm:pt>
    <dgm:pt modelId="{0C762742-226D-4390-B43C-995F7E41CADC}">
      <dgm:prSet phldrT="[Texto]" custT="1"/>
      <dgm:spPr/>
      <dgm:t>
        <a:bodyPr/>
        <a:lstStyle/>
        <a:p>
          <a:pPr algn="l"/>
          <a:r>
            <a:rPr lang="es-CL" sz="1200" dirty="0" smtClean="0">
              <a:latin typeface="Calibri" panose="020F0502020204030204" pitchFamily="34" charset="0"/>
            </a:rPr>
            <a:t>Los equipos siempre deben estar inventariados por la institución beneficiaria</a:t>
          </a:r>
          <a:endParaRPr lang="es-CL" sz="1200" dirty="0">
            <a:latin typeface="Calibri" panose="020F0502020204030204" pitchFamily="34" charset="0"/>
          </a:endParaRPr>
        </a:p>
      </dgm:t>
    </dgm:pt>
    <dgm:pt modelId="{46212DBB-732A-4401-81D9-7721C26F4C7B}" type="parTrans" cxnId="{EA7DD612-2A58-46A5-989D-6605C6670645}">
      <dgm:prSet/>
      <dgm:spPr/>
      <dgm:t>
        <a:bodyPr/>
        <a:lstStyle/>
        <a:p>
          <a:endParaRPr lang="es-CL" sz="1200">
            <a:latin typeface="Calibri" panose="020F0502020204030204" pitchFamily="34" charset="0"/>
          </a:endParaRPr>
        </a:p>
      </dgm:t>
    </dgm:pt>
    <dgm:pt modelId="{AFCD43BB-51DB-4459-A201-7286D4ACBB54}" type="sibTrans" cxnId="{EA7DD612-2A58-46A5-989D-6605C6670645}">
      <dgm:prSet custT="1"/>
      <dgm:spPr/>
      <dgm:t>
        <a:bodyPr/>
        <a:lstStyle/>
        <a:p>
          <a:endParaRPr lang="es-CL" sz="1200" dirty="0">
            <a:latin typeface="Calibri" panose="020F0502020204030204" pitchFamily="34" charset="0"/>
          </a:endParaRPr>
        </a:p>
      </dgm:t>
    </dgm:pt>
    <dgm:pt modelId="{232E7E05-63FC-4185-8975-8C4FD10443F8}">
      <dgm:prSet phldrT="[Texto]" custT="1"/>
      <dgm:spPr/>
      <dgm:t>
        <a:bodyPr/>
        <a:lstStyle/>
        <a:p>
          <a:pPr algn="l"/>
          <a:r>
            <a:rPr lang="es-CL" sz="1200" dirty="0" smtClean="0">
              <a:latin typeface="Calibri" panose="020F0502020204030204" pitchFamily="34" charset="0"/>
            </a:rPr>
            <a:t>Se revisan en terreno los equipos declarados y aceptados en Plataforma de S+C</a:t>
          </a:r>
          <a:endParaRPr lang="es-CL" sz="1200" dirty="0">
            <a:latin typeface="Calibri" panose="020F0502020204030204" pitchFamily="34" charset="0"/>
          </a:endParaRPr>
        </a:p>
      </dgm:t>
    </dgm:pt>
    <dgm:pt modelId="{6493ADD7-2A43-4D3F-860C-A7DC747C9B07}" type="parTrans" cxnId="{51090393-65DE-4BF8-B0FC-1FBCEF70735F}">
      <dgm:prSet/>
      <dgm:spPr/>
      <dgm:t>
        <a:bodyPr/>
        <a:lstStyle/>
        <a:p>
          <a:endParaRPr lang="es-CL" sz="1200"/>
        </a:p>
      </dgm:t>
    </dgm:pt>
    <dgm:pt modelId="{1A168B69-32E6-46FA-8507-AE7F482C0D8E}" type="sibTrans" cxnId="{51090393-65DE-4BF8-B0FC-1FBCEF70735F}">
      <dgm:prSet custT="1"/>
      <dgm:spPr/>
      <dgm:t>
        <a:bodyPr/>
        <a:lstStyle/>
        <a:p>
          <a:endParaRPr lang="es-CL" sz="1200" dirty="0"/>
        </a:p>
      </dgm:t>
    </dgm:pt>
    <dgm:pt modelId="{4E1C3AAA-CEE4-42E2-B5FC-58F2CC34828E}">
      <dgm:prSet phldrT="[Texto]" custT="1"/>
      <dgm:spPr/>
      <dgm:t>
        <a:bodyPr/>
        <a:lstStyle/>
        <a:p>
          <a:pPr algn="l"/>
          <a:r>
            <a:rPr lang="es-CL" sz="1200" dirty="0" smtClean="0">
              <a:latin typeface="Calibri" panose="020F0502020204030204" pitchFamily="34" charset="0"/>
            </a:rPr>
            <a:t>Los equipos deben estar siempre asegurados contra robo, daño o incendio </a:t>
          </a:r>
          <a:endParaRPr lang="es-CL" sz="1200" dirty="0">
            <a:latin typeface="Calibri" panose="020F0502020204030204" pitchFamily="34" charset="0"/>
          </a:endParaRPr>
        </a:p>
      </dgm:t>
    </dgm:pt>
    <dgm:pt modelId="{05C3B9C6-E503-4913-B513-33FBF866A3B6}" type="parTrans" cxnId="{4304146F-EEC9-42DC-A26A-DA8E0A485977}">
      <dgm:prSet/>
      <dgm:spPr/>
      <dgm:t>
        <a:bodyPr/>
        <a:lstStyle/>
        <a:p>
          <a:endParaRPr lang="es-CL" sz="1200"/>
        </a:p>
      </dgm:t>
    </dgm:pt>
    <dgm:pt modelId="{94D8F401-02E8-4CCD-BDF3-E4EF1E09DA0A}" type="sibTrans" cxnId="{4304146F-EEC9-42DC-A26A-DA8E0A485977}">
      <dgm:prSet custT="1"/>
      <dgm:spPr/>
      <dgm:t>
        <a:bodyPr/>
        <a:lstStyle/>
        <a:p>
          <a:endParaRPr lang="es-CL" sz="1200" dirty="0"/>
        </a:p>
      </dgm:t>
    </dgm:pt>
    <dgm:pt modelId="{E2400506-A03C-4559-8BCB-7EFC3E655894}" type="pres">
      <dgm:prSet presAssocID="{A3A3DBDE-1BB9-4FB2-93BB-46B6BEAB5B9B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AE2515D8-ACA7-4E73-B5C7-5FBFE9A32543}" type="pres">
      <dgm:prSet presAssocID="{A3A3DBDE-1BB9-4FB2-93BB-46B6BEAB5B9B}" presName="dummyMaxCanvas" presStyleCnt="0">
        <dgm:presLayoutVars/>
      </dgm:prSet>
      <dgm:spPr/>
      <dgm:t>
        <a:bodyPr/>
        <a:lstStyle/>
        <a:p>
          <a:endParaRPr lang="es-CL"/>
        </a:p>
      </dgm:t>
    </dgm:pt>
    <dgm:pt modelId="{622B74EB-D52F-40B4-ACC0-FC9F8AB6D196}" type="pres">
      <dgm:prSet presAssocID="{A3A3DBDE-1BB9-4FB2-93BB-46B6BEAB5B9B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A64DBCA6-9811-4E56-BD6C-612EAA806267}" type="pres">
      <dgm:prSet presAssocID="{A3A3DBDE-1BB9-4FB2-93BB-46B6BEAB5B9B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9F897587-5937-4C74-BF51-D4600EBE7B1E}" type="pres">
      <dgm:prSet presAssocID="{A3A3DBDE-1BB9-4FB2-93BB-46B6BEAB5B9B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A4C1EE59-665C-4A8B-881C-4700CBA43D3D}" type="pres">
      <dgm:prSet presAssocID="{A3A3DBDE-1BB9-4FB2-93BB-46B6BEAB5B9B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D30EFAAA-AD6C-435C-9D92-AD9D382EEEE6}" type="pres">
      <dgm:prSet presAssocID="{A3A3DBDE-1BB9-4FB2-93BB-46B6BEAB5B9B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82E2020A-F87B-41AF-9CBA-1BEF559CE01C}" type="pres">
      <dgm:prSet presAssocID="{A3A3DBDE-1BB9-4FB2-93BB-46B6BEAB5B9B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4A0F92C3-EA50-4C4D-8ED8-D6004B199FD0}" type="pres">
      <dgm:prSet presAssocID="{A3A3DBDE-1BB9-4FB2-93BB-46B6BEAB5B9B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3B048750-A47E-4C37-A8DA-177DD113031F}" type="pres">
      <dgm:prSet presAssocID="{A3A3DBDE-1BB9-4FB2-93BB-46B6BEAB5B9B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61D3F0BB-CE6F-4E9C-8680-2AF3F15D63B0}" type="pres">
      <dgm:prSet presAssocID="{A3A3DBDE-1BB9-4FB2-93BB-46B6BEAB5B9B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02A7155E-1F75-45CE-B917-71E8FB84590C}" type="pres">
      <dgm:prSet presAssocID="{A3A3DBDE-1BB9-4FB2-93BB-46B6BEAB5B9B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4A9D3B7C-4F18-4BC5-A3E5-0CD1E1ED1FD4}" type="pres">
      <dgm:prSet presAssocID="{A3A3DBDE-1BB9-4FB2-93BB-46B6BEAB5B9B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294CDDCE-B23A-4050-9FCF-0E545ED560F0}" type="pres">
      <dgm:prSet presAssocID="{A3A3DBDE-1BB9-4FB2-93BB-46B6BEAB5B9B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4E627680-9937-4012-9962-983B75974AA1}" type="pres">
      <dgm:prSet presAssocID="{A3A3DBDE-1BB9-4FB2-93BB-46B6BEAB5B9B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1F2C7F8E-495A-4DC9-A5B6-790B73E1813B}" type="pres">
      <dgm:prSet presAssocID="{A3A3DBDE-1BB9-4FB2-93BB-46B6BEAB5B9B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51090393-65DE-4BF8-B0FC-1FBCEF70735F}" srcId="{A3A3DBDE-1BB9-4FB2-93BB-46B6BEAB5B9B}" destId="{232E7E05-63FC-4185-8975-8C4FD10443F8}" srcOrd="0" destOrd="0" parTransId="{6493ADD7-2A43-4D3F-860C-A7DC747C9B07}" sibTransId="{1A168B69-32E6-46FA-8507-AE7F482C0D8E}"/>
    <dgm:cxn modelId="{FA2EFE85-503C-4572-8ED8-E9ACD13C7099}" srcId="{A3A3DBDE-1BB9-4FB2-93BB-46B6BEAB5B9B}" destId="{424AA4AD-997C-41D4-BD57-3AE72C84E243}" srcOrd="3" destOrd="0" parTransId="{70E6BE71-935D-4ED4-A3A6-215FEA56A19B}" sibTransId="{D311D0C2-77B7-483C-B820-4555253C68F5}"/>
    <dgm:cxn modelId="{365A8BE0-03E2-4F21-81BC-3738E42A2744}" type="presOf" srcId="{1A168B69-32E6-46FA-8507-AE7F482C0D8E}" destId="{82E2020A-F87B-41AF-9CBA-1BEF559CE01C}" srcOrd="0" destOrd="0" presId="urn:microsoft.com/office/officeart/2005/8/layout/vProcess5"/>
    <dgm:cxn modelId="{0D494528-F310-4919-8294-F5858E6D5C77}" type="presOf" srcId="{0C762742-226D-4390-B43C-995F7E41CADC}" destId="{A64DBCA6-9811-4E56-BD6C-612EAA806267}" srcOrd="0" destOrd="0" presId="urn:microsoft.com/office/officeart/2005/8/layout/vProcess5"/>
    <dgm:cxn modelId="{D7CA36A7-DD4B-45E8-87FE-EE433E2B4DD1}" type="presOf" srcId="{232E7E05-63FC-4185-8975-8C4FD10443F8}" destId="{02A7155E-1F75-45CE-B917-71E8FB84590C}" srcOrd="1" destOrd="0" presId="urn:microsoft.com/office/officeart/2005/8/layout/vProcess5"/>
    <dgm:cxn modelId="{6648D0DE-CFAF-4EBE-86CB-A4A90A06B2D2}" type="presOf" srcId="{94D8F401-02E8-4CCD-BDF3-E4EF1E09DA0A}" destId="{3B048750-A47E-4C37-A8DA-177DD113031F}" srcOrd="0" destOrd="0" presId="urn:microsoft.com/office/officeart/2005/8/layout/vProcess5"/>
    <dgm:cxn modelId="{AD3CA2BB-D488-4339-B536-58C00E9FDAA3}" type="presOf" srcId="{232E7E05-63FC-4185-8975-8C4FD10443F8}" destId="{622B74EB-D52F-40B4-ACC0-FC9F8AB6D196}" srcOrd="0" destOrd="0" presId="urn:microsoft.com/office/officeart/2005/8/layout/vProcess5"/>
    <dgm:cxn modelId="{5EF89C7E-8412-4557-BA42-3DDA53CC0615}" type="presOf" srcId="{BFEC72BA-DB0B-46F9-B5BE-76D77C1AC1F3}" destId="{1F2C7F8E-495A-4DC9-A5B6-790B73E1813B}" srcOrd="1" destOrd="0" presId="urn:microsoft.com/office/officeart/2005/8/layout/vProcess5"/>
    <dgm:cxn modelId="{B1789E12-5055-4F66-B528-80C9B17359B2}" type="presOf" srcId="{A3A3DBDE-1BB9-4FB2-93BB-46B6BEAB5B9B}" destId="{E2400506-A03C-4559-8BCB-7EFC3E655894}" srcOrd="0" destOrd="0" presId="urn:microsoft.com/office/officeart/2005/8/layout/vProcess5"/>
    <dgm:cxn modelId="{1A1EA6DB-4A55-4267-9794-711D20ABBD45}" type="presOf" srcId="{4E1C3AAA-CEE4-42E2-B5FC-58F2CC34828E}" destId="{9F897587-5937-4C74-BF51-D4600EBE7B1E}" srcOrd="0" destOrd="0" presId="urn:microsoft.com/office/officeart/2005/8/layout/vProcess5"/>
    <dgm:cxn modelId="{01FE9E3B-02D8-4A71-A2D4-98D15583B380}" srcId="{A3A3DBDE-1BB9-4FB2-93BB-46B6BEAB5B9B}" destId="{BFEC72BA-DB0B-46F9-B5BE-76D77C1AC1F3}" srcOrd="4" destOrd="0" parTransId="{432F0B08-A080-4CA7-A6F1-21701637C8B3}" sibTransId="{1FE59CD2-C35E-4F26-BE02-98C0BD9D9B79}"/>
    <dgm:cxn modelId="{4FCA02EC-1C76-4E87-8896-AE4B936E37E1}" type="presOf" srcId="{AFCD43BB-51DB-4459-A201-7286D4ACBB54}" destId="{4A0F92C3-EA50-4C4D-8ED8-D6004B199FD0}" srcOrd="0" destOrd="0" presId="urn:microsoft.com/office/officeart/2005/8/layout/vProcess5"/>
    <dgm:cxn modelId="{4304146F-EEC9-42DC-A26A-DA8E0A485977}" srcId="{A3A3DBDE-1BB9-4FB2-93BB-46B6BEAB5B9B}" destId="{4E1C3AAA-CEE4-42E2-B5FC-58F2CC34828E}" srcOrd="2" destOrd="0" parTransId="{05C3B9C6-E503-4913-B513-33FBF866A3B6}" sibTransId="{94D8F401-02E8-4CCD-BDF3-E4EF1E09DA0A}"/>
    <dgm:cxn modelId="{EA7DD612-2A58-46A5-989D-6605C6670645}" srcId="{A3A3DBDE-1BB9-4FB2-93BB-46B6BEAB5B9B}" destId="{0C762742-226D-4390-B43C-995F7E41CADC}" srcOrd="1" destOrd="0" parTransId="{46212DBB-732A-4401-81D9-7721C26F4C7B}" sibTransId="{AFCD43BB-51DB-4459-A201-7286D4ACBB54}"/>
    <dgm:cxn modelId="{B49DA484-75BD-43FC-B7AF-6F6A2AC94299}" type="presOf" srcId="{4E1C3AAA-CEE4-42E2-B5FC-58F2CC34828E}" destId="{294CDDCE-B23A-4050-9FCF-0E545ED560F0}" srcOrd="1" destOrd="0" presId="urn:microsoft.com/office/officeart/2005/8/layout/vProcess5"/>
    <dgm:cxn modelId="{8D42F357-2B75-4191-9EB3-6810419D1613}" type="presOf" srcId="{D311D0C2-77B7-483C-B820-4555253C68F5}" destId="{61D3F0BB-CE6F-4E9C-8680-2AF3F15D63B0}" srcOrd="0" destOrd="0" presId="urn:microsoft.com/office/officeart/2005/8/layout/vProcess5"/>
    <dgm:cxn modelId="{CCC546EE-029B-4982-AF61-F2282519FB55}" type="presOf" srcId="{BFEC72BA-DB0B-46F9-B5BE-76D77C1AC1F3}" destId="{D30EFAAA-AD6C-435C-9D92-AD9D382EEEE6}" srcOrd="0" destOrd="0" presId="urn:microsoft.com/office/officeart/2005/8/layout/vProcess5"/>
    <dgm:cxn modelId="{D015A054-E01F-4AA2-9DB1-1DA1748958B6}" type="presOf" srcId="{424AA4AD-997C-41D4-BD57-3AE72C84E243}" destId="{4E627680-9937-4012-9962-983B75974AA1}" srcOrd="1" destOrd="0" presId="urn:microsoft.com/office/officeart/2005/8/layout/vProcess5"/>
    <dgm:cxn modelId="{DB796A35-0946-45D8-9C49-3AAC0E86A3BF}" type="presOf" srcId="{0C762742-226D-4390-B43C-995F7E41CADC}" destId="{4A9D3B7C-4F18-4BC5-A3E5-0CD1E1ED1FD4}" srcOrd="1" destOrd="0" presId="urn:microsoft.com/office/officeart/2005/8/layout/vProcess5"/>
    <dgm:cxn modelId="{E66F88CA-43EB-4ED9-8804-FDC348E915A8}" type="presOf" srcId="{424AA4AD-997C-41D4-BD57-3AE72C84E243}" destId="{A4C1EE59-665C-4A8B-881C-4700CBA43D3D}" srcOrd="0" destOrd="0" presId="urn:microsoft.com/office/officeart/2005/8/layout/vProcess5"/>
    <dgm:cxn modelId="{5E3C3EBE-8B0B-4A9B-92B6-B064A523CE7B}" type="presParOf" srcId="{E2400506-A03C-4559-8BCB-7EFC3E655894}" destId="{AE2515D8-ACA7-4E73-B5C7-5FBFE9A32543}" srcOrd="0" destOrd="0" presId="urn:microsoft.com/office/officeart/2005/8/layout/vProcess5"/>
    <dgm:cxn modelId="{13EA99D3-43E2-4D93-82B5-C41D3BE18E4A}" type="presParOf" srcId="{E2400506-A03C-4559-8BCB-7EFC3E655894}" destId="{622B74EB-D52F-40B4-ACC0-FC9F8AB6D196}" srcOrd="1" destOrd="0" presId="urn:microsoft.com/office/officeart/2005/8/layout/vProcess5"/>
    <dgm:cxn modelId="{7EE8622A-EC9C-4A94-94D3-FB8B15AFA77E}" type="presParOf" srcId="{E2400506-A03C-4559-8BCB-7EFC3E655894}" destId="{A64DBCA6-9811-4E56-BD6C-612EAA806267}" srcOrd="2" destOrd="0" presId="urn:microsoft.com/office/officeart/2005/8/layout/vProcess5"/>
    <dgm:cxn modelId="{8EC200B4-B83D-44E6-B467-97424302D3D4}" type="presParOf" srcId="{E2400506-A03C-4559-8BCB-7EFC3E655894}" destId="{9F897587-5937-4C74-BF51-D4600EBE7B1E}" srcOrd="3" destOrd="0" presId="urn:microsoft.com/office/officeart/2005/8/layout/vProcess5"/>
    <dgm:cxn modelId="{558764B9-BAA3-497C-A297-7038DC7CB60B}" type="presParOf" srcId="{E2400506-A03C-4559-8BCB-7EFC3E655894}" destId="{A4C1EE59-665C-4A8B-881C-4700CBA43D3D}" srcOrd="4" destOrd="0" presId="urn:microsoft.com/office/officeart/2005/8/layout/vProcess5"/>
    <dgm:cxn modelId="{481E5482-D19A-420E-AE93-98CEF447CFBB}" type="presParOf" srcId="{E2400506-A03C-4559-8BCB-7EFC3E655894}" destId="{D30EFAAA-AD6C-435C-9D92-AD9D382EEEE6}" srcOrd="5" destOrd="0" presId="urn:microsoft.com/office/officeart/2005/8/layout/vProcess5"/>
    <dgm:cxn modelId="{921E99B4-E75C-4246-ACDC-24F47D5712A2}" type="presParOf" srcId="{E2400506-A03C-4559-8BCB-7EFC3E655894}" destId="{82E2020A-F87B-41AF-9CBA-1BEF559CE01C}" srcOrd="6" destOrd="0" presId="urn:microsoft.com/office/officeart/2005/8/layout/vProcess5"/>
    <dgm:cxn modelId="{E1F0D458-F6E3-45E4-AA13-A90BC5558C54}" type="presParOf" srcId="{E2400506-A03C-4559-8BCB-7EFC3E655894}" destId="{4A0F92C3-EA50-4C4D-8ED8-D6004B199FD0}" srcOrd="7" destOrd="0" presId="urn:microsoft.com/office/officeart/2005/8/layout/vProcess5"/>
    <dgm:cxn modelId="{BA7E0F7C-E84F-4368-A4EA-AD735EA91992}" type="presParOf" srcId="{E2400506-A03C-4559-8BCB-7EFC3E655894}" destId="{3B048750-A47E-4C37-A8DA-177DD113031F}" srcOrd="8" destOrd="0" presId="urn:microsoft.com/office/officeart/2005/8/layout/vProcess5"/>
    <dgm:cxn modelId="{D0B29EE1-E985-4227-B59A-0EEE814DEE17}" type="presParOf" srcId="{E2400506-A03C-4559-8BCB-7EFC3E655894}" destId="{61D3F0BB-CE6F-4E9C-8680-2AF3F15D63B0}" srcOrd="9" destOrd="0" presId="urn:microsoft.com/office/officeart/2005/8/layout/vProcess5"/>
    <dgm:cxn modelId="{4B23DB03-DAE8-4EDD-B4DA-C08B1CDD4CE7}" type="presParOf" srcId="{E2400506-A03C-4559-8BCB-7EFC3E655894}" destId="{02A7155E-1F75-45CE-B917-71E8FB84590C}" srcOrd="10" destOrd="0" presId="urn:microsoft.com/office/officeart/2005/8/layout/vProcess5"/>
    <dgm:cxn modelId="{64A68458-F039-4322-BCAD-6E5E37C86CBC}" type="presParOf" srcId="{E2400506-A03C-4559-8BCB-7EFC3E655894}" destId="{4A9D3B7C-4F18-4BC5-A3E5-0CD1E1ED1FD4}" srcOrd="11" destOrd="0" presId="urn:microsoft.com/office/officeart/2005/8/layout/vProcess5"/>
    <dgm:cxn modelId="{5F14CE1D-C3BB-409A-9C20-576B7A130C5B}" type="presParOf" srcId="{E2400506-A03C-4559-8BCB-7EFC3E655894}" destId="{294CDDCE-B23A-4050-9FCF-0E545ED560F0}" srcOrd="12" destOrd="0" presId="urn:microsoft.com/office/officeart/2005/8/layout/vProcess5"/>
    <dgm:cxn modelId="{D5473742-252A-48CE-B09E-C64A171D491B}" type="presParOf" srcId="{E2400506-A03C-4559-8BCB-7EFC3E655894}" destId="{4E627680-9937-4012-9962-983B75974AA1}" srcOrd="13" destOrd="0" presId="urn:microsoft.com/office/officeart/2005/8/layout/vProcess5"/>
    <dgm:cxn modelId="{21C21380-1FD8-4ABE-BE81-610999FAFE37}" type="presParOf" srcId="{E2400506-A03C-4559-8BCB-7EFC3E655894}" destId="{1F2C7F8E-495A-4DC9-A5B6-790B73E1813B}" srcOrd="14" destOrd="0" presId="urn:microsoft.com/office/officeart/2005/8/layout/vProcess5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20A9538-5CEC-4650-AFC6-E85529DF0D3C}" type="doc">
      <dgm:prSet loTypeId="urn:microsoft.com/office/officeart/2005/8/layout/vProcess5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CL"/>
        </a:p>
      </dgm:t>
    </dgm:pt>
    <dgm:pt modelId="{BF0CF35C-A5EB-4387-A750-5D024345AF53}">
      <dgm:prSet phldrT="[Texto]" custT="1"/>
      <dgm:spPr/>
      <dgm:t>
        <a:bodyPr/>
        <a:lstStyle/>
        <a:p>
          <a:r>
            <a:rPr lang="es-CL" sz="1200" dirty="0" smtClean="0">
              <a:latin typeface="Calibri" panose="020F0502020204030204" pitchFamily="34" charset="0"/>
            </a:rPr>
            <a:t>Se debe confeccionar y enviar una vez iniciado el proyecto</a:t>
          </a:r>
          <a:endParaRPr lang="es-CL" sz="1200" dirty="0">
            <a:latin typeface="Calibri" panose="020F0502020204030204" pitchFamily="34" charset="0"/>
          </a:endParaRPr>
        </a:p>
      </dgm:t>
    </dgm:pt>
    <dgm:pt modelId="{588B0EAC-3442-4373-B64A-DE3BAFF155C9}" type="parTrans" cxnId="{67D7AE66-5FCF-4D0F-8B98-72B4C3906CF0}">
      <dgm:prSet/>
      <dgm:spPr/>
      <dgm:t>
        <a:bodyPr/>
        <a:lstStyle/>
        <a:p>
          <a:endParaRPr lang="es-CL" sz="1200">
            <a:latin typeface="Calibri" panose="020F0502020204030204" pitchFamily="34" charset="0"/>
          </a:endParaRPr>
        </a:p>
      </dgm:t>
    </dgm:pt>
    <dgm:pt modelId="{21BF3AF9-05FE-41DB-B6DF-D0B3B21DB8EE}" type="sibTrans" cxnId="{67D7AE66-5FCF-4D0F-8B98-72B4C3906CF0}">
      <dgm:prSet custT="1"/>
      <dgm:spPr/>
      <dgm:t>
        <a:bodyPr/>
        <a:lstStyle/>
        <a:p>
          <a:endParaRPr lang="es-CL" sz="1200" dirty="0">
            <a:latin typeface="Calibri" panose="020F0502020204030204" pitchFamily="34" charset="0"/>
          </a:endParaRPr>
        </a:p>
      </dgm:t>
    </dgm:pt>
    <dgm:pt modelId="{1703560B-9368-43A3-A96A-9221DE4FC6D7}">
      <dgm:prSet phldrT="[Texto]" custT="1"/>
      <dgm:spPr/>
      <dgm:t>
        <a:bodyPr/>
        <a:lstStyle/>
        <a:p>
          <a:r>
            <a:rPr lang="es-CL" sz="1200" dirty="0" smtClean="0">
              <a:latin typeface="Calibri" panose="020F0502020204030204" pitchFamily="34" charset="0"/>
            </a:rPr>
            <a:t>Debe estar firmado por el Director del Proyecto </a:t>
          </a:r>
          <a:r>
            <a:rPr lang="es-CL" sz="1200" dirty="0" smtClean="0">
              <a:latin typeface="Calibri" panose="020F0502020204030204" pitchFamily="34" charset="0"/>
            </a:rPr>
            <a:t>más </a:t>
          </a:r>
          <a:r>
            <a:rPr lang="es-CL" sz="1200" dirty="0" smtClean="0">
              <a:latin typeface="Calibri" panose="020F0502020204030204" pitchFamily="34" charset="0"/>
            </a:rPr>
            <a:t>los Representantes Institucionales de las todas Instituciones participantes del proyecto</a:t>
          </a:r>
          <a:endParaRPr lang="es-CL" sz="1200" dirty="0">
            <a:latin typeface="Calibri" panose="020F0502020204030204" pitchFamily="34" charset="0"/>
          </a:endParaRPr>
        </a:p>
      </dgm:t>
    </dgm:pt>
    <dgm:pt modelId="{FCFD43CE-BC59-413C-9796-1FEEFA7C6640}" type="parTrans" cxnId="{9FDFAEA0-D47B-4E88-8646-F0B965225DCB}">
      <dgm:prSet/>
      <dgm:spPr/>
      <dgm:t>
        <a:bodyPr/>
        <a:lstStyle/>
        <a:p>
          <a:endParaRPr lang="es-CL" sz="1200">
            <a:latin typeface="Calibri" panose="020F0502020204030204" pitchFamily="34" charset="0"/>
          </a:endParaRPr>
        </a:p>
      </dgm:t>
    </dgm:pt>
    <dgm:pt modelId="{8E3E73A3-590C-437C-8850-93D9BD48700A}" type="sibTrans" cxnId="{9FDFAEA0-D47B-4E88-8646-F0B965225DCB}">
      <dgm:prSet custT="1"/>
      <dgm:spPr/>
      <dgm:t>
        <a:bodyPr/>
        <a:lstStyle/>
        <a:p>
          <a:endParaRPr lang="es-CL" sz="1200" dirty="0">
            <a:latin typeface="Calibri" panose="020F0502020204030204" pitchFamily="34" charset="0"/>
          </a:endParaRPr>
        </a:p>
      </dgm:t>
    </dgm:pt>
    <dgm:pt modelId="{3B2C762D-C49B-4753-96D3-52A7F24C6D18}">
      <dgm:prSet phldrT="[Texto]" custT="1"/>
      <dgm:spPr/>
      <dgm:t>
        <a:bodyPr/>
        <a:lstStyle/>
        <a:p>
          <a:r>
            <a:rPr lang="es-CL" sz="1200" dirty="0" smtClean="0">
              <a:latin typeface="Calibri" panose="020F0502020204030204" pitchFamily="34" charset="0"/>
            </a:rPr>
            <a:t>Se envía a FONDEF para revisión y  V°B° del  Analista Financiero, Ejecutivo Proyecto  y el Encargado de Administración y Finanzas de FONDEF.</a:t>
          </a:r>
          <a:endParaRPr lang="es-CL" sz="1200" dirty="0">
            <a:latin typeface="Calibri" panose="020F0502020204030204" pitchFamily="34" charset="0"/>
          </a:endParaRPr>
        </a:p>
      </dgm:t>
    </dgm:pt>
    <dgm:pt modelId="{F0199B7C-4993-4492-B324-8BD75F266DBF}" type="parTrans" cxnId="{DA1E7091-4A8A-48C4-9EEF-868B2E68B588}">
      <dgm:prSet/>
      <dgm:spPr/>
      <dgm:t>
        <a:bodyPr/>
        <a:lstStyle/>
        <a:p>
          <a:endParaRPr lang="es-CL" sz="1200">
            <a:latin typeface="Calibri" panose="020F0502020204030204" pitchFamily="34" charset="0"/>
          </a:endParaRPr>
        </a:p>
      </dgm:t>
    </dgm:pt>
    <dgm:pt modelId="{01B9E7B9-6918-40F0-A9B5-8AC1A320F913}" type="sibTrans" cxnId="{DA1E7091-4A8A-48C4-9EEF-868B2E68B588}">
      <dgm:prSet custT="1"/>
      <dgm:spPr/>
      <dgm:t>
        <a:bodyPr/>
        <a:lstStyle/>
        <a:p>
          <a:endParaRPr lang="es-CL" sz="1200" dirty="0">
            <a:latin typeface="Calibri" panose="020F0502020204030204" pitchFamily="34" charset="0"/>
          </a:endParaRPr>
        </a:p>
      </dgm:t>
    </dgm:pt>
    <dgm:pt modelId="{92FCB660-24CA-4804-B56A-E0E77B54D127}">
      <dgm:prSet custT="1"/>
      <dgm:spPr/>
      <dgm:t>
        <a:bodyPr/>
        <a:lstStyle/>
        <a:p>
          <a:r>
            <a:rPr lang="es-CL" sz="1200" dirty="0" smtClean="0">
              <a:latin typeface="Calibri" panose="020F0502020204030204" pitchFamily="34" charset="0"/>
            </a:rPr>
            <a:t>Se carga a la plataforma de S+C</a:t>
          </a:r>
          <a:endParaRPr lang="es-CL" sz="1200" dirty="0">
            <a:latin typeface="Calibri" panose="020F0502020204030204" pitchFamily="34" charset="0"/>
          </a:endParaRPr>
        </a:p>
      </dgm:t>
    </dgm:pt>
    <dgm:pt modelId="{96243826-10DB-453B-BD12-51B4A0B6F929}" type="parTrans" cxnId="{C78BCA7A-FD9D-4517-8A8C-0E09A68C74EF}">
      <dgm:prSet/>
      <dgm:spPr/>
      <dgm:t>
        <a:bodyPr/>
        <a:lstStyle/>
        <a:p>
          <a:endParaRPr lang="es-CL" sz="1200">
            <a:latin typeface="Calibri" panose="020F0502020204030204" pitchFamily="34" charset="0"/>
          </a:endParaRPr>
        </a:p>
      </dgm:t>
    </dgm:pt>
    <dgm:pt modelId="{08FD5460-0453-4C58-AEBB-DC465D15DD09}" type="sibTrans" cxnId="{C78BCA7A-FD9D-4517-8A8C-0E09A68C74EF}">
      <dgm:prSet/>
      <dgm:spPr/>
      <dgm:t>
        <a:bodyPr/>
        <a:lstStyle/>
        <a:p>
          <a:endParaRPr lang="es-CL" sz="1200">
            <a:latin typeface="Calibri" panose="020F0502020204030204" pitchFamily="34" charset="0"/>
          </a:endParaRPr>
        </a:p>
      </dgm:t>
    </dgm:pt>
    <dgm:pt modelId="{06A75AB0-708D-427E-98EB-6F4BEC9244B2}" type="pres">
      <dgm:prSet presAssocID="{220A9538-5CEC-4650-AFC6-E85529DF0D3C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9FCF53F3-85B8-4FEF-BE6C-EEAFBDAFF277}" type="pres">
      <dgm:prSet presAssocID="{220A9538-5CEC-4650-AFC6-E85529DF0D3C}" presName="dummyMaxCanvas" presStyleCnt="0">
        <dgm:presLayoutVars/>
      </dgm:prSet>
      <dgm:spPr/>
      <dgm:t>
        <a:bodyPr/>
        <a:lstStyle/>
        <a:p>
          <a:endParaRPr lang="es-CL"/>
        </a:p>
      </dgm:t>
    </dgm:pt>
    <dgm:pt modelId="{66F69277-B408-4A1E-805D-82B064D7882D}" type="pres">
      <dgm:prSet presAssocID="{220A9538-5CEC-4650-AFC6-E85529DF0D3C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0FF0426A-E5A4-41FC-9AB5-F19457E375E3}" type="pres">
      <dgm:prSet presAssocID="{220A9538-5CEC-4650-AFC6-E85529DF0D3C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55A1E4A-36BD-4C10-9046-EEF5B7A977A1}" type="pres">
      <dgm:prSet presAssocID="{220A9538-5CEC-4650-AFC6-E85529DF0D3C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CD913834-A660-4521-A318-A1089A296C75}" type="pres">
      <dgm:prSet presAssocID="{220A9538-5CEC-4650-AFC6-E85529DF0D3C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4F9CE17E-E646-4BDA-91E1-C5F82DF8B91C}" type="pres">
      <dgm:prSet presAssocID="{220A9538-5CEC-4650-AFC6-E85529DF0D3C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300A488D-2B9F-46EC-A91B-4B493584EA65}" type="pres">
      <dgm:prSet presAssocID="{220A9538-5CEC-4650-AFC6-E85529DF0D3C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98558173-13D5-404E-8AFE-3F1B1408122B}" type="pres">
      <dgm:prSet presAssocID="{220A9538-5CEC-4650-AFC6-E85529DF0D3C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F59E70D3-69D0-4B69-963C-FB121E45B633}" type="pres">
      <dgm:prSet presAssocID="{220A9538-5CEC-4650-AFC6-E85529DF0D3C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154149E1-4B61-4A9A-8647-8226F767230A}" type="pres">
      <dgm:prSet presAssocID="{220A9538-5CEC-4650-AFC6-E85529DF0D3C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2CA2EA9F-BED4-4F7E-84A4-6EAE49EAFB7B}" type="pres">
      <dgm:prSet presAssocID="{220A9538-5CEC-4650-AFC6-E85529DF0D3C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DBE8547B-38DB-431B-AABC-63A3D1F1BB11}" type="pres">
      <dgm:prSet presAssocID="{220A9538-5CEC-4650-AFC6-E85529DF0D3C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DA1E7091-4A8A-48C4-9EEF-868B2E68B588}" srcId="{220A9538-5CEC-4650-AFC6-E85529DF0D3C}" destId="{3B2C762D-C49B-4753-96D3-52A7F24C6D18}" srcOrd="2" destOrd="0" parTransId="{F0199B7C-4993-4492-B324-8BD75F266DBF}" sibTransId="{01B9E7B9-6918-40F0-A9B5-8AC1A320F913}"/>
    <dgm:cxn modelId="{309E6BA2-F164-4E42-A8BA-0BBF01ADFDA3}" type="presOf" srcId="{92FCB660-24CA-4804-B56A-E0E77B54D127}" destId="{CD913834-A660-4521-A318-A1089A296C75}" srcOrd="0" destOrd="0" presId="urn:microsoft.com/office/officeart/2005/8/layout/vProcess5"/>
    <dgm:cxn modelId="{67D7AE66-5FCF-4D0F-8B98-72B4C3906CF0}" srcId="{220A9538-5CEC-4650-AFC6-E85529DF0D3C}" destId="{BF0CF35C-A5EB-4387-A750-5D024345AF53}" srcOrd="0" destOrd="0" parTransId="{588B0EAC-3442-4373-B64A-DE3BAFF155C9}" sibTransId="{21BF3AF9-05FE-41DB-B6DF-D0B3B21DB8EE}"/>
    <dgm:cxn modelId="{C78BCA7A-FD9D-4517-8A8C-0E09A68C74EF}" srcId="{220A9538-5CEC-4650-AFC6-E85529DF0D3C}" destId="{92FCB660-24CA-4804-B56A-E0E77B54D127}" srcOrd="3" destOrd="0" parTransId="{96243826-10DB-453B-BD12-51B4A0B6F929}" sibTransId="{08FD5460-0453-4C58-AEBB-DC465D15DD09}"/>
    <dgm:cxn modelId="{9FDFAEA0-D47B-4E88-8646-F0B965225DCB}" srcId="{220A9538-5CEC-4650-AFC6-E85529DF0D3C}" destId="{1703560B-9368-43A3-A96A-9221DE4FC6D7}" srcOrd="1" destOrd="0" parTransId="{FCFD43CE-BC59-413C-9796-1FEEFA7C6640}" sibTransId="{8E3E73A3-590C-437C-8850-93D9BD48700A}"/>
    <dgm:cxn modelId="{F0080992-EDB5-4F4B-9047-8D1472337460}" type="presOf" srcId="{220A9538-5CEC-4650-AFC6-E85529DF0D3C}" destId="{06A75AB0-708D-427E-98EB-6F4BEC9244B2}" srcOrd="0" destOrd="0" presId="urn:microsoft.com/office/officeart/2005/8/layout/vProcess5"/>
    <dgm:cxn modelId="{56FACCC9-21CA-4DF2-9BA9-2E1FDAFD75E4}" type="presOf" srcId="{01B9E7B9-6918-40F0-A9B5-8AC1A320F913}" destId="{98558173-13D5-404E-8AFE-3F1B1408122B}" srcOrd="0" destOrd="0" presId="urn:microsoft.com/office/officeart/2005/8/layout/vProcess5"/>
    <dgm:cxn modelId="{53E4D774-121A-4B97-BC48-347DE91EB314}" type="presOf" srcId="{BF0CF35C-A5EB-4387-A750-5D024345AF53}" destId="{F59E70D3-69D0-4B69-963C-FB121E45B633}" srcOrd="1" destOrd="0" presId="urn:microsoft.com/office/officeart/2005/8/layout/vProcess5"/>
    <dgm:cxn modelId="{92A51506-618C-44A1-970E-41A56E438C4E}" type="presOf" srcId="{92FCB660-24CA-4804-B56A-E0E77B54D127}" destId="{DBE8547B-38DB-431B-AABC-63A3D1F1BB11}" srcOrd="1" destOrd="0" presId="urn:microsoft.com/office/officeart/2005/8/layout/vProcess5"/>
    <dgm:cxn modelId="{C2D2D397-15D1-4E21-9CEC-2A89A5A89668}" type="presOf" srcId="{BF0CF35C-A5EB-4387-A750-5D024345AF53}" destId="{66F69277-B408-4A1E-805D-82B064D7882D}" srcOrd="0" destOrd="0" presId="urn:microsoft.com/office/officeart/2005/8/layout/vProcess5"/>
    <dgm:cxn modelId="{BB0FF023-8D7E-4D8A-A941-5A99830FEBAF}" type="presOf" srcId="{1703560B-9368-43A3-A96A-9221DE4FC6D7}" destId="{0FF0426A-E5A4-41FC-9AB5-F19457E375E3}" srcOrd="0" destOrd="0" presId="urn:microsoft.com/office/officeart/2005/8/layout/vProcess5"/>
    <dgm:cxn modelId="{7D8FCF22-D44D-48B1-BD0D-6C2012DF0F3A}" type="presOf" srcId="{3B2C762D-C49B-4753-96D3-52A7F24C6D18}" destId="{E55A1E4A-36BD-4C10-9046-EEF5B7A977A1}" srcOrd="0" destOrd="0" presId="urn:microsoft.com/office/officeart/2005/8/layout/vProcess5"/>
    <dgm:cxn modelId="{5D1FFE92-B930-4E0D-8690-EACA7E9A4CCB}" type="presOf" srcId="{21BF3AF9-05FE-41DB-B6DF-D0B3B21DB8EE}" destId="{4F9CE17E-E646-4BDA-91E1-C5F82DF8B91C}" srcOrd="0" destOrd="0" presId="urn:microsoft.com/office/officeart/2005/8/layout/vProcess5"/>
    <dgm:cxn modelId="{6AD7FAFA-A73A-47C5-980E-3AE31E4426F0}" type="presOf" srcId="{8E3E73A3-590C-437C-8850-93D9BD48700A}" destId="{300A488D-2B9F-46EC-A91B-4B493584EA65}" srcOrd="0" destOrd="0" presId="urn:microsoft.com/office/officeart/2005/8/layout/vProcess5"/>
    <dgm:cxn modelId="{AF1CED1A-5E8C-48E6-AC71-7CBAF19176CF}" type="presOf" srcId="{1703560B-9368-43A3-A96A-9221DE4FC6D7}" destId="{154149E1-4B61-4A9A-8647-8226F767230A}" srcOrd="1" destOrd="0" presId="urn:microsoft.com/office/officeart/2005/8/layout/vProcess5"/>
    <dgm:cxn modelId="{A0DF3A28-76ED-47FE-B014-A4C423B80EE8}" type="presOf" srcId="{3B2C762D-C49B-4753-96D3-52A7F24C6D18}" destId="{2CA2EA9F-BED4-4F7E-84A4-6EAE49EAFB7B}" srcOrd="1" destOrd="0" presId="urn:microsoft.com/office/officeart/2005/8/layout/vProcess5"/>
    <dgm:cxn modelId="{78CF5533-91B7-40C7-8560-70D47E9D384E}" type="presParOf" srcId="{06A75AB0-708D-427E-98EB-6F4BEC9244B2}" destId="{9FCF53F3-85B8-4FEF-BE6C-EEAFBDAFF277}" srcOrd="0" destOrd="0" presId="urn:microsoft.com/office/officeart/2005/8/layout/vProcess5"/>
    <dgm:cxn modelId="{64AC7F27-1B9C-43A9-92E4-8D43192BB59E}" type="presParOf" srcId="{06A75AB0-708D-427E-98EB-6F4BEC9244B2}" destId="{66F69277-B408-4A1E-805D-82B064D7882D}" srcOrd="1" destOrd="0" presId="urn:microsoft.com/office/officeart/2005/8/layout/vProcess5"/>
    <dgm:cxn modelId="{FF60D7F9-DB54-4711-8BD6-0C12B0827A53}" type="presParOf" srcId="{06A75AB0-708D-427E-98EB-6F4BEC9244B2}" destId="{0FF0426A-E5A4-41FC-9AB5-F19457E375E3}" srcOrd="2" destOrd="0" presId="urn:microsoft.com/office/officeart/2005/8/layout/vProcess5"/>
    <dgm:cxn modelId="{21CB6D8F-4A88-4CDA-868D-188825B5697B}" type="presParOf" srcId="{06A75AB0-708D-427E-98EB-6F4BEC9244B2}" destId="{E55A1E4A-36BD-4C10-9046-EEF5B7A977A1}" srcOrd="3" destOrd="0" presId="urn:microsoft.com/office/officeart/2005/8/layout/vProcess5"/>
    <dgm:cxn modelId="{5D6D67A5-C15B-4304-B196-B56758EF340C}" type="presParOf" srcId="{06A75AB0-708D-427E-98EB-6F4BEC9244B2}" destId="{CD913834-A660-4521-A318-A1089A296C75}" srcOrd="4" destOrd="0" presId="urn:microsoft.com/office/officeart/2005/8/layout/vProcess5"/>
    <dgm:cxn modelId="{B4AF4F00-E40D-44DC-9FFB-2964E14F1E0A}" type="presParOf" srcId="{06A75AB0-708D-427E-98EB-6F4BEC9244B2}" destId="{4F9CE17E-E646-4BDA-91E1-C5F82DF8B91C}" srcOrd="5" destOrd="0" presId="urn:microsoft.com/office/officeart/2005/8/layout/vProcess5"/>
    <dgm:cxn modelId="{7E642DBD-391D-478C-9C42-0ED42795D459}" type="presParOf" srcId="{06A75AB0-708D-427E-98EB-6F4BEC9244B2}" destId="{300A488D-2B9F-46EC-A91B-4B493584EA65}" srcOrd="6" destOrd="0" presId="urn:microsoft.com/office/officeart/2005/8/layout/vProcess5"/>
    <dgm:cxn modelId="{A8B9F60F-C114-4A68-B7BC-0C6D844FBADF}" type="presParOf" srcId="{06A75AB0-708D-427E-98EB-6F4BEC9244B2}" destId="{98558173-13D5-404E-8AFE-3F1B1408122B}" srcOrd="7" destOrd="0" presId="urn:microsoft.com/office/officeart/2005/8/layout/vProcess5"/>
    <dgm:cxn modelId="{B679B014-A9B8-4B4A-A1EE-F4A10B12090E}" type="presParOf" srcId="{06A75AB0-708D-427E-98EB-6F4BEC9244B2}" destId="{F59E70D3-69D0-4B69-963C-FB121E45B633}" srcOrd="8" destOrd="0" presId="urn:microsoft.com/office/officeart/2005/8/layout/vProcess5"/>
    <dgm:cxn modelId="{343813EA-CDDF-41E6-ADF9-B7DDDF7299A7}" type="presParOf" srcId="{06A75AB0-708D-427E-98EB-6F4BEC9244B2}" destId="{154149E1-4B61-4A9A-8647-8226F767230A}" srcOrd="9" destOrd="0" presId="urn:microsoft.com/office/officeart/2005/8/layout/vProcess5"/>
    <dgm:cxn modelId="{33EA3B62-6525-4F22-97E8-CA752A8CE5B8}" type="presParOf" srcId="{06A75AB0-708D-427E-98EB-6F4BEC9244B2}" destId="{2CA2EA9F-BED4-4F7E-84A4-6EAE49EAFB7B}" srcOrd="10" destOrd="0" presId="urn:microsoft.com/office/officeart/2005/8/layout/vProcess5"/>
    <dgm:cxn modelId="{3C49D8C5-B738-4DA1-BF14-F38BB1A6A6BD}" type="presParOf" srcId="{06A75AB0-708D-427E-98EB-6F4BEC9244B2}" destId="{DBE8547B-38DB-431B-AABC-63A3D1F1BB11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A66E904-202B-4AC6-80EC-6A071865E63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A538178F-BA01-42B4-98A7-C78B70456901}">
      <dgm:prSet phldrT="[Texto]" custT="1"/>
      <dgm:spPr/>
      <dgm:t>
        <a:bodyPr/>
        <a:lstStyle/>
        <a:p>
          <a:r>
            <a:rPr lang="es-CL" sz="1200" dirty="0" smtClean="0">
              <a:latin typeface="Calibri" panose="020F0502020204030204" pitchFamily="34" charset="0"/>
            </a:rPr>
            <a:t>Firma de resolución de convenio</a:t>
          </a:r>
          <a:endParaRPr lang="es-CL" sz="1200" dirty="0">
            <a:latin typeface="Calibri" panose="020F0502020204030204" pitchFamily="34" charset="0"/>
          </a:endParaRPr>
        </a:p>
      </dgm:t>
    </dgm:pt>
    <dgm:pt modelId="{F65ECE8F-83EB-4CBF-A1CE-4FAE152568D7}" type="parTrans" cxnId="{D70AAA6F-B512-4DFB-8764-7CADFE86F4B5}">
      <dgm:prSet/>
      <dgm:spPr/>
      <dgm:t>
        <a:bodyPr/>
        <a:lstStyle/>
        <a:p>
          <a:endParaRPr lang="es-CL" sz="1200">
            <a:latin typeface="Calibri" panose="020F0502020204030204" pitchFamily="34" charset="0"/>
          </a:endParaRPr>
        </a:p>
      </dgm:t>
    </dgm:pt>
    <dgm:pt modelId="{4D6B3F9C-4FC2-432E-A606-C301102338A7}" type="sibTrans" cxnId="{D70AAA6F-B512-4DFB-8764-7CADFE86F4B5}">
      <dgm:prSet/>
      <dgm:spPr/>
      <dgm:t>
        <a:bodyPr/>
        <a:lstStyle/>
        <a:p>
          <a:endParaRPr lang="es-CL" sz="1200">
            <a:latin typeface="Calibri" panose="020F0502020204030204" pitchFamily="34" charset="0"/>
          </a:endParaRPr>
        </a:p>
      </dgm:t>
    </dgm:pt>
    <dgm:pt modelId="{1A788AD9-C820-4047-9D8E-03D1F6B61DFB}">
      <dgm:prSet phldrT="[Texto]" custT="1"/>
      <dgm:spPr/>
      <dgm:t>
        <a:bodyPr/>
        <a:lstStyle/>
        <a:p>
          <a:r>
            <a:rPr lang="es-CL" sz="1200" dirty="0" smtClean="0">
              <a:latin typeface="Calibri" panose="020F0502020204030204" pitchFamily="34" charset="0"/>
            </a:rPr>
            <a:t>Informa cuenta corriente</a:t>
          </a:r>
          <a:endParaRPr lang="es-CL" sz="1200" dirty="0">
            <a:latin typeface="Calibri" panose="020F0502020204030204" pitchFamily="34" charset="0"/>
          </a:endParaRPr>
        </a:p>
      </dgm:t>
    </dgm:pt>
    <dgm:pt modelId="{7C0C819B-8F1F-4BFB-AAAD-C900C095A544}" type="parTrans" cxnId="{5845DD93-CD87-4441-B31C-4D72D7614978}">
      <dgm:prSet/>
      <dgm:spPr/>
      <dgm:t>
        <a:bodyPr/>
        <a:lstStyle/>
        <a:p>
          <a:endParaRPr lang="es-CL" sz="1200">
            <a:latin typeface="Calibri" panose="020F0502020204030204" pitchFamily="34" charset="0"/>
          </a:endParaRPr>
        </a:p>
      </dgm:t>
    </dgm:pt>
    <dgm:pt modelId="{0B92B6CF-0FA8-4961-8E03-813D8DA0BFD8}" type="sibTrans" cxnId="{5845DD93-CD87-4441-B31C-4D72D7614978}">
      <dgm:prSet/>
      <dgm:spPr/>
      <dgm:t>
        <a:bodyPr/>
        <a:lstStyle/>
        <a:p>
          <a:endParaRPr lang="es-CL" sz="1200">
            <a:latin typeface="Calibri" panose="020F0502020204030204" pitchFamily="34" charset="0"/>
          </a:endParaRPr>
        </a:p>
      </dgm:t>
    </dgm:pt>
    <dgm:pt modelId="{8B9B4EE3-8B01-4728-9104-0AE4DF479D2A}">
      <dgm:prSet phldrT="[Texto]" custT="1"/>
      <dgm:spPr/>
      <dgm:t>
        <a:bodyPr vert="horz"/>
        <a:lstStyle/>
        <a:p>
          <a:r>
            <a:rPr lang="es-CL" sz="1200" dirty="0" smtClean="0">
              <a:latin typeface="Calibri" panose="020F0502020204030204" pitchFamily="34" charset="0"/>
            </a:rPr>
            <a:t>Primer Giro de Fondos (Aplica para proyectos IT15) </a:t>
          </a:r>
          <a:endParaRPr lang="es-CL" sz="1200" dirty="0">
            <a:latin typeface="Calibri" panose="020F0502020204030204" pitchFamily="34" charset="0"/>
          </a:endParaRPr>
        </a:p>
      </dgm:t>
    </dgm:pt>
    <dgm:pt modelId="{03465CCE-64CA-4FBE-84DC-3274C5128896}" type="parTrans" cxnId="{66B5D1DD-30EF-4FCE-9372-4DBCB277A299}">
      <dgm:prSet/>
      <dgm:spPr/>
      <dgm:t>
        <a:bodyPr/>
        <a:lstStyle/>
        <a:p>
          <a:endParaRPr lang="es-CL" sz="1200">
            <a:latin typeface="Calibri" panose="020F0502020204030204" pitchFamily="34" charset="0"/>
          </a:endParaRPr>
        </a:p>
      </dgm:t>
    </dgm:pt>
    <dgm:pt modelId="{B8C941AE-2994-4A3A-ACED-A03DB20FF35A}" type="sibTrans" cxnId="{66B5D1DD-30EF-4FCE-9372-4DBCB277A299}">
      <dgm:prSet/>
      <dgm:spPr/>
      <dgm:t>
        <a:bodyPr/>
        <a:lstStyle/>
        <a:p>
          <a:endParaRPr lang="es-CL" sz="1200">
            <a:latin typeface="Calibri" panose="020F0502020204030204" pitchFamily="34" charset="0"/>
          </a:endParaRPr>
        </a:p>
      </dgm:t>
    </dgm:pt>
    <dgm:pt modelId="{0F4057F7-DBF8-4EC6-8282-ACD6FD635B7C}">
      <dgm:prSet phldrT="[Texto]" custT="1"/>
      <dgm:spPr/>
      <dgm:t>
        <a:bodyPr/>
        <a:lstStyle/>
        <a:p>
          <a:r>
            <a:rPr lang="es-CL" sz="1200" dirty="0" smtClean="0">
              <a:latin typeface="Calibri" panose="020F0502020204030204" pitchFamily="34" charset="0"/>
            </a:rPr>
            <a:t>Contratos empresas asociadas</a:t>
          </a:r>
          <a:endParaRPr lang="es-CL" sz="1200" dirty="0">
            <a:latin typeface="Calibri" panose="020F0502020204030204" pitchFamily="34" charset="0"/>
          </a:endParaRPr>
        </a:p>
      </dgm:t>
    </dgm:pt>
    <dgm:pt modelId="{AB95BC6B-F903-4401-BFF9-C1E6B2F32E35}" type="parTrans" cxnId="{1CB7E4A1-F3D9-4EFA-AD94-F076A6C2C7E3}">
      <dgm:prSet/>
      <dgm:spPr/>
      <dgm:t>
        <a:bodyPr/>
        <a:lstStyle/>
        <a:p>
          <a:endParaRPr lang="es-CL" sz="1200">
            <a:latin typeface="Calibri" panose="020F0502020204030204" pitchFamily="34" charset="0"/>
          </a:endParaRPr>
        </a:p>
      </dgm:t>
    </dgm:pt>
    <dgm:pt modelId="{0206CA59-9E55-4370-A1AD-39461B8EE38C}" type="sibTrans" cxnId="{1CB7E4A1-F3D9-4EFA-AD94-F076A6C2C7E3}">
      <dgm:prSet/>
      <dgm:spPr/>
      <dgm:t>
        <a:bodyPr/>
        <a:lstStyle/>
        <a:p>
          <a:endParaRPr lang="es-CL" sz="1200">
            <a:latin typeface="Calibri" panose="020F0502020204030204" pitchFamily="34" charset="0"/>
          </a:endParaRPr>
        </a:p>
      </dgm:t>
    </dgm:pt>
    <dgm:pt modelId="{E7EDD498-B018-4D57-A31F-8F95BE467EBA}">
      <dgm:prSet phldrT="[Texto]" custT="1"/>
      <dgm:spPr/>
      <dgm:t>
        <a:bodyPr/>
        <a:lstStyle/>
        <a:p>
          <a:r>
            <a:rPr lang="es-CL" sz="1200" dirty="0" smtClean="0">
              <a:latin typeface="Calibri" panose="020F0502020204030204" pitchFamily="34" charset="0"/>
            </a:rPr>
            <a:t>Envió de Certificados de Ética, Bioética y Bioseguridad (según corresponda)</a:t>
          </a:r>
          <a:endParaRPr lang="es-CL" sz="1200" dirty="0">
            <a:latin typeface="Calibri" panose="020F0502020204030204" pitchFamily="34" charset="0"/>
          </a:endParaRPr>
        </a:p>
      </dgm:t>
    </dgm:pt>
    <dgm:pt modelId="{286972EC-B648-4D2F-8AE2-40E5CDA3767A}" type="parTrans" cxnId="{4B538A02-7199-4AEC-BBC5-1C68900F676C}">
      <dgm:prSet/>
      <dgm:spPr/>
      <dgm:t>
        <a:bodyPr/>
        <a:lstStyle/>
        <a:p>
          <a:endParaRPr lang="es-CL" sz="1200">
            <a:latin typeface="Calibri" panose="020F0502020204030204" pitchFamily="34" charset="0"/>
          </a:endParaRPr>
        </a:p>
      </dgm:t>
    </dgm:pt>
    <dgm:pt modelId="{F1A9E00C-5CF8-4EF9-91F4-4983A87646CD}" type="sibTrans" cxnId="{4B538A02-7199-4AEC-BBC5-1C68900F676C}">
      <dgm:prSet/>
      <dgm:spPr/>
      <dgm:t>
        <a:bodyPr/>
        <a:lstStyle/>
        <a:p>
          <a:endParaRPr lang="es-CL" sz="1200">
            <a:latin typeface="Calibri" panose="020F0502020204030204" pitchFamily="34" charset="0"/>
          </a:endParaRPr>
        </a:p>
      </dgm:t>
    </dgm:pt>
    <dgm:pt modelId="{9D2F9B86-B0D4-4C81-B85E-A57FA691B25E}" type="pres">
      <dgm:prSet presAssocID="{7A66E904-202B-4AC6-80EC-6A071865E63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8A3A7A28-6C47-40A5-83C7-41E7C2AD67EF}" type="pres">
      <dgm:prSet presAssocID="{8B9B4EE3-8B01-4728-9104-0AE4DF479D2A}" presName="parentLin" presStyleCnt="0"/>
      <dgm:spPr/>
      <dgm:t>
        <a:bodyPr/>
        <a:lstStyle/>
        <a:p>
          <a:endParaRPr lang="es-CL"/>
        </a:p>
      </dgm:t>
    </dgm:pt>
    <dgm:pt modelId="{D2F489FC-E3F9-4421-BBCB-861E5DAF736C}" type="pres">
      <dgm:prSet presAssocID="{8B9B4EE3-8B01-4728-9104-0AE4DF479D2A}" presName="parentLeftMargin" presStyleLbl="node1" presStyleIdx="0" presStyleCnt="1"/>
      <dgm:spPr/>
      <dgm:t>
        <a:bodyPr/>
        <a:lstStyle/>
        <a:p>
          <a:endParaRPr lang="es-CL"/>
        </a:p>
      </dgm:t>
    </dgm:pt>
    <dgm:pt modelId="{9786A530-929C-4826-956D-5452222D19E0}" type="pres">
      <dgm:prSet presAssocID="{8B9B4EE3-8B01-4728-9104-0AE4DF479D2A}" presName="parentText" presStyleLbl="node1" presStyleIdx="0" presStyleCnt="1" custScaleY="30651" custLinFactNeighborX="9947" custLinFactNeighborY="-34594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4CAEA9FF-BFF2-4AA3-A87B-971B10EA58F3}" type="pres">
      <dgm:prSet presAssocID="{8B9B4EE3-8B01-4728-9104-0AE4DF479D2A}" presName="negativeSpace" presStyleCnt="0"/>
      <dgm:spPr/>
      <dgm:t>
        <a:bodyPr/>
        <a:lstStyle/>
        <a:p>
          <a:endParaRPr lang="es-CL"/>
        </a:p>
      </dgm:t>
    </dgm:pt>
    <dgm:pt modelId="{C5D0FEB7-DFEE-45DC-9AAB-B05DDD114CBE}" type="pres">
      <dgm:prSet presAssocID="{8B9B4EE3-8B01-4728-9104-0AE4DF479D2A}" presName="childText" presStyleLbl="conFgAcc1" presStyleIdx="0" presStyleCnt="1" custScaleY="5357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CL"/>
        </a:p>
      </dgm:t>
    </dgm:pt>
  </dgm:ptLst>
  <dgm:cxnLst>
    <dgm:cxn modelId="{905A4435-3E69-462E-A824-1A619CC36CB0}" type="presOf" srcId="{8B9B4EE3-8B01-4728-9104-0AE4DF479D2A}" destId="{9786A530-929C-4826-956D-5452222D19E0}" srcOrd="1" destOrd="0" presId="urn:microsoft.com/office/officeart/2005/8/layout/list1"/>
    <dgm:cxn modelId="{5845DD93-CD87-4441-B31C-4D72D7614978}" srcId="{8B9B4EE3-8B01-4728-9104-0AE4DF479D2A}" destId="{1A788AD9-C820-4047-9D8E-03D1F6B61DFB}" srcOrd="3" destOrd="0" parTransId="{7C0C819B-8F1F-4BFB-AAAD-C900C095A544}" sibTransId="{0B92B6CF-0FA8-4961-8E03-813D8DA0BFD8}"/>
    <dgm:cxn modelId="{96AB4ACC-D1F0-436A-B0DB-91E50A5B582D}" type="presOf" srcId="{7A66E904-202B-4AC6-80EC-6A071865E632}" destId="{9D2F9B86-B0D4-4C81-B85E-A57FA691B25E}" srcOrd="0" destOrd="0" presId="urn:microsoft.com/office/officeart/2005/8/layout/list1"/>
    <dgm:cxn modelId="{8D7041C3-CCC1-4EA7-9472-8AAD63AA7468}" type="presOf" srcId="{0F4057F7-DBF8-4EC6-8282-ACD6FD635B7C}" destId="{C5D0FEB7-DFEE-45DC-9AAB-B05DDD114CBE}" srcOrd="0" destOrd="0" presId="urn:microsoft.com/office/officeart/2005/8/layout/list1"/>
    <dgm:cxn modelId="{1CB7E4A1-F3D9-4EFA-AD94-F076A6C2C7E3}" srcId="{8B9B4EE3-8B01-4728-9104-0AE4DF479D2A}" destId="{0F4057F7-DBF8-4EC6-8282-ACD6FD635B7C}" srcOrd="0" destOrd="0" parTransId="{AB95BC6B-F903-4401-BFF9-C1E6B2F32E35}" sibTransId="{0206CA59-9E55-4370-A1AD-39461B8EE38C}"/>
    <dgm:cxn modelId="{75F5C5D7-60FA-48AC-89EB-330F424F0060}" type="presOf" srcId="{A538178F-BA01-42B4-98A7-C78B70456901}" destId="{C5D0FEB7-DFEE-45DC-9AAB-B05DDD114CBE}" srcOrd="0" destOrd="2" presId="urn:microsoft.com/office/officeart/2005/8/layout/list1"/>
    <dgm:cxn modelId="{B6DB9241-FD08-40D5-8810-66E8E16D86D2}" type="presOf" srcId="{8B9B4EE3-8B01-4728-9104-0AE4DF479D2A}" destId="{D2F489FC-E3F9-4421-BBCB-861E5DAF736C}" srcOrd="0" destOrd="0" presId="urn:microsoft.com/office/officeart/2005/8/layout/list1"/>
    <dgm:cxn modelId="{578434F9-DA0E-4026-9072-355991A21D7B}" type="presOf" srcId="{1A788AD9-C820-4047-9D8E-03D1F6B61DFB}" destId="{C5D0FEB7-DFEE-45DC-9AAB-B05DDD114CBE}" srcOrd="0" destOrd="3" presId="urn:microsoft.com/office/officeart/2005/8/layout/list1"/>
    <dgm:cxn modelId="{D70AAA6F-B512-4DFB-8764-7CADFE86F4B5}" srcId="{8B9B4EE3-8B01-4728-9104-0AE4DF479D2A}" destId="{A538178F-BA01-42B4-98A7-C78B70456901}" srcOrd="2" destOrd="0" parTransId="{F65ECE8F-83EB-4CBF-A1CE-4FAE152568D7}" sibTransId="{4D6B3F9C-4FC2-432E-A606-C301102338A7}"/>
    <dgm:cxn modelId="{4B538A02-7199-4AEC-BBC5-1C68900F676C}" srcId="{8B9B4EE3-8B01-4728-9104-0AE4DF479D2A}" destId="{E7EDD498-B018-4D57-A31F-8F95BE467EBA}" srcOrd="1" destOrd="0" parTransId="{286972EC-B648-4D2F-8AE2-40E5CDA3767A}" sibTransId="{F1A9E00C-5CF8-4EF9-91F4-4983A87646CD}"/>
    <dgm:cxn modelId="{A116B415-02D5-4778-838E-D6D46F87CC9F}" type="presOf" srcId="{E7EDD498-B018-4D57-A31F-8F95BE467EBA}" destId="{C5D0FEB7-DFEE-45DC-9AAB-B05DDD114CBE}" srcOrd="0" destOrd="1" presId="urn:microsoft.com/office/officeart/2005/8/layout/list1"/>
    <dgm:cxn modelId="{66B5D1DD-30EF-4FCE-9372-4DBCB277A299}" srcId="{7A66E904-202B-4AC6-80EC-6A071865E632}" destId="{8B9B4EE3-8B01-4728-9104-0AE4DF479D2A}" srcOrd="0" destOrd="0" parTransId="{03465CCE-64CA-4FBE-84DC-3274C5128896}" sibTransId="{B8C941AE-2994-4A3A-ACED-A03DB20FF35A}"/>
    <dgm:cxn modelId="{F2628698-12DC-4442-B05C-C0EF7A4F2EE0}" type="presParOf" srcId="{9D2F9B86-B0D4-4C81-B85E-A57FA691B25E}" destId="{8A3A7A28-6C47-40A5-83C7-41E7C2AD67EF}" srcOrd="0" destOrd="0" presId="urn:microsoft.com/office/officeart/2005/8/layout/list1"/>
    <dgm:cxn modelId="{32D395B1-709C-4A25-8E48-304F185EECE4}" type="presParOf" srcId="{8A3A7A28-6C47-40A5-83C7-41E7C2AD67EF}" destId="{D2F489FC-E3F9-4421-BBCB-861E5DAF736C}" srcOrd="0" destOrd="0" presId="urn:microsoft.com/office/officeart/2005/8/layout/list1"/>
    <dgm:cxn modelId="{4EB85065-F95B-4FB1-8BE7-5639975EEC26}" type="presParOf" srcId="{8A3A7A28-6C47-40A5-83C7-41E7C2AD67EF}" destId="{9786A530-929C-4826-956D-5452222D19E0}" srcOrd="1" destOrd="0" presId="urn:microsoft.com/office/officeart/2005/8/layout/list1"/>
    <dgm:cxn modelId="{6E32C846-5DAB-4D7D-BBE8-C1A2B50F4914}" type="presParOf" srcId="{9D2F9B86-B0D4-4C81-B85E-A57FA691B25E}" destId="{4CAEA9FF-BFF2-4AA3-A87B-971B10EA58F3}" srcOrd="1" destOrd="0" presId="urn:microsoft.com/office/officeart/2005/8/layout/list1"/>
    <dgm:cxn modelId="{599A0DA0-C652-49FB-8ACD-F8D9DADC3ACC}" type="presParOf" srcId="{9D2F9B86-B0D4-4C81-B85E-A57FA691B25E}" destId="{C5D0FEB7-DFEE-45DC-9AAB-B05DDD114CBE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243166D-A4F1-455E-A6A4-253AEF238E5C}" type="doc">
      <dgm:prSet loTypeId="urn:microsoft.com/office/officeart/2005/8/layout/equation1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CL"/>
        </a:p>
      </dgm:t>
    </dgm:pt>
    <dgm:pt modelId="{2182AEC5-1AA0-438E-8C83-1477B70EC651}">
      <dgm:prSet phldrT="[Texto]" custT="1"/>
      <dgm:spPr/>
      <dgm:t>
        <a:bodyPr/>
        <a:lstStyle/>
        <a:p>
          <a:r>
            <a:rPr lang="es-CL" sz="1600" dirty="0" smtClean="0">
              <a:latin typeface="Calibri" panose="020F0502020204030204" pitchFamily="34" charset="0"/>
            </a:rPr>
            <a:t>Declaración de Gastos y Aportes</a:t>
          </a:r>
          <a:endParaRPr lang="es-CL" sz="1600" dirty="0">
            <a:latin typeface="Calibri" panose="020F0502020204030204" pitchFamily="34" charset="0"/>
          </a:endParaRPr>
        </a:p>
      </dgm:t>
    </dgm:pt>
    <dgm:pt modelId="{0DEE8DED-1E8C-4EA8-867C-EACBC992CA3B}" type="parTrans" cxnId="{FAB82EAB-4EEF-4FC8-A8D2-780C16A692BF}">
      <dgm:prSet/>
      <dgm:spPr/>
      <dgm:t>
        <a:bodyPr/>
        <a:lstStyle/>
        <a:p>
          <a:endParaRPr lang="es-CL" sz="1600">
            <a:latin typeface="Calibri" panose="020F0502020204030204" pitchFamily="34" charset="0"/>
          </a:endParaRPr>
        </a:p>
      </dgm:t>
    </dgm:pt>
    <dgm:pt modelId="{086398E9-CBBA-4F1F-BBF6-A887A03CEB78}" type="sibTrans" cxnId="{FAB82EAB-4EEF-4FC8-A8D2-780C16A692BF}">
      <dgm:prSet custT="1"/>
      <dgm:spPr/>
      <dgm:t>
        <a:bodyPr/>
        <a:lstStyle/>
        <a:p>
          <a:endParaRPr lang="es-CL" sz="1600" dirty="0">
            <a:latin typeface="Calibri" panose="020F0502020204030204" pitchFamily="34" charset="0"/>
          </a:endParaRPr>
        </a:p>
      </dgm:t>
    </dgm:pt>
    <dgm:pt modelId="{306EB841-FAA5-4C36-B3D9-690B317173EE}">
      <dgm:prSet phldrT="[Texto]" custT="1"/>
      <dgm:spPr/>
      <dgm:t>
        <a:bodyPr/>
        <a:lstStyle/>
        <a:p>
          <a:r>
            <a:rPr lang="es-CL" sz="1600" dirty="0" smtClean="0">
              <a:latin typeface="Calibri" panose="020F0502020204030204" pitchFamily="34" charset="0"/>
            </a:rPr>
            <a:t>Rendición de Cuentas</a:t>
          </a:r>
          <a:endParaRPr lang="es-CL" sz="1600" dirty="0">
            <a:latin typeface="Calibri" panose="020F0502020204030204" pitchFamily="34" charset="0"/>
          </a:endParaRPr>
        </a:p>
      </dgm:t>
    </dgm:pt>
    <dgm:pt modelId="{BD96761A-252E-42AE-9755-DE42AA1F2028}" type="parTrans" cxnId="{52E8A9A1-DA03-464E-8290-E1E3501D1319}">
      <dgm:prSet/>
      <dgm:spPr/>
      <dgm:t>
        <a:bodyPr/>
        <a:lstStyle/>
        <a:p>
          <a:endParaRPr lang="es-CL" sz="1600">
            <a:latin typeface="Calibri" panose="020F0502020204030204" pitchFamily="34" charset="0"/>
          </a:endParaRPr>
        </a:p>
      </dgm:t>
    </dgm:pt>
    <dgm:pt modelId="{BB5FE952-C91C-4ACB-8EC3-356090CD72F6}" type="sibTrans" cxnId="{52E8A9A1-DA03-464E-8290-E1E3501D1319}">
      <dgm:prSet custT="1"/>
      <dgm:spPr/>
      <dgm:t>
        <a:bodyPr/>
        <a:lstStyle/>
        <a:p>
          <a:endParaRPr lang="es-CL" sz="1600" dirty="0">
            <a:latin typeface="Calibri" panose="020F0502020204030204" pitchFamily="34" charset="0"/>
          </a:endParaRPr>
        </a:p>
      </dgm:t>
    </dgm:pt>
    <dgm:pt modelId="{490D4865-417B-475A-9FFA-791188F10B84}">
      <dgm:prSet phldrT="[Texto]" custT="1"/>
      <dgm:spPr/>
      <dgm:t>
        <a:bodyPr/>
        <a:lstStyle/>
        <a:p>
          <a:r>
            <a:rPr lang="es-CL" sz="1600" dirty="0" smtClean="0">
              <a:latin typeface="Calibri" panose="020F0502020204030204" pitchFamily="34" charset="0"/>
            </a:rPr>
            <a:t>Rebaja de Deuda</a:t>
          </a:r>
          <a:endParaRPr lang="es-CL" sz="1600" dirty="0">
            <a:latin typeface="Calibri" panose="020F0502020204030204" pitchFamily="34" charset="0"/>
          </a:endParaRPr>
        </a:p>
      </dgm:t>
    </dgm:pt>
    <dgm:pt modelId="{1142F0B8-9684-47EE-A59E-8B37146B6502}" type="sibTrans" cxnId="{65291250-39D2-4CFF-83DF-9FE129E3750C}">
      <dgm:prSet/>
      <dgm:spPr/>
      <dgm:t>
        <a:bodyPr/>
        <a:lstStyle/>
        <a:p>
          <a:endParaRPr lang="es-CL" sz="1600">
            <a:latin typeface="Calibri" panose="020F0502020204030204" pitchFamily="34" charset="0"/>
          </a:endParaRPr>
        </a:p>
      </dgm:t>
    </dgm:pt>
    <dgm:pt modelId="{799E382F-696E-4AD8-9FE0-3AEDBD66344B}" type="parTrans" cxnId="{65291250-39D2-4CFF-83DF-9FE129E3750C}">
      <dgm:prSet/>
      <dgm:spPr/>
      <dgm:t>
        <a:bodyPr/>
        <a:lstStyle/>
        <a:p>
          <a:endParaRPr lang="es-CL" sz="1600">
            <a:latin typeface="Calibri" panose="020F0502020204030204" pitchFamily="34" charset="0"/>
          </a:endParaRPr>
        </a:p>
      </dgm:t>
    </dgm:pt>
    <dgm:pt modelId="{66AF86AD-F156-4F88-8937-D94908BD7071}" type="pres">
      <dgm:prSet presAssocID="{A243166D-A4F1-455E-A6A4-253AEF238E5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15971580-89CD-422B-A6B9-D04AFDD97562}" type="pres">
      <dgm:prSet presAssocID="{2182AEC5-1AA0-438E-8C83-1477B70EC65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4EE5D0E3-2E9C-4984-B341-B4D6FC43F699}" type="pres">
      <dgm:prSet presAssocID="{086398E9-CBBA-4F1F-BBF6-A887A03CEB78}" presName="spacerL" presStyleCnt="0"/>
      <dgm:spPr/>
      <dgm:t>
        <a:bodyPr/>
        <a:lstStyle/>
        <a:p>
          <a:endParaRPr lang="es-CL"/>
        </a:p>
      </dgm:t>
    </dgm:pt>
    <dgm:pt modelId="{BE1AEFC9-6879-4A68-B2A4-EA18F0CE1999}" type="pres">
      <dgm:prSet presAssocID="{086398E9-CBBA-4F1F-BBF6-A887A03CEB78}" presName="sibTrans" presStyleLbl="sibTrans2D1" presStyleIdx="0" presStyleCnt="2"/>
      <dgm:spPr/>
      <dgm:t>
        <a:bodyPr/>
        <a:lstStyle/>
        <a:p>
          <a:endParaRPr lang="es-CL"/>
        </a:p>
      </dgm:t>
    </dgm:pt>
    <dgm:pt modelId="{BF2B998E-37C1-4EBB-9A4C-C271BA3931D4}" type="pres">
      <dgm:prSet presAssocID="{086398E9-CBBA-4F1F-BBF6-A887A03CEB78}" presName="spacerR" presStyleCnt="0"/>
      <dgm:spPr/>
      <dgm:t>
        <a:bodyPr/>
        <a:lstStyle/>
        <a:p>
          <a:endParaRPr lang="es-CL"/>
        </a:p>
      </dgm:t>
    </dgm:pt>
    <dgm:pt modelId="{4157E908-A3A0-4F9F-B035-6F1E6366C461}" type="pres">
      <dgm:prSet presAssocID="{306EB841-FAA5-4C36-B3D9-690B317173E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D971F0E5-0B1E-4F40-BAFF-8CE475CEDE4A}" type="pres">
      <dgm:prSet presAssocID="{BB5FE952-C91C-4ACB-8EC3-356090CD72F6}" presName="spacerL" presStyleCnt="0"/>
      <dgm:spPr/>
      <dgm:t>
        <a:bodyPr/>
        <a:lstStyle/>
        <a:p>
          <a:endParaRPr lang="es-CL"/>
        </a:p>
      </dgm:t>
    </dgm:pt>
    <dgm:pt modelId="{45BD56B5-54D0-436C-89A8-2A6643DCBD27}" type="pres">
      <dgm:prSet presAssocID="{BB5FE952-C91C-4ACB-8EC3-356090CD72F6}" presName="sibTrans" presStyleLbl="sibTrans2D1" presStyleIdx="1" presStyleCnt="2"/>
      <dgm:spPr/>
      <dgm:t>
        <a:bodyPr/>
        <a:lstStyle/>
        <a:p>
          <a:endParaRPr lang="es-CL"/>
        </a:p>
      </dgm:t>
    </dgm:pt>
    <dgm:pt modelId="{26EAC69D-474D-464C-9ADF-26123B94A31C}" type="pres">
      <dgm:prSet presAssocID="{BB5FE952-C91C-4ACB-8EC3-356090CD72F6}" presName="spacerR" presStyleCnt="0"/>
      <dgm:spPr/>
      <dgm:t>
        <a:bodyPr/>
        <a:lstStyle/>
        <a:p>
          <a:endParaRPr lang="es-CL"/>
        </a:p>
      </dgm:t>
    </dgm:pt>
    <dgm:pt modelId="{03398970-1332-45F3-B450-29E401DFBA53}" type="pres">
      <dgm:prSet presAssocID="{490D4865-417B-475A-9FFA-791188F10B8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FAB82EAB-4EEF-4FC8-A8D2-780C16A692BF}" srcId="{A243166D-A4F1-455E-A6A4-253AEF238E5C}" destId="{2182AEC5-1AA0-438E-8C83-1477B70EC651}" srcOrd="0" destOrd="0" parTransId="{0DEE8DED-1E8C-4EA8-867C-EACBC992CA3B}" sibTransId="{086398E9-CBBA-4F1F-BBF6-A887A03CEB78}"/>
    <dgm:cxn modelId="{DDE67D8D-5828-4BE5-A66C-69D06519EDFF}" type="presOf" srcId="{2182AEC5-1AA0-438E-8C83-1477B70EC651}" destId="{15971580-89CD-422B-A6B9-D04AFDD97562}" srcOrd="0" destOrd="0" presId="urn:microsoft.com/office/officeart/2005/8/layout/equation1"/>
    <dgm:cxn modelId="{3823D9A5-A359-420E-9DF9-4B0D689188A5}" type="presOf" srcId="{086398E9-CBBA-4F1F-BBF6-A887A03CEB78}" destId="{BE1AEFC9-6879-4A68-B2A4-EA18F0CE1999}" srcOrd="0" destOrd="0" presId="urn:microsoft.com/office/officeart/2005/8/layout/equation1"/>
    <dgm:cxn modelId="{6E5F8E02-8CCF-4CCA-BE50-3592A54040B5}" type="presOf" srcId="{490D4865-417B-475A-9FFA-791188F10B84}" destId="{03398970-1332-45F3-B450-29E401DFBA53}" srcOrd="0" destOrd="0" presId="urn:microsoft.com/office/officeart/2005/8/layout/equation1"/>
    <dgm:cxn modelId="{4276A6E3-A66F-490C-B8F3-8AEF8998E3EF}" type="presOf" srcId="{306EB841-FAA5-4C36-B3D9-690B317173EE}" destId="{4157E908-A3A0-4F9F-B035-6F1E6366C461}" srcOrd="0" destOrd="0" presId="urn:microsoft.com/office/officeart/2005/8/layout/equation1"/>
    <dgm:cxn modelId="{497179E1-C47C-4261-BADC-43656ED8E146}" type="presOf" srcId="{BB5FE952-C91C-4ACB-8EC3-356090CD72F6}" destId="{45BD56B5-54D0-436C-89A8-2A6643DCBD27}" srcOrd="0" destOrd="0" presId="urn:microsoft.com/office/officeart/2005/8/layout/equation1"/>
    <dgm:cxn modelId="{65291250-39D2-4CFF-83DF-9FE129E3750C}" srcId="{A243166D-A4F1-455E-A6A4-253AEF238E5C}" destId="{490D4865-417B-475A-9FFA-791188F10B84}" srcOrd="2" destOrd="0" parTransId="{799E382F-696E-4AD8-9FE0-3AEDBD66344B}" sibTransId="{1142F0B8-9684-47EE-A59E-8B37146B6502}"/>
    <dgm:cxn modelId="{7136AB88-3FCE-4ABB-A539-B947EB7F7031}" type="presOf" srcId="{A243166D-A4F1-455E-A6A4-253AEF238E5C}" destId="{66AF86AD-F156-4F88-8937-D94908BD7071}" srcOrd="0" destOrd="0" presId="urn:microsoft.com/office/officeart/2005/8/layout/equation1"/>
    <dgm:cxn modelId="{52E8A9A1-DA03-464E-8290-E1E3501D1319}" srcId="{A243166D-A4F1-455E-A6A4-253AEF238E5C}" destId="{306EB841-FAA5-4C36-B3D9-690B317173EE}" srcOrd="1" destOrd="0" parTransId="{BD96761A-252E-42AE-9755-DE42AA1F2028}" sibTransId="{BB5FE952-C91C-4ACB-8EC3-356090CD72F6}"/>
    <dgm:cxn modelId="{BA74C6EF-D1CB-4095-B17E-45419BBF1372}" type="presParOf" srcId="{66AF86AD-F156-4F88-8937-D94908BD7071}" destId="{15971580-89CD-422B-A6B9-D04AFDD97562}" srcOrd="0" destOrd="0" presId="urn:microsoft.com/office/officeart/2005/8/layout/equation1"/>
    <dgm:cxn modelId="{6CC89C14-4DBA-4D76-B768-7B64209565C7}" type="presParOf" srcId="{66AF86AD-F156-4F88-8937-D94908BD7071}" destId="{4EE5D0E3-2E9C-4984-B341-B4D6FC43F699}" srcOrd="1" destOrd="0" presId="urn:microsoft.com/office/officeart/2005/8/layout/equation1"/>
    <dgm:cxn modelId="{3E2A9FD2-FB48-4ACB-A06F-BBCAAF1E3EB1}" type="presParOf" srcId="{66AF86AD-F156-4F88-8937-D94908BD7071}" destId="{BE1AEFC9-6879-4A68-B2A4-EA18F0CE1999}" srcOrd="2" destOrd="0" presId="urn:microsoft.com/office/officeart/2005/8/layout/equation1"/>
    <dgm:cxn modelId="{EC47779D-DF2F-468A-B18B-6D81F447185B}" type="presParOf" srcId="{66AF86AD-F156-4F88-8937-D94908BD7071}" destId="{BF2B998E-37C1-4EBB-9A4C-C271BA3931D4}" srcOrd="3" destOrd="0" presId="urn:microsoft.com/office/officeart/2005/8/layout/equation1"/>
    <dgm:cxn modelId="{3E43D745-90D7-44D2-BF5C-7A1D01C27576}" type="presParOf" srcId="{66AF86AD-F156-4F88-8937-D94908BD7071}" destId="{4157E908-A3A0-4F9F-B035-6F1E6366C461}" srcOrd="4" destOrd="0" presId="urn:microsoft.com/office/officeart/2005/8/layout/equation1"/>
    <dgm:cxn modelId="{44A6E0FB-444D-4B8D-94F6-7E3D4814F4B2}" type="presParOf" srcId="{66AF86AD-F156-4F88-8937-D94908BD7071}" destId="{D971F0E5-0B1E-4F40-BAFF-8CE475CEDE4A}" srcOrd="5" destOrd="0" presId="urn:microsoft.com/office/officeart/2005/8/layout/equation1"/>
    <dgm:cxn modelId="{8F5F1EA6-330E-48E7-89EF-B885BEF4D7F3}" type="presParOf" srcId="{66AF86AD-F156-4F88-8937-D94908BD7071}" destId="{45BD56B5-54D0-436C-89A8-2A6643DCBD27}" srcOrd="6" destOrd="0" presId="urn:microsoft.com/office/officeart/2005/8/layout/equation1"/>
    <dgm:cxn modelId="{F24ECA7F-565F-436D-B6E1-909ABB30A92C}" type="presParOf" srcId="{66AF86AD-F156-4F88-8937-D94908BD7071}" destId="{26EAC69D-474D-464C-9ADF-26123B94A31C}" srcOrd="7" destOrd="0" presId="urn:microsoft.com/office/officeart/2005/8/layout/equation1"/>
    <dgm:cxn modelId="{7B26311D-43F2-4BF5-A980-536436F318C8}" type="presParOf" srcId="{66AF86AD-F156-4F88-8937-D94908BD7071}" destId="{03398970-1332-45F3-B450-29E401DFBA53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1C49A40-36C0-4EDC-872F-71BC25FC0B27}" type="doc">
      <dgm:prSet loTypeId="urn:microsoft.com/office/officeart/2005/8/layout/equation1" loCatId="process" qsTypeId="urn:microsoft.com/office/officeart/2005/8/quickstyle/simple1" qsCatId="simple" csTypeId="urn:microsoft.com/office/officeart/2005/8/colors/accent1_1" csCatId="accent1" phldr="1"/>
      <dgm:spPr/>
    </dgm:pt>
    <dgm:pt modelId="{A72D40E0-0228-4B5B-A215-8FD9625C45F5}">
      <dgm:prSet phldrT="[Texto]" custT="1"/>
      <dgm:spPr/>
      <dgm:t>
        <a:bodyPr/>
        <a:lstStyle/>
        <a:p>
          <a:r>
            <a:rPr lang="es-CL" sz="1600" dirty="0" smtClean="0">
              <a:latin typeface="Calibri" panose="020F0502020204030204" pitchFamily="34" charset="0"/>
            </a:rPr>
            <a:t>Giro de Fondos</a:t>
          </a:r>
          <a:endParaRPr lang="es-CL" sz="1600" dirty="0">
            <a:latin typeface="Calibri" panose="020F0502020204030204" pitchFamily="34" charset="0"/>
          </a:endParaRPr>
        </a:p>
      </dgm:t>
    </dgm:pt>
    <dgm:pt modelId="{CCB09EBD-9B2B-4A67-A6E2-7629FB8E06BA}" type="parTrans" cxnId="{84046003-3839-413C-980C-460874A4B0D6}">
      <dgm:prSet/>
      <dgm:spPr/>
      <dgm:t>
        <a:bodyPr/>
        <a:lstStyle/>
        <a:p>
          <a:endParaRPr lang="es-CL" sz="1600">
            <a:latin typeface="Calibri" panose="020F0502020204030204" pitchFamily="34" charset="0"/>
          </a:endParaRPr>
        </a:p>
      </dgm:t>
    </dgm:pt>
    <dgm:pt modelId="{4816C2ED-DDE7-4093-8FCE-506C148BF24E}" type="sibTrans" cxnId="{84046003-3839-413C-980C-460874A4B0D6}">
      <dgm:prSet custT="1"/>
      <dgm:spPr/>
      <dgm:t>
        <a:bodyPr/>
        <a:lstStyle/>
        <a:p>
          <a:endParaRPr lang="es-CL" sz="1600" dirty="0">
            <a:latin typeface="Calibri" panose="020F0502020204030204" pitchFamily="34" charset="0"/>
          </a:endParaRPr>
        </a:p>
      </dgm:t>
    </dgm:pt>
    <dgm:pt modelId="{C2562840-A171-4AE0-95C0-153251C7059E}">
      <dgm:prSet phldrT="[Texto]" custT="1"/>
      <dgm:spPr/>
      <dgm:t>
        <a:bodyPr/>
        <a:lstStyle/>
        <a:p>
          <a:r>
            <a:rPr lang="es-CL" sz="1600" dirty="0" smtClean="0">
              <a:latin typeface="Calibri" panose="020F0502020204030204" pitchFamily="34" charset="0"/>
            </a:rPr>
            <a:t>Constituye deuda con CONICYT</a:t>
          </a:r>
          <a:endParaRPr lang="es-CL" sz="1600" dirty="0">
            <a:latin typeface="Calibri" panose="020F0502020204030204" pitchFamily="34" charset="0"/>
          </a:endParaRPr>
        </a:p>
      </dgm:t>
    </dgm:pt>
    <dgm:pt modelId="{940DFC52-6370-4B62-B070-E76C66667F16}" type="parTrans" cxnId="{27A00482-B7AA-425D-A990-6F978D94B700}">
      <dgm:prSet/>
      <dgm:spPr/>
      <dgm:t>
        <a:bodyPr/>
        <a:lstStyle/>
        <a:p>
          <a:endParaRPr lang="es-CL" sz="1600">
            <a:latin typeface="Calibri" panose="020F0502020204030204" pitchFamily="34" charset="0"/>
          </a:endParaRPr>
        </a:p>
      </dgm:t>
    </dgm:pt>
    <dgm:pt modelId="{202C22C8-FFB8-400F-92DB-6D7743ADB647}" type="sibTrans" cxnId="{27A00482-B7AA-425D-A990-6F978D94B700}">
      <dgm:prSet/>
      <dgm:spPr/>
      <dgm:t>
        <a:bodyPr/>
        <a:lstStyle/>
        <a:p>
          <a:endParaRPr lang="es-CL" sz="1600">
            <a:latin typeface="Calibri" panose="020F0502020204030204" pitchFamily="34" charset="0"/>
          </a:endParaRPr>
        </a:p>
      </dgm:t>
    </dgm:pt>
    <dgm:pt modelId="{B77C89EE-F622-4467-A6AE-C2403532A07B}" type="pres">
      <dgm:prSet presAssocID="{A1C49A40-36C0-4EDC-872F-71BC25FC0B27}" presName="linearFlow" presStyleCnt="0">
        <dgm:presLayoutVars>
          <dgm:dir/>
          <dgm:resizeHandles val="exact"/>
        </dgm:presLayoutVars>
      </dgm:prSet>
      <dgm:spPr/>
    </dgm:pt>
    <dgm:pt modelId="{0ED05907-F72F-43EF-8E04-2FCE8C1C7792}" type="pres">
      <dgm:prSet presAssocID="{A72D40E0-0228-4B5B-A215-8FD9625C45F5}" presName="node" presStyleLbl="node1" presStyleIdx="0" presStyleCnt="2" custLinFactNeighborY="-4827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F982F204-1781-45A7-937B-7DB3A1E0183F}" type="pres">
      <dgm:prSet presAssocID="{4816C2ED-DDE7-4093-8FCE-506C148BF24E}" presName="spacerL" presStyleCnt="0"/>
      <dgm:spPr/>
    </dgm:pt>
    <dgm:pt modelId="{1A9C5060-41D0-40BC-898E-2BB3E3C41AA8}" type="pres">
      <dgm:prSet presAssocID="{4816C2ED-DDE7-4093-8FCE-506C148BF24E}" presName="sibTrans" presStyleLbl="sibTrans2D1" presStyleIdx="0" presStyleCnt="1"/>
      <dgm:spPr/>
      <dgm:t>
        <a:bodyPr/>
        <a:lstStyle/>
        <a:p>
          <a:endParaRPr lang="es-CL"/>
        </a:p>
      </dgm:t>
    </dgm:pt>
    <dgm:pt modelId="{5E4004FD-ECD3-4D10-8362-8B3078A5D156}" type="pres">
      <dgm:prSet presAssocID="{4816C2ED-DDE7-4093-8FCE-506C148BF24E}" presName="spacerR" presStyleCnt="0"/>
      <dgm:spPr/>
    </dgm:pt>
    <dgm:pt modelId="{021D7D48-A2E1-4F52-A08A-E2AAFC110624}" type="pres">
      <dgm:prSet presAssocID="{C2562840-A171-4AE0-95C0-153251C7059E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7CA5EFD6-F049-49BC-959A-6F014D1BB01C}" type="presOf" srcId="{A1C49A40-36C0-4EDC-872F-71BC25FC0B27}" destId="{B77C89EE-F622-4467-A6AE-C2403532A07B}" srcOrd="0" destOrd="0" presId="urn:microsoft.com/office/officeart/2005/8/layout/equation1"/>
    <dgm:cxn modelId="{27A00482-B7AA-425D-A990-6F978D94B700}" srcId="{A1C49A40-36C0-4EDC-872F-71BC25FC0B27}" destId="{C2562840-A171-4AE0-95C0-153251C7059E}" srcOrd="1" destOrd="0" parTransId="{940DFC52-6370-4B62-B070-E76C66667F16}" sibTransId="{202C22C8-FFB8-400F-92DB-6D7743ADB647}"/>
    <dgm:cxn modelId="{A994118C-EEA0-443B-8ECF-4E47D00B335D}" type="presOf" srcId="{C2562840-A171-4AE0-95C0-153251C7059E}" destId="{021D7D48-A2E1-4F52-A08A-E2AAFC110624}" srcOrd="0" destOrd="0" presId="urn:microsoft.com/office/officeart/2005/8/layout/equation1"/>
    <dgm:cxn modelId="{84046003-3839-413C-980C-460874A4B0D6}" srcId="{A1C49A40-36C0-4EDC-872F-71BC25FC0B27}" destId="{A72D40E0-0228-4B5B-A215-8FD9625C45F5}" srcOrd="0" destOrd="0" parTransId="{CCB09EBD-9B2B-4A67-A6E2-7629FB8E06BA}" sibTransId="{4816C2ED-DDE7-4093-8FCE-506C148BF24E}"/>
    <dgm:cxn modelId="{77BABC0D-6FF2-437F-AD16-26011F23DE95}" type="presOf" srcId="{4816C2ED-DDE7-4093-8FCE-506C148BF24E}" destId="{1A9C5060-41D0-40BC-898E-2BB3E3C41AA8}" srcOrd="0" destOrd="0" presId="urn:microsoft.com/office/officeart/2005/8/layout/equation1"/>
    <dgm:cxn modelId="{EC7CBC1D-CF51-44F7-A871-0D0F687F1CCB}" type="presOf" srcId="{A72D40E0-0228-4B5B-A215-8FD9625C45F5}" destId="{0ED05907-F72F-43EF-8E04-2FCE8C1C7792}" srcOrd="0" destOrd="0" presId="urn:microsoft.com/office/officeart/2005/8/layout/equation1"/>
    <dgm:cxn modelId="{9A2AD1BE-3DEA-4A09-BB4B-D7D20E994FD5}" type="presParOf" srcId="{B77C89EE-F622-4467-A6AE-C2403532A07B}" destId="{0ED05907-F72F-43EF-8E04-2FCE8C1C7792}" srcOrd="0" destOrd="0" presId="urn:microsoft.com/office/officeart/2005/8/layout/equation1"/>
    <dgm:cxn modelId="{A5CF4050-A35D-46D4-81FD-4B11A1FF3A8C}" type="presParOf" srcId="{B77C89EE-F622-4467-A6AE-C2403532A07B}" destId="{F982F204-1781-45A7-937B-7DB3A1E0183F}" srcOrd="1" destOrd="0" presId="urn:microsoft.com/office/officeart/2005/8/layout/equation1"/>
    <dgm:cxn modelId="{1552AA12-8842-4403-BD19-5CE662AFE152}" type="presParOf" srcId="{B77C89EE-F622-4467-A6AE-C2403532A07B}" destId="{1A9C5060-41D0-40BC-898E-2BB3E3C41AA8}" srcOrd="2" destOrd="0" presId="urn:microsoft.com/office/officeart/2005/8/layout/equation1"/>
    <dgm:cxn modelId="{25DCFD15-E8B9-47B2-B418-FB5FA47463F3}" type="presParOf" srcId="{B77C89EE-F622-4467-A6AE-C2403532A07B}" destId="{5E4004FD-ECD3-4D10-8362-8B3078A5D156}" srcOrd="3" destOrd="0" presId="urn:microsoft.com/office/officeart/2005/8/layout/equation1"/>
    <dgm:cxn modelId="{F83BD7EC-7224-4514-9BF2-433A4E9BD516}" type="presParOf" srcId="{B77C89EE-F622-4467-A6AE-C2403532A07B}" destId="{021D7D48-A2E1-4F52-A08A-E2AAFC110624}" srcOrd="4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20A9538-5CEC-4650-AFC6-E85529DF0D3C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B20D6479-BEFD-49DF-AE3C-B7C18B17D2D9}">
      <dgm:prSet custT="1"/>
      <dgm:spPr/>
      <dgm:t>
        <a:bodyPr/>
        <a:lstStyle/>
        <a:p>
          <a:r>
            <a:rPr lang="es-CL" sz="1000" dirty="0" smtClean="0">
              <a:latin typeface="Calibri" panose="020F0502020204030204" pitchFamily="34" charset="0"/>
            </a:rPr>
            <a:t>1. Director de Proyecto ingresa declaración en S+C</a:t>
          </a:r>
          <a:endParaRPr lang="es-CL" sz="1000" dirty="0">
            <a:latin typeface="Calibri" panose="020F0502020204030204" pitchFamily="34" charset="0"/>
          </a:endParaRPr>
        </a:p>
      </dgm:t>
    </dgm:pt>
    <dgm:pt modelId="{36695B91-8B97-4A86-8CD7-0F4D7A0C0122}" type="parTrans" cxnId="{FBDED875-C1FC-47DF-835B-F071EA57B75A}">
      <dgm:prSet/>
      <dgm:spPr/>
      <dgm:t>
        <a:bodyPr/>
        <a:lstStyle/>
        <a:p>
          <a:endParaRPr lang="es-CL" sz="1000">
            <a:latin typeface="Calibri" panose="020F0502020204030204" pitchFamily="34" charset="0"/>
          </a:endParaRPr>
        </a:p>
      </dgm:t>
    </dgm:pt>
    <dgm:pt modelId="{488DFAC7-9EF9-441A-A633-43B4CFE4F065}" type="sibTrans" cxnId="{FBDED875-C1FC-47DF-835B-F071EA57B75A}">
      <dgm:prSet/>
      <dgm:spPr/>
      <dgm:t>
        <a:bodyPr/>
        <a:lstStyle/>
        <a:p>
          <a:endParaRPr lang="es-CL" sz="1000">
            <a:latin typeface="Calibri" panose="020F0502020204030204" pitchFamily="34" charset="0"/>
          </a:endParaRPr>
        </a:p>
      </dgm:t>
    </dgm:pt>
    <dgm:pt modelId="{AD17AD15-54EA-455B-839E-195CB57846FF}">
      <dgm:prSet custT="1"/>
      <dgm:spPr/>
      <dgm:t>
        <a:bodyPr/>
        <a:lstStyle/>
        <a:p>
          <a:r>
            <a:rPr lang="es-CL" sz="1000" dirty="0" smtClean="0">
              <a:latin typeface="Calibri" panose="020F0502020204030204" pitchFamily="34" charset="0"/>
            </a:rPr>
            <a:t>2. Se envía dentro de los 10 días siguientes al periodo a informar</a:t>
          </a:r>
          <a:endParaRPr lang="es-CL" sz="1000" dirty="0">
            <a:latin typeface="Calibri" panose="020F0502020204030204" pitchFamily="34" charset="0"/>
          </a:endParaRPr>
        </a:p>
      </dgm:t>
    </dgm:pt>
    <dgm:pt modelId="{32866BF4-7E7B-4CFD-AFE3-BEBB5372C4A8}" type="parTrans" cxnId="{11BBD6EF-380F-48F6-A9D9-04EFDEDB6E3F}">
      <dgm:prSet/>
      <dgm:spPr/>
      <dgm:t>
        <a:bodyPr/>
        <a:lstStyle/>
        <a:p>
          <a:endParaRPr lang="es-CL" sz="1000">
            <a:latin typeface="Calibri" panose="020F0502020204030204" pitchFamily="34" charset="0"/>
          </a:endParaRPr>
        </a:p>
      </dgm:t>
    </dgm:pt>
    <dgm:pt modelId="{DEE01028-FFC2-427E-ABA4-93EB922A53E9}" type="sibTrans" cxnId="{11BBD6EF-380F-48F6-A9D9-04EFDEDB6E3F}">
      <dgm:prSet/>
      <dgm:spPr/>
      <dgm:t>
        <a:bodyPr/>
        <a:lstStyle/>
        <a:p>
          <a:endParaRPr lang="es-CL" sz="1000">
            <a:latin typeface="Calibri" panose="020F0502020204030204" pitchFamily="34" charset="0"/>
          </a:endParaRPr>
        </a:p>
      </dgm:t>
    </dgm:pt>
    <dgm:pt modelId="{EE9753E4-8284-4223-AAB9-810C5B34E9C9}">
      <dgm:prSet custT="1"/>
      <dgm:spPr/>
      <dgm:t>
        <a:bodyPr/>
        <a:lstStyle/>
        <a:p>
          <a:r>
            <a:rPr lang="es-CL" sz="1000" dirty="0" smtClean="0">
              <a:latin typeface="Calibri" panose="020F0502020204030204" pitchFamily="34" charset="0"/>
            </a:rPr>
            <a:t>3. Analista FONDEF revisa y hace observaciones en S+C</a:t>
          </a:r>
        </a:p>
      </dgm:t>
    </dgm:pt>
    <dgm:pt modelId="{6AC56E56-D40C-44C9-8393-89C6CB571525}" type="parTrans" cxnId="{641DECB4-4697-4821-9CA1-72100FCB1F58}">
      <dgm:prSet/>
      <dgm:spPr/>
      <dgm:t>
        <a:bodyPr/>
        <a:lstStyle/>
        <a:p>
          <a:endParaRPr lang="es-CL" sz="1000">
            <a:latin typeface="Calibri" panose="020F0502020204030204" pitchFamily="34" charset="0"/>
          </a:endParaRPr>
        </a:p>
      </dgm:t>
    </dgm:pt>
    <dgm:pt modelId="{C02B0A8C-7CA5-4ED5-9925-571FDECA3A33}" type="sibTrans" cxnId="{641DECB4-4697-4821-9CA1-72100FCB1F58}">
      <dgm:prSet/>
      <dgm:spPr/>
      <dgm:t>
        <a:bodyPr/>
        <a:lstStyle/>
        <a:p>
          <a:endParaRPr lang="es-CL" sz="1000">
            <a:latin typeface="Calibri" panose="020F0502020204030204" pitchFamily="34" charset="0"/>
          </a:endParaRPr>
        </a:p>
      </dgm:t>
    </dgm:pt>
    <dgm:pt modelId="{3A33B43F-3B5C-479C-99A4-B201321AC3A2}">
      <dgm:prSet custT="1"/>
      <dgm:spPr/>
      <dgm:t>
        <a:bodyPr/>
        <a:lstStyle/>
        <a:p>
          <a:r>
            <a:rPr lang="es-CL" sz="1000" dirty="0" smtClean="0">
              <a:latin typeface="Calibri" panose="020F0502020204030204" pitchFamily="34" charset="0"/>
            </a:rPr>
            <a:t>4. El proyecto tiene 5 días de plazo para responder y enviar rectificación en S+C</a:t>
          </a:r>
          <a:endParaRPr lang="es-CL" sz="1000" dirty="0">
            <a:latin typeface="Calibri" panose="020F0502020204030204" pitchFamily="34" charset="0"/>
          </a:endParaRPr>
        </a:p>
      </dgm:t>
    </dgm:pt>
    <dgm:pt modelId="{65F40CA7-D332-498A-B99A-C20A8C74779F}" type="parTrans" cxnId="{E661F65D-2A5B-4DD6-97A3-2D272B9F21BF}">
      <dgm:prSet/>
      <dgm:spPr/>
      <dgm:t>
        <a:bodyPr/>
        <a:lstStyle/>
        <a:p>
          <a:endParaRPr lang="es-CL" sz="1000">
            <a:latin typeface="Calibri" panose="020F0502020204030204" pitchFamily="34" charset="0"/>
          </a:endParaRPr>
        </a:p>
      </dgm:t>
    </dgm:pt>
    <dgm:pt modelId="{3C5F5CF8-B430-47E4-8C81-C79FC68B7AE4}" type="sibTrans" cxnId="{E661F65D-2A5B-4DD6-97A3-2D272B9F21BF}">
      <dgm:prSet/>
      <dgm:spPr/>
      <dgm:t>
        <a:bodyPr/>
        <a:lstStyle/>
        <a:p>
          <a:endParaRPr lang="es-CL" sz="1000">
            <a:latin typeface="Calibri" panose="020F0502020204030204" pitchFamily="34" charset="0"/>
          </a:endParaRPr>
        </a:p>
      </dgm:t>
    </dgm:pt>
    <dgm:pt modelId="{7F29AF51-0A1A-4FA3-B7A1-2CFE2AA0F98D}">
      <dgm:prSet custT="1"/>
      <dgm:spPr/>
      <dgm:t>
        <a:bodyPr/>
        <a:lstStyle/>
        <a:p>
          <a:r>
            <a:rPr lang="es-CL" sz="1000" dirty="0" smtClean="0">
              <a:latin typeface="Calibri" panose="020F0502020204030204" pitchFamily="34" charset="0"/>
            </a:rPr>
            <a:t>5. Analista revisa respuesta y cierra declaración en S+C</a:t>
          </a:r>
          <a:endParaRPr lang="es-CL" sz="1000" dirty="0">
            <a:latin typeface="Calibri" panose="020F0502020204030204" pitchFamily="34" charset="0"/>
          </a:endParaRPr>
        </a:p>
      </dgm:t>
    </dgm:pt>
    <dgm:pt modelId="{C014DFD7-DE31-4133-8677-0E1BEFC9D097}" type="parTrans" cxnId="{6A0BCE7D-38F1-484F-B3AA-D2467F5208FC}">
      <dgm:prSet/>
      <dgm:spPr/>
      <dgm:t>
        <a:bodyPr/>
        <a:lstStyle/>
        <a:p>
          <a:endParaRPr lang="es-CL" sz="1000">
            <a:latin typeface="Calibri" panose="020F0502020204030204" pitchFamily="34" charset="0"/>
          </a:endParaRPr>
        </a:p>
      </dgm:t>
    </dgm:pt>
    <dgm:pt modelId="{32F283A1-357A-406C-907B-4E579E6D4AD5}" type="sibTrans" cxnId="{6A0BCE7D-38F1-484F-B3AA-D2467F5208FC}">
      <dgm:prSet/>
      <dgm:spPr/>
      <dgm:t>
        <a:bodyPr/>
        <a:lstStyle/>
        <a:p>
          <a:endParaRPr lang="es-CL" sz="1000">
            <a:latin typeface="Calibri" panose="020F0502020204030204" pitchFamily="34" charset="0"/>
          </a:endParaRPr>
        </a:p>
      </dgm:t>
    </dgm:pt>
    <dgm:pt modelId="{B2FD7922-BE0A-4306-84D6-C35ACE7C2A12}" type="pres">
      <dgm:prSet presAssocID="{220A9538-5CEC-4650-AFC6-E85529DF0D3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B2A5CC79-C2A2-4734-978E-10A03124A1FC}" type="pres">
      <dgm:prSet presAssocID="{B20D6479-BEFD-49DF-AE3C-B7C18B17D2D9}" presName="dummy" presStyleCnt="0"/>
      <dgm:spPr/>
    </dgm:pt>
    <dgm:pt modelId="{34DE1099-6035-4EDE-B032-01579DA36569}" type="pres">
      <dgm:prSet presAssocID="{B20D6479-BEFD-49DF-AE3C-B7C18B17D2D9}" presName="node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33547EBC-447C-443E-8231-9A840B846D03}" type="pres">
      <dgm:prSet presAssocID="{488DFAC7-9EF9-441A-A633-43B4CFE4F065}" presName="sibTrans" presStyleLbl="node1" presStyleIdx="0" presStyleCnt="5"/>
      <dgm:spPr/>
      <dgm:t>
        <a:bodyPr/>
        <a:lstStyle/>
        <a:p>
          <a:endParaRPr lang="es-CL"/>
        </a:p>
      </dgm:t>
    </dgm:pt>
    <dgm:pt modelId="{B87D0901-E134-43A4-A252-BEC4913FFFC5}" type="pres">
      <dgm:prSet presAssocID="{AD17AD15-54EA-455B-839E-195CB57846FF}" presName="dummy" presStyleCnt="0"/>
      <dgm:spPr/>
    </dgm:pt>
    <dgm:pt modelId="{0E36F03E-A179-48F0-A5BC-7E5CADDEA5C0}" type="pres">
      <dgm:prSet presAssocID="{AD17AD15-54EA-455B-839E-195CB57846FF}" presName="node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AEBFFBDF-362B-4080-AA54-823DD0B6F0ED}" type="pres">
      <dgm:prSet presAssocID="{DEE01028-FFC2-427E-ABA4-93EB922A53E9}" presName="sibTrans" presStyleLbl="node1" presStyleIdx="1" presStyleCnt="5"/>
      <dgm:spPr/>
      <dgm:t>
        <a:bodyPr/>
        <a:lstStyle/>
        <a:p>
          <a:endParaRPr lang="es-CL"/>
        </a:p>
      </dgm:t>
    </dgm:pt>
    <dgm:pt modelId="{6B6D4540-A2AA-4301-A6BF-DB55FD6A1EFB}" type="pres">
      <dgm:prSet presAssocID="{EE9753E4-8284-4223-AAB9-810C5B34E9C9}" presName="dummy" presStyleCnt="0"/>
      <dgm:spPr/>
    </dgm:pt>
    <dgm:pt modelId="{87E53467-E201-46CF-868A-35B1DB2E5D8F}" type="pres">
      <dgm:prSet presAssocID="{EE9753E4-8284-4223-AAB9-810C5B34E9C9}" presName="node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960A1916-4E09-4619-90E4-55257FF3D057}" type="pres">
      <dgm:prSet presAssocID="{C02B0A8C-7CA5-4ED5-9925-571FDECA3A33}" presName="sibTrans" presStyleLbl="node1" presStyleIdx="2" presStyleCnt="5" custLinFactNeighborX="-491"/>
      <dgm:spPr/>
      <dgm:t>
        <a:bodyPr/>
        <a:lstStyle/>
        <a:p>
          <a:endParaRPr lang="es-CL"/>
        </a:p>
      </dgm:t>
    </dgm:pt>
    <dgm:pt modelId="{A5453F97-D57A-4264-9C8F-90DD8C8467AE}" type="pres">
      <dgm:prSet presAssocID="{3A33B43F-3B5C-479C-99A4-B201321AC3A2}" presName="dummy" presStyleCnt="0"/>
      <dgm:spPr/>
    </dgm:pt>
    <dgm:pt modelId="{FD5A9E27-8D52-4292-A1CE-2FCAF420D309}" type="pres">
      <dgm:prSet presAssocID="{3A33B43F-3B5C-479C-99A4-B201321AC3A2}" presName="node" presStyleLbl="revTx" presStyleIdx="3" presStyleCnt="5" custScaleX="13174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03F4156A-51D6-40C8-943A-0F2DF6387FB3}" type="pres">
      <dgm:prSet presAssocID="{3C5F5CF8-B430-47E4-8C81-C79FC68B7AE4}" presName="sibTrans" presStyleLbl="node1" presStyleIdx="3" presStyleCnt="5"/>
      <dgm:spPr/>
      <dgm:t>
        <a:bodyPr/>
        <a:lstStyle/>
        <a:p>
          <a:endParaRPr lang="es-CL"/>
        </a:p>
      </dgm:t>
    </dgm:pt>
    <dgm:pt modelId="{B2FD8A1D-7169-4C19-9B6B-694F6375091E}" type="pres">
      <dgm:prSet presAssocID="{7F29AF51-0A1A-4FA3-B7A1-2CFE2AA0F98D}" presName="dummy" presStyleCnt="0"/>
      <dgm:spPr/>
    </dgm:pt>
    <dgm:pt modelId="{BC6E1FF5-EA09-4BF8-A4D4-0C8B3D7E2FB2}" type="pres">
      <dgm:prSet presAssocID="{7F29AF51-0A1A-4FA3-B7A1-2CFE2AA0F98D}" presName="nod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A4B2EFB0-AEED-46EA-A53F-60897E95B36D}" type="pres">
      <dgm:prSet presAssocID="{32F283A1-357A-406C-907B-4E579E6D4AD5}" presName="sibTrans" presStyleLbl="node1" presStyleIdx="4" presStyleCnt="5"/>
      <dgm:spPr/>
      <dgm:t>
        <a:bodyPr/>
        <a:lstStyle/>
        <a:p>
          <a:endParaRPr lang="es-CL"/>
        </a:p>
      </dgm:t>
    </dgm:pt>
  </dgm:ptLst>
  <dgm:cxnLst>
    <dgm:cxn modelId="{101A4AE1-145B-4A63-A490-0988D786A33E}" type="presOf" srcId="{488DFAC7-9EF9-441A-A633-43B4CFE4F065}" destId="{33547EBC-447C-443E-8231-9A840B846D03}" srcOrd="0" destOrd="0" presId="urn:microsoft.com/office/officeart/2005/8/layout/cycle1"/>
    <dgm:cxn modelId="{7C8DB4F0-D790-4315-BAC3-EE1AC0601EE1}" type="presOf" srcId="{B20D6479-BEFD-49DF-AE3C-B7C18B17D2D9}" destId="{34DE1099-6035-4EDE-B032-01579DA36569}" srcOrd="0" destOrd="0" presId="urn:microsoft.com/office/officeart/2005/8/layout/cycle1"/>
    <dgm:cxn modelId="{641DECB4-4697-4821-9CA1-72100FCB1F58}" srcId="{220A9538-5CEC-4650-AFC6-E85529DF0D3C}" destId="{EE9753E4-8284-4223-AAB9-810C5B34E9C9}" srcOrd="2" destOrd="0" parTransId="{6AC56E56-D40C-44C9-8393-89C6CB571525}" sibTransId="{C02B0A8C-7CA5-4ED5-9925-571FDECA3A33}"/>
    <dgm:cxn modelId="{40BC80F4-26D8-4DE6-883C-7F1D2C08F7CD}" type="presOf" srcId="{EE9753E4-8284-4223-AAB9-810C5B34E9C9}" destId="{87E53467-E201-46CF-868A-35B1DB2E5D8F}" srcOrd="0" destOrd="0" presId="urn:microsoft.com/office/officeart/2005/8/layout/cycle1"/>
    <dgm:cxn modelId="{D4CDD0E7-60B7-467A-873C-C6D7B575634E}" type="presOf" srcId="{DEE01028-FFC2-427E-ABA4-93EB922A53E9}" destId="{AEBFFBDF-362B-4080-AA54-823DD0B6F0ED}" srcOrd="0" destOrd="0" presId="urn:microsoft.com/office/officeart/2005/8/layout/cycle1"/>
    <dgm:cxn modelId="{61A0579B-B879-4A7F-B583-9A2E6FB515F5}" type="presOf" srcId="{32F283A1-357A-406C-907B-4E579E6D4AD5}" destId="{A4B2EFB0-AEED-46EA-A53F-60897E95B36D}" srcOrd="0" destOrd="0" presId="urn:microsoft.com/office/officeart/2005/8/layout/cycle1"/>
    <dgm:cxn modelId="{6A5A085C-BE62-4004-89C6-7E5EEAF78222}" type="presOf" srcId="{7F29AF51-0A1A-4FA3-B7A1-2CFE2AA0F98D}" destId="{BC6E1FF5-EA09-4BF8-A4D4-0C8B3D7E2FB2}" srcOrd="0" destOrd="0" presId="urn:microsoft.com/office/officeart/2005/8/layout/cycle1"/>
    <dgm:cxn modelId="{A6107D1B-63B7-4A2D-9600-06A884BEC3E6}" type="presOf" srcId="{3C5F5CF8-B430-47E4-8C81-C79FC68B7AE4}" destId="{03F4156A-51D6-40C8-943A-0F2DF6387FB3}" srcOrd="0" destOrd="0" presId="urn:microsoft.com/office/officeart/2005/8/layout/cycle1"/>
    <dgm:cxn modelId="{E16F8D42-3F3C-4352-9EE8-E146D899CA1F}" type="presOf" srcId="{3A33B43F-3B5C-479C-99A4-B201321AC3A2}" destId="{FD5A9E27-8D52-4292-A1CE-2FCAF420D309}" srcOrd="0" destOrd="0" presId="urn:microsoft.com/office/officeart/2005/8/layout/cycle1"/>
    <dgm:cxn modelId="{FBDED875-C1FC-47DF-835B-F071EA57B75A}" srcId="{220A9538-5CEC-4650-AFC6-E85529DF0D3C}" destId="{B20D6479-BEFD-49DF-AE3C-B7C18B17D2D9}" srcOrd="0" destOrd="0" parTransId="{36695B91-8B97-4A86-8CD7-0F4D7A0C0122}" sibTransId="{488DFAC7-9EF9-441A-A633-43B4CFE4F065}"/>
    <dgm:cxn modelId="{6A0BCE7D-38F1-484F-B3AA-D2467F5208FC}" srcId="{220A9538-5CEC-4650-AFC6-E85529DF0D3C}" destId="{7F29AF51-0A1A-4FA3-B7A1-2CFE2AA0F98D}" srcOrd="4" destOrd="0" parTransId="{C014DFD7-DE31-4133-8677-0E1BEFC9D097}" sibTransId="{32F283A1-357A-406C-907B-4E579E6D4AD5}"/>
    <dgm:cxn modelId="{3F0C1C44-2440-4E4B-819D-3033CE283009}" type="presOf" srcId="{220A9538-5CEC-4650-AFC6-E85529DF0D3C}" destId="{B2FD7922-BE0A-4306-84D6-C35ACE7C2A12}" srcOrd="0" destOrd="0" presId="urn:microsoft.com/office/officeart/2005/8/layout/cycle1"/>
    <dgm:cxn modelId="{48BE4A52-8DE3-43A2-AB7C-E14F59B37204}" type="presOf" srcId="{C02B0A8C-7CA5-4ED5-9925-571FDECA3A33}" destId="{960A1916-4E09-4619-90E4-55257FF3D057}" srcOrd="0" destOrd="0" presId="urn:microsoft.com/office/officeart/2005/8/layout/cycle1"/>
    <dgm:cxn modelId="{11BBD6EF-380F-48F6-A9D9-04EFDEDB6E3F}" srcId="{220A9538-5CEC-4650-AFC6-E85529DF0D3C}" destId="{AD17AD15-54EA-455B-839E-195CB57846FF}" srcOrd="1" destOrd="0" parTransId="{32866BF4-7E7B-4CFD-AFE3-BEBB5372C4A8}" sibTransId="{DEE01028-FFC2-427E-ABA4-93EB922A53E9}"/>
    <dgm:cxn modelId="{49738325-F73D-482C-BF56-B550CFC44C09}" type="presOf" srcId="{AD17AD15-54EA-455B-839E-195CB57846FF}" destId="{0E36F03E-A179-48F0-A5BC-7E5CADDEA5C0}" srcOrd="0" destOrd="0" presId="urn:microsoft.com/office/officeart/2005/8/layout/cycle1"/>
    <dgm:cxn modelId="{E661F65D-2A5B-4DD6-97A3-2D272B9F21BF}" srcId="{220A9538-5CEC-4650-AFC6-E85529DF0D3C}" destId="{3A33B43F-3B5C-479C-99A4-B201321AC3A2}" srcOrd="3" destOrd="0" parTransId="{65F40CA7-D332-498A-B99A-C20A8C74779F}" sibTransId="{3C5F5CF8-B430-47E4-8C81-C79FC68B7AE4}"/>
    <dgm:cxn modelId="{BAE68BB1-1B10-4135-B19C-BEE92ABD30DB}" type="presParOf" srcId="{B2FD7922-BE0A-4306-84D6-C35ACE7C2A12}" destId="{B2A5CC79-C2A2-4734-978E-10A03124A1FC}" srcOrd="0" destOrd="0" presId="urn:microsoft.com/office/officeart/2005/8/layout/cycle1"/>
    <dgm:cxn modelId="{C77CC7DC-E5CC-413D-A1FB-334766B6FFE4}" type="presParOf" srcId="{B2FD7922-BE0A-4306-84D6-C35ACE7C2A12}" destId="{34DE1099-6035-4EDE-B032-01579DA36569}" srcOrd="1" destOrd="0" presId="urn:microsoft.com/office/officeart/2005/8/layout/cycle1"/>
    <dgm:cxn modelId="{A90564CA-7B45-42D4-A5CB-890A919F9879}" type="presParOf" srcId="{B2FD7922-BE0A-4306-84D6-C35ACE7C2A12}" destId="{33547EBC-447C-443E-8231-9A840B846D03}" srcOrd="2" destOrd="0" presId="urn:microsoft.com/office/officeart/2005/8/layout/cycle1"/>
    <dgm:cxn modelId="{F62AA8A5-3CCB-49CD-A30E-20B224FF8D29}" type="presParOf" srcId="{B2FD7922-BE0A-4306-84D6-C35ACE7C2A12}" destId="{B87D0901-E134-43A4-A252-BEC4913FFFC5}" srcOrd="3" destOrd="0" presId="urn:microsoft.com/office/officeart/2005/8/layout/cycle1"/>
    <dgm:cxn modelId="{7D5A527E-309E-4C63-9B7F-E385AB702FFB}" type="presParOf" srcId="{B2FD7922-BE0A-4306-84D6-C35ACE7C2A12}" destId="{0E36F03E-A179-48F0-A5BC-7E5CADDEA5C0}" srcOrd="4" destOrd="0" presId="urn:microsoft.com/office/officeart/2005/8/layout/cycle1"/>
    <dgm:cxn modelId="{393ECB3C-6C74-4EE6-9960-8DE79DC5C184}" type="presParOf" srcId="{B2FD7922-BE0A-4306-84D6-C35ACE7C2A12}" destId="{AEBFFBDF-362B-4080-AA54-823DD0B6F0ED}" srcOrd="5" destOrd="0" presId="urn:microsoft.com/office/officeart/2005/8/layout/cycle1"/>
    <dgm:cxn modelId="{76CC8042-ADFB-4379-87C0-D14A39C4B360}" type="presParOf" srcId="{B2FD7922-BE0A-4306-84D6-C35ACE7C2A12}" destId="{6B6D4540-A2AA-4301-A6BF-DB55FD6A1EFB}" srcOrd="6" destOrd="0" presId="urn:microsoft.com/office/officeart/2005/8/layout/cycle1"/>
    <dgm:cxn modelId="{B0C43497-5B82-4D90-9775-ACC4755925DF}" type="presParOf" srcId="{B2FD7922-BE0A-4306-84D6-C35ACE7C2A12}" destId="{87E53467-E201-46CF-868A-35B1DB2E5D8F}" srcOrd="7" destOrd="0" presId="urn:microsoft.com/office/officeart/2005/8/layout/cycle1"/>
    <dgm:cxn modelId="{E1D04DE2-348F-4767-989F-CECFDA69E648}" type="presParOf" srcId="{B2FD7922-BE0A-4306-84D6-C35ACE7C2A12}" destId="{960A1916-4E09-4619-90E4-55257FF3D057}" srcOrd="8" destOrd="0" presId="urn:microsoft.com/office/officeart/2005/8/layout/cycle1"/>
    <dgm:cxn modelId="{72C05F80-7852-49BA-A242-88BF208D609B}" type="presParOf" srcId="{B2FD7922-BE0A-4306-84D6-C35ACE7C2A12}" destId="{A5453F97-D57A-4264-9C8F-90DD8C8467AE}" srcOrd="9" destOrd="0" presId="urn:microsoft.com/office/officeart/2005/8/layout/cycle1"/>
    <dgm:cxn modelId="{E6CA8402-3B84-478E-BCC9-E653ADCBDCC9}" type="presParOf" srcId="{B2FD7922-BE0A-4306-84D6-C35ACE7C2A12}" destId="{FD5A9E27-8D52-4292-A1CE-2FCAF420D309}" srcOrd="10" destOrd="0" presId="urn:microsoft.com/office/officeart/2005/8/layout/cycle1"/>
    <dgm:cxn modelId="{A7D6A188-3089-452D-9B92-1A72ECBB07BF}" type="presParOf" srcId="{B2FD7922-BE0A-4306-84D6-C35ACE7C2A12}" destId="{03F4156A-51D6-40C8-943A-0F2DF6387FB3}" srcOrd="11" destOrd="0" presId="urn:microsoft.com/office/officeart/2005/8/layout/cycle1"/>
    <dgm:cxn modelId="{D6C3941C-74D0-4811-95D9-3F1FD42445CB}" type="presParOf" srcId="{B2FD7922-BE0A-4306-84D6-C35ACE7C2A12}" destId="{B2FD8A1D-7169-4C19-9B6B-694F6375091E}" srcOrd="12" destOrd="0" presId="urn:microsoft.com/office/officeart/2005/8/layout/cycle1"/>
    <dgm:cxn modelId="{E35C43B0-9530-4086-99E1-76AA69249EC5}" type="presParOf" srcId="{B2FD7922-BE0A-4306-84D6-C35ACE7C2A12}" destId="{BC6E1FF5-EA09-4BF8-A4D4-0C8B3D7E2FB2}" srcOrd="13" destOrd="0" presId="urn:microsoft.com/office/officeart/2005/8/layout/cycle1"/>
    <dgm:cxn modelId="{17A38C2B-E5CA-4EBF-82F0-C29BE38D027E}" type="presParOf" srcId="{B2FD7922-BE0A-4306-84D6-C35ACE7C2A12}" destId="{A4B2EFB0-AEED-46EA-A53F-60897E95B36D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20A9538-5CEC-4650-AFC6-E85529DF0D3C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BF0CF35C-A5EB-4387-A750-5D024345AF53}">
      <dgm:prSet phldrT="[Texto]" custT="1"/>
      <dgm:spPr/>
      <dgm:t>
        <a:bodyPr/>
        <a:lstStyle/>
        <a:p>
          <a:r>
            <a:rPr lang="es-CL" sz="1000" b="0" dirty="0" smtClean="0">
              <a:latin typeface="Calibri" panose="020F0502020204030204" pitchFamily="34" charset="0"/>
            </a:rPr>
            <a:t>2. FONDEF valida la rendición y lo envía al SCR </a:t>
          </a:r>
          <a:endParaRPr lang="es-CL" sz="1000" b="0" dirty="0">
            <a:latin typeface="Calibri" panose="020F0502020204030204" pitchFamily="34" charset="0"/>
          </a:endParaRPr>
        </a:p>
      </dgm:t>
    </dgm:pt>
    <dgm:pt modelId="{588B0EAC-3442-4373-B64A-DE3BAFF155C9}" type="parTrans" cxnId="{67D7AE66-5FCF-4D0F-8B98-72B4C3906CF0}">
      <dgm:prSet/>
      <dgm:spPr/>
      <dgm:t>
        <a:bodyPr/>
        <a:lstStyle/>
        <a:p>
          <a:endParaRPr lang="es-CL" sz="1000" b="0">
            <a:latin typeface="Calibri" panose="020F0502020204030204" pitchFamily="34" charset="0"/>
          </a:endParaRPr>
        </a:p>
      </dgm:t>
    </dgm:pt>
    <dgm:pt modelId="{21BF3AF9-05FE-41DB-B6DF-D0B3B21DB8EE}" type="sibTrans" cxnId="{67D7AE66-5FCF-4D0F-8B98-72B4C3906CF0}">
      <dgm:prSet/>
      <dgm:spPr/>
      <dgm:t>
        <a:bodyPr/>
        <a:lstStyle/>
        <a:p>
          <a:endParaRPr lang="es-CL" sz="1000" b="0">
            <a:latin typeface="Calibri" panose="020F0502020204030204" pitchFamily="34" charset="0"/>
          </a:endParaRPr>
        </a:p>
      </dgm:t>
    </dgm:pt>
    <dgm:pt modelId="{30D0FA4F-C4B6-42A1-9CD1-4129B170703D}">
      <dgm:prSet phldrT="[Texto]" custT="1"/>
      <dgm:spPr/>
      <dgm:t>
        <a:bodyPr/>
        <a:lstStyle/>
        <a:p>
          <a:r>
            <a:rPr lang="es-CL" sz="1000" b="0" dirty="0" smtClean="0">
              <a:latin typeface="Calibri" panose="020F0502020204030204" pitchFamily="34" charset="0"/>
            </a:rPr>
            <a:t>3. Se rebaja la deuda contable con CONICYT</a:t>
          </a:r>
          <a:endParaRPr lang="es-CL" sz="1000" b="0" dirty="0">
            <a:latin typeface="Calibri" panose="020F0502020204030204" pitchFamily="34" charset="0"/>
          </a:endParaRPr>
        </a:p>
      </dgm:t>
    </dgm:pt>
    <dgm:pt modelId="{59D4219D-2509-46D1-AC84-5F17AB9B02A3}" type="parTrans" cxnId="{17D0E258-C75E-4B97-BA8C-7E4F28A520BE}">
      <dgm:prSet/>
      <dgm:spPr/>
      <dgm:t>
        <a:bodyPr/>
        <a:lstStyle/>
        <a:p>
          <a:endParaRPr lang="es-CL" sz="1000" b="0">
            <a:latin typeface="Calibri" panose="020F0502020204030204" pitchFamily="34" charset="0"/>
          </a:endParaRPr>
        </a:p>
      </dgm:t>
    </dgm:pt>
    <dgm:pt modelId="{8FD4F222-6F85-461B-B929-88B9266E0578}" type="sibTrans" cxnId="{17D0E258-C75E-4B97-BA8C-7E4F28A520BE}">
      <dgm:prSet/>
      <dgm:spPr/>
      <dgm:t>
        <a:bodyPr/>
        <a:lstStyle/>
        <a:p>
          <a:endParaRPr lang="es-CL" sz="1000" b="0">
            <a:latin typeface="Calibri" panose="020F0502020204030204" pitchFamily="34" charset="0"/>
          </a:endParaRPr>
        </a:p>
      </dgm:t>
    </dgm:pt>
    <dgm:pt modelId="{92FCB660-24CA-4804-B56A-E0E77B54D127}">
      <dgm:prSet custT="1"/>
      <dgm:spPr/>
      <dgm:t>
        <a:bodyPr/>
        <a:lstStyle/>
        <a:p>
          <a:r>
            <a:rPr lang="es-CL" sz="1000" b="0" dirty="0" smtClean="0">
              <a:latin typeface="Calibri" panose="020F0502020204030204" pitchFamily="34" charset="0"/>
            </a:rPr>
            <a:t>1. Debe enviar el formulario de rendición original a FONDEF</a:t>
          </a:r>
          <a:endParaRPr lang="es-CL" sz="1000" b="0" dirty="0">
            <a:latin typeface="Calibri" panose="020F0502020204030204" pitchFamily="34" charset="0"/>
          </a:endParaRPr>
        </a:p>
      </dgm:t>
    </dgm:pt>
    <dgm:pt modelId="{96243826-10DB-453B-BD12-51B4A0B6F929}" type="parTrans" cxnId="{C78BCA7A-FD9D-4517-8A8C-0E09A68C74EF}">
      <dgm:prSet/>
      <dgm:spPr/>
      <dgm:t>
        <a:bodyPr/>
        <a:lstStyle/>
        <a:p>
          <a:endParaRPr lang="es-CL" sz="1000" b="0">
            <a:latin typeface="Calibri" panose="020F0502020204030204" pitchFamily="34" charset="0"/>
          </a:endParaRPr>
        </a:p>
      </dgm:t>
    </dgm:pt>
    <dgm:pt modelId="{08FD5460-0453-4C58-AEBB-DC465D15DD09}" type="sibTrans" cxnId="{C78BCA7A-FD9D-4517-8A8C-0E09A68C74EF}">
      <dgm:prSet/>
      <dgm:spPr/>
      <dgm:t>
        <a:bodyPr/>
        <a:lstStyle/>
        <a:p>
          <a:endParaRPr lang="es-CL" sz="1000" b="0">
            <a:latin typeface="Calibri" panose="020F0502020204030204" pitchFamily="34" charset="0"/>
          </a:endParaRPr>
        </a:p>
      </dgm:t>
    </dgm:pt>
    <dgm:pt modelId="{5EC31E73-078F-4D4E-AFFD-B3E25A0F936F}" type="pres">
      <dgm:prSet presAssocID="{220A9538-5CEC-4650-AFC6-E85529DF0D3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1F014DAF-85C2-466B-A81E-ADF279966255}" type="pres">
      <dgm:prSet presAssocID="{BF0CF35C-A5EB-4387-A750-5D024345AF53}" presName="dummy" presStyleCnt="0"/>
      <dgm:spPr/>
    </dgm:pt>
    <dgm:pt modelId="{1919F9CF-697B-4EB8-8E21-6BF8F49BBE51}" type="pres">
      <dgm:prSet presAssocID="{BF0CF35C-A5EB-4387-A750-5D024345AF53}" presName="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3350D568-6057-4E7D-AD91-5A2A9F4F8C83}" type="pres">
      <dgm:prSet presAssocID="{21BF3AF9-05FE-41DB-B6DF-D0B3B21DB8EE}" presName="sibTrans" presStyleLbl="node1" presStyleIdx="0" presStyleCnt="3"/>
      <dgm:spPr/>
      <dgm:t>
        <a:bodyPr/>
        <a:lstStyle/>
        <a:p>
          <a:endParaRPr lang="es-CL"/>
        </a:p>
      </dgm:t>
    </dgm:pt>
    <dgm:pt modelId="{86C01A81-1271-4F08-A040-CBA7C09DDD92}" type="pres">
      <dgm:prSet presAssocID="{30D0FA4F-C4B6-42A1-9CD1-4129B170703D}" presName="dummy" presStyleCnt="0"/>
      <dgm:spPr/>
    </dgm:pt>
    <dgm:pt modelId="{143346FA-43A4-4B3A-99BA-C6D983316B1E}" type="pres">
      <dgm:prSet presAssocID="{30D0FA4F-C4B6-42A1-9CD1-4129B170703D}" presName="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8F384D43-770D-43F6-87B2-223C0BFD2212}" type="pres">
      <dgm:prSet presAssocID="{8FD4F222-6F85-461B-B929-88B9266E0578}" presName="sibTrans" presStyleLbl="node1" presStyleIdx="1" presStyleCnt="3"/>
      <dgm:spPr/>
      <dgm:t>
        <a:bodyPr/>
        <a:lstStyle/>
        <a:p>
          <a:endParaRPr lang="es-CL"/>
        </a:p>
      </dgm:t>
    </dgm:pt>
    <dgm:pt modelId="{78CD8F99-58EF-4443-8D5F-257BADCAEA53}" type="pres">
      <dgm:prSet presAssocID="{92FCB660-24CA-4804-B56A-E0E77B54D127}" presName="dummy" presStyleCnt="0"/>
      <dgm:spPr/>
    </dgm:pt>
    <dgm:pt modelId="{38BCF5B9-8DD0-4E17-B0CD-02EDF08FF77B}" type="pres">
      <dgm:prSet presAssocID="{92FCB660-24CA-4804-B56A-E0E77B54D127}" presName="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8CD4010-8D7F-4A63-A437-83610E9919A1}" type="pres">
      <dgm:prSet presAssocID="{08FD5460-0453-4C58-AEBB-DC465D15DD09}" presName="sibTrans" presStyleLbl="node1" presStyleIdx="2" presStyleCnt="3" custLinFactNeighborX="276" custLinFactNeighborY="0"/>
      <dgm:spPr/>
      <dgm:t>
        <a:bodyPr/>
        <a:lstStyle/>
        <a:p>
          <a:endParaRPr lang="es-CL"/>
        </a:p>
      </dgm:t>
    </dgm:pt>
  </dgm:ptLst>
  <dgm:cxnLst>
    <dgm:cxn modelId="{59C59E9E-1935-4DE2-A2A5-8650A2CD0D92}" type="presOf" srcId="{21BF3AF9-05FE-41DB-B6DF-D0B3B21DB8EE}" destId="{3350D568-6057-4E7D-AD91-5A2A9F4F8C83}" srcOrd="0" destOrd="0" presId="urn:microsoft.com/office/officeart/2005/8/layout/cycle1"/>
    <dgm:cxn modelId="{67D7AE66-5FCF-4D0F-8B98-72B4C3906CF0}" srcId="{220A9538-5CEC-4650-AFC6-E85529DF0D3C}" destId="{BF0CF35C-A5EB-4387-A750-5D024345AF53}" srcOrd="0" destOrd="0" parTransId="{588B0EAC-3442-4373-B64A-DE3BAFF155C9}" sibTransId="{21BF3AF9-05FE-41DB-B6DF-D0B3B21DB8EE}"/>
    <dgm:cxn modelId="{BCE5E36A-4079-41F6-A6AE-809F6BCB3A4E}" type="presOf" srcId="{8FD4F222-6F85-461B-B929-88B9266E0578}" destId="{8F384D43-770D-43F6-87B2-223C0BFD2212}" srcOrd="0" destOrd="0" presId="urn:microsoft.com/office/officeart/2005/8/layout/cycle1"/>
    <dgm:cxn modelId="{C78BCA7A-FD9D-4517-8A8C-0E09A68C74EF}" srcId="{220A9538-5CEC-4650-AFC6-E85529DF0D3C}" destId="{92FCB660-24CA-4804-B56A-E0E77B54D127}" srcOrd="2" destOrd="0" parTransId="{96243826-10DB-453B-BD12-51B4A0B6F929}" sibTransId="{08FD5460-0453-4C58-AEBB-DC465D15DD09}"/>
    <dgm:cxn modelId="{91DF31A6-1A24-4EF6-8919-89409B80120C}" type="presOf" srcId="{92FCB660-24CA-4804-B56A-E0E77B54D127}" destId="{38BCF5B9-8DD0-4E17-B0CD-02EDF08FF77B}" srcOrd="0" destOrd="0" presId="urn:microsoft.com/office/officeart/2005/8/layout/cycle1"/>
    <dgm:cxn modelId="{17D0E258-C75E-4B97-BA8C-7E4F28A520BE}" srcId="{220A9538-5CEC-4650-AFC6-E85529DF0D3C}" destId="{30D0FA4F-C4B6-42A1-9CD1-4129B170703D}" srcOrd="1" destOrd="0" parTransId="{59D4219D-2509-46D1-AC84-5F17AB9B02A3}" sibTransId="{8FD4F222-6F85-461B-B929-88B9266E0578}"/>
    <dgm:cxn modelId="{78A57789-8E78-4955-8AE9-6C7DFD6B61D8}" type="presOf" srcId="{30D0FA4F-C4B6-42A1-9CD1-4129B170703D}" destId="{143346FA-43A4-4B3A-99BA-C6D983316B1E}" srcOrd="0" destOrd="0" presId="urn:microsoft.com/office/officeart/2005/8/layout/cycle1"/>
    <dgm:cxn modelId="{3FE4CDA2-71AB-4F2A-AC37-BD6A41A2C3A8}" type="presOf" srcId="{08FD5460-0453-4C58-AEBB-DC465D15DD09}" destId="{B8CD4010-8D7F-4A63-A437-83610E9919A1}" srcOrd="0" destOrd="0" presId="urn:microsoft.com/office/officeart/2005/8/layout/cycle1"/>
    <dgm:cxn modelId="{DA3AC809-98A3-4E41-9EDA-341E46C20B22}" type="presOf" srcId="{BF0CF35C-A5EB-4387-A750-5D024345AF53}" destId="{1919F9CF-697B-4EB8-8E21-6BF8F49BBE51}" srcOrd="0" destOrd="0" presId="urn:microsoft.com/office/officeart/2005/8/layout/cycle1"/>
    <dgm:cxn modelId="{9DEBB699-883B-4EFB-B4B9-61FFBC2489CD}" type="presOf" srcId="{220A9538-5CEC-4650-AFC6-E85529DF0D3C}" destId="{5EC31E73-078F-4D4E-AFFD-B3E25A0F936F}" srcOrd="0" destOrd="0" presId="urn:microsoft.com/office/officeart/2005/8/layout/cycle1"/>
    <dgm:cxn modelId="{50D3FE2C-44AD-456C-8560-8E5BDEF60C38}" type="presParOf" srcId="{5EC31E73-078F-4D4E-AFFD-B3E25A0F936F}" destId="{1F014DAF-85C2-466B-A81E-ADF279966255}" srcOrd="0" destOrd="0" presId="urn:microsoft.com/office/officeart/2005/8/layout/cycle1"/>
    <dgm:cxn modelId="{6A0CFCE6-56BE-4F84-89A7-F01E35BAC44E}" type="presParOf" srcId="{5EC31E73-078F-4D4E-AFFD-B3E25A0F936F}" destId="{1919F9CF-697B-4EB8-8E21-6BF8F49BBE51}" srcOrd="1" destOrd="0" presId="urn:microsoft.com/office/officeart/2005/8/layout/cycle1"/>
    <dgm:cxn modelId="{717E9A47-B4EB-4AC6-A501-705CED0CD0AF}" type="presParOf" srcId="{5EC31E73-078F-4D4E-AFFD-B3E25A0F936F}" destId="{3350D568-6057-4E7D-AD91-5A2A9F4F8C83}" srcOrd="2" destOrd="0" presId="urn:microsoft.com/office/officeart/2005/8/layout/cycle1"/>
    <dgm:cxn modelId="{E1FB5F5E-EE3D-4C4F-87F7-A3B5263BBC8A}" type="presParOf" srcId="{5EC31E73-078F-4D4E-AFFD-B3E25A0F936F}" destId="{86C01A81-1271-4F08-A040-CBA7C09DDD92}" srcOrd="3" destOrd="0" presId="urn:microsoft.com/office/officeart/2005/8/layout/cycle1"/>
    <dgm:cxn modelId="{93D0CE90-43ED-479E-A37A-46C557B51EA1}" type="presParOf" srcId="{5EC31E73-078F-4D4E-AFFD-B3E25A0F936F}" destId="{143346FA-43A4-4B3A-99BA-C6D983316B1E}" srcOrd="4" destOrd="0" presId="urn:microsoft.com/office/officeart/2005/8/layout/cycle1"/>
    <dgm:cxn modelId="{58F785CB-40E2-43FA-A09D-C03821D250DF}" type="presParOf" srcId="{5EC31E73-078F-4D4E-AFFD-B3E25A0F936F}" destId="{8F384D43-770D-43F6-87B2-223C0BFD2212}" srcOrd="5" destOrd="0" presId="urn:microsoft.com/office/officeart/2005/8/layout/cycle1"/>
    <dgm:cxn modelId="{C8FE286F-E919-4034-8654-E2872AF7FD54}" type="presParOf" srcId="{5EC31E73-078F-4D4E-AFFD-B3E25A0F936F}" destId="{78CD8F99-58EF-4443-8D5F-257BADCAEA53}" srcOrd="6" destOrd="0" presId="urn:microsoft.com/office/officeart/2005/8/layout/cycle1"/>
    <dgm:cxn modelId="{93F4A613-9FDA-480D-B605-6EBC9D122F92}" type="presParOf" srcId="{5EC31E73-078F-4D4E-AFFD-B3E25A0F936F}" destId="{38BCF5B9-8DD0-4E17-B0CD-02EDF08FF77B}" srcOrd="7" destOrd="0" presId="urn:microsoft.com/office/officeart/2005/8/layout/cycle1"/>
    <dgm:cxn modelId="{4B7EEA48-366C-48FD-81FD-980BDD625BA0}" type="presParOf" srcId="{5EC31E73-078F-4D4E-AFFD-B3E25A0F936F}" destId="{B8CD4010-8D7F-4A63-A437-83610E9919A1}" srcOrd="8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D32DCA6-99DB-4710-AF3B-D6ADD30DCD1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0C6B5704-2433-47A7-8880-F655DC7EBF31}">
      <dgm:prSet phldrT="[Texto]" custT="1"/>
      <dgm:spPr/>
      <dgm:t>
        <a:bodyPr/>
        <a:lstStyle/>
        <a:p>
          <a:r>
            <a:rPr lang="es-CL" sz="1200" dirty="0" smtClean="0">
              <a:latin typeface="Calibri" panose="020F0502020204030204" pitchFamily="34" charset="0"/>
            </a:rPr>
            <a:t>2° Giro de Fondos (Aplica para Proyectos IT15-ID15) </a:t>
          </a:r>
          <a:endParaRPr lang="es-CL" sz="1200" dirty="0">
            <a:latin typeface="Calibri" panose="020F0502020204030204" pitchFamily="34" charset="0"/>
          </a:endParaRPr>
        </a:p>
      </dgm:t>
    </dgm:pt>
    <dgm:pt modelId="{0ABB3C58-4E2E-4D3E-ACB5-AEA89AF82CF4}" type="parTrans" cxnId="{5E9FA7F8-4DE1-4D95-A453-7036F027A70C}">
      <dgm:prSet/>
      <dgm:spPr/>
      <dgm:t>
        <a:bodyPr/>
        <a:lstStyle/>
        <a:p>
          <a:endParaRPr lang="es-CL" sz="1200">
            <a:latin typeface="Calibri" panose="020F0502020204030204" pitchFamily="34" charset="0"/>
          </a:endParaRPr>
        </a:p>
      </dgm:t>
    </dgm:pt>
    <dgm:pt modelId="{5D074126-FA12-4FD6-BAF2-E04A3E65AD1E}" type="sibTrans" cxnId="{5E9FA7F8-4DE1-4D95-A453-7036F027A70C}">
      <dgm:prSet/>
      <dgm:spPr/>
      <dgm:t>
        <a:bodyPr/>
        <a:lstStyle/>
        <a:p>
          <a:endParaRPr lang="es-CL" sz="1200">
            <a:latin typeface="Calibri" panose="020F0502020204030204" pitchFamily="34" charset="0"/>
          </a:endParaRPr>
        </a:p>
      </dgm:t>
    </dgm:pt>
    <dgm:pt modelId="{76644914-BF9E-4FA1-837F-037D9AA6B37D}">
      <dgm:prSet phldrT="[Texto]" custT="1"/>
      <dgm:spPr/>
      <dgm:t>
        <a:bodyPr/>
        <a:lstStyle/>
        <a:p>
          <a:r>
            <a:rPr lang="es-CL" sz="1200" dirty="0" smtClean="0">
              <a:latin typeface="Calibri" panose="020F0502020204030204" pitchFamily="34" charset="0"/>
            </a:rPr>
            <a:t>Estar al día con la declaración de aportes, según cronograma.</a:t>
          </a:r>
          <a:endParaRPr lang="es-CL" sz="1200" dirty="0">
            <a:latin typeface="Calibri" panose="020F0502020204030204" pitchFamily="34" charset="0"/>
          </a:endParaRPr>
        </a:p>
      </dgm:t>
    </dgm:pt>
    <dgm:pt modelId="{AEF9940F-2A28-4814-8D22-165749AD5043}" type="parTrans" cxnId="{634C5895-C393-4409-AFF3-CBA7171C1205}">
      <dgm:prSet/>
      <dgm:spPr/>
      <dgm:t>
        <a:bodyPr/>
        <a:lstStyle/>
        <a:p>
          <a:endParaRPr lang="es-CL" sz="1200">
            <a:latin typeface="Calibri" panose="020F0502020204030204" pitchFamily="34" charset="0"/>
          </a:endParaRPr>
        </a:p>
      </dgm:t>
    </dgm:pt>
    <dgm:pt modelId="{257386A8-F4DE-4B8C-91D1-1D005E1AA6AB}" type="sibTrans" cxnId="{634C5895-C393-4409-AFF3-CBA7171C1205}">
      <dgm:prSet/>
      <dgm:spPr/>
      <dgm:t>
        <a:bodyPr/>
        <a:lstStyle/>
        <a:p>
          <a:endParaRPr lang="es-CL" sz="1200">
            <a:latin typeface="Calibri" panose="020F0502020204030204" pitchFamily="34" charset="0"/>
          </a:endParaRPr>
        </a:p>
      </dgm:t>
    </dgm:pt>
    <dgm:pt modelId="{FCD6C68F-EC8D-4289-B6BB-B5883302577B}">
      <dgm:prSet custT="1"/>
      <dgm:spPr/>
      <dgm:t>
        <a:bodyPr/>
        <a:lstStyle/>
        <a:p>
          <a:r>
            <a:rPr lang="es-CL" sz="1200" dirty="0" smtClean="0">
              <a:latin typeface="Calibri" panose="020F0502020204030204" pitchFamily="34" charset="0"/>
            </a:rPr>
            <a:t>Estar al día con la declaración de hitos y resultados en S+C.</a:t>
          </a:r>
          <a:endParaRPr lang="es-CL" sz="1200" dirty="0">
            <a:latin typeface="Calibri" panose="020F0502020204030204" pitchFamily="34" charset="0"/>
          </a:endParaRPr>
        </a:p>
      </dgm:t>
    </dgm:pt>
    <dgm:pt modelId="{DCB96D89-CD0D-4196-B95A-B26751584096}" type="parTrans" cxnId="{4DCCFA0E-1566-4FE3-B301-15D8F76FCFD8}">
      <dgm:prSet/>
      <dgm:spPr/>
      <dgm:t>
        <a:bodyPr/>
        <a:lstStyle/>
        <a:p>
          <a:endParaRPr lang="es-CL" sz="1200">
            <a:latin typeface="Calibri" panose="020F0502020204030204" pitchFamily="34" charset="0"/>
          </a:endParaRPr>
        </a:p>
      </dgm:t>
    </dgm:pt>
    <dgm:pt modelId="{FED77FA1-CEF8-4879-851A-CCAC3DDFF362}" type="sibTrans" cxnId="{4DCCFA0E-1566-4FE3-B301-15D8F76FCFD8}">
      <dgm:prSet/>
      <dgm:spPr/>
      <dgm:t>
        <a:bodyPr/>
        <a:lstStyle/>
        <a:p>
          <a:endParaRPr lang="es-CL" sz="1200">
            <a:latin typeface="Calibri" panose="020F0502020204030204" pitchFamily="34" charset="0"/>
          </a:endParaRPr>
        </a:p>
      </dgm:t>
    </dgm:pt>
    <dgm:pt modelId="{367176B5-10AC-4604-A33F-1F28D6EF4CCF}">
      <dgm:prSet custT="1"/>
      <dgm:spPr/>
      <dgm:t>
        <a:bodyPr/>
        <a:lstStyle/>
        <a:p>
          <a:r>
            <a:rPr lang="es-CL" sz="1200" dirty="0" smtClean="0">
              <a:latin typeface="Calibri" panose="020F0502020204030204" pitchFamily="34" charset="0"/>
            </a:rPr>
            <a:t>Tener aprobado el Informe de Avance Científico-Técnico.	</a:t>
          </a:r>
          <a:endParaRPr lang="es-CL" sz="1200" dirty="0">
            <a:latin typeface="Calibri" panose="020F0502020204030204" pitchFamily="34" charset="0"/>
          </a:endParaRPr>
        </a:p>
      </dgm:t>
    </dgm:pt>
    <dgm:pt modelId="{4C912D0C-744D-4D44-B8CE-C328727987CE}" type="parTrans" cxnId="{461F572B-5C1E-41D0-AB3C-96AABADD8989}">
      <dgm:prSet/>
      <dgm:spPr/>
      <dgm:t>
        <a:bodyPr/>
        <a:lstStyle/>
        <a:p>
          <a:endParaRPr lang="es-CL" sz="1200">
            <a:latin typeface="Calibri" panose="020F0502020204030204" pitchFamily="34" charset="0"/>
          </a:endParaRPr>
        </a:p>
      </dgm:t>
    </dgm:pt>
    <dgm:pt modelId="{C9BC73C6-5F9F-4859-BE00-7CFD02B552B5}" type="sibTrans" cxnId="{461F572B-5C1E-41D0-AB3C-96AABADD8989}">
      <dgm:prSet/>
      <dgm:spPr/>
      <dgm:t>
        <a:bodyPr/>
        <a:lstStyle/>
        <a:p>
          <a:endParaRPr lang="es-CL" sz="1200">
            <a:latin typeface="Calibri" panose="020F0502020204030204" pitchFamily="34" charset="0"/>
          </a:endParaRPr>
        </a:p>
      </dgm:t>
    </dgm:pt>
    <dgm:pt modelId="{6A2AB275-0C42-47A3-AB7A-4141DC9F9804}">
      <dgm:prSet phldrT="[Texto]" custT="1"/>
      <dgm:spPr/>
      <dgm:t>
        <a:bodyPr/>
        <a:lstStyle/>
        <a:p>
          <a:r>
            <a:rPr lang="es-CL" sz="1200" dirty="0" smtClean="0">
              <a:latin typeface="Calibri" panose="020F0502020204030204" pitchFamily="34" charset="0"/>
            </a:rPr>
            <a:t>Deben haber declarado y rendido mínimo un 60% del giro anterior.</a:t>
          </a:r>
          <a:endParaRPr lang="es-CL" sz="1200" dirty="0">
            <a:latin typeface="Calibri" panose="020F0502020204030204" pitchFamily="34" charset="0"/>
          </a:endParaRPr>
        </a:p>
      </dgm:t>
    </dgm:pt>
    <dgm:pt modelId="{7E134425-F8D2-4C2C-9EBE-9B5B7CCAB157}" type="parTrans" cxnId="{34F20741-45F1-4989-86CF-2D904CED4DD4}">
      <dgm:prSet/>
      <dgm:spPr/>
      <dgm:t>
        <a:bodyPr/>
        <a:lstStyle/>
        <a:p>
          <a:endParaRPr lang="es-CL" sz="1200">
            <a:latin typeface="Calibri" panose="020F0502020204030204" pitchFamily="34" charset="0"/>
          </a:endParaRPr>
        </a:p>
      </dgm:t>
    </dgm:pt>
    <dgm:pt modelId="{13C89BBD-F013-47AE-904C-974CDEBBA09F}" type="sibTrans" cxnId="{34F20741-45F1-4989-86CF-2D904CED4DD4}">
      <dgm:prSet/>
      <dgm:spPr/>
      <dgm:t>
        <a:bodyPr/>
        <a:lstStyle/>
        <a:p>
          <a:endParaRPr lang="es-CL" sz="1200">
            <a:latin typeface="Calibri" panose="020F0502020204030204" pitchFamily="34" charset="0"/>
          </a:endParaRPr>
        </a:p>
      </dgm:t>
    </dgm:pt>
    <dgm:pt modelId="{387D21ED-55FA-4C52-9592-5B91AAB0B910}" type="pres">
      <dgm:prSet presAssocID="{7D32DCA6-99DB-4710-AF3B-D6ADD30DCD1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8D296A4D-16FD-4C97-9889-BA78AD97588D}" type="pres">
      <dgm:prSet presAssocID="{0C6B5704-2433-47A7-8880-F655DC7EBF31}" presName="parentLin" presStyleCnt="0"/>
      <dgm:spPr/>
      <dgm:t>
        <a:bodyPr/>
        <a:lstStyle/>
        <a:p>
          <a:endParaRPr lang="es-CL"/>
        </a:p>
      </dgm:t>
    </dgm:pt>
    <dgm:pt modelId="{4E0A03B0-B6DC-4FAE-96E6-227393E858B0}" type="pres">
      <dgm:prSet presAssocID="{0C6B5704-2433-47A7-8880-F655DC7EBF31}" presName="parentLeftMargin" presStyleLbl="node1" presStyleIdx="0" presStyleCnt="1"/>
      <dgm:spPr/>
      <dgm:t>
        <a:bodyPr/>
        <a:lstStyle/>
        <a:p>
          <a:endParaRPr lang="es-CL"/>
        </a:p>
      </dgm:t>
    </dgm:pt>
    <dgm:pt modelId="{C8738D8B-1DD1-4420-89DE-DAC7BB58368D}" type="pres">
      <dgm:prSet presAssocID="{0C6B5704-2433-47A7-8880-F655DC7EBF31}" presName="parentText" presStyleLbl="node1" presStyleIdx="0" presStyleCnt="1" custScaleY="30781" custLinFactNeighborX="-5745" custLinFactNeighborY="-35022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40789677-4E40-430D-8D7F-E6E381813BDB}" type="pres">
      <dgm:prSet presAssocID="{0C6B5704-2433-47A7-8880-F655DC7EBF31}" presName="negativeSpace" presStyleCnt="0"/>
      <dgm:spPr/>
      <dgm:t>
        <a:bodyPr/>
        <a:lstStyle/>
        <a:p>
          <a:endParaRPr lang="es-CL"/>
        </a:p>
      </dgm:t>
    </dgm:pt>
    <dgm:pt modelId="{410F5220-408E-4A1A-961E-08C05E95DEA0}" type="pres">
      <dgm:prSet presAssocID="{0C6B5704-2433-47A7-8880-F655DC7EBF31}" presName="childText" presStyleLbl="conFgAcc1" presStyleIdx="0" presStyleCnt="1" custScaleY="5568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CL"/>
        </a:p>
      </dgm:t>
    </dgm:pt>
  </dgm:ptLst>
  <dgm:cxnLst>
    <dgm:cxn modelId="{34F20741-45F1-4989-86CF-2D904CED4DD4}" srcId="{0C6B5704-2433-47A7-8880-F655DC7EBF31}" destId="{6A2AB275-0C42-47A3-AB7A-4141DC9F9804}" srcOrd="0" destOrd="0" parTransId="{7E134425-F8D2-4C2C-9EBE-9B5B7CCAB157}" sibTransId="{13C89BBD-F013-47AE-904C-974CDEBBA09F}"/>
    <dgm:cxn modelId="{634C5895-C393-4409-AFF3-CBA7171C1205}" srcId="{0C6B5704-2433-47A7-8880-F655DC7EBF31}" destId="{76644914-BF9E-4FA1-837F-037D9AA6B37D}" srcOrd="1" destOrd="0" parTransId="{AEF9940F-2A28-4814-8D22-165749AD5043}" sibTransId="{257386A8-F4DE-4B8C-91D1-1D005E1AA6AB}"/>
    <dgm:cxn modelId="{B0657EC1-1E00-4365-A11D-28D3300F77C2}" type="presOf" srcId="{FCD6C68F-EC8D-4289-B6BB-B5883302577B}" destId="{410F5220-408E-4A1A-961E-08C05E95DEA0}" srcOrd="0" destOrd="2" presId="urn:microsoft.com/office/officeart/2005/8/layout/list1"/>
    <dgm:cxn modelId="{5E9FA7F8-4DE1-4D95-A453-7036F027A70C}" srcId="{7D32DCA6-99DB-4710-AF3B-D6ADD30DCD1C}" destId="{0C6B5704-2433-47A7-8880-F655DC7EBF31}" srcOrd="0" destOrd="0" parTransId="{0ABB3C58-4E2E-4D3E-ACB5-AEA89AF82CF4}" sibTransId="{5D074126-FA12-4FD6-BAF2-E04A3E65AD1E}"/>
    <dgm:cxn modelId="{7CCA5D7D-404A-446F-829D-6A8BF262C0B0}" type="presOf" srcId="{6A2AB275-0C42-47A3-AB7A-4141DC9F9804}" destId="{410F5220-408E-4A1A-961E-08C05E95DEA0}" srcOrd="0" destOrd="0" presId="urn:microsoft.com/office/officeart/2005/8/layout/list1"/>
    <dgm:cxn modelId="{01080BB8-6A61-4C67-8792-2F7558473C2B}" type="presOf" srcId="{76644914-BF9E-4FA1-837F-037D9AA6B37D}" destId="{410F5220-408E-4A1A-961E-08C05E95DEA0}" srcOrd="0" destOrd="1" presId="urn:microsoft.com/office/officeart/2005/8/layout/list1"/>
    <dgm:cxn modelId="{4DCCFA0E-1566-4FE3-B301-15D8F76FCFD8}" srcId="{0C6B5704-2433-47A7-8880-F655DC7EBF31}" destId="{FCD6C68F-EC8D-4289-B6BB-B5883302577B}" srcOrd="2" destOrd="0" parTransId="{DCB96D89-CD0D-4196-B95A-B26751584096}" sibTransId="{FED77FA1-CEF8-4879-851A-CCAC3DDFF362}"/>
    <dgm:cxn modelId="{68E0802F-5F07-4200-828C-3D0F17D537FA}" type="presOf" srcId="{7D32DCA6-99DB-4710-AF3B-D6ADD30DCD1C}" destId="{387D21ED-55FA-4C52-9592-5B91AAB0B910}" srcOrd="0" destOrd="0" presId="urn:microsoft.com/office/officeart/2005/8/layout/list1"/>
    <dgm:cxn modelId="{11642EC8-39EC-4C79-85EE-5AB276A1E80A}" type="presOf" srcId="{367176B5-10AC-4604-A33F-1F28D6EF4CCF}" destId="{410F5220-408E-4A1A-961E-08C05E95DEA0}" srcOrd="0" destOrd="3" presId="urn:microsoft.com/office/officeart/2005/8/layout/list1"/>
    <dgm:cxn modelId="{DF404DFB-667C-4D68-88F3-7E5123ED7E8D}" type="presOf" srcId="{0C6B5704-2433-47A7-8880-F655DC7EBF31}" destId="{C8738D8B-1DD1-4420-89DE-DAC7BB58368D}" srcOrd="1" destOrd="0" presId="urn:microsoft.com/office/officeart/2005/8/layout/list1"/>
    <dgm:cxn modelId="{461F572B-5C1E-41D0-AB3C-96AABADD8989}" srcId="{0C6B5704-2433-47A7-8880-F655DC7EBF31}" destId="{367176B5-10AC-4604-A33F-1F28D6EF4CCF}" srcOrd="3" destOrd="0" parTransId="{4C912D0C-744D-4D44-B8CE-C328727987CE}" sibTransId="{C9BC73C6-5F9F-4859-BE00-7CFD02B552B5}"/>
    <dgm:cxn modelId="{654FF043-06ED-41E0-8304-9DC8FA356ED5}" type="presOf" srcId="{0C6B5704-2433-47A7-8880-F655DC7EBF31}" destId="{4E0A03B0-B6DC-4FAE-96E6-227393E858B0}" srcOrd="0" destOrd="0" presId="urn:microsoft.com/office/officeart/2005/8/layout/list1"/>
    <dgm:cxn modelId="{236EC573-7AAC-4378-B782-9D4C1DCE9C6A}" type="presParOf" srcId="{387D21ED-55FA-4C52-9592-5B91AAB0B910}" destId="{8D296A4D-16FD-4C97-9889-BA78AD97588D}" srcOrd="0" destOrd="0" presId="urn:microsoft.com/office/officeart/2005/8/layout/list1"/>
    <dgm:cxn modelId="{74DD36FD-72CD-4B45-A34E-2FBB71F49766}" type="presParOf" srcId="{8D296A4D-16FD-4C97-9889-BA78AD97588D}" destId="{4E0A03B0-B6DC-4FAE-96E6-227393E858B0}" srcOrd="0" destOrd="0" presId="urn:microsoft.com/office/officeart/2005/8/layout/list1"/>
    <dgm:cxn modelId="{24B8861C-D684-40C8-B7B9-41D0AB8F2889}" type="presParOf" srcId="{8D296A4D-16FD-4C97-9889-BA78AD97588D}" destId="{C8738D8B-1DD1-4420-89DE-DAC7BB58368D}" srcOrd="1" destOrd="0" presId="urn:microsoft.com/office/officeart/2005/8/layout/list1"/>
    <dgm:cxn modelId="{61CA7649-3346-4B91-B3D9-CE5A79776941}" type="presParOf" srcId="{387D21ED-55FA-4C52-9592-5B91AAB0B910}" destId="{40789677-4E40-430D-8D7F-E6E381813BDB}" srcOrd="1" destOrd="0" presId="urn:microsoft.com/office/officeart/2005/8/layout/list1"/>
    <dgm:cxn modelId="{BE99BADD-A057-4747-8C25-2614AAAD3D78}" type="presParOf" srcId="{387D21ED-55FA-4C52-9592-5B91AAB0B910}" destId="{410F5220-408E-4A1A-961E-08C05E95DEA0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9303CF4-FC04-44AE-8CC3-E577022E09F9}" type="doc">
      <dgm:prSet loTypeId="urn:microsoft.com/office/officeart/2005/8/layout/vProcess5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CL"/>
        </a:p>
      </dgm:t>
    </dgm:pt>
    <dgm:pt modelId="{A7366D82-4BC4-4E59-B645-D23C100AA74E}">
      <dgm:prSet custT="1"/>
      <dgm:spPr/>
      <dgm:t>
        <a:bodyPr/>
        <a:lstStyle/>
        <a:p>
          <a:pPr algn="just"/>
          <a:r>
            <a:rPr lang="es-CL" sz="1200" dirty="0" smtClean="0">
              <a:latin typeface="Calibri" panose="020F0502020204030204" pitchFamily="34" charset="0"/>
            </a:rPr>
            <a:t>Cada vez que CONICYT realiza un giro de fondos a una institución beneficiaria, está se constituye como en un Deudor de CONICYT.</a:t>
          </a:r>
        </a:p>
      </dgm:t>
    </dgm:pt>
    <dgm:pt modelId="{DFA84497-9EBC-434F-9646-39943B8CD207}" type="parTrans" cxnId="{3E805995-4C16-4BC1-9881-9E6E6720DDAB}">
      <dgm:prSet/>
      <dgm:spPr/>
      <dgm:t>
        <a:bodyPr/>
        <a:lstStyle/>
        <a:p>
          <a:endParaRPr lang="es-CL" sz="1200">
            <a:latin typeface="Calibri" panose="020F0502020204030204" pitchFamily="34" charset="0"/>
          </a:endParaRPr>
        </a:p>
      </dgm:t>
    </dgm:pt>
    <dgm:pt modelId="{C2CE3D37-1C06-43E5-9895-8BAB59FBBF3A}" type="sibTrans" cxnId="{3E805995-4C16-4BC1-9881-9E6E6720DDAB}">
      <dgm:prSet custT="1"/>
      <dgm:spPr/>
      <dgm:t>
        <a:bodyPr/>
        <a:lstStyle/>
        <a:p>
          <a:endParaRPr lang="es-CL" sz="1200" dirty="0">
            <a:latin typeface="Calibri" panose="020F0502020204030204" pitchFamily="34" charset="0"/>
          </a:endParaRPr>
        </a:p>
      </dgm:t>
    </dgm:pt>
    <dgm:pt modelId="{C11E4B29-B23F-4F2C-A2B3-4230E50D73B3}">
      <dgm:prSet custT="1"/>
      <dgm:spPr/>
      <dgm:t>
        <a:bodyPr/>
        <a:lstStyle/>
        <a:p>
          <a:pPr algn="just"/>
          <a:r>
            <a:rPr lang="es-CL" sz="1200" dirty="0" smtClean="0">
              <a:latin typeface="Calibri" panose="020F0502020204030204" pitchFamily="34" charset="0"/>
            </a:rPr>
            <a:t>La institución debe rendir cuentas, las cuales pueden ser aprobadas o rechazadas por CONICYT.</a:t>
          </a:r>
        </a:p>
      </dgm:t>
    </dgm:pt>
    <dgm:pt modelId="{A351B6B8-72AA-431E-BCAA-FBBA0D56E34F}" type="parTrans" cxnId="{B4EA3374-45F2-4980-9D98-9BA1D9855DC4}">
      <dgm:prSet/>
      <dgm:spPr/>
      <dgm:t>
        <a:bodyPr/>
        <a:lstStyle/>
        <a:p>
          <a:endParaRPr lang="es-CL" sz="1200">
            <a:latin typeface="Calibri" panose="020F0502020204030204" pitchFamily="34" charset="0"/>
          </a:endParaRPr>
        </a:p>
      </dgm:t>
    </dgm:pt>
    <dgm:pt modelId="{29B12646-DBA2-4F3F-817C-113940899B9E}" type="sibTrans" cxnId="{B4EA3374-45F2-4980-9D98-9BA1D9855DC4}">
      <dgm:prSet custT="1"/>
      <dgm:spPr/>
      <dgm:t>
        <a:bodyPr/>
        <a:lstStyle/>
        <a:p>
          <a:endParaRPr lang="es-CL" sz="1200" dirty="0">
            <a:latin typeface="Calibri" panose="020F0502020204030204" pitchFamily="34" charset="0"/>
          </a:endParaRPr>
        </a:p>
      </dgm:t>
    </dgm:pt>
    <dgm:pt modelId="{72A3087B-6D28-4962-85E1-366CC7C5F3F2}">
      <dgm:prSet custT="1"/>
      <dgm:spPr>
        <a:ln>
          <a:solidFill>
            <a:srgbClr val="4774AB"/>
          </a:solidFill>
        </a:ln>
      </dgm:spPr>
      <dgm:t>
        <a:bodyPr/>
        <a:lstStyle/>
        <a:p>
          <a:pPr algn="just"/>
          <a:r>
            <a:rPr lang="es-CL" sz="1200" dirty="0" smtClean="0">
              <a:latin typeface="Calibri" panose="020F0502020204030204" pitchFamily="34" charset="0"/>
            </a:rPr>
            <a:t>Después de </a:t>
          </a:r>
          <a:r>
            <a:rPr lang="es-CL" sz="1200" b="1" i="1" dirty="0" smtClean="0">
              <a:latin typeface="Calibri" panose="020F0502020204030204" pitchFamily="34" charset="0"/>
            </a:rPr>
            <a:t>24 meses </a:t>
          </a:r>
          <a:r>
            <a:rPr lang="es-CL" sz="1200" dirty="0" smtClean="0">
              <a:latin typeface="Calibri" panose="020F0502020204030204" pitchFamily="34" charset="0"/>
            </a:rPr>
            <a:t>de realizado el giro de fondos, si la institución no ha rendido cuentas, la deuda se considera como </a:t>
          </a:r>
          <a:r>
            <a:rPr lang="es-CL" sz="1200" b="1" dirty="0" smtClean="0">
              <a:latin typeface="Calibri" panose="020F0502020204030204" pitchFamily="34" charset="0"/>
            </a:rPr>
            <a:t>morosa.</a:t>
          </a:r>
        </a:p>
      </dgm:t>
    </dgm:pt>
    <dgm:pt modelId="{C3AAADA7-C475-4273-8E94-3CF7BE80E41E}" type="parTrans" cxnId="{7DEEC4AC-D86D-4ABA-811E-5B3F08C5EA32}">
      <dgm:prSet/>
      <dgm:spPr/>
      <dgm:t>
        <a:bodyPr/>
        <a:lstStyle/>
        <a:p>
          <a:endParaRPr lang="es-CL" sz="1200">
            <a:latin typeface="Calibri" panose="020F0502020204030204" pitchFamily="34" charset="0"/>
          </a:endParaRPr>
        </a:p>
      </dgm:t>
    </dgm:pt>
    <dgm:pt modelId="{52F9594E-750C-4933-A8AB-8B84BC206E36}" type="sibTrans" cxnId="{7DEEC4AC-D86D-4ABA-811E-5B3F08C5EA32}">
      <dgm:prSet/>
      <dgm:spPr/>
      <dgm:t>
        <a:bodyPr/>
        <a:lstStyle/>
        <a:p>
          <a:endParaRPr lang="es-CL" sz="1200">
            <a:latin typeface="Calibri" panose="020F0502020204030204" pitchFamily="34" charset="0"/>
          </a:endParaRPr>
        </a:p>
      </dgm:t>
    </dgm:pt>
    <dgm:pt modelId="{EEE340A5-45DC-4919-AC19-BC96A36CCC50}">
      <dgm:prSet custT="1"/>
      <dgm:spPr/>
      <dgm:t>
        <a:bodyPr/>
        <a:lstStyle/>
        <a:p>
          <a:pPr algn="just"/>
          <a:r>
            <a:rPr lang="es-CL" sz="1200" dirty="0" smtClean="0">
              <a:latin typeface="Calibri" panose="020F0502020204030204" pitchFamily="34" charset="0"/>
            </a:rPr>
            <a:t>Después de </a:t>
          </a:r>
          <a:r>
            <a:rPr lang="es-CL" sz="1200" b="1" i="1" dirty="0" smtClean="0">
              <a:latin typeface="Calibri" panose="020F0502020204030204" pitchFamily="34" charset="0"/>
            </a:rPr>
            <a:t>12 meses </a:t>
          </a:r>
          <a:r>
            <a:rPr lang="es-CL" sz="1200" dirty="0" smtClean="0">
              <a:latin typeface="Calibri" panose="020F0502020204030204" pitchFamily="34" charset="0"/>
            </a:rPr>
            <a:t>de realizado el giro de fondos, si la institución no ha rendido cuentas, la deuda se considera como </a:t>
          </a:r>
          <a:r>
            <a:rPr lang="es-CL" sz="1200" b="1" dirty="0" smtClean="0">
              <a:latin typeface="Calibri" panose="020F0502020204030204" pitchFamily="34" charset="0"/>
            </a:rPr>
            <a:t>vencida</a:t>
          </a:r>
          <a:r>
            <a:rPr lang="es-CL" sz="1200" dirty="0" smtClean="0">
              <a:latin typeface="Calibri" panose="020F0502020204030204" pitchFamily="34" charset="0"/>
            </a:rPr>
            <a:t>.</a:t>
          </a:r>
        </a:p>
      </dgm:t>
    </dgm:pt>
    <dgm:pt modelId="{A1243230-9865-4296-ABA1-105FE9338EC1}" type="parTrans" cxnId="{C3185734-0051-4529-8648-76A825EE40E9}">
      <dgm:prSet/>
      <dgm:spPr/>
      <dgm:t>
        <a:bodyPr/>
        <a:lstStyle/>
        <a:p>
          <a:endParaRPr lang="es-CL" sz="1200">
            <a:latin typeface="Calibri" panose="020F0502020204030204" pitchFamily="34" charset="0"/>
          </a:endParaRPr>
        </a:p>
      </dgm:t>
    </dgm:pt>
    <dgm:pt modelId="{A5EC625A-952B-451B-88D9-4865FF952C47}" type="sibTrans" cxnId="{C3185734-0051-4529-8648-76A825EE40E9}">
      <dgm:prSet custT="1"/>
      <dgm:spPr/>
      <dgm:t>
        <a:bodyPr/>
        <a:lstStyle/>
        <a:p>
          <a:endParaRPr lang="es-CL" sz="1200" dirty="0">
            <a:latin typeface="Calibri" panose="020F0502020204030204" pitchFamily="34" charset="0"/>
          </a:endParaRPr>
        </a:p>
      </dgm:t>
    </dgm:pt>
    <dgm:pt modelId="{8AEF8B3F-169E-4BE6-AF18-F5959E55B95B}" type="pres">
      <dgm:prSet presAssocID="{F9303CF4-FC04-44AE-8CC3-E577022E09F9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36324199-6C3D-4392-A8A6-BEC97926492B}" type="pres">
      <dgm:prSet presAssocID="{F9303CF4-FC04-44AE-8CC3-E577022E09F9}" presName="dummyMaxCanvas" presStyleCnt="0">
        <dgm:presLayoutVars/>
      </dgm:prSet>
      <dgm:spPr/>
      <dgm:t>
        <a:bodyPr/>
        <a:lstStyle/>
        <a:p>
          <a:endParaRPr lang="es-CL"/>
        </a:p>
      </dgm:t>
    </dgm:pt>
    <dgm:pt modelId="{E28723A3-5490-4B3E-9815-29D2ABFEBBBB}" type="pres">
      <dgm:prSet presAssocID="{F9303CF4-FC04-44AE-8CC3-E577022E09F9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1BD7CE3E-B5D5-44BC-B8AD-627108F120C0}" type="pres">
      <dgm:prSet presAssocID="{F9303CF4-FC04-44AE-8CC3-E577022E09F9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7EF5FB03-E282-47DB-AD07-3D8C5F47047F}" type="pres">
      <dgm:prSet presAssocID="{F9303CF4-FC04-44AE-8CC3-E577022E09F9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17CCC78F-653B-4294-9CCF-7C4947BBF9F0}" type="pres">
      <dgm:prSet presAssocID="{F9303CF4-FC04-44AE-8CC3-E577022E09F9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FB40C164-5A9C-45F3-8B60-E48C09BFF81D}" type="pres">
      <dgm:prSet presAssocID="{F9303CF4-FC04-44AE-8CC3-E577022E09F9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8169FC97-9716-41B0-BFC2-703740A00C98}" type="pres">
      <dgm:prSet presAssocID="{F9303CF4-FC04-44AE-8CC3-E577022E09F9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F01391C0-B76B-4F06-8D90-85D8CE532784}" type="pres">
      <dgm:prSet presAssocID="{F9303CF4-FC04-44AE-8CC3-E577022E09F9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07AE797B-76CC-4D88-A37A-ADC330818022}" type="pres">
      <dgm:prSet presAssocID="{F9303CF4-FC04-44AE-8CC3-E577022E09F9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58B723B-294A-4C04-8583-9F22F4D08CFC}" type="pres">
      <dgm:prSet presAssocID="{F9303CF4-FC04-44AE-8CC3-E577022E09F9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7D7E3815-E7CB-493D-9819-A72D05BE047B}" type="pres">
      <dgm:prSet presAssocID="{F9303CF4-FC04-44AE-8CC3-E577022E09F9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5AAD752A-1F4D-4176-B926-007145B4E077}" type="pres">
      <dgm:prSet presAssocID="{F9303CF4-FC04-44AE-8CC3-E577022E09F9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3269523E-E7FB-4DEA-907C-4EF7A6E0D1A1}" type="presOf" srcId="{29B12646-DBA2-4F3F-817C-113940899B9E}" destId="{8169FC97-9716-41B0-BFC2-703740A00C98}" srcOrd="0" destOrd="0" presId="urn:microsoft.com/office/officeart/2005/8/layout/vProcess5"/>
    <dgm:cxn modelId="{8E56BE0F-DDCF-4607-A588-09CCBB4ADF0B}" type="presOf" srcId="{72A3087B-6D28-4962-85E1-366CC7C5F3F2}" destId="{5AAD752A-1F4D-4176-B926-007145B4E077}" srcOrd="1" destOrd="0" presId="urn:microsoft.com/office/officeart/2005/8/layout/vProcess5"/>
    <dgm:cxn modelId="{C3185734-0051-4529-8648-76A825EE40E9}" srcId="{F9303CF4-FC04-44AE-8CC3-E577022E09F9}" destId="{EEE340A5-45DC-4919-AC19-BC96A36CCC50}" srcOrd="2" destOrd="0" parTransId="{A1243230-9865-4296-ABA1-105FE9338EC1}" sibTransId="{A5EC625A-952B-451B-88D9-4865FF952C47}"/>
    <dgm:cxn modelId="{EF0E9495-8E6F-4124-8624-8B3F488345BF}" type="presOf" srcId="{C11E4B29-B23F-4F2C-A2B3-4230E50D73B3}" destId="{B58B723B-294A-4C04-8583-9F22F4D08CFC}" srcOrd="1" destOrd="0" presId="urn:microsoft.com/office/officeart/2005/8/layout/vProcess5"/>
    <dgm:cxn modelId="{13378382-3396-4D7F-ABEA-5D35E8271B9C}" type="presOf" srcId="{C2CE3D37-1C06-43E5-9895-8BAB59FBBF3A}" destId="{FB40C164-5A9C-45F3-8B60-E48C09BFF81D}" srcOrd="0" destOrd="0" presId="urn:microsoft.com/office/officeart/2005/8/layout/vProcess5"/>
    <dgm:cxn modelId="{F61ED640-2619-41C1-9484-A263F4FA4624}" type="presOf" srcId="{C11E4B29-B23F-4F2C-A2B3-4230E50D73B3}" destId="{1BD7CE3E-B5D5-44BC-B8AD-627108F120C0}" srcOrd="0" destOrd="0" presId="urn:microsoft.com/office/officeart/2005/8/layout/vProcess5"/>
    <dgm:cxn modelId="{07E8ABB7-27B9-4CF5-8FA3-E0C0FB9B0E12}" type="presOf" srcId="{A5EC625A-952B-451B-88D9-4865FF952C47}" destId="{F01391C0-B76B-4F06-8D90-85D8CE532784}" srcOrd="0" destOrd="0" presId="urn:microsoft.com/office/officeart/2005/8/layout/vProcess5"/>
    <dgm:cxn modelId="{B4EA3374-45F2-4980-9D98-9BA1D9855DC4}" srcId="{F9303CF4-FC04-44AE-8CC3-E577022E09F9}" destId="{C11E4B29-B23F-4F2C-A2B3-4230E50D73B3}" srcOrd="1" destOrd="0" parTransId="{A351B6B8-72AA-431E-BCAA-FBBA0D56E34F}" sibTransId="{29B12646-DBA2-4F3F-817C-113940899B9E}"/>
    <dgm:cxn modelId="{2EA69EDB-3299-4626-B315-96E78DB0AB76}" type="presOf" srcId="{EEE340A5-45DC-4919-AC19-BC96A36CCC50}" destId="{7EF5FB03-E282-47DB-AD07-3D8C5F47047F}" srcOrd="0" destOrd="0" presId="urn:microsoft.com/office/officeart/2005/8/layout/vProcess5"/>
    <dgm:cxn modelId="{D4A16247-0C5B-4216-8DEB-0CA42C4D18DC}" type="presOf" srcId="{F9303CF4-FC04-44AE-8CC3-E577022E09F9}" destId="{8AEF8B3F-169E-4BE6-AF18-F5959E55B95B}" srcOrd="0" destOrd="0" presId="urn:microsoft.com/office/officeart/2005/8/layout/vProcess5"/>
    <dgm:cxn modelId="{BD0215C7-E421-4AE1-A570-981E6F5104F9}" type="presOf" srcId="{72A3087B-6D28-4962-85E1-366CC7C5F3F2}" destId="{17CCC78F-653B-4294-9CCF-7C4947BBF9F0}" srcOrd="0" destOrd="0" presId="urn:microsoft.com/office/officeart/2005/8/layout/vProcess5"/>
    <dgm:cxn modelId="{3E805995-4C16-4BC1-9881-9E6E6720DDAB}" srcId="{F9303CF4-FC04-44AE-8CC3-E577022E09F9}" destId="{A7366D82-4BC4-4E59-B645-D23C100AA74E}" srcOrd="0" destOrd="0" parTransId="{DFA84497-9EBC-434F-9646-39943B8CD207}" sibTransId="{C2CE3D37-1C06-43E5-9895-8BAB59FBBF3A}"/>
    <dgm:cxn modelId="{7DEEC4AC-D86D-4ABA-811E-5B3F08C5EA32}" srcId="{F9303CF4-FC04-44AE-8CC3-E577022E09F9}" destId="{72A3087B-6D28-4962-85E1-366CC7C5F3F2}" srcOrd="3" destOrd="0" parTransId="{C3AAADA7-C475-4273-8E94-3CF7BE80E41E}" sibTransId="{52F9594E-750C-4933-A8AB-8B84BC206E36}"/>
    <dgm:cxn modelId="{76B25302-6842-41A1-A901-57579F22BA27}" type="presOf" srcId="{A7366D82-4BC4-4E59-B645-D23C100AA74E}" destId="{E28723A3-5490-4B3E-9815-29D2ABFEBBBB}" srcOrd="0" destOrd="0" presId="urn:microsoft.com/office/officeart/2005/8/layout/vProcess5"/>
    <dgm:cxn modelId="{72DB8C61-5F03-4A67-ACEE-465BF265952B}" type="presOf" srcId="{A7366D82-4BC4-4E59-B645-D23C100AA74E}" destId="{07AE797B-76CC-4D88-A37A-ADC330818022}" srcOrd="1" destOrd="0" presId="urn:microsoft.com/office/officeart/2005/8/layout/vProcess5"/>
    <dgm:cxn modelId="{74BA3924-2E40-4D56-B600-2458AA8EECC4}" type="presOf" srcId="{EEE340A5-45DC-4919-AC19-BC96A36CCC50}" destId="{7D7E3815-E7CB-493D-9819-A72D05BE047B}" srcOrd="1" destOrd="0" presId="urn:microsoft.com/office/officeart/2005/8/layout/vProcess5"/>
    <dgm:cxn modelId="{C953FFD1-C4F9-4C8D-96DA-5107D866C2D5}" type="presParOf" srcId="{8AEF8B3F-169E-4BE6-AF18-F5959E55B95B}" destId="{36324199-6C3D-4392-A8A6-BEC97926492B}" srcOrd="0" destOrd="0" presId="urn:microsoft.com/office/officeart/2005/8/layout/vProcess5"/>
    <dgm:cxn modelId="{107049D0-D8EC-43A1-A12C-955759C03749}" type="presParOf" srcId="{8AEF8B3F-169E-4BE6-AF18-F5959E55B95B}" destId="{E28723A3-5490-4B3E-9815-29D2ABFEBBBB}" srcOrd="1" destOrd="0" presId="urn:microsoft.com/office/officeart/2005/8/layout/vProcess5"/>
    <dgm:cxn modelId="{936F82AF-E2C2-4307-9705-5CC4125FA3F8}" type="presParOf" srcId="{8AEF8B3F-169E-4BE6-AF18-F5959E55B95B}" destId="{1BD7CE3E-B5D5-44BC-B8AD-627108F120C0}" srcOrd="2" destOrd="0" presId="urn:microsoft.com/office/officeart/2005/8/layout/vProcess5"/>
    <dgm:cxn modelId="{C69C87EE-A3AD-4EB9-915D-AA3E7B3CDDA6}" type="presParOf" srcId="{8AEF8B3F-169E-4BE6-AF18-F5959E55B95B}" destId="{7EF5FB03-E282-47DB-AD07-3D8C5F47047F}" srcOrd="3" destOrd="0" presId="urn:microsoft.com/office/officeart/2005/8/layout/vProcess5"/>
    <dgm:cxn modelId="{2BE3C678-7A41-4EBA-821F-DFBC56F19184}" type="presParOf" srcId="{8AEF8B3F-169E-4BE6-AF18-F5959E55B95B}" destId="{17CCC78F-653B-4294-9CCF-7C4947BBF9F0}" srcOrd="4" destOrd="0" presId="urn:microsoft.com/office/officeart/2005/8/layout/vProcess5"/>
    <dgm:cxn modelId="{B915071E-9820-40A6-8E31-031E1889C80D}" type="presParOf" srcId="{8AEF8B3F-169E-4BE6-AF18-F5959E55B95B}" destId="{FB40C164-5A9C-45F3-8B60-E48C09BFF81D}" srcOrd="5" destOrd="0" presId="urn:microsoft.com/office/officeart/2005/8/layout/vProcess5"/>
    <dgm:cxn modelId="{8938F241-D6DE-40C6-B626-88E029912775}" type="presParOf" srcId="{8AEF8B3F-169E-4BE6-AF18-F5959E55B95B}" destId="{8169FC97-9716-41B0-BFC2-703740A00C98}" srcOrd="6" destOrd="0" presId="urn:microsoft.com/office/officeart/2005/8/layout/vProcess5"/>
    <dgm:cxn modelId="{D0DF76E7-5AF2-41CB-8709-041F8AFA4895}" type="presParOf" srcId="{8AEF8B3F-169E-4BE6-AF18-F5959E55B95B}" destId="{F01391C0-B76B-4F06-8D90-85D8CE532784}" srcOrd="7" destOrd="0" presId="urn:microsoft.com/office/officeart/2005/8/layout/vProcess5"/>
    <dgm:cxn modelId="{22824C37-7753-4CC0-AE98-32C6906C496E}" type="presParOf" srcId="{8AEF8B3F-169E-4BE6-AF18-F5959E55B95B}" destId="{07AE797B-76CC-4D88-A37A-ADC330818022}" srcOrd="8" destOrd="0" presId="urn:microsoft.com/office/officeart/2005/8/layout/vProcess5"/>
    <dgm:cxn modelId="{2CE11220-DFA1-437C-98FA-AE97A327C517}" type="presParOf" srcId="{8AEF8B3F-169E-4BE6-AF18-F5959E55B95B}" destId="{B58B723B-294A-4C04-8583-9F22F4D08CFC}" srcOrd="9" destOrd="0" presId="urn:microsoft.com/office/officeart/2005/8/layout/vProcess5"/>
    <dgm:cxn modelId="{8B3B0279-21C9-4907-A07B-F9BEEB813898}" type="presParOf" srcId="{8AEF8B3F-169E-4BE6-AF18-F5959E55B95B}" destId="{7D7E3815-E7CB-493D-9819-A72D05BE047B}" srcOrd="10" destOrd="0" presId="urn:microsoft.com/office/officeart/2005/8/layout/vProcess5"/>
    <dgm:cxn modelId="{E190AEC9-EBEE-486A-ADE7-A7D94A5A9FC4}" type="presParOf" srcId="{8AEF8B3F-169E-4BE6-AF18-F5959E55B95B}" destId="{5AAD752A-1F4D-4176-B926-007145B4E077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AB923C6-E733-494C-80D9-E741E6E7010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775E270A-8BCC-4B23-981B-6F1B46A584F4}">
      <dgm:prSet phldrT="[Texto]" custT="1"/>
      <dgm:spPr/>
      <dgm:t>
        <a:bodyPr/>
        <a:lstStyle/>
        <a:p>
          <a:r>
            <a:rPr lang="es-CL" sz="1200" dirty="0" smtClean="0">
              <a:latin typeface="Calibri" panose="020F0502020204030204" pitchFamily="34" charset="0"/>
            </a:rPr>
            <a:t>Reintegro de fondos (Aplica para Proyectos IT15-ID15) </a:t>
          </a:r>
          <a:endParaRPr lang="es-CL" sz="1200" dirty="0">
            <a:latin typeface="Calibri" panose="020F0502020204030204" pitchFamily="34" charset="0"/>
          </a:endParaRPr>
        </a:p>
      </dgm:t>
    </dgm:pt>
    <dgm:pt modelId="{2B9D557D-DDEA-4609-A606-6C79F93C3B44}" type="parTrans" cxnId="{FA0521D1-AC6E-4BEC-A7E0-2E4CB5602179}">
      <dgm:prSet/>
      <dgm:spPr/>
      <dgm:t>
        <a:bodyPr/>
        <a:lstStyle/>
        <a:p>
          <a:endParaRPr lang="es-CL" sz="1200">
            <a:latin typeface="Calibri" panose="020F0502020204030204" pitchFamily="34" charset="0"/>
          </a:endParaRPr>
        </a:p>
      </dgm:t>
    </dgm:pt>
    <dgm:pt modelId="{3153499D-D615-4AC7-A1A8-7039B21190A2}" type="sibTrans" cxnId="{FA0521D1-AC6E-4BEC-A7E0-2E4CB5602179}">
      <dgm:prSet/>
      <dgm:spPr/>
      <dgm:t>
        <a:bodyPr/>
        <a:lstStyle/>
        <a:p>
          <a:endParaRPr lang="es-CL" sz="1200">
            <a:latin typeface="Calibri" panose="020F0502020204030204" pitchFamily="34" charset="0"/>
          </a:endParaRPr>
        </a:p>
      </dgm:t>
    </dgm:pt>
    <dgm:pt modelId="{3BA540A8-E87C-4D91-A390-896A1E8E78CA}">
      <dgm:prSet phldrT="[Texto]" custT="1"/>
      <dgm:spPr/>
      <dgm:t>
        <a:bodyPr/>
        <a:lstStyle/>
        <a:p>
          <a:r>
            <a:rPr lang="es-CL" sz="1200" dirty="0" smtClean="0">
              <a:latin typeface="Calibri" panose="020F0502020204030204" pitchFamily="34" charset="0"/>
            </a:rPr>
            <a:t>Saldo no Declarado en Plataforma S+C</a:t>
          </a:r>
          <a:endParaRPr lang="es-CL" sz="1200" dirty="0">
            <a:latin typeface="Calibri" panose="020F0502020204030204" pitchFamily="34" charset="0"/>
          </a:endParaRPr>
        </a:p>
      </dgm:t>
    </dgm:pt>
    <dgm:pt modelId="{A39065C6-498B-4F96-8F9B-508E4024FA63}" type="parTrans" cxnId="{98398D13-583E-4DCB-A5A5-4E788DA6D1A0}">
      <dgm:prSet/>
      <dgm:spPr/>
      <dgm:t>
        <a:bodyPr/>
        <a:lstStyle/>
        <a:p>
          <a:endParaRPr lang="es-CL" sz="1200">
            <a:latin typeface="Calibri" panose="020F0502020204030204" pitchFamily="34" charset="0"/>
          </a:endParaRPr>
        </a:p>
      </dgm:t>
    </dgm:pt>
    <dgm:pt modelId="{AF1C5B16-F5A5-4280-9FEC-4B7BDF0E6C30}" type="sibTrans" cxnId="{98398D13-583E-4DCB-A5A5-4E788DA6D1A0}">
      <dgm:prSet/>
      <dgm:spPr/>
      <dgm:t>
        <a:bodyPr/>
        <a:lstStyle/>
        <a:p>
          <a:endParaRPr lang="es-CL" sz="1200">
            <a:latin typeface="Calibri" panose="020F0502020204030204" pitchFamily="34" charset="0"/>
          </a:endParaRPr>
        </a:p>
      </dgm:t>
    </dgm:pt>
    <dgm:pt modelId="{CC5F3239-4C68-4D73-8915-1B3E76DCE5D5}">
      <dgm:prSet custT="1"/>
      <dgm:spPr/>
      <dgm:t>
        <a:bodyPr/>
        <a:lstStyle/>
        <a:p>
          <a:r>
            <a:rPr lang="es-CL" sz="1200" dirty="0" smtClean="0">
              <a:latin typeface="Calibri" panose="020F0502020204030204" pitchFamily="34" charset="0"/>
            </a:rPr>
            <a:t> 15 días a contar del envió de la ultima declaración de gastos.	</a:t>
          </a:r>
          <a:endParaRPr lang="es-CL" sz="1200" dirty="0">
            <a:latin typeface="Calibri" panose="020F0502020204030204" pitchFamily="34" charset="0"/>
          </a:endParaRPr>
        </a:p>
      </dgm:t>
    </dgm:pt>
    <dgm:pt modelId="{55F1F4AE-179B-4152-A610-C1C83380263A}" type="parTrans" cxnId="{70DA9B2D-3B60-45B2-8DFD-3A029F4A2FAF}">
      <dgm:prSet/>
      <dgm:spPr/>
      <dgm:t>
        <a:bodyPr/>
        <a:lstStyle/>
        <a:p>
          <a:endParaRPr lang="es-CL" sz="1200">
            <a:latin typeface="Calibri" panose="020F0502020204030204" pitchFamily="34" charset="0"/>
          </a:endParaRPr>
        </a:p>
      </dgm:t>
    </dgm:pt>
    <dgm:pt modelId="{C4D9DAB6-CA1D-48B1-B84C-F188AAD2FF1D}" type="sibTrans" cxnId="{70DA9B2D-3B60-45B2-8DFD-3A029F4A2FAF}">
      <dgm:prSet/>
      <dgm:spPr/>
      <dgm:t>
        <a:bodyPr/>
        <a:lstStyle/>
        <a:p>
          <a:endParaRPr lang="es-CL" sz="1200">
            <a:latin typeface="Calibri" panose="020F0502020204030204" pitchFamily="34" charset="0"/>
          </a:endParaRPr>
        </a:p>
      </dgm:t>
    </dgm:pt>
    <dgm:pt modelId="{E5AB0A99-B9BD-4BA2-A8AD-49C6BE141756}">
      <dgm:prSet phldrT="[Texto]" custT="1"/>
      <dgm:spPr/>
      <dgm:t>
        <a:bodyPr/>
        <a:lstStyle/>
        <a:p>
          <a:r>
            <a:rPr lang="es-CL" sz="1200" dirty="0" smtClean="0">
              <a:latin typeface="Calibri" panose="020F0502020204030204" pitchFamily="34" charset="0"/>
            </a:rPr>
            <a:t>Una vez Finalizado el Proyecto, se deben realizar los siguientes reintegros a CONICYT, a</a:t>
          </a:r>
          <a:r>
            <a:rPr lang="es-ES_tradnl" sz="1200" dirty="0" smtClean="0">
              <a:latin typeface="Calibri" panose="020F0502020204030204" pitchFamily="34" charset="0"/>
            </a:rPr>
            <a:t> través de un cheque nominativo y cruzado a nombre de CONICYT – FONDEF, o bien, realizar una transferencia electrónica a la cuenta corriente habilitada para este propósito:</a:t>
          </a:r>
          <a:endParaRPr lang="es-CL" sz="1200" dirty="0">
            <a:latin typeface="Calibri" panose="020F0502020204030204" pitchFamily="34" charset="0"/>
          </a:endParaRPr>
        </a:p>
      </dgm:t>
    </dgm:pt>
    <dgm:pt modelId="{C0A2BABD-0094-4B37-AE17-816893EEE63A}" type="parTrans" cxnId="{F80D1245-0F3B-470F-8159-620EFDC89AEA}">
      <dgm:prSet/>
      <dgm:spPr/>
      <dgm:t>
        <a:bodyPr/>
        <a:lstStyle/>
        <a:p>
          <a:endParaRPr lang="es-CL" sz="1200">
            <a:latin typeface="Calibri" panose="020F0502020204030204" pitchFamily="34" charset="0"/>
          </a:endParaRPr>
        </a:p>
      </dgm:t>
    </dgm:pt>
    <dgm:pt modelId="{A1760459-A61E-4892-93BD-FAE3393124B3}" type="sibTrans" cxnId="{F80D1245-0F3B-470F-8159-620EFDC89AEA}">
      <dgm:prSet/>
      <dgm:spPr/>
      <dgm:t>
        <a:bodyPr/>
        <a:lstStyle/>
        <a:p>
          <a:endParaRPr lang="es-CL" sz="1200">
            <a:latin typeface="Calibri" panose="020F0502020204030204" pitchFamily="34" charset="0"/>
          </a:endParaRPr>
        </a:p>
      </dgm:t>
    </dgm:pt>
    <dgm:pt modelId="{F7C4B153-E6EC-4CA1-BC89-20EB1F61510D}">
      <dgm:prSet phldrT="[Texto]" custT="1"/>
      <dgm:spPr/>
      <dgm:t>
        <a:bodyPr/>
        <a:lstStyle/>
        <a:p>
          <a:endParaRPr lang="es-CL" sz="1200" dirty="0">
            <a:latin typeface="Calibri" panose="020F0502020204030204" pitchFamily="34" charset="0"/>
          </a:endParaRPr>
        </a:p>
      </dgm:t>
    </dgm:pt>
    <dgm:pt modelId="{D8A184F8-1ED2-44A7-9004-5C6B513B86C7}" type="parTrans" cxnId="{AD5AEAC4-692B-4192-B72E-397DBAE2B601}">
      <dgm:prSet/>
      <dgm:spPr/>
      <dgm:t>
        <a:bodyPr/>
        <a:lstStyle/>
        <a:p>
          <a:endParaRPr lang="es-CL" sz="1200">
            <a:latin typeface="Calibri" panose="020F0502020204030204" pitchFamily="34" charset="0"/>
          </a:endParaRPr>
        </a:p>
      </dgm:t>
    </dgm:pt>
    <dgm:pt modelId="{A0ECE5DA-A386-4672-AA44-E835B7DDD6A4}" type="sibTrans" cxnId="{AD5AEAC4-692B-4192-B72E-397DBAE2B601}">
      <dgm:prSet/>
      <dgm:spPr/>
      <dgm:t>
        <a:bodyPr/>
        <a:lstStyle/>
        <a:p>
          <a:endParaRPr lang="es-CL" sz="1200">
            <a:latin typeface="Calibri" panose="020F0502020204030204" pitchFamily="34" charset="0"/>
          </a:endParaRPr>
        </a:p>
      </dgm:t>
    </dgm:pt>
    <dgm:pt modelId="{45992ABF-8000-4FEC-8CE4-64CDE76857C7}">
      <dgm:prSet phldrT="[Texto]" custT="1"/>
      <dgm:spPr/>
      <dgm:t>
        <a:bodyPr/>
        <a:lstStyle/>
        <a:p>
          <a:endParaRPr lang="es-CL" sz="1200" dirty="0">
            <a:latin typeface="Calibri" panose="020F0502020204030204" pitchFamily="34" charset="0"/>
          </a:endParaRPr>
        </a:p>
      </dgm:t>
    </dgm:pt>
    <dgm:pt modelId="{73C437B6-7428-43AB-9160-75CA8557665D}" type="parTrans" cxnId="{6790CA8F-E631-4E57-91CF-8B6E70D3D906}">
      <dgm:prSet/>
      <dgm:spPr/>
      <dgm:t>
        <a:bodyPr/>
        <a:lstStyle/>
        <a:p>
          <a:endParaRPr lang="es-CL" sz="1200">
            <a:latin typeface="Calibri" panose="020F0502020204030204" pitchFamily="34" charset="0"/>
          </a:endParaRPr>
        </a:p>
      </dgm:t>
    </dgm:pt>
    <dgm:pt modelId="{E2FFD7B7-594D-4BAE-9472-BD5C8558A434}" type="sibTrans" cxnId="{6790CA8F-E631-4E57-91CF-8B6E70D3D906}">
      <dgm:prSet/>
      <dgm:spPr/>
      <dgm:t>
        <a:bodyPr/>
        <a:lstStyle/>
        <a:p>
          <a:endParaRPr lang="es-CL" sz="1200">
            <a:latin typeface="Calibri" panose="020F0502020204030204" pitchFamily="34" charset="0"/>
          </a:endParaRPr>
        </a:p>
      </dgm:t>
    </dgm:pt>
    <dgm:pt modelId="{3202E784-C9D2-45D6-B44A-AF4BE1E5912E}">
      <dgm:prSet phldrT="[Texto]" custT="1"/>
      <dgm:spPr/>
      <dgm:t>
        <a:bodyPr/>
        <a:lstStyle/>
        <a:p>
          <a:endParaRPr lang="es-CL" sz="1200" dirty="0">
            <a:latin typeface="Calibri" panose="020F0502020204030204" pitchFamily="34" charset="0"/>
          </a:endParaRPr>
        </a:p>
      </dgm:t>
    </dgm:pt>
    <dgm:pt modelId="{8704D40A-DD10-4E1D-9B26-7D6AD2AE2960}" type="parTrans" cxnId="{FD75D3D2-02F3-4C4B-959F-0316D6F15ADD}">
      <dgm:prSet/>
      <dgm:spPr/>
      <dgm:t>
        <a:bodyPr/>
        <a:lstStyle/>
        <a:p>
          <a:endParaRPr lang="es-CL" sz="1200">
            <a:latin typeface="Calibri" panose="020F0502020204030204" pitchFamily="34" charset="0"/>
          </a:endParaRPr>
        </a:p>
      </dgm:t>
    </dgm:pt>
    <dgm:pt modelId="{DE09769E-C8DD-49AA-8BC2-BA8A796875DD}" type="sibTrans" cxnId="{FD75D3D2-02F3-4C4B-959F-0316D6F15ADD}">
      <dgm:prSet/>
      <dgm:spPr/>
      <dgm:t>
        <a:bodyPr/>
        <a:lstStyle/>
        <a:p>
          <a:endParaRPr lang="es-CL" sz="1200">
            <a:latin typeface="Calibri" panose="020F0502020204030204" pitchFamily="34" charset="0"/>
          </a:endParaRPr>
        </a:p>
      </dgm:t>
    </dgm:pt>
    <dgm:pt modelId="{1A49C0F0-68DE-44A8-A84C-1EE6AEB76027}">
      <dgm:prSet phldrT="[Texto]" custT="1"/>
      <dgm:spPr/>
      <dgm:t>
        <a:bodyPr/>
        <a:lstStyle/>
        <a:p>
          <a:endParaRPr lang="es-CL" sz="1200" dirty="0">
            <a:latin typeface="Calibri" panose="020F0502020204030204" pitchFamily="34" charset="0"/>
          </a:endParaRPr>
        </a:p>
      </dgm:t>
    </dgm:pt>
    <dgm:pt modelId="{E1AE4521-5B90-4345-B0B1-0C01E5CBD557}" type="parTrans" cxnId="{C12E480A-B31F-4AB1-B00D-7E9A1F82B649}">
      <dgm:prSet/>
      <dgm:spPr/>
      <dgm:t>
        <a:bodyPr/>
        <a:lstStyle/>
        <a:p>
          <a:endParaRPr lang="es-CL" sz="1200">
            <a:latin typeface="Calibri" panose="020F0502020204030204" pitchFamily="34" charset="0"/>
          </a:endParaRPr>
        </a:p>
      </dgm:t>
    </dgm:pt>
    <dgm:pt modelId="{8769B463-6B79-4D35-8763-C240BED112E9}" type="sibTrans" cxnId="{C12E480A-B31F-4AB1-B00D-7E9A1F82B649}">
      <dgm:prSet/>
      <dgm:spPr/>
      <dgm:t>
        <a:bodyPr/>
        <a:lstStyle/>
        <a:p>
          <a:endParaRPr lang="es-CL" sz="1200">
            <a:latin typeface="Calibri" panose="020F0502020204030204" pitchFamily="34" charset="0"/>
          </a:endParaRPr>
        </a:p>
      </dgm:t>
    </dgm:pt>
    <dgm:pt modelId="{0B078B36-69FE-4C7E-9A0C-A2D8FB1E1EC4}">
      <dgm:prSet phldrT="[Texto]" custT="1"/>
      <dgm:spPr/>
      <dgm:t>
        <a:bodyPr/>
        <a:lstStyle/>
        <a:p>
          <a:endParaRPr lang="es-CL" sz="1200" dirty="0">
            <a:latin typeface="Calibri" panose="020F0502020204030204" pitchFamily="34" charset="0"/>
          </a:endParaRPr>
        </a:p>
      </dgm:t>
    </dgm:pt>
    <dgm:pt modelId="{9A716A86-F2E7-4268-B4FC-3B436A583AF4}" type="parTrans" cxnId="{123746FB-5AE0-4528-9AC8-4DFCBF30B32F}">
      <dgm:prSet/>
      <dgm:spPr/>
      <dgm:t>
        <a:bodyPr/>
        <a:lstStyle/>
        <a:p>
          <a:endParaRPr lang="es-CL" sz="1200">
            <a:latin typeface="Calibri" panose="020F0502020204030204" pitchFamily="34" charset="0"/>
          </a:endParaRPr>
        </a:p>
      </dgm:t>
    </dgm:pt>
    <dgm:pt modelId="{D87C3A50-5C78-4D55-9E95-7AA622105AF7}" type="sibTrans" cxnId="{123746FB-5AE0-4528-9AC8-4DFCBF30B32F}">
      <dgm:prSet/>
      <dgm:spPr/>
      <dgm:t>
        <a:bodyPr/>
        <a:lstStyle/>
        <a:p>
          <a:endParaRPr lang="es-CL" sz="1200">
            <a:latin typeface="Calibri" panose="020F0502020204030204" pitchFamily="34" charset="0"/>
          </a:endParaRPr>
        </a:p>
      </dgm:t>
    </dgm:pt>
    <dgm:pt modelId="{1E86A649-98CE-4484-9CB4-C54BC57D9493}" type="pres">
      <dgm:prSet presAssocID="{3AB923C6-E733-494C-80D9-E741E6E7010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179FDED3-5C38-4D4D-8092-AED1609C6DAF}" type="pres">
      <dgm:prSet presAssocID="{775E270A-8BCC-4B23-981B-6F1B46A584F4}" presName="parentLin" presStyleCnt="0"/>
      <dgm:spPr/>
      <dgm:t>
        <a:bodyPr/>
        <a:lstStyle/>
        <a:p>
          <a:endParaRPr lang="es-CL"/>
        </a:p>
      </dgm:t>
    </dgm:pt>
    <dgm:pt modelId="{10BCB336-C660-4607-BFD5-7247059800D6}" type="pres">
      <dgm:prSet presAssocID="{775E270A-8BCC-4B23-981B-6F1B46A584F4}" presName="parentLeftMargin" presStyleLbl="node1" presStyleIdx="0" presStyleCnt="2"/>
      <dgm:spPr/>
      <dgm:t>
        <a:bodyPr/>
        <a:lstStyle/>
        <a:p>
          <a:endParaRPr lang="es-CL"/>
        </a:p>
      </dgm:t>
    </dgm:pt>
    <dgm:pt modelId="{0549801D-65CC-4ECF-AEA2-F964DFDA61D3}" type="pres">
      <dgm:prSet presAssocID="{775E270A-8BCC-4B23-981B-6F1B46A584F4}" presName="parentText" presStyleLbl="node1" presStyleIdx="0" presStyleCnt="2" custScaleY="22587" custLinFactNeighborX="28271" custLinFactNeighborY="-69648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961E5E41-EEE2-442B-9843-D757363C3C6A}" type="pres">
      <dgm:prSet presAssocID="{775E270A-8BCC-4B23-981B-6F1B46A584F4}" presName="negativeSpace" presStyleCnt="0"/>
      <dgm:spPr/>
      <dgm:t>
        <a:bodyPr/>
        <a:lstStyle/>
        <a:p>
          <a:endParaRPr lang="es-CL"/>
        </a:p>
      </dgm:t>
    </dgm:pt>
    <dgm:pt modelId="{CC810283-68A0-46FE-881B-784D377E7CBD}" type="pres">
      <dgm:prSet presAssocID="{775E270A-8BCC-4B23-981B-6F1B46A584F4}" presName="childText" presStyleLbl="conFgAcc1" presStyleIdx="0" presStyleCnt="2" custScaleY="75896" custLinFactY="-7594" custLinFactNeighborY="-10000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CL"/>
        </a:p>
      </dgm:t>
    </dgm:pt>
    <dgm:pt modelId="{F6FDC5D2-8233-40AD-9199-54993877B4B1}" type="pres">
      <dgm:prSet presAssocID="{3153499D-D615-4AC7-A1A8-7039B21190A2}" presName="spaceBetweenRectangles" presStyleCnt="0"/>
      <dgm:spPr/>
      <dgm:t>
        <a:bodyPr/>
        <a:lstStyle/>
        <a:p>
          <a:endParaRPr lang="es-CL"/>
        </a:p>
      </dgm:t>
    </dgm:pt>
    <dgm:pt modelId="{056EE8E6-C41E-4FE9-A171-424B2643624D}" type="pres">
      <dgm:prSet presAssocID="{3BA540A8-E87C-4D91-A390-896A1E8E78CA}" presName="parentLin" presStyleCnt="0"/>
      <dgm:spPr/>
      <dgm:t>
        <a:bodyPr/>
        <a:lstStyle/>
        <a:p>
          <a:endParaRPr lang="es-CL"/>
        </a:p>
      </dgm:t>
    </dgm:pt>
    <dgm:pt modelId="{3FB6738A-F673-42B4-A0CF-C979DBDC1DE0}" type="pres">
      <dgm:prSet presAssocID="{3BA540A8-E87C-4D91-A390-896A1E8E78CA}" presName="parentLeftMargin" presStyleLbl="node1" presStyleIdx="0" presStyleCnt="2"/>
      <dgm:spPr/>
      <dgm:t>
        <a:bodyPr/>
        <a:lstStyle/>
        <a:p>
          <a:endParaRPr lang="es-CL"/>
        </a:p>
      </dgm:t>
    </dgm:pt>
    <dgm:pt modelId="{FCBD37CD-6876-43E4-A35B-2F17A0C4689E}" type="pres">
      <dgm:prSet presAssocID="{3BA540A8-E87C-4D91-A390-896A1E8E78CA}" presName="parentText" presStyleLbl="node1" presStyleIdx="1" presStyleCnt="2" custScaleY="22510" custLinFactNeighborX="53404" custLinFactNeighborY="-21793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D865BD98-C863-4231-8596-9F94AF042BA3}" type="pres">
      <dgm:prSet presAssocID="{3BA540A8-E87C-4D91-A390-896A1E8E78CA}" presName="negativeSpace" presStyleCnt="0"/>
      <dgm:spPr/>
      <dgm:t>
        <a:bodyPr/>
        <a:lstStyle/>
        <a:p>
          <a:endParaRPr lang="es-CL"/>
        </a:p>
      </dgm:t>
    </dgm:pt>
    <dgm:pt modelId="{FC5D05AE-D99A-4063-89F8-EBE2A2768699}" type="pres">
      <dgm:prSet presAssocID="{3BA540A8-E87C-4D91-A390-896A1E8E78CA}" presName="childText" presStyleLbl="conFgAcc1" presStyleIdx="1" presStyleCnt="2" custScaleY="38724" custLinFactNeighborX="-916" custLinFactNeighborY="3352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CL"/>
        </a:p>
      </dgm:t>
    </dgm:pt>
  </dgm:ptLst>
  <dgm:cxnLst>
    <dgm:cxn modelId="{6790CA8F-E631-4E57-91CF-8B6E70D3D906}" srcId="{775E270A-8BCC-4B23-981B-6F1B46A584F4}" destId="{45992ABF-8000-4FEC-8CE4-64CDE76857C7}" srcOrd="2" destOrd="0" parTransId="{73C437B6-7428-43AB-9160-75CA8557665D}" sibTransId="{E2FFD7B7-594D-4BAE-9472-BD5C8558A434}"/>
    <dgm:cxn modelId="{14DCAB13-D5A8-443F-B24F-ACA23AF195ED}" type="presOf" srcId="{3AB923C6-E733-494C-80D9-E741E6E7010A}" destId="{1E86A649-98CE-4484-9CB4-C54BC57D9493}" srcOrd="0" destOrd="0" presId="urn:microsoft.com/office/officeart/2005/8/layout/list1"/>
    <dgm:cxn modelId="{613061BA-511F-4367-B5EA-29BBEB894272}" type="presOf" srcId="{E5AB0A99-B9BD-4BA2-A8AD-49C6BE141756}" destId="{CC810283-68A0-46FE-881B-784D377E7CBD}" srcOrd="0" destOrd="0" presId="urn:microsoft.com/office/officeart/2005/8/layout/list1"/>
    <dgm:cxn modelId="{C12E480A-B31F-4AB1-B00D-7E9A1F82B649}" srcId="{775E270A-8BCC-4B23-981B-6F1B46A584F4}" destId="{1A49C0F0-68DE-44A8-A84C-1EE6AEB76027}" srcOrd="4" destOrd="0" parTransId="{E1AE4521-5B90-4345-B0B1-0C01E5CBD557}" sibTransId="{8769B463-6B79-4D35-8763-C240BED112E9}"/>
    <dgm:cxn modelId="{70DA9B2D-3B60-45B2-8DFD-3A029F4A2FAF}" srcId="{3BA540A8-E87C-4D91-A390-896A1E8E78CA}" destId="{CC5F3239-4C68-4D73-8915-1B3E76DCE5D5}" srcOrd="0" destOrd="0" parTransId="{55F1F4AE-179B-4152-A610-C1C83380263A}" sibTransId="{C4D9DAB6-CA1D-48B1-B84C-F188AAD2FF1D}"/>
    <dgm:cxn modelId="{FA0521D1-AC6E-4BEC-A7E0-2E4CB5602179}" srcId="{3AB923C6-E733-494C-80D9-E741E6E7010A}" destId="{775E270A-8BCC-4B23-981B-6F1B46A584F4}" srcOrd="0" destOrd="0" parTransId="{2B9D557D-DDEA-4609-A606-6C79F93C3B44}" sibTransId="{3153499D-D615-4AC7-A1A8-7039B21190A2}"/>
    <dgm:cxn modelId="{123746FB-5AE0-4528-9AC8-4DFCBF30B32F}" srcId="{775E270A-8BCC-4B23-981B-6F1B46A584F4}" destId="{0B078B36-69FE-4C7E-9A0C-A2D8FB1E1EC4}" srcOrd="5" destOrd="0" parTransId="{9A716A86-F2E7-4268-B4FC-3B436A583AF4}" sibTransId="{D87C3A50-5C78-4D55-9E95-7AA622105AF7}"/>
    <dgm:cxn modelId="{422BC09A-893C-4919-BA8A-F5FA160C27A2}" type="presOf" srcId="{F7C4B153-E6EC-4CA1-BC89-20EB1F61510D}" destId="{CC810283-68A0-46FE-881B-784D377E7CBD}" srcOrd="0" destOrd="1" presId="urn:microsoft.com/office/officeart/2005/8/layout/list1"/>
    <dgm:cxn modelId="{32543AC5-820A-4899-8DD2-E1C71E9E7578}" type="presOf" srcId="{45992ABF-8000-4FEC-8CE4-64CDE76857C7}" destId="{CC810283-68A0-46FE-881B-784D377E7CBD}" srcOrd="0" destOrd="2" presId="urn:microsoft.com/office/officeart/2005/8/layout/list1"/>
    <dgm:cxn modelId="{B591A6E8-5F98-4943-A68D-242A33FF5BE5}" type="presOf" srcId="{3202E784-C9D2-45D6-B44A-AF4BE1E5912E}" destId="{CC810283-68A0-46FE-881B-784D377E7CBD}" srcOrd="0" destOrd="3" presId="urn:microsoft.com/office/officeart/2005/8/layout/list1"/>
    <dgm:cxn modelId="{435F3AA6-5895-486F-9194-4417E56E1CC6}" type="presOf" srcId="{775E270A-8BCC-4B23-981B-6F1B46A584F4}" destId="{10BCB336-C660-4607-BFD5-7247059800D6}" srcOrd="0" destOrd="0" presId="urn:microsoft.com/office/officeart/2005/8/layout/list1"/>
    <dgm:cxn modelId="{30402A17-F09F-4A7C-B7EF-7D847B20980D}" type="presOf" srcId="{3BA540A8-E87C-4D91-A390-896A1E8E78CA}" destId="{FCBD37CD-6876-43E4-A35B-2F17A0C4689E}" srcOrd="1" destOrd="0" presId="urn:microsoft.com/office/officeart/2005/8/layout/list1"/>
    <dgm:cxn modelId="{36AF1007-C37E-415D-9B10-9EAEA87A23A7}" type="presOf" srcId="{3BA540A8-E87C-4D91-A390-896A1E8E78CA}" destId="{3FB6738A-F673-42B4-A0CF-C979DBDC1DE0}" srcOrd="0" destOrd="0" presId="urn:microsoft.com/office/officeart/2005/8/layout/list1"/>
    <dgm:cxn modelId="{E82A5E63-6B6E-4B7B-AA4E-EC9D3D49CB13}" type="presOf" srcId="{0B078B36-69FE-4C7E-9A0C-A2D8FB1E1EC4}" destId="{CC810283-68A0-46FE-881B-784D377E7CBD}" srcOrd="0" destOrd="5" presId="urn:microsoft.com/office/officeart/2005/8/layout/list1"/>
    <dgm:cxn modelId="{8FA56114-B06A-4F9A-85BB-3EB496F1B1BE}" type="presOf" srcId="{1A49C0F0-68DE-44A8-A84C-1EE6AEB76027}" destId="{CC810283-68A0-46FE-881B-784D377E7CBD}" srcOrd="0" destOrd="4" presId="urn:microsoft.com/office/officeart/2005/8/layout/list1"/>
    <dgm:cxn modelId="{116DD199-90AD-41A7-8BA1-C0A6FEB14392}" type="presOf" srcId="{775E270A-8BCC-4B23-981B-6F1B46A584F4}" destId="{0549801D-65CC-4ECF-AEA2-F964DFDA61D3}" srcOrd="1" destOrd="0" presId="urn:microsoft.com/office/officeart/2005/8/layout/list1"/>
    <dgm:cxn modelId="{F80D1245-0F3B-470F-8159-620EFDC89AEA}" srcId="{775E270A-8BCC-4B23-981B-6F1B46A584F4}" destId="{E5AB0A99-B9BD-4BA2-A8AD-49C6BE141756}" srcOrd="0" destOrd="0" parTransId="{C0A2BABD-0094-4B37-AE17-816893EEE63A}" sibTransId="{A1760459-A61E-4892-93BD-FAE3393124B3}"/>
    <dgm:cxn modelId="{AD5AEAC4-692B-4192-B72E-397DBAE2B601}" srcId="{775E270A-8BCC-4B23-981B-6F1B46A584F4}" destId="{F7C4B153-E6EC-4CA1-BC89-20EB1F61510D}" srcOrd="1" destOrd="0" parTransId="{D8A184F8-1ED2-44A7-9004-5C6B513B86C7}" sibTransId="{A0ECE5DA-A386-4672-AA44-E835B7DDD6A4}"/>
    <dgm:cxn modelId="{FD75D3D2-02F3-4C4B-959F-0316D6F15ADD}" srcId="{775E270A-8BCC-4B23-981B-6F1B46A584F4}" destId="{3202E784-C9D2-45D6-B44A-AF4BE1E5912E}" srcOrd="3" destOrd="0" parTransId="{8704D40A-DD10-4E1D-9B26-7D6AD2AE2960}" sibTransId="{DE09769E-C8DD-49AA-8BC2-BA8A796875DD}"/>
    <dgm:cxn modelId="{98398D13-583E-4DCB-A5A5-4E788DA6D1A0}" srcId="{3AB923C6-E733-494C-80D9-E741E6E7010A}" destId="{3BA540A8-E87C-4D91-A390-896A1E8E78CA}" srcOrd="1" destOrd="0" parTransId="{A39065C6-498B-4F96-8F9B-508E4024FA63}" sibTransId="{AF1C5B16-F5A5-4280-9FEC-4B7BDF0E6C30}"/>
    <dgm:cxn modelId="{D095C223-E2E7-4608-AE5C-224FD6BF5453}" type="presOf" srcId="{CC5F3239-4C68-4D73-8915-1B3E76DCE5D5}" destId="{FC5D05AE-D99A-4063-89F8-EBE2A2768699}" srcOrd="0" destOrd="0" presId="urn:microsoft.com/office/officeart/2005/8/layout/list1"/>
    <dgm:cxn modelId="{466A29B8-A722-4D7C-8380-F318FCEC6203}" type="presParOf" srcId="{1E86A649-98CE-4484-9CB4-C54BC57D9493}" destId="{179FDED3-5C38-4D4D-8092-AED1609C6DAF}" srcOrd="0" destOrd="0" presId="urn:microsoft.com/office/officeart/2005/8/layout/list1"/>
    <dgm:cxn modelId="{9B8AD28F-0A2D-4B27-9BE9-1E21CE1B4D8A}" type="presParOf" srcId="{179FDED3-5C38-4D4D-8092-AED1609C6DAF}" destId="{10BCB336-C660-4607-BFD5-7247059800D6}" srcOrd="0" destOrd="0" presId="urn:microsoft.com/office/officeart/2005/8/layout/list1"/>
    <dgm:cxn modelId="{D2E7B8F0-88C6-4A77-AB9A-68B9AC7A48E2}" type="presParOf" srcId="{179FDED3-5C38-4D4D-8092-AED1609C6DAF}" destId="{0549801D-65CC-4ECF-AEA2-F964DFDA61D3}" srcOrd="1" destOrd="0" presId="urn:microsoft.com/office/officeart/2005/8/layout/list1"/>
    <dgm:cxn modelId="{7227BB37-6689-48C1-A5AD-C33A33A61910}" type="presParOf" srcId="{1E86A649-98CE-4484-9CB4-C54BC57D9493}" destId="{961E5E41-EEE2-442B-9843-D757363C3C6A}" srcOrd="1" destOrd="0" presId="urn:microsoft.com/office/officeart/2005/8/layout/list1"/>
    <dgm:cxn modelId="{D021D967-2A18-4A80-97ED-7906A7E65588}" type="presParOf" srcId="{1E86A649-98CE-4484-9CB4-C54BC57D9493}" destId="{CC810283-68A0-46FE-881B-784D377E7CBD}" srcOrd="2" destOrd="0" presId="urn:microsoft.com/office/officeart/2005/8/layout/list1"/>
    <dgm:cxn modelId="{499A1477-BB3A-4E3D-95A4-780434624E05}" type="presParOf" srcId="{1E86A649-98CE-4484-9CB4-C54BC57D9493}" destId="{F6FDC5D2-8233-40AD-9199-54993877B4B1}" srcOrd="3" destOrd="0" presId="urn:microsoft.com/office/officeart/2005/8/layout/list1"/>
    <dgm:cxn modelId="{F8647EF6-F067-47AC-BE98-5F654CCEF655}" type="presParOf" srcId="{1E86A649-98CE-4484-9CB4-C54BC57D9493}" destId="{056EE8E6-C41E-4FE9-A171-424B2643624D}" srcOrd="4" destOrd="0" presId="urn:microsoft.com/office/officeart/2005/8/layout/list1"/>
    <dgm:cxn modelId="{9315F99A-6FC7-4266-8277-BD0105AC0874}" type="presParOf" srcId="{056EE8E6-C41E-4FE9-A171-424B2643624D}" destId="{3FB6738A-F673-42B4-A0CF-C979DBDC1DE0}" srcOrd="0" destOrd="0" presId="urn:microsoft.com/office/officeart/2005/8/layout/list1"/>
    <dgm:cxn modelId="{B3F1036C-D4F6-490D-9964-F43B7A1E7E7B}" type="presParOf" srcId="{056EE8E6-C41E-4FE9-A171-424B2643624D}" destId="{FCBD37CD-6876-43E4-A35B-2F17A0C4689E}" srcOrd="1" destOrd="0" presId="urn:microsoft.com/office/officeart/2005/8/layout/list1"/>
    <dgm:cxn modelId="{D71F848D-A0E7-4D67-A607-AE1B2C0AB123}" type="presParOf" srcId="{1E86A649-98CE-4484-9CB4-C54BC57D9493}" destId="{D865BD98-C863-4231-8596-9F94AF042BA3}" srcOrd="5" destOrd="0" presId="urn:microsoft.com/office/officeart/2005/8/layout/list1"/>
    <dgm:cxn modelId="{A8E2F9C4-6623-4451-B943-4D6F83019800}" type="presParOf" srcId="{1E86A649-98CE-4484-9CB4-C54BC57D9493}" destId="{FC5D05AE-D99A-4063-89F8-EBE2A2768699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C05920-A7EC-41FD-8D13-301AD19F6B2E}">
      <dsp:nvSpPr>
        <dsp:cNvPr id="0" name=""/>
        <dsp:cNvSpPr/>
      </dsp:nvSpPr>
      <dsp:spPr>
        <a:xfrm>
          <a:off x="843421" y="2160240"/>
          <a:ext cx="538504" cy="12529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9252" y="0"/>
              </a:lnTo>
              <a:lnTo>
                <a:pt x="269252" y="1252934"/>
              </a:lnTo>
              <a:lnTo>
                <a:pt x="538504" y="125293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200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1078579" y="2752613"/>
        <a:ext cx="68187" cy="68187"/>
      </dsp:txXfrm>
    </dsp:sp>
    <dsp:sp modelId="{8719A7D9-3374-48EA-9C82-75870CDDCAF4}">
      <dsp:nvSpPr>
        <dsp:cNvPr id="0" name=""/>
        <dsp:cNvSpPr/>
      </dsp:nvSpPr>
      <dsp:spPr>
        <a:xfrm>
          <a:off x="843421" y="2160240"/>
          <a:ext cx="538504" cy="4320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9252" y="0"/>
              </a:lnTo>
              <a:lnTo>
                <a:pt x="269252" y="432055"/>
              </a:lnTo>
              <a:lnTo>
                <a:pt x="538504" y="43205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200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1095413" y="2359007"/>
        <a:ext cx="34520" cy="34520"/>
      </dsp:txXfrm>
    </dsp:sp>
    <dsp:sp modelId="{ACC00E40-F30F-433A-8FC3-931360916AFA}">
      <dsp:nvSpPr>
        <dsp:cNvPr id="0" name=""/>
        <dsp:cNvSpPr/>
      </dsp:nvSpPr>
      <dsp:spPr>
        <a:xfrm>
          <a:off x="843421" y="1775008"/>
          <a:ext cx="538504" cy="385231"/>
        </a:xfrm>
        <a:custGeom>
          <a:avLst/>
          <a:gdLst/>
          <a:ahLst/>
          <a:cxnLst/>
          <a:rect l="0" t="0" r="0" b="0"/>
          <a:pathLst>
            <a:path>
              <a:moveTo>
                <a:pt x="0" y="385231"/>
              </a:moveTo>
              <a:lnTo>
                <a:pt x="269252" y="385231"/>
              </a:lnTo>
              <a:lnTo>
                <a:pt x="269252" y="0"/>
              </a:lnTo>
              <a:lnTo>
                <a:pt x="538504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200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1096120" y="1951071"/>
        <a:ext cx="33105" cy="33105"/>
      </dsp:txXfrm>
    </dsp:sp>
    <dsp:sp modelId="{33DF842F-2917-443F-8DC9-9FAE9CC0B2F2}">
      <dsp:nvSpPr>
        <dsp:cNvPr id="0" name=""/>
        <dsp:cNvSpPr/>
      </dsp:nvSpPr>
      <dsp:spPr>
        <a:xfrm>
          <a:off x="843421" y="923514"/>
          <a:ext cx="538504" cy="1236725"/>
        </a:xfrm>
        <a:custGeom>
          <a:avLst/>
          <a:gdLst/>
          <a:ahLst/>
          <a:cxnLst/>
          <a:rect l="0" t="0" r="0" b="0"/>
          <a:pathLst>
            <a:path>
              <a:moveTo>
                <a:pt x="0" y="1236725"/>
              </a:moveTo>
              <a:lnTo>
                <a:pt x="269252" y="1236725"/>
              </a:lnTo>
              <a:lnTo>
                <a:pt x="269252" y="0"/>
              </a:lnTo>
              <a:lnTo>
                <a:pt x="538504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200" kern="1200" dirty="0">
            <a:latin typeface="Calibri" panose="020F0502020204030204" pitchFamily="34" charset="0"/>
          </a:endParaRPr>
        </a:p>
      </dsp:txBody>
      <dsp:txXfrm>
        <a:off x="1078951" y="1508155"/>
        <a:ext cx="67444" cy="67444"/>
      </dsp:txXfrm>
    </dsp:sp>
    <dsp:sp modelId="{87A5ACDE-53F5-44A7-86AE-A3DC8B5A5C22}">
      <dsp:nvSpPr>
        <dsp:cNvPr id="0" name=""/>
        <dsp:cNvSpPr/>
      </dsp:nvSpPr>
      <dsp:spPr>
        <a:xfrm rot="16200000">
          <a:off x="-1054446" y="1846540"/>
          <a:ext cx="3168337" cy="62739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b="1" kern="1200" dirty="0" smtClean="0">
              <a:latin typeface="Calibri" panose="020F0502020204030204" pitchFamily="34" charset="0"/>
            </a:rPr>
            <a:t>MARCO REGULATORIO</a:t>
          </a:r>
          <a:endParaRPr lang="es-CL" sz="1200" kern="1200" dirty="0">
            <a:latin typeface="Calibri" panose="020F0502020204030204" pitchFamily="34" charset="0"/>
          </a:endParaRPr>
        </a:p>
      </dsp:txBody>
      <dsp:txXfrm>
        <a:off x="-1023819" y="1877167"/>
        <a:ext cx="3107083" cy="566144"/>
      </dsp:txXfrm>
    </dsp:sp>
    <dsp:sp modelId="{C52530A2-EA5F-4B3B-A461-0847CFF594E5}">
      <dsp:nvSpPr>
        <dsp:cNvPr id="0" name=""/>
        <dsp:cNvSpPr/>
      </dsp:nvSpPr>
      <dsp:spPr>
        <a:xfrm>
          <a:off x="1381926" y="590478"/>
          <a:ext cx="5746867" cy="666071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kern="1200" dirty="0" smtClean="0">
              <a:latin typeface="Calibri" panose="020F0502020204030204" pitchFamily="34" charset="0"/>
            </a:rPr>
            <a:t>Bases del concurso. </a:t>
          </a:r>
          <a:endParaRPr lang="es-CL" sz="1200" kern="1200" dirty="0">
            <a:latin typeface="Calibri" panose="020F0502020204030204" pitchFamily="34" charset="0"/>
          </a:endParaRPr>
        </a:p>
      </dsp:txBody>
      <dsp:txXfrm>
        <a:off x="1414441" y="622993"/>
        <a:ext cx="5681837" cy="601041"/>
      </dsp:txXfrm>
    </dsp:sp>
    <dsp:sp modelId="{16384EB5-14D4-47CE-ABF1-351BCAFCBEB3}">
      <dsp:nvSpPr>
        <dsp:cNvPr id="0" name=""/>
        <dsp:cNvSpPr/>
      </dsp:nvSpPr>
      <dsp:spPr>
        <a:xfrm>
          <a:off x="1381926" y="1461772"/>
          <a:ext cx="5746867" cy="626471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kern="1200" dirty="0" smtClean="0">
              <a:latin typeface="Calibri" panose="020F0502020204030204" pitchFamily="34" charset="0"/>
            </a:rPr>
            <a:t>Convenio suscrito entre CONICYT y las instituciones beneficiarias.</a:t>
          </a:r>
          <a:endParaRPr lang="es-CL" sz="1200" kern="1200" dirty="0">
            <a:latin typeface="Calibri" panose="020F0502020204030204" pitchFamily="34" charset="0"/>
          </a:endParaRPr>
        </a:p>
      </dsp:txBody>
      <dsp:txXfrm>
        <a:off x="1412508" y="1492354"/>
        <a:ext cx="5685703" cy="565307"/>
      </dsp:txXfrm>
    </dsp:sp>
    <dsp:sp modelId="{7F221560-227A-4859-9F73-E68E1CDF7A9B}">
      <dsp:nvSpPr>
        <dsp:cNvPr id="0" name=""/>
        <dsp:cNvSpPr/>
      </dsp:nvSpPr>
      <dsp:spPr>
        <a:xfrm>
          <a:off x="1381926" y="2293466"/>
          <a:ext cx="5746867" cy="597658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kern="1200" dirty="0" smtClean="0">
              <a:latin typeface="Calibri" panose="020F0502020204030204" pitchFamily="34" charset="0"/>
            </a:rPr>
            <a:t>Manual de Declaración de Gastos y Rendición de Cuentas, versión 18.</a:t>
          </a:r>
        </a:p>
      </dsp:txBody>
      <dsp:txXfrm>
        <a:off x="1411101" y="2322641"/>
        <a:ext cx="5688517" cy="539308"/>
      </dsp:txXfrm>
    </dsp:sp>
    <dsp:sp modelId="{04530D93-6F20-4B46-8F45-1619DBB43076}">
      <dsp:nvSpPr>
        <dsp:cNvPr id="0" name=""/>
        <dsp:cNvSpPr/>
      </dsp:nvSpPr>
      <dsp:spPr>
        <a:xfrm>
          <a:off x="1381926" y="3096347"/>
          <a:ext cx="5746867" cy="633654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kern="1200" dirty="0" smtClean="0">
              <a:latin typeface="Calibri" panose="020F0502020204030204" pitchFamily="34" charset="0"/>
            </a:rPr>
            <a:t>Resolución N°30 año 2015 (Ex-Circular 759) de Contraloría General de la República.</a:t>
          </a:r>
          <a:endParaRPr lang="es-CL" sz="1200" kern="1200" dirty="0">
            <a:latin typeface="Calibri" panose="020F0502020204030204" pitchFamily="34" charset="0"/>
          </a:endParaRPr>
        </a:p>
      </dsp:txBody>
      <dsp:txXfrm>
        <a:off x="1412858" y="3127279"/>
        <a:ext cx="5685003" cy="57179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C6F992-7291-4480-8888-95CC2993FB57}">
      <dsp:nvSpPr>
        <dsp:cNvPr id="0" name=""/>
        <dsp:cNvSpPr/>
      </dsp:nvSpPr>
      <dsp:spPr>
        <a:xfrm>
          <a:off x="0" y="0"/>
          <a:ext cx="6163884" cy="85787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kern="1200" dirty="0" smtClean="0">
              <a:latin typeface="Calibri" panose="020F0502020204030204" pitchFamily="34" charset="0"/>
            </a:rPr>
            <a:t>Una vez cerrada la ultima declaración de gastos y aportes del proyecto, se determina si el proyecto ha </a:t>
          </a:r>
          <a:r>
            <a:rPr lang="es-CL" sz="1200" b="1" kern="1200" dirty="0" smtClean="0">
              <a:latin typeface="Calibri" panose="020F0502020204030204" pitchFamily="34" charset="0"/>
            </a:rPr>
            <a:t>enterado sus compromisos</a:t>
          </a:r>
          <a:r>
            <a:rPr lang="es-CL" sz="1200" kern="1200" dirty="0" smtClean="0">
              <a:latin typeface="Calibri" panose="020F0502020204030204" pitchFamily="34" charset="0"/>
            </a:rPr>
            <a:t> referente a los aportes Institucionales y de empresas asociadas.</a:t>
          </a:r>
          <a:endParaRPr lang="es-CL" sz="1200" kern="1200" dirty="0">
            <a:latin typeface="Calibri" panose="020F0502020204030204" pitchFamily="34" charset="0"/>
          </a:endParaRPr>
        </a:p>
      </dsp:txBody>
      <dsp:txXfrm>
        <a:off x="25126" y="25126"/>
        <a:ext cx="5165680" cy="807623"/>
      </dsp:txXfrm>
    </dsp:sp>
    <dsp:sp modelId="{D47867BB-94F1-47A9-B699-20DE65F53457}">
      <dsp:nvSpPr>
        <dsp:cNvPr id="0" name=""/>
        <dsp:cNvSpPr/>
      </dsp:nvSpPr>
      <dsp:spPr>
        <a:xfrm>
          <a:off x="516225" y="1013852"/>
          <a:ext cx="6163884" cy="85787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kern="1200" dirty="0" smtClean="0">
              <a:latin typeface="Calibri" panose="020F0502020204030204" pitchFamily="34" charset="0"/>
            </a:rPr>
            <a:t>El proyecto debe enviar la </a:t>
          </a:r>
          <a:r>
            <a:rPr lang="es-CL" sz="1200" kern="1200" dirty="0" smtClean="0">
              <a:latin typeface="Calibri" panose="020F0502020204030204" pitchFamily="34" charset="0"/>
            </a:rPr>
            <a:t>última </a:t>
          </a:r>
          <a:r>
            <a:rPr lang="es-CL" sz="1200" kern="1200" dirty="0" smtClean="0">
              <a:latin typeface="Calibri" panose="020F0502020204030204" pitchFamily="34" charset="0"/>
            </a:rPr>
            <a:t>rendición de cuentas. </a:t>
          </a:r>
          <a:endParaRPr lang="es-CL" sz="1200" kern="1200" dirty="0">
            <a:latin typeface="Calibri" panose="020F0502020204030204" pitchFamily="34" charset="0"/>
          </a:endParaRPr>
        </a:p>
      </dsp:txBody>
      <dsp:txXfrm>
        <a:off x="541351" y="1038978"/>
        <a:ext cx="5039788" cy="807623"/>
      </dsp:txXfrm>
    </dsp:sp>
    <dsp:sp modelId="{00B122A4-60FD-46CB-AE7C-15D66F626104}">
      <dsp:nvSpPr>
        <dsp:cNvPr id="0" name=""/>
        <dsp:cNvSpPr/>
      </dsp:nvSpPr>
      <dsp:spPr>
        <a:xfrm>
          <a:off x="1024745" y="2027705"/>
          <a:ext cx="6163884" cy="85787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kern="1200" dirty="0" smtClean="0">
              <a:latin typeface="Calibri" panose="020F0502020204030204" pitchFamily="34" charset="0"/>
            </a:rPr>
            <a:t>Con la última aplicación de fondos y la revisión de la situación de los aportes, se emite el Informe Final Financiero Contable</a:t>
          </a:r>
          <a:endParaRPr lang="es-CL" sz="1200" kern="1200" dirty="0">
            <a:latin typeface="Calibri" panose="020F0502020204030204" pitchFamily="34" charset="0"/>
          </a:endParaRPr>
        </a:p>
      </dsp:txBody>
      <dsp:txXfrm>
        <a:off x="1049871" y="2052831"/>
        <a:ext cx="5047493" cy="807623"/>
      </dsp:txXfrm>
    </dsp:sp>
    <dsp:sp modelId="{7C2C9FA6-7692-46B4-ABB4-A01C468F344F}">
      <dsp:nvSpPr>
        <dsp:cNvPr id="0" name=""/>
        <dsp:cNvSpPr/>
      </dsp:nvSpPr>
      <dsp:spPr>
        <a:xfrm>
          <a:off x="1540971" y="3041557"/>
          <a:ext cx="6163884" cy="85787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kern="1200" dirty="0" smtClean="0">
              <a:latin typeface="Calibri" panose="020F0502020204030204" pitchFamily="34" charset="0"/>
            </a:rPr>
            <a:t>Se realiza el cierre Financiero del Proyecto.</a:t>
          </a:r>
          <a:endParaRPr lang="es-CL" sz="1200" kern="1200" dirty="0">
            <a:latin typeface="Calibri" panose="020F0502020204030204" pitchFamily="34" charset="0"/>
          </a:endParaRPr>
        </a:p>
      </dsp:txBody>
      <dsp:txXfrm>
        <a:off x="1566097" y="3066683"/>
        <a:ext cx="5039788" cy="807623"/>
      </dsp:txXfrm>
    </dsp:sp>
    <dsp:sp modelId="{20EFEB91-7A76-4C1E-A5D0-C7560690984F}">
      <dsp:nvSpPr>
        <dsp:cNvPr id="0" name=""/>
        <dsp:cNvSpPr/>
      </dsp:nvSpPr>
      <dsp:spPr>
        <a:xfrm>
          <a:off x="5606265" y="657054"/>
          <a:ext cx="557618" cy="557618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200" kern="1200" dirty="0">
            <a:solidFill>
              <a:schemeClr val="accent1">
                <a:lumMod val="75000"/>
              </a:schemeClr>
            </a:solidFill>
            <a:latin typeface="Calibri" panose="020F0502020204030204" pitchFamily="34" charset="0"/>
          </a:endParaRPr>
        </a:p>
      </dsp:txBody>
      <dsp:txXfrm>
        <a:off x="5731729" y="657054"/>
        <a:ext cx="306690" cy="419608"/>
      </dsp:txXfrm>
    </dsp:sp>
    <dsp:sp modelId="{B7067089-8FC5-45B2-B0AB-ACA220B9C542}">
      <dsp:nvSpPr>
        <dsp:cNvPr id="0" name=""/>
        <dsp:cNvSpPr/>
      </dsp:nvSpPr>
      <dsp:spPr>
        <a:xfrm>
          <a:off x="6122491" y="1670907"/>
          <a:ext cx="557618" cy="557618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200" kern="1200" dirty="0"/>
        </a:p>
      </dsp:txBody>
      <dsp:txXfrm>
        <a:off x="6247955" y="1670907"/>
        <a:ext cx="306690" cy="419608"/>
      </dsp:txXfrm>
    </dsp:sp>
    <dsp:sp modelId="{932F7797-07EB-4F28-93EE-A53886B8AA59}">
      <dsp:nvSpPr>
        <dsp:cNvPr id="0" name=""/>
        <dsp:cNvSpPr/>
      </dsp:nvSpPr>
      <dsp:spPr>
        <a:xfrm>
          <a:off x="6631011" y="2684759"/>
          <a:ext cx="557618" cy="557618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200" kern="1200" dirty="0"/>
        </a:p>
      </dsp:txBody>
      <dsp:txXfrm>
        <a:off x="6756475" y="2684759"/>
        <a:ext cx="306690" cy="41960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2B74EB-D52F-40B4-ACC0-FC9F8AB6D196}">
      <dsp:nvSpPr>
        <dsp:cNvPr id="0" name=""/>
        <dsp:cNvSpPr/>
      </dsp:nvSpPr>
      <dsp:spPr>
        <a:xfrm>
          <a:off x="0" y="0"/>
          <a:ext cx="6495165" cy="72722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kern="1200" dirty="0" smtClean="0">
              <a:latin typeface="Calibri" panose="020F0502020204030204" pitchFamily="34" charset="0"/>
            </a:rPr>
            <a:t>Se revisan en terreno los equipos declarados y aceptados en Plataforma de S+C</a:t>
          </a:r>
          <a:endParaRPr lang="es-CL" sz="1200" kern="1200" dirty="0">
            <a:latin typeface="Calibri" panose="020F0502020204030204" pitchFamily="34" charset="0"/>
          </a:endParaRPr>
        </a:p>
      </dsp:txBody>
      <dsp:txXfrm>
        <a:off x="21300" y="21300"/>
        <a:ext cx="5625350" cy="684622"/>
      </dsp:txXfrm>
    </dsp:sp>
    <dsp:sp modelId="{A64DBCA6-9811-4E56-BD6C-612EAA806267}">
      <dsp:nvSpPr>
        <dsp:cNvPr id="0" name=""/>
        <dsp:cNvSpPr/>
      </dsp:nvSpPr>
      <dsp:spPr>
        <a:xfrm>
          <a:off x="485028" y="828225"/>
          <a:ext cx="6495165" cy="72722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kern="1200" dirty="0" smtClean="0">
              <a:latin typeface="Calibri" panose="020F0502020204030204" pitchFamily="34" charset="0"/>
            </a:rPr>
            <a:t>Los equipos siempre deben estar inventariados por la institución beneficiaria</a:t>
          </a:r>
          <a:endParaRPr lang="es-CL" sz="1200" kern="1200" dirty="0">
            <a:latin typeface="Calibri" panose="020F0502020204030204" pitchFamily="34" charset="0"/>
          </a:endParaRPr>
        </a:p>
      </dsp:txBody>
      <dsp:txXfrm>
        <a:off x="506328" y="849525"/>
        <a:ext cx="5494842" cy="684622"/>
      </dsp:txXfrm>
    </dsp:sp>
    <dsp:sp modelId="{9F897587-5937-4C74-BF51-D4600EBE7B1E}">
      <dsp:nvSpPr>
        <dsp:cNvPr id="0" name=""/>
        <dsp:cNvSpPr/>
      </dsp:nvSpPr>
      <dsp:spPr>
        <a:xfrm>
          <a:off x="970057" y="1656450"/>
          <a:ext cx="6495165" cy="72722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kern="1200" dirty="0" smtClean="0">
              <a:latin typeface="Calibri" panose="020F0502020204030204" pitchFamily="34" charset="0"/>
            </a:rPr>
            <a:t>Los equipos deben estar siempre asegurados contra robo, daño o incendio </a:t>
          </a:r>
          <a:endParaRPr lang="es-CL" sz="1200" kern="1200" dirty="0">
            <a:latin typeface="Calibri" panose="020F0502020204030204" pitchFamily="34" charset="0"/>
          </a:endParaRPr>
        </a:p>
      </dsp:txBody>
      <dsp:txXfrm>
        <a:off x="991357" y="1677750"/>
        <a:ext cx="5494842" cy="684622"/>
      </dsp:txXfrm>
    </dsp:sp>
    <dsp:sp modelId="{A4C1EE59-665C-4A8B-881C-4700CBA43D3D}">
      <dsp:nvSpPr>
        <dsp:cNvPr id="0" name=""/>
        <dsp:cNvSpPr/>
      </dsp:nvSpPr>
      <dsp:spPr>
        <a:xfrm>
          <a:off x="1455085" y="2484675"/>
          <a:ext cx="6495165" cy="72722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kern="1200" dirty="0" smtClean="0">
              <a:ln>
                <a:noFill/>
              </a:ln>
              <a:latin typeface="Calibri" panose="020F0502020204030204" pitchFamily="34" charset="0"/>
            </a:rPr>
            <a:t>Los equipos deben tener adherido el código de inventario institucional y logo FONDEF</a:t>
          </a:r>
          <a:endParaRPr lang="es-CL" sz="1200" kern="1200" dirty="0">
            <a:ln>
              <a:noFill/>
            </a:ln>
            <a:latin typeface="Calibri" panose="020F0502020204030204" pitchFamily="34" charset="0"/>
          </a:endParaRPr>
        </a:p>
      </dsp:txBody>
      <dsp:txXfrm>
        <a:off x="1476385" y="2505975"/>
        <a:ext cx="5494842" cy="684622"/>
      </dsp:txXfrm>
    </dsp:sp>
    <dsp:sp modelId="{D30EFAAA-AD6C-435C-9D92-AD9D382EEEE6}">
      <dsp:nvSpPr>
        <dsp:cNvPr id="0" name=""/>
        <dsp:cNvSpPr/>
      </dsp:nvSpPr>
      <dsp:spPr>
        <a:xfrm>
          <a:off x="1940114" y="3312900"/>
          <a:ext cx="6495165" cy="72722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kern="1200" dirty="0" smtClean="0">
              <a:latin typeface="Calibri" panose="020F0502020204030204" pitchFamily="34" charset="0"/>
            </a:rPr>
            <a:t>El inventario es realizado por un representante de FONDEF (Analista o Ejecutivo)</a:t>
          </a:r>
          <a:endParaRPr lang="es-CL" sz="1200" kern="1200" dirty="0">
            <a:latin typeface="Calibri" panose="020F0502020204030204" pitchFamily="34" charset="0"/>
          </a:endParaRPr>
        </a:p>
      </dsp:txBody>
      <dsp:txXfrm>
        <a:off x="1961414" y="3334200"/>
        <a:ext cx="5494842" cy="684622"/>
      </dsp:txXfrm>
    </dsp:sp>
    <dsp:sp modelId="{82E2020A-F87B-41AF-9CBA-1BEF559CE01C}">
      <dsp:nvSpPr>
        <dsp:cNvPr id="0" name=""/>
        <dsp:cNvSpPr/>
      </dsp:nvSpPr>
      <dsp:spPr>
        <a:xfrm>
          <a:off x="6022471" y="531276"/>
          <a:ext cx="472694" cy="472694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200" kern="1200" dirty="0"/>
        </a:p>
      </dsp:txBody>
      <dsp:txXfrm>
        <a:off x="6128827" y="531276"/>
        <a:ext cx="259982" cy="355702"/>
      </dsp:txXfrm>
    </dsp:sp>
    <dsp:sp modelId="{4A0F92C3-EA50-4C4D-8ED8-D6004B199FD0}">
      <dsp:nvSpPr>
        <dsp:cNvPr id="0" name=""/>
        <dsp:cNvSpPr/>
      </dsp:nvSpPr>
      <dsp:spPr>
        <a:xfrm>
          <a:off x="6507499" y="1359501"/>
          <a:ext cx="472694" cy="472694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200" kern="1200" dirty="0">
            <a:latin typeface="Calibri" panose="020F0502020204030204" pitchFamily="34" charset="0"/>
          </a:endParaRPr>
        </a:p>
      </dsp:txBody>
      <dsp:txXfrm>
        <a:off x="6613855" y="1359501"/>
        <a:ext cx="259982" cy="355702"/>
      </dsp:txXfrm>
    </dsp:sp>
    <dsp:sp modelId="{3B048750-A47E-4C37-A8DA-177DD113031F}">
      <dsp:nvSpPr>
        <dsp:cNvPr id="0" name=""/>
        <dsp:cNvSpPr/>
      </dsp:nvSpPr>
      <dsp:spPr>
        <a:xfrm>
          <a:off x="6992528" y="2175606"/>
          <a:ext cx="472694" cy="472694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200" kern="1200" dirty="0"/>
        </a:p>
      </dsp:txBody>
      <dsp:txXfrm>
        <a:off x="7098884" y="2175606"/>
        <a:ext cx="259982" cy="355702"/>
      </dsp:txXfrm>
    </dsp:sp>
    <dsp:sp modelId="{61D3F0BB-CE6F-4E9C-8680-2AF3F15D63B0}">
      <dsp:nvSpPr>
        <dsp:cNvPr id="0" name=""/>
        <dsp:cNvSpPr/>
      </dsp:nvSpPr>
      <dsp:spPr>
        <a:xfrm>
          <a:off x="7477557" y="3011911"/>
          <a:ext cx="472694" cy="472694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200" kern="1200" dirty="0">
            <a:latin typeface="Calibri" panose="020F0502020204030204" pitchFamily="34" charset="0"/>
          </a:endParaRPr>
        </a:p>
      </dsp:txBody>
      <dsp:txXfrm>
        <a:off x="7583913" y="3011911"/>
        <a:ext cx="259982" cy="35570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F69277-B408-4A1E-805D-82B064D7882D}">
      <dsp:nvSpPr>
        <dsp:cNvPr id="0" name=""/>
        <dsp:cNvSpPr/>
      </dsp:nvSpPr>
      <dsp:spPr>
        <a:xfrm>
          <a:off x="0" y="0"/>
          <a:ext cx="6624736" cy="95690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kern="1200" dirty="0" smtClean="0">
              <a:latin typeface="Calibri" panose="020F0502020204030204" pitchFamily="34" charset="0"/>
            </a:rPr>
            <a:t>Se debe confeccionar y enviar una vez iniciado el proyecto</a:t>
          </a:r>
          <a:endParaRPr lang="es-CL" sz="1200" kern="1200" dirty="0">
            <a:latin typeface="Calibri" panose="020F0502020204030204" pitchFamily="34" charset="0"/>
          </a:endParaRPr>
        </a:p>
      </dsp:txBody>
      <dsp:txXfrm>
        <a:off x="28027" y="28027"/>
        <a:ext cx="5511302" cy="900850"/>
      </dsp:txXfrm>
    </dsp:sp>
    <dsp:sp modelId="{0FF0426A-E5A4-41FC-9AB5-F19457E375E3}">
      <dsp:nvSpPr>
        <dsp:cNvPr id="0" name=""/>
        <dsp:cNvSpPr/>
      </dsp:nvSpPr>
      <dsp:spPr>
        <a:xfrm>
          <a:off x="554821" y="1130887"/>
          <a:ext cx="6624736" cy="95690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kern="1200" dirty="0" smtClean="0">
              <a:latin typeface="Calibri" panose="020F0502020204030204" pitchFamily="34" charset="0"/>
            </a:rPr>
            <a:t>Debe estar firmado por el Director del Proyecto </a:t>
          </a:r>
          <a:r>
            <a:rPr lang="es-CL" sz="1200" kern="1200" dirty="0" smtClean="0">
              <a:latin typeface="Calibri" panose="020F0502020204030204" pitchFamily="34" charset="0"/>
            </a:rPr>
            <a:t>más </a:t>
          </a:r>
          <a:r>
            <a:rPr lang="es-CL" sz="1200" kern="1200" dirty="0" smtClean="0">
              <a:latin typeface="Calibri" panose="020F0502020204030204" pitchFamily="34" charset="0"/>
            </a:rPr>
            <a:t>los Representantes Institucionales de las todas Instituciones participantes del proyecto</a:t>
          </a:r>
          <a:endParaRPr lang="es-CL" sz="1200" kern="1200" dirty="0">
            <a:latin typeface="Calibri" panose="020F0502020204030204" pitchFamily="34" charset="0"/>
          </a:endParaRPr>
        </a:p>
      </dsp:txBody>
      <dsp:txXfrm>
        <a:off x="582848" y="1158914"/>
        <a:ext cx="5391872" cy="900850"/>
      </dsp:txXfrm>
    </dsp:sp>
    <dsp:sp modelId="{E55A1E4A-36BD-4C10-9046-EEF5B7A977A1}">
      <dsp:nvSpPr>
        <dsp:cNvPr id="0" name=""/>
        <dsp:cNvSpPr/>
      </dsp:nvSpPr>
      <dsp:spPr>
        <a:xfrm>
          <a:off x="1101362" y="2261774"/>
          <a:ext cx="6624736" cy="95690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kern="1200" dirty="0" smtClean="0">
              <a:latin typeface="Calibri" panose="020F0502020204030204" pitchFamily="34" charset="0"/>
            </a:rPr>
            <a:t>Se envía a FONDEF para revisión y  V°B° del  Analista Financiero, Ejecutivo Proyecto  y el Encargado de Administración y Finanzas de FONDEF.</a:t>
          </a:r>
          <a:endParaRPr lang="es-CL" sz="1200" kern="1200" dirty="0">
            <a:latin typeface="Calibri" panose="020F0502020204030204" pitchFamily="34" charset="0"/>
          </a:endParaRPr>
        </a:p>
      </dsp:txBody>
      <dsp:txXfrm>
        <a:off x="1129389" y="2289801"/>
        <a:ext cx="5400153" cy="900850"/>
      </dsp:txXfrm>
    </dsp:sp>
    <dsp:sp modelId="{CD913834-A660-4521-A318-A1089A296C75}">
      <dsp:nvSpPr>
        <dsp:cNvPr id="0" name=""/>
        <dsp:cNvSpPr/>
      </dsp:nvSpPr>
      <dsp:spPr>
        <a:xfrm>
          <a:off x="1656183" y="3392661"/>
          <a:ext cx="6624736" cy="95690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kern="1200" dirty="0" smtClean="0">
              <a:latin typeface="Calibri" panose="020F0502020204030204" pitchFamily="34" charset="0"/>
            </a:rPr>
            <a:t>Se carga a la plataforma de S+C</a:t>
          </a:r>
          <a:endParaRPr lang="es-CL" sz="1200" kern="1200" dirty="0">
            <a:latin typeface="Calibri" panose="020F0502020204030204" pitchFamily="34" charset="0"/>
          </a:endParaRPr>
        </a:p>
      </dsp:txBody>
      <dsp:txXfrm>
        <a:off x="1684210" y="3420688"/>
        <a:ext cx="5391872" cy="900850"/>
      </dsp:txXfrm>
    </dsp:sp>
    <dsp:sp modelId="{4F9CE17E-E646-4BDA-91E1-C5F82DF8B91C}">
      <dsp:nvSpPr>
        <dsp:cNvPr id="0" name=""/>
        <dsp:cNvSpPr/>
      </dsp:nvSpPr>
      <dsp:spPr>
        <a:xfrm>
          <a:off x="6002748" y="732901"/>
          <a:ext cx="621987" cy="621987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200" kern="1200" dirty="0">
            <a:latin typeface="Calibri" panose="020F0502020204030204" pitchFamily="34" charset="0"/>
          </a:endParaRPr>
        </a:p>
      </dsp:txBody>
      <dsp:txXfrm>
        <a:off x="6142695" y="732901"/>
        <a:ext cx="342093" cy="468045"/>
      </dsp:txXfrm>
    </dsp:sp>
    <dsp:sp modelId="{300A488D-2B9F-46EC-A91B-4B493584EA65}">
      <dsp:nvSpPr>
        <dsp:cNvPr id="0" name=""/>
        <dsp:cNvSpPr/>
      </dsp:nvSpPr>
      <dsp:spPr>
        <a:xfrm>
          <a:off x="6557569" y="1863789"/>
          <a:ext cx="621987" cy="621987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200" kern="1200" dirty="0">
            <a:latin typeface="Calibri" panose="020F0502020204030204" pitchFamily="34" charset="0"/>
          </a:endParaRPr>
        </a:p>
      </dsp:txBody>
      <dsp:txXfrm>
        <a:off x="6697516" y="1863789"/>
        <a:ext cx="342093" cy="468045"/>
      </dsp:txXfrm>
    </dsp:sp>
    <dsp:sp modelId="{98558173-13D5-404E-8AFE-3F1B1408122B}">
      <dsp:nvSpPr>
        <dsp:cNvPr id="0" name=""/>
        <dsp:cNvSpPr/>
      </dsp:nvSpPr>
      <dsp:spPr>
        <a:xfrm>
          <a:off x="7104110" y="2994676"/>
          <a:ext cx="621987" cy="621987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200" kern="1200" dirty="0">
            <a:latin typeface="Calibri" panose="020F0502020204030204" pitchFamily="34" charset="0"/>
          </a:endParaRPr>
        </a:p>
      </dsp:txBody>
      <dsp:txXfrm>
        <a:off x="7244057" y="2994676"/>
        <a:ext cx="342093" cy="4680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D0FEB7-DFEE-45DC-9AAB-B05DDD114CBE}">
      <dsp:nvSpPr>
        <dsp:cNvPr id="0" name=""/>
        <dsp:cNvSpPr/>
      </dsp:nvSpPr>
      <dsp:spPr>
        <a:xfrm>
          <a:off x="0" y="936108"/>
          <a:ext cx="7859216" cy="129613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962" tIns="312420" rIns="609962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200" kern="1200" dirty="0" smtClean="0">
              <a:latin typeface="Calibri" panose="020F0502020204030204" pitchFamily="34" charset="0"/>
            </a:rPr>
            <a:t>Contratos empresas asociadas</a:t>
          </a:r>
          <a:endParaRPr lang="es-CL" sz="1200" kern="1200" dirty="0">
            <a:latin typeface="Calibri" panose="020F050202020403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200" kern="1200" dirty="0" smtClean="0">
              <a:latin typeface="Calibri" panose="020F0502020204030204" pitchFamily="34" charset="0"/>
            </a:rPr>
            <a:t>Envió de Certificados de Ética, Bioética y Bioseguridad (según corresponda)</a:t>
          </a:r>
          <a:endParaRPr lang="es-CL" sz="1200" kern="1200" dirty="0">
            <a:latin typeface="Calibri" panose="020F050202020403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200" kern="1200" dirty="0" smtClean="0">
              <a:latin typeface="Calibri" panose="020F0502020204030204" pitchFamily="34" charset="0"/>
            </a:rPr>
            <a:t>Firma de resolución de convenio</a:t>
          </a:r>
          <a:endParaRPr lang="es-CL" sz="1200" kern="1200" dirty="0">
            <a:latin typeface="Calibri" panose="020F050202020403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200" kern="1200" dirty="0" smtClean="0">
              <a:latin typeface="Calibri" panose="020F0502020204030204" pitchFamily="34" charset="0"/>
            </a:rPr>
            <a:t>Informa cuenta corriente</a:t>
          </a:r>
          <a:endParaRPr lang="es-CL" sz="1200" kern="1200" dirty="0">
            <a:latin typeface="Calibri" panose="020F0502020204030204" pitchFamily="34" charset="0"/>
          </a:endParaRPr>
        </a:p>
      </dsp:txBody>
      <dsp:txXfrm>
        <a:off x="63272" y="999380"/>
        <a:ext cx="7732672" cy="1169590"/>
      </dsp:txXfrm>
    </dsp:sp>
    <dsp:sp modelId="{9786A530-929C-4826-956D-5452222D19E0}">
      <dsp:nvSpPr>
        <dsp:cNvPr id="0" name=""/>
        <dsp:cNvSpPr/>
      </dsp:nvSpPr>
      <dsp:spPr>
        <a:xfrm>
          <a:off x="432048" y="648087"/>
          <a:ext cx="5501451" cy="57908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942" tIns="0" rIns="207942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kern="1200" dirty="0" smtClean="0">
              <a:latin typeface="Calibri" panose="020F0502020204030204" pitchFamily="34" charset="0"/>
            </a:rPr>
            <a:t>Primer Giro de Fondos (Aplica para proyectos IT15) </a:t>
          </a:r>
          <a:endParaRPr lang="es-CL" sz="1200" kern="1200" dirty="0">
            <a:latin typeface="Calibri" panose="020F0502020204030204" pitchFamily="34" charset="0"/>
          </a:endParaRPr>
        </a:p>
      </dsp:txBody>
      <dsp:txXfrm>
        <a:off x="460317" y="676356"/>
        <a:ext cx="5444913" cy="52254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971580-89CD-422B-A6B9-D04AFDD97562}">
      <dsp:nvSpPr>
        <dsp:cNvPr id="0" name=""/>
        <dsp:cNvSpPr/>
      </dsp:nvSpPr>
      <dsp:spPr>
        <a:xfrm>
          <a:off x="1345" y="8138"/>
          <a:ext cx="1783923" cy="17839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kern="1200" dirty="0" smtClean="0">
              <a:latin typeface="Calibri" panose="020F0502020204030204" pitchFamily="34" charset="0"/>
            </a:rPr>
            <a:t>Declaración de Gastos y Aportes</a:t>
          </a:r>
          <a:endParaRPr lang="es-CL" sz="1600" kern="1200" dirty="0">
            <a:latin typeface="Calibri" panose="020F0502020204030204" pitchFamily="34" charset="0"/>
          </a:endParaRPr>
        </a:p>
      </dsp:txBody>
      <dsp:txXfrm>
        <a:off x="262594" y="269387"/>
        <a:ext cx="1261425" cy="1261425"/>
      </dsp:txXfrm>
    </dsp:sp>
    <dsp:sp modelId="{BE1AEFC9-6879-4A68-B2A4-EA18F0CE1999}">
      <dsp:nvSpPr>
        <dsp:cNvPr id="0" name=""/>
        <dsp:cNvSpPr/>
      </dsp:nvSpPr>
      <dsp:spPr>
        <a:xfrm>
          <a:off x="1930123" y="382762"/>
          <a:ext cx="1034675" cy="1034675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600" kern="1200" dirty="0">
            <a:latin typeface="Calibri" panose="020F0502020204030204" pitchFamily="34" charset="0"/>
          </a:endParaRPr>
        </a:p>
      </dsp:txBody>
      <dsp:txXfrm>
        <a:off x="2067269" y="778422"/>
        <a:ext cx="760383" cy="243355"/>
      </dsp:txXfrm>
    </dsp:sp>
    <dsp:sp modelId="{4157E908-A3A0-4F9F-B035-6F1E6366C461}">
      <dsp:nvSpPr>
        <dsp:cNvPr id="0" name=""/>
        <dsp:cNvSpPr/>
      </dsp:nvSpPr>
      <dsp:spPr>
        <a:xfrm>
          <a:off x="3109654" y="8138"/>
          <a:ext cx="1783923" cy="17839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kern="1200" dirty="0" smtClean="0">
              <a:latin typeface="Calibri" panose="020F0502020204030204" pitchFamily="34" charset="0"/>
            </a:rPr>
            <a:t>Rendición de Cuentas</a:t>
          </a:r>
          <a:endParaRPr lang="es-CL" sz="1600" kern="1200" dirty="0">
            <a:latin typeface="Calibri" panose="020F0502020204030204" pitchFamily="34" charset="0"/>
          </a:endParaRPr>
        </a:p>
      </dsp:txBody>
      <dsp:txXfrm>
        <a:off x="3370903" y="269387"/>
        <a:ext cx="1261425" cy="1261425"/>
      </dsp:txXfrm>
    </dsp:sp>
    <dsp:sp modelId="{45BD56B5-54D0-436C-89A8-2A6643DCBD27}">
      <dsp:nvSpPr>
        <dsp:cNvPr id="0" name=""/>
        <dsp:cNvSpPr/>
      </dsp:nvSpPr>
      <dsp:spPr>
        <a:xfrm>
          <a:off x="5038432" y="382762"/>
          <a:ext cx="1034675" cy="1034675"/>
        </a:xfrm>
        <a:prstGeom prst="mathEqual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600" kern="1200" dirty="0">
            <a:latin typeface="Calibri" panose="020F0502020204030204" pitchFamily="34" charset="0"/>
          </a:endParaRPr>
        </a:p>
      </dsp:txBody>
      <dsp:txXfrm>
        <a:off x="5175578" y="595905"/>
        <a:ext cx="760383" cy="608389"/>
      </dsp:txXfrm>
    </dsp:sp>
    <dsp:sp modelId="{03398970-1332-45F3-B450-29E401DFBA53}">
      <dsp:nvSpPr>
        <dsp:cNvPr id="0" name=""/>
        <dsp:cNvSpPr/>
      </dsp:nvSpPr>
      <dsp:spPr>
        <a:xfrm>
          <a:off x="6217962" y="8138"/>
          <a:ext cx="1783923" cy="17839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kern="1200" dirty="0" smtClean="0">
              <a:latin typeface="Calibri" panose="020F0502020204030204" pitchFamily="34" charset="0"/>
            </a:rPr>
            <a:t>Rebaja de Deuda</a:t>
          </a:r>
          <a:endParaRPr lang="es-CL" sz="1600" kern="1200" dirty="0">
            <a:latin typeface="Calibri" panose="020F0502020204030204" pitchFamily="34" charset="0"/>
          </a:endParaRPr>
        </a:p>
      </dsp:txBody>
      <dsp:txXfrm>
        <a:off x="6479211" y="269387"/>
        <a:ext cx="1261425" cy="126142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D05907-F72F-43EF-8E04-2FCE8C1C7792}">
      <dsp:nvSpPr>
        <dsp:cNvPr id="0" name=""/>
        <dsp:cNvSpPr/>
      </dsp:nvSpPr>
      <dsp:spPr>
        <a:xfrm>
          <a:off x="1748402" y="0"/>
          <a:ext cx="1643241" cy="164324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kern="1200" dirty="0" smtClean="0">
              <a:latin typeface="Calibri" panose="020F0502020204030204" pitchFamily="34" charset="0"/>
            </a:rPr>
            <a:t>Giro de Fondos</a:t>
          </a:r>
          <a:endParaRPr lang="es-CL" sz="1600" kern="1200" dirty="0">
            <a:latin typeface="Calibri" panose="020F0502020204030204" pitchFamily="34" charset="0"/>
          </a:endParaRPr>
        </a:p>
      </dsp:txBody>
      <dsp:txXfrm>
        <a:off x="1989049" y="240647"/>
        <a:ext cx="1161947" cy="1161947"/>
      </dsp:txXfrm>
    </dsp:sp>
    <dsp:sp modelId="{1A9C5060-41D0-40BC-898E-2BB3E3C41AA8}">
      <dsp:nvSpPr>
        <dsp:cNvPr id="0" name=""/>
        <dsp:cNvSpPr/>
      </dsp:nvSpPr>
      <dsp:spPr>
        <a:xfrm>
          <a:off x="3525075" y="345290"/>
          <a:ext cx="953080" cy="953080"/>
        </a:xfrm>
        <a:prstGeom prst="mathEqual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600" kern="1200" dirty="0">
            <a:latin typeface="Calibri" panose="020F0502020204030204" pitchFamily="34" charset="0"/>
          </a:endParaRPr>
        </a:p>
      </dsp:txBody>
      <dsp:txXfrm>
        <a:off x="3651406" y="541624"/>
        <a:ext cx="700418" cy="560412"/>
      </dsp:txXfrm>
    </dsp:sp>
    <dsp:sp modelId="{021D7D48-A2E1-4F52-A08A-E2AAFC110624}">
      <dsp:nvSpPr>
        <dsp:cNvPr id="0" name=""/>
        <dsp:cNvSpPr/>
      </dsp:nvSpPr>
      <dsp:spPr>
        <a:xfrm>
          <a:off x="4611587" y="209"/>
          <a:ext cx="1643241" cy="164324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kern="1200" dirty="0" smtClean="0">
              <a:latin typeface="Calibri" panose="020F0502020204030204" pitchFamily="34" charset="0"/>
            </a:rPr>
            <a:t>Constituye deuda con CONICYT</a:t>
          </a:r>
          <a:endParaRPr lang="es-CL" sz="1600" kern="1200" dirty="0">
            <a:latin typeface="Calibri" panose="020F0502020204030204" pitchFamily="34" charset="0"/>
          </a:endParaRPr>
        </a:p>
      </dsp:txBody>
      <dsp:txXfrm>
        <a:off x="4852234" y="240856"/>
        <a:ext cx="1161947" cy="116194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DE1099-6035-4EDE-B032-01579DA36569}">
      <dsp:nvSpPr>
        <dsp:cNvPr id="0" name=""/>
        <dsp:cNvSpPr/>
      </dsp:nvSpPr>
      <dsp:spPr>
        <a:xfrm>
          <a:off x="2429085" y="496760"/>
          <a:ext cx="918752" cy="9187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000" kern="1200" dirty="0" smtClean="0">
              <a:latin typeface="Calibri" panose="020F0502020204030204" pitchFamily="34" charset="0"/>
            </a:rPr>
            <a:t>1. Director de Proyecto ingresa declaración en S+C</a:t>
          </a:r>
          <a:endParaRPr lang="es-CL" sz="1000" kern="1200" dirty="0">
            <a:latin typeface="Calibri" panose="020F0502020204030204" pitchFamily="34" charset="0"/>
          </a:endParaRPr>
        </a:p>
      </dsp:txBody>
      <dsp:txXfrm>
        <a:off x="2429085" y="496760"/>
        <a:ext cx="918752" cy="918752"/>
      </dsp:txXfrm>
    </dsp:sp>
    <dsp:sp modelId="{33547EBC-447C-443E-8231-9A840B846D03}">
      <dsp:nvSpPr>
        <dsp:cNvPr id="0" name=""/>
        <dsp:cNvSpPr/>
      </dsp:nvSpPr>
      <dsp:spPr>
        <a:xfrm>
          <a:off x="264676" y="469799"/>
          <a:ext cx="3448661" cy="3448661"/>
        </a:xfrm>
        <a:prstGeom prst="circularArrow">
          <a:avLst>
            <a:gd name="adj1" fmla="val 5195"/>
            <a:gd name="adj2" fmla="val 335535"/>
            <a:gd name="adj3" fmla="val 21294783"/>
            <a:gd name="adj4" fmla="val 19764888"/>
            <a:gd name="adj5" fmla="val 606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36F03E-A179-48F0-A5BC-7E5CADDEA5C0}">
      <dsp:nvSpPr>
        <dsp:cNvPr id="0" name=""/>
        <dsp:cNvSpPr/>
      </dsp:nvSpPr>
      <dsp:spPr>
        <a:xfrm>
          <a:off x="2984979" y="2207625"/>
          <a:ext cx="918752" cy="9187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000" kern="1200" dirty="0" smtClean="0">
              <a:latin typeface="Calibri" panose="020F0502020204030204" pitchFamily="34" charset="0"/>
            </a:rPr>
            <a:t>2. Se envía dentro de los 10 días siguientes al periodo a informar</a:t>
          </a:r>
          <a:endParaRPr lang="es-CL" sz="1000" kern="1200" dirty="0">
            <a:latin typeface="Calibri" panose="020F0502020204030204" pitchFamily="34" charset="0"/>
          </a:endParaRPr>
        </a:p>
      </dsp:txBody>
      <dsp:txXfrm>
        <a:off x="2984979" y="2207625"/>
        <a:ext cx="918752" cy="918752"/>
      </dsp:txXfrm>
    </dsp:sp>
    <dsp:sp modelId="{AEBFFBDF-362B-4080-AA54-823DD0B6F0ED}">
      <dsp:nvSpPr>
        <dsp:cNvPr id="0" name=""/>
        <dsp:cNvSpPr/>
      </dsp:nvSpPr>
      <dsp:spPr>
        <a:xfrm>
          <a:off x="264676" y="469799"/>
          <a:ext cx="3448661" cy="3448661"/>
        </a:xfrm>
        <a:prstGeom prst="circularArrow">
          <a:avLst>
            <a:gd name="adj1" fmla="val 5195"/>
            <a:gd name="adj2" fmla="val 335535"/>
            <a:gd name="adj3" fmla="val 4016296"/>
            <a:gd name="adj4" fmla="val 2251966"/>
            <a:gd name="adj5" fmla="val 606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E53467-E201-46CF-868A-35B1DB2E5D8F}">
      <dsp:nvSpPr>
        <dsp:cNvPr id="0" name=""/>
        <dsp:cNvSpPr/>
      </dsp:nvSpPr>
      <dsp:spPr>
        <a:xfrm>
          <a:off x="1529630" y="3264997"/>
          <a:ext cx="918752" cy="9187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000" kern="1200" dirty="0" smtClean="0">
              <a:latin typeface="Calibri" panose="020F0502020204030204" pitchFamily="34" charset="0"/>
            </a:rPr>
            <a:t>3. Analista FONDEF revisa y hace observaciones en S+C</a:t>
          </a:r>
        </a:p>
      </dsp:txBody>
      <dsp:txXfrm>
        <a:off x="1529630" y="3264997"/>
        <a:ext cx="918752" cy="918752"/>
      </dsp:txXfrm>
    </dsp:sp>
    <dsp:sp modelId="{960A1916-4E09-4619-90E4-55257FF3D057}">
      <dsp:nvSpPr>
        <dsp:cNvPr id="0" name=""/>
        <dsp:cNvSpPr/>
      </dsp:nvSpPr>
      <dsp:spPr>
        <a:xfrm>
          <a:off x="247743" y="469799"/>
          <a:ext cx="3448661" cy="3448661"/>
        </a:xfrm>
        <a:prstGeom prst="circularArrow">
          <a:avLst>
            <a:gd name="adj1" fmla="val 5195"/>
            <a:gd name="adj2" fmla="val 335535"/>
            <a:gd name="adj3" fmla="val 8212500"/>
            <a:gd name="adj4" fmla="val 6448170"/>
            <a:gd name="adj5" fmla="val 606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5A9E27-8D52-4292-A1CE-2FCAF420D309}">
      <dsp:nvSpPr>
        <dsp:cNvPr id="0" name=""/>
        <dsp:cNvSpPr/>
      </dsp:nvSpPr>
      <dsp:spPr>
        <a:xfrm>
          <a:off x="-71542" y="2207625"/>
          <a:ext cx="1210401" cy="9187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000" kern="1200" dirty="0" smtClean="0">
              <a:latin typeface="Calibri" panose="020F0502020204030204" pitchFamily="34" charset="0"/>
            </a:rPr>
            <a:t>4. El proyecto tiene 5 días de plazo para responder y enviar rectificación en S+C</a:t>
          </a:r>
          <a:endParaRPr lang="es-CL" sz="1000" kern="1200" dirty="0">
            <a:latin typeface="Calibri" panose="020F0502020204030204" pitchFamily="34" charset="0"/>
          </a:endParaRPr>
        </a:p>
      </dsp:txBody>
      <dsp:txXfrm>
        <a:off x="-71542" y="2207625"/>
        <a:ext cx="1210401" cy="918752"/>
      </dsp:txXfrm>
    </dsp:sp>
    <dsp:sp modelId="{03F4156A-51D6-40C8-943A-0F2DF6387FB3}">
      <dsp:nvSpPr>
        <dsp:cNvPr id="0" name=""/>
        <dsp:cNvSpPr/>
      </dsp:nvSpPr>
      <dsp:spPr>
        <a:xfrm>
          <a:off x="264676" y="469799"/>
          <a:ext cx="3448661" cy="3448661"/>
        </a:xfrm>
        <a:prstGeom prst="circularArrow">
          <a:avLst>
            <a:gd name="adj1" fmla="val 5195"/>
            <a:gd name="adj2" fmla="val 335535"/>
            <a:gd name="adj3" fmla="val 12299577"/>
            <a:gd name="adj4" fmla="val 10769682"/>
            <a:gd name="adj5" fmla="val 606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6E1FF5-EA09-4BF8-A4D4-0C8B3D7E2FB2}">
      <dsp:nvSpPr>
        <dsp:cNvPr id="0" name=""/>
        <dsp:cNvSpPr/>
      </dsp:nvSpPr>
      <dsp:spPr>
        <a:xfrm>
          <a:off x="630175" y="496760"/>
          <a:ext cx="918752" cy="9187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000" kern="1200" dirty="0" smtClean="0">
              <a:latin typeface="Calibri" panose="020F0502020204030204" pitchFamily="34" charset="0"/>
            </a:rPr>
            <a:t>5. Analista revisa respuesta y cierra declaración en S+C</a:t>
          </a:r>
          <a:endParaRPr lang="es-CL" sz="1000" kern="1200" dirty="0">
            <a:latin typeface="Calibri" panose="020F0502020204030204" pitchFamily="34" charset="0"/>
          </a:endParaRPr>
        </a:p>
      </dsp:txBody>
      <dsp:txXfrm>
        <a:off x="630175" y="496760"/>
        <a:ext cx="918752" cy="918752"/>
      </dsp:txXfrm>
    </dsp:sp>
    <dsp:sp modelId="{A4B2EFB0-AEED-46EA-A53F-60897E95B36D}">
      <dsp:nvSpPr>
        <dsp:cNvPr id="0" name=""/>
        <dsp:cNvSpPr/>
      </dsp:nvSpPr>
      <dsp:spPr>
        <a:xfrm>
          <a:off x="264676" y="469799"/>
          <a:ext cx="3448661" cy="3448661"/>
        </a:xfrm>
        <a:prstGeom prst="circularArrow">
          <a:avLst>
            <a:gd name="adj1" fmla="val 5195"/>
            <a:gd name="adj2" fmla="val 335535"/>
            <a:gd name="adj3" fmla="val 16867279"/>
            <a:gd name="adj4" fmla="val 15197186"/>
            <a:gd name="adj5" fmla="val 606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19F9CF-697B-4EB8-8E21-6BF8F49BBE51}">
      <dsp:nvSpPr>
        <dsp:cNvPr id="0" name=""/>
        <dsp:cNvSpPr/>
      </dsp:nvSpPr>
      <dsp:spPr>
        <a:xfrm>
          <a:off x="2213386" y="673553"/>
          <a:ext cx="1314533" cy="13145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000" b="0" kern="1200" dirty="0" smtClean="0">
              <a:latin typeface="Calibri" panose="020F0502020204030204" pitchFamily="34" charset="0"/>
            </a:rPr>
            <a:t>2. FONDEF valida la rendición y lo envía al SCR </a:t>
          </a:r>
          <a:endParaRPr lang="es-CL" sz="1000" b="0" kern="1200" dirty="0">
            <a:latin typeface="Calibri" panose="020F0502020204030204" pitchFamily="34" charset="0"/>
          </a:endParaRPr>
        </a:p>
      </dsp:txBody>
      <dsp:txXfrm>
        <a:off x="2213386" y="673553"/>
        <a:ext cx="1314533" cy="1314533"/>
      </dsp:txXfrm>
    </dsp:sp>
    <dsp:sp modelId="{3350D568-6057-4E7D-AD91-5A2A9F4F8C83}">
      <dsp:nvSpPr>
        <dsp:cNvPr id="0" name=""/>
        <dsp:cNvSpPr/>
      </dsp:nvSpPr>
      <dsp:spPr>
        <a:xfrm>
          <a:off x="208875" y="414311"/>
          <a:ext cx="3110641" cy="3110641"/>
        </a:xfrm>
        <a:prstGeom prst="circularArrow">
          <a:avLst>
            <a:gd name="adj1" fmla="val 8241"/>
            <a:gd name="adj2" fmla="val 575443"/>
            <a:gd name="adj3" fmla="val 2966940"/>
            <a:gd name="adj4" fmla="val 49655"/>
            <a:gd name="adj5" fmla="val 961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3346FA-43A4-4B3A-99BA-C6D983316B1E}">
      <dsp:nvSpPr>
        <dsp:cNvPr id="0" name=""/>
        <dsp:cNvSpPr/>
      </dsp:nvSpPr>
      <dsp:spPr>
        <a:xfrm>
          <a:off x="1106929" y="2589991"/>
          <a:ext cx="1314533" cy="13145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000" b="0" kern="1200" dirty="0" smtClean="0">
              <a:latin typeface="Calibri" panose="020F0502020204030204" pitchFamily="34" charset="0"/>
            </a:rPr>
            <a:t>3. Se rebaja la deuda contable con CONICYT</a:t>
          </a:r>
          <a:endParaRPr lang="es-CL" sz="1000" b="0" kern="1200" dirty="0">
            <a:latin typeface="Calibri" panose="020F0502020204030204" pitchFamily="34" charset="0"/>
          </a:endParaRPr>
        </a:p>
      </dsp:txBody>
      <dsp:txXfrm>
        <a:off x="1106929" y="2589991"/>
        <a:ext cx="1314533" cy="1314533"/>
      </dsp:txXfrm>
    </dsp:sp>
    <dsp:sp modelId="{8F384D43-770D-43F6-87B2-223C0BFD2212}">
      <dsp:nvSpPr>
        <dsp:cNvPr id="0" name=""/>
        <dsp:cNvSpPr/>
      </dsp:nvSpPr>
      <dsp:spPr>
        <a:xfrm>
          <a:off x="208875" y="414311"/>
          <a:ext cx="3110641" cy="3110641"/>
        </a:xfrm>
        <a:prstGeom prst="circularArrow">
          <a:avLst>
            <a:gd name="adj1" fmla="val 8241"/>
            <a:gd name="adj2" fmla="val 575443"/>
            <a:gd name="adj3" fmla="val 10174902"/>
            <a:gd name="adj4" fmla="val 7257617"/>
            <a:gd name="adj5" fmla="val 961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BCF5B9-8DD0-4E17-B0CD-02EDF08FF77B}">
      <dsp:nvSpPr>
        <dsp:cNvPr id="0" name=""/>
        <dsp:cNvSpPr/>
      </dsp:nvSpPr>
      <dsp:spPr>
        <a:xfrm>
          <a:off x="473" y="673553"/>
          <a:ext cx="1314533" cy="13145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000" b="0" kern="1200" dirty="0" smtClean="0">
              <a:latin typeface="Calibri" panose="020F0502020204030204" pitchFamily="34" charset="0"/>
            </a:rPr>
            <a:t>1. Debe enviar el formulario de rendición original a FONDEF</a:t>
          </a:r>
          <a:endParaRPr lang="es-CL" sz="1000" b="0" kern="1200" dirty="0">
            <a:latin typeface="Calibri" panose="020F0502020204030204" pitchFamily="34" charset="0"/>
          </a:endParaRPr>
        </a:p>
      </dsp:txBody>
      <dsp:txXfrm>
        <a:off x="473" y="673553"/>
        <a:ext cx="1314533" cy="1314533"/>
      </dsp:txXfrm>
    </dsp:sp>
    <dsp:sp modelId="{B8CD4010-8D7F-4A63-A437-83610E9919A1}">
      <dsp:nvSpPr>
        <dsp:cNvPr id="0" name=""/>
        <dsp:cNvSpPr/>
      </dsp:nvSpPr>
      <dsp:spPr>
        <a:xfrm>
          <a:off x="217460" y="414311"/>
          <a:ext cx="3110641" cy="3110641"/>
        </a:xfrm>
        <a:prstGeom prst="circularArrow">
          <a:avLst>
            <a:gd name="adj1" fmla="val 8241"/>
            <a:gd name="adj2" fmla="val 575443"/>
            <a:gd name="adj3" fmla="val 16859603"/>
            <a:gd name="adj4" fmla="val 14964955"/>
            <a:gd name="adj5" fmla="val 961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8723A3-5490-4B3E-9815-29D2ABFEBBBB}">
      <dsp:nvSpPr>
        <dsp:cNvPr id="0" name=""/>
        <dsp:cNvSpPr/>
      </dsp:nvSpPr>
      <dsp:spPr>
        <a:xfrm>
          <a:off x="0" y="0"/>
          <a:ext cx="6509523" cy="72593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kern="1200" dirty="0" smtClean="0">
              <a:latin typeface="Calibri" panose="020F0502020204030204" pitchFamily="34" charset="0"/>
            </a:rPr>
            <a:t>Cada vez que CONICYT realiza un giro de fondos a una institución beneficiaria, está se constituye como en un Deudor de CONICYT.</a:t>
          </a:r>
        </a:p>
      </dsp:txBody>
      <dsp:txXfrm>
        <a:off x="21262" y="21262"/>
        <a:ext cx="5664839" cy="683412"/>
      </dsp:txXfrm>
    </dsp:sp>
    <dsp:sp modelId="{1BD7CE3E-B5D5-44BC-B8AD-627108F120C0}">
      <dsp:nvSpPr>
        <dsp:cNvPr id="0" name=""/>
        <dsp:cNvSpPr/>
      </dsp:nvSpPr>
      <dsp:spPr>
        <a:xfrm>
          <a:off x="545172" y="857924"/>
          <a:ext cx="6509523" cy="72593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kern="1200" dirty="0" smtClean="0">
              <a:latin typeface="Calibri" panose="020F0502020204030204" pitchFamily="34" charset="0"/>
            </a:rPr>
            <a:t>La institución debe rendir cuentas, las cuales pueden ser aprobadas o rechazadas por CONICYT.</a:t>
          </a:r>
        </a:p>
      </dsp:txBody>
      <dsp:txXfrm>
        <a:off x="566434" y="879186"/>
        <a:ext cx="5449967" cy="683412"/>
      </dsp:txXfrm>
    </dsp:sp>
    <dsp:sp modelId="{7EF5FB03-E282-47DB-AD07-3D8C5F47047F}">
      <dsp:nvSpPr>
        <dsp:cNvPr id="0" name=""/>
        <dsp:cNvSpPr/>
      </dsp:nvSpPr>
      <dsp:spPr>
        <a:xfrm>
          <a:off x="1082208" y="1715849"/>
          <a:ext cx="6509523" cy="72593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kern="1200" dirty="0" smtClean="0">
              <a:latin typeface="Calibri" panose="020F0502020204030204" pitchFamily="34" charset="0"/>
            </a:rPr>
            <a:t>Después de </a:t>
          </a:r>
          <a:r>
            <a:rPr lang="es-CL" sz="1200" b="1" i="1" kern="1200" dirty="0" smtClean="0">
              <a:latin typeface="Calibri" panose="020F0502020204030204" pitchFamily="34" charset="0"/>
            </a:rPr>
            <a:t>12 meses </a:t>
          </a:r>
          <a:r>
            <a:rPr lang="es-CL" sz="1200" kern="1200" dirty="0" smtClean="0">
              <a:latin typeface="Calibri" panose="020F0502020204030204" pitchFamily="34" charset="0"/>
            </a:rPr>
            <a:t>de realizado el giro de fondos, si la institución no ha rendido cuentas, la deuda se considera como </a:t>
          </a:r>
          <a:r>
            <a:rPr lang="es-CL" sz="1200" b="1" kern="1200" dirty="0" smtClean="0">
              <a:latin typeface="Calibri" panose="020F0502020204030204" pitchFamily="34" charset="0"/>
            </a:rPr>
            <a:t>vencida</a:t>
          </a:r>
          <a:r>
            <a:rPr lang="es-CL" sz="1200" kern="1200" dirty="0" smtClean="0">
              <a:latin typeface="Calibri" panose="020F0502020204030204" pitchFamily="34" charset="0"/>
            </a:rPr>
            <a:t>.</a:t>
          </a:r>
        </a:p>
      </dsp:txBody>
      <dsp:txXfrm>
        <a:off x="1103470" y="1737111"/>
        <a:ext cx="5458104" cy="683412"/>
      </dsp:txXfrm>
    </dsp:sp>
    <dsp:sp modelId="{17CCC78F-653B-4294-9CCF-7C4947BBF9F0}">
      <dsp:nvSpPr>
        <dsp:cNvPr id="0" name=""/>
        <dsp:cNvSpPr/>
      </dsp:nvSpPr>
      <dsp:spPr>
        <a:xfrm>
          <a:off x="1627380" y="2573774"/>
          <a:ext cx="6509523" cy="72593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4774A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kern="1200" dirty="0" smtClean="0">
              <a:latin typeface="Calibri" panose="020F0502020204030204" pitchFamily="34" charset="0"/>
            </a:rPr>
            <a:t>Después de </a:t>
          </a:r>
          <a:r>
            <a:rPr lang="es-CL" sz="1200" b="1" i="1" kern="1200" dirty="0" smtClean="0">
              <a:latin typeface="Calibri" panose="020F0502020204030204" pitchFamily="34" charset="0"/>
            </a:rPr>
            <a:t>24 meses </a:t>
          </a:r>
          <a:r>
            <a:rPr lang="es-CL" sz="1200" kern="1200" dirty="0" smtClean="0">
              <a:latin typeface="Calibri" panose="020F0502020204030204" pitchFamily="34" charset="0"/>
            </a:rPr>
            <a:t>de realizado el giro de fondos, si la institución no ha rendido cuentas, la deuda se considera como </a:t>
          </a:r>
          <a:r>
            <a:rPr lang="es-CL" sz="1200" b="1" kern="1200" dirty="0" smtClean="0">
              <a:latin typeface="Calibri" panose="020F0502020204030204" pitchFamily="34" charset="0"/>
            </a:rPr>
            <a:t>morosa.</a:t>
          </a:r>
        </a:p>
      </dsp:txBody>
      <dsp:txXfrm>
        <a:off x="1648642" y="2595036"/>
        <a:ext cx="5449967" cy="683412"/>
      </dsp:txXfrm>
    </dsp:sp>
    <dsp:sp modelId="{FB40C164-5A9C-45F3-8B60-E48C09BFF81D}">
      <dsp:nvSpPr>
        <dsp:cNvPr id="0" name=""/>
        <dsp:cNvSpPr/>
      </dsp:nvSpPr>
      <dsp:spPr>
        <a:xfrm>
          <a:off x="6037664" y="556001"/>
          <a:ext cx="471858" cy="471858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200" kern="1200" dirty="0">
            <a:latin typeface="Calibri" panose="020F0502020204030204" pitchFamily="34" charset="0"/>
          </a:endParaRPr>
        </a:p>
      </dsp:txBody>
      <dsp:txXfrm>
        <a:off x="6143832" y="556001"/>
        <a:ext cx="259522" cy="355073"/>
      </dsp:txXfrm>
    </dsp:sp>
    <dsp:sp modelId="{8169FC97-9716-41B0-BFC2-703740A00C98}">
      <dsp:nvSpPr>
        <dsp:cNvPr id="0" name=""/>
        <dsp:cNvSpPr/>
      </dsp:nvSpPr>
      <dsp:spPr>
        <a:xfrm>
          <a:off x="6582837" y="1413926"/>
          <a:ext cx="471858" cy="471858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200" kern="1200" dirty="0">
            <a:latin typeface="Calibri" panose="020F0502020204030204" pitchFamily="34" charset="0"/>
          </a:endParaRPr>
        </a:p>
      </dsp:txBody>
      <dsp:txXfrm>
        <a:off x="6689005" y="1413926"/>
        <a:ext cx="259522" cy="355073"/>
      </dsp:txXfrm>
    </dsp:sp>
    <dsp:sp modelId="{F01391C0-B76B-4F06-8D90-85D8CE532784}">
      <dsp:nvSpPr>
        <dsp:cNvPr id="0" name=""/>
        <dsp:cNvSpPr/>
      </dsp:nvSpPr>
      <dsp:spPr>
        <a:xfrm>
          <a:off x="7119872" y="2271851"/>
          <a:ext cx="471858" cy="471858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200" kern="1200" dirty="0">
            <a:latin typeface="Calibri" panose="020F0502020204030204" pitchFamily="34" charset="0"/>
          </a:endParaRPr>
        </a:p>
      </dsp:txBody>
      <dsp:txXfrm>
        <a:off x="7226040" y="2271851"/>
        <a:ext cx="259522" cy="35507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810283-68A0-46FE-881B-784D377E7CBD}">
      <dsp:nvSpPr>
        <dsp:cNvPr id="0" name=""/>
        <dsp:cNvSpPr/>
      </dsp:nvSpPr>
      <dsp:spPr>
        <a:xfrm>
          <a:off x="0" y="280434"/>
          <a:ext cx="7859216" cy="244810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962" tIns="354076" rIns="609962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200" kern="1200" dirty="0" smtClean="0">
              <a:latin typeface="Calibri" panose="020F0502020204030204" pitchFamily="34" charset="0"/>
            </a:rPr>
            <a:t>Una vez Finalizado el Proyecto, se deben realizar los siguientes reintegros a CONICYT, a</a:t>
          </a:r>
          <a:r>
            <a:rPr lang="es-ES_tradnl" sz="1200" kern="1200" dirty="0" smtClean="0">
              <a:latin typeface="Calibri" panose="020F0502020204030204" pitchFamily="34" charset="0"/>
            </a:rPr>
            <a:t> través de un cheque nominativo y cruzado a nombre de CONICYT – FONDEF, o bien, realizar una transferencia electrónica a la cuenta corriente habilitada para este propósito:</a:t>
          </a:r>
          <a:endParaRPr lang="es-CL" sz="1200" kern="1200" dirty="0">
            <a:latin typeface="Calibri" panose="020F050202020403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L" sz="1200" kern="1200" dirty="0">
            <a:latin typeface="Calibri" panose="020F050202020403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L" sz="1200" kern="1200" dirty="0">
            <a:latin typeface="Calibri" panose="020F050202020403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L" sz="1200" kern="1200" dirty="0">
            <a:latin typeface="Calibri" panose="020F050202020403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L" sz="1200" kern="1200" dirty="0">
            <a:latin typeface="Calibri" panose="020F050202020403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L" sz="1200" kern="1200" dirty="0">
            <a:latin typeface="Calibri" panose="020F0502020204030204" pitchFamily="34" charset="0"/>
          </a:endParaRPr>
        </a:p>
      </dsp:txBody>
      <dsp:txXfrm>
        <a:off x="119506" y="399940"/>
        <a:ext cx="7620204" cy="2209089"/>
      </dsp:txXfrm>
    </dsp:sp>
    <dsp:sp modelId="{0549801D-65CC-4ECF-AEA2-F964DFDA61D3}">
      <dsp:nvSpPr>
        <dsp:cNvPr id="0" name=""/>
        <dsp:cNvSpPr/>
      </dsp:nvSpPr>
      <dsp:spPr>
        <a:xfrm>
          <a:off x="504054" y="73049"/>
          <a:ext cx="5501451" cy="4267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942" tIns="0" rIns="207942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kern="1200" dirty="0" smtClean="0">
              <a:latin typeface="Calibri" panose="020F0502020204030204" pitchFamily="34" charset="0"/>
            </a:rPr>
            <a:t>Reintegro de fondos (Aplica para Proyectos IT15-ID15) </a:t>
          </a:r>
          <a:endParaRPr lang="es-CL" sz="1200" kern="1200" dirty="0">
            <a:latin typeface="Calibri" panose="020F0502020204030204" pitchFamily="34" charset="0"/>
          </a:endParaRPr>
        </a:p>
      </dsp:txBody>
      <dsp:txXfrm>
        <a:off x="524885" y="93880"/>
        <a:ext cx="5459789" cy="385069"/>
      </dsp:txXfrm>
    </dsp:sp>
    <dsp:sp modelId="{FC5D05AE-D99A-4063-89F8-EBE2A2768699}">
      <dsp:nvSpPr>
        <dsp:cNvPr id="0" name=""/>
        <dsp:cNvSpPr/>
      </dsp:nvSpPr>
      <dsp:spPr>
        <a:xfrm>
          <a:off x="0" y="3462025"/>
          <a:ext cx="7859216" cy="68309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962" tIns="354076" rIns="609962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200" kern="1200" dirty="0" smtClean="0">
              <a:latin typeface="Calibri" panose="020F0502020204030204" pitchFamily="34" charset="0"/>
            </a:rPr>
            <a:t> 15 días a contar del envió de la ultima declaración de gastos.	</a:t>
          </a:r>
          <a:endParaRPr lang="es-CL" sz="1200" kern="1200" dirty="0">
            <a:latin typeface="Calibri" panose="020F0502020204030204" pitchFamily="34" charset="0"/>
          </a:endParaRPr>
        </a:p>
      </dsp:txBody>
      <dsp:txXfrm>
        <a:off x="33346" y="3495371"/>
        <a:ext cx="7792524" cy="616399"/>
      </dsp:txXfrm>
    </dsp:sp>
    <dsp:sp modelId="{FCBD37CD-6876-43E4-A35B-2F17A0C4689E}">
      <dsp:nvSpPr>
        <dsp:cNvPr id="0" name=""/>
        <dsp:cNvSpPr/>
      </dsp:nvSpPr>
      <dsp:spPr>
        <a:xfrm>
          <a:off x="602817" y="3252957"/>
          <a:ext cx="5501451" cy="4252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942" tIns="0" rIns="207942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kern="1200" dirty="0" smtClean="0">
              <a:latin typeface="Calibri" panose="020F0502020204030204" pitchFamily="34" charset="0"/>
            </a:rPr>
            <a:t>Saldo no Declarado en Plataforma S+C</a:t>
          </a:r>
          <a:endParaRPr lang="es-CL" sz="1200" kern="1200" dirty="0">
            <a:latin typeface="Calibri" panose="020F0502020204030204" pitchFamily="34" charset="0"/>
          </a:endParaRPr>
        </a:p>
      </dsp:txBody>
      <dsp:txXfrm>
        <a:off x="623577" y="3273717"/>
        <a:ext cx="5459931" cy="3837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CL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3EEDBAF-01C1-4CFF-8B0C-0C10BAFFD924}" type="datetimeFigureOut">
              <a:rPr lang="es-CL" smtClean="0"/>
              <a:t>03-05-2016</a:t>
            </a:fld>
            <a:endParaRPr lang="es-CL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CL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B8DF467-6FD5-4A7F-AB4B-A5AD43F0529D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1136797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275" cy="49667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49863" y="0"/>
            <a:ext cx="2946275" cy="49667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CDC8AE-E3DF-4C73-92D3-64828C28A8DF}" type="datetimeFigureOut">
              <a:rPr lang="es-CL" smtClean="0"/>
              <a:t>03-05-2016</a:t>
            </a:fld>
            <a:endParaRPr lang="es-CL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0384" y="4715831"/>
            <a:ext cx="5436909" cy="446664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1" y="9428273"/>
            <a:ext cx="2946275" cy="4966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49863" y="9428273"/>
            <a:ext cx="2946275" cy="4966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38FB7E-6ABE-48CD-AEB3-6874386A8CE7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6921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8FB7E-6ABE-48CD-AEB3-6874386A8CE7}" type="slidenum">
              <a:rPr lang="es-CL" smtClean="0"/>
              <a:t>3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35696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8FB7E-6ABE-48CD-AEB3-6874386A8CE7}" type="slidenum">
              <a:rPr lang="es-CL" smtClean="0"/>
              <a:t>4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1857278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8FB7E-6ABE-48CD-AEB3-6874386A8CE7}" type="slidenum">
              <a:rPr lang="es-CL" smtClean="0"/>
              <a:t>24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5631918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8FB7E-6ABE-48CD-AEB3-6874386A8CE7}" type="slidenum">
              <a:rPr lang="es-CL" smtClean="0"/>
              <a:t>25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381031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3" descr="POWER PORTADA-01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ctrTitle" hasCustomPrompt="1"/>
          </p:nvPr>
        </p:nvSpPr>
        <p:spPr>
          <a:xfrm>
            <a:off x="685800" y="2319015"/>
            <a:ext cx="7772400" cy="1470025"/>
          </a:xfrm>
        </p:spPr>
        <p:txBody>
          <a:bodyPr>
            <a:normAutofit/>
          </a:bodyPr>
          <a:lstStyle>
            <a:lvl1pPr>
              <a:defRPr sz="36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s-CL" dirty="0" smtClean="0"/>
              <a:t>Titulo de la presentación en un máximo de dos líneas (</a:t>
            </a:r>
            <a:r>
              <a:rPr lang="es-CL" dirty="0" err="1" smtClean="0"/>
              <a:t>verdana</a:t>
            </a:r>
            <a:r>
              <a:rPr lang="es-CL" dirty="0" smtClean="0"/>
              <a:t>)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683568" y="4268688"/>
            <a:ext cx="7776864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CL" dirty="0" smtClean="0"/>
              <a:t>Subtítulo de la presentación en una línea</a:t>
            </a:r>
          </a:p>
        </p:txBody>
      </p:sp>
    </p:spTree>
    <p:extLst>
      <p:ext uri="{BB962C8B-B14F-4D97-AF65-F5344CB8AC3E}">
        <p14:creationId xmlns:p14="http://schemas.microsoft.com/office/powerpoint/2010/main" val="39614039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2" descr="INTERIOR-0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7139136" cy="1143000"/>
          </a:xfrm>
        </p:spPr>
        <p:txBody>
          <a:bodyPr>
            <a:normAutofit/>
          </a:bodyPr>
          <a:lstStyle>
            <a:lvl1pPr algn="l">
              <a:defRPr sz="1300" baseline="0"/>
            </a:lvl1pPr>
          </a:lstStyle>
          <a:p>
            <a:r>
              <a:rPr lang="es-ES" dirty="0" smtClean="0"/>
              <a:t>Nombre del Programa</a:t>
            </a:r>
            <a:br>
              <a:rPr lang="es-ES" dirty="0" smtClean="0"/>
            </a:br>
            <a:r>
              <a:rPr lang="es-ES" dirty="0" smtClean="0"/>
              <a:t>Comisión Nacional de Investigación Científica y Tecnológica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 hasCustomPrompt="1"/>
          </p:nvPr>
        </p:nvSpPr>
        <p:spPr>
          <a:xfrm>
            <a:off x="467544" y="1556792"/>
            <a:ext cx="8229600" cy="4525963"/>
          </a:xfrm>
        </p:spPr>
        <p:txBody>
          <a:bodyPr/>
          <a:lstStyle>
            <a:lvl1pPr fontAlgn="base">
              <a:spcAft>
                <a:spcPct val="0"/>
              </a:spcAft>
              <a:buClr>
                <a:srgbClr val="006CB7"/>
              </a:buClr>
              <a:buFont typeface="Arial" pitchFamily="-112" charset="0"/>
              <a:buChar char="•"/>
              <a:defRPr baseline="0"/>
            </a:lvl1pPr>
            <a:lvl2pPr fontAlgn="base">
              <a:spcAft>
                <a:spcPct val="0"/>
              </a:spcAft>
              <a:buFont typeface="Arial" pitchFamily="-112" charset="0"/>
              <a:buChar char="–"/>
              <a:defRPr/>
            </a:lvl2pPr>
            <a:lvl3pPr fontAlgn="base">
              <a:spcAft>
                <a:spcPct val="0"/>
              </a:spcAft>
              <a:buFont typeface="Arial" pitchFamily="-112" charset="0"/>
              <a:buChar char="•"/>
              <a:defRPr/>
            </a:lvl3pPr>
          </a:lstStyle>
          <a:p>
            <a:pPr lvl="0"/>
            <a:r>
              <a:rPr lang="es-ES" dirty="0" smtClean="0"/>
              <a:t>Diapositivas para presentaciones de Programas o Departamentos (</a:t>
            </a:r>
            <a:r>
              <a:rPr lang="es-ES" dirty="0" err="1" smtClean="0"/>
              <a:t>verdana</a:t>
            </a:r>
            <a:r>
              <a:rPr lang="es-ES" dirty="0" smtClean="0"/>
              <a:t>)</a:t>
            </a:r>
          </a:p>
          <a:p>
            <a:pPr lvl="1"/>
            <a:r>
              <a:rPr lang="es-ES" dirty="0" smtClean="0"/>
              <a:t>Segundo nivel (</a:t>
            </a:r>
            <a:r>
              <a:rPr lang="es-ES" dirty="0" err="1" smtClean="0"/>
              <a:t>verdana</a:t>
            </a:r>
            <a:r>
              <a:rPr lang="es-ES" dirty="0" smtClean="0"/>
              <a:t>)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122505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3" descr="POWER PORTADA-01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200" b="1" cap="all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s-CL" dirty="0" smtClean="0"/>
              <a:t>Titulo de la presentación en un máximo de dos líneas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CL" dirty="0" smtClean="0"/>
              <a:t>Subtítulo de la presentación en una línea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C27561C2-1505-4D2A-8EA0-97396F696B67}" type="datetimeFigureOut">
              <a:rPr lang="es-CL" smtClean="0"/>
              <a:pPr/>
              <a:t>03-05-2016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638462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2" descr="INTERIOR-0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24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20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24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20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 dirty="0"/>
          </a:p>
        </p:txBody>
      </p:sp>
      <p:sp>
        <p:nvSpPr>
          <p:cNvPr id="7" name="1 Título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7139136" cy="1143000"/>
          </a:xfrm>
        </p:spPr>
        <p:txBody>
          <a:bodyPr>
            <a:normAutofit/>
          </a:bodyPr>
          <a:lstStyle>
            <a:lvl1pPr algn="l">
              <a:defRPr sz="1300" baseline="0"/>
            </a:lvl1pPr>
          </a:lstStyle>
          <a:p>
            <a:r>
              <a:rPr lang="es-ES" dirty="0" smtClean="0"/>
              <a:t>Nombre del Programa</a:t>
            </a:r>
            <a:br>
              <a:rPr lang="es-ES" dirty="0" smtClean="0"/>
            </a:br>
            <a:r>
              <a:rPr lang="es-ES" dirty="0" smtClean="0"/>
              <a:t>Comisión Nacional de Investigación Científica y Tecnológica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91498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2" descr="INTERIOR-0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7139136" cy="1143000"/>
          </a:xfrm>
        </p:spPr>
        <p:txBody>
          <a:bodyPr>
            <a:normAutofit/>
          </a:bodyPr>
          <a:lstStyle>
            <a:lvl1pPr algn="l">
              <a:defRPr sz="1300"/>
            </a:lvl1pPr>
          </a:lstStyle>
          <a:p>
            <a:r>
              <a:rPr lang="es-ES" dirty="0" smtClean="0"/>
              <a:t>Nombre del Programa</a:t>
            </a:r>
            <a:br>
              <a:rPr lang="es-ES" dirty="0" smtClean="0"/>
            </a:br>
            <a:r>
              <a:rPr lang="es-ES" dirty="0" smtClean="0"/>
              <a:t>Comisión Nacional de Investigación Científica y Tecnológica</a:t>
            </a:r>
            <a:endParaRPr lang="es-CL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718270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358032"/>
            <a:ext cx="4040188" cy="3951288"/>
          </a:xfrm>
        </p:spPr>
        <p:txBody>
          <a:bodyPr/>
          <a:lstStyle>
            <a:lvl1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718270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358032"/>
            <a:ext cx="4041775" cy="3951288"/>
          </a:xfrm>
        </p:spPr>
        <p:txBody>
          <a:bodyPr/>
          <a:lstStyle>
            <a:lvl1pPr marL="0" indent="0">
              <a:buNone/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 dirty="0" smtClean="0"/>
          </a:p>
        </p:txBody>
      </p:sp>
    </p:spTree>
    <p:extLst>
      <p:ext uri="{BB962C8B-B14F-4D97-AF65-F5344CB8AC3E}">
        <p14:creationId xmlns:p14="http://schemas.microsoft.com/office/powerpoint/2010/main" val="2870470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2" descr="INTERIOR-0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6923112" cy="1143000"/>
          </a:xfrm>
        </p:spPr>
        <p:txBody>
          <a:bodyPr>
            <a:normAutofit/>
          </a:bodyPr>
          <a:lstStyle>
            <a:lvl1pPr>
              <a:defRPr sz="24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s-CL" dirty="0" smtClean="0"/>
              <a:t>Subtítulo de la presentación en una línea</a:t>
            </a:r>
          </a:p>
        </p:txBody>
      </p:sp>
    </p:spTree>
    <p:extLst>
      <p:ext uri="{BB962C8B-B14F-4D97-AF65-F5344CB8AC3E}">
        <p14:creationId xmlns:p14="http://schemas.microsoft.com/office/powerpoint/2010/main" val="1431581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3" descr="POWER PORTADA-01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561C2-1505-4D2A-8EA0-97396F696B67}" type="datetimeFigureOut">
              <a:rPr lang="es-CL" smtClean="0"/>
              <a:pPr/>
              <a:t>03-05-2016</a:t>
            </a:fld>
            <a:endParaRPr lang="es-CL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89197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2" descr="INTERIOR-0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28215"/>
            <a:ext cx="3008313" cy="1162050"/>
          </a:xfrm>
        </p:spPr>
        <p:txBody>
          <a:bodyPr anchor="b">
            <a:normAutofit/>
          </a:bodyPr>
          <a:lstStyle>
            <a:lvl1pPr algn="l">
              <a:defRPr sz="1600" b="1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528215"/>
            <a:ext cx="4021286" cy="5853113"/>
          </a:xfrm>
        </p:spPr>
        <p:txBody>
          <a:bodyPr/>
          <a:lstStyle>
            <a:lvl1pPr>
              <a:defRPr sz="24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20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690265"/>
            <a:ext cx="3008313" cy="4691063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650734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2" descr="INTERIOR-0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Autofit/>
          </a:bodyPr>
          <a:lstStyle>
            <a:lvl1pPr algn="l">
              <a:defRPr sz="1600" b="1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 smtClean="0"/>
              <a:t>Haga clic en el icono para agregar una imagen</a:t>
            </a:r>
            <a:endParaRPr lang="es-CL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575473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Nombre del Programa</a:t>
            </a:r>
            <a:br>
              <a:rPr lang="es-ES" dirty="0" smtClean="0"/>
            </a:br>
            <a:r>
              <a:rPr lang="es-ES" dirty="0" smtClean="0"/>
              <a:t>Comisión Nacional de Investigación Científica y Tecnológica</a:t>
            </a:r>
            <a:br>
              <a:rPr lang="es-ES" dirty="0" smtClean="0"/>
            </a:br>
            <a:endParaRPr lang="es-CL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CL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7561C2-1505-4D2A-8EA0-97396F696B67}" type="datetimeFigureOut">
              <a:rPr lang="es-CL" smtClean="0"/>
              <a:pPr/>
              <a:t>03-05-2016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748DF-C75A-4687-94D5-41AA4039598C}" type="slidenum">
              <a:rPr lang="es-CL" smtClean="0"/>
              <a:pPr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615560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13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0.emf"/><Relationship Id="rId4" Type="http://schemas.openxmlformats.org/officeDocument/2006/relationships/oleObject" Target="../embeddings/Hoja_de_c_lculo_de_Microsoft_Excel_97-20032.xls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1.emf"/><Relationship Id="rId4" Type="http://schemas.openxmlformats.org/officeDocument/2006/relationships/oleObject" Target="../embeddings/Hoja_de_c_lculo_de_Microsoft_Excel_97-20033.xls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2.emf"/><Relationship Id="rId4" Type="http://schemas.openxmlformats.org/officeDocument/2006/relationships/oleObject" Target="../embeddings/Hoja_de_c_lculo_de_Microsoft_Excel_97-20034.xls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3.emf"/><Relationship Id="rId4" Type="http://schemas.openxmlformats.org/officeDocument/2006/relationships/oleObject" Target="../embeddings/Hoja_de_c_lculo_de_Microsoft_Excel_97-20035.xls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mailto:ygutierrez@conicyt.cl" TargetMode="External"/><Relationship Id="rId3" Type="http://schemas.openxmlformats.org/officeDocument/2006/relationships/hyperlink" Target="mailto:imunoz@conicyt.cl" TargetMode="External"/><Relationship Id="rId7" Type="http://schemas.openxmlformats.org/officeDocument/2006/relationships/hyperlink" Target="mailto:vfernandez@conicyt.c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jvera@conicyt.cl" TargetMode="External"/><Relationship Id="rId5" Type="http://schemas.openxmlformats.org/officeDocument/2006/relationships/hyperlink" Target="mailto:furra@conicyt.cl" TargetMode="External"/><Relationship Id="rId4" Type="http://schemas.openxmlformats.org/officeDocument/2006/relationships/hyperlink" Target="mailto:parubio@conicyt.cl" TargetMode="External"/><Relationship Id="rId9" Type="http://schemas.openxmlformats.org/officeDocument/2006/relationships/hyperlink" Target="mailto:msanchez@conicyt.cl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mailto:preyes@conicyt.cl" TargetMode="External"/><Relationship Id="rId13" Type="http://schemas.openxmlformats.org/officeDocument/2006/relationships/hyperlink" Target="mailto:epareja@conicyt.cl" TargetMode="External"/><Relationship Id="rId3" Type="http://schemas.openxmlformats.org/officeDocument/2006/relationships/hyperlink" Target="mailto:cbruno@conicyt.cl" TargetMode="External"/><Relationship Id="rId7" Type="http://schemas.openxmlformats.org/officeDocument/2006/relationships/hyperlink" Target="mailto:fvargasb@conicyt.cl" TargetMode="External"/><Relationship Id="rId12" Type="http://schemas.openxmlformats.org/officeDocument/2006/relationships/hyperlink" Target="mailto:dcerna@conicyt.c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clagos@conicyt.cl" TargetMode="External"/><Relationship Id="rId11" Type="http://schemas.openxmlformats.org/officeDocument/2006/relationships/hyperlink" Target="mailto:ahinojosa@conicyt.cl" TargetMode="External"/><Relationship Id="rId5" Type="http://schemas.openxmlformats.org/officeDocument/2006/relationships/hyperlink" Target="mailto:pcotal@conicyt.cl" TargetMode="External"/><Relationship Id="rId15" Type="http://schemas.openxmlformats.org/officeDocument/2006/relationships/hyperlink" Target="mailto:agajardo@conicyt.cl" TargetMode="External"/><Relationship Id="rId10" Type="http://schemas.openxmlformats.org/officeDocument/2006/relationships/hyperlink" Target="mailto:rcataldo@conicyt.cl" TargetMode="External"/><Relationship Id="rId4" Type="http://schemas.openxmlformats.org/officeDocument/2006/relationships/hyperlink" Target="mailto:aliu@conicyt.cl" TargetMode="External"/><Relationship Id="rId9" Type="http://schemas.openxmlformats.org/officeDocument/2006/relationships/hyperlink" Target="mailto:dchelen@conicyt.cl" TargetMode="External"/><Relationship Id="rId14" Type="http://schemas.openxmlformats.org/officeDocument/2006/relationships/hyperlink" Target="mailto:ljaqui@conicyt.c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package" Target="../embeddings/Hoja_de_c_lculo_de_Microsoft_Excel1.xlsx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png"/><Relationship Id="rId5" Type="http://schemas.openxmlformats.org/officeDocument/2006/relationships/image" Target="../media/image8.emf"/><Relationship Id="rId4" Type="http://schemas.openxmlformats.org/officeDocument/2006/relationships/oleObject" Target="../embeddings/Hoja_de_c_lculo_de_Microsoft_Excel_97-20031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1560" y="2636912"/>
            <a:ext cx="8136904" cy="2088232"/>
          </a:xfrm>
        </p:spPr>
        <p:txBody>
          <a:bodyPr>
            <a:normAutofit/>
          </a:bodyPr>
          <a:lstStyle/>
          <a:p>
            <a:pPr algn="ctr"/>
            <a:r>
              <a:rPr lang="es-CL" sz="44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Seguimiento y Control Financiero</a:t>
            </a:r>
            <a:r>
              <a:rPr lang="es-CL" sz="40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/>
            </a:r>
            <a:br>
              <a:rPr lang="es-CL" sz="4000" b="1" dirty="0" smtClean="0">
                <a:solidFill>
                  <a:schemeClr val="tx2"/>
                </a:solidFill>
                <a:latin typeface="Calibri" panose="020F0502020204030204" pitchFamily="34" charset="0"/>
              </a:rPr>
            </a:br>
            <a:r>
              <a:rPr lang="es-CL" b="1" dirty="0">
                <a:solidFill>
                  <a:schemeClr val="tx2"/>
                </a:solidFill>
                <a:latin typeface="Calibri" panose="020F0502020204030204" pitchFamily="34" charset="0"/>
              </a:rPr>
              <a:t/>
            </a:r>
            <a:br>
              <a:rPr lang="es-CL" b="1" dirty="0">
                <a:solidFill>
                  <a:schemeClr val="tx2"/>
                </a:solidFill>
                <a:latin typeface="Calibri" panose="020F0502020204030204" pitchFamily="34" charset="0"/>
              </a:rPr>
            </a:br>
            <a:r>
              <a:rPr lang="es-CL" sz="22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Tercer Concurso IDeA en dos etapas</a:t>
            </a:r>
            <a:br>
              <a:rPr lang="es-CL" sz="2200" b="1" dirty="0" smtClean="0">
                <a:solidFill>
                  <a:schemeClr val="tx2"/>
                </a:solidFill>
                <a:latin typeface="Calibri" panose="020F0502020204030204" pitchFamily="34" charset="0"/>
              </a:rPr>
            </a:br>
            <a:r>
              <a:rPr lang="es-CL" sz="22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Cuarto Concurso de Investigación Tecnológica</a:t>
            </a:r>
            <a:endParaRPr lang="es-CL" sz="2200" b="1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83568" y="4725144"/>
            <a:ext cx="7776864" cy="1752600"/>
          </a:xfrm>
        </p:spPr>
        <p:txBody>
          <a:bodyPr/>
          <a:lstStyle/>
          <a:p>
            <a:endParaRPr lang="es-CL" dirty="0" smtClean="0"/>
          </a:p>
          <a:p>
            <a:r>
              <a:rPr lang="es-CL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Instituciones Publicas</a:t>
            </a:r>
          </a:p>
        </p:txBody>
      </p:sp>
    </p:spTree>
    <p:extLst>
      <p:ext uri="{BB962C8B-B14F-4D97-AF65-F5344CB8AC3E}">
        <p14:creationId xmlns:p14="http://schemas.microsoft.com/office/powerpoint/2010/main" val="167064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2356855"/>
              </p:ext>
            </p:extLst>
          </p:nvPr>
        </p:nvGraphicFramePr>
        <p:xfrm>
          <a:off x="611560" y="1916832"/>
          <a:ext cx="7859216" cy="2448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4 Título"/>
          <p:cNvSpPr>
            <a:spLocks noGrp="1"/>
          </p:cNvSpPr>
          <p:nvPr>
            <p:ph type="title"/>
          </p:nvPr>
        </p:nvSpPr>
        <p:spPr>
          <a:xfrm>
            <a:off x="467544" y="476672"/>
            <a:ext cx="7139136" cy="1015712"/>
          </a:xfrm>
        </p:spPr>
        <p:txBody>
          <a:bodyPr>
            <a:normAutofit/>
          </a:bodyPr>
          <a:lstStyle/>
          <a:p>
            <a:r>
              <a:rPr lang="es-CL" sz="1000" dirty="0">
                <a:latin typeface="Calibri" panose="020F0502020204030204" pitchFamily="34" charset="0"/>
              </a:rPr>
              <a:t>Proyectos </a:t>
            </a:r>
            <a:r>
              <a:rPr lang="es-CL" sz="1000" dirty="0" smtClean="0">
                <a:latin typeface="Calibri" panose="020F0502020204030204" pitchFamily="34" charset="0"/>
              </a:rPr>
              <a:t>ID15 - IT15</a:t>
            </a:r>
            <a:r>
              <a:rPr lang="es-CL" sz="1000" dirty="0">
                <a:latin typeface="Calibri" panose="020F0502020204030204" pitchFamily="34" charset="0"/>
              </a:rPr>
              <a:t/>
            </a:r>
            <a:br>
              <a:rPr lang="es-CL" sz="1000" dirty="0">
                <a:latin typeface="Calibri" panose="020F0502020204030204" pitchFamily="34" charset="0"/>
              </a:rPr>
            </a:br>
            <a:r>
              <a:rPr lang="es-CL" sz="1000" dirty="0">
                <a:latin typeface="Calibri" panose="020F0502020204030204" pitchFamily="34" charset="0"/>
              </a:rPr>
              <a:t>Programa </a:t>
            </a:r>
            <a:r>
              <a:rPr lang="es-CL" sz="1000" dirty="0" smtClean="0">
                <a:latin typeface="Calibri" panose="020F0502020204030204" pitchFamily="34" charset="0"/>
              </a:rPr>
              <a:t>FONDEF</a:t>
            </a:r>
            <a:br>
              <a:rPr lang="es-CL" sz="1000" dirty="0" smtClean="0">
                <a:latin typeface="Calibri" panose="020F0502020204030204" pitchFamily="34" charset="0"/>
              </a:rPr>
            </a:br>
            <a:r>
              <a:rPr lang="es-CL" sz="1000" dirty="0" smtClean="0">
                <a:latin typeface="Calibri" panose="020F0502020204030204" pitchFamily="34" charset="0"/>
              </a:rPr>
              <a:t>Comisión Nacional de Investigación Científica y Tecnológica</a:t>
            </a:r>
            <a:endParaRPr lang="es-CL" sz="1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69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67544" y="1600551"/>
            <a:ext cx="8136904" cy="432048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s-CL" sz="16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DEUDORES CONICYT</a:t>
            </a:r>
          </a:p>
        </p:txBody>
      </p:sp>
      <p:graphicFrame>
        <p:nvGraphicFramePr>
          <p:cNvPr id="7" name="Marcador de conteni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9448382"/>
              </p:ext>
            </p:extLst>
          </p:nvPr>
        </p:nvGraphicFramePr>
        <p:xfrm>
          <a:off x="539189" y="2073505"/>
          <a:ext cx="8136904" cy="32997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8" name="Rectángulo redondeado 27"/>
          <p:cNvSpPr/>
          <p:nvPr/>
        </p:nvSpPr>
        <p:spPr>
          <a:xfrm>
            <a:off x="539189" y="5589240"/>
            <a:ext cx="8136904" cy="554360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L" sz="1200" b="1" dirty="0">
                <a:solidFill>
                  <a:schemeClr val="tx1"/>
                </a:solidFill>
                <a:latin typeface="Calibri" panose="020F0502020204030204" pitchFamily="34" charset="0"/>
              </a:rPr>
              <a:t>El no envío de la rendición de cuentas implica que el proyecto mantiene </a:t>
            </a:r>
            <a:r>
              <a:rPr lang="es-CL" sz="12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la </a:t>
            </a:r>
            <a:r>
              <a:rPr lang="es-CL" sz="1200" b="1" dirty="0">
                <a:solidFill>
                  <a:schemeClr val="tx1"/>
                </a:solidFill>
                <a:latin typeface="Calibri" panose="020F0502020204030204" pitchFamily="34" charset="0"/>
              </a:rPr>
              <a:t>deuda vigente con CONICYT, por </a:t>
            </a:r>
            <a:r>
              <a:rPr lang="es-CL" sz="12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ende se debe considerar </a:t>
            </a:r>
            <a:r>
              <a:rPr lang="es-CL" sz="1200" b="1" dirty="0">
                <a:solidFill>
                  <a:schemeClr val="tx1"/>
                </a:solidFill>
                <a:latin typeface="Calibri" panose="020F0502020204030204" pitchFamily="34" charset="0"/>
              </a:rPr>
              <a:t>que esta situación afecta </a:t>
            </a:r>
            <a:r>
              <a:rPr lang="es-CL" sz="12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la posible contratación de nuevos </a:t>
            </a:r>
            <a:r>
              <a:rPr lang="es-CL" sz="1200" b="1" dirty="0">
                <a:solidFill>
                  <a:schemeClr val="tx1"/>
                </a:solidFill>
                <a:latin typeface="Calibri" panose="020F0502020204030204" pitchFamily="34" charset="0"/>
              </a:rPr>
              <a:t>proyectos </a:t>
            </a:r>
            <a:r>
              <a:rPr lang="es-CL" sz="12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adjudicados por </a:t>
            </a:r>
            <a:r>
              <a:rPr lang="es-CL" sz="1200" b="1" dirty="0">
                <a:solidFill>
                  <a:schemeClr val="tx1"/>
                </a:solidFill>
                <a:latin typeface="Calibri" panose="020F0502020204030204" pitchFamily="34" charset="0"/>
              </a:rPr>
              <a:t>la </a:t>
            </a:r>
            <a:r>
              <a:rPr lang="es-CL" sz="12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Institución.  </a:t>
            </a:r>
            <a:endParaRPr lang="es-CL" sz="12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4 Título"/>
          <p:cNvSpPr>
            <a:spLocks noGrp="1"/>
          </p:cNvSpPr>
          <p:nvPr>
            <p:ph type="title"/>
          </p:nvPr>
        </p:nvSpPr>
        <p:spPr>
          <a:xfrm>
            <a:off x="467544" y="476672"/>
            <a:ext cx="7139136" cy="1015712"/>
          </a:xfrm>
        </p:spPr>
        <p:txBody>
          <a:bodyPr>
            <a:normAutofit/>
          </a:bodyPr>
          <a:lstStyle/>
          <a:p>
            <a:r>
              <a:rPr lang="es-CL" sz="1000" dirty="0">
                <a:latin typeface="Calibri" panose="020F0502020204030204" pitchFamily="34" charset="0"/>
              </a:rPr>
              <a:t>Proyectos </a:t>
            </a:r>
            <a:r>
              <a:rPr lang="es-CL" sz="1000" dirty="0" smtClean="0">
                <a:latin typeface="Calibri" panose="020F0502020204030204" pitchFamily="34" charset="0"/>
              </a:rPr>
              <a:t>ID15 - IT15</a:t>
            </a:r>
            <a:r>
              <a:rPr lang="es-CL" sz="1000" dirty="0">
                <a:latin typeface="Calibri" panose="020F0502020204030204" pitchFamily="34" charset="0"/>
              </a:rPr>
              <a:t/>
            </a:r>
            <a:br>
              <a:rPr lang="es-CL" sz="1000" dirty="0">
                <a:latin typeface="Calibri" panose="020F0502020204030204" pitchFamily="34" charset="0"/>
              </a:rPr>
            </a:br>
            <a:r>
              <a:rPr lang="es-CL" sz="1000" dirty="0">
                <a:latin typeface="Calibri" panose="020F0502020204030204" pitchFamily="34" charset="0"/>
              </a:rPr>
              <a:t>Programa </a:t>
            </a:r>
            <a:r>
              <a:rPr lang="es-CL" sz="1000" dirty="0" smtClean="0">
                <a:latin typeface="Calibri" panose="020F0502020204030204" pitchFamily="34" charset="0"/>
              </a:rPr>
              <a:t>FONDEF</a:t>
            </a:r>
            <a:br>
              <a:rPr lang="es-CL" sz="1000" dirty="0" smtClean="0">
                <a:latin typeface="Calibri" panose="020F0502020204030204" pitchFamily="34" charset="0"/>
              </a:rPr>
            </a:br>
            <a:r>
              <a:rPr lang="es-CL" sz="1000" dirty="0" smtClean="0">
                <a:latin typeface="Calibri" panose="020F0502020204030204" pitchFamily="34" charset="0"/>
              </a:rPr>
              <a:t>Comisión Nacional de Investigación Científica y Tecnológica</a:t>
            </a:r>
            <a:endParaRPr lang="es-CL" sz="1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44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a 10"/>
          <p:cNvGraphicFramePr/>
          <p:nvPr>
            <p:extLst>
              <p:ext uri="{D42A27DB-BD31-4B8C-83A1-F6EECF244321}">
                <p14:modId xmlns:p14="http://schemas.microsoft.com/office/powerpoint/2010/main" val="1546243244"/>
              </p:ext>
            </p:extLst>
          </p:nvPr>
        </p:nvGraphicFramePr>
        <p:xfrm>
          <a:off x="683568" y="1492384"/>
          <a:ext cx="7859216" cy="4960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467544" y="476672"/>
            <a:ext cx="7139136" cy="1015712"/>
          </a:xfrm>
        </p:spPr>
        <p:txBody>
          <a:bodyPr>
            <a:normAutofit/>
          </a:bodyPr>
          <a:lstStyle/>
          <a:p>
            <a:r>
              <a:rPr lang="es-CL" sz="1000" dirty="0">
                <a:latin typeface="Calibri" panose="020F0502020204030204" pitchFamily="34" charset="0"/>
              </a:rPr>
              <a:t>Proyectos </a:t>
            </a:r>
            <a:r>
              <a:rPr lang="es-CL" sz="1000" dirty="0" smtClean="0">
                <a:latin typeface="Calibri" panose="020F0502020204030204" pitchFamily="34" charset="0"/>
              </a:rPr>
              <a:t>ID15 - IT15</a:t>
            </a:r>
            <a:r>
              <a:rPr lang="es-CL" sz="1000" dirty="0">
                <a:latin typeface="Calibri" panose="020F0502020204030204" pitchFamily="34" charset="0"/>
              </a:rPr>
              <a:t/>
            </a:r>
            <a:br>
              <a:rPr lang="es-CL" sz="1000" dirty="0">
                <a:latin typeface="Calibri" panose="020F0502020204030204" pitchFamily="34" charset="0"/>
              </a:rPr>
            </a:br>
            <a:r>
              <a:rPr lang="es-CL" sz="1000" dirty="0">
                <a:latin typeface="Calibri" panose="020F0502020204030204" pitchFamily="34" charset="0"/>
              </a:rPr>
              <a:t>Programa </a:t>
            </a:r>
            <a:r>
              <a:rPr lang="es-CL" sz="1000" dirty="0" smtClean="0">
                <a:latin typeface="Calibri" panose="020F0502020204030204" pitchFamily="34" charset="0"/>
              </a:rPr>
              <a:t>FONDEF</a:t>
            </a:r>
            <a:br>
              <a:rPr lang="es-CL" sz="1000" dirty="0" smtClean="0">
                <a:latin typeface="Calibri" panose="020F0502020204030204" pitchFamily="34" charset="0"/>
              </a:rPr>
            </a:br>
            <a:r>
              <a:rPr lang="es-CL" sz="1000" dirty="0" smtClean="0">
                <a:latin typeface="Calibri" panose="020F0502020204030204" pitchFamily="34" charset="0"/>
              </a:rPr>
              <a:t>Comisión Nacional de Investigación Científica y Tecnológica</a:t>
            </a:r>
            <a:endParaRPr lang="es-CL" sz="1000" dirty="0">
              <a:latin typeface="Calibri" panose="020F0502020204030204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3193604" y="2897964"/>
            <a:ext cx="2839144" cy="1074896"/>
          </a:xfrm>
          <a:prstGeom prst="roundRect">
            <a:avLst>
              <a:gd name="adj" fmla="val 22095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s-CL" sz="1100" b="1" dirty="0">
                <a:latin typeface="Calibri" panose="020F0502020204030204" pitchFamily="34" charset="0"/>
              </a:rPr>
              <a:t>Titular</a:t>
            </a:r>
            <a:r>
              <a:rPr lang="es-CL" sz="1100" dirty="0">
                <a:latin typeface="Calibri" panose="020F0502020204030204" pitchFamily="34" charset="0"/>
              </a:rPr>
              <a:t>	</a:t>
            </a:r>
            <a:r>
              <a:rPr lang="es-CL" sz="1100" dirty="0" smtClean="0">
                <a:latin typeface="Calibri" panose="020F0502020204030204" pitchFamily="34" charset="0"/>
              </a:rPr>
              <a:t>: </a:t>
            </a:r>
            <a:r>
              <a:rPr lang="es-CL" sz="1100" dirty="0">
                <a:latin typeface="Calibri" panose="020F0502020204030204" pitchFamily="34" charset="0"/>
              </a:rPr>
              <a:t>CONICYT – FONDEF</a:t>
            </a:r>
          </a:p>
          <a:p>
            <a:pPr lvl="0"/>
            <a:r>
              <a:rPr lang="es-CL" sz="1100" b="1" dirty="0">
                <a:latin typeface="Calibri" panose="020F0502020204030204" pitchFamily="34" charset="0"/>
              </a:rPr>
              <a:t>Banco</a:t>
            </a:r>
            <a:r>
              <a:rPr lang="es-CL" sz="1100" dirty="0">
                <a:latin typeface="Calibri" panose="020F0502020204030204" pitchFamily="34" charset="0"/>
              </a:rPr>
              <a:t>	</a:t>
            </a:r>
            <a:r>
              <a:rPr lang="es-CL" sz="1100" dirty="0" smtClean="0">
                <a:latin typeface="Calibri" panose="020F0502020204030204" pitchFamily="34" charset="0"/>
              </a:rPr>
              <a:t>: </a:t>
            </a:r>
            <a:r>
              <a:rPr lang="es-CL" sz="1100" dirty="0">
                <a:latin typeface="Calibri" panose="020F0502020204030204" pitchFamily="34" charset="0"/>
              </a:rPr>
              <a:t>Banco Estado</a:t>
            </a:r>
          </a:p>
          <a:p>
            <a:pPr lvl="0"/>
            <a:r>
              <a:rPr lang="es-CL" sz="1100" b="1" dirty="0">
                <a:latin typeface="Calibri" panose="020F0502020204030204" pitchFamily="34" charset="0"/>
              </a:rPr>
              <a:t>Tipo de Cuenta</a:t>
            </a:r>
            <a:r>
              <a:rPr lang="es-CL" sz="1100" dirty="0">
                <a:latin typeface="Calibri" panose="020F0502020204030204" pitchFamily="34" charset="0"/>
              </a:rPr>
              <a:t>	: Cuenta Corriente</a:t>
            </a:r>
          </a:p>
          <a:p>
            <a:pPr lvl="0"/>
            <a:r>
              <a:rPr lang="es-CL" sz="1100" b="1" dirty="0">
                <a:latin typeface="Calibri" panose="020F0502020204030204" pitchFamily="34" charset="0"/>
              </a:rPr>
              <a:t>N° de Cuenta</a:t>
            </a:r>
            <a:r>
              <a:rPr lang="es-CL" sz="1100" dirty="0">
                <a:latin typeface="Calibri" panose="020F0502020204030204" pitchFamily="34" charset="0"/>
              </a:rPr>
              <a:t>	: 9019871</a:t>
            </a:r>
          </a:p>
          <a:p>
            <a:pPr lvl="0"/>
            <a:r>
              <a:rPr lang="es-CL" sz="1100" b="1" dirty="0">
                <a:latin typeface="Calibri" panose="020F0502020204030204" pitchFamily="34" charset="0"/>
              </a:rPr>
              <a:t>RUT CONICYT</a:t>
            </a:r>
            <a:r>
              <a:rPr lang="es-CL" sz="1100" dirty="0">
                <a:latin typeface="Calibri" panose="020F0502020204030204" pitchFamily="34" charset="0"/>
              </a:rPr>
              <a:t>	: </a:t>
            </a:r>
            <a:r>
              <a:rPr lang="es-CL" sz="1100" dirty="0" smtClean="0">
                <a:latin typeface="Calibri" panose="020F0502020204030204" pitchFamily="34" charset="0"/>
              </a:rPr>
              <a:t>60.915.000-9</a:t>
            </a:r>
            <a:endParaRPr lang="es-CL" sz="11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94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6006136"/>
              </p:ext>
            </p:extLst>
          </p:nvPr>
        </p:nvGraphicFramePr>
        <p:xfrm>
          <a:off x="755576" y="2121855"/>
          <a:ext cx="7704856" cy="38994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457200" y="1608164"/>
            <a:ext cx="82912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6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CUMPLIMIENTO APORTES Y CIERRE FINANCIERO</a:t>
            </a:r>
            <a:endParaRPr lang="es-CL" sz="16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7" name="4 Título"/>
          <p:cNvSpPr>
            <a:spLocks noGrp="1"/>
          </p:cNvSpPr>
          <p:nvPr>
            <p:ph type="title"/>
          </p:nvPr>
        </p:nvSpPr>
        <p:spPr>
          <a:xfrm>
            <a:off x="467544" y="476672"/>
            <a:ext cx="7139136" cy="1015712"/>
          </a:xfrm>
        </p:spPr>
        <p:txBody>
          <a:bodyPr>
            <a:normAutofit/>
          </a:bodyPr>
          <a:lstStyle/>
          <a:p>
            <a:r>
              <a:rPr lang="es-CL" sz="1000" dirty="0">
                <a:latin typeface="Calibri" panose="020F0502020204030204" pitchFamily="34" charset="0"/>
              </a:rPr>
              <a:t>Proyectos </a:t>
            </a:r>
            <a:r>
              <a:rPr lang="es-CL" sz="1000" dirty="0" smtClean="0">
                <a:latin typeface="Calibri" panose="020F0502020204030204" pitchFamily="34" charset="0"/>
              </a:rPr>
              <a:t>ID15 - IT15</a:t>
            </a:r>
            <a:r>
              <a:rPr lang="es-CL" sz="1000" dirty="0">
                <a:latin typeface="Calibri" panose="020F0502020204030204" pitchFamily="34" charset="0"/>
              </a:rPr>
              <a:t/>
            </a:r>
            <a:br>
              <a:rPr lang="es-CL" sz="1000" dirty="0">
                <a:latin typeface="Calibri" panose="020F0502020204030204" pitchFamily="34" charset="0"/>
              </a:rPr>
            </a:br>
            <a:r>
              <a:rPr lang="es-CL" sz="1000" dirty="0">
                <a:latin typeface="Calibri" panose="020F0502020204030204" pitchFamily="34" charset="0"/>
              </a:rPr>
              <a:t>Programa </a:t>
            </a:r>
            <a:r>
              <a:rPr lang="es-CL" sz="1000" dirty="0" smtClean="0">
                <a:latin typeface="Calibri" panose="020F0502020204030204" pitchFamily="34" charset="0"/>
              </a:rPr>
              <a:t>FONDEF</a:t>
            </a:r>
            <a:br>
              <a:rPr lang="es-CL" sz="1000" dirty="0" smtClean="0">
                <a:latin typeface="Calibri" panose="020F0502020204030204" pitchFamily="34" charset="0"/>
              </a:rPr>
            </a:br>
            <a:r>
              <a:rPr lang="es-CL" sz="1000" dirty="0" smtClean="0">
                <a:latin typeface="Calibri" panose="020F0502020204030204" pitchFamily="34" charset="0"/>
              </a:rPr>
              <a:t>Comisión Nacional de Investigación Científica y Tecnológica</a:t>
            </a:r>
            <a:endParaRPr lang="es-CL" sz="1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793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601216" y="1575192"/>
            <a:ext cx="8147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6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INVENTARIO DE EQUIPOS</a:t>
            </a:r>
            <a:endParaRPr lang="es-CL" sz="16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022463330"/>
              </p:ext>
            </p:extLst>
          </p:nvPr>
        </p:nvGraphicFramePr>
        <p:xfrm>
          <a:off x="323528" y="1981165"/>
          <a:ext cx="8435280" cy="40401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4 Título"/>
          <p:cNvSpPr>
            <a:spLocks noGrp="1"/>
          </p:cNvSpPr>
          <p:nvPr>
            <p:ph type="title"/>
          </p:nvPr>
        </p:nvSpPr>
        <p:spPr>
          <a:xfrm>
            <a:off x="467544" y="476672"/>
            <a:ext cx="7139136" cy="1015712"/>
          </a:xfrm>
        </p:spPr>
        <p:txBody>
          <a:bodyPr>
            <a:normAutofit/>
          </a:bodyPr>
          <a:lstStyle/>
          <a:p>
            <a:r>
              <a:rPr lang="es-CL" sz="1000" dirty="0">
                <a:latin typeface="Calibri" panose="020F0502020204030204" pitchFamily="34" charset="0"/>
              </a:rPr>
              <a:t>Proyectos </a:t>
            </a:r>
            <a:r>
              <a:rPr lang="es-CL" sz="1000" dirty="0" smtClean="0">
                <a:latin typeface="Calibri" panose="020F0502020204030204" pitchFamily="34" charset="0"/>
              </a:rPr>
              <a:t>ID15 - IT15</a:t>
            </a:r>
            <a:r>
              <a:rPr lang="es-CL" sz="1000" dirty="0">
                <a:latin typeface="Calibri" panose="020F0502020204030204" pitchFamily="34" charset="0"/>
              </a:rPr>
              <a:t/>
            </a:r>
            <a:br>
              <a:rPr lang="es-CL" sz="1000" dirty="0">
                <a:latin typeface="Calibri" panose="020F0502020204030204" pitchFamily="34" charset="0"/>
              </a:rPr>
            </a:br>
            <a:r>
              <a:rPr lang="es-CL" sz="1000" dirty="0">
                <a:latin typeface="Calibri" panose="020F0502020204030204" pitchFamily="34" charset="0"/>
              </a:rPr>
              <a:t>Programa </a:t>
            </a:r>
            <a:r>
              <a:rPr lang="es-CL" sz="1000" dirty="0" smtClean="0">
                <a:latin typeface="Calibri" panose="020F0502020204030204" pitchFamily="34" charset="0"/>
              </a:rPr>
              <a:t>FONDEF</a:t>
            </a:r>
            <a:br>
              <a:rPr lang="es-CL" sz="1000" dirty="0" smtClean="0">
                <a:latin typeface="Calibri" panose="020F0502020204030204" pitchFamily="34" charset="0"/>
              </a:rPr>
            </a:br>
            <a:r>
              <a:rPr lang="es-CL" sz="1000" dirty="0" smtClean="0">
                <a:latin typeface="Calibri" panose="020F0502020204030204" pitchFamily="34" charset="0"/>
              </a:rPr>
              <a:t>Comisión Nacional de Investigación Científica y Tecnológica</a:t>
            </a:r>
            <a:endParaRPr lang="es-CL" sz="1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31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4 Título"/>
          <p:cNvSpPr>
            <a:spLocks noGrp="1"/>
          </p:cNvSpPr>
          <p:nvPr>
            <p:ph type="title"/>
          </p:nvPr>
        </p:nvSpPr>
        <p:spPr>
          <a:xfrm>
            <a:off x="467544" y="476672"/>
            <a:ext cx="7139136" cy="1015712"/>
          </a:xfrm>
        </p:spPr>
        <p:txBody>
          <a:bodyPr>
            <a:normAutofit/>
          </a:bodyPr>
          <a:lstStyle/>
          <a:p>
            <a:r>
              <a:rPr lang="es-CL" sz="1000" dirty="0">
                <a:latin typeface="Calibri" panose="020F0502020204030204" pitchFamily="34" charset="0"/>
              </a:rPr>
              <a:t>Proyectos </a:t>
            </a:r>
            <a:r>
              <a:rPr lang="es-CL" sz="1000" dirty="0" smtClean="0">
                <a:latin typeface="Calibri" panose="020F0502020204030204" pitchFamily="34" charset="0"/>
              </a:rPr>
              <a:t>ID15 - IT15</a:t>
            </a:r>
            <a:r>
              <a:rPr lang="es-CL" sz="1000" dirty="0">
                <a:latin typeface="Calibri" panose="020F0502020204030204" pitchFamily="34" charset="0"/>
              </a:rPr>
              <a:t/>
            </a:r>
            <a:br>
              <a:rPr lang="es-CL" sz="1000" dirty="0">
                <a:latin typeface="Calibri" panose="020F0502020204030204" pitchFamily="34" charset="0"/>
              </a:rPr>
            </a:br>
            <a:r>
              <a:rPr lang="es-CL" sz="1000" dirty="0">
                <a:latin typeface="Calibri" panose="020F0502020204030204" pitchFamily="34" charset="0"/>
              </a:rPr>
              <a:t>Programa </a:t>
            </a:r>
            <a:r>
              <a:rPr lang="es-CL" sz="1000" dirty="0" smtClean="0">
                <a:latin typeface="Calibri" panose="020F0502020204030204" pitchFamily="34" charset="0"/>
              </a:rPr>
              <a:t>FONDEF</a:t>
            </a:r>
            <a:br>
              <a:rPr lang="es-CL" sz="1000" dirty="0" smtClean="0">
                <a:latin typeface="Calibri" panose="020F0502020204030204" pitchFamily="34" charset="0"/>
              </a:rPr>
            </a:br>
            <a:r>
              <a:rPr lang="es-CL" sz="1000" dirty="0" smtClean="0">
                <a:latin typeface="Calibri" panose="020F0502020204030204" pitchFamily="34" charset="0"/>
              </a:rPr>
              <a:t>Comisión Nacional de Investigación Científica y Tecnológica</a:t>
            </a:r>
            <a:endParaRPr lang="es-CL" sz="1000" dirty="0">
              <a:latin typeface="Calibri" panose="020F0502020204030204" pitchFamily="34" charset="0"/>
            </a:endParaRPr>
          </a:p>
        </p:txBody>
      </p:sp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3579195"/>
              </p:ext>
            </p:extLst>
          </p:nvPr>
        </p:nvGraphicFramePr>
        <p:xfrm>
          <a:off x="467544" y="1708408"/>
          <a:ext cx="8296019" cy="4672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7" name="Hoja de cálculo" r:id="rId4" imgW="17097254" imgH="7848630" progId="Excel.Sheet.8">
                  <p:embed/>
                </p:oleObj>
              </mc:Choice>
              <mc:Fallback>
                <p:oleObj name="Hoja de cálculo" r:id="rId4" imgW="17097254" imgH="784863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7544" y="1708408"/>
                        <a:ext cx="8296019" cy="46729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1317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s-CL" b="1" dirty="0" smtClean="0"/>
          </a:p>
          <a:p>
            <a:pPr marL="0" indent="0" algn="ctr">
              <a:buNone/>
            </a:pPr>
            <a:endParaRPr lang="es-CL" b="1" dirty="0"/>
          </a:p>
          <a:p>
            <a:pPr marL="0" indent="0" algn="ctr">
              <a:buNone/>
            </a:pPr>
            <a:endParaRPr lang="es-CL" b="1" dirty="0" smtClean="0"/>
          </a:p>
          <a:p>
            <a:pPr marL="0" indent="0" algn="ctr">
              <a:buNone/>
            </a:pPr>
            <a:r>
              <a:rPr lang="es-CL" sz="5000" b="1" dirty="0" smtClean="0">
                <a:solidFill>
                  <a:schemeClr val="accent1">
                    <a:lumMod val="75000"/>
                  </a:schemeClr>
                </a:solidFill>
              </a:rPr>
              <a:t>Temas Varios</a:t>
            </a:r>
            <a:endParaRPr lang="es-CL" sz="5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9780440"/>
              </p:ext>
            </p:extLst>
          </p:nvPr>
        </p:nvGraphicFramePr>
        <p:xfrm>
          <a:off x="467544" y="2031762"/>
          <a:ext cx="8280920" cy="43495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467544" y="476672"/>
            <a:ext cx="7139136" cy="1015712"/>
          </a:xfrm>
        </p:spPr>
        <p:txBody>
          <a:bodyPr>
            <a:normAutofit/>
          </a:bodyPr>
          <a:lstStyle/>
          <a:p>
            <a:r>
              <a:rPr lang="es-CL" sz="1000" dirty="0">
                <a:latin typeface="Calibri" panose="020F0502020204030204" pitchFamily="34" charset="0"/>
              </a:rPr>
              <a:t>Proyectos </a:t>
            </a:r>
            <a:r>
              <a:rPr lang="es-CL" sz="1000" dirty="0" smtClean="0">
                <a:latin typeface="Calibri" panose="020F0502020204030204" pitchFamily="34" charset="0"/>
              </a:rPr>
              <a:t>ID15 - IT15</a:t>
            </a:r>
            <a:r>
              <a:rPr lang="es-CL" sz="1000" dirty="0">
                <a:latin typeface="Calibri" panose="020F0502020204030204" pitchFamily="34" charset="0"/>
              </a:rPr>
              <a:t/>
            </a:r>
            <a:br>
              <a:rPr lang="es-CL" sz="1000" dirty="0">
                <a:latin typeface="Calibri" panose="020F0502020204030204" pitchFamily="34" charset="0"/>
              </a:rPr>
            </a:br>
            <a:r>
              <a:rPr lang="es-CL" sz="1000" dirty="0">
                <a:latin typeface="Calibri" panose="020F0502020204030204" pitchFamily="34" charset="0"/>
              </a:rPr>
              <a:t>Programa </a:t>
            </a:r>
            <a:r>
              <a:rPr lang="es-CL" sz="1000" dirty="0" smtClean="0">
                <a:latin typeface="Calibri" panose="020F0502020204030204" pitchFamily="34" charset="0"/>
              </a:rPr>
              <a:t>FONDEF</a:t>
            </a:r>
            <a:br>
              <a:rPr lang="es-CL" sz="1000" dirty="0" smtClean="0">
                <a:latin typeface="Calibri" panose="020F0502020204030204" pitchFamily="34" charset="0"/>
              </a:rPr>
            </a:br>
            <a:r>
              <a:rPr lang="es-CL" sz="1000" dirty="0" smtClean="0">
                <a:latin typeface="Calibri" panose="020F0502020204030204" pitchFamily="34" charset="0"/>
              </a:rPr>
              <a:t>Comisión Nacional de Investigación Científica y Tecnológica</a:t>
            </a:r>
            <a:endParaRPr lang="es-CL" sz="1000" dirty="0">
              <a:latin typeface="Calibri" panose="020F050202020403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457200" y="1556792"/>
            <a:ext cx="8291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6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CRONOGRAMA DE FUENTES Y USOS</a:t>
            </a:r>
          </a:p>
        </p:txBody>
      </p:sp>
    </p:spTree>
    <p:extLst>
      <p:ext uri="{BB962C8B-B14F-4D97-AF65-F5344CB8AC3E}">
        <p14:creationId xmlns:p14="http://schemas.microsoft.com/office/powerpoint/2010/main" val="10273521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4 Título"/>
          <p:cNvSpPr>
            <a:spLocks noGrp="1"/>
          </p:cNvSpPr>
          <p:nvPr>
            <p:ph type="title"/>
          </p:nvPr>
        </p:nvSpPr>
        <p:spPr>
          <a:xfrm>
            <a:off x="467544" y="476672"/>
            <a:ext cx="7139136" cy="1015712"/>
          </a:xfrm>
        </p:spPr>
        <p:txBody>
          <a:bodyPr>
            <a:normAutofit/>
          </a:bodyPr>
          <a:lstStyle/>
          <a:p>
            <a:r>
              <a:rPr lang="es-CL" sz="1000" dirty="0">
                <a:latin typeface="Calibri" panose="020F0502020204030204" pitchFamily="34" charset="0"/>
              </a:rPr>
              <a:t>Proyectos </a:t>
            </a:r>
            <a:r>
              <a:rPr lang="es-CL" sz="1000" dirty="0" smtClean="0">
                <a:latin typeface="Calibri" panose="020F0502020204030204" pitchFamily="34" charset="0"/>
              </a:rPr>
              <a:t>ID15 - IT15</a:t>
            </a:r>
            <a:r>
              <a:rPr lang="es-CL" sz="1000" dirty="0">
                <a:latin typeface="Calibri" panose="020F0502020204030204" pitchFamily="34" charset="0"/>
              </a:rPr>
              <a:t/>
            </a:r>
            <a:br>
              <a:rPr lang="es-CL" sz="1000" dirty="0">
                <a:latin typeface="Calibri" panose="020F0502020204030204" pitchFamily="34" charset="0"/>
              </a:rPr>
            </a:br>
            <a:r>
              <a:rPr lang="es-CL" sz="1000" dirty="0">
                <a:latin typeface="Calibri" panose="020F0502020204030204" pitchFamily="34" charset="0"/>
              </a:rPr>
              <a:t>Programa </a:t>
            </a:r>
            <a:r>
              <a:rPr lang="es-CL" sz="1000" dirty="0" smtClean="0">
                <a:latin typeface="Calibri" panose="020F0502020204030204" pitchFamily="34" charset="0"/>
              </a:rPr>
              <a:t>FONDEF</a:t>
            </a:r>
            <a:br>
              <a:rPr lang="es-CL" sz="1000" dirty="0" smtClean="0">
                <a:latin typeface="Calibri" panose="020F0502020204030204" pitchFamily="34" charset="0"/>
              </a:rPr>
            </a:br>
            <a:r>
              <a:rPr lang="es-CL" sz="1000" dirty="0" smtClean="0">
                <a:latin typeface="Calibri" panose="020F0502020204030204" pitchFamily="34" charset="0"/>
              </a:rPr>
              <a:t>Comisión Nacional de Investigación Científica y Tecnológica</a:t>
            </a:r>
            <a:endParaRPr lang="es-CL" sz="1000" dirty="0">
              <a:latin typeface="Calibri" panose="020F0502020204030204" pitchFamily="34" charset="0"/>
            </a:endParaRPr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4889799"/>
              </p:ext>
            </p:extLst>
          </p:nvPr>
        </p:nvGraphicFramePr>
        <p:xfrm>
          <a:off x="434122" y="1541016"/>
          <a:ext cx="8314342" cy="4912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2" name="Hoja de cálculo" r:id="rId4" imgW="14677943" imgH="10220310" progId="Excel.Sheet.8">
                  <p:embed/>
                </p:oleObj>
              </mc:Choice>
              <mc:Fallback>
                <p:oleObj name="Hoja de cálculo" r:id="rId4" imgW="14677943" imgH="1022031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4122" y="1541016"/>
                        <a:ext cx="8314342" cy="49123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885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467544" y="476672"/>
            <a:ext cx="7139136" cy="1015712"/>
          </a:xfrm>
        </p:spPr>
        <p:txBody>
          <a:bodyPr>
            <a:normAutofit/>
          </a:bodyPr>
          <a:lstStyle/>
          <a:p>
            <a:r>
              <a:rPr lang="es-CL" sz="1000" dirty="0">
                <a:latin typeface="Calibri" panose="020F0502020204030204" pitchFamily="34" charset="0"/>
              </a:rPr>
              <a:t>Proyectos </a:t>
            </a:r>
            <a:r>
              <a:rPr lang="es-CL" sz="1000" dirty="0" smtClean="0">
                <a:latin typeface="Calibri" panose="020F0502020204030204" pitchFamily="34" charset="0"/>
              </a:rPr>
              <a:t>ID15 - IT15</a:t>
            </a:r>
            <a:r>
              <a:rPr lang="es-CL" sz="1000" dirty="0">
                <a:latin typeface="Calibri" panose="020F0502020204030204" pitchFamily="34" charset="0"/>
              </a:rPr>
              <a:t/>
            </a:r>
            <a:br>
              <a:rPr lang="es-CL" sz="1000" dirty="0">
                <a:latin typeface="Calibri" panose="020F0502020204030204" pitchFamily="34" charset="0"/>
              </a:rPr>
            </a:br>
            <a:r>
              <a:rPr lang="es-CL" sz="1000" dirty="0">
                <a:latin typeface="Calibri" panose="020F0502020204030204" pitchFamily="34" charset="0"/>
              </a:rPr>
              <a:t>Programa </a:t>
            </a:r>
            <a:r>
              <a:rPr lang="es-CL" sz="1000" dirty="0" smtClean="0">
                <a:latin typeface="Calibri" panose="020F0502020204030204" pitchFamily="34" charset="0"/>
              </a:rPr>
              <a:t>FONDEF</a:t>
            </a:r>
            <a:br>
              <a:rPr lang="es-CL" sz="1000" dirty="0" smtClean="0">
                <a:latin typeface="Calibri" panose="020F0502020204030204" pitchFamily="34" charset="0"/>
              </a:rPr>
            </a:br>
            <a:r>
              <a:rPr lang="es-CL" sz="1000" dirty="0" smtClean="0">
                <a:latin typeface="Calibri" panose="020F0502020204030204" pitchFamily="34" charset="0"/>
              </a:rPr>
              <a:t>Comisión Nacional de Investigación Científica y Tecnológica</a:t>
            </a:r>
            <a:endParaRPr lang="es-CL" sz="1000" dirty="0">
              <a:latin typeface="Calibri" panose="020F050202020403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454291" y="1545856"/>
            <a:ext cx="82941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CL" sz="16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COMPRAS PÚBLICAS</a:t>
            </a:r>
            <a:endParaRPr lang="es-CL" sz="16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827584" y="2348880"/>
            <a:ext cx="7128792" cy="3575447"/>
          </a:xfrm>
          <a:prstGeom prst="round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just"/>
            <a:endParaRPr lang="es-ES_tradnl" altLang="es-CL" sz="1200" dirty="0" smtClean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/>
            <a:endParaRPr lang="es-ES_tradnl" altLang="es-CL" sz="1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es-ES_tradnl" altLang="es-CL" sz="12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FONDEF </a:t>
            </a:r>
            <a:r>
              <a:rPr lang="es-ES_tradnl" altLang="es-CL" sz="12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 está facultado</a:t>
            </a:r>
            <a:r>
              <a:rPr lang="es-ES_tradnl" altLang="es-CL" sz="12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para autorizar excepciones en las adquisiciones de bienes y/o servicios de entidades públicas, las que deben ser tramitadas directamente por la beneficiaria en el portal “</a:t>
            </a:r>
            <a:r>
              <a:rPr lang="es-ES_tradnl" altLang="es-CL" sz="12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Mercado Público</a:t>
            </a:r>
            <a:r>
              <a:rPr lang="es-ES_tradnl" altLang="es-CL" sz="12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</a:t>
            </a:r>
            <a:r>
              <a:rPr lang="es-ES_tradnl" altLang="es-CL" sz="1200" b="1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lvl="0" algn="just"/>
            <a:endParaRPr lang="es-ES_tradnl" sz="1600" b="1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lvl="0" algn="just"/>
            <a:endParaRPr lang="es-ES_tradnl" sz="1600" b="1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lvl="0" algn="just"/>
            <a:endParaRPr lang="es-ES_tradnl" sz="1600" b="1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lvl="0" algn="just"/>
            <a:endParaRPr lang="es-ES_tradnl" sz="1600" b="1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lvl="0" algn="just"/>
            <a:endParaRPr lang="es-ES_tradnl" sz="1600" b="1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lvl="0" algn="just"/>
            <a:endParaRPr lang="es-ES_tradnl" sz="1600" b="1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lvl="0" algn="just"/>
            <a:endParaRPr lang="es-ES_tradnl" sz="1600" b="1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lvl="0" algn="just"/>
            <a:endParaRPr lang="es-ES_tradnl" sz="1600" b="1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lvl="0" algn="just"/>
            <a:endParaRPr lang="es-CL" sz="1600" dirty="0">
              <a:latin typeface="Calibri" panose="020F0502020204030204" pitchFamily="34" charset="0"/>
            </a:endParaRPr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2737831"/>
              </p:ext>
            </p:extLst>
          </p:nvPr>
        </p:nvGraphicFramePr>
        <p:xfrm>
          <a:off x="1187624" y="3933056"/>
          <a:ext cx="6408712" cy="1237234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024336"/>
                <a:gridCol w="3384376"/>
              </a:tblGrid>
              <a:tr h="28257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_tradnl" sz="1200" dirty="0">
                          <a:effectLst/>
                          <a:latin typeface="Calibri" panose="020F0502020204030204" pitchFamily="34" charset="0"/>
                        </a:rPr>
                        <a:t>Para gastos hasta $100.000 (IVA incluido)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_tradnl" sz="1200" dirty="0">
                          <a:effectLst/>
                          <a:latin typeface="Calibri" panose="020F0502020204030204" pitchFamily="34" charset="0"/>
                        </a:rPr>
                        <a:t>Pueden presentar boleta de compraventa o factura, y documentación de respaldo según lo que indique el Reglamento de la Ley de compras públicas.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  <a:tr h="28257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_tradnl" sz="1200" dirty="0">
                          <a:effectLst/>
                          <a:latin typeface="Calibri" panose="020F0502020204030204" pitchFamily="34" charset="0"/>
                        </a:rPr>
                        <a:t>Para los gastos desde $100.001 (IVA incluido)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_tradnl" sz="1200" dirty="0">
                          <a:effectLst/>
                          <a:latin typeface="Calibri" panose="020F0502020204030204" pitchFamily="34" charset="0"/>
                        </a:rPr>
                        <a:t>Deben presentar factura </a:t>
                      </a:r>
                      <a:r>
                        <a:rPr lang="es-ES_tradnl" sz="1200" dirty="0" smtClean="0">
                          <a:effectLst/>
                          <a:latin typeface="Calibri" panose="020F0502020204030204" pitchFamily="34" charset="0"/>
                        </a:rPr>
                        <a:t>y </a:t>
                      </a:r>
                      <a:r>
                        <a:rPr lang="es-ES_tradnl" sz="1200" dirty="0">
                          <a:effectLst/>
                          <a:latin typeface="Calibri" panose="020F0502020204030204" pitchFamily="34" charset="0"/>
                        </a:rPr>
                        <a:t>documentación de respaldo según lo que indique el Reglamento de la Ley de compras públicas.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757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467544" y="476672"/>
            <a:ext cx="7139136" cy="1015712"/>
          </a:xfrm>
        </p:spPr>
        <p:txBody>
          <a:bodyPr>
            <a:normAutofit/>
          </a:bodyPr>
          <a:lstStyle/>
          <a:p>
            <a:r>
              <a:rPr lang="es-CL" sz="1000" dirty="0">
                <a:latin typeface="Calibri" panose="020F0502020204030204" pitchFamily="34" charset="0"/>
              </a:rPr>
              <a:t>Proyectos </a:t>
            </a:r>
            <a:r>
              <a:rPr lang="es-CL" sz="1000" dirty="0" smtClean="0">
                <a:latin typeface="Calibri" panose="020F0502020204030204" pitchFamily="34" charset="0"/>
              </a:rPr>
              <a:t>ID15 - IT15</a:t>
            </a:r>
            <a:r>
              <a:rPr lang="es-CL" sz="1000" dirty="0">
                <a:latin typeface="Calibri" panose="020F0502020204030204" pitchFamily="34" charset="0"/>
              </a:rPr>
              <a:t/>
            </a:r>
            <a:br>
              <a:rPr lang="es-CL" sz="1000" dirty="0">
                <a:latin typeface="Calibri" panose="020F0502020204030204" pitchFamily="34" charset="0"/>
              </a:rPr>
            </a:br>
            <a:r>
              <a:rPr lang="es-CL" sz="1000" dirty="0">
                <a:latin typeface="Calibri" panose="020F0502020204030204" pitchFamily="34" charset="0"/>
              </a:rPr>
              <a:t>Programa </a:t>
            </a:r>
            <a:r>
              <a:rPr lang="es-CL" sz="1000" dirty="0" smtClean="0">
                <a:latin typeface="Calibri" panose="020F0502020204030204" pitchFamily="34" charset="0"/>
              </a:rPr>
              <a:t>FONDEF</a:t>
            </a:r>
            <a:br>
              <a:rPr lang="es-CL" sz="1000" dirty="0" smtClean="0">
                <a:latin typeface="Calibri" panose="020F0502020204030204" pitchFamily="34" charset="0"/>
              </a:rPr>
            </a:br>
            <a:r>
              <a:rPr lang="es-CL" sz="1000" dirty="0" smtClean="0">
                <a:latin typeface="Calibri" panose="020F0502020204030204" pitchFamily="34" charset="0"/>
              </a:rPr>
              <a:t>Comisión Nacional de Investigación Científica y Tecnológica</a:t>
            </a:r>
            <a:endParaRPr lang="es-CL" sz="1000" dirty="0">
              <a:latin typeface="Calibri" panose="020F0502020204030204" pitchFamily="34" charset="0"/>
            </a:endParaRPr>
          </a:p>
        </p:txBody>
      </p:sp>
      <p:graphicFrame>
        <p:nvGraphicFramePr>
          <p:cNvPr id="6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2449167"/>
              </p:ext>
            </p:extLst>
          </p:nvPr>
        </p:nvGraphicFramePr>
        <p:xfrm>
          <a:off x="971600" y="1844824"/>
          <a:ext cx="7344816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4849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8228619"/>
              </p:ext>
            </p:extLst>
          </p:nvPr>
        </p:nvGraphicFramePr>
        <p:xfrm>
          <a:off x="1691680" y="692696"/>
          <a:ext cx="5832648" cy="5716203"/>
        </p:xfrm>
        <a:graphic>
          <a:graphicData uri="http://schemas.openxmlformats.org/drawingml/2006/table">
            <a:tbl>
              <a:tblPr/>
              <a:tblGrid>
                <a:gridCol w="5832648"/>
              </a:tblGrid>
              <a:tr h="5716203">
                <a:tc>
                  <a:txBody>
                    <a:bodyPr/>
                    <a:lstStyle/>
                    <a:p>
                      <a:pPr marL="125095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7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L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</a:pPr>
                      <a:r>
                        <a:rPr lang="es-CL" sz="1100" b="1" u="sng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CERTIFICADO DE  APORTES NO INCREMENTALES </a:t>
                      </a:r>
                      <a:endParaRPr lang="es-CL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417570" algn="r"/>
                        </a:tabLst>
                      </a:pPr>
                      <a:r>
                        <a:rPr lang="es-ES_tradnl" sz="1400" b="1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CERTIFICADO N°……</a:t>
                      </a:r>
                      <a:endParaRPr lang="es-CL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325495" indent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7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Fecha:</a:t>
                      </a:r>
                      <a:endParaRPr lang="es-CL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325495" indent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7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L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</a:pPr>
                      <a:r>
                        <a:rPr lang="es-CL" sz="1100" b="1" dirty="0">
                          <a:solidFill>
                            <a:srgbClr val="3366FF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CODIGO  PROYECTO:</a:t>
                      </a:r>
                      <a:endParaRPr lang="es-CL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</a:pPr>
                      <a:r>
                        <a:rPr lang="es-CL" sz="1100" b="1" dirty="0">
                          <a:solidFill>
                            <a:srgbClr val="3366FF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NOMBRE BENEFICIARIA, EMPRESA O ENTIDAD APORTANTE:</a:t>
                      </a:r>
                      <a:endParaRPr lang="es-CL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</a:pPr>
                      <a:r>
                        <a:rPr lang="es-CL" sz="1100" b="1" dirty="0">
                          <a:solidFill>
                            <a:srgbClr val="3366FF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L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2509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7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L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25730" marR="290195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_tradnl" sz="700" dirty="0">
                          <a:solidFill>
                            <a:srgbClr val="0000FF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(NOMBRE REPRESENTANTE INSTITUCIONAL DE LA BENEFICIARIA O GERENTE GENERAL O DIRECTIVO DE LA ENTIDAD ASOCIADA) </a:t>
                      </a:r>
                      <a:r>
                        <a:rPr lang="es-ES_tradnl" sz="7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</a:t>
                      </a:r>
                      <a:r>
                        <a:rPr lang="es-ES_tradnl" sz="700" dirty="0">
                          <a:solidFill>
                            <a:srgbClr val="0000FF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(NOMBRE ENTIDAD), certifica que la empresa o institución realizó aportes </a:t>
                      </a:r>
                      <a:r>
                        <a:rPr lang="es-ES_tradnl" sz="7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al proyecto FONDEF, código</a:t>
                      </a:r>
                      <a:r>
                        <a:rPr lang="es-ES_tradnl" sz="700" dirty="0">
                          <a:solidFill>
                            <a:srgbClr val="0000FF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(CODIGO PROYECTO) </a:t>
                      </a:r>
                      <a:r>
                        <a:rPr lang="es-ES_tradnl" sz="7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cuyo título es</a:t>
                      </a:r>
                      <a:r>
                        <a:rPr lang="es-ES_tradnl" sz="700" dirty="0">
                          <a:solidFill>
                            <a:srgbClr val="0000FF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(TITULO PROYECTO), por un monto equivalente a </a:t>
                      </a:r>
                      <a:r>
                        <a:rPr lang="es-ES_tradnl" sz="7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 entre los el mes de…. de 20.. y el mes de de…. de 20..  Este monto está respaldado por la o las memorias de cálculo que se anexan a este certificado. (Si es el caso, se debe agregar: En pesos chilenos este monto equivale a $   según la siguiente tasa de conversión) </a:t>
                      </a:r>
                      <a:endParaRPr lang="es-CL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25095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_tradnl" sz="700" b="1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L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25095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_tradnl" sz="700" b="1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L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25095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_tradnl" sz="700" b="1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L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700" b="1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____________________________________________</a:t>
                      </a:r>
                      <a:endParaRPr lang="es-CL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700" b="1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Nombre Representante Institucional de la beneficiaria, </a:t>
                      </a:r>
                      <a:endParaRPr lang="es-CL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700" b="1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Cargo: Gerente General de empresa, o directivo de la entidad asociada</a:t>
                      </a:r>
                      <a:endParaRPr lang="es-CL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700" b="1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Beneficiaria, Empresa o Entidad Asociada</a:t>
                      </a:r>
                      <a:endParaRPr lang="es-CL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114" marR="251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523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861858"/>
              </p:ext>
            </p:extLst>
          </p:nvPr>
        </p:nvGraphicFramePr>
        <p:xfrm>
          <a:off x="179512" y="476672"/>
          <a:ext cx="8749579" cy="52565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2" name="Hoja de cálculo" r:id="rId4" imgW="10668090" imgH="6410340" progId="Excel.Sheet.8">
                  <p:embed/>
                </p:oleObj>
              </mc:Choice>
              <mc:Fallback>
                <p:oleObj name="Hoja de cálculo" r:id="rId4" imgW="10668090" imgH="641034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9512" y="476672"/>
                        <a:ext cx="8749579" cy="5256584"/>
                      </a:xfrm>
                      <a:prstGeom prst="rect">
                        <a:avLst/>
                      </a:prstGeom>
                      <a:ln w="31750">
                        <a:solidFill>
                          <a:schemeClr val="bg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6329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to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7860950"/>
              </p:ext>
            </p:extLst>
          </p:nvPr>
        </p:nvGraphicFramePr>
        <p:xfrm>
          <a:off x="3581301" y="476672"/>
          <a:ext cx="5239171" cy="59046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6" name="Hoja de cálculo" r:id="rId4" imgW="7810624" imgH="8858160" progId="Excel.Sheet.8">
                  <p:embed/>
                </p:oleObj>
              </mc:Choice>
              <mc:Fallback>
                <p:oleObj name="Hoja de cálculo" r:id="rId4" imgW="7810624" imgH="885816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81301" y="476672"/>
                        <a:ext cx="5239171" cy="5904656"/>
                      </a:xfrm>
                      <a:prstGeom prst="rect">
                        <a:avLst/>
                      </a:prstGeom>
                      <a:ln w="2540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Elipse 9"/>
          <p:cNvSpPr/>
          <p:nvPr/>
        </p:nvSpPr>
        <p:spPr>
          <a:xfrm>
            <a:off x="616274" y="698562"/>
            <a:ext cx="317574" cy="3195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000" b="1" dirty="0" smtClean="0">
                <a:latin typeface="Calibri" panose="020F0502020204030204" pitchFamily="34" charset="0"/>
              </a:rPr>
              <a:t>1</a:t>
            </a:r>
            <a:endParaRPr lang="es-CL" sz="1000" b="1" dirty="0">
              <a:latin typeface="Calibri" panose="020F0502020204030204" pitchFamily="34" charset="0"/>
            </a:endParaRPr>
          </a:p>
        </p:txBody>
      </p:sp>
      <p:sp>
        <p:nvSpPr>
          <p:cNvPr id="11" name="Elipse 10"/>
          <p:cNvSpPr/>
          <p:nvPr/>
        </p:nvSpPr>
        <p:spPr>
          <a:xfrm>
            <a:off x="611560" y="1249255"/>
            <a:ext cx="317574" cy="3195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000" b="1" dirty="0" smtClean="0">
                <a:latin typeface="Calibri" panose="020F0502020204030204" pitchFamily="34" charset="0"/>
              </a:rPr>
              <a:t>2</a:t>
            </a:r>
            <a:endParaRPr lang="es-CL" sz="1000" b="1" dirty="0">
              <a:latin typeface="Calibri" panose="020F0502020204030204" pitchFamily="34" charset="0"/>
            </a:endParaRPr>
          </a:p>
        </p:txBody>
      </p:sp>
      <p:sp>
        <p:nvSpPr>
          <p:cNvPr id="12" name="Elipse 11"/>
          <p:cNvSpPr/>
          <p:nvPr/>
        </p:nvSpPr>
        <p:spPr>
          <a:xfrm>
            <a:off x="614368" y="1800077"/>
            <a:ext cx="317574" cy="3195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000" b="1" dirty="0" smtClean="0">
                <a:latin typeface="Calibri" panose="020F0502020204030204" pitchFamily="34" charset="0"/>
              </a:rPr>
              <a:t>3</a:t>
            </a:r>
            <a:endParaRPr lang="es-CL" sz="1000" b="1" dirty="0">
              <a:latin typeface="Calibri" panose="020F0502020204030204" pitchFamily="34" charset="0"/>
            </a:endParaRPr>
          </a:p>
        </p:txBody>
      </p:sp>
      <p:sp>
        <p:nvSpPr>
          <p:cNvPr id="13" name="Elipse 12"/>
          <p:cNvSpPr/>
          <p:nvPr/>
        </p:nvSpPr>
        <p:spPr>
          <a:xfrm>
            <a:off x="614137" y="2353394"/>
            <a:ext cx="317574" cy="3195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000" b="1" dirty="0">
                <a:latin typeface="Calibri" panose="020F0502020204030204" pitchFamily="34" charset="0"/>
              </a:rPr>
              <a:t>4</a:t>
            </a:r>
          </a:p>
        </p:txBody>
      </p:sp>
      <p:sp>
        <p:nvSpPr>
          <p:cNvPr id="14" name="Rectángulo redondeado 13"/>
          <p:cNvSpPr/>
          <p:nvPr/>
        </p:nvSpPr>
        <p:spPr>
          <a:xfrm>
            <a:off x="1043608" y="654681"/>
            <a:ext cx="1728192" cy="39942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000" dirty="0" smtClean="0"/>
              <a:t>Identificación del proyecto</a:t>
            </a:r>
            <a:endParaRPr lang="es-CL" sz="1000" dirty="0"/>
          </a:p>
        </p:txBody>
      </p:sp>
      <p:sp>
        <p:nvSpPr>
          <p:cNvPr id="15" name="Rectángulo redondeado 14"/>
          <p:cNvSpPr/>
          <p:nvPr/>
        </p:nvSpPr>
        <p:spPr>
          <a:xfrm>
            <a:off x="1043608" y="1205398"/>
            <a:ext cx="1728192" cy="39938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000" dirty="0" smtClean="0"/>
              <a:t>Versión </a:t>
            </a:r>
            <a:r>
              <a:rPr lang="es-CL" sz="1000" dirty="0"/>
              <a:t>del documento</a:t>
            </a:r>
          </a:p>
        </p:txBody>
      </p:sp>
      <p:sp>
        <p:nvSpPr>
          <p:cNvPr id="16" name="Rectángulo redondeado 15"/>
          <p:cNvSpPr/>
          <p:nvPr/>
        </p:nvSpPr>
        <p:spPr>
          <a:xfrm>
            <a:off x="1046416" y="1758166"/>
            <a:ext cx="1725384" cy="39938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000" dirty="0" smtClean="0"/>
              <a:t>Individualización del personal del proyecto</a:t>
            </a:r>
            <a:endParaRPr lang="es-CL" sz="1000" dirty="0"/>
          </a:p>
        </p:txBody>
      </p:sp>
      <p:sp>
        <p:nvSpPr>
          <p:cNvPr id="17" name="Rectángulo redondeado 16"/>
          <p:cNvSpPr/>
          <p:nvPr/>
        </p:nvSpPr>
        <p:spPr>
          <a:xfrm>
            <a:off x="1044466" y="2309537"/>
            <a:ext cx="1727333" cy="39938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000" dirty="0" smtClean="0"/>
              <a:t>Firma del responsable</a:t>
            </a:r>
            <a:endParaRPr lang="es-CL" sz="1000" dirty="0"/>
          </a:p>
        </p:txBody>
      </p:sp>
      <p:sp>
        <p:nvSpPr>
          <p:cNvPr id="20" name="Elipse 19"/>
          <p:cNvSpPr/>
          <p:nvPr/>
        </p:nvSpPr>
        <p:spPr>
          <a:xfrm>
            <a:off x="3310215" y="980728"/>
            <a:ext cx="317574" cy="3195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000" b="1" dirty="0" smtClean="0">
                <a:latin typeface="Calibri" panose="020F0502020204030204" pitchFamily="34" charset="0"/>
              </a:rPr>
              <a:t>1</a:t>
            </a:r>
            <a:endParaRPr lang="es-CL" sz="1000" b="1" dirty="0">
              <a:latin typeface="Calibri" panose="020F0502020204030204" pitchFamily="34" charset="0"/>
            </a:endParaRPr>
          </a:p>
        </p:txBody>
      </p:sp>
      <p:sp>
        <p:nvSpPr>
          <p:cNvPr id="21" name="Elipse 20"/>
          <p:cNvSpPr/>
          <p:nvPr/>
        </p:nvSpPr>
        <p:spPr>
          <a:xfrm>
            <a:off x="8729123" y="980681"/>
            <a:ext cx="317574" cy="3195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000" b="1" dirty="0" smtClean="0">
                <a:latin typeface="Calibri" panose="020F0502020204030204" pitchFamily="34" charset="0"/>
              </a:rPr>
              <a:t>2</a:t>
            </a:r>
            <a:endParaRPr lang="es-CL" sz="1000" b="1" dirty="0">
              <a:latin typeface="Calibri" panose="020F0502020204030204" pitchFamily="34" charset="0"/>
            </a:endParaRPr>
          </a:p>
        </p:txBody>
      </p:sp>
      <p:sp>
        <p:nvSpPr>
          <p:cNvPr id="22" name="Elipse 21"/>
          <p:cNvSpPr/>
          <p:nvPr/>
        </p:nvSpPr>
        <p:spPr>
          <a:xfrm>
            <a:off x="3310215" y="2734190"/>
            <a:ext cx="317574" cy="3195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000" b="1" dirty="0" smtClean="0">
                <a:latin typeface="Calibri" panose="020F0502020204030204" pitchFamily="34" charset="0"/>
              </a:rPr>
              <a:t>3</a:t>
            </a:r>
            <a:endParaRPr lang="es-CL" sz="1000" b="1" dirty="0">
              <a:latin typeface="Calibri" panose="020F0502020204030204" pitchFamily="34" charset="0"/>
            </a:endParaRPr>
          </a:p>
        </p:txBody>
      </p:sp>
      <p:sp>
        <p:nvSpPr>
          <p:cNvPr id="23" name="Elipse 22"/>
          <p:cNvSpPr/>
          <p:nvPr/>
        </p:nvSpPr>
        <p:spPr>
          <a:xfrm>
            <a:off x="3310215" y="5589240"/>
            <a:ext cx="317574" cy="3195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000" b="1" dirty="0">
                <a:latin typeface="Calibri" panose="020F050202020403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7613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381947"/>
          </a:xfrm>
        </p:spPr>
        <p:txBody>
          <a:bodyPr/>
          <a:lstStyle/>
          <a:p>
            <a:pPr marL="0" indent="0">
              <a:buNone/>
            </a:pPr>
            <a:r>
              <a:rPr lang="es-CL" b="1" dirty="0">
                <a:solidFill>
                  <a:schemeClr val="tx2"/>
                </a:solidFill>
              </a:rPr>
              <a:t>LINK DOCUMENTOS RELEVANTES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5980" y="4317454"/>
            <a:ext cx="2476500" cy="18478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4 Título"/>
          <p:cNvSpPr>
            <a:spLocks noGrp="1"/>
          </p:cNvSpPr>
          <p:nvPr>
            <p:ph type="title"/>
          </p:nvPr>
        </p:nvSpPr>
        <p:spPr>
          <a:xfrm>
            <a:off x="467544" y="476672"/>
            <a:ext cx="7139136" cy="1015712"/>
          </a:xfrm>
        </p:spPr>
        <p:txBody>
          <a:bodyPr>
            <a:normAutofit/>
          </a:bodyPr>
          <a:lstStyle/>
          <a:p>
            <a:r>
              <a:rPr lang="es-CL" sz="1000" dirty="0">
                <a:latin typeface="Calibri" panose="020F0502020204030204" pitchFamily="34" charset="0"/>
              </a:rPr>
              <a:t>Proyectos </a:t>
            </a:r>
            <a:r>
              <a:rPr lang="es-CL" sz="1000" dirty="0" smtClean="0">
                <a:latin typeface="Calibri" panose="020F0502020204030204" pitchFamily="34" charset="0"/>
              </a:rPr>
              <a:t>ID15 - IT15</a:t>
            </a:r>
            <a:r>
              <a:rPr lang="es-CL" sz="1000" dirty="0">
                <a:latin typeface="Calibri" panose="020F0502020204030204" pitchFamily="34" charset="0"/>
              </a:rPr>
              <a:t/>
            </a:r>
            <a:br>
              <a:rPr lang="es-CL" sz="1000" dirty="0">
                <a:latin typeface="Calibri" panose="020F0502020204030204" pitchFamily="34" charset="0"/>
              </a:rPr>
            </a:br>
            <a:r>
              <a:rPr lang="es-CL" sz="1000" dirty="0">
                <a:latin typeface="Calibri" panose="020F0502020204030204" pitchFamily="34" charset="0"/>
              </a:rPr>
              <a:t>Programa </a:t>
            </a:r>
            <a:r>
              <a:rPr lang="es-CL" sz="1000" dirty="0" smtClean="0">
                <a:latin typeface="Calibri" panose="020F0502020204030204" pitchFamily="34" charset="0"/>
              </a:rPr>
              <a:t>FONDEF</a:t>
            </a:r>
            <a:br>
              <a:rPr lang="es-CL" sz="1000" dirty="0" smtClean="0">
                <a:latin typeface="Calibri" panose="020F0502020204030204" pitchFamily="34" charset="0"/>
              </a:rPr>
            </a:br>
            <a:r>
              <a:rPr lang="es-CL" sz="1000" dirty="0" smtClean="0">
                <a:latin typeface="Calibri" panose="020F0502020204030204" pitchFamily="34" charset="0"/>
              </a:rPr>
              <a:t>Comisión Nacional de Investigación Científica y Tecnológica</a:t>
            </a:r>
            <a:endParaRPr lang="es-CL" sz="1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01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467544" y="476672"/>
            <a:ext cx="7139136" cy="1015712"/>
          </a:xfrm>
        </p:spPr>
        <p:txBody>
          <a:bodyPr>
            <a:normAutofit/>
          </a:bodyPr>
          <a:lstStyle/>
          <a:p>
            <a:r>
              <a:rPr lang="es-CL" sz="1000" dirty="0">
                <a:latin typeface="Calibri" panose="020F0502020204030204" pitchFamily="34" charset="0"/>
              </a:rPr>
              <a:t>Proyectos </a:t>
            </a:r>
            <a:r>
              <a:rPr lang="es-CL" sz="1000" dirty="0" smtClean="0">
                <a:latin typeface="Calibri" panose="020F0502020204030204" pitchFamily="34" charset="0"/>
              </a:rPr>
              <a:t>ID15 - IT15</a:t>
            </a:r>
            <a:r>
              <a:rPr lang="es-CL" sz="1000" dirty="0">
                <a:latin typeface="Calibri" panose="020F0502020204030204" pitchFamily="34" charset="0"/>
              </a:rPr>
              <a:t/>
            </a:r>
            <a:br>
              <a:rPr lang="es-CL" sz="1000" dirty="0">
                <a:latin typeface="Calibri" panose="020F0502020204030204" pitchFamily="34" charset="0"/>
              </a:rPr>
            </a:br>
            <a:r>
              <a:rPr lang="es-CL" sz="1000" dirty="0">
                <a:latin typeface="Calibri" panose="020F0502020204030204" pitchFamily="34" charset="0"/>
              </a:rPr>
              <a:t>Programa </a:t>
            </a:r>
            <a:r>
              <a:rPr lang="es-CL" sz="1000" dirty="0" smtClean="0">
                <a:latin typeface="Calibri" panose="020F0502020204030204" pitchFamily="34" charset="0"/>
              </a:rPr>
              <a:t>FONDEF</a:t>
            </a:r>
            <a:br>
              <a:rPr lang="es-CL" sz="1000" dirty="0" smtClean="0">
                <a:latin typeface="Calibri" panose="020F0502020204030204" pitchFamily="34" charset="0"/>
              </a:rPr>
            </a:br>
            <a:r>
              <a:rPr lang="es-CL" sz="1000" dirty="0" smtClean="0">
                <a:latin typeface="Calibri" panose="020F0502020204030204" pitchFamily="34" charset="0"/>
              </a:rPr>
              <a:t>Comisión Nacional de Investigación Científica y Tecnológica</a:t>
            </a:r>
            <a:endParaRPr lang="es-CL" sz="1000" dirty="0">
              <a:latin typeface="Calibri" panose="020F0502020204030204" pitchFamily="34" charset="0"/>
            </a:endParaRPr>
          </a:p>
        </p:txBody>
      </p:sp>
      <p:sp>
        <p:nvSpPr>
          <p:cNvPr id="8" name="1 Rectángulo"/>
          <p:cNvSpPr>
            <a:spLocks noGrp="1" noChangeArrowheads="1"/>
          </p:cNvSpPr>
          <p:nvPr>
            <p:ph idx="1"/>
          </p:nvPr>
        </p:nvSpPr>
        <p:spPr bwMode="auto">
          <a:xfrm>
            <a:off x="611560" y="1492384"/>
            <a:ext cx="8103768" cy="3847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</a:rPr>
              <a:t>CONTACTOS</a:t>
            </a:r>
          </a:p>
          <a:p>
            <a:pPr marL="0" marR="0" lvl="0" indent="0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1" i="0" u="none" strike="noStrike" kern="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/>
            </a:endParaRPr>
          </a:p>
          <a:p>
            <a:pPr marL="0" indent="0" defTabSz="457200">
              <a:spcBef>
                <a:spcPct val="0"/>
              </a:spcBef>
              <a:buClrTx/>
              <a:buNone/>
              <a:defRPr/>
            </a:pPr>
            <a:r>
              <a:rPr lang="es-MX" sz="1200" b="1" kern="0" dirty="0">
                <a:solidFill>
                  <a:schemeClr val="accent1">
                    <a:lumMod val="50000"/>
                  </a:schemeClr>
                </a:solidFill>
                <a:latin typeface="Calibri"/>
              </a:rPr>
              <a:t>Encargado de Administración y Finanzas FONDEF</a:t>
            </a:r>
            <a:r>
              <a:rPr lang="es-CL" sz="1200" b="1" kern="0" dirty="0">
                <a:solidFill>
                  <a:srgbClr val="FF0000"/>
                </a:solidFill>
                <a:latin typeface="Calibri"/>
              </a:rPr>
              <a:t/>
            </a:r>
            <a:br>
              <a:rPr lang="es-CL" sz="1200" b="1" kern="0" dirty="0">
                <a:solidFill>
                  <a:srgbClr val="FF0000"/>
                </a:solidFill>
                <a:latin typeface="Calibri"/>
              </a:rPr>
            </a:br>
            <a:r>
              <a:rPr lang="es-CL" sz="1200" kern="0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Iván Muñoz					223654561	</a:t>
            </a:r>
            <a:r>
              <a:rPr lang="es-CL" sz="1200" kern="0" dirty="0">
                <a:solidFill>
                  <a:srgbClr val="FF0000"/>
                </a:solidFill>
                <a:latin typeface="Calibri"/>
              </a:rPr>
              <a:t>    		</a:t>
            </a:r>
            <a:r>
              <a:rPr lang="es-CL" sz="1200" kern="0" dirty="0">
                <a:solidFill>
                  <a:srgbClr val="FF0000"/>
                </a:solidFill>
                <a:latin typeface="Calibri"/>
                <a:hlinkClick r:id="rId3"/>
              </a:rPr>
              <a:t>imunoz@conicyt.cl</a:t>
            </a:r>
            <a:endParaRPr lang="es-CL" sz="1200" kern="0" dirty="0">
              <a:solidFill>
                <a:srgbClr val="FF0000"/>
              </a:solidFill>
              <a:latin typeface="Calibri"/>
            </a:endParaRPr>
          </a:p>
          <a:p>
            <a:pPr marL="0" marR="0" lvl="0" indent="0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1" i="0" u="none" strike="noStrike" kern="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/>
            </a:endParaRPr>
          </a:p>
          <a:p>
            <a:pPr marL="0" marR="0" lvl="0" indent="0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/>
              </a:rPr>
              <a:t>Analistas Financiero Contable			        				  	</a:t>
            </a:r>
            <a:r>
              <a:rPr kumimoji="0" lang="es-CL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/>
            </a:r>
            <a:br>
              <a:rPr kumimoji="0" lang="es-CL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</a:br>
            <a:r>
              <a:rPr kumimoji="0" lang="es-CL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/>
              </a:rPr>
              <a:t>Paulina Rubio					223654557			</a:t>
            </a:r>
            <a:r>
              <a:rPr kumimoji="0" lang="es-CL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/>
                <a:hlinkClick r:id="rId4"/>
              </a:rPr>
              <a:t>parubio@conicyt.cl</a:t>
            </a:r>
            <a:endParaRPr kumimoji="0" lang="es-CL" sz="1200" b="0" i="0" u="none" strike="noStrike" kern="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libri"/>
            </a:endParaRP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s-CL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/>
              </a:rPr>
              <a:t>Felipe Urra 					223632684			</a:t>
            </a:r>
            <a:r>
              <a:rPr lang="es-CL" sz="1200" kern="0" dirty="0" smtClean="0">
                <a:solidFill>
                  <a:schemeClr val="accent1">
                    <a:lumMod val="75000"/>
                  </a:schemeClr>
                </a:solidFill>
                <a:latin typeface="Calibri"/>
                <a:hlinkClick r:id="rId5"/>
              </a:rPr>
              <a:t>furra@conicyt.cl</a:t>
            </a:r>
            <a:endParaRPr lang="es-CL" sz="1200" kern="0" dirty="0" smtClean="0">
              <a:solidFill>
                <a:schemeClr val="accent1">
                  <a:lumMod val="75000"/>
                </a:schemeClr>
              </a:solidFill>
              <a:latin typeface="Calibri"/>
            </a:endParaRP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s-CL" sz="1200" kern="0" dirty="0" smtClean="0">
                <a:solidFill>
                  <a:schemeClr val="accent1">
                    <a:lumMod val="75000"/>
                  </a:schemeClr>
                </a:solidFill>
                <a:latin typeface="Calibri"/>
              </a:rPr>
              <a:t>Jenifer Vera					223654617			</a:t>
            </a:r>
            <a:r>
              <a:rPr lang="es-CL" sz="1200" kern="0" dirty="0" smtClean="0">
                <a:solidFill>
                  <a:schemeClr val="accent1">
                    <a:lumMod val="75000"/>
                  </a:schemeClr>
                </a:solidFill>
                <a:latin typeface="Calibri"/>
                <a:hlinkClick r:id="rId6"/>
              </a:rPr>
              <a:t>jvera@conicyt.cl</a:t>
            </a:r>
            <a:endParaRPr lang="es-CL" sz="1200" kern="0" dirty="0" smtClean="0">
              <a:solidFill>
                <a:schemeClr val="accent1">
                  <a:lumMod val="75000"/>
                </a:schemeClr>
              </a:solidFill>
              <a:latin typeface="Calibri"/>
            </a:endParaRP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s-CL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/>
              </a:rPr>
              <a:t>Victor</a:t>
            </a:r>
            <a:r>
              <a:rPr kumimoji="0" lang="es-CL" sz="1200" b="0" i="0" u="none" strike="noStrike" kern="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/>
              </a:rPr>
              <a:t> Fernández 				223632696			</a:t>
            </a:r>
            <a:r>
              <a:rPr lang="es-CL" sz="1200" kern="0" dirty="0" smtClean="0">
                <a:solidFill>
                  <a:schemeClr val="accent1">
                    <a:lumMod val="75000"/>
                  </a:schemeClr>
                </a:solidFill>
                <a:latin typeface="Calibri"/>
                <a:hlinkClick r:id="rId7"/>
              </a:rPr>
              <a:t>vfernandez@conicyt.cl</a:t>
            </a:r>
            <a:endParaRPr kumimoji="0" lang="es-CL" sz="1200" b="0" i="0" u="none" strike="noStrike" kern="0" cap="none" spc="0" normalizeH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libri"/>
            </a:endParaRPr>
          </a:p>
          <a:p>
            <a:pPr marL="0" marR="0" lvl="0" indent="0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libri"/>
            </a:endParaRPr>
          </a:p>
          <a:p>
            <a:pPr marL="0" marR="0" lvl="0" indent="0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CL" sz="1200" b="1" kern="0" dirty="0" smtClean="0">
                <a:solidFill>
                  <a:schemeClr val="accent1">
                    <a:lumMod val="50000"/>
                  </a:schemeClr>
                </a:solidFill>
                <a:latin typeface="Calibri"/>
              </a:rPr>
              <a:t>Secretaria </a:t>
            </a:r>
            <a:r>
              <a:rPr lang="es-CL" sz="1200" b="1" kern="0" dirty="0">
                <a:solidFill>
                  <a:schemeClr val="accent1">
                    <a:lumMod val="50000"/>
                  </a:schemeClr>
                </a:solidFill>
                <a:latin typeface="Calibri"/>
              </a:rPr>
              <a:t>Administración y Finanzas FONDEF</a:t>
            </a:r>
          </a:p>
          <a:p>
            <a:pPr marL="0" marR="0" lvl="0" indent="0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CL" sz="1200" kern="0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Yanina </a:t>
            </a:r>
            <a:r>
              <a:rPr lang="es-CL" sz="1200" kern="0" dirty="0" smtClean="0">
                <a:solidFill>
                  <a:schemeClr val="accent1">
                    <a:lumMod val="75000"/>
                  </a:schemeClr>
                </a:solidFill>
                <a:latin typeface="Calibri"/>
              </a:rPr>
              <a:t>Gutiérrez				223654548			</a:t>
            </a:r>
            <a:r>
              <a:rPr lang="es-CL" sz="1200" kern="0" dirty="0" smtClean="0">
                <a:solidFill>
                  <a:schemeClr val="accent1">
                    <a:lumMod val="75000"/>
                  </a:schemeClr>
                </a:solidFill>
                <a:latin typeface="Calibri"/>
                <a:hlinkClick r:id="rId8"/>
              </a:rPr>
              <a:t>ygutierrez@conicyt.cl</a:t>
            </a:r>
            <a:r>
              <a:rPr lang="es-CL" sz="1200" kern="0" dirty="0" smtClean="0">
                <a:solidFill>
                  <a:schemeClr val="accent1">
                    <a:lumMod val="75000"/>
                  </a:schemeClr>
                </a:solidFill>
                <a:latin typeface="Calibri"/>
              </a:rPr>
              <a:t> </a:t>
            </a:r>
            <a:endParaRPr lang="es-CL" sz="1200" kern="0" dirty="0">
              <a:solidFill>
                <a:schemeClr val="accent1">
                  <a:lumMod val="75000"/>
                </a:schemeClr>
              </a:solidFill>
              <a:latin typeface="Calibri"/>
            </a:endParaRPr>
          </a:p>
          <a:p>
            <a:pPr marL="0" marR="0" lvl="0" indent="0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s-CL" sz="1200" kern="0" dirty="0">
              <a:solidFill>
                <a:srgbClr val="000000"/>
              </a:solidFill>
              <a:latin typeface="Calibri"/>
            </a:endParaRPr>
          </a:p>
          <a:p>
            <a:pPr marL="0" marR="0" lvl="0" indent="0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/>
              </a:rPr>
              <a:t>Encargada de Garantías</a:t>
            </a:r>
            <a:r>
              <a:rPr kumimoji="0" lang="es-CL" sz="1200" b="1" i="0" u="none" strike="noStrike" kern="0" cap="none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/>
              </a:rPr>
              <a:t> FONDEF</a:t>
            </a:r>
          </a:p>
          <a:p>
            <a:pPr marL="0" lvl="0" indent="0" defTabSz="457200">
              <a:spcBef>
                <a:spcPct val="0"/>
              </a:spcBef>
              <a:buClrTx/>
              <a:buNone/>
              <a:defRPr/>
            </a:pPr>
            <a:r>
              <a:rPr lang="es-CL" sz="1200" kern="0" baseline="0" dirty="0" smtClean="0">
                <a:solidFill>
                  <a:schemeClr val="accent1">
                    <a:lumMod val="75000"/>
                  </a:schemeClr>
                </a:solidFill>
                <a:latin typeface="Calibri"/>
              </a:rPr>
              <a:t>María</a:t>
            </a:r>
            <a:r>
              <a:rPr lang="es-CL" sz="1200" kern="0" dirty="0" smtClean="0">
                <a:solidFill>
                  <a:schemeClr val="accent1">
                    <a:lumMod val="75000"/>
                  </a:schemeClr>
                </a:solidFill>
                <a:latin typeface="Calibri"/>
              </a:rPr>
              <a:t> </a:t>
            </a:r>
            <a:r>
              <a:rPr lang="es-CL" sz="1200" kern="0" dirty="0" smtClean="0">
                <a:solidFill>
                  <a:schemeClr val="accent1">
                    <a:lumMod val="75000"/>
                  </a:schemeClr>
                </a:solidFill>
                <a:latin typeface="Calibri"/>
              </a:rPr>
              <a:t>Angélica Sánchez </a:t>
            </a:r>
            <a:r>
              <a:rPr lang="es-CL" sz="1200" kern="0" dirty="0" smtClean="0">
                <a:solidFill>
                  <a:schemeClr val="accent1">
                    <a:lumMod val="75000"/>
                  </a:schemeClr>
                </a:solidFill>
                <a:latin typeface="Calibri"/>
              </a:rPr>
              <a:t>			223654584</a:t>
            </a:r>
            <a:r>
              <a:rPr lang="es-CL" sz="1200" kern="0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			</a:t>
            </a:r>
            <a:r>
              <a:rPr lang="es-CL" sz="1200" kern="0" dirty="0">
                <a:solidFill>
                  <a:schemeClr val="accent1">
                    <a:lumMod val="75000"/>
                  </a:schemeClr>
                </a:solidFill>
                <a:latin typeface="Calibri"/>
                <a:hlinkClick r:id="rId9"/>
              </a:rPr>
              <a:t>msanchez@conicyt.cl</a:t>
            </a:r>
            <a:endParaRPr lang="es-CL" sz="1200" kern="0" dirty="0" smtClean="0">
              <a:solidFill>
                <a:schemeClr val="accent1">
                  <a:lumMod val="75000"/>
                </a:schemeClr>
              </a:solidFill>
              <a:latin typeface="Calibri"/>
            </a:endParaRPr>
          </a:p>
          <a:p>
            <a:pPr marL="0" marR="0" lvl="0" indent="0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s-CL" sz="1200" kern="0" dirty="0" smtClean="0">
              <a:solidFill>
                <a:srgbClr val="000000"/>
              </a:solidFill>
              <a:latin typeface="Calibri"/>
            </a:endParaRPr>
          </a:p>
          <a:p>
            <a:pPr marL="0" marR="0" lvl="0" indent="0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CL" sz="1200" b="1" kern="0" dirty="0">
                <a:solidFill>
                  <a:schemeClr val="accent1">
                    <a:lumMod val="50000"/>
                  </a:schemeClr>
                </a:solidFill>
                <a:latin typeface="Calibri"/>
              </a:rPr>
              <a:t>Encargado de Cuentas Corrientes </a:t>
            </a:r>
          </a:p>
          <a:p>
            <a:pPr marL="0" indent="0" defTabSz="457200">
              <a:spcBef>
                <a:spcPct val="0"/>
              </a:spcBef>
              <a:buClrTx/>
              <a:buNone/>
              <a:defRPr/>
            </a:pPr>
            <a:r>
              <a:rPr lang="es-CL" sz="1200" kern="0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Juan Pablo Albarrán</a:t>
            </a:r>
            <a:r>
              <a:rPr lang="es-CL" sz="1200" kern="0" dirty="0" smtClean="0">
                <a:solidFill>
                  <a:schemeClr val="accent1">
                    <a:lumMod val="75000"/>
                  </a:schemeClr>
                </a:solidFill>
                <a:latin typeface="Calibri"/>
              </a:rPr>
              <a:t>				223654493</a:t>
            </a:r>
            <a:r>
              <a:rPr lang="es-CL" sz="1200" kern="0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			</a:t>
            </a:r>
            <a:r>
              <a:rPr lang="es-CL" sz="1200" kern="0" dirty="0" smtClean="0">
                <a:solidFill>
                  <a:schemeClr val="accent1">
                    <a:lumMod val="75000"/>
                  </a:schemeClr>
                </a:solidFill>
                <a:latin typeface="Calibri"/>
                <a:hlinkClick r:id="rId6"/>
              </a:rPr>
              <a:t>jvera@conicyt.cl</a:t>
            </a:r>
            <a:endParaRPr kumimoji="0" lang="es-CL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3570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467544" y="476672"/>
            <a:ext cx="7139136" cy="1015712"/>
          </a:xfrm>
        </p:spPr>
        <p:txBody>
          <a:bodyPr>
            <a:normAutofit/>
          </a:bodyPr>
          <a:lstStyle/>
          <a:p>
            <a:r>
              <a:rPr lang="es-CL" sz="1000" dirty="0">
                <a:latin typeface="Calibri" panose="020F0502020204030204" pitchFamily="34" charset="0"/>
              </a:rPr>
              <a:t>Proyectos </a:t>
            </a:r>
            <a:r>
              <a:rPr lang="es-CL" sz="1000" dirty="0" smtClean="0">
                <a:latin typeface="Calibri" panose="020F0502020204030204" pitchFamily="34" charset="0"/>
              </a:rPr>
              <a:t>ID15 - IT15</a:t>
            </a:r>
            <a:r>
              <a:rPr lang="es-CL" sz="1000" dirty="0">
                <a:latin typeface="Calibri" panose="020F0502020204030204" pitchFamily="34" charset="0"/>
              </a:rPr>
              <a:t/>
            </a:r>
            <a:br>
              <a:rPr lang="es-CL" sz="1000" dirty="0">
                <a:latin typeface="Calibri" panose="020F0502020204030204" pitchFamily="34" charset="0"/>
              </a:rPr>
            </a:br>
            <a:r>
              <a:rPr lang="es-CL" sz="1000" dirty="0">
                <a:latin typeface="Calibri" panose="020F0502020204030204" pitchFamily="34" charset="0"/>
              </a:rPr>
              <a:t>Programa </a:t>
            </a:r>
            <a:r>
              <a:rPr lang="es-CL" sz="1000" dirty="0" smtClean="0">
                <a:latin typeface="Calibri" panose="020F0502020204030204" pitchFamily="34" charset="0"/>
              </a:rPr>
              <a:t>FONDEF</a:t>
            </a:r>
            <a:br>
              <a:rPr lang="es-CL" sz="1000" dirty="0" smtClean="0">
                <a:latin typeface="Calibri" panose="020F0502020204030204" pitchFamily="34" charset="0"/>
              </a:rPr>
            </a:br>
            <a:r>
              <a:rPr lang="es-CL" sz="1000" dirty="0" smtClean="0">
                <a:latin typeface="Calibri" panose="020F0502020204030204" pitchFamily="34" charset="0"/>
              </a:rPr>
              <a:t>Comisión Nacional de Investigación Científica y Tecnológica</a:t>
            </a:r>
            <a:endParaRPr lang="es-CL" sz="1000" dirty="0">
              <a:latin typeface="Calibri" panose="020F0502020204030204" pitchFamily="34" charset="0"/>
            </a:endParaRPr>
          </a:p>
        </p:txBody>
      </p:sp>
      <p:sp>
        <p:nvSpPr>
          <p:cNvPr id="8" name="1 Rectángulo"/>
          <p:cNvSpPr>
            <a:spLocks noGrp="1" noChangeArrowheads="1"/>
          </p:cNvSpPr>
          <p:nvPr>
            <p:ph idx="1"/>
          </p:nvPr>
        </p:nvSpPr>
        <p:spPr bwMode="auto">
          <a:xfrm>
            <a:off x="611560" y="1492384"/>
            <a:ext cx="8103768" cy="4216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</a:rPr>
              <a:t>CONTACTOS</a:t>
            </a:r>
          </a:p>
          <a:p>
            <a:pPr marL="0" marR="0" lvl="0" indent="0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1" i="0" u="none" strike="noStrike" kern="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/>
            </a:endParaRPr>
          </a:p>
          <a:p>
            <a:pPr marL="0" indent="0" defTabSz="457200">
              <a:spcBef>
                <a:spcPct val="0"/>
              </a:spcBef>
              <a:buClrTx/>
              <a:buNone/>
              <a:defRPr/>
            </a:pPr>
            <a:r>
              <a:rPr lang="es-MX" sz="1200" b="1" kern="0" dirty="0" smtClean="0">
                <a:solidFill>
                  <a:schemeClr val="accent1">
                    <a:lumMod val="50000"/>
                  </a:schemeClr>
                </a:solidFill>
                <a:latin typeface="Calibri"/>
              </a:rPr>
              <a:t>Encargada </a:t>
            </a:r>
            <a:r>
              <a:rPr lang="es-MX" sz="1200" b="1" kern="0" dirty="0">
                <a:solidFill>
                  <a:schemeClr val="accent1">
                    <a:lumMod val="50000"/>
                  </a:schemeClr>
                </a:solidFill>
                <a:latin typeface="Calibri"/>
              </a:rPr>
              <a:t>de </a:t>
            </a:r>
            <a:r>
              <a:rPr lang="es-MX" sz="1200" b="1" kern="0" dirty="0" smtClean="0">
                <a:solidFill>
                  <a:schemeClr val="accent1">
                    <a:lumMod val="50000"/>
                  </a:schemeClr>
                </a:solidFill>
                <a:latin typeface="Calibri"/>
              </a:rPr>
              <a:t>Seguimiento y control FONDEF</a:t>
            </a:r>
            <a:r>
              <a:rPr lang="es-CL" sz="1200" b="1" kern="0" dirty="0">
                <a:solidFill>
                  <a:srgbClr val="FF0000"/>
                </a:solidFill>
                <a:latin typeface="Calibri"/>
              </a:rPr>
              <a:t/>
            </a:r>
            <a:br>
              <a:rPr lang="es-CL" sz="1200" b="1" kern="0" dirty="0">
                <a:solidFill>
                  <a:srgbClr val="FF0000"/>
                </a:solidFill>
                <a:latin typeface="Calibri"/>
              </a:rPr>
            </a:br>
            <a:r>
              <a:rPr lang="es-CL" sz="1200" kern="0" dirty="0" smtClean="0">
                <a:solidFill>
                  <a:schemeClr val="accent1">
                    <a:lumMod val="75000"/>
                  </a:schemeClr>
                </a:solidFill>
                <a:latin typeface="Calibri"/>
              </a:rPr>
              <a:t>Consuelo Bruno</a:t>
            </a:r>
            <a:r>
              <a:rPr lang="es-CL" sz="1200" kern="0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				223654420	</a:t>
            </a:r>
            <a:r>
              <a:rPr lang="es-CL" sz="1200" kern="0" dirty="0">
                <a:solidFill>
                  <a:srgbClr val="FF0000"/>
                </a:solidFill>
                <a:latin typeface="Calibri"/>
              </a:rPr>
              <a:t>    		</a:t>
            </a:r>
            <a:r>
              <a:rPr lang="es-CL" sz="1200" kern="0" dirty="0" smtClean="0">
                <a:solidFill>
                  <a:schemeClr val="accent1">
                    <a:lumMod val="75000"/>
                  </a:schemeClr>
                </a:solidFill>
                <a:latin typeface="Calibri"/>
                <a:hlinkClick r:id="rId3"/>
              </a:rPr>
              <a:t>cbruno@conicyt.cl</a:t>
            </a:r>
            <a:endParaRPr lang="es-CL" sz="1200" kern="0" dirty="0" smtClean="0">
              <a:solidFill>
                <a:schemeClr val="accent1">
                  <a:lumMod val="75000"/>
                </a:schemeClr>
              </a:solidFill>
              <a:latin typeface="Calibri"/>
            </a:endParaRPr>
          </a:p>
          <a:p>
            <a:pPr marL="0" marR="0" lvl="0" indent="0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1" i="0" u="none" strike="noStrike" kern="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/>
            </a:endParaRPr>
          </a:p>
          <a:p>
            <a:pPr marL="0" marR="0" lvl="0" indent="0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/>
              </a:rPr>
              <a:t>Ejecutivos de Proyecto	</a:t>
            </a:r>
          </a:p>
          <a:p>
            <a:pPr marL="0" lvl="0" indent="0" defTabSz="457200">
              <a:spcBef>
                <a:spcPct val="0"/>
              </a:spcBef>
              <a:buClrTx/>
              <a:buNone/>
              <a:defRPr/>
            </a:pPr>
            <a:r>
              <a:rPr lang="es-MX" sz="1200" kern="0" dirty="0" smtClean="0">
                <a:solidFill>
                  <a:schemeClr val="accent1">
                    <a:lumMod val="75000"/>
                  </a:schemeClr>
                </a:solidFill>
                <a:latin typeface="Calibri"/>
              </a:rPr>
              <a:t>Alfredo </a:t>
            </a:r>
            <a:r>
              <a:rPr lang="es-MX" sz="1200" kern="0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Liu 	</a:t>
            </a:r>
            <a:r>
              <a:rPr lang="es-MX" sz="1200" kern="0" dirty="0" smtClean="0">
                <a:solidFill>
                  <a:schemeClr val="accent1">
                    <a:lumMod val="75000"/>
                  </a:schemeClr>
                </a:solidFill>
                <a:latin typeface="Calibri"/>
              </a:rPr>
              <a:t>				223654549</a:t>
            </a:r>
            <a:r>
              <a:rPr lang="es-MX" sz="1200" kern="0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	</a:t>
            </a:r>
            <a:r>
              <a:rPr lang="es-MX" sz="1200" kern="0" dirty="0" smtClean="0">
                <a:solidFill>
                  <a:schemeClr val="accent1">
                    <a:lumMod val="75000"/>
                  </a:schemeClr>
                </a:solidFill>
                <a:latin typeface="Calibri"/>
              </a:rPr>
              <a:t>		</a:t>
            </a:r>
            <a:r>
              <a:rPr lang="es-MX" sz="1200" kern="0" dirty="0" smtClean="0">
                <a:solidFill>
                  <a:schemeClr val="accent1">
                    <a:lumMod val="75000"/>
                  </a:schemeClr>
                </a:solidFill>
                <a:latin typeface="Calibri"/>
                <a:hlinkClick r:id="rId4"/>
              </a:rPr>
              <a:t>aliu@conicyt.cl</a:t>
            </a:r>
            <a:endParaRPr lang="es-MX" sz="1200" kern="0" dirty="0" smtClean="0">
              <a:solidFill>
                <a:schemeClr val="accent1">
                  <a:lumMod val="75000"/>
                </a:schemeClr>
              </a:solidFill>
              <a:latin typeface="Calibri"/>
            </a:endParaRPr>
          </a:p>
          <a:p>
            <a:pPr marL="0" lvl="0" indent="0" defTabSz="457200">
              <a:spcBef>
                <a:spcPct val="0"/>
              </a:spcBef>
              <a:buClrTx/>
              <a:buNone/>
              <a:defRPr/>
            </a:pPr>
            <a:r>
              <a:rPr lang="es-MX" sz="1200" kern="0" dirty="0" smtClean="0">
                <a:solidFill>
                  <a:schemeClr val="accent1">
                    <a:lumMod val="75000"/>
                  </a:schemeClr>
                </a:solidFill>
                <a:latin typeface="Calibri"/>
              </a:rPr>
              <a:t>Pedro </a:t>
            </a:r>
            <a:r>
              <a:rPr lang="es-MX" sz="1200" kern="0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Cotal 	</a:t>
            </a:r>
            <a:r>
              <a:rPr lang="es-MX" sz="1200" kern="0" dirty="0" smtClean="0">
                <a:solidFill>
                  <a:schemeClr val="accent1">
                    <a:lumMod val="75000"/>
                  </a:schemeClr>
                </a:solidFill>
                <a:latin typeface="Calibri"/>
              </a:rPr>
              <a:t>				223632614</a:t>
            </a:r>
            <a:r>
              <a:rPr lang="es-MX" sz="1200" kern="0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	</a:t>
            </a:r>
            <a:r>
              <a:rPr lang="es-MX" sz="1200" kern="0" dirty="0" smtClean="0">
                <a:solidFill>
                  <a:schemeClr val="accent1">
                    <a:lumMod val="75000"/>
                  </a:schemeClr>
                </a:solidFill>
                <a:latin typeface="Calibri"/>
              </a:rPr>
              <a:t>		</a:t>
            </a:r>
            <a:r>
              <a:rPr lang="es-MX" sz="1200" kern="0" dirty="0" smtClean="0">
                <a:solidFill>
                  <a:schemeClr val="accent1">
                    <a:lumMod val="75000"/>
                  </a:schemeClr>
                </a:solidFill>
                <a:latin typeface="Calibri"/>
                <a:hlinkClick r:id="rId5"/>
              </a:rPr>
              <a:t>pcotal@conicyt.cl</a:t>
            </a:r>
            <a:endParaRPr lang="es-MX" sz="1200" kern="0" dirty="0" smtClean="0">
              <a:solidFill>
                <a:schemeClr val="accent1">
                  <a:lumMod val="75000"/>
                </a:schemeClr>
              </a:solidFill>
              <a:latin typeface="Calibri"/>
            </a:endParaRPr>
          </a:p>
          <a:p>
            <a:pPr marL="0" lvl="0" indent="0" defTabSz="457200">
              <a:spcBef>
                <a:spcPct val="0"/>
              </a:spcBef>
              <a:buClrTx/>
              <a:buNone/>
              <a:defRPr/>
            </a:pPr>
            <a:r>
              <a:rPr lang="es-MX" sz="1200" kern="0" dirty="0" smtClean="0">
                <a:solidFill>
                  <a:schemeClr val="accent1">
                    <a:lumMod val="75000"/>
                  </a:schemeClr>
                </a:solidFill>
                <a:latin typeface="Calibri"/>
              </a:rPr>
              <a:t>Cristian </a:t>
            </a:r>
            <a:r>
              <a:rPr lang="es-MX" sz="1200" kern="0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Lagos </a:t>
            </a:r>
            <a:r>
              <a:rPr lang="es-MX" sz="1200" kern="0" dirty="0" smtClean="0">
                <a:solidFill>
                  <a:schemeClr val="accent1">
                    <a:lumMod val="75000"/>
                  </a:schemeClr>
                </a:solidFill>
                <a:latin typeface="Calibri"/>
              </a:rPr>
              <a:t>				</a:t>
            </a:r>
            <a:r>
              <a:rPr lang="es-MX" sz="1200" kern="0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	223654560	</a:t>
            </a:r>
            <a:r>
              <a:rPr lang="es-MX" sz="1200" kern="0" dirty="0" smtClean="0">
                <a:solidFill>
                  <a:schemeClr val="accent1">
                    <a:lumMod val="75000"/>
                  </a:schemeClr>
                </a:solidFill>
                <a:latin typeface="Calibri"/>
              </a:rPr>
              <a:t>		</a:t>
            </a:r>
            <a:r>
              <a:rPr lang="es-MX" sz="1200" kern="0" dirty="0" smtClean="0">
                <a:solidFill>
                  <a:schemeClr val="accent1">
                    <a:lumMod val="75000"/>
                  </a:schemeClr>
                </a:solidFill>
                <a:latin typeface="Calibri"/>
                <a:hlinkClick r:id="rId6"/>
              </a:rPr>
              <a:t>clagos@conicyt.cl</a:t>
            </a:r>
            <a:endParaRPr lang="es-MX" sz="1200" kern="0" dirty="0" smtClean="0">
              <a:solidFill>
                <a:schemeClr val="accent1">
                  <a:lumMod val="75000"/>
                </a:schemeClr>
              </a:solidFill>
              <a:latin typeface="Calibri"/>
            </a:endParaRPr>
          </a:p>
          <a:p>
            <a:pPr marL="0" lvl="0" indent="0" defTabSz="457200">
              <a:spcBef>
                <a:spcPct val="0"/>
              </a:spcBef>
              <a:buClrTx/>
              <a:buNone/>
              <a:defRPr/>
            </a:pPr>
            <a:r>
              <a:rPr lang="es-MX" sz="1200" kern="0" dirty="0" smtClean="0">
                <a:solidFill>
                  <a:schemeClr val="accent1">
                    <a:lumMod val="75000"/>
                  </a:schemeClr>
                </a:solidFill>
                <a:latin typeface="Calibri"/>
              </a:rPr>
              <a:t>Francisco </a:t>
            </a:r>
            <a:r>
              <a:rPr lang="es-MX" sz="1200" kern="0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Vargas </a:t>
            </a:r>
            <a:r>
              <a:rPr lang="es-MX" sz="1200" kern="0" dirty="0" smtClean="0">
                <a:solidFill>
                  <a:schemeClr val="accent1">
                    <a:lumMod val="75000"/>
                  </a:schemeClr>
                </a:solidFill>
                <a:latin typeface="Calibri"/>
              </a:rPr>
              <a:t>			</a:t>
            </a:r>
            <a:r>
              <a:rPr lang="es-MX" sz="1200" kern="0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	223654606	</a:t>
            </a:r>
            <a:r>
              <a:rPr lang="es-MX" sz="1200" kern="0" dirty="0" smtClean="0">
                <a:solidFill>
                  <a:schemeClr val="accent1">
                    <a:lumMod val="75000"/>
                  </a:schemeClr>
                </a:solidFill>
                <a:latin typeface="Calibri"/>
              </a:rPr>
              <a:t>		</a:t>
            </a:r>
            <a:r>
              <a:rPr lang="es-MX" sz="1200" kern="0" dirty="0" smtClean="0">
                <a:solidFill>
                  <a:schemeClr val="accent1">
                    <a:lumMod val="75000"/>
                  </a:schemeClr>
                </a:solidFill>
                <a:latin typeface="Calibri"/>
                <a:hlinkClick r:id="rId7"/>
              </a:rPr>
              <a:t>fvargasb@conicyt.cl</a:t>
            </a:r>
            <a:endParaRPr lang="es-MX" sz="1200" kern="0" dirty="0" smtClean="0">
              <a:solidFill>
                <a:schemeClr val="accent1">
                  <a:lumMod val="75000"/>
                </a:schemeClr>
              </a:solidFill>
              <a:latin typeface="Calibri"/>
            </a:endParaRPr>
          </a:p>
          <a:p>
            <a:pPr marL="0" lvl="0" indent="0" defTabSz="457200">
              <a:spcBef>
                <a:spcPct val="0"/>
              </a:spcBef>
              <a:buClrTx/>
              <a:buNone/>
              <a:defRPr/>
            </a:pPr>
            <a:r>
              <a:rPr lang="es-MX" sz="1200" kern="0" dirty="0" smtClean="0">
                <a:solidFill>
                  <a:schemeClr val="accent1">
                    <a:lumMod val="75000"/>
                  </a:schemeClr>
                </a:solidFill>
                <a:latin typeface="Calibri"/>
              </a:rPr>
              <a:t>Pamela </a:t>
            </a:r>
            <a:r>
              <a:rPr lang="es-MX" sz="1200" kern="0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Reyes 	</a:t>
            </a:r>
            <a:r>
              <a:rPr lang="es-MX" sz="1200" kern="0" dirty="0" smtClean="0">
                <a:solidFill>
                  <a:schemeClr val="accent1">
                    <a:lumMod val="75000"/>
                  </a:schemeClr>
                </a:solidFill>
                <a:latin typeface="Calibri"/>
              </a:rPr>
              <a:t>				223654595			</a:t>
            </a:r>
            <a:r>
              <a:rPr lang="es-MX" sz="1200" kern="0" dirty="0" smtClean="0">
                <a:solidFill>
                  <a:schemeClr val="accent1">
                    <a:lumMod val="75000"/>
                  </a:schemeClr>
                </a:solidFill>
                <a:latin typeface="Calibri"/>
                <a:hlinkClick r:id="rId8"/>
              </a:rPr>
              <a:t>preyes@conicyt.cl</a:t>
            </a:r>
            <a:endParaRPr lang="es-MX" sz="1200" kern="0" dirty="0" smtClean="0">
              <a:solidFill>
                <a:schemeClr val="accent1">
                  <a:lumMod val="75000"/>
                </a:schemeClr>
              </a:solidFill>
              <a:latin typeface="Calibri"/>
            </a:endParaRPr>
          </a:p>
          <a:p>
            <a:pPr marL="0" lvl="0" indent="0" defTabSz="457200">
              <a:spcBef>
                <a:spcPct val="0"/>
              </a:spcBef>
              <a:buClrTx/>
              <a:buNone/>
              <a:defRPr/>
            </a:pPr>
            <a:r>
              <a:rPr lang="es-MX" sz="1200" kern="0" dirty="0" smtClean="0">
                <a:solidFill>
                  <a:schemeClr val="accent1">
                    <a:lumMod val="75000"/>
                  </a:schemeClr>
                </a:solidFill>
                <a:latin typeface="Calibri"/>
              </a:rPr>
              <a:t>Danisa </a:t>
            </a:r>
            <a:r>
              <a:rPr lang="es-MX" sz="1200" kern="0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Chelén 	</a:t>
            </a:r>
            <a:r>
              <a:rPr lang="es-MX" sz="1200" kern="0" dirty="0" smtClean="0">
                <a:solidFill>
                  <a:schemeClr val="accent1">
                    <a:lumMod val="75000"/>
                  </a:schemeClr>
                </a:solidFill>
                <a:latin typeface="Calibri"/>
              </a:rPr>
              <a:t>				223654546</a:t>
            </a:r>
            <a:r>
              <a:rPr lang="es-MX" sz="1200" kern="0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	</a:t>
            </a:r>
            <a:r>
              <a:rPr lang="es-MX" sz="1200" kern="0" dirty="0" smtClean="0">
                <a:solidFill>
                  <a:schemeClr val="accent1">
                    <a:lumMod val="75000"/>
                  </a:schemeClr>
                </a:solidFill>
                <a:latin typeface="Calibri"/>
              </a:rPr>
              <a:t>		</a:t>
            </a:r>
            <a:r>
              <a:rPr lang="es-MX" sz="1200" kern="0" dirty="0" smtClean="0">
                <a:solidFill>
                  <a:schemeClr val="accent1">
                    <a:lumMod val="75000"/>
                  </a:schemeClr>
                </a:solidFill>
                <a:latin typeface="Calibri"/>
                <a:hlinkClick r:id="rId9"/>
              </a:rPr>
              <a:t>dchelen@conicyt.cl</a:t>
            </a:r>
            <a:endParaRPr lang="es-MX" sz="1200" kern="0" dirty="0" smtClean="0">
              <a:solidFill>
                <a:schemeClr val="accent1">
                  <a:lumMod val="75000"/>
                </a:schemeClr>
              </a:solidFill>
              <a:latin typeface="Calibri"/>
            </a:endParaRPr>
          </a:p>
          <a:p>
            <a:pPr marL="0" lvl="0" indent="0" defTabSz="457200">
              <a:spcBef>
                <a:spcPct val="0"/>
              </a:spcBef>
              <a:buClrTx/>
              <a:buNone/>
              <a:defRPr/>
            </a:pPr>
            <a:r>
              <a:rPr lang="es-MX" sz="1200" kern="0" dirty="0" smtClean="0">
                <a:solidFill>
                  <a:schemeClr val="accent1">
                    <a:lumMod val="75000"/>
                  </a:schemeClr>
                </a:solidFill>
                <a:latin typeface="Calibri"/>
              </a:rPr>
              <a:t>Romina </a:t>
            </a:r>
            <a:r>
              <a:rPr lang="es-MX" sz="1200" kern="0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Cataldo 	</a:t>
            </a:r>
            <a:r>
              <a:rPr lang="es-MX" sz="1200" kern="0" dirty="0" smtClean="0">
                <a:solidFill>
                  <a:schemeClr val="accent1">
                    <a:lumMod val="75000"/>
                  </a:schemeClr>
                </a:solidFill>
                <a:latin typeface="Calibri"/>
              </a:rPr>
              <a:t>			223654550		</a:t>
            </a:r>
            <a:r>
              <a:rPr lang="es-MX" sz="1200" kern="0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	</a:t>
            </a:r>
            <a:r>
              <a:rPr lang="es-MX" sz="1200" kern="0" dirty="0" smtClean="0">
                <a:solidFill>
                  <a:schemeClr val="accent1">
                    <a:lumMod val="75000"/>
                  </a:schemeClr>
                </a:solidFill>
                <a:latin typeface="Calibri"/>
                <a:hlinkClick r:id="rId10"/>
              </a:rPr>
              <a:t>rcataldo@conicyt.cl</a:t>
            </a:r>
            <a:endParaRPr lang="es-MX" sz="1200" kern="0" dirty="0" smtClean="0">
              <a:solidFill>
                <a:schemeClr val="accent1">
                  <a:lumMod val="75000"/>
                </a:schemeClr>
              </a:solidFill>
              <a:latin typeface="Calibri"/>
            </a:endParaRPr>
          </a:p>
          <a:p>
            <a:pPr marL="0" lvl="0" indent="0" defTabSz="457200">
              <a:spcBef>
                <a:spcPct val="0"/>
              </a:spcBef>
              <a:buClrTx/>
              <a:buNone/>
              <a:defRPr/>
            </a:pPr>
            <a:r>
              <a:rPr lang="es-MX" sz="1200" kern="0" dirty="0" smtClean="0">
                <a:solidFill>
                  <a:schemeClr val="accent1">
                    <a:lumMod val="75000"/>
                  </a:schemeClr>
                </a:solidFill>
                <a:latin typeface="Calibri"/>
              </a:rPr>
              <a:t>Andrea </a:t>
            </a:r>
            <a:r>
              <a:rPr lang="es-MX" sz="1200" kern="0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Hinojosa 	</a:t>
            </a:r>
            <a:r>
              <a:rPr lang="es-MX" sz="1200" kern="0" dirty="0" smtClean="0">
                <a:solidFill>
                  <a:schemeClr val="accent1">
                    <a:lumMod val="75000"/>
                  </a:schemeClr>
                </a:solidFill>
                <a:latin typeface="Calibri"/>
              </a:rPr>
              <a:t>			223632615</a:t>
            </a:r>
            <a:r>
              <a:rPr lang="es-MX" sz="1200" kern="0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	</a:t>
            </a:r>
            <a:r>
              <a:rPr lang="es-MX" sz="1200" kern="0" dirty="0" smtClean="0">
                <a:solidFill>
                  <a:schemeClr val="accent1">
                    <a:lumMod val="75000"/>
                  </a:schemeClr>
                </a:solidFill>
                <a:latin typeface="Calibri"/>
              </a:rPr>
              <a:t>		</a:t>
            </a:r>
            <a:r>
              <a:rPr lang="es-MX" sz="1200" kern="0" dirty="0" smtClean="0">
                <a:solidFill>
                  <a:schemeClr val="accent1">
                    <a:lumMod val="75000"/>
                  </a:schemeClr>
                </a:solidFill>
                <a:latin typeface="Calibri"/>
                <a:hlinkClick r:id="rId11"/>
              </a:rPr>
              <a:t>ahinojosa@conicyt.cl</a:t>
            </a:r>
            <a:endParaRPr lang="es-MX" sz="1200" kern="0" dirty="0" smtClean="0">
              <a:solidFill>
                <a:schemeClr val="accent1">
                  <a:lumMod val="75000"/>
                </a:schemeClr>
              </a:solidFill>
              <a:latin typeface="Calibri"/>
            </a:endParaRPr>
          </a:p>
          <a:p>
            <a:pPr marL="0" lvl="0" indent="0" defTabSz="457200">
              <a:spcBef>
                <a:spcPct val="0"/>
              </a:spcBef>
              <a:buClrTx/>
              <a:buNone/>
              <a:defRPr/>
            </a:pPr>
            <a:r>
              <a:rPr lang="es-MX" sz="1200" kern="0" dirty="0" smtClean="0">
                <a:solidFill>
                  <a:schemeClr val="accent1">
                    <a:lumMod val="75000"/>
                  </a:schemeClr>
                </a:solidFill>
                <a:latin typeface="Calibri"/>
              </a:rPr>
              <a:t>David </a:t>
            </a:r>
            <a:r>
              <a:rPr lang="es-MX" sz="1200" kern="0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Cerna 	</a:t>
            </a:r>
            <a:r>
              <a:rPr lang="es-MX" sz="1200" kern="0" dirty="0" smtClean="0">
                <a:solidFill>
                  <a:schemeClr val="accent1">
                    <a:lumMod val="75000"/>
                  </a:schemeClr>
                </a:solidFill>
                <a:latin typeface="Calibri"/>
              </a:rPr>
              <a:t>				223654588</a:t>
            </a:r>
            <a:r>
              <a:rPr lang="es-MX" sz="1200" kern="0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	</a:t>
            </a:r>
            <a:r>
              <a:rPr lang="es-MX" sz="1200" kern="0" dirty="0" smtClean="0">
                <a:solidFill>
                  <a:schemeClr val="accent1">
                    <a:lumMod val="75000"/>
                  </a:schemeClr>
                </a:solidFill>
                <a:latin typeface="Calibri"/>
              </a:rPr>
              <a:t>		</a:t>
            </a:r>
            <a:r>
              <a:rPr lang="es-MX" sz="1200" kern="0" dirty="0" smtClean="0">
                <a:solidFill>
                  <a:schemeClr val="accent1">
                    <a:lumMod val="75000"/>
                  </a:schemeClr>
                </a:solidFill>
                <a:latin typeface="Calibri"/>
                <a:hlinkClick r:id="rId12"/>
              </a:rPr>
              <a:t>dcerna@conicyt.cl</a:t>
            </a:r>
            <a:endParaRPr lang="es-MX" sz="1200" kern="0" dirty="0" smtClean="0">
              <a:solidFill>
                <a:schemeClr val="accent1">
                  <a:lumMod val="75000"/>
                </a:schemeClr>
              </a:solidFill>
              <a:latin typeface="Calibri"/>
            </a:endParaRPr>
          </a:p>
          <a:p>
            <a:pPr marL="0" lvl="0" indent="0" defTabSz="457200">
              <a:spcBef>
                <a:spcPct val="0"/>
              </a:spcBef>
              <a:buClrTx/>
              <a:buNone/>
              <a:defRPr/>
            </a:pPr>
            <a:r>
              <a:rPr lang="es-MX" sz="1200" kern="0" dirty="0" smtClean="0">
                <a:solidFill>
                  <a:schemeClr val="accent1">
                    <a:lumMod val="75000"/>
                  </a:schemeClr>
                </a:solidFill>
                <a:latin typeface="Calibri"/>
              </a:rPr>
              <a:t>Eric </a:t>
            </a:r>
            <a:r>
              <a:rPr lang="es-MX" sz="1200" kern="0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Pareja </a:t>
            </a:r>
            <a:r>
              <a:rPr lang="es-MX" sz="1200" kern="0" dirty="0" smtClean="0">
                <a:solidFill>
                  <a:schemeClr val="accent1">
                    <a:lumMod val="75000"/>
                  </a:schemeClr>
                </a:solidFill>
                <a:latin typeface="Calibri"/>
              </a:rPr>
              <a:t>				</a:t>
            </a:r>
            <a:r>
              <a:rPr lang="es-MX" sz="1200" kern="0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	223654541	</a:t>
            </a:r>
            <a:r>
              <a:rPr lang="es-MX" sz="1200" kern="0" dirty="0" smtClean="0">
                <a:solidFill>
                  <a:schemeClr val="accent1">
                    <a:lumMod val="75000"/>
                  </a:schemeClr>
                </a:solidFill>
                <a:latin typeface="Calibri"/>
              </a:rPr>
              <a:t>		</a:t>
            </a:r>
            <a:r>
              <a:rPr lang="es-MX" sz="1200" kern="0" dirty="0" smtClean="0">
                <a:solidFill>
                  <a:schemeClr val="accent1">
                    <a:lumMod val="75000"/>
                  </a:schemeClr>
                </a:solidFill>
                <a:latin typeface="Calibri"/>
                <a:hlinkClick r:id="rId13"/>
              </a:rPr>
              <a:t>epareja@conicyt.cl</a:t>
            </a:r>
            <a:endParaRPr lang="es-MX" sz="1200" kern="0" dirty="0" smtClean="0">
              <a:solidFill>
                <a:schemeClr val="accent1">
                  <a:lumMod val="75000"/>
                </a:schemeClr>
              </a:solidFill>
              <a:latin typeface="Calibri"/>
            </a:endParaRPr>
          </a:p>
          <a:p>
            <a:pPr marL="0" indent="0" defTabSz="457200">
              <a:spcBef>
                <a:spcPct val="0"/>
              </a:spcBef>
              <a:buClrTx/>
              <a:buNone/>
              <a:defRPr/>
            </a:pPr>
            <a:r>
              <a:rPr lang="es-MX" sz="1200" kern="0" dirty="0" smtClean="0">
                <a:solidFill>
                  <a:schemeClr val="accent1">
                    <a:lumMod val="75000"/>
                  </a:schemeClr>
                </a:solidFill>
                <a:latin typeface="Calibri"/>
              </a:rPr>
              <a:t>Luis </a:t>
            </a:r>
            <a:r>
              <a:rPr lang="es-MX" sz="1200" kern="0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Jaqui 	</a:t>
            </a:r>
            <a:r>
              <a:rPr lang="es-MX" sz="1200" kern="0" dirty="0" smtClean="0">
                <a:solidFill>
                  <a:schemeClr val="accent1">
                    <a:lumMod val="75000"/>
                  </a:schemeClr>
                </a:solidFill>
                <a:latin typeface="Calibri"/>
              </a:rPr>
              <a:t>				223654551</a:t>
            </a:r>
            <a:r>
              <a:rPr lang="es-MX" sz="1200" kern="0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	</a:t>
            </a:r>
            <a:r>
              <a:rPr lang="es-MX" sz="1200" kern="0" dirty="0" smtClean="0">
                <a:solidFill>
                  <a:schemeClr val="accent1">
                    <a:lumMod val="75000"/>
                  </a:schemeClr>
                </a:solidFill>
                <a:latin typeface="Calibri"/>
              </a:rPr>
              <a:t>		</a:t>
            </a:r>
            <a:r>
              <a:rPr lang="es-MX" sz="1200" kern="0" dirty="0" smtClean="0">
                <a:solidFill>
                  <a:schemeClr val="accent1">
                    <a:lumMod val="75000"/>
                  </a:schemeClr>
                </a:solidFill>
                <a:latin typeface="Calibri"/>
                <a:hlinkClick r:id="rId14"/>
              </a:rPr>
              <a:t>ljaqui@conicyt.cl</a:t>
            </a:r>
            <a:endParaRPr lang="es-MX" sz="1200" kern="0" dirty="0" smtClean="0">
              <a:solidFill>
                <a:schemeClr val="accent1">
                  <a:lumMod val="75000"/>
                </a:schemeClr>
              </a:solidFill>
              <a:latin typeface="Calibri"/>
            </a:endParaRPr>
          </a:p>
          <a:p>
            <a:pPr marL="0" marR="0" lvl="0" indent="0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s-MX" sz="1200" b="1" kern="0" dirty="0">
              <a:solidFill>
                <a:schemeClr val="accent1">
                  <a:lumMod val="50000"/>
                </a:schemeClr>
              </a:solidFill>
              <a:latin typeface="Calibri"/>
            </a:endParaRPr>
          </a:p>
          <a:p>
            <a:pPr marL="0" marR="0" lvl="0" indent="0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libri"/>
            </a:endParaRPr>
          </a:p>
          <a:p>
            <a:pPr marL="0" marR="0" lvl="0" indent="0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CL" sz="1200" b="1" kern="0" dirty="0" smtClean="0">
                <a:solidFill>
                  <a:schemeClr val="accent1">
                    <a:lumMod val="50000"/>
                  </a:schemeClr>
                </a:solidFill>
                <a:latin typeface="Calibri"/>
              </a:rPr>
              <a:t>Secretaria Seguimiento y Control </a:t>
            </a:r>
            <a:r>
              <a:rPr lang="es-CL" sz="1200" b="1" kern="0" dirty="0">
                <a:solidFill>
                  <a:schemeClr val="accent1">
                    <a:lumMod val="50000"/>
                  </a:schemeClr>
                </a:solidFill>
                <a:latin typeface="Calibri"/>
              </a:rPr>
              <a:t>FONDEF</a:t>
            </a:r>
          </a:p>
          <a:p>
            <a:pPr marL="0" lvl="0" indent="0" defTabSz="457200">
              <a:spcBef>
                <a:spcPct val="0"/>
              </a:spcBef>
              <a:buClrTx/>
              <a:buNone/>
              <a:defRPr/>
            </a:pPr>
            <a:r>
              <a:rPr lang="es-CL" sz="1200" kern="0" dirty="0" smtClean="0">
                <a:solidFill>
                  <a:schemeClr val="accent1">
                    <a:lumMod val="75000"/>
                  </a:schemeClr>
                </a:solidFill>
                <a:latin typeface="Calibri"/>
              </a:rPr>
              <a:t>Alejandra Gajardo 				223654544			</a:t>
            </a:r>
            <a:r>
              <a:rPr lang="es-CL" sz="1200" kern="0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 </a:t>
            </a:r>
            <a:r>
              <a:rPr lang="es-CL" sz="1200" kern="0" dirty="0" smtClean="0">
                <a:solidFill>
                  <a:schemeClr val="accent1">
                    <a:lumMod val="75000"/>
                  </a:schemeClr>
                </a:solidFill>
                <a:latin typeface="Calibri"/>
                <a:hlinkClick r:id="rId15"/>
              </a:rPr>
              <a:t>agajardo@conicyt.cl</a:t>
            </a:r>
            <a:endParaRPr lang="es-CL" sz="1200" kern="0" dirty="0" smtClean="0">
              <a:solidFill>
                <a:schemeClr val="accent1">
                  <a:lumMod val="75000"/>
                </a:scheme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0308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4 Título"/>
          <p:cNvSpPr>
            <a:spLocks noGrp="1"/>
          </p:cNvSpPr>
          <p:nvPr>
            <p:ph type="title"/>
          </p:nvPr>
        </p:nvSpPr>
        <p:spPr>
          <a:xfrm>
            <a:off x="467544" y="476672"/>
            <a:ext cx="7139136" cy="1015712"/>
          </a:xfrm>
        </p:spPr>
        <p:txBody>
          <a:bodyPr>
            <a:normAutofit/>
          </a:bodyPr>
          <a:lstStyle/>
          <a:p>
            <a:r>
              <a:rPr lang="es-CL" sz="1000" dirty="0">
                <a:latin typeface="Calibri" panose="020F0502020204030204" pitchFamily="34" charset="0"/>
              </a:rPr>
              <a:t>Proyectos </a:t>
            </a:r>
            <a:r>
              <a:rPr lang="es-CL" sz="1000" dirty="0" smtClean="0">
                <a:latin typeface="Calibri" panose="020F0502020204030204" pitchFamily="34" charset="0"/>
              </a:rPr>
              <a:t>ID15 - IT15</a:t>
            </a:r>
            <a:r>
              <a:rPr lang="es-CL" sz="1000" dirty="0">
                <a:latin typeface="Calibri" panose="020F0502020204030204" pitchFamily="34" charset="0"/>
              </a:rPr>
              <a:t/>
            </a:r>
            <a:br>
              <a:rPr lang="es-CL" sz="1000" dirty="0">
                <a:latin typeface="Calibri" panose="020F0502020204030204" pitchFamily="34" charset="0"/>
              </a:rPr>
            </a:br>
            <a:r>
              <a:rPr lang="es-CL" sz="1000" dirty="0">
                <a:latin typeface="Calibri" panose="020F0502020204030204" pitchFamily="34" charset="0"/>
              </a:rPr>
              <a:t>Programa </a:t>
            </a:r>
            <a:r>
              <a:rPr lang="es-CL" sz="1000" dirty="0" smtClean="0">
                <a:latin typeface="Calibri" panose="020F0502020204030204" pitchFamily="34" charset="0"/>
              </a:rPr>
              <a:t>FONDEF</a:t>
            </a:r>
            <a:br>
              <a:rPr lang="es-CL" sz="1000" dirty="0" smtClean="0">
                <a:latin typeface="Calibri" panose="020F0502020204030204" pitchFamily="34" charset="0"/>
              </a:rPr>
            </a:br>
            <a:r>
              <a:rPr lang="es-CL" sz="1000" dirty="0" smtClean="0">
                <a:latin typeface="Calibri" panose="020F0502020204030204" pitchFamily="34" charset="0"/>
              </a:rPr>
              <a:t>Comisión Nacional de Investigación Científica y Tecnológica</a:t>
            </a:r>
            <a:endParaRPr lang="es-CL" sz="1000" dirty="0">
              <a:latin typeface="Calibri" panose="020F0502020204030204" pitchFamily="34" charset="0"/>
            </a:endParaRPr>
          </a:p>
        </p:txBody>
      </p:sp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526643"/>
              </p:ext>
            </p:extLst>
          </p:nvPr>
        </p:nvGraphicFramePr>
        <p:xfrm>
          <a:off x="107504" y="1772816"/>
          <a:ext cx="8926200" cy="41044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1" name="Hoja de cálculo" r:id="rId5" imgW="10020311" imgH="4543560" progId="Excel.Sheet.12">
                  <p:embed/>
                </p:oleObj>
              </mc:Choice>
              <mc:Fallback>
                <p:oleObj name="Hoja de cálculo" r:id="rId5" imgW="10020311" imgH="454356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7504" y="1772816"/>
                        <a:ext cx="8926200" cy="41044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467544" y="1700808"/>
            <a:ext cx="84969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>
              <a:tabLst/>
            </a:pPr>
            <a:r>
              <a:rPr lang="es-CL" sz="16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CRONOLOGÍA SEGUIMIENTO Y CONTROL DE PROYECTOS FONDEF</a:t>
            </a:r>
            <a:endParaRPr lang="es-CL" sz="16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467544" y="476672"/>
            <a:ext cx="7139136" cy="1015712"/>
          </a:xfrm>
        </p:spPr>
        <p:txBody>
          <a:bodyPr>
            <a:normAutofit/>
          </a:bodyPr>
          <a:lstStyle/>
          <a:p>
            <a:r>
              <a:rPr lang="es-CL" sz="1000" dirty="0">
                <a:latin typeface="Calibri" panose="020F0502020204030204" pitchFamily="34" charset="0"/>
              </a:rPr>
              <a:t>Proyectos </a:t>
            </a:r>
            <a:r>
              <a:rPr lang="es-CL" sz="1000" dirty="0" smtClean="0">
                <a:latin typeface="Calibri" panose="020F0502020204030204" pitchFamily="34" charset="0"/>
              </a:rPr>
              <a:t>ID15 - IT15</a:t>
            </a:r>
            <a:r>
              <a:rPr lang="es-CL" sz="1000" dirty="0">
                <a:latin typeface="Calibri" panose="020F0502020204030204" pitchFamily="34" charset="0"/>
              </a:rPr>
              <a:t/>
            </a:r>
            <a:br>
              <a:rPr lang="es-CL" sz="1000" dirty="0">
                <a:latin typeface="Calibri" panose="020F0502020204030204" pitchFamily="34" charset="0"/>
              </a:rPr>
            </a:br>
            <a:r>
              <a:rPr lang="es-CL" sz="1000" dirty="0">
                <a:latin typeface="Calibri" panose="020F0502020204030204" pitchFamily="34" charset="0"/>
              </a:rPr>
              <a:t>Programa </a:t>
            </a:r>
            <a:r>
              <a:rPr lang="es-CL" sz="1000" dirty="0" smtClean="0">
                <a:latin typeface="Calibri" panose="020F0502020204030204" pitchFamily="34" charset="0"/>
              </a:rPr>
              <a:t>FONDEF</a:t>
            </a:r>
            <a:br>
              <a:rPr lang="es-CL" sz="1000" dirty="0" smtClean="0">
                <a:latin typeface="Calibri" panose="020F0502020204030204" pitchFamily="34" charset="0"/>
              </a:rPr>
            </a:br>
            <a:r>
              <a:rPr lang="es-CL" sz="1000" dirty="0" smtClean="0">
                <a:latin typeface="Calibri" panose="020F0502020204030204" pitchFamily="34" charset="0"/>
              </a:rPr>
              <a:t>Comisión Nacional de Investigación Científica y Tecnológica</a:t>
            </a:r>
            <a:endParaRPr lang="es-CL" sz="1000" dirty="0">
              <a:latin typeface="Calibri" panose="020F0502020204030204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274" y="2065796"/>
            <a:ext cx="8283189" cy="4315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12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242204757"/>
              </p:ext>
            </p:extLst>
          </p:nvPr>
        </p:nvGraphicFramePr>
        <p:xfrm>
          <a:off x="683568" y="1988840"/>
          <a:ext cx="7859216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467544" y="476672"/>
            <a:ext cx="7139136" cy="1015712"/>
          </a:xfrm>
        </p:spPr>
        <p:txBody>
          <a:bodyPr>
            <a:normAutofit/>
          </a:bodyPr>
          <a:lstStyle/>
          <a:p>
            <a:r>
              <a:rPr lang="es-CL" sz="1000" dirty="0" smtClean="0">
                <a:latin typeface="Calibri" panose="020F0502020204030204" pitchFamily="34" charset="0"/>
              </a:rPr>
              <a:t>Proyectos ID15 - IT15</a:t>
            </a:r>
            <a:br>
              <a:rPr lang="es-CL" sz="1000" dirty="0" smtClean="0">
                <a:latin typeface="Calibri" panose="020F0502020204030204" pitchFamily="34" charset="0"/>
              </a:rPr>
            </a:br>
            <a:r>
              <a:rPr lang="es-CL" sz="1000" dirty="0" smtClean="0">
                <a:latin typeface="Calibri" panose="020F0502020204030204" pitchFamily="34" charset="0"/>
              </a:rPr>
              <a:t>Programa FONDEF</a:t>
            </a:r>
            <a:br>
              <a:rPr lang="es-CL" sz="1000" dirty="0" smtClean="0">
                <a:latin typeface="Calibri" panose="020F0502020204030204" pitchFamily="34" charset="0"/>
              </a:rPr>
            </a:br>
            <a:r>
              <a:rPr lang="es-CL" sz="1000" dirty="0" smtClean="0">
                <a:latin typeface="Calibri" panose="020F0502020204030204" pitchFamily="34" charset="0"/>
              </a:rPr>
              <a:t>Comisión Nacional de Investigación Científica y Tecnológica</a:t>
            </a:r>
            <a:endParaRPr lang="es-CL" sz="1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3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066483531"/>
              </p:ext>
            </p:extLst>
          </p:nvPr>
        </p:nvGraphicFramePr>
        <p:xfrm>
          <a:off x="467544" y="4077072"/>
          <a:ext cx="8003232" cy="18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661338300"/>
              </p:ext>
            </p:extLst>
          </p:nvPr>
        </p:nvGraphicFramePr>
        <p:xfrm>
          <a:off x="467544" y="1700807"/>
          <a:ext cx="8003232" cy="16436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467544" y="476672"/>
            <a:ext cx="7139136" cy="1015712"/>
          </a:xfrm>
        </p:spPr>
        <p:txBody>
          <a:bodyPr>
            <a:normAutofit/>
          </a:bodyPr>
          <a:lstStyle/>
          <a:p>
            <a:r>
              <a:rPr lang="es-CL" sz="1000" dirty="0">
                <a:latin typeface="Calibri" panose="020F0502020204030204" pitchFamily="34" charset="0"/>
              </a:rPr>
              <a:t>Proyectos </a:t>
            </a:r>
            <a:r>
              <a:rPr lang="es-CL" sz="1000" dirty="0" smtClean="0">
                <a:latin typeface="Calibri" panose="020F0502020204030204" pitchFamily="34" charset="0"/>
              </a:rPr>
              <a:t>ID15 - IT15</a:t>
            </a:r>
            <a:r>
              <a:rPr lang="es-CL" sz="1000" dirty="0">
                <a:latin typeface="Calibri" panose="020F0502020204030204" pitchFamily="34" charset="0"/>
              </a:rPr>
              <a:t/>
            </a:r>
            <a:br>
              <a:rPr lang="es-CL" sz="1000" dirty="0">
                <a:latin typeface="Calibri" panose="020F0502020204030204" pitchFamily="34" charset="0"/>
              </a:rPr>
            </a:br>
            <a:r>
              <a:rPr lang="es-CL" sz="1000" dirty="0">
                <a:latin typeface="Calibri" panose="020F0502020204030204" pitchFamily="34" charset="0"/>
              </a:rPr>
              <a:t>Programa </a:t>
            </a:r>
            <a:r>
              <a:rPr lang="es-CL" sz="1000" dirty="0" smtClean="0">
                <a:latin typeface="Calibri" panose="020F0502020204030204" pitchFamily="34" charset="0"/>
              </a:rPr>
              <a:t>FONDEF</a:t>
            </a:r>
            <a:br>
              <a:rPr lang="es-CL" sz="1000" dirty="0" smtClean="0">
                <a:latin typeface="Calibri" panose="020F0502020204030204" pitchFamily="34" charset="0"/>
              </a:rPr>
            </a:br>
            <a:r>
              <a:rPr lang="es-CL" sz="1000" dirty="0" smtClean="0">
                <a:latin typeface="Calibri" panose="020F0502020204030204" pitchFamily="34" charset="0"/>
              </a:rPr>
              <a:t>Comisión Nacional de Investigación Científica y Tecnológica</a:t>
            </a:r>
            <a:endParaRPr lang="es-CL" sz="1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70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539551" y="1589472"/>
            <a:ext cx="38321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6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DECLARACIÓN DE GASTOS</a:t>
            </a:r>
            <a:endParaRPr lang="es-CL" sz="16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6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0009240"/>
              </p:ext>
            </p:extLst>
          </p:nvPr>
        </p:nvGraphicFramePr>
        <p:xfrm>
          <a:off x="539551" y="2086670"/>
          <a:ext cx="3832189" cy="46546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5413128" y="1564392"/>
            <a:ext cx="33479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6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RENDICIÓN DE CUENTAS</a:t>
            </a:r>
            <a:endParaRPr lang="es-CL" sz="16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8" name="Marcador de conteni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3755184"/>
              </p:ext>
            </p:extLst>
          </p:nvPr>
        </p:nvGraphicFramePr>
        <p:xfrm>
          <a:off x="5148063" y="2204864"/>
          <a:ext cx="3528393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Flecha circular 8"/>
          <p:cNvSpPr/>
          <p:nvPr/>
        </p:nvSpPr>
        <p:spPr>
          <a:xfrm>
            <a:off x="2963138" y="2192522"/>
            <a:ext cx="3357720" cy="4057133"/>
          </a:xfrm>
          <a:prstGeom prst="circularArrow">
            <a:avLst>
              <a:gd name="adj1" fmla="val 3990"/>
              <a:gd name="adj2" fmla="val 250290"/>
              <a:gd name="adj3" fmla="val 16911114"/>
              <a:gd name="adj4" fmla="val 15238596"/>
              <a:gd name="adj5" fmla="val 4655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Flecha circular 9"/>
          <p:cNvSpPr/>
          <p:nvPr/>
        </p:nvSpPr>
        <p:spPr>
          <a:xfrm rot="10800000">
            <a:off x="2963137" y="2192519"/>
            <a:ext cx="3357720" cy="4057133"/>
          </a:xfrm>
          <a:prstGeom prst="circularArrow">
            <a:avLst>
              <a:gd name="adj1" fmla="val 3990"/>
              <a:gd name="adj2" fmla="val 250290"/>
              <a:gd name="adj3" fmla="val 16911114"/>
              <a:gd name="adj4" fmla="val 15238596"/>
              <a:gd name="adj5" fmla="val 4655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4 Título"/>
          <p:cNvSpPr>
            <a:spLocks noGrp="1"/>
          </p:cNvSpPr>
          <p:nvPr>
            <p:ph type="title"/>
          </p:nvPr>
        </p:nvSpPr>
        <p:spPr>
          <a:xfrm>
            <a:off x="467544" y="476672"/>
            <a:ext cx="7139136" cy="1015712"/>
          </a:xfrm>
        </p:spPr>
        <p:txBody>
          <a:bodyPr>
            <a:normAutofit/>
          </a:bodyPr>
          <a:lstStyle/>
          <a:p>
            <a:r>
              <a:rPr lang="es-CL" sz="1000" dirty="0">
                <a:latin typeface="Calibri" panose="020F0502020204030204" pitchFamily="34" charset="0"/>
              </a:rPr>
              <a:t>Proyectos </a:t>
            </a:r>
            <a:r>
              <a:rPr lang="es-CL" sz="1000" dirty="0" smtClean="0">
                <a:latin typeface="Calibri" panose="020F0502020204030204" pitchFamily="34" charset="0"/>
              </a:rPr>
              <a:t>ID15 - IT15</a:t>
            </a:r>
            <a:r>
              <a:rPr lang="es-CL" sz="1000" dirty="0">
                <a:latin typeface="Calibri" panose="020F0502020204030204" pitchFamily="34" charset="0"/>
              </a:rPr>
              <a:t/>
            </a:r>
            <a:br>
              <a:rPr lang="es-CL" sz="1000" dirty="0">
                <a:latin typeface="Calibri" panose="020F0502020204030204" pitchFamily="34" charset="0"/>
              </a:rPr>
            </a:br>
            <a:r>
              <a:rPr lang="es-CL" sz="1000" dirty="0">
                <a:latin typeface="Calibri" panose="020F0502020204030204" pitchFamily="34" charset="0"/>
              </a:rPr>
              <a:t>Programa </a:t>
            </a:r>
            <a:r>
              <a:rPr lang="es-CL" sz="1000" dirty="0" smtClean="0">
                <a:latin typeface="Calibri" panose="020F0502020204030204" pitchFamily="34" charset="0"/>
              </a:rPr>
              <a:t>FONDEF</a:t>
            </a:r>
            <a:br>
              <a:rPr lang="es-CL" sz="1000" dirty="0" smtClean="0">
                <a:latin typeface="Calibri" panose="020F0502020204030204" pitchFamily="34" charset="0"/>
              </a:rPr>
            </a:br>
            <a:r>
              <a:rPr lang="es-CL" sz="1000" dirty="0" smtClean="0">
                <a:latin typeface="Calibri" panose="020F0502020204030204" pitchFamily="34" charset="0"/>
              </a:rPr>
              <a:t>Comisión Nacional de Investigación Científica y Tecnológica</a:t>
            </a:r>
            <a:endParaRPr lang="es-CL" sz="1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01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9236" y="4245178"/>
            <a:ext cx="6000980" cy="2352064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9793" y="256759"/>
            <a:ext cx="6074116" cy="3892321"/>
          </a:xfrm>
          <a:prstGeom prst="rect">
            <a:avLst/>
          </a:prstGeom>
        </p:spPr>
      </p:pic>
      <p:sp>
        <p:nvSpPr>
          <p:cNvPr id="17" name="Elipse 16"/>
          <p:cNvSpPr/>
          <p:nvPr/>
        </p:nvSpPr>
        <p:spPr>
          <a:xfrm>
            <a:off x="2421204" y="1535295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 smtClean="0">
                <a:latin typeface="Calibri" panose="020F0502020204030204" pitchFamily="34" charset="0"/>
              </a:rPr>
              <a:t>1</a:t>
            </a:r>
            <a:endParaRPr lang="es-CL" sz="1200" b="1" dirty="0">
              <a:latin typeface="Calibri" panose="020F0502020204030204" pitchFamily="34" charset="0"/>
            </a:endParaRPr>
          </a:p>
        </p:txBody>
      </p:sp>
      <p:sp>
        <p:nvSpPr>
          <p:cNvPr id="19" name="Elipse 18"/>
          <p:cNvSpPr/>
          <p:nvPr/>
        </p:nvSpPr>
        <p:spPr>
          <a:xfrm>
            <a:off x="7668344" y="596386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>
                <a:latin typeface="Calibri" panose="020F0502020204030204" pitchFamily="34" charset="0"/>
              </a:rPr>
              <a:t>2</a:t>
            </a:r>
          </a:p>
        </p:txBody>
      </p:sp>
      <p:sp>
        <p:nvSpPr>
          <p:cNvPr id="20" name="Elipse 19"/>
          <p:cNvSpPr/>
          <p:nvPr/>
        </p:nvSpPr>
        <p:spPr>
          <a:xfrm>
            <a:off x="8773907" y="2932649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 smtClean="0">
                <a:latin typeface="Calibri" panose="020F0502020204030204" pitchFamily="34" charset="0"/>
              </a:rPr>
              <a:t>3</a:t>
            </a:r>
            <a:endParaRPr lang="es-CL" sz="1200" b="1" dirty="0">
              <a:latin typeface="Calibri" panose="020F0502020204030204" pitchFamily="34" charset="0"/>
            </a:endParaRPr>
          </a:p>
        </p:txBody>
      </p:sp>
      <p:sp>
        <p:nvSpPr>
          <p:cNvPr id="21" name="Elipse 20"/>
          <p:cNvSpPr/>
          <p:nvPr/>
        </p:nvSpPr>
        <p:spPr>
          <a:xfrm>
            <a:off x="4860032" y="515719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>
                <a:latin typeface="Calibri" panose="020F0502020204030204" pitchFamily="34" charset="0"/>
              </a:rPr>
              <a:t>4</a:t>
            </a:r>
          </a:p>
        </p:txBody>
      </p:sp>
      <p:sp>
        <p:nvSpPr>
          <p:cNvPr id="22" name="Elipse 21"/>
          <p:cNvSpPr/>
          <p:nvPr/>
        </p:nvSpPr>
        <p:spPr>
          <a:xfrm>
            <a:off x="6948264" y="5613093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>
                <a:latin typeface="Calibri" panose="020F0502020204030204" pitchFamily="34" charset="0"/>
              </a:rPr>
              <a:t>5</a:t>
            </a:r>
          </a:p>
        </p:txBody>
      </p:sp>
      <p:sp>
        <p:nvSpPr>
          <p:cNvPr id="23" name="Elipse 22"/>
          <p:cNvSpPr/>
          <p:nvPr/>
        </p:nvSpPr>
        <p:spPr>
          <a:xfrm>
            <a:off x="4139952" y="6441107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>
                <a:latin typeface="Calibri" panose="020F0502020204030204" pitchFamily="34" charset="0"/>
              </a:rPr>
              <a:t>6</a:t>
            </a:r>
          </a:p>
        </p:txBody>
      </p:sp>
      <p:sp>
        <p:nvSpPr>
          <p:cNvPr id="26" name="Elipse 25"/>
          <p:cNvSpPr/>
          <p:nvPr/>
        </p:nvSpPr>
        <p:spPr>
          <a:xfrm>
            <a:off x="328242" y="872716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 smtClean="0">
                <a:latin typeface="Calibri" panose="020F0502020204030204" pitchFamily="34" charset="0"/>
              </a:rPr>
              <a:t>1</a:t>
            </a:r>
            <a:endParaRPr lang="es-CL" sz="1200" b="1" dirty="0">
              <a:latin typeface="Calibri" panose="020F0502020204030204" pitchFamily="34" charset="0"/>
            </a:endParaRPr>
          </a:p>
        </p:txBody>
      </p:sp>
      <p:sp>
        <p:nvSpPr>
          <p:cNvPr id="27" name="Elipse 26"/>
          <p:cNvSpPr/>
          <p:nvPr/>
        </p:nvSpPr>
        <p:spPr>
          <a:xfrm>
            <a:off x="323528" y="1423409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 smtClean="0">
                <a:latin typeface="Calibri" panose="020F0502020204030204" pitchFamily="34" charset="0"/>
              </a:rPr>
              <a:t>2</a:t>
            </a:r>
            <a:endParaRPr lang="es-CL" sz="1200" b="1" dirty="0">
              <a:latin typeface="Calibri" panose="020F0502020204030204" pitchFamily="34" charset="0"/>
            </a:endParaRPr>
          </a:p>
        </p:txBody>
      </p:sp>
      <p:sp>
        <p:nvSpPr>
          <p:cNvPr id="28" name="Elipse 27"/>
          <p:cNvSpPr/>
          <p:nvPr/>
        </p:nvSpPr>
        <p:spPr>
          <a:xfrm>
            <a:off x="326336" y="1974231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 smtClean="0">
                <a:latin typeface="Calibri" panose="020F0502020204030204" pitchFamily="34" charset="0"/>
              </a:rPr>
              <a:t>3</a:t>
            </a:r>
            <a:endParaRPr lang="es-CL" sz="1200" b="1" dirty="0">
              <a:latin typeface="Calibri" panose="020F0502020204030204" pitchFamily="34" charset="0"/>
            </a:endParaRPr>
          </a:p>
        </p:txBody>
      </p:sp>
      <p:sp>
        <p:nvSpPr>
          <p:cNvPr id="29" name="Elipse 28"/>
          <p:cNvSpPr/>
          <p:nvPr/>
        </p:nvSpPr>
        <p:spPr>
          <a:xfrm>
            <a:off x="326105" y="2527548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>
                <a:latin typeface="Calibri" panose="020F0502020204030204" pitchFamily="34" charset="0"/>
              </a:rPr>
              <a:t>4</a:t>
            </a:r>
          </a:p>
        </p:txBody>
      </p:sp>
      <p:sp>
        <p:nvSpPr>
          <p:cNvPr id="30" name="Elipse 29"/>
          <p:cNvSpPr/>
          <p:nvPr/>
        </p:nvSpPr>
        <p:spPr>
          <a:xfrm>
            <a:off x="323528" y="3076665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>
                <a:latin typeface="Calibri" panose="020F0502020204030204" pitchFamily="34" charset="0"/>
              </a:rPr>
              <a:t>5</a:t>
            </a:r>
          </a:p>
        </p:txBody>
      </p:sp>
      <p:sp>
        <p:nvSpPr>
          <p:cNvPr id="31" name="Elipse 30"/>
          <p:cNvSpPr/>
          <p:nvPr/>
        </p:nvSpPr>
        <p:spPr>
          <a:xfrm>
            <a:off x="323528" y="3631486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>
                <a:latin typeface="Calibri" panose="020F0502020204030204" pitchFamily="34" charset="0"/>
              </a:rPr>
              <a:t>6</a:t>
            </a:r>
          </a:p>
        </p:txBody>
      </p:sp>
      <p:sp>
        <p:nvSpPr>
          <p:cNvPr id="32" name="Rectángulo redondeado 31"/>
          <p:cNvSpPr/>
          <p:nvPr/>
        </p:nvSpPr>
        <p:spPr>
          <a:xfrm>
            <a:off x="755576" y="836712"/>
            <a:ext cx="1512168" cy="36004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200" dirty="0" smtClean="0">
                <a:latin typeface="Calibri" panose="020F0502020204030204" pitchFamily="34" charset="0"/>
              </a:rPr>
              <a:t>Ingreso a Digitación</a:t>
            </a:r>
            <a:endParaRPr lang="es-CL" sz="1200" dirty="0">
              <a:latin typeface="Calibri" panose="020F0502020204030204" pitchFamily="34" charset="0"/>
            </a:endParaRPr>
          </a:p>
        </p:txBody>
      </p:sp>
      <p:sp>
        <p:nvSpPr>
          <p:cNvPr id="33" name="Rectángulo redondeado 32"/>
          <p:cNvSpPr/>
          <p:nvPr/>
        </p:nvSpPr>
        <p:spPr>
          <a:xfrm>
            <a:off x="755576" y="1387425"/>
            <a:ext cx="1512168" cy="360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200" dirty="0" smtClean="0">
                <a:latin typeface="Calibri" panose="020F0502020204030204" pitchFamily="34" charset="0"/>
              </a:rPr>
              <a:t>Selección de Instituciones</a:t>
            </a:r>
            <a:endParaRPr lang="es-CL" sz="1200" dirty="0">
              <a:latin typeface="Calibri" panose="020F0502020204030204" pitchFamily="34" charset="0"/>
            </a:endParaRPr>
          </a:p>
        </p:txBody>
      </p:sp>
      <p:sp>
        <p:nvSpPr>
          <p:cNvPr id="34" name="Rectángulo redondeado 33"/>
          <p:cNvSpPr/>
          <p:nvPr/>
        </p:nvSpPr>
        <p:spPr>
          <a:xfrm>
            <a:off x="758384" y="1940193"/>
            <a:ext cx="1512168" cy="360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200" dirty="0" smtClean="0">
                <a:latin typeface="Calibri" panose="020F0502020204030204" pitchFamily="34" charset="0"/>
              </a:rPr>
              <a:t>Selección de Ítem Financiado</a:t>
            </a:r>
            <a:endParaRPr lang="es-CL" sz="1200" dirty="0">
              <a:latin typeface="Calibri" panose="020F0502020204030204" pitchFamily="34" charset="0"/>
            </a:endParaRPr>
          </a:p>
        </p:txBody>
      </p:sp>
      <p:sp>
        <p:nvSpPr>
          <p:cNvPr id="35" name="Rectángulo redondeado 34"/>
          <p:cNvSpPr/>
          <p:nvPr/>
        </p:nvSpPr>
        <p:spPr>
          <a:xfrm>
            <a:off x="756435" y="2491564"/>
            <a:ext cx="1512168" cy="360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200" dirty="0" smtClean="0">
                <a:latin typeface="Calibri" panose="020F0502020204030204" pitchFamily="34" charset="0"/>
              </a:rPr>
              <a:t>Descripción del documento</a:t>
            </a:r>
            <a:endParaRPr lang="es-CL" sz="1200" dirty="0">
              <a:latin typeface="Calibri" panose="020F0502020204030204" pitchFamily="34" charset="0"/>
            </a:endParaRPr>
          </a:p>
        </p:txBody>
      </p:sp>
      <p:sp>
        <p:nvSpPr>
          <p:cNvPr id="36" name="Rectángulo redondeado 35"/>
          <p:cNvSpPr/>
          <p:nvPr/>
        </p:nvSpPr>
        <p:spPr>
          <a:xfrm>
            <a:off x="755576" y="3042935"/>
            <a:ext cx="1512168" cy="360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200" dirty="0" smtClean="0">
                <a:latin typeface="Calibri" panose="020F0502020204030204" pitchFamily="34" charset="0"/>
              </a:rPr>
              <a:t>Datos tributarios del documentos</a:t>
            </a:r>
            <a:endParaRPr lang="es-CL" sz="1200" dirty="0">
              <a:latin typeface="Calibri" panose="020F0502020204030204" pitchFamily="34" charset="0"/>
            </a:endParaRPr>
          </a:p>
        </p:txBody>
      </p:sp>
      <p:sp>
        <p:nvSpPr>
          <p:cNvPr id="37" name="Rectángulo redondeado 36"/>
          <p:cNvSpPr/>
          <p:nvPr/>
        </p:nvSpPr>
        <p:spPr>
          <a:xfrm>
            <a:off x="755576" y="3595502"/>
            <a:ext cx="1512168" cy="360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200" dirty="0" smtClean="0">
                <a:latin typeface="Calibri" panose="020F0502020204030204" pitchFamily="34" charset="0"/>
              </a:rPr>
              <a:t>Guardar Digitación</a:t>
            </a:r>
            <a:endParaRPr lang="es-CL" sz="1200" dirty="0">
              <a:latin typeface="Calibri" panose="020F0502020204030204" pitchFamily="34" charset="0"/>
            </a:endParaRPr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6143" y="6415474"/>
            <a:ext cx="1290121" cy="23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73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9030804"/>
              </p:ext>
            </p:extLst>
          </p:nvPr>
        </p:nvGraphicFramePr>
        <p:xfrm>
          <a:off x="3851920" y="381786"/>
          <a:ext cx="4993605" cy="62129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6" name="Hoja de cálculo" r:id="rId4" imgW="7772535" imgH="12773160" progId="Excel.Sheet.8">
                  <p:embed/>
                </p:oleObj>
              </mc:Choice>
              <mc:Fallback>
                <p:oleObj name="Hoja de cálculo" r:id="rId4" imgW="7772535" imgH="1277316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51920" y="381786"/>
                        <a:ext cx="4993605" cy="62129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Elipse 14"/>
          <p:cNvSpPr/>
          <p:nvPr/>
        </p:nvSpPr>
        <p:spPr>
          <a:xfrm>
            <a:off x="328242" y="872716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 smtClean="0">
                <a:latin typeface="Calibri" panose="020F0502020204030204" pitchFamily="34" charset="0"/>
              </a:rPr>
              <a:t>1</a:t>
            </a:r>
            <a:endParaRPr lang="es-CL" sz="1200" b="1" dirty="0">
              <a:latin typeface="Calibri" panose="020F0502020204030204" pitchFamily="34" charset="0"/>
            </a:endParaRPr>
          </a:p>
        </p:txBody>
      </p:sp>
      <p:sp>
        <p:nvSpPr>
          <p:cNvPr id="16" name="Elipse 15"/>
          <p:cNvSpPr/>
          <p:nvPr/>
        </p:nvSpPr>
        <p:spPr>
          <a:xfrm>
            <a:off x="323528" y="1423409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 smtClean="0">
                <a:latin typeface="Calibri" panose="020F0502020204030204" pitchFamily="34" charset="0"/>
              </a:rPr>
              <a:t>2</a:t>
            </a:r>
            <a:endParaRPr lang="es-CL" sz="1200" b="1" dirty="0">
              <a:latin typeface="Calibri" panose="020F0502020204030204" pitchFamily="34" charset="0"/>
            </a:endParaRPr>
          </a:p>
        </p:txBody>
      </p:sp>
      <p:sp>
        <p:nvSpPr>
          <p:cNvPr id="17" name="Elipse 16"/>
          <p:cNvSpPr/>
          <p:nvPr/>
        </p:nvSpPr>
        <p:spPr>
          <a:xfrm>
            <a:off x="326336" y="1974231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 smtClean="0">
                <a:latin typeface="Calibri" panose="020F0502020204030204" pitchFamily="34" charset="0"/>
              </a:rPr>
              <a:t>3</a:t>
            </a:r>
            <a:endParaRPr lang="es-CL" sz="1200" b="1" dirty="0">
              <a:latin typeface="Calibri" panose="020F0502020204030204" pitchFamily="34" charset="0"/>
            </a:endParaRPr>
          </a:p>
        </p:txBody>
      </p:sp>
      <p:sp>
        <p:nvSpPr>
          <p:cNvPr id="18" name="Elipse 17"/>
          <p:cNvSpPr/>
          <p:nvPr/>
        </p:nvSpPr>
        <p:spPr>
          <a:xfrm>
            <a:off x="326105" y="2527548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>
                <a:latin typeface="Calibri" panose="020F0502020204030204" pitchFamily="34" charset="0"/>
              </a:rPr>
              <a:t>4</a:t>
            </a:r>
          </a:p>
        </p:txBody>
      </p:sp>
      <p:sp>
        <p:nvSpPr>
          <p:cNvPr id="21" name="Rectángulo redondeado 20"/>
          <p:cNvSpPr/>
          <p:nvPr/>
        </p:nvSpPr>
        <p:spPr>
          <a:xfrm>
            <a:off x="755576" y="836712"/>
            <a:ext cx="1512168" cy="36004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200" dirty="0" smtClean="0">
                <a:latin typeface="Calibri" panose="020F0502020204030204" pitchFamily="34" charset="0"/>
              </a:rPr>
              <a:t>Información del Proyecto</a:t>
            </a:r>
            <a:endParaRPr lang="es-CL" sz="1200" dirty="0">
              <a:latin typeface="Calibri" panose="020F0502020204030204" pitchFamily="34" charset="0"/>
            </a:endParaRPr>
          </a:p>
        </p:txBody>
      </p:sp>
      <p:sp>
        <p:nvSpPr>
          <p:cNvPr id="22" name="Rectángulo redondeado 21"/>
          <p:cNvSpPr/>
          <p:nvPr/>
        </p:nvSpPr>
        <p:spPr>
          <a:xfrm>
            <a:off x="755576" y="1387425"/>
            <a:ext cx="1512168" cy="360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200" dirty="0" smtClean="0">
                <a:latin typeface="Calibri" panose="020F0502020204030204" pitchFamily="34" charset="0"/>
              </a:rPr>
              <a:t>Informar periodos a rendir</a:t>
            </a:r>
            <a:endParaRPr lang="es-CL" sz="1200" dirty="0">
              <a:latin typeface="Calibri" panose="020F0502020204030204" pitchFamily="34" charset="0"/>
            </a:endParaRPr>
          </a:p>
        </p:txBody>
      </p:sp>
      <p:sp>
        <p:nvSpPr>
          <p:cNvPr id="23" name="Rectángulo redondeado 22"/>
          <p:cNvSpPr/>
          <p:nvPr/>
        </p:nvSpPr>
        <p:spPr>
          <a:xfrm>
            <a:off x="758384" y="1940193"/>
            <a:ext cx="1512168" cy="360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200" dirty="0" smtClean="0">
                <a:latin typeface="Calibri" panose="020F0502020204030204" pitchFamily="34" charset="0"/>
              </a:rPr>
              <a:t>Resumen de rendición y saldos</a:t>
            </a:r>
            <a:endParaRPr lang="es-CL" sz="1200" dirty="0">
              <a:latin typeface="Calibri" panose="020F0502020204030204" pitchFamily="34" charset="0"/>
            </a:endParaRPr>
          </a:p>
        </p:txBody>
      </p:sp>
      <p:sp>
        <p:nvSpPr>
          <p:cNvPr id="24" name="Rectángulo redondeado 23"/>
          <p:cNvSpPr/>
          <p:nvPr/>
        </p:nvSpPr>
        <p:spPr>
          <a:xfrm>
            <a:off x="756435" y="2491564"/>
            <a:ext cx="1512168" cy="360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200" dirty="0" smtClean="0">
                <a:latin typeface="Calibri" panose="020F0502020204030204" pitchFamily="34" charset="0"/>
              </a:rPr>
              <a:t>Firmas de responsables</a:t>
            </a:r>
            <a:endParaRPr lang="es-CL" sz="1200" dirty="0">
              <a:latin typeface="Calibri" panose="020F0502020204030204" pitchFamily="34" charset="0"/>
            </a:endParaRPr>
          </a:p>
        </p:txBody>
      </p:sp>
      <p:sp>
        <p:nvSpPr>
          <p:cNvPr id="25" name="Rectángulo redondeado 24"/>
          <p:cNvSpPr/>
          <p:nvPr/>
        </p:nvSpPr>
        <p:spPr>
          <a:xfrm>
            <a:off x="323528" y="3259310"/>
            <a:ext cx="2808312" cy="124980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CL" sz="1200" dirty="0" smtClean="0">
                <a:latin typeface="Calibri" panose="020F0502020204030204" pitchFamily="34" charset="0"/>
              </a:rPr>
              <a:t>Este formulario debe ser acompañado por los siguientes documentos:</a:t>
            </a:r>
          </a:p>
          <a:p>
            <a:pPr marL="171450" indent="-171450" algn="just">
              <a:buFontTx/>
              <a:buChar char="-"/>
            </a:pPr>
            <a:r>
              <a:rPr lang="es-CL" sz="1200" dirty="0" smtClean="0">
                <a:latin typeface="Calibri" panose="020F0502020204030204" pitchFamily="34" charset="0"/>
              </a:rPr>
              <a:t>Conciliación Bancaria</a:t>
            </a:r>
          </a:p>
          <a:p>
            <a:pPr marL="171450" indent="-171450" algn="just">
              <a:buFontTx/>
              <a:buChar char="-"/>
            </a:pPr>
            <a:r>
              <a:rPr lang="es-CL" sz="1200" dirty="0" smtClean="0">
                <a:latin typeface="Calibri" panose="020F0502020204030204" pitchFamily="34" charset="0"/>
              </a:rPr>
              <a:t>Cartolas Bancarias</a:t>
            </a:r>
          </a:p>
          <a:p>
            <a:pPr marL="171450" indent="-171450" algn="just">
              <a:buFontTx/>
              <a:buChar char="-"/>
            </a:pPr>
            <a:r>
              <a:rPr lang="es-CL" sz="1200" dirty="0" smtClean="0">
                <a:latin typeface="Calibri" panose="020F0502020204030204" pitchFamily="34" charset="0"/>
              </a:rPr>
              <a:t>Documentos originales timbrados</a:t>
            </a:r>
          </a:p>
          <a:p>
            <a:pPr marL="171450" indent="-171450" algn="just">
              <a:buFontTx/>
              <a:buChar char="-"/>
            </a:pPr>
            <a:r>
              <a:rPr lang="es-CL" sz="1200" dirty="0" smtClean="0">
                <a:latin typeface="Calibri" panose="020F0502020204030204" pitchFamily="34" charset="0"/>
              </a:rPr>
              <a:t>CD de respaldo *</a:t>
            </a:r>
            <a:endParaRPr lang="es-CL" sz="1200" dirty="0">
              <a:latin typeface="Calibri" panose="020F050202020403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4139952" y="918066"/>
            <a:ext cx="4320480" cy="11808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27" name="Imagen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00406" y="981075"/>
            <a:ext cx="310923" cy="317019"/>
          </a:xfrm>
          <a:prstGeom prst="rect">
            <a:avLst/>
          </a:prstGeom>
        </p:spPr>
      </p:pic>
      <p:sp>
        <p:nvSpPr>
          <p:cNvPr id="28" name="Rectángulo 27"/>
          <p:cNvSpPr/>
          <p:nvPr/>
        </p:nvSpPr>
        <p:spPr>
          <a:xfrm>
            <a:off x="4139952" y="2093072"/>
            <a:ext cx="4320480" cy="15143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9" name="Elipse 28"/>
          <p:cNvSpPr/>
          <p:nvPr/>
        </p:nvSpPr>
        <p:spPr>
          <a:xfrm>
            <a:off x="3709853" y="2118247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 smtClean="0">
                <a:latin typeface="Calibri" panose="020F0502020204030204" pitchFamily="34" charset="0"/>
              </a:rPr>
              <a:t>2</a:t>
            </a:r>
            <a:endParaRPr lang="es-CL" sz="1200" b="1" dirty="0">
              <a:latin typeface="Calibri" panose="020F0502020204030204" pitchFamily="34" charset="0"/>
            </a:endParaRPr>
          </a:p>
        </p:txBody>
      </p:sp>
      <p:sp>
        <p:nvSpPr>
          <p:cNvPr id="30" name="Rectángulo 29"/>
          <p:cNvSpPr/>
          <p:nvPr/>
        </p:nvSpPr>
        <p:spPr>
          <a:xfrm>
            <a:off x="4139952" y="3607454"/>
            <a:ext cx="4320480" cy="97367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1" name="Elipse 30"/>
          <p:cNvSpPr/>
          <p:nvPr/>
        </p:nvSpPr>
        <p:spPr>
          <a:xfrm>
            <a:off x="3709853" y="3631486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 smtClean="0">
                <a:latin typeface="Calibri" panose="020F0502020204030204" pitchFamily="34" charset="0"/>
              </a:rPr>
              <a:t>3</a:t>
            </a:r>
            <a:endParaRPr lang="es-CL" sz="1200" b="1" dirty="0">
              <a:latin typeface="Calibri" panose="020F0502020204030204" pitchFamily="34" charset="0"/>
            </a:endParaRPr>
          </a:p>
        </p:txBody>
      </p:sp>
      <p:sp>
        <p:nvSpPr>
          <p:cNvPr id="32" name="Rectángulo 31"/>
          <p:cNvSpPr/>
          <p:nvPr/>
        </p:nvSpPr>
        <p:spPr>
          <a:xfrm>
            <a:off x="4139952" y="4581128"/>
            <a:ext cx="4320480" cy="11521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3" name="Elipse 32"/>
          <p:cNvSpPr/>
          <p:nvPr/>
        </p:nvSpPr>
        <p:spPr>
          <a:xfrm>
            <a:off x="3709853" y="4653136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 smtClean="0">
                <a:latin typeface="Calibri" panose="020F0502020204030204" pitchFamily="34" charset="0"/>
              </a:rPr>
              <a:t>4</a:t>
            </a:r>
            <a:endParaRPr lang="es-CL" sz="12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40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lantilla Conicy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alizado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UNION CONTROL DE GESTION AGOSTO [solo lectura]" id="{0B0B7A02-CB69-4B7C-AE89-BCF6C4AD2A98}" vid="{4F623BEC-1C80-41F1-B9E1-74114D63C488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7530</TotalTime>
  <Words>970</Words>
  <Application>Microsoft Office PowerPoint</Application>
  <PresentationFormat>Presentación en pantalla (4:3)</PresentationFormat>
  <Paragraphs>207</Paragraphs>
  <Slides>25</Slides>
  <Notes>4</Notes>
  <HiddenSlides>0</HiddenSlides>
  <MMClips>0</MMClips>
  <ScaleCrop>false</ScaleCrop>
  <HeadingPairs>
    <vt:vector size="8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4" baseType="lpstr">
      <vt:lpstr>ＭＳ Ｐゴシック</vt:lpstr>
      <vt:lpstr>Arial</vt:lpstr>
      <vt:lpstr>Arial Narrow</vt:lpstr>
      <vt:lpstr>Calibri</vt:lpstr>
      <vt:lpstr>Cambria</vt:lpstr>
      <vt:lpstr>Times New Roman</vt:lpstr>
      <vt:lpstr>Verdana</vt:lpstr>
      <vt:lpstr>Plantilla Conicyt</vt:lpstr>
      <vt:lpstr>Hoja de cálculo</vt:lpstr>
      <vt:lpstr>Seguimiento y Control Financiero  Tercer Concurso IDeA en dos etapas Cuarto Concurso de Investigación Tecnológica</vt:lpstr>
      <vt:lpstr>Proyectos ID15 - IT15 Programa FONDEF Comisión Nacional de Investigación Científica y Tecnológica</vt:lpstr>
      <vt:lpstr>Proyectos ID15 - IT15 Programa FONDEF Comisión Nacional de Investigación Científica y Tecnológica</vt:lpstr>
      <vt:lpstr>Proyectos ID15 - IT15 Programa FONDEF Comisión Nacional de Investigación Científica y Tecnológica</vt:lpstr>
      <vt:lpstr>Proyectos ID15 - IT15 Programa FONDEF Comisión Nacional de Investigación Científica y Tecnológica</vt:lpstr>
      <vt:lpstr>Proyectos ID15 - IT15 Programa FONDEF Comisión Nacional de Investigación Científica y Tecnológica</vt:lpstr>
      <vt:lpstr>Proyectos ID15 - IT15 Programa FONDEF Comisión Nacional de Investigación Científica y Tecnológica</vt:lpstr>
      <vt:lpstr>Presentación de PowerPoint</vt:lpstr>
      <vt:lpstr>Presentación de PowerPoint</vt:lpstr>
      <vt:lpstr>Proyectos ID15 - IT15 Programa FONDEF Comisión Nacional de Investigación Científica y Tecnológica</vt:lpstr>
      <vt:lpstr>Proyectos ID15 - IT15 Programa FONDEF Comisión Nacional de Investigación Científica y Tecnológica</vt:lpstr>
      <vt:lpstr>Proyectos ID15 - IT15 Programa FONDEF Comisión Nacional de Investigación Científica y Tecnológica</vt:lpstr>
      <vt:lpstr>Proyectos ID15 - IT15 Programa FONDEF Comisión Nacional de Investigación Científica y Tecnológica</vt:lpstr>
      <vt:lpstr>Proyectos ID15 - IT15 Programa FONDEF Comisión Nacional de Investigación Científica y Tecnológica</vt:lpstr>
      <vt:lpstr>Proyectos ID15 - IT15 Programa FONDEF Comisión Nacional de Investigación Científica y Tecnológica</vt:lpstr>
      <vt:lpstr>Presentación de PowerPoint</vt:lpstr>
      <vt:lpstr>Proyectos ID15 - IT15 Programa FONDEF Comisión Nacional de Investigación Científica y Tecnológica</vt:lpstr>
      <vt:lpstr>Proyectos ID15 - IT15 Programa FONDEF Comisión Nacional de Investigación Científica y Tecnológica</vt:lpstr>
      <vt:lpstr>Proyectos ID15 - IT15 Programa FONDEF Comisión Nacional de Investigación Científica y Tecnológica</vt:lpstr>
      <vt:lpstr>Presentación de PowerPoint</vt:lpstr>
      <vt:lpstr>Presentación de PowerPoint</vt:lpstr>
      <vt:lpstr>Presentación de PowerPoint</vt:lpstr>
      <vt:lpstr>Proyectos ID15 - IT15 Programa FONDEF Comisión Nacional de Investigación Científica y Tecnológica</vt:lpstr>
      <vt:lpstr>Proyectos ID15 - IT15 Programa FONDEF Comisión Nacional de Investigación Científica y Tecnológica</vt:lpstr>
      <vt:lpstr>Proyectos ID15 - IT15 Programa FONDEF Comisión Nacional de Investigación Científica y Tecnológica</vt:lpstr>
    </vt:vector>
  </TitlesOfParts>
  <Company>conicyt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Natalia Aranguiz Vergara</dc:creator>
  <cp:lastModifiedBy>Felipe Urra Wachtendorff</cp:lastModifiedBy>
  <cp:revision>499</cp:revision>
  <cp:lastPrinted>2016-05-03T17:14:12Z</cp:lastPrinted>
  <dcterms:created xsi:type="dcterms:W3CDTF">2011-03-18T02:17:02Z</dcterms:created>
  <dcterms:modified xsi:type="dcterms:W3CDTF">2016-05-03T17:30:30Z</dcterms:modified>
</cp:coreProperties>
</file>