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7" r:id="rId3"/>
    <p:sldId id="257" r:id="rId4"/>
    <p:sldId id="356" r:id="rId5"/>
    <p:sldId id="340" r:id="rId6"/>
    <p:sldId id="348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</p:sldIdLst>
  <p:sldSz cx="9144000" cy="6858000" type="screen4x3"/>
  <p:notesSz cx="6797675" cy="9926638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5DB6651-C51A-4322-BAA3-E42EEBEE9A60}">
          <p14:sldIdLst>
            <p14:sldId id="256"/>
            <p14:sldId id="327"/>
            <p14:sldId id="257"/>
            <p14:sldId id="356"/>
            <p14:sldId id="340"/>
            <p14:sldId id="348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BC08"/>
    <a:srgbClr val="C6D40A"/>
    <a:srgbClr val="CCCC00"/>
    <a:srgbClr val="4774AB"/>
    <a:srgbClr val="FF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383" autoAdjust="0"/>
  </p:normalViewPr>
  <p:slideViewPr>
    <p:cSldViewPr>
      <p:cViewPr varScale="1">
        <p:scale>
          <a:sx n="111" d="100"/>
          <a:sy n="111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D84C43-F54F-4026-A36E-0A2E886310C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0420B661-AD18-4B9F-B058-24E6C5AC2BAD}">
      <dgm:prSet phldrT="[Texto]" custT="1"/>
      <dgm:spPr/>
      <dgm:t>
        <a:bodyPr/>
        <a:lstStyle/>
        <a:p>
          <a:pPr algn="ctr"/>
          <a:r>
            <a:rPr lang="es-CL" sz="1100" b="1" dirty="0" smtClean="0"/>
            <a:t>PRIMEROS PASOS</a:t>
          </a:r>
          <a:endParaRPr lang="es-CL" sz="1100" dirty="0"/>
        </a:p>
      </dgm:t>
    </dgm:pt>
    <dgm:pt modelId="{EF0BD26B-0D86-4FCE-B1DC-0C465564391A}" type="parTrans" cxnId="{9C9B292E-8530-48F1-A88F-21CF4650DF6B}">
      <dgm:prSet/>
      <dgm:spPr/>
      <dgm:t>
        <a:bodyPr/>
        <a:lstStyle/>
        <a:p>
          <a:endParaRPr lang="es-CL" sz="1100">
            <a:solidFill>
              <a:schemeClr val="tx1"/>
            </a:solidFill>
          </a:endParaRPr>
        </a:p>
      </dgm:t>
    </dgm:pt>
    <dgm:pt modelId="{9DB69AB0-D4EA-41F9-B96E-A9FE5C046534}" type="sibTrans" cxnId="{9C9B292E-8530-48F1-A88F-21CF4650DF6B}">
      <dgm:prSet/>
      <dgm:spPr/>
      <dgm:t>
        <a:bodyPr/>
        <a:lstStyle/>
        <a:p>
          <a:endParaRPr lang="es-CL" sz="1100" dirty="0">
            <a:solidFill>
              <a:schemeClr val="tx1"/>
            </a:solidFill>
          </a:endParaRPr>
        </a:p>
      </dgm:t>
    </dgm:pt>
    <dgm:pt modelId="{6C78582B-BAE6-4CFF-8DA1-BE469EE043B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1100" dirty="0" smtClean="0"/>
            <a:t> ACCIONES: Las acciones básicas de todo proyecto son Planilla de costos, Acta de exigencias, Carta Gantt, Planilla de costos, Ingreso de Resultados.</a:t>
          </a:r>
        </a:p>
      </dgm:t>
    </dgm:pt>
    <dgm:pt modelId="{18508756-DCF2-420F-85EC-A35999D85B29}" type="sibTrans" cxnId="{6196E38A-26C2-45EA-9A8D-8642CB1C3199}">
      <dgm:prSet/>
      <dgm:spPr/>
      <dgm:t>
        <a:bodyPr/>
        <a:lstStyle/>
        <a:p>
          <a:endParaRPr lang="es-CL" sz="1100" dirty="0">
            <a:solidFill>
              <a:schemeClr val="tx1"/>
            </a:solidFill>
          </a:endParaRPr>
        </a:p>
      </dgm:t>
    </dgm:pt>
    <dgm:pt modelId="{3D1E1E62-4DB3-4714-BD8D-E272FADDCC25}" type="parTrans" cxnId="{6196E38A-26C2-45EA-9A8D-8642CB1C3199}">
      <dgm:prSet/>
      <dgm:spPr/>
      <dgm:t>
        <a:bodyPr/>
        <a:lstStyle/>
        <a:p>
          <a:endParaRPr lang="es-CL" sz="1100">
            <a:solidFill>
              <a:schemeClr val="tx1"/>
            </a:solidFill>
          </a:endParaRPr>
        </a:p>
      </dgm:t>
    </dgm:pt>
    <dgm:pt modelId="{CEAFC998-DB87-4ABE-965B-79AF05B821C8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1100" dirty="0" smtClean="0"/>
            <a:t> RESULTADOS: 4 meses desde la fecha de inicio.</a:t>
          </a:r>
          <a:endParaRPr lang="es-CL" sz="1100" dirty="0"/>
        </a:p>
      </dgm:t>
    </dgm:pt>
    <dgm:pt modelId="{664BD262-42C0-480D-B091-84433F0CF45B}" type="sibTrans" cxnId="{02482928-6524-4917-A572-50FB51AF7563}">
      <dgm:prSet/>
      <dgm:spPr/>
      <dgm:t>
        <a:bodyPr/>
        <a:lstStyle/>
        <a:p>
          <a:endParaRPr lang="es-CL" sz="1100" dirty="0">
            <a:solidFill>
              <a:schemeClr val="tx1"/>
            </a:solidFill>
          </a:endParaRPr>
        </a:p>
      </dgm:t>
    </dgm:pt>
    <dgm:pt modelId="{178BD318-602B-432C-B653-C3EDFBE26946}" type="parTrans" cxnId="{02482928-6524-4917-A572-50FB51AF7563}">
      <dgm:prSet/>
      <dgm:spPr/>
      <dgm:t>
        <a:bodyPr/>
        <a:lstStyle/>
        <a:p>
          <a:endParaRPr lang="es-CL" sz="1100">
            <a:solidFill>
              <a:schemeClr val="tx1"/>
            </a:solidFill>
          </a:endParaRPr>
        </a:p>
      </dgm:t>
    </dgm:pt>
    <dgm:pt modelId="{75A7244F-36F5-4FAB-A990-AFD01928817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1100" dirty="0" smtClean="0"/>
            <a:t>Ingreso de presupuestos de gastos.</a:t>
          </a:r>
          <a:endParaRPr lang="es-CL" sz="1100" dirty="0"/>
        </a:p>
      </dgm:t>
    </dgm:pt>
    <dgm:pt modelId="{CC7F978D-CE39-4678-BD09-A07607E4011C}" type="sibTrans" cxnId="{61AFF426-1848-4AAE-8D8C-C7E5B47AB99A}">
      <dgm:prSet/>
      <dgm:spPr/>
      <dgm:t>
        <a:bodyPr/>
        <a:lstStyle/>
        <a:p>
          <a:endParaRPr lang="es-CL" sz="1100">
            <a:solidFill>
              <a:schemeClr val="tx1"/>
            </a:solidFill>
          </a:endParaRPr>
        </a:p>
      </dgm:t>
    </dgm:pt>
    <dgm:pt modelId="{982F7B39-F137-4911-9837-31C6531AD21A}" type="parTrans" cxnId="{61AFF426-1848-4AAE-8D8C-C7E5B47AB99A}">
      <dgm:prSet/>
      <dgm:spPr/>
      <dgm:t>
        <a:bodyPr/>
        <a:lstStyle/>
        <a:p>
          <a:endParaRPr lang="es-CL" sz="1100">
            <a:solidFill>
              <a:schemeClr val="tx1"/>
            </a:solidFill>
          </a:endParaRPr>
        </a:p>
      </dgm:t>
    </dgm:pt>
    <dgm:pt modelId="{E2F61B97-5FF4-4FA2-81FC-B0F800A9AF61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1100" dirty="0" smtClean="0"/>
            <a:t> Proyectos con fecha de inicio pueden ingresar resultados, hitos, acciones. </a:t>
          </a:r>
          <a:endParaRPr lang="es-CL" sz="1100" dirty="0"/>
        </a:p>
      </dgm:t>
    </dgm:pt>
    <dgm:pt modelId="{3CA2B7D8-5EAF-4C34-9A28-9C59049B8CF9}" type="parTrans" cxnId="{236314FF-C854-42E5-A724-B53A4A5F49B4}">
      <dgm:prSet/>
      <dgm:spPr/>
      <dgm:t>
        <a:bodyPr/>
        <a:lstStyle/>
        <a:p>
          <a:endParaRPr lang="es-CL"/>
        </a:p>
      </dgm:t>
    </dgm:pt>
    <dgm:pt modelId="{E00B8B95-6149-45E5-8307-6BC36B655C8A}" type="sibTrans" cxnId="{236314FF-C854-42E5-A724-B53A4A5F49B4}">
      <dgm:prSet/>
      <dgm:spPr/>
      <dgm:t>
        <a:bodyPr/>
        <a:lstStyle/>
        <a:p>
          <a:endParaRPr lang="es-CL"/>
        </a:p>
      </dgm:t>
    </dgm:pt>
    <dgm:pt modelId="{F8EDF6ED-29EE-4DB7-B78E-CF1F77EF07A4}" type="pres">
      <dgm:prSet presAssocID="{03D84C43-F54F-4026-A36E-0A2E886310C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9FFE783-1FC2-4E9A-AA58-FDB6AF802576}" type="pres">
      <dgm:prSet presAssocID="{0420B661-AD18-4B9F-B058-24E6C5AC2BAD}" presName="root1" presStyleCnt="0"/>
      <dgm:spPr/>
      <dgm:t>
        <a:bodyPr/>
        <a:lstStyle/>
        <a:p>
          <a:endParaRPr lang="es-CL"/>
        </a:p>
      </dgm:t>
    </dgm:pt>
    <dgm:pt modelId="{87A5ACDE-53F5-44A7-86AE-A3DC8B5A5C22}" type="pres">
      <dgm:prSet presAssocID="{0420B661-AD18-4B9F-B058-24E6C5AC2BAD}" presName="LevelOneTextNode" presStyleLbl="node0" presStyleIdx="0" presStyleCnt="1" custScaleX="76429" custScaleY="7333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7A01BADB-1B79-4F55-A842-5E463E991972}" type="pres">
      <dgm:prSet presAssocID="{0420B661-AD18-4B9F-B058-24E6C5AC2BAD}" presName="level2hierChild" presStyleCnt="0"/>
      <dgm:spPr/>
      <dgm:t>
        <a:bodyPr/>
        <a:lstStyle/>
        <a:p>
          <a:endParaRPr lang="es-CL"/>
        </a:p>
      </dgm:t>
    </dgm:pt>
    <dgm:pt modelId="{33DF842F-2917-443F-8DC9-9FAE9CC0B2F2}" type="pres">
      <dgm:prSet presAssocID="{3CA2B7D8-5EAF-4C34-9A28-9C59049B8CF9}" presName="conn2-1" presStyleLbl="parChTrans1D2" presStyleIdx="0" presStyleCnt="4"/>
      <dgm:spPr/>
      <dgm:t>
        <a:bodyPr/>
        <a:lstStyle/>
        <a:p>
          <a:endParaRPr lang="es-CL"/>
        </a:p>
      </dgm:t>
    </dgm:pt>
    <dgm:pt modelId="{AE71F17C-FDA0-4E89-BA64-225D4EA22FCA}" type="pres">
      <dgm:prSet presAssocID="{3CA2B7D8-5EAF-4C34-9A28-9C59049B8CF9}" presName="connTx" presStyleLbl="parChTrans1D2" presStyleIdx="0" presStyleCnt="4"/>
      <dgm:spPr/>
      <dgm:t>
        <a:bodyPr/>
        <a:lstStyle/>
        <a:p>
          <a:endParaRPr lang="es-CL"/>
        </a:p>
      </dgm:t>
    </dgm:pt>
    <dgm:pt modelId="{99D6BDB2-63D4-4910-8403-72743D654B86}" type="pres">
      <dgm:prSet presAssocID="{E2F61B97-5FF4-4FA2-81FC-B0F800A9AF61}" presName="root2" presStyleCnt="0"/>
      <dgm:spPr/>
      <dgm:t>
        <a:bodyPr/>
        <a:lstStyle/>
        <a:p>
          <a:endParaRPr lang="es-CL"/>
        </a:p>
      </dgm:t>
    </dgm:pt>
    <dgm:pt modelId="{C52530A2-EA5F-4B3B-A461-0847CFF594E5}" type="pres">
      <dgm:prSet presAssocID="{E2F61B97-5FF4-4FA2-81FC-B0F800A9AF61}" presName="LevelTwoTextNode" presStyleLbl="node2" presStyleIdx="0" presStyleCnt="4" custScaleX="213438" custScaleY="8114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B2784B99-6304-472C-8160-68A00738D8F4}" type="pres">
      <dgm:prSet presAssocID="{E2F61B97-5FF4-4FA2-81FC-B0F800A9AF61}" presName="level3hierChild" presStyleCnt="0"/>
      <dgm:spPr/>
      <dgm:t>
        <a:bodyPr/>
        <a:lstStyle/>
        <a:p>
          <a:endParaRPr lang="es-CL"/>
        </a:p>
      </dgm:t>
    </dgm:pt>
    <dgm:pt modelId="{ACC00E40-F30F-433A-8FC3-931360916AFA}" type="pres">
      <dgm:prSet presAssocID="{178BD318-602B-432C-B653-C3EDFBE26946}" presName="conn2-1" presStyleLbl="parChTrans1D2" presStyleIdx="1" presStyleCnt="4"/>
      <dgm:spPr/>
      <dgm:t>
        <a:bodyPr/>
        <a:lstStyle/>
        <a:p>
          <a:endParaRPr lang="es-CL"/>
        </a:p>
      </dgm:t>
    </dgm:pt>
    <dgm:pt modelId="{21E93127-EC3A-48D7-B8EC-86A9BC466F0E}" type="pres">
      <dgm:prSet presAssocID="{178BD318-602B-432C-B653-C3EDFBE26946}" presName="connTx" presStyleLbl="parChTrans1D2" presStyleIdx="1" presStyleCnt="4"/>
      <dgm:spPr/>
      <dgm:t>
        <a:bodyPr/>
        <a:lstStyle/>
        <a:p>
          <a:endParaRPr lang="es-CL"/>
        </a:p>
      </dgm:t>
    </dgm:pt>
    <dgm:pt modelId="{19C4BE65-9C8E-4657-A897-C2623CAEBEFA}" type="pres">
      <dgm:prSet presAssocID="{CEAFC998-DB87-4ABE-965B-79AF05B821C8}" presName="root2" presStyleCnt="0"/>
      <dgm:spPr/>
      <dgm:t>
        <a:bodyPr/>
        <a:lstStyle/>
        <a:p>
          <a:endParaRPr lang="es-CL"/>
        </a:p>
      </dgm:t>
    </dgm:pt>
    <dgm:pt modelId="{16384EB5-14D4-47CE-ABF1-351BCAFCBEB3}" type="pres">
      <dgm:prSet presAssocID="{CEAFC998-DB87-4ABE-965B-79AF05B821C8}" presName="LevelTwoTextNode" presStyleLbl="node2" presStyleIdx="1" presStyleCnt="4" custScaleX="213438" custScaleY="7631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BDBBD082-DD42-4FD0-ABA9-B2AB3EC8E62C}" type="pres">
      <dgm:prSet presAssocID="{CEAFC998-DB87-4ABE-965B-79AF05B821C8}" presName="level3hierChild" presStyleCnt="0"/>
      <dgm:spPr/>
      <dgm:t>
        <a:bodyPr/>
        <a:lstStyle/>
        <a:p>
          <a:endParaRPr lang="es-CL"/>
        </a:p>
      </dgm:t>
    </dgm:pt>
    <dgm:pt modelId="{8719A7D9-3374-48EA-9C82-75870CDDCAF4}" type="pres">
      <dgm:prSet presAssocID="{3D1E1E62-4DB3-4714-BD8D-E272FADDCC25}" presName="conn2-1" presStyleLbl="parChTrans1D2" presStyleIdx="2" presStyleCnt="4"/>
      <dgm:spPr/>
      <dgm:t>
        <a:bodyPr/>
        <a:lstStyle/>
        <a:p>
          <a:endParaRPr lang="es-CL"/>
        </a:p>
      </dgm:t>
    </dgm:pt>
    <dgm:pt modelId="{4302600F-1E68-4227-929B-49FE347A6F96}" type="pres">
      <dgm:prSet presAssocID="{3D1E1E62-4DB3-4714-BD8D-E272FADDCC25}" presName="connTx" presStyleLbl="parChTrans1D2" presStyleIdx="2" presStyleCnt="4"/>
      <dgm:spPr/>
      <dgm:t>
        <a:bodyPr/>
        <a:lstStyle/>
        <a:p>
          <a:endParaRPr lang="es-CL"/>
        </a:p>
      </dgm:t>
    </dgm:pt>
    <dgm:pt modelId="{0EE297FF-7F57-484E-ACC1-1EB53788B4A8}" type="pres">
      <dgm:prSet presAssocID="{6C78582B-BAE6-4CFF-8DA1-BE469EE043B4}" presName="root2" presStyleCnt="0"/>
      <dgm:spPr/>
      <dgm:t>
        <a:bodyPr/>
        <a:lstStyle/>
        <a:p>
          <a:endParaRPr lang="es-CL"/>
        </a:p>
      </dgm:t>
    </dgm:pt>
    <dgm:pt modelId="{7F221560-227A-4859-9F73-E68E1CDF7A9B}" type="pres">
      <dgm:prSet presAssocID="{6C78582B-BAE6-4CFF-8DA1-BE469EE043B4}" presName="LevelTwoTextNode" presStyleLbl="node2" presStyleIdx="2" presStyleCnt="4" custScaleX="213438" custScaleY="728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9D657177-B344-4DE3-8466-61DFF37FD5DC}" type="pres">
      <dgm:prSet presAssocID="{6C78582B-BAE6-4CFF-8DA1-BE469EE043B4}" presName="level3hierChild" presStyleCnt="0"/>
      <dgm:spPr/>
      <dgm:t>
        <a:bodyPr/>
        <a:lstStyle/>
        <a:p>
          <a:endParaRPr lang="es-CL"/>
        </a:p>
      </dgm:t>
    </dgm:pt>
    <dgm:pt modelId="{9CC05920-A7EC-41FD-8D13-301AD19F6B2E}" type="pres">
      <dgm:prSet presAssocID="{982F7B39-F137-4911-9837-31C6531AD21A}" presName="conn2-1" presStyleLbl="parChTrans1D2" presStyleIdx="3" presStyleCnt="4"/>
      <dgm:spPr/>
      <dgm:t>
        <a:bodyPr/>
        <a:lstStyle/>
        <a:p>
          <a:endParaRPr lang="es-CL"/>
        </a:p>
      </dgm:t>
    </dgm:pt>
    <dgm:pt modelId="{274A4325-2F29-4DD3-B213-2708BD6CE51A}" type="pres">
      <dgm:prSet presAssocID="{982F7B39-F137-4911-9837-31C6531AD21A}" presName="connTx" presStyleLbl="parChTrans1D2" presStyleIdx="3" presStyleCnt="4"/>
      <dgm:spPr/>
      <dgm:t>
        <a:bodyPr/>
        <a:lstStyle/>
        <a:p>
          <a:endParaRPr lang="es-CL"/>
        </a:p>
      </dgm:t>
    </dgm:pt>
    <dgm:pt modelId="{D67F7351-894A-4525-8AA6-5A4E1E423F1A}" type="pres">
      <dgm:prSet presAssocID="{75A7244F-36F5-4FAB-A990-AFD01928817B}" presName="root2" presStyleCnt="0"/>
      <dgm:spPr/>
      <dgm:t>
        <a:bodyPr/>
        <a:lstStyle/>
        <a:p>
          <a:endParaRPr lang="es-CL"/>
        </a:p>
      </dgm:t>
    </dgm:pt>
    <dgm:pt modelId="{04530D93-6F20-4B46-8F45-1619DBB43076}" type="pres">
      <dgm:prSet presAssocID="{75A7244F-36F5-4FAB-A990-AFD01928817B}" presName="LevelTwoTextNode" presStyleLbl="node2" presStyleIdx="3" presStyleCnt="4" custScaleX="213438" custScaleY="7719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C57FA2DA-CD34-4244-8DF4-C7EA4730B9F8}" type="pres">
      <dgm:prSet presAssocID="{75A7244F-36F5-4FAB-A990-AFD01928817B}" presName="level3hierChild" presStyleCnt="0"/>
      <dgm:spPr/>
      <dgm:t>
        <a:bodyPr/>
        <a:lstStyle/>
        <a:p>
          <a:endParaRPr lang="es-CL"/>
        </a:p>
      </dgm:t>
    </dgm:pt>
  </dgm:ptLst>
  <dgm:cxnLst>
    <dgm:cxn modelId="{57387166-E25A-48EB-A75A-CA1AC32B80A3}" type="presOf" srcId="{982F7B39-F137-4911-9837-31C6531AD21A}" destId="{9CC05920-A7EC-41FD-8D13-301AD19F6B2E}" srcOrd="0" destOrd="0" presId="urn:microsoft.com/office/officeart/2008/layout/HorizontalMultiLevelHierarchy"/>
    <dgm:cxn modelId="{1A805502-E647-40F9-A8BF-AB56024C43C0}" type="presOf" srcId="{03D84C43-F54F-4026-A36E-0A2E886310C9}" destId="{F8EDF6ED-29EE-4DB7-B78E-CF1F77EF07A4}" srcOrd="0" destOrd="0" presId="urn:microsoft.com/office/officeart/2008/layout/HorizontalMultiLevelHierarchy"/>
    <dgm:cxn modelId="{6043DBD7-52B5-4C83-9466-068943CF307D}" type="presOf" srcId="{0420B661-AD18-4B9F-B058-24E6C5AC2BAD}" destId="{87A5ACDE-53F5-44A7-86AE-A3DC8B5A5C22}" srcOrd="0" destOrd="0" presId="urn:microsoft.com/office/officeart/2008/layout/HorizontalMultiLevelHierarchy"/>
    <dgm:cxn modelId="{10B7B747-DC3C-41DF-B71E-230DB593C2CB}" type="presOf" srcId="{3CA2B7D8-5EAF-4C34-9A28-9C59049B8CF9}" destId="{AE71F17C-FDA0-4E89-BA64-225D4EA22FCA}" srcOrd="1" destOrd="0" presId="urn:microsoft.com/office/officeart/2008/layout/HorizontalMultiLevelHierarchy"/>
    <dgm:cxn modelId="{02482928-6524-4917-A572-50FB51AF7563}" srcId="{0420B661-AD18-4B9F-B058-24E6C5AC2BAD}" destId="{CEAFC998-DB87-4ABE-965B-79AF05B821C8}" srcOrd="1" destOrd="0" parTransId="{178BD318-602B-432C-B653-C3EDFBE26946}" sibTransId="{664BD262-42C0-480D-B091-84433F0CF45B}"/>
    <dgm:cxn modelId="{378DDC4B-4AE9-426A-A0FB-9E3DD6829A47}" type="presOf" srcId="{178BD318-602B-432C-B653-C3EDFBE26946}" destId="{21E93127-EC3A-48D7-B8EC-86A9BC466F0E}" srcOrd="1" destOrd="0" presId="urn:microsoft.com/office/officeart/2008/layout/HorizontalMultiLevelHierarchy"/>
    <dgm:cxn modelId="{0F180535-381C-4517-B11F-9EA76407E93A}" type="presOf" srcId="{6C78582B-BAE6-4CFF-8DA1-BE469EE043B4}" destId="{7F221560-227A-4859-9F73-E68E1CDF7A9B}" srcOrd="0" destOrd="0" presId="urn:microsoft.com/office/officeart/2008/layout/HorizontalMultiLevelHierarchy"/>
    <dgm:cxn modelId="{80D94FF8-BA8B-4CF8-9BE2-644DDA4A4FD0}" type="presOf" srcId="{CEAFC998-DB87-4ABE-965B-79AF05B821C8}" destId="{16384EB5-14D4-47CE-ABF1-351BCAFCBEB3}" srcOrd="0" destOrd="0" presId="urn:microsoft.com/office/officeart/2008/layout/HorizontalMultiLevelHierarchy"/>
    <dgm:cxn modelId="{A1DD91C8-2743-4D8D-8748-6A0252EA302E}" type="presOf" srcId="{75A7244F-36F5-4FAB-A990-AFD01928817B}" destId="{04530D93-6F20-4B46-8F45-1619DBB43076}" srcOrd="0" destOrd="0" presId="urn:microsoft.com/office/officeart/2008/layout/HorizontalMultiLevelHierarchy"/>
    <dgm:cxn modelId="{D3113BA9-4210-4C27-B981-F32FAA359258}" type="presOf" srcId="{3CA2B7D8-5EAF-4C34-9A28-9C59049B8CF9}" destId="{33DF842F-2917-443F-8DC9-9FAE9CC0B2F2}" srcOrd="0" destOrd="0" presId="urn:microsoft.com/office/officeart/2008/layout/HorizontalMultiLevelHierarchy"/>
    <dgm:cxn modelId="{9C9B292E-8530-48F1-A88F-21CF4650DF6B}" srcId="{03D84C43-F54F-4026-A36E-0A2E886310C9}" destId="{0420B661-AD18-4B9F-B058-24E6C5AC2BAD}" srcOrd="0" destOrd="0" parTransId="{EF0BD26B-0D86-4FCE-B1DC-0C465564391A}" sibTransId="{9DB69AB0-D4EA-41F9-B96E-A9FE5C046534}"/>
    <dgm:cxn modelId="{6196E38A-26C2-45EA-9A8D-8642CB1C3199}" srcId="{0420B661-AD18-4B9F-B058-24E6C5AC2BAD}" destId="{6C78582B-BAE6-4CFF-8DA1-BE469EE043B4}" srcOrd="2" destOrd="0" parTransId="{3D1E1E62-4DB3-4714-BD8D-E272FADDCC25}" sibTransId="{18508756-DCF2-420F-85EC-A35999D85B29}"/>
    <dgm:cxn modelId="{7D07B64B-04F8-42B2-AF5B-B74C1E0D2974}" type="presOf" srcId="{E2F61B97-5FF4-4FA2-81FC-B0F800A9AF61}" destId="{C52530A2-EA5F-4B3B-A461-0847CFF594E5}" srcOrd="0" destOrd="0" presId="urn:microsoft.com/office/officeart/2008/layout/HorizontalMultiLevelHierarchy"/>
    <dgm:cxn modelId="{236314FF-C854-42E5-A724-B53A4A5F49B4}" srcId="{0420B661-AD18-4B9F-B058-24E6C5AC2BAD}" destId="{E2F61B97-5FF4-4FA2-81FC-B0F800A9AF61}" srcOrd="0" destOrd="0" parTransId="{3CA2B7D8-5EAF-4C34-9A28-9C59049B8CF9}" sibTransId="{E00B8B95-6149-45E5-8307-6BC36B655C8A}"/>
    <dgm:cxn modelId="{61AFF426-1848-4AAE-8D8C-C7E5B47AB99A}" srcId="{0420B661-AD18-4B9F-B058-24E6C5AC2BAD}" destId="{75A7244F-36F5-4FAB-A990-AFD01928817B}" srcOrd="3" destOrd="0" parTransId="{982F7B39-F137-4911-9837-31C6531AD21A}" sibTransId="{CC7F978D-CE39-4678-BD09-A07607E4011C}"/>
    <dgm:cxn modelId="{F45F3A2F-1F00-4205-AD20-129E8C0A8FA6}" type="presOf" srcId="{982F7B39-F137-4911-9837-31C6531AD21A}" destId="{274A4325-2F29-4DD3-B213-2708BD6CE51A}" srcOrd="1" destOrd="0" presId="urn:microsoft.com/office/officeart/2008/layout/HorizontalMultiLevelHierarchy"/>
    <dgm:cxn modelId="{EE76FD7F-7847-42AA-9FD5-8DF5785E1EF6}" type="presOf" srcId="{178BD318-602B-432C-B653-C3EDFBE26946}" destId="{ACC00E40-F30F-433A-8FC3-931360916AFA}" srcOrd="0" destOrd="0" presId="urn:microsoft.com/office/officeart/2008/layout/HorizontalMultiLevelHierarchy"/>
    <dgm:cxn modelId="{8C681A6D-8384-4B56-9AE1-C28D76289FB4}" type="presOf" srcId="{3D1E1E62-4DB3-4714-BD8D-E272FADDCC25}" destId="{4302600F-1E68-4227-929B-49FE347A6F96}" srcOrd="1" destOrd="0" presId="urn:microsoft.com/office/officeart/2008/layout/HorizontalMultiLevelHierarchy"/>
    <dgm:cxn modelId="{528CAA30-2999-4FF5-A00A-168AFFCD7595}" type="presOf" srcId="{3D1E1E62-4DB3-4714-BD8D-E272FADDCC25}" destId="{8719A7D9-3374-48EA-9C82-75870CDDCAF4}" srcOrd="0" destOrd="0" presId="urn:microsoft.com/office/officeart/2008/layout/HorizontalMultiLevelHierarchy"/>
    <dgm:cxn modelId="{7D3F22B0-9656-4FF0-B99E-2DFDE2492844}" type="presParOf" srcId="{F8EDF6ED-29EE-4DB7-B78E-CF1F77EF07A4}" destId="{B9FFE783-1FC2-4E9A-AA58-FDB6AF802576}" srcOrd="0" destOrd="0" presId="urn:microsoft.com/office/officeart/2008/layout/HorizontalMultiLevelHierarchy"/>
    <dgm:cxn modelId="{4DC98382-D807-410F-A3AB-341041134D4E}" type="presParOf" srcId="{B9FFE783-1FC2-4E9A-AA58-FDB6AF802576}" destId="{87A5ACDE-53F5-44A7-86AE-A3DC8B5A5C22}" srcOrd="0" destOrd="0" presId="urn:microsoft.com/office/officeart/2008/layout/HorizontalMultiLevelHierarchy"/>
    <dgm:cxn modelId="{033F78E6-A11C-4C13-A212-EB71AAB8D68F}" type="presParOf" srcId="{B9FFE783-1FC2-4E9A-AA58-FDB6AF802576}" destId="{7A01BADB-1B79-4F55-A842-5E463E991972}" srcOrd="1" destOrd="0" presId="urn:microsoft.com/office/officeart/2008/layout/HorizontalMultiLevelHierarchy"/>
    <dgm:cxn modelId="{EF7705F3-1A34-413B-BEDE-951BD53C98C0}" type="presParOf" srcId="{7A01BADB-1B79-4F55-A842-5E463E991972}" destId="{33DF842F-2917-443F-8DC9-9FAE9CC0B2F2}" srcOrd="0" destOrd="0" presId="urn:microsoft.com/office/officeart/2008/layout/HorizontalMultiLevelHierarchy"/>
    <dgm:cxn modelId="{B0293E79-F303-4B45-B704-DB2469B885FB}" type="presParOf" srcId="{33DF842F-2917-443F-8DC9-9FAE9CC0B2F2}" destId="{AE71F17C-FDA0-4E89-BA64-225D4EA22FCA}" srcOrd="0" destOrd="0" presId="urn:microsoft.com/office/officeart/2008/layout/HorizontalMultiLevelHierarchy"/>
    <dgm:cxn modelId="{2098A4DE-C812-4762-A10A-2D8B379FDEBA}" type="presParOf" srcId="{7A01BADB-1B79-4F55-A842-5E463E991972}" destId="{99D6BDB2-63D4-4910-8403-72743D654B86}" srcOrd="1" destOrd="0" presId="urn:microsoft.com/office/officeart/2008/layout/HorizontalMultiLevelHierarchy"/>
    <dgm:cxn modelId="{1AC6C1A4-6BB9-44C3-9E51-EE0B5B2B5483}" type="presParOf" srcId="{99D6BDB2-63D4-4910-8403-72743D654B86}" destId="{C52530A2-EA5F-4B3B-A461-0847CFF594E5}" srcOrd="0" destOrd="0" presId="urn:microsoft.com/office/officeart/2008/layout/HorizontalMultiLevelHierarchy"/>
    <dgm:cxn modelId="{9B61A291-BF67-40DC-8F92-4B924763632B}" type="presParOf" srcId="{99D6BDB2-63D4-4910-8403-72743D654B86}" destId="{B2784B99-6304-472C-8160-68A00738D8F4}" srcOrd="1" destOrd="0" presId="urn:microsoft.com/office/officeart/2008/layout/HorizontalMultiLevelHierarchy"/>
    <dgm:cxn modelId="{FE5019C0-2C67-4D8E-A39B-6A0D321758EC}" type="presParOf" srcId="{7A01BADB-1B79-4F55-A842-5E463E991972}" destId="{ACC00E40-F30F-433A-8FC3-931360916AFA}" srcOrd="2" destOrd="0" presId="urn:microsoft.com/office/officeart/2008/layout/HorizontalMultiLevelHierarchy"/>
    <dgm:cxn modelId="{24D73110-05C7-4EB0-BDA9-C2C0B2F37A88}" type="presParOf" srcId="{ACC00E40-F30F-433A-8FC3-931360916AFA}" destId="{21E93127-EC3A-48D7-B8EC-86A9BC466F0E}" srcOrd="0" destOrd="0" presId="urn:microsoft.com/office/officeart/2008/layout/HorizontalMultiLevelHierarchy"/>
    <dgm:cxn modelId="{D402CE90-3D00-461F-AF82-CAA3E04BB4CD}" type="presParOf" srcId="{7A01BADB-1B79-4F55-A842-5E463E991972}" destId="{19C4BE65-9C8E-4657-A897-C2623CAEBEFA}" srcOrd="3" destOrd="0" presId="urn:microsoft.com/office/officeart/2008/layout/HorizontalMultiLevelHierarchy"/>
    <dgm:cxn modelId="{8A15E355-77A8-4D31-9B7B-B448C22DC3A3}" type="presParOf" srcId="{19C4BE65-9C8E-4657-A897-C2623CAEBEFA}" destId="{16384EB5-14D4-47CE-ABF1-351BCAFCBEB3}" srcOrd="0" destOrd="0" presId="urn:microsoft.com/office/officeart/2008/layout/HorizontalMultiLevelHierarchy"/>
    <dgm:cxn modelId="{07F0C5E0-9CAD-4493-9023-14E6F0BF29E4}" type="presParOf" srcId="{19C4BE65-9C8E-4657-A897-C2623CAEBEFA}" destId="{BDBBD082-DD42-4FD0-ABA9-B2AB3EC8E62C}" srcOrd="1" destOrd="0" presId="urn:microsoft.com/office/officeart/2008/layout/HorizontalMultiLevelHierarchy"/>
    <dgm:cxn modelId="{B579AE7C-ECAF-41E5-BC8E-7576EA40E4EC}" type="presParOf" srcId="{7A01BADB-1B79-4F55-A842-5E463E991972}" destId="{8719A7D9-3374-48EA-9C82-75870CDDCAF4}" srcOrd="4" destOrd="0" presId="urn:microsoft.com/office/officeart/2008/layout/HorizontalMultiLevelHierarchy"/>
    <dgm:cxn modelId="{28785C5A-67EC-4841-84A3-BBB41192FDC6}" type="presParOf" srcId="{8719A7D9-3374-48EA-9C82-75870CDDCAF4}" destId="{4302600F-1E68-4227-929B-49FE347A6F96}" srcOrd="0" destOrd="0" presId="urn:microsoft.com/office/officeart/2008/layout/HorizontalMultiLevelHierarchy"/>
    <dgm:cxn modelId="{EFDCA699-2581-464F-967C-895BC6E4BE0B}" type="presParOf" srcId="{7A01BADB-1B79-4F55-A842-5E463E991972}" destId="{0EE297FF-7F57-484E-ACC1-1EB53788B4A8}" srcOrd="5" destOrd="0" presId="urn:microsoft.com/office/officeart/2008/layout/HorizontalMultiLevelHierarchy"/>
    <dgm:cxn modelId="{5CBC30E9-C376-47F7-85E0-29CBD16430D7}" type="presParOf" srcId="{0EE297FF-7F57-484E-ACC1-1EB53788B4A8}" destId="{7F221560-227A-4859-9F73-E68E1CDF7A9B}" srcOrd="0" destOrd="0" presId="urn:microsoft.com/office/officeart/2008/layout/HorizontalMultiLevelHierarchy"/>
    <dgm:cxn modelId="{52669370-38C6-4A91-BD13-8094E9CE8622}" type="presParOf" srcId="{0EE297FF-7F57-484E-ACC1-1EB53788B4A8}" destId="{9D657177-B344-4DE3-8466-61DFF37FD5DC}" srcOrd="1" destOrd="0" presId="urn:microsoft.com/office/officeart/2008/layout/HorizontalMultiLevelHierarchy"/>
    <dgm:cxn modelId="{3CBD8D39-5D4D-4FF6-8256-8A1DED3647ED}" type="presParOf" srcId="{7A01BADB-1B79-4F55-A842-5E463E991972}" destId="{9CC05920-A7EC-41FD-8D13-301AD19F6B2E}" srcOrd="6" destOrd="0" presId="urn:microsoft.com/office/officeart/2008/layout/HorizontalMultiLevelHierarchy"/>
    <dgm:cxn modelId="{B3E98906-28B0-42D6-90C0-67DE54733AB2}" type="presParOf" srcId="{9CC05920-A7EC-41FD-8D13-301AD19F6B2E}" destId="{274A4325-2F29-4DD3-B213-2708BD6CE51A}" srcOrd="0" destOrd="0" presId="urn:microsoft.com/office/officeart/2008/layout/HorizontalMultiLevelHierarchy"/>
    <dgm:cxn modelId="{6DD0C2F1-A336-4121-AFB0-A53A74CCF3B4}" type="presParOf" srcId="{7A01BADB-1B79-4F55-A842-5E463E991972}" destId="{D67F7351-894A-4525-8AA6-5A4E1E423F1A}" srcOrd="7" destOrd="0" presId="urn:microsoft.com/office/officeart/2008/layout/HorizontalMultiLevelHierarchy"/>
    <dgm:cxn modelId="{45BABD8C-5147-4156-AB9F-DA1F7E514F0C}" type="presParOf" srcId="{D67F7351-894A-4525-8AA6-5A4E1E423F1A}" destId="{04530D93-6F20-4B46-8F45-1619DBB43076}" srcOrd="0" destOrd="0" presId="urn:microsoft.com/office/officeart/2008/layout/HorizontalMultiLevelHierarchy"/>
    <dgm:cxn modelId="{DCD29BAD-FFB2-4EDF-A558-57EF32368FC4}" type="presParOf" srcId="{D67F7351-894A-4525-8AA6-5A4E1E423F1A}" destId="{C57FA2DA-CD34-4244-8DF4-C7EA4730B9F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AA9456-90F8-473C-992C-8F4F24001094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318F92C4-C13B-4F09-918B-26A5E8B5A1A5}">
      <dgm:prSet phldrT="[Texto]" custT="1"/>
      <dgm:spPr>
        <a:solidFill>
          <a:schemeClr val="accent3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s-CL" sz="1800" b="0" dirty="0" smtClean="0">
              <a:solidFill>
                <a:schemeClr val="tx2"/>
              </a:solidFill>
              <a:latin typeface="+mn-lt"/>
              <a:cs typeface="Calibri" pitchFamily="34" charset="0"/>
            </a:rPr>
            <a:t>Producción</a:t>
          </a:r>
        </a:p>
        <a:p>
          <a:r>
            <a:rPr lang="es-CL" sz="1800" b="0" dirty="0" smtClean="0">
              <a:solidFill>
                <a:schemeClr val="tx2"/>
              </a:solidFill>
              <a:latin typeface="+mn-lt"/>
              <a:cs typeface="Calibri" pitchFamily="34" charset="0"/>
            </a:rPr>
            <a:t>(Mín. 1 / Máx. 3)</a:t>
          </a:r>
          <a:endParaRPr lang="es-CL" sz="1800" b="0" dirty="0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054FE10E-9747-4846-9189-1E56E493BA53}" type="parTrans" cxnId="{EC0B6BA9-245C-4A0C-81EB-F83D95F165EF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15ACB3E2-ED54-411C-9D08-55E515236090}" type="sibTrans" cxnId="{EC0B6BA9-245C-4A0C-81EB-F83D95F165EF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ABA75183-48A8-4D6E-83F5-7B2FB8C04104}">
      <dgm:prSet phldrT="[Texto]" custT="1"/>
      <dgm:spPr>
        <a:solidFill>
          <a:schemeClr val="accent3">
            <a:hueOff val="2812566"/>
            <a:satOff val="-4220"/>
            <a:lumOff val="-686"/>
            <a:alpha val="50000"/>
          </a:schemeClr>
        </a:solidFill>
      </dgm:spPr>
      <dgm:t>
        <a:bodyPr/>
        <a:lstStyle/>
        <a:p>
          <a:r>
            <a:rPr lang="es-CL" sz="1800" b="0" dirty="0" smtClean="0">
              <a:solidFill>
                <a:schemeClr val="tx2"/>
              </a:solidFill>
              <a:latin typeface="+mn-lt"/>
              <a:cs typeface="Calibri" pitchFamily="34" charset="0"/>
            </a:rPr>
            <a:t>Transferencia</a:t>
          </a:r>
        </a:p>
      </dgm:t>
    </dgm:pt>
    <dgm:pt modelId="{5802533F-C78D-49D5-B940-2D9AE7D83208}" type="parTrans" cxnId="{483B9178-EDD0-427F-9816-BA6742E61BF6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B6EB2759-F509-45DC-9435-C3556660CFC9}" type="sibTrans" cxnId="{483B9178-EDD0-427F-9816-BA6742E61BF6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A90EE228-808C-4CB0-BF3F-9F408CC94DB4}">
      <dgm:prSet phldrT="[Texto]"/>
      <dgm:spPr/>
      <dgm:t>
        <a:bodyPr/>
        <a:lstStyle/>
        <a:p>
          <a:r>
            <a:rPr lang="es-ES_tradnl" dirty="0" smtClean="0">
              <a:solidFill>
                <a:schemeClr val="tx2"/>
              </a:solidFill>
              <a:latin typeface="+mn-lt"/>
              <a:cs typeface="Calibri" pitchFamily="34" charset="0"/>
            </a:rPr>
            <a:t>Licenciamiento, ventas, unidad de negocios, alianza estratégica, paquete tecnológico</a:t>
          </a:r>
          <a:endParaRPr lang="es-CL" dirty="0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2533FEA5-7D47-46B4-A31C-AA2FC148206C}" type="parTrans" cxnId="{1BC69DE9-0D94-4325-9C05-713EDAB444E8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77FACAAE-5715-4EB2-90C9-0AD687E45BBD}" type="sibTrans" cxnId="{1BC69DE9-0D94-4325-9C05-713EDAB444E8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0E416A56-64BA-46EF-8A7B-50CC5708D076}">
      <dgm:prSet phldrT="[Texto]" custT="1"/>
      <dgm:spPr>
        <a:solidFill>
          <a:schemeClr val="accent3">
            <a:hueOff val="5625132"/>
            <a:satOff val="-8440"/>
            <a:lumOff val="-1373"/>
            <a:alpha val="50000"/>
          </a:schemeClr>
        </a:solidFill>
      </dgm:spPr>
      <dgm:t>
        <a:bodyPr/>
        <a:lstStyle/>
        <a:p>
          <a:r>
            <a:rPr lang="es-CL" sz="1800" b="0" dirty="0" smtClean="0">
              <a:solidFill>
                <a:schemeClr val="tx2"/>
              </a:solidFill>
              <a:latin typeface="+mn-lt"/>
              <a:cs typeface="Calibri" pitchFamily="34" charset="0"/>
            </a:rPr>
            <a:t>Protección</a:t>
          </a:r>
          <a:endParaRPr lang="es-CL" sz="1800" b="0" dirty="0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5C9DCBA6-E9BF-43EB-9D48-5DDD415B9E2E}" type="parTrans" cxnId="{33B42F4A-CDE6-493E-AAF2-B882D94B5325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3732F093-B4EE-42C3-B348-BCCDEAFC6650}" type="sibTrans" cxnId="{33B42F4A-CDE6-493E-AAF2-B882D94B5325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ED1ACFB2-8C00-43F0-8AB9-99BDE40B1EDF}">
      <dgm:prSet phldrT="[Texto]"/>
      <dgm:spPr/>
      <dgm:t>
        <a:bodyPr/>
        <a:lstStyle/>
        <a:p>
          <a:r>
            <a:rPr lang="es-ES_tradnl" dirty="0" smtClean="0">
              <a:solidFill>
                <a:schemeClr val="tx2"/>
              </a:solidFill>
              <a:latin typeface="+mn-lt"/>
              <a:cs typeface="Calibri" pitchFamily="34" charset="0"/>
            </a:rPr>
            <a:t>Patente, marca, derecho de autor, derecho obtentor, secreto industrial</a:t>
          </a:r>
          <a:endParaRPr lang="es-CL" dirty="0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623855B6-2CF0-4967-BEF6-50CC1B46E219}" type="parTrans" cxnId="{9ED71615-BB30-4B47-BFB5-9F2F17AEE132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D4408583-F1CA-4171-8697-0F217370CFDF}" type="sibTrans" cxnId="{9ED71615-BB30-4B47-BFB5-9F2F17AEE132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FBFD7041-E483-49F1-B094-5E4F6EAC6D08}">
      <dgm:prSet custT="1"/>
      <dgm:spPr>
        <a:solidFill>
          <a:schemeClr val="accent3">
            <a:hueOff val="8437698"/>
            <a:satOff val="-12660"/>
            <a:lumOff val="-2059"/>
            <a:alpha val="50000"/>
          </a:schemeClr>
        </a:solidFill>
      </dgm:spPr>
      <dgm:t>
        <a:bodyPr/>
        <a:lstStyle/>
        <a:p>
          <a:r>
            <a:rPr lang="es-CL" sz="1800" b="0" dirty="0" smtClean="0">
              <a:solidFill>
                <a:schemeClr val="tx2"/>
              </a:solidFill>
              <a:latin typeface="+mn-lt"/>
              <a:cs typeface="Calibri" pitchFamily="34" charset="0"/>
            </a:rPr>
            <a:t>Producción científica</a:t>
          </a:r>
          <a:endParaRPr lang="es-CL" sz="1800" b="0" dirty="0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D5FD28BB-0F35-4C41-9D4E-B3F952C9BF69}" type="parTrans" cxnId="{0E252E1F-E42C-4C44-A5CD-6A1F555EEA4F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25945C84-768A-4D09-97C6-5C10A38AEC1C}" type="sibTrans" cxnId="{0E252E1F-E42C-4C44-A5CD-6A1F555EEA4F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3037734B-78F8-4C44-8DEF-6469968C3BFF}">
      <dgm:prSet custT="1"/>
      <dgm:spPr>
        <a:solidFill>
          <a:schemeClr val="accent3">
            <a:hueOff val="11250264"/>
            <a:satOff val="-16880"/>
            <a:lumOff val="-2745"/>
            <a:alpha val="50000"/>
          </a:schemeClr>
        </a:solidFill>
      </dgm:spPr>
      <dgm:t>
        <a:bodyPr/>
        <a:lstStyle/>
        <a:p>
          <a:r>
            <a:rPr lang="es-CL" sz="1800" b="0" dirty="0" smtClean="0">
              <a:solidFill>
                <a:schemeClr val="tx2"/>
              </a:solidFill>
              <a:latin typeface="+mn-lt"/>
              <a:cs typeface="Calibri" pitchFamily="34" charset="0"/>
            </a:rPr>
            <a:t>Formación de capacidades</a:t>
          </a:r>
          <a:endParaRPr lang="es-CL" sz="1800" b="0" dirty="0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C7FBDD2D-38D8-4D44-BD72-25178B8F345F}" type="parTrans" cxnId="{2C7BA750-F517-41A2-B305-0BE7ED178F60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DC3529F8-C741-4907-B630-3357DE3691CE}" type="sibTrans" cxnId="{2C7BA750-F517-41A2-B305-0BE7ED178F60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C5996B9C-2ACC-4CB5-80AA-C94E69067AFE}">
      <dgm:prSet phldrT="[Texto]"/>
      <dgm:spPr/>
      <dgm:t>
        <a:bodyPr/>
        <a:lstStyle/>
        <a:p>
          <a:r>
            <a:rPr lang="es-ES_tradnl" dirty="0" smtClean="0">
              <a:solidFill>
                <a:schemeClr val="tx2"/>
              </a:solidFill>
              <a:latin typeface="+mn-lt"/>
              <a:cs typeface="Calibri" pitchFamily="34" charset="0"/>
            </a:rPr>
            <a:t>Productos, procesos, servicios, gestión organizativa</a:t>
          </a:r>
          <a:endParaRPr lang="es-CL" dirty="0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63CC0F74-2A22-4D82-B1EC-13A03F837424}" type="sibTrans" cxnId="{115789F0-C742-4ABC-86A3-6AA7B277D20B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99B2C7C5-1E6A-48A7-B7BD-E17B23BC9291}" type="parTrans" cxnId="{115789F0-C742-4ABC-86A3-6AA7B277D20B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31C48E88-1572-4FED-AB22-A892B32172D4}">
      <dgm:prSet/>
      <dgm:spPr/>
      <dgm:t>
        <a:bodyPr/>
        <a:lstStyle/>
        <a:p>
          <a:r>
            <a:rPr lang="es-ES_tradnl" dirty="0" smtClean="0">
              <a:solidFill>
                <a:schemeClr val="tx2"/>
              </a:solidFill>
              <a:latin typeface="+mn-lt"/>
              <a:cs typeface="Calibri" pitchFamily="34" charset="0"/>
            </a:rPr>
            <a:t>Evento, publicación, tesis, cooperación internacional, nuevo proyecto</a:t>
          </a:r>
          <a:endParaRPr lang="es-CL" dirty="0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DF725D7D-BD6D-4F09-91CE-DCCE3264B033}" type="parTrans" cxnId="{6B065E44-DF75-4495-8FF5-5D15714CFD4D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4E5C93E2-EDE8-42FF-AA76-94C16FAA2A0A}" type="sibTrans" cxnId="{6B065E44-DF75-4495-8FF5-5D15714CFD4D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F8B1197B-5499-4049-96F0-3D8D395C338B}">
      <dgm:prSet/>
      <dgm:spPr/>
      <dgm:t>
        <a:bodyPr/>
        <a:lstStyle/>
        <a:p>
          <a:r>
            <a:rPr lang="es-ES_tradnl" dirty="0" smtClean="0">
              <a:solidFill>
                <a:schemeClr val="tx2"/>
              </a:solidFill>
              <a:latin typeface="+mn-lt"/>
              <a:cs typeface="Calibri" pitchFamily="34" charset="0"/>
            </a:rPr>
            <a:t>Cap. profesionales, formación de redes, Infraestructura C y T</a:t>
          </a:r>
          <a:endParaRPr lang="es-CL" dirty="0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D5CD2709-2F31-48B0-8D21-8B29BE9D1658}" type="parTrans" cxnId="{9CBBB1FC-A693-4C18-9CD2-B9A926F02D94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E8F36D0A-DD76-4438-B222-EF5AB3525151}" type="sibTrans" cxnId="{9CBBB1FC-A693-4C18-9CD2-B9A926F02D94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C49B8E59-2ACC-453D-A67A-6A244528B916}" type="pres">
      <dgm:prSet presAssocID="{A0AA9456-90F8-473C-992C-8F4F2400109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7CE8DC88-81BA-4A0E-8B39-90C31C274CD3}" type="pres">
      <dgm:prSet presAssocID="{318F92C4-C13B-4F09-918B-26A5E8B5A1A5}" presName="linNode" presStyleCnt="0"/>
      <dgm:spPr/>
      <dgm:t>
        <a:bodyPr/>
        <a:lstStyle/>
        <a:p>
          <a:endParaRPr lang="es-CL"/>
        </a:p>
      </dgm:t>
    </dgm:pt>
    <dgm:pt modelId="{CCC4B587-715F-46DA-B6F8-C9DBB6FCE9B1}" type="pres">
      <dgm:prSet presAssocID="{318F92C4-C13B-4F09-918B-26A5E8B5A1A5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8EFD47E-7AE0-492B-AACA-D8EF83FD8D3C}" type="pres">
      <dgm:prSet presAssocID="{318F92C4-C13B-4F09-918B-26A5E8B5A1A5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1B47452-6EFA-4F76-8671-F48A8FB93B48}" type="pres">
      <dgm:prSet presAssocID="{15ACB3E2-ED54-411C-9D08-55E515236090}" presName="spacing" presStyleCnt="0"/>
      <dgm:spPr/>
      <dgm:t>
        <a:bodyPr/>
        <a:lstStyle/>
        <a:p>
          <a:endParaRPr lang="es-CL"/>
        </a:p>
      </dgm:t>
    </dgm:pt>
    <dgm:pt modelId="{0938FF77-F0A2-4B2E-8771-AB0AEBBE9C04}" type="pres">
      <dgm:prSet presAssocID="{ABA75183-48A8-4D6E-83F5-7B2FB8C04104}" presName="linNode" presStyleCnt="0"/>
      <dgm:spPr/>
      <dgm:t>
        <a:bodyPr/>
        <a:lstStyle/>
        <a:p>
          <a:endParaRPr lang="es-CL"/>
        </a:p>
      </dgm:t>
    </dgm:pt>
    <dgm:pt modelId="{A00A07CB-1ED4-4325-927F-AEF504288A24}" type="pres">
      <dgm:prSet presAssocID="{ABA75183-48A8-4D6E-83F5-7B2FB8C04104}" presName="parentShp" presStyleLbl="node1" presStyleIdx="1" presStyleCnt="5" custLinFactY="14388" custLinFactNeighborY="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1F09C2A-3147-47F6-82AD-8E637741E089}" type="pres">
      <dgm:prSet presAssocID="{ABA75183-48A8-4D6E-83F5-7B2FB8C04104}" presName="childShp" presStyleLbl="bgAccFollowNode1" presStyleIdx="1" presStyleCnt="5" custLinFactY="14388" custLinFactNeighborX="57" custLinFactNeighborY="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ACEE393-A529-4856-BE76-17D6B7F471D4}" type="pres">
      <dgm:prSet presAssocID="{B6EB2759-F509-45DC-9435-C3556660CFC9}" presName="spacing" presStyleCnt="0"/>
      <dgm:spPr/>
      <dgm:t>
        <a:bodyPr/>
        <a:lstStyle/>
        <a:p>
          <a:endParaRPr lang="es-CL"/>
        </a:p>
      </dgm:t>
    </dgm:pt>
    <dgm:pt modelId="{35329E7B-D895-4DE7-8296-4EE5F88C44D5}" type="pres">
      <dgm:prSet presAssocID="{0E416A56-64BA-46EF-8A7B-50CC5708D076}" presName="linNode" presStyleCnt="0"/>
      <dgm:spPr/>
      <dgm:t>
        <a:bodyPr/>
        <a:lstStyle/>
        <a:p>
          <a:endParaRPr lang="es-CL"/>
        </a:p>
      </dgm:t>
    </dgm:pt>
    <dgm:pt modelId="{03FB999A-8CD8-40A7-B2DA-8315EE55CB9E}" type="pres">
      <dgm:prSet presAssocID="{0E416A56-64BA-46EF-8A7B-50CC5708D076}" presName="parentShp" presStyleLbl="node1" presStyleIdx="2" presStyleCnt="5" custLinFactY="-12390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6471A3E-286A-4256-86C8-BDC6CF684BF6}" type="pres">
      <dgm:prSet presAssocID="{0E416A56-64BA-46EF-8A7B-50CC5708D076}" presName="childShp" presStyleLbl="bgAccFollowNode1" presStyleIdx="2" presStyleCnt="5" custLinFactY="-12390" custLinFactNeighborX="57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918B209-808A-400B-A86F-DD191F6DE92E}" type="pres">
      <dgm:prSet presAssocID="{3732F093-B4EE-42C3-B348-BCCDEAFC6650}" presName="spacing" presStyleCnt="0"/>
      <dgm:spPr/>
      <dgm:t>
        <a:bodyPr/>
        <a:lstStyle/>
        <a:p>
          <a:endParaRPr lang="es-CL"/>
        </a:p>
      </dgm:t>
    </dgm:pt>
    <dgm:pt modelId="{59BA4C5C-EFB8-42BE-8F38-40EE213BC07A}" type="pres">
      <dgm:prSet presAssocID="{FBFD7041-E483-49F1-B094-5E4F6EAC6D08}" presName="linNode" presStyleCnt="0"/>
      <dgm:spPr/>
      <dgm:t>
        <a:bodyPr/>
        <a:lstStyle/>
        <a:p>
          <a:endParaRPr lang="es-CL"/>
        </a:p>
      </dgm:t>
    </dgm:pt>
    <dgm:pt modelId="{F7AEE572-3DCE-44E5-9515-5AD4D178CE9A}" type="pres">
      <dgm:prSet presAssocID="{FBFD7041-E483-49F1-B094-5E4F6EAC6D08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ABFB144-450E-4C2D-9CD6-4D2E6B9ADC59}" type="pres">
      <dgm:prSet presAssocID="{FBFD7041-E483-49F1-B094-5E4F6EAC6D08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E5AD99E-A164-4ACF-84BC-D74FD4916D76}" type="pres">
      <dgm:prSet presAssocID="{25945C84-768A-4D09-97C6-5C10A38AEC1C}" presName="spacing" presStyleCnt="0"/>
      <dgm:spPr/>
      <dgm:t>
        <a:bodyPr/>
        <a:lstStyle/>
        <a:p>
          <a:endParaRPr lang="es-CL"/>
        </a:p>
      </dgm:t>
    </dgm:pt>
    <dgm:pt modelId="{EAFF1E9F-8B8A-43BF-8391-12C46D54F52D}" type="pres">
      <dgm:prSet presAssocID="{3037734B-78F8-4C44-8DEF-6469968C3BFF}" presName="linNode" presStyleCnt="0"/>
      <dgm:spPr/>
      <dgm:t>
        <a:bodyPr/>
        <a:lstStyle/>
        <a:p>
          <a:endParaRPr lang="es-CL"/>
        </a:p>
      </dgm:t>
    </dgm:pt>
    <dgm:pt modelId="{03A70015-B4CE-4E0D-86BC-28E310B5C649}" type="pres">
      <dgm:prSet presAssocID="{3037734B-78F8-4C44-8DEF-6469968C3BFF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CB1E153-B1F7-4F1E-B21B-311E76FAFC92}" type="pres">
      <dgm:prSet presAssocID="{3037734B-78F8-4C44-8DEF-6469968C3BFF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6F593A9-8A02-45E4-A58D-7BE9AFE0D6BC}" type="presOf" srcId="{ED1ACFB2-8C00-43F0-8AB9-99BDE40B1EDF}" destId="{76471A3E-286A-4256-86C8-BDC6CF684BF6}" srcOrd="0" destOrd="0" presId="urn:microsoft.com/office/officeart/2005/8/layout/vList6"/>
    <dgm:cxn modelId="{9CBBB1FC-A693-4C18-9CD2-B9A926F02D94}" srcId="{3037734B-78F8-4C44-8DEF-6469968C3BFF}" destId="{F8B1197B-5499-4049-96F0-3D8D395C338B}" srcOrd="0" destOrd="0" parTransId="{D5CD2709-2F31-48B0-8D21-8B29BE9D1658}" sibTransId="{E8F36D0A-DD76-4438-B222-EF5AB3525151}"/>
    <dgm:cxn modelId="{42CBBFE5-F91B-4BF2-B06F-1D64A5407F18}" type="presOf" srcId="{ABA75183-48A8-4D6E-83F5-7B2FB8C04104}" destId="{A00A07CB-1ED4-4325-927F-AEF504288A24}" srcOrd="0" destOrd="0" presId="urn:microsoft.com/office/officeart/2005/8/layout/vList6"/>
    <dgm:cxn modelId="{2C8311A6-AA58-4C5A-AFA9-2A05F2A429A9}" type="presOf" srcId="{F8B1197B-5499-4049-96F0-3D8D395C338B}" destId="{FCB1E153-B1F7-4F1E-B21B-311E76FAFC92}" srcOrd="0" destOrd="0" presId="urn:microsoft.com/office/officeart/2005/8/layout/vList6"/>
    <dgm:cxn modelId="{EC0B6BA9-245C-4A0C-81EB-F83D95F165EF}" srcId="{A0AA9456-90F8-473C-992C-8F4F24001094}" destId="{318F92C4-C13B-4F09-918B-26A5E8B5A1A5}" srcOrd="0" destOrd="0" parTransId="{054FE10E-9747-4846-9189-1E56E493BA53}" sibTransId="{15ACB3E2-ED54-411C-9D08-55E515236090}"/>
    <dgm:cxn modelId="{9ED71615-BB30-4B47-BFB5-9F2F17AEE132}" srcId="{0E416A56-64BA-46EF-8A7B-50CC5708D076}" destId="{ED1ACFB2-8C00-43F0-8AB9-99BDE40B1EDF}" srcOrd="0" destOrd="0" parTransId="{623855B6-2CF0-4967-BEF6-50CC1B46E219}" sibTransId="{D4408583-F1CA-4171-8697-0F217370CFDF}"/>
    <dgm:cxn modelId="{EA7B9C69-CBC5-4082-A777-18E4ABDA1F24}" type="presOf" srcId="{31C48E88-1572-4FED-AB22-A892B32172D4}" destId="{EABFB144-450E-4C2D-9CD6-4D2E6B9ADC59}" srcOrd="0" destOrd="0" presId="urn:microsoft.com/office/officeart/2005/8/layout/vList6"/>
    <dgm:cxn modelId="{C3535820-6EF0-4458-86BB-2E896CC9222E}" type="presOf" srcId="{FBFD7041-E483-49F1-B094-5E4F6EAC6D08}" destId="{F7AEE572-3DCE-44E5-9515-5AD4D178CE9A}" srcOrd="0" destOrd="0" presId="urn:microsoft.com/office/officeart/2005/8/layout/vList6"/>
    <dgm:cxn modelId="{115789F0-C742-4ABC-86A3-6AA7B277D20B}" srcId="{318F92C4-C13B-4F09-918B-26A5E8B5A1A5}" destId="{C5996B9C-2ACC-4CB5-80AA-C94E69067AFE}" srcOrd="0" destOrd="0" parTransId="{99B2C7C5-1E6A-48A7-B7BD-E17B23BC9291}" sibTransId="{63CC0F74-2A22-4D82-B1EC-13A03F837424}"/>
    <dgm:cxn modelId="{483B9178-EDD0-427F-9816-BA6742E61BF6}" srcId="{A0AA9456-90F8-473C-992C-8F4F24001094}" destId="{ABA75183-48A8-4D6E-83F5-7B2FB8C04104}" srcOrd="1" destOrd="0" parTransId="{5802533F-C78D-49D5-B940-2D9AE7D83208}" sibTransId="{B6EB2759-F509-45DC-9435-C3556660CFC9}"/>
    <dgm:cxn modelId="{90D127E8-59AD-4A1A-BC85-CA2A90B3EE6C}" type="presOf" srcId="{318F92C4-C13B-4F09-918B-26A5E8B5A1A5}" destId="{CCC4B587-715F-46DA-B6F8-C9DBB6FCE9B1}" srcOrd="0" destOrd="0" presId="urn:microsoft.com/office/officeart/2005/8/layout/vList6"/>
    <dgm:cxn modelId="{6CB52EC9-056C-40AB-910E-CB6019003088}" type="presOf" srcId="{C5996B9C-2ACC-4CB5-80AA-C94E69067AFE}" destId="{78EFD47E-7AE0-492B-AACA-D8EF83FD8D3C}" srcOrd="0" destOrd="0" presId="urn:microsoft.com/office/officeart/2005/8/layout/vList6"/>
    <dgm:cxn modelId="{B34D0343-D515-4484-BE09-F3D6A2618F12}" type="presOf" srcId="{A0AA9456-90F8-473C-992C-8F4F24001094}" destId="{C49B8E59-2ACC-453D-A67A-6A244528B916}" srcOrd="0" destOrd="0" presId="urn:microsoft.com/office/officeart/2005/8/layout/vList6"/>
    <dgm:cxn modelId="{2C7BA750-F517-41A2-B305-0BE7ED178F60}" srcId="{A0AA9456-90F8-473C-992C-8F4F24001094}" destId="{3037734B-78F8-4C44-8DEF-6469968C3BFF}" srcOrd="4" destOrd="0" parTransId="{C7FBDD2D-38D8-4D44-BD72-25178B8F345F}" sibTransId="{DC3529F8-C741-4907-B630-3357DE3691CE}"/>
    <dgm:cxn modelId="{0E252E1F-E42C-4C44-A5CD-6A1F555EEA4F}" srcId="{A0AA9456-90F8-473C-992C-8F4F24001094}" destId="{FBFD7041-E483-49F1-B094-5E4F6EAC6D08}" srcOrd="3" destOrd="0" parTransId="{D5FD28BB-0F35-4C41-9D4E-B3F952C9BF69}" sibTransId="{25945C84-768A-4D09-97C6-5C10A38AEC1C}"/>
    <dgm:cxn modelId="{1BC69DE9-0D94-4325-9C05-713EDAB444E8}" srcId="{ABA75183-48A8-4D6E-83F5-7B2FB8C04104}" destId="{A90EE228-808C-4CB0-BF3F-9F408CC94DB4}" srcOrd="0" destOrd="0" parTransId="{2533FEA5-7D47-46B4-A31C-AA2FC148206C}" sibTransId="{77FACAAE-5715-4EB2-90C9-0AD687E45BBD}"/>
    <dgm:cxn modelId="{51D3D37A-FF8A-4E43-A7E5-1EDB042A23C5}" type="presOf" srcId="{A90EE228-808C-4CB0-BF3F-9F408CC94DB4}" destId="{F1F09C2A-3147-47F6-82AD-8E637741E089}" srcOrd="0" destOrd="0" presId="urn:microsoft.com/office/officeart/2005/8/layout/vList6"/>
    <dgm:cxn modelId="{33B42F4A-CDE6-493E-AAF2-B882D94B5325}" srcId="{A0AA9456-90F8-473C-992C-8F4F24001094}" destId="{0E416A56-64BA-46EF-8A7B-50CC5708D076}" srcOrd="2" destOrd="0" parTransId="{5C9DCBA6-E9BF-43EB-9D48-5DDD415B9E2E}" sibTransId="{3732F093-B4EE-42C3-B348-BCCDEAFC6650}"/>
    <dgm:cxn modelId="{6B065E44-DF75-4495-8FF5-5D15714CFD4D}" srcId="{FBFD7041-E483-49F1-B094-5E4F6EAC6D08}" destId="{31C48E88-1572-4FED-AB22-A892B32172D4}" srcOrd="0" destOrd="0" parTransId="{DF725D7D-BD6D-4F09-91CE-DCCE3264B033}" sibTransId="{4E5C93E2-EDE8-42FF-AA76-94C16FAA2A0A}"/>
    <dgm:cxn modelId="{27E491C9-F643-479E-8394-0E9D5C7F379F}" type="presOf" srcId="{3037734B-78F8-4C44-8DEF-6469968C3BFF}" destId="{03A70015-B4CE-4E0D-86BC-28E310B5C649}" srcOrd="0" destOrd="0" presId="urn:microsoft.com/office/officeart/2005/8/layout/vList6"/>
    <dgm:cxn modelId="{B52B14C4-8B3A-4725-8FC9-6CD63A504F0A}" type="presOf" srcId="{0E416A56-64BA-46EF-8A7B-50CC5708D076}" destId="{03FB999A-8CD8-40A7-B2DA-8315EE55CB9E}" srcOrd="0" destOrd="0" presId="urn:microsoft.com/office/officeart/2005/8/layout/vList6"/>
    <dgm:cxn modelId="{B510109B-924B-4C75-B708-D0234F247F70}" type="presParOf" srcId="{C49B8E59-2ACC-453D-A67A-6A244528B916}" destId="{7CE8DC88-81BA-4A0E-8B39-90C31C274CD3}" srcOrd="0" destOrd="0" presId="urn:microsoft.com/office/officeart/2005/8/layout/vList6"/>
    <dgm:cxn modelId="{4A083AE1-E9D3-4411-B0AA-82440F83DEB3}" type="presParOf" srcId="{7CE8DC88-81BA-4A0E-8B39-90C31C274CD3}" destId="{CCC4B587-715F-46DA-B6F8-C9DBB6FCE9B1}" srcOrd="0" destOrd="0" presId="urn:microsoft.com/office/officeart/2005/8/layout/vList6"/>
    <dgm:cxn modelId="{7DFB9C66-682B-418F-94E6-C6943A3828A3}" type="presParOf" srcId="{7CE8DC88-81BA-4A0E-8B39-90C31C274CD3}" destId="{78EFD47E-7AE0-492B-AACA-D8EF83FD8D3C}" srcOrd="1" destOrd="0" presId="urn:microsoft.com/office/officeart/2005/8/layout/vList6"/>
    <dgm:cxn modelId="{DF4DD1FA-05C2-4CB4-BF4B-F47A36CFD9F3}" type="presParOf" srcId="{C49B8E59-2ACC-453D-A67A-6A244528B916}" destId="{51B47452-6EFA-4F76-8671-F48A8FB93B48}" srcOrd="1" destOrd="0" presId="urn:microsoft.com/office/officeart/2005/8/layout/vList6"/>
    <dgm:cxn modelId="{43564A4A-8E64-4184-9F9E-42E63D598AA4}" type="presParOf" srcId="{C49B8E59-2ACC-453D-A67A-6A244528B916}" destId="{0938FF77-F0A2-4B2E-8771-AB0AEBBE9C04}" srcOrd="2" destOrd="0" presId="urn:microsoft.com/office/officeart/2005/8/layout/vList6"/>
    <dgm:cxn modelId="{E116CF06-B6EF-4ADD-BDDE-6B1650D7DBB9}" type="presParOf" srcId="{0938FF77-F0A2-4B2E-8771-AB0AEBBE9C04}" destId="{A00A07CB-1ED4-4325-927F-AEF504288A24}" srcOrd="0" destOrd="0" presId="urn:microsoft.com/office/officeart/2005/8/layout/vList6"/>
    <dgm:cxn modelId="{497E466C-4224-4C4D-83CA-E174A53BA8AE}" type="presParOf" srcId="{0938FF77-F0A2-4B2E-8771-AB0AEBBE9C04}" destId="{F1F09C2A-3147-47F6-82AD-8E637741E089}" srcOrd="1" destOrd="0" presId="urn:microsoft.com/office/officeart/2005/8/layout/vList6"/>
    <dgm:cxn modelId="{C55F76B8-2038-471C-B7D0-548203064CD3}" type="presParOf" srcId="{C49B8E59-2ACC-453D-A67A-6A244528B916}" destId="{7ACEE393-A529-4856-BE76-17D6B7F471D4}" srcOrd="3" destOrd="0" presId="urn:microsoft.com/office/officeart/2005/8/layout/vList6"/>
    <dgm:cxn modelId="{C2328856-5BB7-43A2-A52E-0FC14F0FE9A4}" type="presParOf" srcId="{C49B8E59-2ACC-453D-A67A-6A244528B916}" destId="{35329E7B-D895-4DE7-8296-4EE5F88C44D5}" srcOrd="4" destOrd="0" presId="urn:microsoft.com/office/officeart/2005/8/layout/vList6"/>
    <dgm:cxn modelId="{F2C03C53-FB1A-4111-BA36-E1C4EEED6516}" type="presParOf" srcId="{35329E7B-D895-4DE7-8296-4EE5F88C44D5}" destId="{03FB999A-8CD8-40A7-B2DA-8315EE55CB9E}" srcOrd="0" destOrd="0" presId="urn:microsoft.com/office/officeart/2005/8/layout/vList6"/>
    <dgm:cxn modelId="{C7031BF8-A6FC-4D5C-ABF9-0131D14BC22C}" type="presParOf" srcId="{35329E7B-D895-4DE7-8296-4EE5F88C44D5}" destId="{76471A3E-286A-4256-86C8-BDC6CF684BF6}" srcOrd="1" destOrd="0" presId="urn:microsoft.com/office/officeart/2005/8/layout/vList6"/>
    <dgm:cxn modelId="{6B8A0358-9533-41F2-A988-4752E1B1DDD3}" type="presParOf" srcId="{C49B8E59-2ACC-453D-A67A-6A244528B916}" destId="{2918B209-808A-400B-A86F-DD191F6DE92E}" srcOrd="5" destOrd="0" presId="urn:microsoft.com/office/officeart/2005/8/layout/vList6"/>
    <dgm:cxn modelId="{854CB6CC-1439-4393-A640-85A790BFF1B2}" type="presParOf" srcId="{C49B8E59-2ACC-453D-A67A-6A244528B916}" destId="{59BA4C5C-EFB8-42BE-8F38-40EE213BC07A}" srcOrd="6" destOrd="0" presId="urn:microsoft.com/office/officeart/2005/8/layout/vList6"/>
    <dgm:cxn modelId="{EA81EC4A-5B97-401B-92D5-332D56662092}" type="presParOf" srcId="{59BA4C5C-EFB8-42BE-8F38-40EE213BC07A}" destId="{F7AEE572-3DCE-44E5-9515-5AD4D178CE9A}" srcOrd="0" destOrd="0" presId="urn:microsoft.com/office/officeart/2005/8/layout/vList6"/>
    <dgm:cxn modelId="{CC43F182-A228-44FE-B1A6-B77E65319CD7}" type="presParOf" srcId="{59BA4C5C-EFB8-42BE-8F38-40EE213BC07A}" destId="{EABFB144-450E-4C2D-9CD6-4D2E6B9ADC59}" srcOrd="1" destOrd="0" presId="urn:microsoft.com/office/officeart/2005/8/layout/vList6"/>
    <dgm:cxn modelId="{36721EC4-869E-4C10-925B-955C45DB6485}" type="presParOf" srcId="{C49B8E59-2ACC-453D-A67A-6A244528B916}" destId="{9E5AD99E-A164-4ACF-84BC-D74FD4916D76}" srcOrd="7" destOrd="0" presId="urn:microsoft.com/office/officeart/2005/8/layout/vList6"/>
    <dgm:cxn modelId="{2E3673CC-154C-4D29-B701-5FF3B3F93D82}" type="presParOf" srcId="{C49B8E59-2ACC-453D-A67A-6A244528B916}" destId="{EAFF1E9F-8B8A-43BF-8391-12C46D54F52D}" srcOrd="8" destOrd="0" presId="urn:microsoft.com/office/officeart/2005/8/layout/vList6"/>
    <dgm:cxn modelId="{506D930F-E590-4CA5-A0A6-F022AB60A90E}" type="presParOf" srcId="{EAFF1E9F-8B8A-43BF-8391-12C46D54F52D}" destId="{03A70015-B4CE-4E0D-86BC-28E310B5C649}" srcOrd="0" destOrd="0" presId="urn:microsoft.com/office/officeart/2005/8/layout/vList6"/>
    <dgm:cxn modelId="{55062859-A5AA-4025-9D63-7D67ADD92FD1}" type="presParOf" srcId="{EAFF1E9F-8B8A-43BF-8391-12C46D54F52D}" destId="{FCB1E153-B1F7-4F1E-B21B-311E76FAFC9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66E904-202B-4AC6-80EC-6A071865E63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538178F-BA01-42B4-98A7-C78B70456901}">
      <dgm:prSet phldrT="[Texto]" custT="1"/>
      <dgm:spPr/>
      <dgm:t>
        <a:bodyPr/>
        <a:lstStyle/>
        <a:p>
          <a:r>
            <a:rPr lang="es-CL" sz="1200" dirty="0" smtClean="0"/>
            <a:t>Nombre,</a:t>
          </a:r>
          <a:r>
            <a:rPr lang="es-CL" sz="1200" baseline="0" dirty="0" smtClean="0"/>
            <a:t> descripción.</a:t>
          </a:r>
          <a:endParaRPr lang="es-CL" sz="1200" dirty="0">
            <a:latin typeface="Calibri" panose="020F0502020204030204" pitchFamily="34" charset="0"/>
          </a:endParaRPr>
        </a:p>
      </dgm:t>
    </dgm:pt>
    <dgm:pt modelId="{F65ECE8F-83EB-4CBF-A1CE-4FAE152568D7}" type="parTrans" cxnId="{D70AAA6F-B512-4DFB-8764-7CADFE86F4B5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4D6B3F9C-4FC2-432E-A606-C301102338A7}" type="sibTrans" cxnId="{D70AAA6F-B512-4DFB-8764-7CADFE86F4B5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7516ECDB-E887-46EC-B2A3-3225CFBBB738}">
      <dgm:prSet phldrT="[Texto]" custT="1"/>
      <dgm:spPr/>
      <dgm:t>
        <a:bodyPr/>
        <a:lstStyle/>
        <a:p>
          <a:r>
            <a:rPr lang="es-CL" sz="1200" dirty="0" smtClean="0"/>
            <a:t>Competidor o sustituto, valores unidad de medida.</a:t>
          </a:r>
          <a:endParaRPr lang="es-CL" sz="1200" dirty="0">
            <a:latin typeface="Calibri" panose="020F0502020204030204" pitchFamily="34" charset="0"/>
          </a:endParaRPr>
        </a:p>
      </dgm:t>
    </dgm:pt>
    <dgm:pt modelId="{F657FDF1-BEB3-472C-8766-D26EF25EC7B0}" type="parTrans" cxnId="{0C73115B-89A9-407B-AA9B-04B5FEBC2AFA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54F7246C-415B-46D9-A731-739D8EA59185}" type="sibTrans" cxnId="{0C73115B-89A9-407B-AA9B-04B5FEBC2AFA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1A788AD9-C820-4047-9D8E-03D1F6B61DFB}">
      <dgm:prSet phldrT="[Texto]" custT="1"/>
      <dgm:spPr/>
      <dgm:t>
        <a:bodyPr/>
        <a:lstStyle/>
        <a:p>
          <a:r>
            <a:rPr lang="es-CL" sz="1200" dirty="0" smtClean="0"/>
            <a:t>Fuente de información.</a:t>
          </a:r>
          <a:endParaRPr lang="es-CL" sz="1200" dirty="0">
            <a:latin typeface="Calibri" panose="020F0502020204030204" pitchFamily="34" charset="0"/>
          </a:endParaRPr>
        </a:p>
      </dgm:t>
    </dgm:pt>
    <dgm:pt modelId="{7C0C819B-8F1F-4BFB-AAAD-C900C095A544}" type="parTrans" cxnId="{5845DD93-CD87-4441-B31C-4D72D7614978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B92B6CF-0FA8-4961-8E03-813D8DA0BFD8}" type="sibTrans" cxnId="{5845DD93-CD87-4441-B31C-4D72D7614978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8B9B4EE3-8B01-4728-9104-0AE4DF479D2A}">
      <dgm:prSet phldrT="[Texto]" custT="1"/>
      <dgm:spPr/>
      <dgm:t>
        <a:bodyPr vert="horz"/>
        <a:lstStyle/>
        <a:p>
          <a:r>
            <a:rPr lang="es-CL" sz="1200" dirty="0" smtClean="0">
              <a:latin typeface="Calibri" panose="020F0502020204030204" pitchFamily="34" charset="0"/>
            </a:rPr>
            <a:t>CUANTIFICABLES</a:t>
          </a:r>
          <a:endParaRPr lang="es-CL" sz="1200" dirty="0">
            <a:latin typeface="Calibri" panose="020F0502020204030204" pitchFamily="34" charset="0"/>
          </a:endParaRPr>
        </a:p>
      </dgm:t>
    </dgm:pt>
    <dgm:pt modelId="{03465CCE-64CA-4FBE-84DC-3274C5128896}" type="parTrans" cxnId="{66B5D1DD-30EF-4FCE-9372-4DBCB277A29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B8C941AE-2994-4A3A-ACED-A03DB20FF35A}" type="sibTrans" cxnId="{66B5D1DD-30EF-4FCE-9372-4DBCB277A29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BA4DB200-E94D-4EE7-B661-153C8E451ADA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NO CUANTIFICABLES</a:t>
          </a:r>
          <a:endParaRPr lang="es-CL" sz="1200" dirty="0">
            <a:latin typeface="Calibri" panose="020F0502020204030204" pitchFamily="34" charset="0"/>
          </a:endParaRPr>
        </a:p>
      </dgm:t>
    </dgm:pt>
    <dgm:pt modelId="{20847EDA-8AD7-45C9-91B9-7EBBFDF367C0}" type="parTrans" cxnId="{001813C8-5BDF-4AF7-9489-BC171C0DCDD2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09CB466-41E1-452E-A763-5317E191BB03}" type="sibTrans" cxnId="{001813C8-5BDF-4AF7-9489-BC171C0DCDD2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DCE232C9-1F45-4A8B-A88D-630749E16859}">
      <dgm:prSet phldrT="[Texto]" custT="1"/>
      <dgm:spPr/>
      <dgm:t>
        <a:bodyPr/>
        <a:lstStyle/>
        <a:p>
          <a:r>
            <a:rPr lang="es-CL" sz="1200" dirty="0" smtClean="0"/>
            <a:t>Nombre,</a:t>
          </a:r>
          <a:r>
            <a:rPr lang="es-CL" sz="1200" baseline="0" dirty="0" smtClean="0"/>
            <a:t> descripción</a:t>
          </a:r>
          <a:r>
            <a:rPr lang="es-CL" sz="1200" dirty="0" smtClean="0">
              <a:latin typeface="Calibri" panose="020F0502020204030204" pitchFamily="34" charset="0"/>
            </a:rPr>
            <a:t>.</a:t>
          </a:r>
          <a:endParaRPr lang="es-CL" sz="1200" dirty="0">
            <a:latin typeface="Calibri" panose="020F0502020204030204" pitchFamily="34" charset="0"/>
          </a:endParaRPr>
        </a:p>
      </dgm:t>
    </dgm:pt>
    <dgm:pt modelId="{106F8742-90A9-4B16-A0EA-08F1D64B3FF7}" type="parTrans" cxnId="{D8FD6845-4574-41BC-90FD-2B18D55CE86D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4F3B06CD-9A63-4391-9C20-58444AF35935}" type="sibTrans" cxnId="{D8FD6845-4574-41BC-90FD-2B18D55CE86D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2C9A264C-3281-4D95-B264-2D0A28484492}">
      <dgm:prSet phldrT="[Texto]" custT="1"/>
      <dgm:spPr/>
      <dgm:t>
        <a:bodyPr/>
        <a:lstStyle/>
        <a:p>
          <a:r>
            <a:rPr lang="es-CL" sz="1200" dirty="0" smtClean="0"/>
            <a:t>Características.</a:t>
          </a:r>
          <a:endParaRPr lang="es-CL" sz="1200" dirty="0">
            <a:latin typeface="Calibri" panose="020F0502020204030204" pitchFamily="34" charset="0"/>
          </a:endParaRPr>
        </a:p>
      </dgm:t>
    </dgm:pt>
    <dgm:pt modelId="{B8299CA5-664B-45A1-A9CC-82039FAE35FE}" type="parTrans" cxnId="{105E365E-567E-4F80-9B69-5DED17DCCE5E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DF3BB246-508C-4AB6-A18A-02210F8DA53C}" type="sibTrans" cxnId="{105E365E-567E-4F80-9B69-5DED17DCCE5E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1A707592-3DFE-4286-A4C1-7EB5477E1EDF}">
      <dgm:prSet phldrT="[Texto]" custT="1"/>
      <dgm:spPr/>
      <dgm:t>
        <a:bodyPr/>
        <a:lstStyle/>
        <a:p>
          <a:r>
            <a:rPr lang="es-CL" sz="1200" dirty="0" smtClean="0"/>
            <a:t>Condición específica competidor o sustituto</a:t>
          </a:r>
          <a:r>
            <a:rPr lang="es-CL" sz="1200" dirty="0" smtClean="0">
              <a:latin typeface="Calibri" panose="020F0502020204030204" pitchFamily="34" charset="0"/>
            </a:rPr>
            <a:t>.</a:t>
          </a:r>
          <a:endParaRPr lang="es-CL" sz="1200" dirty="0">
            <a:latin typeface="Calibri" panose="020F0502020204030204" pitchFamily="34" charset="0"/>
          </a:endParaRPr>
        </a:p>
      </dgm:t>
    </dgm:pt>
    <dgm:pt modelId="{FABE1D12-0DEB-4E3E-8E30-F79657925045}" type="parTrans" cxnId="{31426116-587E-4B4F-A01F-0B0BA10AD0A1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9F37E67D-8332-4D37-86F5-61BC3D3FE8BE}" type="sibTrans" cxnId="{31426116-587E-4B4F-A01F-0B0BA10AD0A1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3F155639-5484-4A62-8B54-3BCB8078DA3F}">
      <dgm:prSet phldrT="[Texto]" custT="1"/>
      <dgm:spPr/>
      <dgm:t>
        <a:bodyPr/>
        <a:lstStyle/>
        <a:p>
          <a:r>
            <a:rPr lang="es-CL" sz="1200" dirty="0" smtClean="0"/>
            <a:t>Valores esperados, Unidad</a:t>
          </a:r>
          <a:r>
            <a:rPr lang="es-CL" sz="1200" baseline="0" dirty="0" smtClean="0"/>
            <a:t> de medida.</a:t>
          </a:r>
          <a:endParaRPr lang="es-CL" sz="1200" dirty="0">
            <a:latin typeface="Calibri" panose="020F0502020204030204" pitchFamily="34" charset="0"/>
          </a:endParaRPr>
        </a:p>
      </dgm:t>
    </dgm:pt>
    <dgm:pt modelId="{2FBADB3F-7A5B-4328-99DE-4719E4CECBDB}" type="parTrans" cxnId="{5ED3FAA8-A078-4A71-BD54-21760B6C1A9F}">
      <dgm:prSet/>
      <dgm:spPr/>
      <dgm:t>
        <a:bodyPr/>
        <a:lstStyle/>
        <a:p>
          <a:endParaRPr lang="es-CL"/>
        </a:p>
      </dgm:t>
    </dgm:pt>
    <dgm:pt modelId="{2EFB2486-718C-4B9E-A882-DD6F7B129D16}" type="sibTrans" cxnId="{5ED3FAA8-A078-4A71-BD54-21760B6C1A9F}">
      <dgm:prSet/>
      <dgm:spPr/>
      <dgm:t>
        <a:bodyPr/>
        <a:lstStyle/>
        <a:p>
          <a:endParaRPr lang="es-CL"/>
        </a:p>
      </dgm:t>
    </dgm:pt>
    <dgm:pt modelId="{9D2F9B86-B0D4-4C81-B85E-A57FA691B25E}" type="pres">
      <dgm:prSet presAssocID="{7A66E904-202B-4AC6-80EC-6A071865E6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A3A7A28-6C47-40A5-83C7-41E7C2AD67EF}" type="pres">
      <dgm:prSet presAssocID="{8B9B4EE3-8B01-4728-9104-0AE4DF479D2A}" presName="parentLin" presStyleCnt="0"/>
      <dgm:spPr/>
      <dgm:t>
        <a:bodyPr/>
        <a:lstStyle/>
        <a:p>
          <a:endParaRPr lang="es-CL"/>
        </a:p>
      </dgm:t>
    </dgm:pt>
    <dgm:pt modelId="{D2F489FC-E3F9-4421-BBCB-861E5DAF736C}" type="pres">
      <dgm:prSet presAssocID="{8B9B4EE3-8B01-4728-9104-0AE4DF479D2A}" presName="parentLeftMargin" presStyleLbl="node1" presStyleIdx="0" presStyleCnt="2"/>
      <dgm:spPr/>
      <dgm:t>
        <a:bodyPr/>
        <a:lstStyle/>
        <a:p>
          <a:endParaRPr lang="es-CL"/>
        </a:p>
      </dgm:t>
    </dgm:pt>
    <dgm:pt modelId="{9786A530-929C-4826-956D-5452222D19E0}" type="pres">
      <dgm:prSet presAssocID="{8B9B4EE3-8B01-4728-9104-0AE4DF479D2A}" presName="parentText" presStyleLbl="node1" presStyleIdx="0" presStyleCnt="2" custScaleY="24472" custLinFactNeighborX="-8377" custLinFactNeighborY="-3832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CAEA9FF-BFF2-4AA3-A87B-971B10EA58F3}" type="pres">
      <dgm:prSet presAssocID="{8B9B4EE3-8B01-4728-9104-0AE4DF479D2A}" presName="negativeSpace" presStyleCnt="0"/>
      <dgm:spPr/>
      <dgm:t>
        <a:bodyPr/>
        <a:lstStyle/>
        <a:p>
          <a:endParaRPr lang="es-CL"/>
        </a:p>
      </dgm:t>
    </dgm:pt>
    <dgm:pt modelId="{C5D0FEB7-DFEE-45DC-9AAB-B05DDD114CBE}" type="pres">
      <dgm:prSet presAssocID="{8B9B4EE3-8B01-4728-9104-0AE4DF479D2A}" presName="childText" presStyleLbl="conFgAcc1" presStyleIdx="0" presStyleCnt="2" custScaleY="5789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7FFE4F02-44C6-4F64-8390-18A1308EBCAC}" type="pres">
      <dgm:prSet presAssocID="{B8C941AE-2994-4A3A-ACED-A03DB20FF35A}" presName="spaceBetweenRectangles" presStyleCnt="0"/>
      <dgm:spPr/>
      <dgm:t>
        <a:bodyPr/>
        <a:lstStyle/>
        <a:p>
          <a:endParaRPr lang="es-CL"/>
        </a:p>
      </dgm:t>
    </dgm:pt>
    <dgm:pt modelId="{EF10D8AA-4140-424C-A849-51F85B48FC32}" type="pres">
      <dgm:prSet presAssocID="{BA4DB200-E94D-4EE7-B661-153C8E451ADA}" presName="parentLin" presStyleCnt="0"/>
      <dgm:spPr/>
      <dgm:t>
        <a:bodyPr/>
        <a:lstStyle/>
        <a:p>
          <a:endParaRPr lang="es-CL"/>
        </a:p>
      </dgm:t>
    </dgm:pt>
    <dgm:pt modelId="{33B29B76-2DE1-4558-B686-A0F39BC7AD85}" type="pres">
      <dgm:prSet presAssocID="{BA4DB200-E94D-4EE7-B661-153C8E451ADA}" presName="parentLeftMargin" presStyleLbl="node1" presStyleIdx="0" presStyleCnt="2"/>
      <dgm:spPr/>
      <dgm:t>
        <a:bodyPr/>
        <a:lstStyle/>
        <a:p>
          <a:endParaRPr lang="es-CL"/>
        </a:p>
      </dgm:t>
    </dgm:pt>
    <dgm:pt modelId="{0D84A5FB-4552-4630-A7BA-6993CDB68E6A}" type="pres">
      <dgm:prSet presAssocID="{BA4DB200-E94D-4EE7-B661-153C8E451ADA}" presName="parentText" presStyleLbl="node1" presStyleIdx="1" presStyleCnt="2" custScaleY="26762" custLinFactNeighborX="-8377" custLinFactNeighborY="-1448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3B58221-7AC6-43CF-B919-97BF8BD24530}" type="pres">
      <dgm:prSet presAssocID="{BA4DB200-E94D-4EE7-B661-153C8E451ADA}" presName="negativeSpace" presStyleCnt="0"/>
      <dgm:spPr/>
      <dgm:t>
        <a:bodyPr/>
        <a:lstStyle/>
        <a:p>
          <a:endParaRPr lang="es-CL"/>
        </a:p>
      </dgm:t>
    </dgm:pt>
    <dgm:pt modelId="{D3A9AEF8-641A-4465-9705-5A020132929C}" type="pres">
      <dgm:prSet presAssocID="{BA4DB200-E94D-4EE7-B661-153C8E451ADA}" presName="childText" presStyleLbl="conFgAcc1" presStyleIdx="1" presStyleCnt="2" custScaleY="61883" custLinFactNeighborX="-563" custLinFactNeighborY="4537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</dgm:ptLst>
  <dgm:cxnLst>
    <dgm:cxn modelId="{001813C8-5BDF-4AF7-9489-BC171C0DCDD2}" srcId="{7A66E904-202B-4AC6-80EC-6A071865E632}" destId="{BA4DB200-E94D-4EE7-B661-153C8E451ADA}" srcOrd="1" destOrd="0" parTransId="{20847EDA-8AD7-45C9-91B9-7EBBFDF367C0}" sibTransId="{009CB466-41E1-452E-A763-5317E191BB03}"/>
    <dgm:cxn modelId="{31426116-587E-4B4F-A01F-0B0BA10AD0A1}" srcId="{BA4DB200-E94D-4EE7-B661-153C8E451ADA}" destId="{1A707592-3DFE-4286-A4C1-7EB5477E1EDF}" srcOrd="2" destOrd="0" parTransId="{FABE1D12-0DEB-4E3E-8E30-F79657925045}" sibTransId="{9F37E67D-8332-4D37-86F5-61BC3D3FE8BE}"/>
    <dgm:cxn modelId="{596046A9-B14D-4DC6-AAED-A328116CCDE5}" type="presOf" srcId="{2C9A264C-3281-4D95-B264-2D0A28484492}" destId="{D3A9AEF8-641A-4465-9705-5A020132929C}" srcOrd="0" destOrd="1" presId="urn:microsoft.com/office/officeart/2005/8/layout/list1"/>
    <dgm:cxn modelId="{3CB8C4E3-775C-4ADC-8DC7-C6FC64F542E4}" type="presOf" srcId="{3F155639-5484-4A62-8B54-3BCB8078DA3F}" destId="{C5D0FEB7-DFEE-45DC-9AAB-B05DDD114CBE}" srcOrd="0" destOrd="1" presId="urn:microsoft.com/office/officeart/2005/8/layout/list1"/>
    <dgm:cxn modelId="{D8FD6845-4574-41BC-90FD-2B18D55CE86D}" srcId="{BA4DB200-E94D-4EE7-B661-153C8E451ADA}" destId="{DCE232C9-1F45-4A8B-A88D-630749E16859}" srcOrd="0" destOrd="0" parTransId="{106F8742-90A9-4B16-A0EA-08F1D64B3FF7}" sibTransId="{4F3B06CD-9A63-4391-9C20-58444AF35935}"/>
    <dgm:cxn modelId="{B41F577A-AF85-434F-9FB6-DAB17FACFD40}" type="presOf" srcId="{DCE232C9-1F45-4A8B-A88D-630749E16859}" destId="{D3A9AEF8-641A-4465-9705-5A020132929C}" srcOrd="0" destOrd="0" presId="urn:microsoft.com/office/officeart/2005/8/layout/list1"/>
    <dgm:cxn modelId="{5845DD93-CD87-4441-B31C-4D72D7614978}" srcId="{8B9B4EE3-8B01-4728-9104-0AE4DF479D2A}" destId="{1A788AD9-C820-4047-9D8E-03D1F6B61DFB}" srcOrd="3" destOrd="0" parTransId="{7C0C819B-8F1F-4BFB-AAAD-C900C095A544}" sibTransId="{0B92B6CF-0FA8-4961-8E03-813D8DA0BFD8}"/>
    <dgm:cxn modelId="{45BEF577-0382-4B69-87C7-60EFC6E4740D}" type="presOf" srcId="{BA4DB200-E94D-4EE7-B661-153C8E451ADA}" destId="{33B29B76-2DE1-4558-B686-A0F39BC7AD85}" srcOrd="0" destOrd="0" presId="urn:microsoft.com/office/officeart/2005/8/layout/list1"/>
    <dgm:cxn modelId="{B6DB9241-FD08-40D5-8810-66E8E16D86D2}" type="presOf" srcId="{8B9B4EE3-8B01-4728-9104-0AE4DF479D2A}" destId="{D2F489FC-E3F9-4421-BBCB-861E5DAF736C}" srcOrd="0" destOrd="0" presId="urn:microsoft.com/office/officeart/2005/8/layout/list1"/>
    <dgm:cxn modelId="{7A839A28-61C6-48B9-AC97-DFD637D16A24}" type="presOf" srcId="{7516ECDB-E887-46EC-B2A3-3225CFBBB738}" destId="{C5D0FEB7-DFEE-45DC-9AAB-B05DDD114CBE}" srcOrd="0" destOrd="2" presId="urn:microsoft.com/office/officeart/2005/8/layout/list1"/>
    <dgm:cxn modelId="{66B5D1DD-30EF-4FCE-9372-4DBCB277A299}" srcId="{7A66E904-202B-4AC6-80EC-6A071865E632}" destId="{8B9B4EE3-8B01-4728-9104-0AE4DF479D2A}" srcOrd="0" destOrd="0" parTransId="{03465CCE-64CA-4FBE-84DC-3274C5128896}" sibTransId="{B8C941AE-2994-4A3A-ACED-A03DB20FF35A}"/>
    <dgm:cxn modelId="{96AB4ACC-D1F0-436A-B0DB-91E50A5B582D}" type="presOf" srcId="{7A66E904-202B-4AC6-80EC-6A071865E632}" destId="{9D2F9B86-B0D4-4C81-B85E-A57FA691B25E}" srcOrd="0" destOrd="0" presId="urn:microsoft.com/office/officeart/2005/8/layout/list1"/>
    <dgm:cxn modelId="{5ED3FAA8-A078-4A71-BD54-21760B6C1A9F}" srcId="{8B9B4EE3-8B01-4728-9104-0AE4DF479D2A}" destId="{3F155639-5484-4A62-8B54-3BCB8078DA3F}" srcOrd="1" destOrd="0" parTransId="{2FBADB3F-7A5B-4328-99DE-4719E4CECBDB}" sibTransId="{2EFB2486-718C-4B9E-A882-DD6F7B129D16}"/>
    <dgm:cxn modelId="{105E365E-567E-4F80-9B69-5DED17DCCE5E}" srcId="{BA4DB200-E94D-4EE7-B661-153C8E451ADA}" destId="{2C9A264C-3281-4D95-B264-2D0A28484492}" srcOrd="1" destOrd="0" parTransId="{B8299CA5-664B-45A1-A9CC-82039FAE35FE}" sibTransId="{DF3BB246-508C-4AB6-A18A-02210F8DA53C}"/>
    <dgm:cxn modelId="{578434F9-DA0E-4026-9072-355991A21D7B}" type="presOf" srcId="{1A788AD9-C820-4047-9D8E-03D1F6B61DFB}" destId="{C5D0FEB7-DFEE-45DC-9AAB-B05DDD114CBE}" srcOrd="0" destOrd="3" presId="urn:microsoft.com/office/officeart/2005/8/layout/list1"/>
    <dgm:cxn modelId="{F7045A90-42D4-4EE4-853D-2F4BDC819F35}" type="presOf" srcId="{BA4DB200-E94D-4EE7-B661-153C8E451ADA}" destId="{0D84A5FB-4552-4630-A7BA-6993CDB68E6A}" srcOrd="1" destOrd="0" presId="urn:microsoft.com/office/officeart/2005/8/layout/list1"/>
    <dgm:cxn modelId="{D70AAA6F-B512-4DFB-8764-7CADFE86F4B5}" srcId="{8B9B4EE3-8B01-4728-9104-0AE4DF479D2A}" destId="{A538178F-BA01-42B4-98A7-C78B70456901}" srcOrd="0" destOrd="0" parTransId="{F65ECE8F-83EB-4CBF-A1CE-4FAE152568D7}" sibTransId="{4D6B3F9C-4FC2-432E-A606-C301102338A7}"/>
    <dgm:cxn modelId="{905A4435-3E69-462E-A824-1A619CC36CB0}" type="presOf" srcId="{8B9B4EE3-8B01-4728-9104-0AE4DF479D2A}" destId="{9786A530-929C-4826-956D-5452222D19E0}" srcOrd="1" destOrd="0" presId="urn:microsoft.com/office/officeart/2005/8/layout/list1"/>
    <dgm:cxn modelId="{0C73115B-89A9-407B-AA9B-04B5FEBC2AFA}" srcId="{8B9B4EE3-8B01-4728-9104-0AE4DF479D2A}" destId="{7516ECDB-E887-46EC-B2A3-3225CFBBB738}" srcOrd="2" destOrd="0" parTransId="{F657FDF1-BEB3-472C-8766-D26EF25EC7B0}" sibTransId="{54F7246C-415B-46D9-A731-739D8EA59185}"/>
    <dgm:cxn modelId="{75F5C5D7-60FA-48AC-89EB-330F424F0060}" type="presOf" srcId="{A538178F-BA01-42B4-98A7-C78B70456901}" destId="{C5D0FEB7-DFEE-45DC-9AAB-B05DDD114CBE}" srcOrd="0" destOrd="0" presId="urn:microsoft.com/office/officeart/2005/8/layout/list1"/>
    <dgm:cxn modelId="{5A6C4C5E-2208-4DA6-B362-CC94155FB241}" type="presOf" srcId="{1A707592-3DFE-4286-A4C1-7EB5477E1EDF}" destId="{D3A9AEF8-641A-4465-9705-5A020132929C}" srcOrd="0" destOrd="2" presId="urn:microsoft.com/office/officeart/2005/8/layout/list1"/>
    <dgm:cxn modelId="{F2628698-12DC-4442-B05C-C0EF7A4F2EE0}" type="presParOf" srcId="{9D2F9B86-B0D4-4C81-B85E-A57FA691B25E}" destId="{8A3A7A28-6C47-40A5-83C7-41E7C2AD67EF}" srcOrd="0" destOrd="0" presId="urn:microsoft.com/office/officeart/2005/8/layout/list1"/>
    <dgm:cxn modelId="{32D395B1-709C-4A25-8E48-304F185EECE4}" type="presParOf" srcId="{8A3A7A28-6C47-40A5-83C7-41E7C2AD67EF}" destId="{D2F489FC-E3F9-4421-BBCB-861E5DAF736C}" srcOrd="0" destOrd="0" presId="urn:microsoft.com/office/officeart/2005/8/layout/list1"/>
    <dgm:cxn modelId="{4EB85065-F95B-4FB1-8BE7-5639975EEC26}" type="presParOf" srcId="{8A3A7A28-6C47-40A5-83C7-41E7C2AD67EF}" destId="{9786A530-929C-4826-956D-5452222D19E0}" srcOrd="1" destOrd="0" presId="urn:microsoft.com/office/officeart/2005/8/layout/list1"/>
    <dgm:cxn modelId="{6E32C846-5DAB-4D7D-BBE8-C1A2B50F4914}" type="presParOf" srcId="{9D2F9B86-B0D4-4C81-B85E-A57FA691B25E}" destId="{4CAEA9FF-BFF2-4AA3-A87B-971B10EA58F3}" srcOrd="1" destOrd="0" presId="urn:microsoft.com/office/officeart/2005/8/layout/list1"/>
    <dgm:cxn modelId="{599A0DA0-C652-49FB-8ACD-F8D9DADC3ACC}" type="presParOf" srcId="{9D2F9B86-B0D4-4C81-B85E-A57FA691B25E}" destId="{C5D0FEB7-DFEE-45DC-9AAB-B05DDD114CBE}" srcOrd="2" destOrd="0" presId="urn:microsoft.com/office/officeart/2005/8/layout/list1"/>
    <dgm:cxn modelId="{3654895D-3230-4FBD-9D5C-B30EF9D771A0}" type="presParOf" srcId="{9D2F9B86-B0D4-4C81-B85E-A57FA691B25E}" destId="{7FFE4F02-44C6-4F64-8390-18A1308EBCAC}" srcOrd="3" destOrd="0" presId="urn:microsoft.com/office/officeart/2005/8/layout/list1"/>
    <dgm:cxn modelId="{B4FDE8D9-AA87-489A-9506-E3C42D735DD7}" type="presParOf" srcId="{9D2F9B86-B0D4-4C81-B85E-A57FA691B25E}" destId="{EF10D8AA-4140-424C-A849-51F85B48FC32}" srcOrd="4" destOrd="0" presId="urn:microsoft.com/office/officeart/2005/8/layout/list1"/>
    <dgm:cxn modelId="{76EB6833-5F6F-4EF7-8650-2DD970F9DEBE}" type="presParOf" srcId="{EF10D8AA-4140-424C-A849-51F85B48FC32}" destId="{33B29B76-2DE1-4558-B686-A0F39BC7AD85}" srcOrd="0" destOrd="0" presId="urn:microsoft.com/office/officeart/2005/8/layout/list1"/>
    <dgm:cxn modelId="{42FDFF31-B601-4FEC-A338-CCD21975D981}" type="presParOf" srcId="{EF10D8AA-4140-424C-A849-51F85B48FC32}" destId="{0D84A5FB-4552-4630-A7BA-6993CDB68E6A}" srcOrd="1" destOrd="0" presId="urn:microsoft.com/office/officeart/2005/8/layout/list1"/>
    <dgm:cxn modelId="{895AE724-A707-42C6-A970-321D38285864}" type="presParOf" srcId="{9D2F9B86-B0D4-4C81-B85E-A57FA691B25E}" destId="{13B58221-7AC6-43CF-B919-97BF8BD24530}" srcOrd="5" destOrd="0" presId="urn:microsoft.com/office/officeart/2005/8/layout/list1"/>
    <dgm:cxn modelId="{5C1E0315-E114-4D24-AA38-90FFBF3D676C}" type="presParOf" srcId="{9D2F9B86-B0D4-4C81-B85E-A57FA691B25E}" destId="{D3A9AEF8-641A-4465-9705-5A020132929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72A418-BE4E-4DD8-BFFA-6C04774F90D5}" type="doc">
      <dgm:prSet loTypeId="urn:microsoft.com/office/officeart/2005/8/layout/cycle2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L"/>
        </a:p>
      </dgm:t>
    </dgm:pt>
    <dgm:pt modelId="{452BDA69-A7EC-4A5E-A56B-A46E119A93BD}">
      <dgm:prSet phldrT="[Texto]"/>
      <dgm:spPr/>
      <dgm:t>
        <a:bodyPr/>
        <a:lstStyle/>
        <a:p>
          <a:r>
            <a:rPr lang="es-CL" dirty="0" smtClean="0"/>
            <a:t>Visita a Terreno</a:t>
          </a:r>
          <a:endParaRPr lang="es-CL" dirty="0"/>
        </a:p>
      </dgm:t>
    </dgm:pt>
    <dgm:pt modelId="{74CB3383-1D0E-4B56-8509-45D4A0230849}" type="parTrans" cxnId="{FDF33955-7251-4DB0-AAA4-75C4E1B26772}">
      <dgm:prSet/>
      <dgm:spPr/>
      <dgm:t>
        <a:bodyPr/>
        <a:lstStyle/>
        <a:p>
          <a:endParaRPr lang="es-CL"/>
        </a:p>
      </dgm:t>
    </dgm:pt>
    <dgm:pt modelId="{EEBC6A98-E796-41F0-A97F-C64A13E175EA}" type="sibTrans" cxnId="{FDF33955-7251-4DB0-AAA4-75C4E1B26772}">
      <dgm:prSet/>
      <dgm:spPr/>
      <dgm:t>
        <a:bodyPr/>
        <a:lstStyle/>
        <a:p>
          <a:endParaRPr lang="es-CL"/>
        </a:p>
      </dgm:t>
    </dgm:pt>
    <dgm:pt modelId="{1109DF6E-0293-496C-B5CC-8516E769CA21}">
      <dgm:prSet phldrT="[Texto]"/>
      <dgm:spPr/>
      <dgm:t>
        <a:bodyPr/>
        <a:lstStyle/>
        <a:p>
          <a:r>
            <a:rPr lang="es-CL" dirty="0" smtClean="0"/>
            <a:t>Exposición ante Comité</a:t>
          </a:r>
          <a:endParaRPr lang="es-CL" dirty="0"/>
        </a:p>
      </dgm:t>
    </dgm:pt>
    <dgm:pt modelId="{1D18BB73-7F0D-4B28-A743-265543A09976}" type="parTrans" cxnId="{32792345-9565-409F-AB82-A262923089C1}">
      <dgm:prSet/>
      <dgm:spPr/>
      <dgm:t>
        <a:bodyPr/>
        <a:lstStyle/>
        <a:p>
          <a:endParaRPr lang="es-CL"/>
        </a:p>
      </dgm:t>
    </dgm:pt>
    <dgm:pt modelId="{AE4CBB77-B515-46FA-953B-3014D1923D97}" type="sibTrans" cxnId="{32792345-9565-409F-AB82-A262923089C1}">
      <dgm:prSet/>
      <dgm:spPr/>
      <dgm:t>
        <a:bodyPr/>
        <a:lstStyle/>
        <a:p>
          <a:endParaRPr lang="es-CL"/>
        </a:p>
      </dgm:t>
    </dgm:pt>
    <dgm:pt modelId="{1E304CA7-CF4E-40D5-A990-43DA2EF9E2CF}">
      <dgm:prSet phldrT="[Texto]"/>
      <dgm:spPr/>
      <dgm:t>
        <a:bodyPr/>
        <a:lstStyle/>
        <a:p>
          <a:r>
            <a:rPr lang="es-CL" dirty="0" smtClean="0"/>
            <a:t>Nuevas acciones</a:t>
          </a:r>
          <a:endParaRPr lang="es-CL" dirty="0"/>
        </a:p>
      </dgm:t>
    </dgm:pt>
    <dgm:pt modelId="{C7F2C93A-EC12-47D2-BA97-9FD9109D7B03}" type="parTrans" cxnId="{9B5FF1CB-CD6F-4AE8-AC0A-52CB38853BFB}">
      <dgm:prSet/>
      <dgm:spPr/>
      <dgm:t>
        <a:bodyPr/>
        <a:lstStyle/>
        <a:p>
          <a:endParaRPr lang="es-CL"/>
        </a:p>
      </dgm:t>
    </dgm:pt>
    <dgm:pt modelId="{1EB0B54E-74C9-4ADE-A55C-949ADBAFF53E}" type="sibTrans" cxnId="{9B5FF1CB-CD6F-4AE8-AC0A-52CB38853BFB}">
      <dgm:prSet/>
      <dgm:spPr/>
      <dgm:t>
        <a:bodyPr/>
        <a:lstStyle/>
        <a:p>
          <a:endParaRPr lang="es-CL"/>
        </a:p>
      </dgm:t>
    </dgm:pt>
    <dgm:pt modelId="{BBE8D66E-B8C6-4C97-AD25-95ECF783F899}">
      <dgm:prSet/>
      <dgm:spPr/>
      <dgm:t>
        <a:bodyPr/>
        <a:lstStyle/>
        <a:p>
          <a:r>
            <a:rPr lang="es-CL" dirty="0" smtClean="0"/>
            <a:t>Informe de avance C y T </a:t>
          </a:r>
          <a:endParaRPr lang="es-CL" dirty="0"/>
        </a:p>
      </dgm:t>
    </dgm:pt>
    <dgm:pt modelId="{B7926BA9-199B-4A71-933C-AE92EAE685CE}" type="parTrans" cxnId="{4FB0EA3A-47D4-4279-9560-EAC55FAE7E22}">
      <dgm:prSet/>
      <dgm:spPr/>
      <dgm:t>
        <a:bodyPr/>
        <a:lstStyle/>
        <a:p>
          <a:endParaRPr lang="es-CL"/>
        </a:p>
      </dgm:t>
    </dgm:pt>
    <dgm:pt modelId="{2DCFFE10-0A80-4F86-886C-644C634FB8E5}" type="sibTrans" cxnId="{4FB0EA3A-47D4-4279-9560-EAC55FAE7E22}">
      <dgm:prSet/>
      <dgm:spPr/>
      <dgm:t>
        <a:bodyPr/>
        <a:lstStyle/>
        <a:p>
          <a:endParaRPr lang="es-CL"/>
        </a:p>
      </dgm:t>
    </dgm:pt>
    <dgm:pt modelId="{E66301E6-77E4-4ED1-B0B0-4B561D2AA510}" type="pres">
      <dgm:prSet presAssocID="{C972A418-BE4E-4DD8-BFFA-6C04774F90D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1142513-9F38-4C16-818A-70214708CDA1}" type="pres">
      <dgm:prSet presAssocID="{BBE8D66E-B8C6-4C97-AD25-95ECF783F89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EA2A9B2-1E58-4B25-B0E7-BFDCC697C93F}" type="pres">
      <dgm:prSet presAssocID="{2DCFFE10-0A80-4F86-886C-644C634FB8E5}" presName="sibTrans" presStyleLbl="sibTrans2D1" presStyleIdx="0" presStyleCnt="4"/>
      <dgm:spPr/>
      <dgm:t>
        <a:bodyPr/>
        <a:lstStyle/>
        <a:p>
          <a:endParaRPr lang="es-CL"/>
        </a:p>
      </dgm:t>
    </dgm:pt>
    <dgm:pt modelId="{84C4336C-7B66-4366-8B53-F1053DE9CD93}" type="pres">
      <dgm:prSet presAssocID="{2DCFFE10-0A80-4F86-886C-644C634FB8E5}" presName="connectorText" presStyleLbl="sibTrans2D1" presStyleIdx="0" presStyleCnt="4"/>
      <dgm:spPr/>
      <dgm:t>
        <a:bodyPr/>
        <a:lstStyle/>
        <a:p>
          <a:endParaRPr lang="es-CL"/>
        </a:p>
      </dgm:t>
    </dgm:pt>
    <dgm:pt modelId="{DF8186B7-9033-4BCA-88FC-EF45BB047BBA}" type="pres">
      <dgm:prSet presAssocID="{452BDA69-A7EC-4A5E-A56B-A46E119A93B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F0A9850-5A9A-42DA-B5D0-51F5FB604626}" type="pres">
      <dgm:prSet presAssocID="{EEBC6A98-E796-41F0-A97F-C64A13E175EA}" presName="sibTrans" presStyleLbl="sibTrans2D1" presStyleIdx="1" presStyleCnt="4"/>
      <dgm:spPr/>
      <dgm:t>
        <a:bodyPr/>
        <a:lstStyle/>
        <a:p>
          <a:endParaRPr lang="es-CL"/>
        </a:p>
      </dgm:t>
    </dgm:pt>
    <dgm:pt modelId="{3C7FA074-5CBA-4E21-928B-EB81F4C41E8B}" type="pres">
      <dgm:prSet presAssocID="{EEBC6A98-E796-41F0-A97F-C64A13E175EA}" presName="connectorText" presStyleLbl="sibTrans2D1" presStyleIdx="1" presStyleCnt="4"/>
      <dgm:spPr/>
      <dgm:t>
        <a:bodyPr/>
        <a:lstStyle/>
        <a:p>
          <a:endParaRPr lang="es-CL"/>
        </a:p>
      </dgm:t>
    </dgm:pt>
    <dgm:pt modelId="{9B77C4C6-4FD5-4BD8-8D01-24C3EC34D841}" type="pres">
      <dgm:prSet presAssocID="{1109DF6E-0293-496C-B5CC-8516E769CA2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4AEC9F2-D896-4F4A-BBAA-81BB334E64AA}" type="pres">
      <dgm:prSet presAssocID="{AE4CBB77-B515-46FA-953B-3014D1923D97}" presName="sibTrans" presStyleLbl="sibTrans2D1" presStyleIdx="2" presStyleCnt="4"/>
      <dgm:spPr/>
      <dgm:t>
        <a:bodyPr/>
        <a:lstStyle/>
        <a:p>
          <a:endParaRPr lang="es-CL"/>
        </a:p>
      </dgm:t>
    </dgm:pt>
    <dgm:pt modelId="{52855517-C386-40EA-B420-31AE58E8A7AE}" type="pres">
      <dgm:prSet presAssocID="{AE4CBB77-B515-46FA-953B-3014D1923D97}" presName="connectorText" presStyleLbl="sibTrans2D1" presStyleIdx="2" presStyleCnt="4"/>
      <dgm:spPr/>
      <dgm:t>
        <a:bodyPr/>
        <a:lstStyle/>
        <a:p>
          <a:endParaRPr lang="es-CL"/>
        </a:p>
      </dgm:t>
    </dgm:pt>
    <dgm:pt modelId="{C07ED6D0-66D3-48FB-8266-38C71CBCE280}" type="pres">
      <dgm:prSet presAssocID="{1E304CA7-CF4E-40D5-A990-43DA2EF9E2C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BF22CB5-A5C6-4890-B260-AF0C9303C8AB}" type="pres">
      <dgm:prSet presAssocID="{1EB0B54E-74C9-4ADE-A55C-949ADBAFF53E}" presName="sibTrans" presStyleLbl="sibTrans2D1" presStyleIdx="3" presStyleCnt="4"/>
      <dgm:spPr/>
      <dgm:t>
        <a:bodyPr/>
        <a:lstStyle/>
        <a:p>
          <a:endParaRPr lang="es-CL"/>
        </a:p>
      </dgm:t>
    </dgm:pt>
    <dgm:pt modelId="{53F74AD6-8E61-45F8-96EB-6B1F8C7788C0}" type="pres">
      <dgm:prSet presAssocID="{1EB0B54E-74C9-4ADE-A55C-949ADBAFF53E}" presName="connectorText" presStyleLbl="sibTrans2D1" presStyleIdx="3" presStyleCnt="4"/>
      <dgm:spPr/>
      <dgm:t>
        <a:bodyPr/>
        <a:lstStyle/>
        <a:p>
          <a:endParaRPr lang="es-CL"/>
        </a:p>
      </dgm:t>
    </dgm:pt>
  </dgm:ptLst>
  <dgm:cxnLst>
    <dgm:cxn modelId="{BDCEF160-6578-4D48-B2AC-4F06636B34B6}" type="presOf" srcId="{EEBC6A98-E796-41F0-A97F-C64A13E175EA}" destId="{3C7FA074-5CBA-4E21-928B-EB81F4C41E8B}" srcOrd="1" destOrd="0" presId="urn:microsoft.com/office/officeart/2005/8/layout/cycle2"/>
    <dgm:cxn modelId="{A3E487C2-5B3C-41C5-98EA-484717BE83FB}" type="presOf" srcId="{1EB0B54E-74C9-4ADE-A55C-949ADBAFF53E}" destId="{53F74AD6-8E61-45F8-96EB-6B1F8C7788C0}" srcOrd="1" destOrd="0" presId="urn:microsoft.com/office/officeart/2005/8/layout/cycle2"/>
    <dgm:cxn modelId="{7E0CECEA-5171-4112-82B0-F7765F695489}" type="presOf" srcId="{BBE8D66E-B8C6-4C97-AD25-95ECF783F899}" destId="{B1142513-9F38-4C16-818A-70214708CDA1}" srcOrd="0" destOrd="0" presId="urn:microsoft.com/office/officeart/2005/8/layout/cycle2"/>
    <dgm:cxn modelId="{4FB0EA3A-47D4-4279-9560-EAC55FAE7E22}" srcId="{C972A418-BE4E-4DD8-BFFA-6C04774F90D5}" destId="{BBE8D66E-B8C6-4C97-AD25-95ECF783F899}" srcOrd="0" destOrd="0" parTransId="{B7926BA9-199B-4A71-933C-AE92EAE685CE}" sibTransId="{2DCFFE10-0A80-4F86-886C-644C634FB8E5}"/>
    <dgm:cxn modelId="{F4C23502-2DF2-49DF-929F-29D6BEF2EF52}" type="presOf" srcId="{C972A418-BE4E-4DD8-BFFA-6C04774F90D5}" destId="{E66301E6-77E4-4ED1-B0B0-4B561D2AA510}" srcOrd="0" destOrd="0" presId="urn:microsoft.com/office/officeart/2005/8/layout/cycle2"/>
    <dgm:cxn modelId="{2DBB5CED-325D-41D0-B14A-6F68988A82BF}" type="presOf" srcId="{452BDA69-A7EC-4A5E-A56B-A46E119A93BD}" destId="{DF8186B7-9033-4BCA-88FC-EF45BB047BBA}" srcOrd="0" destOrd="0" presId="urn:microsoft.com/office/officeart/2005/8/layout/cycle2"/>
    <dgm:cxn modelId="{870C4060-B27A-4409-8A9D-33B0C94E8FB2}" type="presOf" srcId="{2DCFFE10-0A80-4F86-886C-644C634FB8E5}" destId="{1EA2A9B2-1E58-4B25-B0E7-BFDCC697C93F}" srcOrd="0" destOrd="0" presId="urn:microsoft.com/office/officeart/2005/8/layout/cycle2"/>
    <dgm:cxn modelId="{EB2E1E33-3049-47F3-9F79-61A129E40FFC}" type="presOf" srcId="{AE4CBB77-B515-46FA-953B-3014D1923D97}" destId="{64AEC9F2-D896-4F4A-BBAA-81BB334E64AA}" srcOrd="0" destOrd="0" presId="urn:microsoft.com/office/officeart/2005/8/layout/cycle2"/>
    <dgm:cxn modelId="{C8C725A2-E5E4-45EF-A2D8-0D2AE8F0CC13}" type="presOf" srcId="{2DCFFE10-0A80-4F86-886C-644C634FB8E5}" destId="{84C4336C-7B66-4366-8B53-F1053DE9CD93}" srcOrd="1" destOrd="0" presId="urn:microsoft.com/office/officeart/2005/8/layout/cycle2"/>
    <dgm:cxn modelId="{3B25D31F-5018-4A6B-9742-D6FBAD881615}" type="presOf" srcId="{1109DF6E-0293-496C-B5CC-8516E769CA21}" destId="{9B77C4C6-4FD5-4BD8-8D01-24C3EC34D841}" srcOrd="0" destOrd="0" presId="urn:microsoft.com/office/officeart/2005/8/layout/cycle2"/>
    <dgm:cxn modelId="{A71839D4-8F47-41C9-86F2-9D56FF4FF8BC}" type="presOf" srcId="{1E304CA7-CF4E-40D5-A990-43DA2EF9E2CF}" destId="{C07ED6D0-66D3-48FB-8266-38C71CBCE280}" srcOrd="0" destOrd="0" presId="urn:microsoft.com/office/officeart/2005/8/layout/cycle2"/>
    <dgm:cxn modelId="{505B03D9-E497-444D-8859-C9E43CD162BF}" type="presOf" srcId="{EEBC6A98-E796-41F0-A97F-C64A13E175EA}" destId="{9F0A9850-5A9A-42DA-B5D0-51F5FB604626}" srcOrd="0" destOrd="0" presId="urn:microsoft.com/office/officeart/2005/8/layout/cycle2"/>
    <dgm:cxn modelId="{9B5FF1CB-CD6F-4AE8-AC0A-52CB38853BFB}" srcId="{C972A418-BE4E-4DD8-BFFA-6C04774F90D5}" destId="{1E304CA7-CF4E-40D5-A990-43DA2EF9E2CF}" srcOrd="3" destOrd="0" parTransId="{C7F2C93A-EC12-47D2-BA97-9FD9109D7B03}" sibTransId="{1EB0B54E-74C9-4ADE-A55C-949ADBAFF53E}"/>
    <dgm:cxn modelId="{DE799F58-1CB3-494B-B404-2C1322866EE7}" type="presOf" srcId="{1EB0B54E-74C9-4ADE-A55C-949ADBAFF53E}" destId="{BBF22CB5-A5C6-4890-B260-AF0C9303C8AB}" srcOrd="0" destOrd="0" presId="urn:microsoft.com/office/officeart/2005/8/layout/cycle2"/>
    <dgm:cxn modelId="{FDF33955-7251-4DB0-AAA4-75C4E1B26772}" srcId="{C972A418-BE4E-4DD8-BFFA-6C04774F90D5}" destId="{452BDA69-A7EC-4A5E-A56B-A46E119A93BD}" srcOrd="1" destOrd="0" parTransId="{74CB3383-1D0E-4B56-8509-45D4A0230849}" sibTransId="{EEBC6A98-E796-41F0-A97F-C64A13E175EA}"/>
    <dgm:cxn modelId="{19C8F131-13BC-4FC0-BC97-71FE47252857}" type="presOf" srcId="{AE4CBB77-B515-46FA-953B-3014D1923D97}" destId="{52855517-C386-40EA-B420-31AE58E8A7AE}" srcOrd="1" destOrd="0" presId="urn:microsoft.com/office/officeart/2005/8/layout/cycle2"/>
    <dgm:cxn modelId="{32792345-9565-409F-AB82-A262923089C1}" srcId="{C972A418-BE4E-4DD8-BFFA-6C04774F90D5}" destId="{1109DF6E-0293-496C-B5CC-8516E769CA21}" srcOrd="2" destOrd="0" parTransId="{1D18BB73-7F0D-4B28-A743-265543A09976}" sibTransId="{AE4CBB77-B515-46FA-953B-3014D1923D97}"/>
    <dgm:cxn modelId="{70A57A35-C69D-4738-A07C-866A8F72BBD5}" type="presParOf" srcId="{E66301E6-77E4-4ED1-B0B0-4B561D2AA510}" destId="{B1142513-9F38-4C16-818A-70214708CDA1}" srcOrd="0" destOrd="0" presId="urn:microsoft.com/office/officeart/2005/8/layout/cycle2"/>
    <dgm:cxn modelId="{3E6627A9-6265-4667-A843-AC3A1EAEA666}" type="presParOf" srcId="{E66301E6-77E4-4ED1-B0B0-4B561D2AA510}" destId="{1EA2A9B2-1E58-4B25-B0E7-BFDCC697C93F}" srcOrd="1" destOrd="0" presId="urn:microsoft.com/office/officeart/2005/8/layout/cycle2"/>
    <dgm:cxn modelId="{FC4ECFCC-1150-40DA-9483-59D0ED03AB74}" type="presParOf" srcId="{1EA2A9B2-1E58-4B25-B0E7-BFDCC697C93F}" destId="{84C4336C-7B66-4366-8B53-F1053DE9CD93}" srcOrd="0" destOrd="0" presId="urn:microsoft.com/office/officeart/2005/8/layout/cycle2"/>
    <dgm:cxn modelId="{ADE4709B-C04D-42D7-8099-CB35F498B480}" type="presParOf" srcId="{E66301E6-77E4-4ED1-B0B0-4B561D2AA510}" destId="{DF8186B7-9033-4BCA-88FC-EF45BB047BBA}" srcOrd="2" destOrd="0" presId="urn:microsoft.com/office/officeart/2005/8/layout/cycle2"/>
    <dgm:cxn modelId="{1C665380-1006-4840-A386-143FB3144B9D}" type="presParOf" srcId="{E66301E6-77E4-4ED1-B0B0-4B561D2AA510}" destId="{9F0A9850-5A9A-42DA-B5D0-51F5FB604626}" srcOrd="3" destOrd="0" presId="urn:microsoft.com/office/officeart/2005/8/layout/cycle2"/>
    <dgm:cxn modelId="{71A122AA-CB3F-40B6-9F97-391D32D283B5}" type="presParOf" srcId="{9F0A9850-5A9A-42DA-B5D0-51F5FB604626}" destId="{3C7FA074-5CBA-4E21-928B-EB81F4C41E8B}" srcOrd="0" destOrd="0" presId="urn:microsoft.com/office/officeart/2005/8/layout/cycle2"/>
    <dgm:cxn modelId="{94589E5E-C8DE-4D59-929E-997200DD4C77}" type="presParOf" srcId="{E66301E6-77E4-4ED1-B0B0-4B561D2AA510}" destId="{9B77C4C6-4FD5-4BD8-8D01-24C3EC34D841}" srcOrd="4" destOrd="0" presId="urn:microsoft.com/office/officeart/2005/8/layout/cycle2"/>
    <dgm:cxn modelId="{4B79DBCF-2984-4A41-96D0-8D7BE1708FDD}" type="presParOf" srcId="{E66301E6-77E4-4ED1-B0B0-4B561D2AA510}" destId="{64AEC9F2-D896-4F4A-BBAA-81BB334E64AA}" srcOrd="5" destOrd="0" presId="urn:microsoft.com/office/officeart/2005/8/layout/cycle2"/>
    <dgm:cxn modelId="{7CEC1EA7-50D7-437A-8CE2-1E6F04F23363}" type="presParOf" srcId="{64AEC9F2-D896-4F4A-BBAA-81BB334E64AA}" destId="{52855517-C386-40EA-B420-31AE58E8A7AE}" srcOrd="0" destOrd="0" presId="urn:microsoft.com/office/officeart/2005/8/layout/cycle2"/>
    <dgm:cxn modelId="{B8827A20-454E-462E-8CD1-EAEF62D8E00D}" type="presParOf" srcId="{E66301E6-77E4-4ED1-B0B0-4B561D2AA510}" destId="{C07ED6D0-66D3-48FB-8266-38C71CBCE280}" srcOrd="6" destOrd="0" presId="urn:microsoft.com/office/officeart/2005/8/layout/cycle2"/>
    <dgm:cxn modelId="{93A78EED-7309-457E-99D5-375DFE526220}" type="presParOf" srcId="{E66301E6-77E4-4ED1-B0B0-4B561D2AA510}" destId="{BBF22CB5-A5C6-4890-B260-AF0C9303C8AB}" srcOrd="7" destOrd="0" presId="urn:microsoft.com/office/officeart/2005/8/layout/cycle2"/>
    <dgm:cxn modelId="{DBD8753A-D771-4C9F-87AC-65FB60EC2C06}" type="presParOf" srcId="{BBF22CB5-A5C6-4890-B260-AF0C9303C8AB}" destId="{53F74AD6-8E61-45F8-96EB-6B1F8C7788C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05920-A7EC-41FD-8D13-301AD19F6B2E}">
      <dsp:nvSpPr>
        <dsp:cNvPr id="0" name=""/>
        <dsp:cNvSpPr/>
      </dsp:nvSpPr>
      <dsp:spPr>
        <a:xfrm>
          <a:off x="848944" y="2160240"/>
          <a:ext cx="537453" cy="1250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726" y="0"/>
              </a:lnTo>
              <a:lnTo>
                <a:pt x="268726" y="1250488"/>
              </a:lnTo>
              <a:lnTo>
                <a:pt x="537453" y="12504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solidFill>
              <a:schemeClr val="tx1"/>
            </a:solidFill>
          </a:endParaRPr>
        </a:p>
      </dsp:txBody>
      <dsp:txXfrm>
        <a:off x="1083643" y="2751456"/>
        <a:ext cx="68054" cy="68054"/>
      </dsp:txXfrm>
    </dsp:sp>
    <dsp:sp modelId="{8719A7D9-3374-48EA-9C82-75870CDDCAF4}">
      <dsp:nvSpPr>
        <dsp:cNvPr id="0" name=""/>
        <dsp:cNvSpPr/>
      </dsp:nvSpPr>
      <dsp:spPr>
        <a:xfrm>
          <a:off x="848944" y="2160240"/>
          <a:ext cx="537453" cy="431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726" y="0"/>
              </a:lnTo>
              <a:lnTo>
                <a:pt x="268726" y="431212"/>
              </a:lnTo>
              <a:lnTo>
                <a:pt x="537453" y="4312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solidFill>
              <a:schemeClr val="tx1"/>
            </a:solidFill>
          </a:endParaRPr>
        </a:p>
      </dsp:txBody>
      <dsp:txXfrm>
        <a:off x="1100444" y="2358619"/>
        <a:ext cx="34452" cy="34452"/>
      </dsp:txXfrm>
    </dsp:sp>
    <dsp:sp modelId="{ACC00E40-F30F-433A-8FC3-931360916AFA}">
      <dsp:nvSpPr>
        <dsp:cNvPr id="0" name=""/>
        <dsp:cNvSpPr/>
      </dsp:nvSpPr>
      <dsp:spPr>
        <a:xfrm>
          <a:off x="848944" y="1775760"/>
          <a:ext cx="537453" cy="384479"/>
        </a:xfrm>
        <a:custGeom>
          <a:avLst/>
          <a:gdLst/>
          <a:ahLst/>
          <a:cxnLst/>
          <a:rect l="0" t="0" r="0" b="0"/>
          <a:pathLst>
            <a:path>
              <a:moveTo>
                <a:pt x="0" y="384479"/>
              </a:moveTo>
              <a:lnTo>
                <a:pt x="268726" y="384479"/>
              </a:lnTo>
              <a:lnTo>
                <a:pt x="268726" y="0"/>
              </a:lnTo>
              <a:lnTo>
                <a:pt x="53745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solidFill>
              <a:schemeClr val="tx1"/>
            </a:solidFill>
          </a:endParaRPr>
        </a:p>
      </dsp:txBody>
      <dsp:txXfrm>
        <a:off x="1101150" y="1951479"/>
        <a:ext cx="33040" cy="33040"/>
      </dsp:txXfrm>
    </dsp:sp>
    <dsp:sp modelId="{33DF842F-2917-443F-8DC9-9FAE9CC0B2F2}">
      <dsp:nvSpPr>
        <dsp:cNvPr id="0" name=""/>
        <dsp:cNvSpPr/>
      </dsp:nvSpPr>
      <dsp:spPr>
        <a:xfrm>
          <a:off x="848944" y="925928"/>
          <a:ext cx="537453" cy="1234311"/>
        </a:xfrm>
        <a:custGeom>
          <a:avLst/>
          <a:gdLst/>
          <a:ahLst/>
          <a:cxnLst/>
          <a:rect l="0" t="0" r="0" b="0"/>
          <a:pathLst>
            <a:path>
              <a:moveTo>
                <a:pt x="0" y="1234311"/>
              </a:moveTo>
              <a:lnTo>
                <a:pt x="268726" y="1234311"/>
              </a:lnTo>
              <a:lnTo>
                <a:pt x="268726" y="0"/>
              </a:lnTo>
              <a:lnTo>
                <a:pt x="53745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1084014" y="1509427"/>
        <a:ext cx="67312" cy="67312"/>
      </dsp:txXfrm>
    </dsp:sp>
    <dsp:sp modelId="{87A5ACDE-53F5-44A7-86AE-A3DC8B5A5C22}">
      <dsp:nvSpPr>
        <dsp:cNvPr id="0" name=""/>
        <dsp:cNvSpPr/>
      </dsp:nvSpPr>
      <dsp:spPr>
        <a:xfrm rot="16200000">
          <a:off x="-1045219" y="1847152"/>
          <a:ext cx="3162152" cy="6261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1" kern="1200" dirty="0" smtClean="0"/>
            <a:t>PRIMEROS PASOS</a:t>
          </a:r>
          <a:endParaRPr lang="es-CL" sz="1100" kern="1200" dirty="0"/>
        </a:p>
      </dsp:txBody>
      <dsp:txXfrm>
        <a:off x="-1014652" y="1877719"/>
        <a:ext cx="3101018" cy="565040"/>
      </dsp:txXfrm>
    </dsp:sp>
    <dsp:sp modelId="{C52530A2-EA5F-4B3B-A461-0847CFF594E5}">
      <dsp:nvSpPr>
        <dsp:cNvPr id="0" name=""/>
        <dsp:cNvSpPr/>
      </dsp:nvSpPr>
      <dsp:spPr>
        <a:xfrm>
          <a:off x="1386397" y="593542"/>
          <a:ext cx="5735648" cy="66477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 smtClean="0"/>
            <a:t> Proyectos con fecha de inicio pueden ingresar resultados, hitos, acciones. </a:t>
          </a:r>
          <a:endParaRPr lang="es-CL" sz="1100" kern="1200" dirty="0"/>
        </a:p>
      </dsp:txBody>
      <dsp:txXfrm>
        <a:off x="1418848" y="625993"/>
        <a:ext cx="5670746" cy="599868"/>
      </dsp:txXfrm>
    </dsp:sp>
    <dsp:sp modelId="{16384EB5-14D4-47CE-ABF1-351BCAFCBEB3}">
      <dsp:nvSpPr>
        <dsp:cNvPr id="0" name=""/>
        <dsp:cNvSpPr/>
      </dsp:nvSpPr>
      <dsp:spPr>
        <a:xfrm>
          <a:off x="1386397" y="1463135"/>
          <a:ext cx="5735648" cy="62524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 smtClean="0"/>
            <a:t> RESULTADOS: 4 meses desde la fecha de inicio.</a:t>
          </a:r>
          <a:endParaRPr lang="es-CL" sz="1100" kern="1200" dirty="0"/>
        </a:p>
      </dsp:txBody>
      <dsp:txXfrm>
        <a:off x="1416919" y="1493657"/>
        <a:ext cx="5674604" cy="564204"/>
      </dsp:txXfrm>
    </dsp:sp>
    <dsp:sp modelId="{7F221560-227A-4859-9F73-E68E1CDF7A9B}">
      <dsp:nvSpPr>
        <dsp:cNvPr id="0" name=""/>
        <dsp:cNvSpPr/>
      </dsp:nvSpPr>
      <dsp:spPr>
        <a:xfrm>
          <a:off x="1386397" y="2293206"/>
          <a:ext cx="5735648" cy="59649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 smtClean="0"/>
            <a:t> ACCIONES: Las acciones básicas de todo proyecto son Planilla de costos, Acta de exigencias, Carta Gantt, Planilla de costos, Ingreso de Resultados.</a:t>
          </a:r>
        </a:p>
      </dsp:txBody>
      <dsp:txXfrm>
        <a:off x="1415515" y="2322324"/>
        <a:ext cx="5677412" cy="538255"/>
      </dsp:txXfrm>
    </dsp:sp>
    <dsp:sp modelId="{04530D93-6F20-4B46-8F45-1619DBB43076}">
      <dsp:nvSpPr>
        <dsp:cNvPr id="0" name=""/>
        <dsp:cNvSpPr/>
      </dsp:nvSpPr>
      <dsp:spPr>
        <a:xfrm>
          <a:off x="1386397" y="3094519"/>
          <a:ext cx="5735648" cy="63241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 smtClean="0"/>
            <a:t>Ingreso de presupuestos de gastos.</a:t>
          </a:r>
          <a:endParaRPr lang="es-CL" sz="1100" kern="1200" dirty="0"/>
        </a:p>
      </dsp:txBody>
      <dsp:txXfrm>
        <a:off x="1417269" y="3125391"/>
        <a:ext cx="5673904" cy="570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FD47E-7AE0-492B-AACA-D8EF83FD8D3C}">
      <dsp:nvSpPr>
        <dsp:cNvPr id="0" name=""/>
        <dsp:cNvSpPr/>
      </dsp:nvSpPr>
      <dsp:spPr>
        <a:xfrm>
          <a:off x="2714644" y="1444"/>
          <a:ext cx="4071966" cy="7820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300" kern="1200" dirty="0" smtClean="0">
              <a:solidFill>
                <a:schemeClr val="tx2"/>
              </a:solidFill>
              <a:latin typeface="+mn-lt"/>
              <a:cs typeface="Calibri" pitchFamily="34" charset="0"/>
            </a:rPr>
            <a:t>Productos, procesos, servicios, gestión organizativa</a:t>
          </a:r>
          <a:endParaRPr lang="es-CL" sz="1300" kern="1200" dirty="0">
            <a:solidFill>
              <a:schemeClr val="tx2"/>
            </a:solidFill>
            <a:latin typeface="+mn-lt"/>
            <a:cs typeface="Calibri" pitchFamily="34" charset="0"/>
          </a:endParaRPr>
        </a:p>
      </dsp:txBody>
      <dsp:txXfrm>
        <a:off x="2714644" y="99200"/>
        <a:ext cx="3778699" cy="586533"/>
      </dsp:txXfrm>
    </dsp:sp>
    <dsp:sp modelId="{CCC4B587-715F-46DA-B6F8-C9DBB6FCE9B1}">
      <dsp:nvSpPr>
        <dsp:cNvPr id="0" name=""/>
        <dsp:cNvSpPr/>
      </dsp:nvSpPr>
      <dsp:spPr>
        <a:xfrm>
          <a:off x="0" y="1444"/>
          <a:ext cx="2714644" cy="7820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>
              <a:solidFill>
                <a:schemeClr val="tx2"/>
              </a:solidFill>
              <a:latin typeface="+mn-lt"/>
              <a:cs typeface="Calibri" pitchFamily="34" charset="0"/>
            </a:rPr>
            <a:t>Producción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>
              <a:solidFill>
                <a:schemeClr val="tx2"/>
              </a:solidFill>
              <a:latin typeface="+mn-lt"/>
              <a:cs typeface="Calibri" pitchFamily="34" charset="0"/>
            </a:rPr>
            <a:t>(Mín. 1 / Máx. 3)</a:t>
          </a:r>
          <a:endParaRPr lang="es-CL" sz="1800" b="0" kern="1200" dirty="0">
            <a:solidFill>
              <a:schemeClr val="tx2"/>
            </a:solidFill>
            <a:latin typeface="+mn-lt"/>
            <a:cs typeface="Calibri" pitchFamily="34" charset="0"/>
          </a:endParaRPr>
        </a:p>
      </dsp:txBody>
      <dsp:txXfrm>
        <a:off x="38176" y="39620"/>
        <a:ext cx="2638292" cy="705693"/>
      </dsp:txXfrm>
    </dsp:sp>
    <dsp:sp modelId="{F1F09C2A-3147-47F6-82AD-8E637741E089}">
      <dsp:nvSpPr>
        <dsp:cNvPr id="0" name=""/>
        <dsp:cNvSpPr/>
      </dsp:nvSpPr>
      <dsp:spPr>
        <a:xfrm>
          <a:off x="2714643" y="1756261"/>
          <a:ext cx="4071966" cy="7820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2679213"/>
            <a:satOff val="-3448"/>
            <a:lumOff val="-26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679213"/>
              <a:satOff val="-3448"/>
              <a:lumOff val="-2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300" kern="1200" dirty="0" smtClean="0">
              <a:solidFill>
                <a:schemeClr val="tx2"/>
              </a:solidFill>
              <a:latin typeface="+mn-lt"/>
              <a:cs typeface="Calibri" pitchFamily="34" charset="0"/>
            </a:rPr>
            <a:t>Licenciamiento, ventas, unidad de negocios, alianza estratégica, paquete tecnológico</a:t>
          </a:r>
          <a:endParaRPr lang="es-CL" sz="1300" kern="1200" dirty="0">
            <a:solidFill>
              <a:schemeClr val="tx2"/>
            </a:solidFill>
            <a:latin typeface="+mn-lt"/>
            <a:cs typeface="Calibri" pitchFamily="34" charset="0"/>
          </a:endParaRPr>
        </a:p>
      </dsp:txBody>
      <dsp:txXfrm>
        <a:off x="2714643" y="1854017"/>
        <a:ext cx="3778699" cy="586533"/>
      </dsp:txXfrm>
    </dsp:sp>
    <dsp:sp modelId="{A00A07CB-1ED4-4325-927F-AEF504288A24}">
      <dsp:nvSpPr>
        <dsp:cNvPr id="0" name=""/>
        <dsp:cNvSpPr/>
      </dsp:nvSpPr>
      <dsp:spPr>
        <a:xfrm>
          <a:off x="0" y="1756261"/>
          <a:ext cx="2714644" cy="782045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>
              <a:solidFill>
                <a:schemeClr val="tx2"/>
              </a:solidFill>
              <a:latin typeface="+mn-lt"/>
              <a:cs typeface="Calibri" pitchFamily="34" charset="0"/>
            </a:rPr>
            <a:t>Transferencia</a:t>
          </a:r>
        </a:p>
      </dsp:txBody>
      <dsp:txXfrm>
        <a:off x="38176" y="1794437"/>
        <a:ext cx="2638292" cy="705693"/>
      </dsp:txXfrm>
    </dsp:sp>
    <dsp:sp modelId="{76471A3E-286A-4256-86C8-BDC6CF684BF6}">
      <dsp:nvSpPr>
        <dsp:cNvPr id="0" name=""/>
        <dsp:cNvSpPr/>
      </dsp:nvSpPr>
      <dsp:spPr>
        <a:xfrm>
          <a:off x="2714643" y="843003"/>
          <a:ext cx="4071966" cy="7820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300" kern="1200" dirty="0" smtClean="0">
              <a:solidFill>
                <a:schemeClr val="tx2"/>
              </a:solidFill>
              <a:latin typeface="+mn-lt"/>
              <a:cs typeface="Calibri" pitchFamily="34" charset="0"/>
            </a:rPr>
            <a:t>Patente, marca, derecho de autor, derecho obtentor, secreto industrial</a:t>
          </a:r>
          <a:endParaRPr lang="es-CL" sz="1300" kern="1200" dirty="0">
            <a:solidFill>
              <a:schemeClr val="tx2"/>
            </a:solidFill>
            <a:latin typeface="+mn-lt"/>
            <a:cs typeface="Calibri" pitchFamily="34" charset="0"/>
          </a:endParaRPr>
        </a:p>
      </dsp:txBody>
      <dsp:txXfrm>
        <a:off x="2714643" y="940759"/>
        <a:ext cx="3778699" cy="586533"/>
      </dsp:txXfrm>
    </dsp:sp>
    <dsp:sp modelId="{03FB999A-8CD8-40A7-B2DA-8315EE55CB9E}">
      <dsp:nvSpPr>
        <dsp:cNvPr id="0" name=""/>
        <dsp:cNvSpPr/>
      </dsp:nvSpPr>
      <dsp:spPr>
        <a:xfrm>
          <a:off x="0" y="843003"/>
          <a:ext cx="2714644" cy="782045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>
              <a:solidFill>
                <a:schemeClr val="tx2"/>
              </a:solidFill>
              <a:latin typeface="+mn-lt"/>
              <a:cs typeface="Calibri" pitchFamily="34" charset="0"/>
            </a:rPr>
            <a:t>Protección</a:t>
          </a:r>
          <a:endParaRPr lang="es-CL" sz="1800" b="0" kern="1200" dirty="0">
            <a:solidFill>
              <a:schemeClr val="tx2"/>
            </a:solidFill>
            <a:latin typeface="+mn-lt"/>
            <a:cs typeface="Calibri" pitchFamily="34" charset="0"/>
          </a:endParaRPr>
        </a:p>
      </dsp:txBody>
      <dsp:txXfrm>
        <a:off x="38176" y="881179"/>
        <a:ext cx="2638292" cy="705693"/>
      </dsp:txXfrm>
    </dsp:sp>
    <dsp:sp modelId="{EABFB144-450E-4C2D-9CD6-4D2E6B9ADC59}">
      <dsp:nvSpPr>
        <dsp:cNvPr id="0" name=""/>
        <dsp:cNvSpPr/>
      </dsp:nvSpPr>
      <dsp:spPr>
        <a:xfrm>
          <a:off x="2714643" y="2582195"/>
          <a:ext cx="4071966" cy="7820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8037640"/>
            <a:satOff val="-10345"/>
            <a:lumOff val="-80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037640"/>
              <a:satOff val="-10345"/>
              <a:lumOff val="-8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300" kern="1200" dirty="0" smtClean="0">
              <a:solidFill>
                <a:schemeClr val="tx2"/>
              </a:solidFill>
              <a:latin typeface="+mn-lt"/>
              <a:cs typeface="Calibri" pitchFamily="34" charset="0"/>
            </a:rPr>
            <a:t>Evento, publicación, tesis, cooperación internacional, nuevo proyecto</a:t>
          </a:r>
          <a:endParaRPr lang="es-CL" sz="1300" kern="1200" dirty="0">
            <a:solidFill>
              <a:schemeClr val="tx2"/>
            </a:solidFill>
            <a:latin typeface="+mn-lt"/>
            <a:cs typeface="Calibri" pitchFamily="34" charset="0"/>
          </a:endParaRPr>
        </a:p>
      </dsp:txBody>
      <dsp:txXfrm>
        <a:off x="2714643" y="2679951"/>
        <a:ext cx="3778699" cy="586533"/>
      </dsp:txXfrm>
    </dsp:sp>
    <dsp:sp modelId="{F7AEE572-3DCE-44E5-9515-5AD4D178CE9A}">
      <dsp:nvSpPr>
        <dsp:cNvPr id="0" name=""/>
        <dsp:cNvSpPr/>
      </dsp:nvSpPr>
      <dsp:spPr>
        <a:xfrm>
          <a:off x="0" y="2582195"/>
          <a:ext cx="2714644" cy="782045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>
              <a:solidFill>
                <a:schemeClr val="tx2"/>
              </a:solidFill>
              <a:latin typeface="+mn-lt"/>
              <a:cs typeface="Calibri" pitchFamily="34" charset="0"/>
            </a:rPr>
            <a:t>Producción científica</a:t>
          </a:r>
          <a:endParaRPr lang="es-CL" sz="1800" b="0" kern="1200" dirty="0">
            <a:solidFill>
              <a:schemeClr val="tx2"/>
            </a:solidFill>
            <a:latin typeface="+mn-lt"/>
            <a:cs typeface="Calibri" pitchFamily="34" charset="0"/>
          </a:endParaRPr>
        </a:p>
      </dsp:txBody>
      <dsp:txXfrm>
        <a:off x="38176" y="2620371"/>
        <a:ext cx="2638292" cy="705693"/>
      </dsp:txXfrm>
    </dsp:sp>
    <dsp:sp modelId="{FCB1E153-B1F7-4F1E-B21B-311E76FAFC92}">
      <dsp:nvSpPr>
        <dsp:cNvPr id="0" name=""/>
        <dsp:cNvSpPr/>
      </dsp:nvSpPr>
      <dsp:spPr>
        <a:xfrm>
          <a:off x="2714643" y="3442445"/>
          <a:ext cx="4071966" cy="7820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300" kern="1200" dirty="0" smtClean="0">
              <a:solidFill>
                <a:schemeClr val="tx2"/>
              </a:solidFill>
              <a:latin typeface="+mn-lt"/>
              <a:cs typeface="Calibri" pitchFamily="34" charset="0"/>
            </a:rPr>
            <a:t>Cap. profesionales, formación de redes, Infraestructura C y T</a:t>
          </a:r>
          <a:endParaRPr lang="es-CL" sz="1300" kern="1200" dirty="0">
            <a:solidFill>
              <a:schemeClr val="tx2"/>
            </a:solidFill>
            <a:latin typeface="+mn-lt"/>
            <a:cs typeface="Calibri" pitchFamily="34" charset="0"/>
          </a:endParaRPr>
        </a:p>
      </dsp:txBody>
      <dsp:txXfrm>
        <a:off x="2714643" y="3540201"/>
        <a:ext cx="3778699" cy="586533"/>
      </dsp:txXfrm>
    </dsp:sp>
    <dsp:sp modelId="{03A70015-B4CE-4E0D-86BC-28E310B5C649}">
      <dsp:nvSpPr>
        <dsp:cNvPr id="0" name=""/>
        <dsp:cNvSpPr/>
      </dsp:nvSpPr>
      <dsp:spPr>
        <a:xfrm>
          <a:off x="0" y="3442445"/>
          <a:ext cx="2714644" cy="78204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>
              <a:solidFill>
                <a:schemeClr val="tx2"/>
              </a:solidFill>
              <a:latin typeface="+mn-lt"/>
              <a:cs typeface="Calibri" pitchFamily="34" charset="0"/>
            </a:rPr>
            <a:t>Formación de capacidades</a:t>
          </a:r>
          <a:endParaRPr lang="es-CL" sz="1800" b="0" kern="1200" dirty="0">
            <a:solidFill>
              <a:schemeClr val="tx2"/>
            </a:solidFill>
            <a:latin typeface="+mn-lt"/>
            <a:cs typeface="Calibri" pitchFamily="34" charset="0"/>
          </a:endParaRPr>
        </a:p>
      </dsp:txBody>
      <dsp:txXfrm>
        <a:off x="38176" y="3480621"/>
        <a:ext cx="2638292" cy="7056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0FEB7-DFEE-45DC-9AAB-B05DDD114CBE}">
      <dsp:nvSpPr>
        <dsp:cNvPr id="0" name=""/>
        <dsp:cNvSpPr/>
      </dsp:nvSpPr>
      <dsp:spPr>
        <a:xfrm>
          <a:off x="0" y="517889"/>
          <a:ext cx="7859216" cy="14297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62" tIns="416560" rIns="60996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/>
            <a:t>Nombre,</a:t>
          </a:r>
          <a:r>
            <a:rPr lang="es-CL" sz="1200" kern="1200" baseline="0" dirty="0" smtClean="0"/>
            <a:t> descripción.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/>
            <a:t>Valores esperados, Unidad</a:t>
          </a:r>
          <a:r>
            <a:rPr lang="es-CL" sz="1200" kern="1200" baseline="0" dirty="0" smtClean="0"/>
            <a:t> de medida.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/>
            <a:t>Competidor o sustituto, valores unidad de medida.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/>
            <a:t>Fuente de información.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69795" y="587684"/>
        <a:ext cx="7719626" cy="1290160"/>
      </dsp:txXfrm>
    </dsp:sp>
    <dsp:sp modelId="{9786A530-929C-4826-956D-5452222D19E0}">
      <dsp:nvSpPr>
        <dsp:cNvPr id="0" name=""/>
        <dsp:cNvSpPr/>
      </dsp:nvSpPr>
      <dsp:spPr>
        <a:xfrm>
          <a:off x="360042" y="276194"/>
          <a:ext cx="5501451" cy="4623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CUANTIFICABLES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382612" y="298764"/>
        <a:ext cx="5456311" cy="417204"/>
      </dsp:txXfrm>
    </dsp:sp>
    <dsp:sp modelId="{D3A9AEF8-641A-4465-9705-5A020132929C}">
      <dsp:nvSpPr>
        <dsp:cNvPr id="0" name=""/>
        <dsp:cNvSpPr/>
      </dsp:nvSpPr>
      <dsp:spPr>
        <a:xfrm>
          <a:off x="0" y="2282858"/>
          <a:ext cx="7859216" cy="13723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62" tIns="416560" rIns="60996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/>
            <a:t>Nombre,</a:t>
          </a:r>
          <a:r>
            <a:rPr lang="es-CL" sz="1200" kern="1200" baseline="0" dirty="0" smtClean="0"/>
            <a:t> descripción</a:t>
          </a:r>
          <a:r>
            <a:rPr lang="es-CL" sz="1200" kern="1200" dirty="0" smtClean="0">
              <a:latin typeface="Calibri" panose="020F0502020204030204" pitchFamily="34" charset="0"/>
            </a:rPr>
            <a:t>.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/>
            <a:t>Características.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/>
            <a:t>Condición específica competidor o sustituto</a:t>
          </a:r>
          <a:r>
            <a:rPr lang="es-CL" sz="1200" kern="1200" dirty="0" smtClean="0">
              <a:latin typeface="Calibri" panose="020F0502020204030204" pitchFamily="34" charset="0"/>
            </a:rPr>
            <a:t>.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66991" y="2349849"/>
        <a:ext cx="7725234" cy="1238335"/>
      </dsp:txXfrm>
    </dsp:sp>
    <dsp:sp modelId="{0D84A5FB-4552-4630-A7BA-6993CDB68E6A}">
      <dsp:nvSpPr>
        <dsp:cNvPr id="0" name=""/>
        <dsp:cNvSpPr/>
      </dsp:nvSpPr>
      <dsp:spPr>
        <a:xfrm>
          <a:off x="360042" y="2019634"/>
          <a:ext cx="5501451" cy="505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NO CUANTIFICABLES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384724" y="2044316"/>
        <a:ext cx="5452087" cy="4562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42513-9F38-4C16-818A-70214708CDA1}">
      <dsp:nvSpPr>
        <dsp:cNvPr id="0" name=""/>
        <dsp:cNvSpPr/>
      </dsp:nvSpPr>
      <dsp:spPr>
        <a:xfrm>
          <a:off x="3697550" y="1647"/>
          <a:ext cx="1641394" cy="1641394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Informe de avance C y T </a:t>
          </a:r>
          <a:endParaRPr lang="es-CL" sz="1600" kern="1200" dirty="0"/>
        </a:p>
      </dsp:txBody>
      <dsp:txXfrm>
        <a:off x="3937927" y="242024"/>
        <a:ext cx="1160640" cy="1160640"/>
      </dsp:txXfrm>
    </dsp:sp>
    <dsp:sp modelId="{1EA2A9B2-1E58-4B25-B0E7-BFDCC697C93F}">
      <dsp:nvSpPr>
        <dsp:cNvPr id="0" name=""/>
        <dsp:cNvSpPr/>
      </dsp:nvSpPr>
      <dsp:spPr>
        <a:xfrm rot="2700000">
          <a:off x="5162634" y="1407555"/>
          <a:ext cx="435617" cy="553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300" kern="1200"/>
        </a:p>
      </dsp:txBody>
      <dsp:txXfrm>
        <a:off x="5181772" y="1472145"/>
        <a:ext cx="304932" cy="332382"/>
      </dsp:txXfrm>
    </dsp:sp>
    <dsp:sp modelId="{DF8186B7-9033-4BCA-88FC-EF45BB047BBA}">
      <dsp:nvSpPr>
        <dsp:cNvPr id="0" name=""/>
        <dsp:cNvSpPr/>
      </dsp:nvSpPr>
      <dsp:spPr>
        <a:xfrm>
          <a:off x="5439377" y="1743474"/>
          <a:ext cx="1641394" cy="1641394"/>
        </a:xfrm>
        <a:prstGeom prst="ellipse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Visita a Terreno</a:t>
          </a:r>
          <a:endParaRPr lang="es-CL" sz="1600" kern="1200" dirty="0"/>
        </a:p>
      </dsp:txBody>
      <dsp:txXfrm>
        <a:off x="5679754" y="1983851"/>
        <a:ext cx="1160640" cy="1160640"/>
      </dsp:txXfrm>
    </dsp:sp>
    <dsp:sp modelId="{9F0A9850-5A9A-42DA-B5D0-51F5FB604626}">
      <dsp:nvSpPr>
        <dsp:cNvPr id="0" name=""/>
        <dsp:cNvSpPr/>
      </dsp:nvSpPr>
      <dsp:spPr>
        <a:xfrm rot="8100000">
          <a:off x="5180070" y="3149382"/>
          <a:ext cx="435617" cy="553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87556"/>
            <a:satOff val="-3464"/>
            <a:lumOff val="160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300" kern="1200"/>
        </a:p>
      </dsp:txBody>
      <dsp:txXfrm rot="10800000">
        <a:off x="5291617" y="3213972"/>
        <a:ext cx="304932" cy="332382"/>
      </dsp:txXfrm>
    </dsp:sp>
    <dsp:sp modelId="{9B77C4C6-4FD5-4BD8-8D01-24C3EC34D841}">
      <dsp:nvSpPr>
        <dsp:cNvPr id="0" name=""/>
        <dsp:cNvSpPr/>
      </dsp:nvSpPr>
      <dsp:spPr>
        <a:xfrm>
          <a:off x="3697550" y="3485301"/>
          <a:ext cx="1641394" cy="1641394"/>
        </a:xfrm>
        <a:prstGeom prst="ellipse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Exposición ante Comité</a:t>
          </a:r>
          <a:endParaRPr lang="es-CL" sz="1600" kern="1200" dirty="0"/>
        </a:p>
      </dsp:txBody>
      <dsp:txXfrm>
        <a:off x="3937927" y="3725678"/>
        <a:ext cx="1160640" cy="1160640"/>
      </dsp:txXfrm>
    </dsp:sp>
    <dsp:sp modelId="{64AEC9F2-D896-4F4A-BBAA-81BB334E64AA}">
      <dsp:nvSpPr>
        <dsp:cNvPr id="0" name=""/>
        <dsp:cNvSpPr/>
      </dsp:nvSpPr>
      <dsp:spPr>
        <a:xfrm rot="13500000">
          <a:off x="3438243" y="3166817"/>
          <a:ext cx="435617" cy="553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75112"/>
            <a:satOff val="-6927"/>
            <a:lumOff val="321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300" kern="1200"/>
        </a:p>
      </dsp:txBody>
      <dsp:txXfrm rot="10800000">
        <a:off x="3549790" y="3323815"/>
        <a:ext cx="304932" cy="332382"/>
      </dsp:txXfrm>
    </dsp:sp>
    <dsp:sp modelId="{C07ED6D0-66D3-48FB-8266-38C71CBCE280}">
      <dsp:nvSpPr>
        <dsp:cNvPr id="0" name=""/>
        <dsp:cNvSpPr/>
      </dsp:nvSpPr>
      <dsp:spPr>
        <a:xfrm>
          <a:off x="1955723" y="1743474"/>
          <a:ext cx="1641394" cy="1641394"/>
        </a:xfrm>
        <a:prstGeom prst="ellipse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Nuevas acciones</a:t>
          </a:r>
          <a:endParaRPr lang="es-CL" sz="1600" kern="1200" dirty="0"/>
        </a:p>
      </dsp:txBody>
      <dsp:txXfrm>
        <a:off x="2196100" y="1983851"/>
        <a:ext cx="1160640" cy="1160640"/>
      </dsp:txXfrm>
    </dsp:sp>
    <dsp:sp modelId="{BBF22CB5-A5C6-4890-B260-AF0C9303C8AB}">
      <dsp:nvSpPr>
        <dsp:cNvPr id="0" name=""/>
        <dsp:cNvSpPr/>
      </dsp:nvSpPr>
      <dsp:spPr>
        <a:xfrm rot="18900000">
          <a:off x="3420808" y="1424991"/>
          <a:ext cx="435617" cy="553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87556"/>
            <a:satOff val="-3464"/>
            <a:lumOff val="160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300" kern="1200"/>
        </a:p>
      </dsp:txBody>
      <dsp:txXfrm>
        <a:off x="3439946" y="1581989"/>
        <a:ext cx="304932" cy="332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EEDBAF-01C1-4CFF-8B0C-0C10BAFFD924}" type="datetimeFigureOut">
              <a:rPr lang="es-CL" smtClean="0"/>
              <a:t>03-05-2016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8DF467-6FD5-4A7F-AB4B-A5AD43F0529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3679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C8AE-E3DF-4C73-92D3-64828C28A8DF}" type="datetimeFigureOut">
              <a:rPr lang="es-CL" smtClean="0"/>
              <a:t>03-05-2016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383" y="4715831"/>
            <a:ext cx="5436909" cy="4466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8FB7E-6ABE-48CD-AEB3-6874386A8C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2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FB7E-6ABE-48CD-AEB3-6874386A8CE7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6268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FB7E-6ABE-48CD-AEB3-6874386A8CE7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696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FB7E-6ABE-48CD-AEB3-6874386A8CE7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572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 descr="POWER PORTADA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685800" y="231901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dirty="0" smtClean="0"/>
              <a:t>Titulo de la presentación en un máximo de dos líneas (</a:t>
            </a:r>
            <a:r>
              <a:rPr lang="es-CL" dirty="0" err="1" smtClean="0"/>
              <a:t>verdana</a:t>
            </a:r>
            <a:r>
              <a:rPr lang="es-CL" dirty="0" smtClean="0"/>
              <a:t>)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683568" y="4268688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L" dirty="0" smtClean="0"/>
              <a:t>Subtítulo de la presentación en una línea</a:t>
            </a:r>
          </a:p>
        </p:txBody>
      </p:sp>
    </p:spTree>
    <p:extLst>
      <p:ext uri="{BB962C8B-B14F-4D97-AF65-F5344CB8AC3E}">
        <p14:creationId xmlns:p14="http://schemas.microsoft.com/office/powerpoint/2010/main" val="396140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>
            <a:lvl1pPr algn="l">
              <a:defRPr sz="1300" baseline="0"/>
            </a:lvl1pPr>
          </a:lstStyle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67544" y="1556792"/>
            <a:ext cx="8229600" cy="4525963"/>
          </a:xfrm>
        </p:spPr>
        <p:txBody>
          <a:bodyPr/>
          <a:lstStyle>
            <a:lvl1pPr fontAlgn="base">
              <a:spcAft>
                <a:spcPct val="0"/>
              </a:spcAft>
              <a:buClr>
                <a:srgbClr val="006CB7"/>
              </a:buClr>
              <a:buFont typeface="Arial" pitchFamily="-112" charset="0"/>
              <a:buChar char="•"/>
              <a:defRPr baseline="0"/>
            </a:lvl1pPr>
            <a:lvl2pPr fontAlgn="base">
              <a:spcAft>
                <a:spcPct val="0"/>
              </a:spcAft>
              <a:buFont typeface="Arial" pitchFamily="-112" charset="0"/>
              <a:buChar char="–"/>
              <a:defRPr/>
            </a:lvl2pPr>
            <a:lvl3pPr fontAlgn="base">
              <a:spcAft>
                <a:spcPct val="0"/>
              </a:spcAft>
              <a:buFont typeface="Arial" pitchFamily="-112" charset="0"/>
              <a:buChar char="•"/>
              <a:defRPr/>
            </a:lvl3pPr>
          </a:lstStyle>
          <a:p>
            <a:pPr lvl="0"/>
            <a:r>
              <a:rPr lang="es-ES" dirty="0" smtClean="0"/>
              <a:t>Diapositivas para presentaciones de Programas o Departamentos (</a:t>
            </a:r>
            <a:r>
              <a:rPr lang="es-ES" dirty="0" err="1" smtClean="0"/>
              <a:t>verdana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Segundo nivel (</a:t>
            </a:r>
            <a:r>
              <a:rPr lang="es-ES" dirty="0" err="1" smtClean="0"/>
              <a:t>verdana</a:t>
            </a:r>
            <a:r>
              <a:rPr lang="es-ES" dirty="0" smtClean="0"/>
              <a:t>)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225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 descr="POWER PORTADA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dirty="0" smtClean="0"/>
              <a:t>Titulo de la presentación en un máximo de dos líneas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dirty="0" smtClean="0"/>
              <a:t>Subtítulo de la presentación en una línea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27561C2-1505-4D2A-8EA0-97396F696B67}" type="datetimeFigureOut">
              <a:rPr lang="es-CL" smtClean="0"/>
              <a:pPr/>
              <a:t>03-05-2016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38462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>
            <a:lvl1pPr algn="l">
              <a:defRPr sz="1300" baseline="0"/>
            </a:lvl1pPr>
          </a:lstStyle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91498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>
            <a:lvl1pPr algn="l">
              <a:defRPr sz="1300"/>
            </a:lvl1pPr>
          </a:lstStyle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358032"/>
            <a:ext cx="4040188" cy="3951288"/>
          </a:xfrm>
        </p:spPr>
        <p:txBody>
          <a:bodyPr/>
          <a:lstStyle>
            <a:lvl1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71827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/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87047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</p:spPr>
        <p:txBody>
          <a:bodyPr>
            <a:normAutofit/>
          </a:bodyPr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dirty="0" smtClean="0"/>
              <a:t>Subtítulo de la presentación en una línea</a:t>
            </a:r>
          </a:p>
        </p:txBody>
      </p:sp>
    </p:spTree>
    <p:extLst>
      <p:ext uri="{BB962C8B-B14F-4D97-AF65-F5344CB8AC3E}">
        <p14:creationId xmlns:p14="http://schemas.microsoft.com/office/powerpoint/2010/main" val="143158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 descr="POWER PORTADA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61C2-1505-4D2A-8EA0-97396F696B67}" type="datetimeFigureOut">
              <a:rPr lang="es-CL" smtClean="0"/>
              <a:pPr/>
              <a:t>03-05-2016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9197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28215"/>
            <a:ext cx="3008313" cy="1162050"/>
          </a:xfrm>
        </p:spPr>
        <p:txBody>
          <a:bodyPr anchor="b">
            <a:normAutofit/>
          </a:bodyPr>
          <a:lstStyle>
            <a:lvl1pPr algn="l"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528215"/>
            <a:ext cx="4021286" cy="5853113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690265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5073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7547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br>
              <a:rPr lang="es-ES" dirty="0" smtClean="0"/>
            </a:b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561C2-1505-4D2A-8EA0-97396F696B67}" type="datetimeFigureOut">
              <a:rPr lang="es-CL" smtClean="0"/>
              <a:pPr/>
              <a:t>03-05-2016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48DF-C75A-4687-94D5-41AA4039598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556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8136904" cy="2088232"/>
          </a:xfrm>
        </p:spPr>
        <p:txBody>
          <a:bodyPr>
            <a:normAutofit/>
          </a:bodyPr>
          <a:lstStyle/>
          <a:p>
            <a:pPr algn="ctr"/>
            <a:r>
              <a:rPr lang="es-CL" sz="4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Seguimiento y Control Técnico</a:t>
            </a:r>
            <a:r>
              <a:rPr lang="es-CL" sz="4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es-CL" sz="4000" b="1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s-CL" b="1" dirty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es-CL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s-CL" sz="2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Tercer Concurso </a:t>
            </a:r>
            <a:r>
              <a:rPr lang="es-CL" sz="2200" b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IDeA</a:t>
            </a:r>
            <a:r>
              <a:rPr lang="es-CL" sz="2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en dos etapas</a:t>
            </a:r>
            <a:br>
              <a:rPr lang="es-CL" sz="2200" b="1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s-CL" sz="2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Cuarto Concurso de Investigación Tecnológica</a:t>
            </a:r>
            <a:endParaRPr lang="es-CL" sz="22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32357" y="2852936"/>
            <a:ext cx="88116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400" b="1" dirty="0">
                <a:solidFill>
                  <a:schemeClr val="tx2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Resultados de </a:t>
            </a:r>
            <a:r>
              <a:rPr lang="es-CL" sz="4400" b="1" dirty="0" smtClean="0">
                <a:solidFill>
                  <a:schemeClr val="tx2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Producción Científica</a:t>
            </a:r>
            <a:endParaRPr lang="es-CL" sz="4400" b="1" dirty="0">
              <a:solidFill>
                <a:schemeClr val="tx2"/>
              </a:solidFill>
              <a:latin typeface="Calibri" panose="020F050202020403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424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b="1" i="1" dirty="0">
                <a:solidFill>
                  <a:schemeClr val="accent1"/>
                </a:solidFill>
                <a:latin typeface="Calibri" pitchFamily="34" charset="0"/>
              </a:rPr>
              <a:t>Resultados de </a:t>
            </a:r>
            <a:r>
              <a:rPr lang="es-CL" sz="2800" b="1" i="1" dirty="0" smtClean="0">
                <a:solidFill>
                  <a:schemeClr val="accent1"/>
                </a:solidFill>
                <a:latin typeface="Calibri" pitchFamily="34" charset="0"/>
              </a:rPr>
              <a:t>Producción </a:t>
            </a:r>
            <a:r>
              <a:rPr lang="es-CL" sz="2800" b="1" i="1" dirty="0">
                <a:solidFill>
                  <a:schemeClr val="accent1"/>
                </a:solidFill>
                <a:latin typeface="Calibri" pitchFamily="34" charset="0"/>
              </a:rPr>
              <a:t>Científica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4077072"/>
            <a:ext cx="8229600" cy="22322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sz="1900" dirty="0" smtClean="0">
                <a:latin typeface="Calibri" pitchFamily="34" charset="0"/>
                <a:cs typeface="Calibri" pitchFamily="34" charset="0"/>
              </a:rPr>
              <a:t>El ingreso de estos resultados depende de la naturaleza del proyecto y </a:t>
            </a:r>
            <a:r>
              <a:rPr lang="es-CL" sz="1900" dirty="0" err="1" smtClean="0">
                <a:latin typeface="Calibri" pitchFamily="34" charset="0"/>
                <a:cs typeface="Calibri" pitchFamily="34" charset="0"/>
              </a:rPr>
              <a:t>subdisciplina</a:t>
            </a:r>
            <a:r>
              <a:rPr lang="es-CL" sz="19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endParaRPr lang="es-ES" sz="19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s-ES" sz="1900" u="sng" dirty="0" smtClean="0">
                <a:latin typeface="Calibri" pitchFamily="34" charset="0"/>
                <a:cs typeface="Calibri" pitchFamily="34" charset="0"/>
              </a:rPr>
              <a:t>Errores Frecuentes:</a:t>
            </a:r>
            <a:endParaRPr lang="es-CL" sz="1900" u="sng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s-ES" sz="1900" dirty="0" smtClean="0">
                <a:latin typeface="Calibri" pitchFamily="34" charset="0"/>
                <a:cs typeface="Calibri" pitchFamily="34" charset="0"/>
              </a:rPr>
              <a:t>- Incluir talleres de capacitación o de transferencia de resultados</a:t>
            </a:r>
            <a:r>
              <a:rPr lang="es-ES" sz="1900" dirty="0">
                <a:latin typeface="Calibri" pitchFamily="34" charset="0"/>
                <a:cs typeface="Calibri" pitchFamily="34" charset="0"/>
              </a:rPr>
              <a:t>.</a:t>
            </a:r>
            <a:endParaRPr lang="es-CL" sz="19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s-ES" sz="1900" dirty="0" smtClean="0">
                <a:latin typeface="Calibri" pitchFamily="34" charset="0"/>
                <a:cs typeface="Calibri" pitchFamily="34" charset="0"/>
              </a:rPr>
              <a:t>- Ser excesivamente genérico como “ se publicarán artículos sobre los resultados” o “se realizarán </a:t>
            </a:r>
            <a:r>
              <a:rPr lang="es-ES" sz="1900" dirty="0">
                <a:latin typeface="Calibri" pitchFamily="34" charset="0"/>
                <a:cs typeface="Calibri" pitchFamily="34" charset="0"/>
              </a:rPr>
              <a:t>tesis” (</a:t>
            </a:r>
            <a:r>
              <a:rPr lang="es-ES" sz="1900" b="1" dirty="0">
                <a:latin typeface="Calibri" pitchFamily="34" charset="0"/>
                <a:cs typeface="Calibri" pitchFamily="34" charset="0"/>
              </a:rPr>
              <a:t>aquí se ingresan los títulos de las tesis</a:t>
            </a:r>
            <a:r>
              <a:rPr lang="es-ES" sz="1900" dirty="0" smtClean="0">
                <a:latin typeface="Calibri" pitchFamily="34" charset="0"/>
                <a:cs typeface="Calibri" pitchFamily="34" charset="0"/>
              </a:rPr>
              <a:t>).</a:t>
            </a:r>
            <a:endParaRPr lang="es-CL" sz="19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055263"/>
              </p:ext>
            </p:extLst>
          </p:nvPr>
        </p:nvGraphicFramePr>
        <p:xfrm>
          <a:off x="1187624" y="1556792"/>
          <a:ext cx="6096000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L" sz="1600" dirty="0" smtClean="0"/>
                        <a:t>Categorías</a:t>
                      </a:r>
                      <a:endParaRPr lang="es-CL" sz="1600" dirty="0"/>
                    </a:p>
                  </a:txBody>
                  <a:tcPr>
                    <a:solidFill>
                      <a:srgbClr val="4774A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L" sz="1600" dirty="0" smtClean="0"/>
                        <a:t>Evento</a:t>
                      </a:r>
                      <a:endParaRPr lang="es-CL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L" sz="1600" dirty="0" smtClean="0"/>
                        <a:t>Publicación</a:t>
                      </a:r>
                      <a:endParaRPr lang="es-CL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L" sz="1600" dirty="0" smtClean="0"/>
                        <a:t>Tesis o proyecto de título terminado</a:t>
                      </a:r>
                      <a:endParaRPr lang="es-CL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L" sz="1600" dirty="0" smtClean="0"/>
                        <a:t>Cooperación internacional recibida o entregada</a:t>
                      </a:r>
                      <a:endParaRPr lang="es-CL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L" sz="1600" dirty="0" smtClean="0"/>
                        <a:t>Nuevo proyecto generado</a:t>
                      </a:r>
                      <a:endParaRPr lang="es-CL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57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31640" y="2564904"/>
            <a:ext cx="690144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4400" b="1" dirty="0">
                <a:solidFill>
                  <a:schemeClr val="tx2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Resultados de </a:t>
            </a:r>
            <a:r>
              <a:rPr lang="es-CL" sz="4400" b="1" dirty="0" smtClean="0">
                <a:solidFill>
                  <a:schemeClr val="tx2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Formación de </a:t>
            </a:r>
          </a:p>
          <a:p>
            <a:pPr algn="ctr"/>
            <a:r>
              <a:rPr lang="es-CL" sz="4400" b="1" dirty="0" smtClean="0">
                <a:solidFill>
                  <a:schemeClr val="tx2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Capacidades</a:t>
            </a:r>
            <a:endParaRPr lang="es-CL" sz="4400" b="1" dirty="0">
              <a:solidFill>
                <a:schemeClr val="tx2"/>
              </a:solidFill>
              <a:latin typeface="Calibri" panose="020F050202020403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783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789040"/>
            <a:ext cx="8229600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900" b="1" dirty="0" smtClean="0">
                <a:latin typeface="Calibri" pitchFamily="34" charset="0"/>
                <a:cs typeface="Calibri" pitchFamily="34" charset="0"/>
              </a:rPr>
              <a:t>Ejemplos:</a:t>
            </a:r>
            <a:endParaRPr lang="es-CL" sz="19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s-ES" sz="1900" dirty="0" smtClean="0">
                <a:latin typeface="Calibri" pitchFamily="34" charset="0"/>
                <a:cs typeface="Calibri" pitchFamily="34" charset="0"/>
              </a:rPr>
              <a:t>- Formación de tres </a:t>
            </a:r>
            <a:r>
              <a:rPr lang="es-ES" sz="1900" dirty="0" err="1" smtClean="0">
                <a:latin typeface="Calibri" pitchFamily="34" charset="0"/>
                <a:cs typeface="Calibri" pitchFamily="34" charset="0"/>
              </a:rPr>
              <a:t>tesistas</a:t>
            </a:r>
            <a:r>
              <a:rPr lang="es-ES" sz="1900" dirty="0" smtClean="0">
                <a:latin typeface="Calibri" pitchFamily="34" charset="0"/>
                <a:cs typeface="Calibri" pitchFamily="34" charset="0"/>
              </a:rPr>
              <a:t> de magíster en áreas de xxx (recuerde, la referencia de las  tesis como resultado se ingresan en producción científica).</a:t>
            </a:r>
          </a:p>
          <a:p>
            <a:pPr marL="0" indent="0">
              <a:buNone/>
            </a:pPr>
            <a:r>
              <a:rPr lang="es-ES" sz="1900" dirty="0" smtClean="0">
                <a:latin typeface="Calibri" pitchFamily="34" charset="0"/>
                <a:cs typeface="Calibri" pitchFamily="34" charset="0"/>
              </a:rPr>
              <a:t>- Ingreso a la red de proyectos educativos latinoamericano xxx</a:t>
            </a:r>
          </a:p>
          <a:p>
            <a:pPr marL="0" indent="0">
              <a:buNone/>
            </a:pPr>
            <a:r>
              <a:rPr lang="es-ES" sz="1900" dirty="0" smtClean="0">
                <a:latin typeface="Calibri" pitchFamily="34" charset="0"/>
                <a:cs typeface="Calibri" pitchFamily="34" charset="0"/>
              </a:rPr>
              <a:t>- Mejoramiento del laboratorio existente con xxx para ampliar los servicios de xxx</a:t>
            </a:r>
            <a:endParaRPr lang="es-CL" sz="1900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422246"/>
              </p:ext>
            </p:extLst>
          </p:nvPr>
        </p:nvGraphicFramePr>
        <p:xfrm>
          <a:off x="755576" y="1556792"/>
          <a:ext cx="6840760" cy="1752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4076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Categorías</a:t>
                      </a:r>
                      <a:endParaRPr lang="es-CL" dirty="0"/>
                    </a:p>
                  </a:txBody>
                  <a:tcPr>
                    <a:solidFill>
                      <a:srgbClr val="4774A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Capacidades profesionales desarrolladas o fortalecidas</a:t>
                      </a:r>
                      <a:endParaRPr lang="es-CL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Capacidades de formación de redes o de equipos de trabajo</a:t>
                      </a:r>
                      <a:endParaRPr lang="es-CL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Capacidades materiales o de infraestructura</a:t>
                      </a:r>
                      <a:endParaRPr lang="es-CL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44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b="1" i="1" dirty="0" smtClean="0">
                <a:solidFill>
                  <a:schemeClr val="accent1"/>
                </a:solidFill>
                <a:latin typeface="Calibri" pitchFamily="34" charset="0"/>
              </a:rPr>
              <a:t>Actividades de S+C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>
                <a:latin typeface="Calibri" pitchFamily="34" charset="0"/>
                <a:cs typeface="Calibri" pitchFamily="34" charset="0"/>
              </a:rPr>
              <a:t>Una vez al año:</a:t>
            </a:r>
          </a:p>
          <a:p>
            <a:endParaRPr lang="es-CL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50466202"/>
              </p:ext>
            </p:extLst>
          </p:nvPr>
        </p:nvGraphicFramePr>
        <p:xfrm>
          <a:off x="0" y="1397000"/>
          <a:ext cx="903649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181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800" b="1" i="1" dirty="0">
                <a:solidFill>
                  <a:schemeClr val="accent1"/>
                </a:solidFill>
                <a:latin typeface="Calibri" pitchFamily="34" charset="0"/>
              </a:rPr>
              <a:t>Programación de las actividades S </a:t>
            </a:r>
            <a:r>
              <a:rPr lang="es-CL" sz="2800" b="1" i="1" dirty="0" smtClean="0">
                <a:solidFill>
                  <a:schemeClr val="accent1"/>
                </a:solidFill>
                <a:latin typeface="Calibri" pitchFamily="34" charset="0"/>
              </a:rPr>
              <a:t>+ </a:t>
            </a:r>
            <a:r>
              <a:rPr lang="es-CL" sz="2800" b="1" i="1" dirty="0">
                <a:solidFill>
                  <a:schemeClr val="accent1"/>
                </a:solidFill>
                <a:latin typeface="Calibri" pitchFamily="34" charset="0"/>
              </a:rPr>
              <a:t>C</a:t>
            </a:r>
            <a:r>
              <a:rPr lang="es-CL" dirty="0" smtClean="0">
                <a:solidFill>
                  <a:schemeClr val="accent1"/>
                </a:solidFill>
              </a:rPr>
              <a:t/>
            </a:r>
            <a:br>
              <a:rPr lang="es-CL" dirty="0" smtClean="0">
                <a:solidFill>
                  <a:schemeClr val="accent1"/>
                </a:solidFill>
              </a:rPr>
            </a:br>
            <a:r>
              <a:rPr lang="es-CL" dirty="0" smtClean="0">
                <a:solidFill>
                  <a:schemeClr val="accent1"/>
                </a:solidFill>
              </a:rPr>
              <a:t/>
            </a:r>
            <a:br>
              <a:rPr lang="es-CL" dirty="0" smtClean="0">
                <a:solidFill>
                  <a:schemeClr val="accent1"/>
                </a:solidFill>
              </a:rPr>
            </a:br>
            <a:endParaRPr lang="es-CL" dirty="0">
              <a:solidFill>
                <a:schemeClr val="accent1"/>
              </a:solidFill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7" y="1628800"/>
            <a:ext cx="8868329" cy="4680520"/>
          </a:xfrm>
        </p:spPr>
      </p:pic>
    </p:spTree>
    <p:extLst>
      <p:ext uri="{BB962C8B-B14F-4D97-AF65-F5344CB8AC3E}">
        <p14:creationId xmlns:p14="http://schemas.microsoft.com/office/powerpoint/2010/main" val="40481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b="1" i="1" dirty="0" err="1" smtClean="0">
                <a:solidFill>
                  <a:schemeClr val="accent1"/>
                </a:solidFill>
                <a:latin typeface="Calibri" pitchFamily="34" charset="0"/>
              </a:rPr>
              <a:t>Tips</a:t>
            </a:r>
            <a:r>
              <a:rPr lang="es-CL" sz="2800" b="1" i="1" dirty="0" smtClean="0">
                <a:solidFill>
                  <a:schemeClr val="accent1"/>
                </a:solidFill>
                <a:latin typeface="Calibri" pitchFamily="34" charset="0"/>
              </a:rPr>
              <a:t> Resultados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419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L" sz="2600" dirty="0" smtClean="0">
                <a:latin typeface="Calibri" pitchFamily="34" charset="0"/>
                <a:cs typeface="Calibri" pitchFamily="34" charset="0"/>
              </a:rPr>
              <a:t>- El logro de los resultados finales debe ser informado con fecha anterior o igual a la programada.</a:t>
            </a:r>
          </a:p>
          <a:p>
            <a:pPr marL="0" indent="0">
              <a:buNone/>
            </a:pPr>
            <a:endParaRPr lang="es-CL" sz="26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s-CL" sz="2600" dirty="0" smtClean="0">
                <a:latin typeface="Calibri" pitchFamily="34" charset="0"/>
                <a:cs typeface="Calibri" pitchFamily="34" charset="0"/>
              </a:rPr>
              <a:t>- El director del proyecto debe mantener al día los Hitos y Resultados en la plataforma de </a:t>
            </a:r>
            <a:r>
              <a:rPr lang="es-CL" sz="2600" dirty="0">
                <a:latin typeface="Calibri" pitchFamily="34" charset="0"/>
                <a:cs typeface="Calibri" pitchFamily="34" charset="0"/>
              </a:rPr>
              <a:t>S+C (especialmente </a:t>
            </a:r>
            <a:r>
              <a:rPr lang="es-CL" sz="2600" dirty="0" smtClean="0">
                <a:latin typeface="Calibri" pitchFamily="34" charset="0"/>
                <a:cs typeface="Calibri" pitchFamily="34" charset="0"/>
              </a:rPr>
              <a:t>producción).</a:t>
            </a:r>
          </a:p>
          <a:p>
            <a:pPr>
              <a:buFontTx/>
              <a:buChar char="-"/>
            </a:pPr>
            <a:endParaRPr lang="es-CL" sz="26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s-CL" sz="2600" dirty="0" smtClean="0">
                <a:latin typeface="Calibri" pitchFamily="34" charset="0"/>
                <a:cs typeface="Calibri" pitchFamily="34" charset="0"/>
              </a:rPr>
              <a:t>- El Retraso en Resultados, puede derivar en el cambio de estado del proyecto de “Normal” a “Alerta”.</a:t>
            </a:r>
          </a:p>
          <a:p>
            <a:pPr marL="457200" lvl="1" indent="0">
              <a:buNone/>
            </a:pPr>
            <a:r>
              <a:rPr lang="es-CL" sz="1900" dirty="0" smtClean="0">
                <a:solidFill>
                  <a:srgbClr val="DABC08"/>
                </a:solidFill>
                <a:latin typeface="Calibri" pitchFamily="34" charset="0"/>
                <a:cs typeface="Calibri" pitchFamily="34" charset="0"/>
              </a:rPr>
              <a:t>Alerta</a:t>
            </a:r>
            <a:r>
              <a:rPr lang="es-CL" sz="1900" dirty="0" smtClean="0">
                <a:latin typeface="Calibri" pitchFamily="34" charset="0"/>
                <a:cs typeface="Calibri" pitchFamily="34" charset="0"/>
              </a:rPr>
              <a:t>: no hay nuevo giro;</a:t>
            </a:r>
          </a:p>
          <a:p>
            <a:pPr marL="457200" lvl="1" indent="0">
              <a:buNone/>
            </a:pPr>
            <a:r>
              <a:rPr lang="es-CL" sz="19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Suspensión</a:t>
            </a:r>
            <a:r>
              <a:rPr lang="es-CL" sz="1900" dirty="0" smtClean="0">
                <a:latin typeface="Calibri" pitchFamily="34" charset="0"/>
                <a:cs typeface="Calibri" pitchFamily="34" charset="0"/>
              </a:rPr>
              <a:t>: no se pueden efectuar gastos;</a:t>
            </a:r>
          </a:p>
          <a:p>
            <a:pPr marL="457200" lvl="1" indent="0">
              <a:buNone/>
            </a:pPr>
            <a:r>
              <a:rPr lang="es-CL" sz="19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Término anticipado </a:t>
            </a:r>
            <a:r>
              <a:rPr lang="es-CL" sz="1900" dirty="0" smtClean="0">
                <a:latin typeface="Calibri" pitchFamily="34" charset="0"/>
                <a:cs typeface="Calibri" pitchFamily="34" charset="0"/>
              </a:rPr>
              <a:t>(exigencia del convenio CONICYT-Beneficiaria no cumplidas).</a:t>
            </a:r>
          </a:p>
          <a:p>
            <a:pPr marL="0" indent="0">
              <a:buNone/>
            </a:pPr>
            <a:endParaRPr lang="es-CL" sz="22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s-CL" sz="2600" dirty="0" smtClean="0">
                <a:latin typeface="Calibri" pitchFamily="34" charset="0"/>
                <a:cs typeface="Calibri" pitchFamily="34" charset="0"/>
              </a:rPr>
              <a:t>- Los resultados de producción y sus hitos deben ser informados en plataforma, no se envían informes por mail.</a:t>
            </a:r>
            <a:endParaRPr lang="es-CL" sz="2600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s-CL" sz="3000" b="1" dirty="0">
              <a:latin typeface="Calibri" pitchFamily="34" charset="0"/>
              <a:cs typeface="Calibri" pitchFamily="34" charset="0"/>
            </a:endParaRPr>
          </a:p>
          <a:p>
            <a:pPr lvl="1"/>
            <a:endParaRPr lang="es-CL" b="1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1393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397914"/>
              </p:ext>
            </p:extLst>
          </p:nvPr>
        </p:nvGraphicFramePr>
        <p:xfrm>
          <a:off x="683568" y="980728"/>
          <a:ext cx="734481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899592" y="5301208"/>
            <a:ext cx="7416824" cy="7150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u="sng" dirty="0" smtClean="0"/>
              <a:t>Nota</a:t>
            </a:r>
            <a:r>
              <a:rPr lang="es-CL" dirty="0" smtClean="0"/>
              <a:t>: Sin los convenios debidamente firmados, no se puede dar inicio al Proyecto.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484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7544" y="1268760"/>
            <a:ext cx="44928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400" b="1" dirty="0">
                <a:solidFill>
                  <a:schemeClr val="tx2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Tipo de resultados</a:t>
            </a:r>
          </a:p>
        </p:txBody>
      </p:sp>
      <p:graphicFrame>
        <p:nvGraphicFramePr>
          <p:cNvPr id="5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317802"/>
              </p:ext>
            </p:extLst>
          </p:nvPr>
        </p:nvGraphicFramePr>
        <p:xfrm>
          <a:off x="251520" y="2261825"/>
          <a:ext cx="6786610" cy="422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3 Rectángulo redondeado"/>
          <p:cNvSpPr/>
          <p:nvPr/>
        </p:nvSpPr>
        <p:spPr>
          <a:xfrm>
            <a:off x="7140870" y="2261825"/>
            <a:ext cx="1944216" cy="4143404"/>
          </a:xfrm>
          <a:prstGeom prst="roundRect">
            <a:avLst/>
          </a:prstGeom>
          <a:solidFill>
            <a:srgbClr val="4F81BD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cap="small" dirty="0" smtClean="0">
                <a:solidFill>
                  <a:schemeClr val="tx2"/>
                </a:solidFill>
                <a:latin typeface="+mj-lt"/>
                <a:cs typeface="Calibri" pitchFamily="34" charset="0"/>
              </a:rPr>
              <a:t>Resultados</a:t>
            </a:r>
          </a:p>
          <a:p>
            <a:pPr algn="ctr"/>
            <a:endParaRPr lang="es-CL" sz="2000" b="1" cap="small" dirty="0" smtClean="0">
              <a:solidFill>
                <a:schemeClr val="tx2"/>
              </a:solidFill>
              <a:latin typeface="+mj-lt"/>
              <a:cs typeface="Calibri" pitchFamily="34" charset="0"/>
            </a:endParaRPr>
          </a:p>
          <a:p>
            <a:pPr algn="ctr"/>
            <a:endParaRPr lang="es-CL" sz="2000" b="1" cap="small" dirty="0" smtClean="0">
              <a:solidFill>
                <a:schemeClr val="tx2"/>
              </a:solidFill>
              <a:latin typeface="+mj-lt"/>
              <a:cs typeface="Calibri" pitchFamily="34" charset="0"/>
            </a:endParaRPr>
          </a:p>
          <a:p>
            <a:pPr algn="ctr"/>
            <a:r>
              <a:rPr lang="es-CL" sz="2000" b="1" cap="small" dirty="0" smtClean="0">
                <a:solidFill>
                  <a:schemeClr val="tx2"/>
                </a:solidFill>
                <a:latin typeface="+mj-lt"/>
                <a:cs typeface="Calibri" pitchFamily="34" charset="0"/>
              </a:rPr>
              <a:t> de los </a:t>
            </a:r>
          </a:p>
          <a:p>
            <a:pPr algn="ctr"/>
            <a:endParaRPr lang="es-CL" sz="2000" b="1" cap="small" dirty="0" smtClean="0">
              <a:solidFill>
                <a:schemeClr val="tx2"/>
              </a:solidFill>
              <a:latin typeface="+mj-lt"/>
              <a:cs typeface="Calibri" pitchFamily="34" charset="0"/>
            </a:endParaRPr>
          </a:p>
          <a:p>
            <a:pPr algn="ctr"/>
            <a:endParaRPr lang="es-CL" sz="2000" b="1" cap="small" dirty="0" smtClean="0">
              <a:solidFill>
                <a:schemeClr val="tx2"/>
              </a:solidFill>
              <a:latin typeface="+mj-lt"/>
              <a:cs typeface="Calibri" pitchFamily="34" charset="0"/>
            </a:endParaRPr>
          </a:p>
          <a:p>
            <a:pPr algn="ctr"/>
            <a:r>
              <a:rPr lang="es-CL" sz="2000" b="1" cap="small" dirty="0" smtClean="0">
                <a:solidFill>
                  <a:schemeClr val="tx2"/>
                </a:solidFill>
                <a:latin typeface="+mj-lt"/>
                <a:cs typeface="Calibri" pitchFamily="34" charset="0"/>
              </a:rPr>
              <a:t>proyectos</a:t>
            </a:r>
            <a:endParaRPr lang="es-CL" sz="2000" b="1" cap="small" dirty="0">
              <a:solidFill>
                <a:schemeClr val="tx2"/>
              </a:solidFill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47664" y="2780928"/>
            <a:ext cx="62025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400" b="1" dirty="0">
                <a:solidFill>
                  <a:schemeClr val="tx2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Resultados de Producción</a:t>
            </a:r>
          </a:p>
        </p:txBody>
      </p:sp>
    </p:spTree>
    <p:extLst>
      <p:ext uri="{BB962C8B-B14F-4D97-AF65-F5344CB8AC3E}">
        <p14:creationId xmlns:p14="http://schemas.microsoft.com/office/powerpoint/2010/main" val="3612771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420995"/>
              </p:ext>
            </p:extLst>
          </p:nvPr>
        </p:nvGraphicFramePr>
        <p:xfrm>
          <a:off x="467544" y="2276872"/>
          <a:ext cx="8229600" cy="24513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658872">
                <a:tc>
                  <a:txBody>
                    <a:bodyPr/>
                    <a:lstStyle/>
                    <a:p>
                      <a:pPr algn="l"/>
                      <a:r>
                        <a:rPr lang="es-CL" sz="1600" dirty="0" smtClean="0"/>
                        <a:t>Selección</a:t>
                      </a:r>
                      <a:r>
                        <a:rPr lang="es-CL" sz="1600" baseline="0" dirty="0" smtClean="0"/>
                        <a:t> de resultados</a:t>
                      </a:r>
                      <a:endParaRPr lang="es-CL" sz="1600" dirty="0"/>
                    </a:p>
                  </a:txBody>
                  <a:tcPr anchor="ctr">
                    <a:solidFill>
                      <a:srgbClr val="4774A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600" dirty="0" smtClean="0"/>
                        <a:t>Resultados de Producción</a:t>
                      </a:r>
                      <a:endParaRPr lang="es-CL" sz="1600" dirty="0"/>
                    </a:p>
                  </a:txBody>
                  <a:tcPr anchor="ctr">
                    <a:solidFill>
                      <a:srgbClr val="4774A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L" sz="1600" dirty="0" smtClean="0"/>
                        <a:t>Categoría</a:t>
                      </a:r>
                      <a:endParaRPr lang="es-CL" sz="16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600" dirty="0" smtClean="0"/>
                        <a:t>Producto, Proceso, Servicio,</a:t>
                      </a:r>
                      <a:r>
                        <a:rPr lang="es-CL" sz="1600" baseline="0" dirty="0" smtClean="0"/>
                        <a:t> Gestión organizativa</a:t>
                      </a:r>
                      <a:endParaRPr lang="es-CL" sz="16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34216">
                <a:tc>
                  <a:txBody>
                    <a:bodyPr/>
                    <a:lstStyle/>
                    <a:p>
                      <a:pPr algn="l"/>
                      <a:r>
                        <a:rPr lang="es-CL" sz="1600" dirty="0" smtClean="0"/>
                        <a:t>Calidad</a:t>
                      </a:r>
                      <a:endParaRPr lang="es-CL" sz="16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600" dirty="0" smtClean="0"/>
                        <a:t>Nuevo,</a:t>
                      </a:r>
                      <a:r>
                        <a:rPr lang="es-CL" sz="1600" baseline="0" dirty="0" smtClean="0"/>
                        <a:t> Mejorado, Adaptado</a:t>
                      </a:r>
                      <a:endParaRPr lang="es-CL" sz="16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L" sz="1600" dirty="0" smtClean="0"/>
                        <a:t>Nivel de desarrollo</a:t>
                      </a:r>
                      <a:endParaRPr lang="es-CL" sz="16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600" dirty="0" smtClean="0"/>
                        <a:t>Nivel experimental, Nivel piloto,</a:t>
                      </a:r>
                      <a:r>
                        <a:rPr lang="es-CL" sz="1600" baseline="0" dirty="0" smtClean="0"/>
                        <a:t> Nivel pre-comercial</a:t>
                      </a:r>
                      <a:endParaRPr lang="es-CL" sz="16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1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34588602"/>
              </p:ext>
            </p:extLst>
          </p:nvPr>
        </p:nvGraphicFramePr>
        <p:xfrm>
          <a:off x="683568" y="2420888"/>
          <a:ext cx="785921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Rectángulo"/>
          <p:cNvSpPr/>
          <p:nvPr/>
        </p:nvSpPr>
        <p:spPr>
          <a:xfrm>
            <a:off x="656164" y="1418027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i="1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rPr>
              <a:t>Atributos</a:t>
            </a:r>
          </a:p>
          <a:p>
            <a:r>
              <a:rPr lang="es-CL" dirty="0" smtClean="0">
                <a:latin typeface="Calibri" pitchFamily="34" charset="0"/>
                <a:ea typeface="+mj-ea"/>
                <a:cs typeface="+mj-cs"/>
              </a:rPr>
              <a:t>Buscan precisar las características de los resultados y cómo se comparan con las otras alternativas cuantitativas o cualitativamente.</a:t>
            </a:r>
            <a:endParaRPr lang="es-CL" dirty="0"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0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1492" y="977341"/>
            <a:ext cx="1684312" cy="706091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s-ES" sz="2800" b="1" i="1" dirty="0">
                <a:solidFill>
                  <a:schemeClr val="accent1"/>
                </a:solidFill>
                <a:latin typeface="Calibri" pitchFamily="34" charset="0"/>
              </a:rPr>
              <a:t>Hitos</a:t>
            </a:r>
            <a:r>
              <a:rPr lang="es-ES" sz="2000" b="1" u="sng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s-ES" sz="2000" b="1" u="sng" dirty="0">
                <a:solidFill>
                  <a:prstClr val="black"/>
                </a:solidFill>
                <a:ea typeface="+mn-ea"/>
                <a:cs typeface="+mn-cs"/>
              </a:rPr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0846" y="1683432"/>
            <a:ext cx="8229600" cy="22711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r>
              <a:rPr lang="es-ES" sz="1800" dirty="0">
                <a:latin typeface="Calibri" panose="020F0502020204030204" pitchFamily="34" charset="0"/>
              </a:rPr>
              <a:t>R</a:t>
            </a:r>
            <a:r>
              <a:rPr lang="es-ES" sz="1800" dirty="0" smtClean="0">
                <a:latin typeface="Calibri" panose="020F0502020204030204" pitchFamily="34" charset="0"/>
              </a:rPr>
              <a:t>epresentan </a:t>
            </a:r>
            <a:r>
              <a:rPr lang="es-ES" sz="1800" dirty="0">
                <a:latin typeface="Calibri" panose="020F0502020204030204" pitchFamily="34" charset="0"/>
              </a:rPr>
              <a:t>etapas del proceso de obtención del resultado de producción a desarrollar</a:t>
            </a:r>
            <a:r>
              <a:rPr lang="es-ES" sz="1800" dirty="0" smtClean="0">
                <a:latin typeface="Calibri" panose="020F0502020204030204" pitchFamily="34" charset="0"/>
              </a:rPr>
              <a:t>.</a:t>
            </a:r>
            <a:endParaRPr lang="es-ES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sz="1800" dirty="0" smtClean="0">
                <a:latin typeface="Calibri" panose="020F0502020204030204" pitchFamily="34" charset="0"/>
              </a:rPr>
              <a:t>El </a:t>
            </a:r>
            <a:r>
              <a:rPr lang="es-ES" sz="1800" dirty="0">
                <a:latin typeface="Calibri" panose="020F0502020204030204" pitchFamily="34" charset="0"/>
              </a:rPr>
              <a:t>número de Hitos depende del nivel de desarrollo en que quedará el resultado al término del proyecto.  </a:t>
            </a:r>
          </a:p>
          <a:p>
            <a:pPr marL="0" indent="0">
              <a:buNone/>
            </a:pPr>
            <a:r>
              <a:rPr lang="es-ES" sz="1800" dirty="0" smtClean="0">
                <a:latin typeface="Calibri" panose="020F0502020204030204" pitchFamily="34" charset="0"/>
              </a:rPr>
              <a:t>Se </a:t>
            </a:r>
            <a:r>
              <a:rPr lang="es-ES" sz="1800" dirty="0">
                <a:latin typeface="Calibri" panose="020F0502020204030204" pitchFamily="34" charset="0"/>
              </a:rPr>
              <a:t>sugiere ingresar todos aquellos hitos que permitan controlar periódicamente (cada 4 meses, por ejemplo) el avance hacia la obtención del resultado </a:t>
            </a:r>
            <a:r>
              <a:rPr lang="es-ES" sz="1800" dirty="0" smtClean="0">
                <a:latin typeface="Calibri" panose="020F0502020204030204" pitchFamily="34" charset="0"/>
              </a:rPr>
              <a:t>esperado.</a:t>
            </a:r>
            <a:endParaRPr lang="es-CL" sz="18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478999"/>
              </p:ext>
            </p:extLst>
          </p:nvPr>
        </p:nvGraphicFramePr>
        <p:xfrm>
          <a:off x="1403648" y="4146712"/>
          <a:ext cx="609600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Ingreso</a:t>
                      </a:r>
                      <a:r>
                        <a:rPr lang="es-CL" baseline="0" dirty="0" smtClean="0"/>
                        <a:t> de hitos</a:t>
                      </a:r>
                      <a:endParaRPr lang="es-CL" dirty="0"/>
                    </a:p>
                  </a:txBody>
                  <a:tcPr>
                    <a:solidFill>
                      <a:srgbClr val="4774A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Nombre</a:t>
                      </a:r>
                      <a:endParaRPr lang="es-CL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Descripción</a:t>
                      </a:r>
                      <a:endParaRPr lang="es-CL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Fecha programada de</a:t>
                      </a:r>
                      <a:r>
                        <a:rPr lang="es-CL" baseline="0" dirty="0" smtClean="0"/>
                        <a:t> logro</a:t>
                      </a:r>
                      <a:endParaRPr lang="es-CL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Características del hito</a:t>
                      </a:r>
                      <a:endParaRPr lang="es-CL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Rectángulo 3"/>
          <p:cNvSpPr/>
          <p:nvPr/>
        </p:nvSpPr>
        <p:spPr>
          <a:xfrm>
            <a:off x="1547664" y="2780928"/>
            <a:ext cx="60690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400" b="1" dirty="0">
                <a:solidFill>
                  <a:schemeClr val="tx2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Resultados de </a:t>
            </a:r>
            <a:r>
              <a:rPr lang="es-CL" sz="4400" b="1" dirty="0" smtClean="0">
                <a:solidFill>
                  <a:schemeClr val="tx2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Protección</a:t>
            </a:r>
            <a:endParaRPr lang="es-CL" sz="4400" b="1" dirty="0">
              <a:solidFill>
                <a:schemeClr val="tx2"/>
              </a:solidFill>
              <a:latin typeface="Calibri" panose="020F050202020403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870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564699"/>
              </p:ext>
            </p:extLst>
          </p:nvPr>
        </p:nvGraphicFramePr>
        <p:xfrm>
          <a:off x="467295" y="1628800"/>
          <a:ext cx="8229600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Categorías</a:t>
                      </a:r>
                      <a:endParaRPr lang="es-CL" sz="1600" dirty="0"/>
                    </a:p>
                  </a:txBody>
                  <a:tcPr>
                    <a:solidFill>
                      <a:srgbClr val="4774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Caracterización</a:t>
                      </a:r>
                      <a:endParaRPr lang="es-CL" sz="1600" dirty="0"/>
                    </a:p>
                  </a:txBody>
                  <a:tcPr>
                    <a:solidFill>
                      <a:srgbClr val="4774A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Patente</a:t>
                      </a:r>
                      <a:endParaRPr lang="es-CL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Nombre</a:t>
                      </a:r>
                      <a:endParaRPr lang="es-CL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Marca</a:t>
                      </a:r>
                      <a:endParaRPr lang="es-CL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Descripción</a:t>
                      </a:r>
                      <a:endParaRPr lang="es-CL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Derecho de autor</a:t>
                      </a:r>
                      <a:endParaRPr lang="es-CL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Nivel de desarrollo</a:t>
                      </a:r>
                      <a:endParaRPr lang="es-CL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Vegetales</a:t>
                      </a:r>
                      <a:endParaRPr lang="es-CL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Ámbito de la protección</a:t>
                      </a:r>
                      <a:endParaRPr lang="es-CL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Secreto industrial</a:t>
                      </a:r>
                      <a:endParaRPr lang="es-CL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Resultados de producción asociados</a:t>
                      </a:r>
                      <a:endParaRPr lang="es-CL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Otros tipos de protección</a:t>
                      </a:r>
                      <a:endParaRPr lang="es-CL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441635" y="4509120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6CB7"/>
              </a:buClr>
              <a:buFont typeface="Arial" pitchFamily="-112" charset="0"/>
              <a:buChar char="•"/>
            </a:pPr>
            <a:r>
              <a:rPr lang="es-E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El </a:t>
            </a:r>
            <a:r>
              <a:rPr lang="es-E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tema (patentes) es de una especialización importante,  por tanto el mejor modelo de protección puede definirse con mayor precisión durante la marcha del proyecto. 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6CB7"/>
              </a:buClr>
              <a:buFont typeface="Arial" pitchFamily="-112" charset="0"/>
              <a:buChar char="•"/>
            </a:pPr>
            <a:endParaRPr lang="es-ES" sz="20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6CB7"/>
              </a:buClr>
              <a:buFont typeface="Arial" pitchFamily="-112" charset="0"/>
              <a:buChar char="•"/>
            </a:pPr>
            <a:r>
              <a:rPr lang="es-E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Si </a:t>
            </a:r>
            <a:r>
              <a:rPr lang="es-E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hay patentes, </a:t>
            </a:r>
            <a:r>
              <a:rPr lang="es-E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se debe tener una política </a:t>
            </a:r>
            <a:r>
              <a:rPr lang="es-E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 publicación más </a:t>
            </a:r>
            <a:r>
              <a:rPr lang="es-E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restrictiva.</a:t>
            </a:r>
            <a:endParaRPr lang="es-ES" sz="2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45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Conicy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UNION CONTROL DE GESTION AGOSTO [solo lectura]" id="{0B0B7A02-CB69-4B7C-AE89-BCF6C4AD2A98}" vid="{4F623BEC-1C80-41F1-B9E1-74114D63C48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7234</TotalTime>
  <Words>693</Words>
  <Application>Microsoft Office PowerPoint</Application>
  <PresentationFormat>Presentación en pantalla (4:3)</PresentationFormat>
  <Paragraphs>121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Verdana</vt:lpstr>
      <vt:lpstr>Plantilla Conicyt</vt:lpstr>
      <vt:lpstr>Seguimiento y Control Técnico  Tercer Concurso IDeA en dos etapas Cuarto Concurso de Investigación Tecnológica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Hitos </vt:lpstr>
      <vt:lpstr>Presentación de PowerPoint</vt:lpstr>
      <vt:lpstr>Presentación de PowerPoint</vt:lpstr>
      <vt:lpstr>Presentación de PowerPoint</vt:lpstr>
      <vt:lpstr>Resultados de Producción Científica</vt:lpstr>
      <vt:lpstr>Presentación de PowerPoint</vt:lpstr>
      <vt:lpstr>Presentación de PowerPoint</vt:lpstr>
      <vt:lpstr>Actividades de S+C</vt:lpstr>
      <vt:lpstr>Programación de las actividades S + C  </vt:lpstr>
      <vt:lpstr>Tips Resultados</vt:lpstr>
    </vt:vector>
  </TitlesOfParts>
  <Company>conicyt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Aranguiz Vergara</dc:creator>
  <cp:lastModifiedBy>Felipe Urra Wachtendorff</cp:lastModifiedBy>
  <cp:revision>515</cp:revision>
  <cp:lastPrinted>2015-11-24T19:42:33Z</cp:lastPrinted>
  <dcterms:created xsi:type="dcterms:W3CDTF">2011-03-18T02:17:02Z</dcterms:created>
  <dcterms:modified xsi:type="dcterms:W3CDTF">2016-05-03T17:57:49Z</dcterms:modified>
</cp:coreProperties>
</file>