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27" r:id="rId3"/>
    <p:sldId id="257" r:id="rId4"/>
    <p:sldId id="340" r:id="rId5"/>
    <p:sldId id="348" r:id="rId6"/>
    <p:sldId id="334" r:id="rId7"/>
    <p:sldId id="357" r:id="rId8"/>
    <p:sldId id="335" r:id="rId9"/>
    <p:sldId id="338" r:id="rId10"/>
    <p:sldId id="328" r:id="rId11"/>
    <p:sldId id="349" r:id="rId12"/>
    <p:sldId id="358" r:id="rId13"/>
    <p:sldId id="359" r:id="rId14"/>
    <p:sldId id="329" r:id="rId15"/>
    <p:sldId id="315" r:id="rId16"/>
    <p:sldId id="316" r:id="rId17"/>
    <p:sldId id="351" r:id="rId18"/>
    <p:sldId id="352" r:id="rId19"/>
    <p:sldId id="355" r:id="rId20"/>
    <p:sldId id="353" r:id="rId21"/>
    <p:sldId id="345" r:id="rId22"/>
    <p:sldId id="332" r:id="rId23"/>
    <p:sldId id="356" r:id="rId24"/>
  </p:sldIdLst>
  <p:sldSz cx="9144000" cy="6858000" type="screen4x3"/>
  <p:notesSz cx="6797675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5DB6651-C51A-4322-BAA3-E42EEBEE9A60}">
          <p14:sldIdLst>
            <p14:sldId id="256"/>
            <p14:sldId id="327"/>
            <p14:sldId id="257"/>
            <p14:sldId id="340"/>
            <p14:sldId id="348"/>
            <p14:sldId id="334"/>
            <p14:sldId id="357"/>
            <p14:sldId id="335"/>
            <p14:sldId id="338"/>
            <p14:sldId id="328"/>
            <p14:sldId id="349"/>
            <p14:sldId id="358"/>
            <p14:sldId id="359"/>
            <p14:sldId id="329"/>
            <p14:sldId id="315"/>
            <p14:sldId id="316"/>
            <p14:sldId id="351"/>
            <p14:sldId id="352"/>
            <p14:sldId id="355"/>
            <p14:sldId id="353"/>
            <p14:sldId id="345"/>
            <p14:sldId id="332"/>
            <p14:sldId id="35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4AB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383" autoAdjust="0"/>
  </p:normalViewPr>
  <p:slideViewPr>
    <p:cSldViewPr>
      <p:cViewPr varScale="1">
        <p:scale>
          <a:sx n="106" d="100"/>
          <a:sy n="106" d="100"/>
        </p:scale>
        <p:origin x="-168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D84C43-F54F-4026-A36E-0A2E886310C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0420B661-AD18-4B9F-B058-24E6C5AC2BAD}">
      <dgm:prSet phldrT="[Texto]" custT="1"/>
      <dgm:spPr/>
      <dgm:t>
        <a:bodyPr/>
        <a:lstStyle/>
        <a:p>
          <a:pPr algn="ctr"/>
          <a:r>
            <a:rPr lang="es-CL" sz="1800" b="1" dirty="0" smtClean="0">
              <a:latin typeface="Calibri" panose="020F0502020204030204" pitchFamily="34" charset="0"/>
            </a:rPr>
            <a:t>MARCO REGULATORIO</a:t>
          </a:r>
          <a:endParaRPr lang="es-CL" sz="1800" dirty="0">
            <a:latin typeface="Calibri" panose="020F0502020204030204" pitchFamily="34" charset="0"/>
          </a:endParaRPr>
        </a:p>
      </dgm:t>
    </dgm:pt>
    <dgm:pt modelId="{EF0BD26B-0D86-4FCE-B1DC-0C465564391A}" type="parTrans" cxnId="{9C9B292E-8530-48F1-A88F-21CF4650DF6B}">
      <dgm:prSet/>
      <dgm:spPr/>
      <dgm:t>
        <a:bodyPr/>
        <a:lstStyle/>
        <a:p>
          <a:endParaRPr lang="es-CL" sz="12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B69AB0-D4EA-41F9-B96E-A9FE5C046534}" type="sibTrans" cxnId="{9C9B292E-8530-48F1-A88F-21CF4650DF6B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C78582B-BAE6-4CFF-8DA1-BE469EE043B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800" dirty="0" smtClean="0">
              <a:latin typeface="Calibri" panose="020F0502020204030204" pitchFamily="34" charset="0"/>
            </a:rPr>
            <a:t>Manual de Declaración de Gastos y Rendición de Cuentas, versión 18.</a:t>
          </a:r>
        </a:p>
      </dgm:t>
    </dgm:pt>
    <dgm:pt modelId="{18508756-DCF2-420F-85EC-A35999D85B29}" type="sibTrans" cxnId="{6196E38A-26C2-45EA-9A8D-8642CB1C3199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D1E1E62-4DB3-4714-BD8D-E272FADDCC25}" type="parTrans" cxnId="{6196E38A-26C2-45EA-9A8D-8642CB1C3199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AFC998-DB87-4ABE-965B-79AF05B821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800" dirty="0" smtClean="0">
              <a:latin typeface="Calibri" panose="020F0502020204030204" pitchFamily="34" charset="0"/>
            </a:rPr>
            <a:t>Convenio suscrito entre CONICYT y las instituciones beneficiarias</a:t>
          </a:r>
          <a:r>
            <a:rPr lang="es-CL" sz="1200" dirty="0" smtClean="0">
              <a:latin typeface="Calibri" panose="020F0502020204030204" pitchFamily="34" charset="0"/>
            </a:rPr>
            <a:t>.</a:t>
          </a:r>
          <a:endParaRPr lang="es-CL" sz="1200" dirty="0">
            <a:latin typeface="Calibri" panose="020F0502020204030204" pitchFamily="34" charset="0"/>
          </a:endParaRPr>
        </a:p>
      </dgm:t>
    </dgm:pt>
    <dgm:pt modelId="{664BD262-42C0-480D-B091-84433F0CF45B}" type="sibTrans" cxnId="{02482928-6524-4917-A572-50FB51AF7563}">
      <dgm:prSet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178BD318-602B-432C-B653-C3EDFBE26946}" type="parTrans" cxnId="{02482928-6524-4917-A572-50FB51AF7563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A7244F-36F5-4FAB-A990-AFD01928817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800" dirty="0" smtClean="0">
              <a:latin typeface="Calibri" panose="020F0502020204030204" pitchFamily="34" charset="0"/>
            </a:rPr>
            <a:t>Resolución N°30 año 2015 (Ex-Circular 759) de Contraloría General de la República.</a:t>
          </a:r>
          <a:endParaRPr lang="es-CL" sz="1800" dirty="0">
            <a:latin typeface="Calibri" panose="020F0502020204030204" pitchFamily="34" charset="0"/>
          </a:endParaRPr>
        </a:p>
      </dgm:t>
    </dgm:pt>
    <dgm:pt modelId="{CC7F978D-CE39-4678-BD09-A07607E4011C}" type="sibTrans" cxnId="{61AFF426-1848-4AAE-8D8C-C7E5B47AB99A}">
      <dgm:prSet/>
      <dgm:spPr/>
      <dgm:t>
        <a:bodyPr/>
        <a:lstStyle/>
        <a:p>
          <a:endParaRPr lang="es-CL" sz="120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82F7B39-F137-4911-9837-31C6531AD21A}" type="parTrans" cxnId="{61AFF426-1848-4AAE-8D8C-C7E5B47AB99A}">
      <dgm:prSet custT="1"/>
      <dgm:spPr/>
      <dgm:t>
        <a:bodyPr/>
        <a:lstStyle/>
        <a:p>
          <a:endParaRPr lang="es-CL" sz="1200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2F61B97-5FF4-4FA2-81FC-B0F800A9AF61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CL" sz="1800" dirty="0" smtClean="0">
              <a:latin typeface="Calibri" panose="020F0502020204030204" pitchFamily="34" charset="0"/>
            </a:rPr>
            <a:t>Bases del concurso. </a:t>
          </a:r>
          <a:endParaRPr lang="es-CL" sz="1800" dirty="0">
            <a:latin typeface="Calibri" panose="020F0502020204030204" pitchFamily="34" charset="0"/>
          </a:endParaRPr>
        </a:p>
      </dgm:t>
    </dgm:pt>
    <dgm:pt modelId="{3CA2B7D8-5EAF-4C34-9A28-9C59049B8CF9}" type="parTrans" cxnId="{236314FF-C854-42E5-A724-B53A4A5F49B4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E00B8B95-6149-45E5-8307-6BC36B655C8A}" type="sibTrans" cxnId="{236314FF-C854-42E5-A724-B53A4A5F49B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8EDF6ED-29EE-4DB7-B78E-CF1F77EF07A4}" type="pres">
      <dgm:prSet presAssocID="{03D84C43-F54F-4026-A36E-0A2E886310C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9FFE783-1FC2-4E9A-AA58-FDB6AF802576}" type="pres">
      <dgm:prSet presAssocID="{0420B661-AD18-4B9F-B058-24E6C5AC2BAD}" presName="root1" presStyleCnt="0"/>
      <dgm:spPr/>
      <dgm:t>
        <a:bodyPr/>
        <a:lstStyle/>
        <a:p>
          <a:endParaRPr lang="es-CL"/>
        </a:p>
      </dgm:t>
    </dgm:pt>
    <dgm:pt modelId="{87A5ACDE-53F5-44A7-86AE-A3DC8B5A5C22}" type="pres">
      <dgm:prSet presAssocID="{0420B661-AD18-4B9F-B058-24E6C5AC2BAD}" presName="LevelOneTextNode" presStyleLbl="node0" presStyleIdx="0" presStyleCnt="1" custScaleX="76429" custScaleY="7333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A01BADB-1B79-4F55-A842-5E463E991972}" type="pres">
      <dgm:prSet presAssocID="{0420B661-AD18-4B9F-B058-24E6C5AC2BAD}" presName="level2hierChild" presStyleCnt="0"/>
      <dgm:spPr/>
      <dgm:t>
        <a:bodyPr/>
        <a:lstStyle/>
        <a:p>
          <a:endParaRPr lang="es-CL"/>
        </a:p>
      </dgm:t>
    </dgm:pt>
    <dgm:pt modelId="{33DF842F-2917-443F-8DC9-9FAE9CC0B2F2}" type="pres">
      <dgm:prSet presAssocID="{3CA2B7D8-5EAF-4C34-9A28-9C59049B8CF9}" presName="conn2-1" presStyleLbl="parChTrans1D2" presStyleIdx="0" presStyleCnt="4"/>
      <dgm:spPr/>
      <dgm:t>
        <a:bodyPr/>
        <a:lstStyle/>
        <a:p>
          <a:endParaRPr lang="es-CL"/>
        </a:p>
      </dgm:t>
    </dgm:pt>
    <dgm:pt modelId="{AE71F17C-FDA0-4E89-BA64-225D4EA22FCA}" type="pres">
      <dgm:prSet presAssocID="{3CA2B7D8-5EAF-4C34-9A28-9C59049B8CF9}" presName="connTx" presStyleLbl="parChTrans1D2" presStyleIdx="0" presStyleCnt="4"/>
      <dgm:spPr/>
      <dgm:t>
        <a:bodyPr/>
        <a:lstStyle/>
        <a:p>
          <a:endParaRPr lang="es-CL"/>
        </a:p>
      </dgm:t>
    </dgm:pt>
    <dgm:pt modelId="{99D6BDB2-63D4-4910-8403-72743D654B86}" type="pres">
      <dgm:prSet presAssocID="{E2F61B97-5FF4-4FA2-81FC-B0F800A9AF61}" presName="root2" presStyleCnt="0"/>
      <dgm:spPr/>
      <dgm:t>
        <a:bodyPr/>
        <a:lstStyle/>
        <a:p>
          <a:endParaRPr lang="es-CL"/>
        </a:p>
      </dgm:t>
    </dgm:pt>
    <dgm:pt modelId="{C52530A2-EA5F-4B3B-A461-0847CFF594E5}" type="pres">
      <dgm:prSet presAssocID="{E2F61B97-5FF4-4FA2-81FC-B0F800A9AF61}" presName="LevelTwoTextNode" presStyleLbl="node2" presStyleIdx="0" presStyleCnt="4" custScaleX="213438" custScaleY="8114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2784B99-6304-472C-8160-68A00738D8F4}" type="pres">
      <dgm:prSet presAssocID="{E2F61B97-5FF4-4FA2-81FC-B0F800A9AF61}" presName="level3hierChild" presStyleCnt="0"/>
      <dgm:spPr/>
      <dgm:t>
        <a:bodyPr/>
        <a:lstStyle/>
        <a:p>
          <a:endParaRPr lang="es-CL"/>
        </a:p>
      </dgm:t>
    </dgm:pt>
    <dgm:pt modelId="{ACC00E40-F30F-433A-8FC3-931360916AFA}" type="pres">
      <dgm:prSet presAssocID="{178BD318-602B-432C-B653-C3EDFBE26946}" presName="conn2-1" presStyleLbl="parChTrans1D2" presStyleIdx="1" presStyleCnt="4"/>
      <dgm:spPr/>
      <dgm:t>
        <a:bodyPr/>
        <a:lstStyle/>
        <a:p>
          <a:endParaRPr lang="es-CL"/>
        </a:p>
      </dgm:t>
    </dgm:pt>
    <dgm:pt modelId="{21E93127-EC3A-48D7-B8EC-86A9BC466F0E}" type="pres">
      <dgm:prSet presAssocID="{178BD318-602B-432C-B653-C3EDFBE26946}" presName="connTx" presStyleLbl="parChTrans1D2" presStyleIdx="1" presStyleCnt="4"/>
      <dgm:spPr/>
      <dgm:t>
        <a:bodyPr/>
        <a:lstStyle/>
        <a:p>
          <a:endParaRPr lang="es-CL"/>
        </a:p>
      </dgm:t>
    </dgm:pt>
    <dgm:pt modelId="{19C4BE65-9C8E-4657-A897-C2623CAEBEFA}" type="pres">
      <dgm:prSet presAssocID="{CEAFC998-DB87-4ABE-965B-79AF05B821C8}" presName="root2" presStyleCnt="0"/>
      <dgm:spPr/>
      <dgm:t>
        <a:bodyPr/>
        <a:lstStyle/>
        <a:p>
          <a:endParaRPr lang="es-CL"/>
        </a:p>
      </dgm:t>
    </dgm:pt>
    <dgm:pt modelId="{16384EB5-14D4-47CE-ABF1-351BCAFCBEB3}" type="pres">
      <dgm:prSet presAssocID="{CEAFC998-DB87-4ABE-965B-79AF05B821C8}" presName="LevelTwoTextNode" presStyleLbl="node2" presStyleIdx="1" presStyleCnt="4" custScaleX="213438" custScaleY="7631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BDBBD082-DD42-4FD0-ABA9-B2AB3EC8E62C}" type="pres">
      <dgm:prSet presAssocID="{CEAFC998-DB87-4ABE-965B-79AF05B821C8}" presName="level3hierChild" presStyleCnt="0"/>
      <dgm:spPr/>
      <dgm:t>
        <a:bodyPr/>
        <a:lstStyle/>
        <a:p>
          <a:endParaRPr lang="es-CL"/>
        </a:p>
      </dgm:t>
    </dgm:pt>
    <dgm:pt modelId="{8719A7D9-3374-48EA-9C82-75870CDDCAF4}" type="pres">
      <dgm:prSet presAssocID="{3D1E1E62-4DB3-4714-BD8D-E272FADDCC25}" presName="conn2-1" presStyleLbl="parChTrans1D2" presStyleIdx="2" presStyleCnt="4"/>
      <dgm:spPr/>
      <dgm:t>
        <a:bodyPr/>
        <a:lstStyle/>
        <a:p>
          <a:endParaRPr lang="es-CL"/>
        </a:p>
      </dgm:t>
    </dgm:pt>
    <dgm:pt modelId="{4302600F-1E68-4227-929B-49FE347A6F96}" type="pres">
      <dgm:prSet presAssocID="{3D1E1E62-4DB3-4714-BD8D-E272FADDCC25}" presName="connTx" presStyleLbl="parChTrans1D2" presStyleIdx="2" presStyleCnt="4"/>
      <dgm:spPr/>
      <dgm:t>
        <a:bodyPr/>
        <a:lstStyle/>
        <a:p>
          <a:endParaRPr lang="es-CL"/>
        </a:p>
      </dgm:t>
    </dgm:pt>
    <dgm:pt modelId="{0EE297FF-7F57-484E-ACC1-1EB53788B4A8}" type="pres">
      <dgm:prSet presAssocID="{6C78582B-BAE6-4CFF-8DA1-BE469EE043B4}" presName="root2" presStyleCnt="0"/>
      <dgm:spPr/>
      <dgm:t>
        <a:bodyPr/>
        <a:lstStyle/>
        <a:p>
          <a:endParaRPr lang="es-CL"/>
        </a:p>
      </dgm:t>
    </dgm:pt>
    <dgm:pt modelId="{7F221560-227A-4859-9F73-E68E1CDF7A9B}" type="pres">
      <dgm:prSet presAssocID="{6C78582B-BAE6-4CFF-8DA1-BE469EE043B4}" presName="LevelTwoTextNode" presStyleLbl="node2" presStyleIdx="2" presStyleCnt="4" custScaleX="213438" custScaleY="7280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9D657177-B344-4DE3-8466-61DFF37FD5DC}" type="pres">
      <dgm:prSet presAssocID="{6C78582B-BAE6-4CFF-8DA1-BE469EE043B4}" presName="level3hierChild" presStyleCnt="0"/>
      <dgm:spPr/>
      <dgm:t>
        <a:bodyPr/>
        <a:lstStyle/>
        <a:p>
          <a:endParaRPr lang="es-CL"/>
        </a:p>
      </dgm:t>
    </dgm:pt>
    <dgm:pt modelId="{9CC05920-A7EC-41FD-8D13-301AD19F6B2E}" type="pres">
      <dgm:prSet presAssocID="{982F7B39-F137-4911-9837-31C6531AD21A}" presName="conn2-1" presStyleLbl="parChTrans1D2" presStyleIdx="3" presStyleCnt="4"/>
      <dgm:spPr/>
      <dgm:t>
        <a:bodyPr/>
        <a:lstStyle/>
        <a:p>
          <a:endParaRPr lang="es-CL"/>
        </a:p>
      </dgm:t>
    </dgm:pt>
    <dgm:pt modelId="{274A4325-2F29-4DD3-B213-2708BD6CE51A}" type="pres">
      <dgm:prSet presAssocID="{982F7B39-F137-4911-9837-31C6531AD21A}" presName="connTx" presStyleLbl="parChTrans1D2" presStyleIdx="3" presStyleCnt="4"/>
      <dgm:spPr/>
      <dgm:t>
        <a:bodyPr/>
        <a:lstStyle/>
        <a:p>
          <a:endParaRPr lang="es-CL"/>
        </a:p>
      </dgm:t>
    </dgm:pt>
    <dgm:pt modelId="{D67F7351-894A-4525-8AA6-5A4E1E423F1A}" type="pres">
      <dgm:prSet presAssocID="{75A7244F-36F5-4FAB-A990-AFD01928817B}" presName="root2" presStyleCnt="0"/>
      <dgm:spPr/>
      <dgm:t>
        <a:bodyPr/>
        <a:lstStyle/>
        <a:p>
          <a:endParaRPr lang="es-CL"/>
        </a:p>
      </dgm:t>
    </dgm:pt>
    <dgm:pt modelId="{04530D93-6F20-4B46-8F45-1619DBB43076}" type="pres">
      <dgm:prSet presAssocID="{75A7244F-36F5-4FAB-A990-AFD01928817B}" presName="LevelTwoTextNode" presStyleLbl="node2" presStyleIdx="3" presStyleCnt="4" custScaleX="213438" custScaleY="77191" custLinFactNeighborX="-679" custLinFactNeighborY="223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C57FA2DA-CD34-4244-8DF4-C7EA4730B9F8}" type="pres">
      <dgm:prSet presAssocID="{75A7244F-36F5-4FAB-A990-AFD01928817B}" presName="level3hierChild" presStyleCnt="0"/>
      <dgm:spPr/>
      <dgm:t>
        <a:bodyPr/>
        <a:lstStyle/>
        <a:p>
          <a:endParaRPr lang="es-CL"/>
        </a:p>
      </dgm:t>
    </dgm:pt>
  </dgm:ptLst>
  <dgm:cxnLst>
    <dgm:cxn modelId="{57387166-E25A-48EB-A75A-CA1AC32B80A3}" type="presOf" srcId="{982F7B39-F137-4911-9837-31C6531AD21A}" destId="{9CC05920-A7EC-41FD-8D13-301AD19F6B2E}" srcOrd="0" destOrd="0" presId="urn:microsoft.com/office/officeart/2008/layout/HorizontalMultiLevelHierarchy"/>
    <dgm:cxn modelId="{1A805502-E647-40F9-A8BF-AB56024C43C0}" type="presOf" srcId="{03D84C43-F54F-4026-A36E-0A2E886310C9}" destId="{F8EDF6ED-29EE-4DB7-B78E-CF1F77EF07A4}" srcOrd="0" destOrd="0" presId="urn:microsoft.com/office/officeart/2008/layout/HorizontalMultiLevelHierarchy"/>
    <dgm:cxn modelId="{6043DBD7-52B5-4C83-9466-068943CF307D}" type="presOf" srcId="{0420B661-AD18-4B9F-B058-24E6C5AC2BAD}" destId="{87A5ACDE-53F5-44A7-86AE-A3DC8B5A5C22}" srcOrd="0" destOrd="0" presId="urn:microsoft.com/office/officeart/2008/layout/HorizontalMultiLevelHierarchy"/>
    <dgm:cxn modelId="{10B7B747-DC3C-41DF-B71E-230DB593C2CB}" type="presOf" srcId="{3CA2B7D8-5EAF-4C34-9A28-9C59049B8CF9}" destId="{AE71F17C-FDA0-4E89-BA64-225D4EA22FCA}" srcOrd="1" destOrd="0" presId="urn:microsoft.com/office/officeart/2008/layout/HorizontalMultiLevelHierarchy"/>
    <dgm:cxn modelId="{02482928-6524-4917-A572-50FB51AF7563}" srcId="{0420B661-AD18-4B9F-B058-24E6C5AC2BAD}" destId="{CEAFC998-DB87-4ABE-965B-79AF05B821C8}" srcOrd="1" destOrd="0" parTransId="{178BD318-602B-432C-B653-C3EDFBE26946}" sibTransId="{664BD262-42C0-480D-B091-84433F0CF45B}"/>
    <dgm:cxn modelId="{378DDC4B-4AE9-426A-A0FB-9E3DD6829A47}" type="presOf" srcId="{178BD318-602B-432C-B653-C3EDFBE26946}" destId="{21E93127-EC3A-48D7-B8EC-86A9BC466F0E}" srcOrd="1" destOrd="0" presId="urn:microsoft.com/office/officeart/2008/layout/HorizontalMultiLevelHierarchy"/>
    <dgm:cxn modelId="{0F180535-381C-4517-B11F-9EA76407E93A}" type="presOf" srcId="{6C78582B-BAE6-4CFF-8DA1-BE469EE043B4}" destId="{7F221560-227A-4859-9F73-E68E1CDF7A9B}" srcOrd="0" destOrd="0" presId="urn:microsoft.com/office/officeart/2008/layout/HorizontalMultiLevelHierarchy"/>
    <dgm:cxn modelId="{80D94FF8-BA8B-4CF8-9BE2-644DDA4A4FD0}" type="presOf" srcId="{CEAFC998-DB87-4ABE-965B-79AF05B821C8}" destId="{16384EB5-14D4-47CE-ABF1-351BCAFCBEB3}" srcOrd="0" destOrd="0" presId="urn:microsoft.com/office/officeart/2008/layout/HorizontalMultiLevelHierarchy"/>
    <dgm:cxn modelId="{A1DD91C8-2743-4D8D-8748-6A0252EA302E}" type="presOf" srcId="{75A7244F-36F5-4FAB-A990-AFD01928817B}" destId="{04530D93-6F20-4B46-8F45-1619DBB43076}" srcOrd="0" destOrd="0" presId="urn:microsoft.com/office/officeart/2008/layout/HorizontalMultiLevelHierarchy"/>
    <dgm:cxn modelId="{D3113BA9-4210-4C27-B981-F32FAA359258}" type="presOf" srcId="{3CA2B7D8-5EAF-4C34-9A28-9C59049B8CF9}" destId="{33DF842F-2917-443F-8DC9-9FAE9CC0B2F2}" srcOrd="0" destOrd="0" presId="urn:microsoft.com/office/officeart/2008/layout/HorizontalMultiLevelHierarchy"/>
    <dgm:cxn modelId="{9C9B292E-8530-48F1-A88F-21CF4650DF6B}" srcId="{03D84C43-F54F-4026-A36E-0A2E886310C9}" destId="{0420B661-AD18-4B9F-B058-24E6C5AC2BAD}" srcOrd="0" destOrd="0" parTransId="{EF0BD26B-0D86-4FCE-B1DC-0C465564391A}" sibTransId="{9DB69AB0-D4EA-41F9-B96E-A9FE5C046534}"/>
    <dgm:cxn modelId="{6196E38A-26C2-45EA-9A8D-8642CB1C3199}" srcId="{0420B661-AD18-4B9F-B058-24E6C5AC2BAD}" destId="{6C78582B-BAE6-4CFF-8DA1-BE469EE043B4}" srcOrd="2" destOrd="0" parTransId="{3D1E1E62-4DB3-4714-BD8D-E272FADDCC25}" sibTransId="{18508756-DCF2-420F-85EC-A35999D85B29}"/>
    <dgm:cxn modelId="{7D07B64B-04F8-42B2-AF5B-B74C1E0D2974}" type="presOf" srcId="{E2F61B97-5FF4-4FA2-81FC-B0F800A9AF61}" destId="{C52530A2-EA5F-4B3B-A461-0847CFF594E5}" srcOrd="0" destOrd="0" presId="urn:microsoft.com/office/officeart/2008/layout/HorizontalMultiLevelHierarchy"/>
    <dgm:cxn modelId="{236314FF-C854-42E5-A724-B53A4A5F49B4}" srcId="{0420B661-AD18-4B9F-B058-24E6C5AC2BAD}" destId="{E2F61B97-5FF4-4FA2-81FC-B0F800A9AF61}" srcOrd="0" destOrd="0" parTransId="{3CA2B7D8-5EAF-4C34-9A28-9C59049B8CF9}" sibTransId="{E00B8B95-6149-45E5-8307-6BC36B655C8A}"/>
    <dgm:cxn modelId="{61AFF426-1848-4AAE-8D8C-C7E5B47AB99A}" srcId="{0420B661-AD18-4B9F-B058-24E6C5AC2BAD}" destId="{75A7244F-36F5-4FAB-A990-AFD01928817B}" srcOrd="3" destOrd="0" parTransId="{982F7B39-F137-4911-9837-31C6531AD21A}" sibTransId="{CC7F978D-CE39-4678-BD09-A07607E4011C}"/>
    <dgm:cxn modelId="{F45F3A2F-1F00-4205-AD20-129E8C0A8FA6}" type="presOf" srcId="{982F7B39-F137-4911-9837-31C6531AD21A}" destId="{274A4325-2F29-4DD3-B213-2708BD6CE51A}" srcOrd="1" destOrd="0" presId="urn:microsoft.com/office/officeart/2008/layout/HorizontalMultiLevelHierarchy"/>
    <dgm:cxn modelId="{EE76FD7F-7847-42AA-9FD5-8DF5785E1EF6}" type="presOf" srcId="{178BD318-602B-432C-B653-C3EDFBE26946}" destId="{ACC00E40-F30F-433A-8FC3-931360916AFA}" srcOrd="0" destOrd="0" presId="urn:microsoft.com/office/officeart/2008/layout/HorizontalMultiLevelHierarchy"/>
    <dgm:cxn modelId="{8C681A6D-8384-4B56-9AE1-C28D76289FB4}" type="presOf" srcId="{3D1E1E62-4DB3-4714-BD8D-E272FADDCC25}" destId="{4302600F-1E68-4227-929B-49FE347A6F96}" srcOrd="1" destOrd="0" presId="urn:microsoft.com/office/officeart/2008/layout/HorizontalMultiLevelHierarchy"/>
    <dgm:cxn modelId="{528CAA30-2999-4FF5-A00A-168AFFCD7595}" type="presOf" srcId="{3D1E1E62-4DB3-4714-BD8D-E272FADDCC25}" destId="{8719A7D9-3374-48EA-9C82-75870CDDCAF4}" srcOrd="0" destOrd="0" presId="urn:microsoft.com/office/officeart/2008/layout/HorizontalMultiLevelHierarchy"/>
    <dgm:cxn modelId="{7D3F22B0-9656-4FF0-B99E-2DFDE2492844}" type="presParOf" srcId="{F8EDF6ED-29EE-4DB7-B78E-CF1F77EF07A4}" destId="{B9FFE783-1FC2-4E9A-AA58-FDB6AF802576}" srcOrd="0" destOrd="0" presId="urn:microsoft.com/office/officeart/2008/layout/HorizontalMultiLevelHierarchy"/>
    <dgm:cxn modelId="{4DC98382-D807-410F-A3AB-341041134D4E}" type="presParOf" srcId="{B9FFE783-1FC2-4E9A-AA58-FDB6AF802576}" destId="{87A5ACDE-53F5-44A7-86AE-A3DC8B5A5C22}" srcOrd="0" destOrd="0" presId="urn:microsoft.com/office/officeart/2008/layout/HorizontalMultiLevelHierarchy"/>
    <dgm:cxn modelId="{033F78E6-A11C-4C13-A212-EB71AAB8D68F}" type="presParOf" srcId="{B9FFE783-1FC2-4E9A-AA58-FDB6AF802576}" destId="{7A01BADB-1B79-4F55-A842-5E463E991972}" srcOrd="1" destOrd="0" presId="urn:microsoft.com/office/officeart/2008/layout/HorizontalMultiLevelHierarchy"/>
    <dgm:cxn modelId="{EF7705F3-1A34-413B-BEDE-951BD53C98C0}" type="presParOf" srcId="{7A01BADB-1B79-4F55-A842-5E463E991972}" destId="{33DF842F-2917-443F-8DC9-9FAE9CC0B2F2}" srcOrd="0" destOrd="0" presId="urn:microsoft.com/office/officeart/2008/layout/HorizontalMultiLevelHierarchy"/>
    <dgm:cxn modelId="{B0293E79-F303-4B45-B704-DB2469B885FB}" type="presParOf" srcId="{33DF842F-2917-443F-8DC9-9FAE9CC0B2F2}" destId="{AE71F17C-FDA0-4E89-BA64-225D4EA22FCA}" srcOrd="0" destOrd="0" presId="urn:microsoft.com/office/officeart/2008/layout/HorizontalMultiLevelHierarchy"/>
    <dgm:cxn modelId="{2098A4DE-C812-4762-A10A-2D8B379FDEBA}" type="presParOf" srcId="{7A01BADB-1B79-4F55-A842-5E463E991972}" destId="{99D6BDB2-63D4-4910-8403-72743D654B86}" srcOrd="1" destOrd="0" presId="urn:microsoft.com/office/officeart/2008/layout/HorizontalMultiLevelHierarchy"/>
    <dgm:cxn modelId="{1AC6C1A4-6BB9-44C3-9E51-EE0B5B2B5483}" type="presParOf" srcId="{99D6BDB2-63D4-4910-8403-72743D654B86}" destId="{C52530A2-EA5F-4B3B-A461-0847CFF594E5}" srcOrd="0" destOrd="0" presId="urn:microsoft.com/office/officeart/2008/layout/HorizontalMultiLevelHierarchy"/>
    <dgm:cxn modelId="{9B61A291-BF67-40DC-8F92-4B924763632B}" type="presParOf" srcId="{99D6BDB2-63D4-4910-8403-72743D654B86}" destId="{B2784B99-6304-472C-8160-68A00738D8F4}" srcOrd="1" destOrd="0" presId="urn:microsoft.com/office/officeart/2008/layout/HorizontalMultiLevelHierarchy"/>
    <dgm:cxn modelId="{FE5019C0-2C67-4D8E-A39B-6A0D321758EC}" type="presParOf" srcId="{7A01BADB-1B79-4F55-A842-5E463E991972}" destId="{ACC00E40-F30F-433A-8FC3-931360916AFA}" srcOrd="2" destOrd="0" presId="urn:microsoft.com/office/officeart/2008/layout/HorizontalMultiLevelHierarchy"/>
    <dgm:cxn modelId="{24D73110-05C7-4EB0-BDA9-C2C0B2F37A88}" type="presParOf" srcId="{ACC00E40-F30F-433A-8FC3-931360916AFA}" destId="{21E93127-EC3A-48D7-B8EC-86A9BC466F0E}" srcOrd="0" destOrd="0" presId="urn:microsoft.com/office/officeart/2008/layout/HorizontalMultiLevelHierarchy"/>
    <dgm:cxn modelId="{D402CE90-3D00-461F-AF82-CAA3E04BB4CD}" type="presParOf" srcId="{7A01BADB-1B79-4F55-A842-5E463E991972}" destId="{19C4BE65-9C8E-4657-A897-C2623CAEBEFA}" srcOrd="3" destOrd="0" presId="urn:microsoft.com/office/officeart/2008/layout/HorizontalMultiLevelHierarchy"/>
    <dgm:cxn modelId="{8A15E355-77A8-4D31-9B7B-B448C22DC3A3}" type="presParOf" srcId="{19C4BE65-9C8E-4657-A897-C2623CAEBEFA}" destId="{16384EB5-14D4-47CE-ABF1-351BCAFCBEB3}" srcOrd="0" destOrd="0" presId="urn:microsoft.com/office/officeart/2008/layout/HorizontalMultiLevelHierarchy"/>
    <dgm:cxn modelId="{07F0C5E0-9CAD-4493-9023-14E6F0BF29E4}" type="presParOf" srcId="{19C4BE65-9C8E-4657-A897-C2623CAEBEFA}" destId="{BDBBD082-DD42-4FD0-ABA9-B2AB3EC8E62C}" srcOrd="1" destOrd="0" presId="urn:microsoft.com/office/officeart/2008/layout/HorizontalMultiLevelHierarchy"/>
    <dgm:cxn modelId="{B579AE7C-ECAF-41E5-BC8E-7576EA40E4EC}" type="presParOf" srcId="{7A01BADB-1B79-4F55-A842-5E463E991972}" destId="{8719A7D9-3374-48EA-9C82-75870CDDCAF4}" srcOrd="4" destOrd="0" presId="urn:microsoft.com/office/officeart/2008/layout/HorizontalMultiLevelHierarchy"/>
    <dgm:cxn modelId="{28785C5A-67EC-4841-84A3-BBB41192FDC6}" type="presParOf" srcId="{8719A7D9-3374-48EA-9C82-75870CDDCAF4}" destId="{4302600F-1E68-4227-929B-49FE347A6F96}" srcOrd="0" destOrd="0" presId="urn:microsoft.com/office/officeart/2008/layout/HorizontalMultiLevelHierarchy"/>
    <dgm:cxn modelId="{EFDCA699-2581-464F-967C-895BC6E4BE0B}" type="presParOf" srcId="{7A01BADB-1B79-4F55-A842-5E463E991972}" destId="{0EE297FF-7F57-484E-ACC1-1EB53788B4A8}" srcOrd="5" destOrd="0" presId="urn:microsoft.com/office/officeart/2008/layout/HorizontalMultiLevelHierarchy"/>
    <dgm:cxn modelId="{5CBC30E9-C376-47F7-85E0-29CBD16430D7}" type="presParOf" srcId="{0EE297FF-7F57-484E-ACC1-1EB53788B4A8}" destId="{7F221560-227A-4859-9F73-E68E1CDF7A9B}" srcOrd="0" destOrd="0" presId="urn:microsoft.com/office/officeart/2008/layout/HorizontalMultiLevelHierarchy"/>
    <dgm:cxn modelId="{52669370-38C6-4A91-BD13-8094E9CE8622}" type="presParOf" srcId="{0EE297FF-7F57-484E-ACC1-1EB53788B4A8}" destId="{9D657177-B344-4DE3-8466-61DFF37FD5DC}" srcOrd="1" destOrd="0" presId="urn:microsoft.com/office/officeart/2008/layout/HorizontalMultiLevelHierarchy"/>
    <dgm:cxn modelId="{3CBD8D39-5D4D-4FF6-8256-8A1DED3647ED}" type="presParOf" srcId="{7A01BADB-1B79-4F55-A842-5E463E991972}" destId="{9CC05920-A7EC-41FD-8D13-301AD19F6B2E}" srcOrd="6" destOrd="0" presId="urn:microsoft.com/office/officeart/2008/layout/HorizontalMultiLevelHierarchy"/>
    <dgm:cxn modelId="{B3E98906-28B0-42D6-90C0-67DE54733AB2}" type="presParOf" srcId="{9CC05920-A7EC-41FD-8D13-301AD19F6B2E}" destId="{274A4325-2F29-4DD3-B213-2708BD6CE51A}" srcOrd="0" destOrd="0" presId="urn:microsoft.com/office/officeart/2008/layout/HorizontalMultiLevelHierarchy"/>
    <dgm:cxn modelId="{6DD0C2F1-A336-4121-AFB0-A53A74CCF3B4}" type="presParOf" srcId="{7A01BADB-1B79-4F55-A842-5E463E991972}" destId="{D67F7351-894A-4525-8AA6-5A4E1E423F1A}" srcOrd="7" destOrd="0" presId="urn:microsoft.com/office/officeart/2008/layout/HorizontalMultiLevelHierarchy"/>
    <dgm:cxn modelId="{45BABD8C-5147-4156-AB9F-DA1F7E514F0C}" type="presParOf" srcId="{D67F7351-894A-4525-8AA6-5A4E1E423F1A}" destId="{04530D93-6F20-4B46-8F45-1619DBB43076}" srcOrd="0" destOrd="0" presId="urn:microsoft.com/office/officeart/2008/layout/HorizontalMultiLevelHierarchy"/>
    <dgm:cxn modelId="{DCD29BAD-FFB2-4EDF-A558-57EF32368FC4}" type="presParOf" srcId="{D67F7351-894A-4525-8AA6-5A4E1E423F1A}" destId="{C57FA2DA-CD34-4244-8DF4-C7EA4730B9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6CDA559-D2C6-4A60-9002-AB2121692C2C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200" b="1" dirty="0" smtClean="0">
              <a:latin typeface="Calibri" panose="020F0502020204030204" pitchFamily="34" charset="0"/>
            </a:rPr>
            <a:t>enterado sus compromisos</a:t>
          </a:r>
          <a:r>
            <a:rPr lang="es-CL" sz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dirty="0">
            <a:latin typeface="Calibri" panose="020F0502020204030204" pitchFamily="34" charset="0"/>
          </a:endParaRPr>
        </a:p>
      </dgm:t>
    </dgm:pt>
    <dgm:pt modelId="{EB10B0A2-C130-4751-ABA7-02653D798126}" type="parTrans" cxnId="{574DFD4E-DADC-48CC-89D9-FD79DBE857DF}">
      <dgm:prSet/>
      <dgm:spPr/>
      <dgm:t>
        <a:bodyPr/>
        <a:lstStyle/>
        <a:p>
          <a:endParaRPr lang="es-CL" sz="120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079A08CE-6C5C-425B-9F6A-DB1E99089E1E}" type="sibTrans" cxnId="{574DFD4E-DADC-48CC-89D9-FD79DBE857DF}">
      <dgm:prSet custT="1"/>
      <dgm:spPr/>
      <dgm:t>
        <a:bodyPr/>
        <a:lstStyle/>
        <a:p>
          <a:endParaRPr lang="es-CL" sz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gm:t>
    </dgm:pt>
    <dgm:pt modelId="{E0413CA5-9561-47F1-9DFD-60D1808D8809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proyecto debe enviar la última rendición de cuentas. </a:t>
          </a:r>
          <a:endParaRPr lang="es-CL" sz="1200" dirty="0">
            <a:latin typeface="Calibri" panose="020F0502020204030204" pitchFamily="34" charset="0"/>
          </a:endParaRPr>
        </a:p>
      </dgm:t>
    </dgm:pt>
    <dgm:pt modelId="{F6CD6F6E-563B-423A-9600-BD59635D9E98}" type="parTrans" cxnId="{646CA589-A1E6-45AB-9515-58A6E8A6F634}">
      <dgm:prSet/>
      <dgm:spPr/>
      <dgm:t>
        <a:bodyPr/>
        <a:lstStyle/>
        <a:p>
          <a:endParaRPr lang="es-CL" sz="1200"/>
        </a:p>
      </dgm:t>
    </dgm:pt>
    <dgm:pt modelId="{B2BEA057-7B8C-4AD6-933A-0AF56301D56A}" type="sibTrans" cxnId="{646CA589-A1E6-45AB-9515-58A6E8A6F634}">
      <dgm:prSet custT="1"/>
      <dgm:spPr/>
      <dgm:t>
        <a:bodyPr/>
        <a:lstStyle/>
        <a:p>
          <a:endParaRPr lang="es-CL" sz="1200" dirty="0"/>
        </a:p>
      </dgm:t>
    </dgm:pt>
    <dgm:pt modelId="{F272C2B5-0063-4167-A94D-7886F6DE953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Contable</a:t>
          </a:r>
          <a:endParaRPr lang="es-CL" sz="1200" dirty="0">
            <a:latin typeface="Calibri" panose="020F0502020204030204" pitchFamily="34" charset="0"/>
          </a:endParaRPr>
        </a:p>
      </dgm:t>
    </dgm:pt>
    <dgm:pt modelId="{48997268-F497-468F-94BB-2E6572C36EBF}" type="parTrans" cxnId="{6942756F-9FB6-492F-AC6F-32AF4D8A7009}">
      <dgm:prSet/>
      <dgm:spPr/>
      <dgm:t>
        <a:bodyPr/>
        <a:lstStyle/>
        <a:p>
          <a:endParaRPr lang="es-CL" sz="1200"/>
        </a:p>
      </dgm:t>
    </dgm:pt>
    <dgm:pt modelId="{EA6272EE-0FB9-4185-8322-0A5A74F7490D}" type="sibTrans" cxnId="{6942756F-9FB6-492F-AC6F-32AF4D8A7009}">
      <dgm:prSet custT="1"/>
      <dgm:spPr/>
      <dgm:t>
        <a:bodyPr/>
        <a:lstStyle/>
        <a:p>
          <a:endParaRPr lang="es-CL" sz="1200" dirty="0"/>
        </a:p>
      </dgm:t>
    </dgm:pt>
    <dgm:pt modelId="{6C567F69-D52B-44C8-9826-6F4FA0BC1C3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dirty="0">
            <a:latin typeface="Calibri" panose="020F0502020204030204" pitchFamily="34" charset="0"/>
          </a:endParaRPr>
        </a:p>
      </dgm:t>
    </dgm:pt>
    <dgm:pt modelId="{7E5157C1-FAE8-468E-9CAF-3E02B714B8EF}" type="parTrans" cxnId="{7A5D94BF-64A9-4D41-A609-AEA3A162E1DB}">
      <dgm:prSet/>
      <dgm:spPr/>
      <dgm:t>
        <a:bodyPr/>
        <a:lstStyle/>
        <a:p>
          <a:endParaRPr lang="es-CL" sz="1200"/>
        </a:p>
      </dgm:t>
    </dgm:pt>
    <dgm:pt modelId="{0DD9AECA-509B-4972-9549-39E96DCEFB75}" type="sibTrans" cxnId="{7A5D94BF-64A9-4D41-A609-AEA3A162E1DB}">
      <dgm:prSet/>
      <dgm:spPr/>
      <dgm:t>
        <a:bodyPr/>
        <a:lstStyle/>
        <a:p>
          <a:endParaRPr lang="es-CL" sz="1200"/>
        </a:p>
      </dgm:t>
    </dgm:pt>
    <dgm:pt modelId="{2D8A8F5A-E162-4B92-91C4-017D5CF6BDA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Si corresponde se solicita el reintegro de fondos por gastos rechazados, el cual deberá ser ingresado a la Cta. Cte. de CONICYT. , dentro de 15 días una vez emitido el informe final.</a:t>
          </a:r>
          <a:endParaRPr lang="es-CL" sz="1200" dirty="0">
            <a:latin typeface="Calibri" panose="020F0502020204030204" pitchFamily="34" charset="0"/>
          </a:endParaRPr>
        </a:p>
      </dgm:t>
    </dgm:pt>
    <dgm:pt modelId="{EB2EFBFF-68C5-475E-A709-F548C5CD4BB8}" type="parTrans" cxnId="{F689E958-296E-49C5-B6B3-D629FA38E051}">
      <dgm:prSet/>
      <dgm:spPr/>
      <dgm:t>
        <a:bodyPr/>
        <a:lstStyle/>
        <a:p>
          <a:endParaRPr lang="es-CL"/>
        </a:p>
      </dgm:t>
    </dgm:pt>
    <dgm:pt modelId="{88416484-D5D0-4DC5-981C-99832FA9AE23}" type="sibTrans" cxnId="{F689E958-296E-49C5-B6B3-D629FA38E051}">
      <dgm:prSet/>
      <dgm:spPr/>
      <dgm:t>
        <a:bodyPr/>
        <a:lstStyle/>
        <a:p>
          <a:endParaRPr lang="es-CL"/>
        </a:p>
      </dgm:t>
    </dgm:pt>
    <dgm:pt modelId="{8040EE39-2804-47FA-874B-740017B44F63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729A3EF-47D6-4510-A4D9-1E339ECD2CC7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CF733759-0CAE-452E-9643-1127789E5FF8}" type="pres">
      <dgm:prSet presAssocID="{F9303CF4-FC04-44AE-8CC3-E577022E09F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BE4993-98FC-4E89-A311-D17FE57F49EE}" type="pres">
      <dgm:prSet presAssocID="{F9303CF4-FC04-44AE-8CC3-E577022E09F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BDE96C1-4EE5-409B-AF4D-2F1A90819FE3}" type="pres">
      <dgm:prSet presAssocID="{F9303CF4-FC04-44AE-8CC3-E577022E09F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7EC105C-9931-49EE-AAB2-E06DC8B58DE6}" type="pres">
      <dgm:prSet presAssocID="{F9303CF4-FC04-44AE-8CC3-E577022E09F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579D5AF-E9AF-4A8A-9669-F37312C46971}" type="pres">
      <dgm:prSet presAssocID="{F9303CF4-FC04-44AE-8CC3-E577022E09F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A436557-A732-4ACF-AF3F-493D8A29CD62}" type="pres">
      <dgm:prSet presAssocID="{F9303CF4-FC04-44AE-8CC3-E577022E09F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DE98725-BD4A-452D-BF8F-DA221F7994AD}" type="pres">
      <dgm:prSet presAssocID="{F9303CF4-FC04-44AE-8CC3-E577022E09F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2FC3BCF-1EF8-44E1-B945-A48B66E14D00}" type="pres">
      <dgm:prSet presAssocID="{F9303CF4-FC04-44AE-8CC3-E577022E09F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93B8F6D-9FDA-4AEA-9AA7-D1CBDF622E82}" type="pres">
      <dgm:prSet presAssocID="{F9303CF4-FC04-44AE-8CC3-E577022E09F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267CF8-69E6-4993-9D08-6E1881B8180E}" type="pres">
      <dgm:prSet presAssocID="{F9303CF4-FC04-44AE-8CC3-E577022E09F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56F7613-74B5-4D10-AE84-A97F0C4AC385}" type="pres">
      <dgm:prSet presAssocID="{F9303CF4-FC04-44AE-8CC3-E577022E09F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C5327D3-EE67-49D2-8F51-7EE8943AF4F1}" type="pres">
      <dgm:prSet presAssocID="{F9303CF4-FC04-44AE-8CC3-E577022E09F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A2CEF5A-66DA-4F5E-B22E-460CEB81F269}" type="pres">
      <dgm:prSet presAssocID="{F9303CF4-FC04-44AE-8CC3-E577022E09F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350F89-BD45-48A3-AAC7-6F9238B50AC7}" type="pres">
      <dgm:prSet presAssocID="{F9303CF4-FC04-44AE-8CC3-E577022E09F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74DFD4E-DADC-48CC-89D9-FD79DBE857DF}" srcId="{F9303CF4-FC04-44AE-8CC3-E577022E09F9}" destId="{46CDA559-D2C6-4A60-9002-AB2121692C2C}" srcOrd="0" destOrd="0" parTransId="{EB10B0A2-C130-4751-ABA7-02653D798126}" sibTransId="{079A08CE-6C5C-425B-9F6A-DB1E99089E1E}"/>
    <dgm:cxn modelId="{4789C246-364E-47D4-BC1A-A6F24E8F5812}" type="presOf" srcId="{079A08CE-6C5C-425B-9F6A-DB1E99089E1E}" destId="{BA436557-A732-4ACF-AF3F-493D8A29CD62}" srcOrd="0" destOrd="0" presId="urn:microsoft.com/office/officeart/2005/8/layout/vProcess5"/>
    <dgm:cxn modelId="{4F1AE151-200B-4FF3-9195-5BBB9EF35E34}" type="presOf" srcId="{6C567F69-D52B-44C8-9826-6F4FA0BC1C3D}" destId="{C4350F89-BD45-48A3-AAC7-6F9238B50AC7}" srcOrd="1" destOrd="0" presId="urn:microsoft.com/office/officeart/2005/8/layout/vProcess5"/>
    <dgm:cxn modelId="{F689E958-296E-49C5-B6B3-D629FA38E051}" srcId="{F9303CF4-FC04-44AE-8CC3-E577022E09F9}" destId="{2D8A8F5A-E162-4B92-91C4-017D5CF6BDA1}" srcOrd="3" destOrd="0" parTransId="{EB2EFBFF-68C5-475E-A709-F548C5CD4BB8}" sibTransId="{88416484-D5D0-4DC5-981C-99832FA9AE23}"/>
    <dgm:cxn modelId="{1D1E6164-3FF3-4563-BBE6-161E43F4C4D2}" type="presOf" srcId="{46CDA559-D2C6-4A60-9002-AB2121692C2C}" destId="{DB267CF8-69E6-4993-9D08-6E1881B8180E}" srcOrd="1" destOrd="0" presId="urn:microsoft.com/office/officeart/2005/8/layout/vProcess5"/>
    <dgm:cxn modelId="{88158D31-2088-48F6-8687-A55C4E28B451}" type="presOf" srcId="{46CDA559-D2C6-4A60-9002-AB2121692C2C}" destId="{CF733759-0CAE-452E-9643-1127789E5FF8}" srcOrd="0" destOrd="0" presId="urn:microsoft.com/office/officeart/2005/8/layout/vProcess5"/>
    <dgm:cxn modelId="{01E2FD8A-8D93-4B7D-BFA4-77AA9139671E}" type="presOf" srcId="{F272C2B5-0063-4167-A94D-7886F6DE953D}" destId="{CBDE96C1-4EE5-409B-AF4D-2F1A90819FE3}" srcOrd="0" destOrd="0" presId="urn:microsoft.com/office/officeart/2005/8/layout/vProcess5"/>
    <dgm:cxn modelId="{C69C79B9-4625-4BFC-8967-3B3B93979F5A}" type="presOf" srcId="{EA6272EE-0FB9-4185-8322-0A5A74F7490D}" destId="{C2FC3BCF-1EF8-44E1-B945-A48B66E14D00}" srcOrd="0" destOrd="0" presId="urn:microsoft.com/office/officeart/2005/8/layout/vProcess5"/>
    <dgm:cxn modelId="{41DEE494-F308-4B25-84FE-543B799374D0}" type="presOf" srcId="{E0413CA5-9561-47F1-9DFD-60D1808D8809}" destId="{C56F7613-74B5-4D10-AE84-A97F0C4AC385}" srcOrd="1" destOrd="0" presId="urn:microsoft.com/office/officeart/2005/8/layout/vProcess5"/>
    <dgm:cxn modelId="{691D4594-A076-4138-B970-5932A4C2E41C}" type="presOf" srcId="{2D8A8F5A-E162-4B92-91C4-017D5CF6BDA1}" destId="{77EC105C-9931-49EE-AAB2-E06DC8B58DE6}" srcOrd="0" destOrd="0" presId="urn:microsoft.com/office/officeart/2005/8/layout/vProcess5"/>
    <dgm:cxn modelId="{26E81AB3-8B2C-4B88-9DF9-BAA57CAB6457}" type="presOf" srcId="{F272C2B5-0063-4167-A94D-7886F6DE953D}" destId="{8C5327D3-EE67-49D2-8F51-7EE8943AF4F1}" srcOrd="1" destOrd="0" presId="urn:microsoft.com/office/officeart/2005/8/layout/vProcess5"/>
    <dgm:cxn modelId="{7A5D94BF-64A9-4D41-A609-AEA3A162E1DB}" srcId="{F9303CF4-FC04-44AE-8CC3-E577022E09F9}" destId="{6C567F69-D52B-44C8-9826-6F4FA0BC1C3D}" srcOrd="4" destOrd="0" parTransId="{7E5157C1-FAE8-468E-9CAF-3E02B714B8EF}" sibTransId="{0DD9AECA-509B-4972-9549-39E96DCEFB75}"/>
    <dgm:cxn modelId="{25B89FCB-495B-4AD5-B4BE-0944A9AC9A48}" type="presOf" srcId="{6C567F69-D52B-44C8-9826-6F4FA0BC1C3D}" destId="{6579D5AF-E9AF-4A8A-9669-F37312C46971}" srcOrd="0" destOrd="0" presId="urn:microsoft.com/office/officeart/2005/8/layout/vProcess5"/>
    <dgm:cxn modelId="{2DD4ABB4-BCC0-420D-89EE-2580D84ECC66}" type="presOf" srcId="{E0413CA5-9561-47F1-9DFD-60D1808D8809}" destId="{8CBE4993-98FC-4E89-A311-D17FE57F49EE}" srcOrd="0" destOrd="0" presId="urn:microsoft.com/office/officeart/2005/8/layout/vProcess5"/>
    <dgm:cxn modelId="{E97A0BE1-7A89-428F-9180-E778FC2D8997}" type="presOf" srcId="{2D8A8F5A-E162-4B92-91C4-017D5CF6BDA1}" destId="{3A2CEF5A-66DA-4F5E-B22E-460CEB81F269}" srcOrd="1" destOrd="0" presId="urn:microsoft.com/office/officeart/2005/8/layout/vProcess5"/>
    <dgm:cxn modelId="{7CF1D2DE-1C0C-4570-89E5-1CA60F7A1F47}" type="presOf" srcId="{B2BEA057-7B8C-4AD6-933A-0AF56301D56A}" destId="{BDE98725-BD4A-452D-BF8F-DA221F7994AD}" srcOrd="0" destOrd="0" presId="urn:microsoft.com/office/officeart/2005/8/layout/vProcess5"/>
    <dgm:cxn modelId="{6942756F-9FB6-492F-AC6F-32AF4D8A7009}" srcId="{F9303CF4-FC04-44AE-8CC3-E577022E09F9}" destId="{F272C2B5-0063-4167-A94D-7886F6DE953D}" srcOrd="2" destOrd="0" parTransId="{48997268-F497-468F-94BB-2E6572C36EBF}" sibTransId="{EA6272EE-0FB9-4185-8322-0A5A74F7490D}"/>
    <dgm:cxn modelId="{56E1B96A-DC19-4F60-B7E0-D195601FE0FC}" type="presOf" srcId="{F9303CF4-FC04-44AE-8CC3-E577022E09F9}" destId="{8040EE39-2804-47FA-874B-740017B44F63}" srcOrd="0" destOrd="0" presId="urn:microsoft.com/office/officeart/2005/8/layout/vProcess5"/>
    <dgm:cxn modelId="{CC610631-57E8-4A8E-9FEA-E13406625483}" type="presOf" srcId="{88416484-D5D0-4DC5-981C-99832FA9AE23}" destId="{193B8F6D-9FDA-4AEA-9AA7-D1CBDF622E82}" srcOrd="0" destOrd="0" presId="urn:microsoft.com/office/officeart/2005/8/layout/vProcess5"/>
    <dgm:cxn modelId="{646CA589-A1E6-45AB-9515-58A6E8A6F634}" srcId="{F9303CF4-FC04-44AE-8CC3-E577022E09F9}" destId="{E0413CA5-9561-47F1-9DFD-60D1808D8809}" srcOrd="1" destOrd="0" parTransId="{F6CD6F6E-563B-423A-9600-BD59635D9E98}" sibTransId="{B2BEA057-7B8C-4AD6-933A-0AF56301D56A}"/>
    <dgm:cxn modelId="{56EA321E-87D8-4B39-87BA-38E1DB2FFA73}" type="presParOf" srcId="{8040EE39-2804-47FA-874B-740017B44F63}" destId="{1729A3EF-47D6-4510-A4D9-1E339ECD2CC7}" srcOrd="0" destOrd="0" presId="urn:microsoft.com/office/officeart/2005/8/layout/vProcess5"/>
    <dgm:cxn modelId="{979B3AC1-2A1F-4A02-8DFF-818967D55DC2}" type="presParOf" srcId="{8040EE39-2804-47FA-874B-740017B44F63}" destId="{CF733759-0CAE-452E-9643-1127789E5FF8}" srcOrd="1" destOrd="0" presId="urn:microsoft.com/office/officeart/2005/8/layout/vProcess5"/>
    <dgm:cxn modelId="{2B3D4DC2-47DB-4F2A-BEF9-A90CE4281A3C}" type="presParOf" srcId="{8040EE39-2804-47FA-874B-740017B44F63}" destId="{8CBE4993-98FC-4E89-A311-D17FE57F49EE}" srcOrd="2" destOrd="0" presId="urn:microsoft.com/office/officeart/2005/8/layout/vProcess5"/>
    <dgm:cxn modelId="{381485A0-B0A3-404B-9013-D04D0008C233}" type="presParOf" srcId="{8040EE39-2804-47FA-874B-740017B44F63}" destId="{CBDE96C1-4EE5-409B-AF4D-2F1A90819FE3}" srcOrd="3" destOrd="0" presId="urn:microsoft.com/office/officeart/2005/8/layout/vProcess5"/>
    <dgm:cxn modelId="{E3E3B131-95AF-46F4-8738-B09504D99D38}" type="presParOf" srcId="{8040EE39-2804-47FA-874B-740017B44F63}" destId="{77EC105C-9931-49EE-AAB2-E06DC8B58DE6}" srcOrd="4" destOrd="0" presId="urn:microsoft.com/office/officeart/2005/8/layout/vProcess5"/>
    <dgm:cxn modelId="{65294EB5-D6E5-4CEE-B5CF-08D890C4ABC7}" type="presParOf" srcId="{8040EE39-2804-47FA-874B-740017B44F63}" destId="{6579D5AF-E9AF-4A8A-9669-F37312C46971}" srcOrd="5" destOrd="0" presId="urn:microsoft.com/office/officeart/2005/8/layout/vProcess5"/>
    <dgm:cxn modelId="{9ACEFEDE-278C-4912-8362-F8F818581E79}" type="presParOf" srcId="{8040EE39-2804-47FA-874B-740017B44F63}" destId="{BA436557-A732-4ACF-AF3F-493D8A29CD62}" srcOrd="6" destOrd="0" presId="urn:microsoft.com/office/officeart/2005/8/layout/vProcess5"/>
    <dgm:cxn modelId="{DAAB8124-8443-48AE-BA89-9CE10DBEC1F5}" type="presParOf" srcId="{8040EE39-2804-47FA-874B-740017B44F63}" destId="{BDE98725-BD4A-452D-BF8F-DA221F7994AD}" srcOrd="7" destOrd="0" presId="urn:microsoft.com/office/officeart/2005/8/layout/vProcess5"/>
    <dgm:cxn modelId="{D81A6A4B-A337-45A9-BBAE-EEC44FA61B05}" type="presParOf" srcId="{8040EE39-2804-47FA-874B-740017B44F63}" destId="{C2FC3BCF-1EF8-44E1-B945-A48B66E14D00}" srcOrd="8" destOrd="0" presId="urn:microsoft.com/office/officeart/2005/8/layout/vProcess5"/>
    <dgm:cxn modelId="{92A5C91C-A47B-4B31-B5FC-2628732BAD7C}" type="presParOf" srcId="{8040EE39-2804-47FA-874B-740017B44F63}" destId="{193B8F6D-9FDA-4AEA-9AA7-D1CBDF622E82}" srcOrd="9" destOrd="0" presId="urn:microsoft.com/office/officeart/2005/8/layout/vProcess5"/>
    <dgm:cxn modelId="{710FCCFE-1A8E-4866-B1AB-8D64EA5B0724}" type="presParOf" srcId="{8040EE39-2804-47FA-874B-740017B44F63}" destId="{DB267CF8-69E6-4993-9D08-6E1881B8180E}" srcOrd="10" destOrd="0" presId="urn:microsoft.com/office/officeart/2005/8/layout/vProcess5"/>
    <dgm:cxn modelId="{917673EC-07F9-46ED-9C5C-6AEEA7D6F163}" type="presParOf" srcId="{8040EE39-2804-47FA-874B-740017B44F63}" destId="{C56F7613-74B5-4D10-AE84-A97F0C4AC385}" srcOrd="11" destOrd="0" presId="urn:microsoft.com/office/officeart/2005/8/layout/vProcess5"/>
    <dgm:cxn modelId="{DAEA803B-E244-4DE8-912E-50265EBEFAC6}" type="presParOf" srcId="{8040EE39-2804-47FA-874B-740017B44F63}" destId="{8C5327D3-EE67-49D2-8F51-7EE8943AF4F1}" srcOrd="12" destOrd="0" presId="urn:microsoft.com/office/officeart/2005/8/layout/vProcess5"/>
    <dgm:cxn modelId="{F2B36AE8-3E0F-4EA4-A444-6F04EA6CF61F}" type="presParOf" srcId="{8040EE39-2804-47FA-874B-740017B44F63}" destId="{3A2CEF5A-66DA-4F5E-B22E-460CEB81F269}" srcOrd="13" destOrd="0" presId="urn:microsoft.com/office/officeart/2005/8/layout/vProcess5"/>
    <dgm:cxn modelId="{276AEF97-DC8C-453A-B846-45DB8AD76BE2}" type="presParOf" srcId="{8040EE39-2804-47FA-874B-740017B44F63}" destId="{C4350F89-BD45-48A3-AAC7-6F9238B50AC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A3DBDE-1BB9-4FB2-93BB-46B6BEAB5B9B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424AA4AD-997C-41D4-BD57-3AE72C84E243}">
      <dgm:prSet phldrT="[Texto]" custT="1"/>
      <dgm:spPr/>
      <dgm:t>
        <a:bodyPr/>
        <a:lstStyle/>
        <a:p>
          <a:pPr algn="l"/>
          <a:r>
            <a:rPr lang="es-CL" sz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dirty="0">
            <a:ln>
              <a:noFill/>
            </a:ln>
            <a:latin typeface="Calibri" panose="020F0502020204030204" pitchFamily="34" charset="0"/>
          </a:endParaRPr>
        </a:p>
      </dgm:t>
    </dgm:pt>
    <dgm:pt modelId="{70E6BE71-935D-4ED4-A3A6-215FEA56A19B}" type="parTrans" cxnId="{FA2EFE85-503C-4572-8ED8-E9ACD13C70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311D0C2-77B7-483C-B820-4555253C68F5}" type="sibTrans" cxnId="{FA2EFE85-503C-4572-8ED8-E9ACD13C709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BFEC72BA-DB0B-46F9-B5BE-76D77C1AC1F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dirty="0">
            <a:latin typeface="Calibri" panose="020F0502020204030204" pitchFamily="34" charset="0"/>
          </a:endParaRPr>
        </a:p>
      </dgm:t>
    </dgm:pt>
    <dgm:pt modelId="{432F0B08-A080-4CA7-A6F1-21701637C8B3}" type="parTrans" cxnId="{01FE9E3B-02D8-4A71-A2D4-98D15583B38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FE59CD2-C35E-4F26-BE02-98C0BD9D9B79}" type="sibTrans" cxnId="{01FE9E3B-02D8-4A71-A2D4-98D15583B380}">
      <dgm:prSet custT="1"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C762742-226D-4390-B43C-995F7E41CADC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siempre deben estar inventariados por la institución beneficiaria</a:t>
          </a:r>
          <a:endParaRPr lang="es-CL" sz="1200" dirty="0">
            <a:latin typeface="Calibri" panose="020F0502020204030204" pitchFamily="34" charset="0"/>
          </a:endParaRPr>
        </a:p>
      </dgm:t>
    </dgm:pt>
    <dgm:pt modelId="{46212DBB-732A-4401-81D9-7721C26F4C7B}" type="parTrans" cxnId="{EA7DD612-2A58-46A5-989D-6605C667064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FCD43BB-51DB-4459-A201-7286D4ACBB54}" type="sibTrans" cxnId="{EA7DD612-2A58-46A5-989D-6605C6670645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232E7E05-63FC-4185-8975-8C4FD10443F8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6493ADD7-2A43-4D3F-860C-A7DC747C9B07}" type="parTrans" cxnId="{51090393-65DE-4BF8-B0FC-1FBCEF70735F}">
      <dgm:prSet/>
      <dgm:spPr/>
      <dgm:t>
        <a:bodyPr/>
        <a:lstStyle/>
        <a:p>
          <a:endParaRPr lang="es-CL" sz="1200"/>
        </a:p>
      </dgm:t>
    </dgm:pt>
    <dgm:pt modelId="{1A168B69-32E6-46FA-8507-AE7F482C0D8E}" type="sibTrans" cxnId="{51090393-65DE-4BF8-B0FC-1FBCEF70735F}">
      <dgm:prSet custT="1"/>
      <dgm:spPr/>
      <dgm:t>
        <a:bodyPr/>
        <a:lstStyle/>
        <a:p>
          <a:endParaRPr lang="es-CL" sz="1200" dirty="0"/>
        </a:p>
      </dgm:t>
    </dgm:pt>
    <dgm:pt modelId="{4E1C3AAA-CEE4-42E2-B5FC-58F2CC34828E}">
      <dgm:prSet phldrT="[Texto]" custT="1"/>
      <dgm:spPr/>
      <dgm:t>
        <a:bodyPr/>
        <a:lstStyle/>
        <a:p>
          <a:pPr algn="l"/>
          <a:r>
            <a:rPr lang="es-CL" sz="1200" dirty="0" smtClean="0">
              <a:latin typeface="Calibri" panose="020F0502020204030204" pitchFamily="34" charset="0"/>
            </a:rPr>
            <a:t>Los equipos deben estar siempre asegurados contra robo, daño o incendio </a:t>
          </a:r>
          <a:endParaRPr lang="es-CL" sz="1200" dirty="0">
            <a:latin typeface="Calibri" panose="020F0502020204030204" pitchFamily="34" charset="0"/>
          </a:endParaRPr>
        </a:p>
      </dgm:t>
    </dgm:pt>
    <dgm:pt modelId="{05C3B9C6-E503-4913-B513-33FBF866A3B6}" type="parTrans" cxnId="{4304146F-EEC9-42DC-A26A-DA8E0A485977}">
      <dgm:prSet/>
      <dgm:spPr/>
      <dgm:t>
        <a:bodyPr/>
        <a:lstStyle/>
        <a:p>
          <a:endParaRPr lang="es-CL" sz="1200"/>
        </a:p>
      </dgm:t>
    </dgm:pt>
    <dgm:pt modelId="{94D8F401-02E8-4CCD-BDF3-E4EF1E09DA0A}" type="sibTrans" cxnId="{4304146F-EEC9-42DC-A26A-DA8E0A485977}">
      <dgm:prSet custT="1"/>
      <dgm:spPr/>
      <dgm:t>
        <a:bodyPr/>
        <a:lstStyle/>
        <a:p>
          <a:endParaRPr lang="es-CL" sz="1200" dirty="0"/>
        </a:p>
      </dgm:t>
    </dgm:pt>
    <dgm:pt modelId="{E2400506-A03C-4559-8BCB-7EFC3E655894}" type="pres">
      <dgm:prSet presAssocID="{A3A3DBDE-1BB9-4FB2-93BB-46B6BEAB5B9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AE2515D8-ACA7-4E73-B5C7-5FBFE9A32543}" type="pres">
      <dgm:prSet presAssocID="{A3A3DBDE-1BB9-4FB2-93BB-46B6BEAB5B9B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22B74EB-D52F-40B4-ACC0-FC9F8AB6D196}" type="pres">
      <dgm:prSet presAssocID="{A3A3DBDE-1BB9-4FB2-93BB-46B6BEAB5B9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64DBCA6-9811-4E56-BD6C-612EAA806267}" type="pres">
      <dgm:prSet presAssocID="{A3A3DBDE-1BB9-4FB2-93BB-46B6BEAB5B9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F897587-5937-4C74-BF51-D4600EBE7B1E}" type="pres">
      <dgm:prSet presAssocID="{A3A3DBDE-1BB9-4FB2-93BB-46B6BEAB5B9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C1EE59-665C-4A8B-881C-4700CBA43D3D}" type="pres">
      <dgm:prSet presAssocID="{A3A3DBDE-1BB9-4FB2-93BB-46B6BEAB5B9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30EFAAA-AD6C-435C-9D92-AD9D382EEEE6}" type="pres">
      <dgm:prSet presAssocID="{A3A3DBDE-1BB9-4FB2-93BB-46B6BEAB5B9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2E2020A-F87B-41AF-9CBA-1BEF559CE01C}" type="pres">
      <dgm:prSet presAssocID="{A3A3DBDE-1BB9-4FB2-93BB-46B6BEAB5B9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0F92C3-EA50-4C4D-8ED8-D6004B199FD0}" type="pres">
      <dgm:prSet presAssocID="{A3A3DBDE-1BB9-4FB2-93BB-46B6BEAB5B9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B048750-A47E-4C37-A8DA-177DD113031F}" type="pres">
      <dgm:prSet presAssocID="{A3A3DBDE-1BB9-4FB2-93BB-46B6BEAB5B9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1D3F0BB-CE6F-4E9C-8680-2AF3F15D63B0}" type="pres">
      <dgm:prSet presAssocID="{A3A3DBDE-1BB9-4FB2-93BB-46B6BEAB5B9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2A7155E-1F75-45CE-B917-71E8FB84590C}" type="pres">
      <dgm:prSet presAssocID="{A3A3DBDE-1BB9-4FB2-93BB-46B6BEAB5B9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A9D3B7C-4F18-4BC5-A3E5-0CD1E1ED1FD4}" type="pres">
      <dgm:prSet presAssocID="{A3A3DBDE-1BB9-4FB2-93BB-46B6BEAB5B9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94CDDCE-B23A-4050-9FCF-0E545ED560F0}" type="pres">
      <dgm:prSet presAssocID="{A3A3DBDE-1BB9-4FB2-93BB-46B6BEAB5B9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627680-9937-4012-9962-983B75974AA1}" type="pres">
      <dgm:prSet presAssocID="{A3A3DBDE-1BB9-4FB2-93BB-46B6BEAB5B9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F2C7F8E-495A-4DC9-A5B6-790B73E1813B}" type="pres">
      <dgm:prSet presAssocID="{A3A3DBDE-1BB9-4FB2-93BB-46B6BEAB5B9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1090393-65DE-4BF8-B0FC-1FBCEF70735F}" srcId="{A3A3DBDE-1BB9-4FB2-93BB-46B6BEAB5B9B}" destId="{232E7E05-63FC-4185-8975-8C4FD10443F8}" srcOrd="0" destOrd="0" parTransId="{6493ADD7-2A43-4D3F-860C-A7DC747C9B07}" sibTransId="{1A168B69-32E6-46FA-8507-AE7F482C0D8E}"/>
    <dgm:cxn modelId="{FA2EFE85-503C-4572-8ED8-E9ACD13C7099}" srcId="{A3A3DBDE-1BB9-4FB2-93BB-46B6BEAB5B9B}" destId="{424AA4AD-997C-41D4-BD57-3AE72C84E243}" srcOrd="3" destOrd="0" parTransId="{70E6BE71-935D-4ED4-A3A6-215FEA56A19B}" sibTransId="{D311D0C2-77B7-483C-B820-4555253C68F5}"/>
    <dgm:cxn modelId="{365A8BE0-03E2-4F21-81BC-3738E42A2744}" type="presOf" srcId="{1A168B69-32E6-46FA-8507-AE7F482C0D8E}" destId="{82E2020A-F87B-41AF-9CBA-1BEF559CE01C}" srcOrd="0" destOrd="0" presId="urn:microsoft.com/office/officeart/2005/8/layout/vProcess5"/>
    <dgm:cxn modelId="{0D494528-F310-4919-8294-F5858E6D5C77}" type="presOf" srcId="{0C762742-226D-4390-B43C-995F7E41CADC}" destId="{A64DBCA6-9811-4E56-BD6C-612EAA806267}" srcOrd="0" destOrd="0" presId="urn:microsoft.com/office/officeart/2005/8/layout/vProcess5"/>
    <dgm:cxn modelId="{D7CA36A7-DD4B-45E8-87FE-EE433E2B4DD1}" type="presOf" srcId="{232E7E05-63FC-4185-8975-8C4FD10443F8}" destId="{02A7155E-1F75-45CE-B917-71E8FB84590C}" srcOrd="1" destOrd="0" presId="urn:microsoft.com/office/officeart/2005/8/layout/vProcess5"/>
    <dgm:cxn modelId="{6648D0DE-CFAF-4EBE-86CB-A4A90A06B2D2}" type="presOf" srcId="{94D8F401-02E8-4CCD-BDF3-E4EF1E09DA0A}" destId="{3B048750-A47E-4C37-A8DA-177DD113031F}" srcOrd="0" destOrd="0" presId="urn:microsoft.com/office/officeart/2005/8/layout/vProcess5"/>
    <dgm:cxn modelId="{AD3CA2BB-D488-4339-B536-58C00E9FDAA3}" type="presOf" srcId="{232E7E05-63FC-4185-8975-8C4FD10443F8}" destId="{622B74EB-D52F-40B4-ACC0-FC9F8AB6D196}" srcOrd="0" destOrd="0" presId="urn:microsoft.com/office/officeart/2005/8/layout/vProcess5"/>
    <dgm:cxn modelId="{5EF89C7E-8412-4557-BA42-3DDA53CC0615}" type="presOf" srcId="{BFEC72BA-DB0B-46F9-B5BE-76D77C1AC1F3}" destId="{1F2C7F8E-495A-4DC9-A5B6-790B73E1813B}" srcOrd="1" destOrd="0" presId="urn:microsoft.com/office/officeart/2005/8/layout/vProcess5"/>
    <dgm:cxn modelId="{B1789E12-5055-4F66-B528-80C9B17359B2}" type="presOf" srcId="{A3A3DBDE-1BB9-4FB2-93BB-46B6BEAB5B9B}" destId="{E2400506-A03C-4559-8BCB-7EFC3E655894}" srcOrd="0" destOrd="0" presId="urn:microsoft.com/office/officeart/2005/8/layout/vProcess5"/>
    <dgm:cxn modelId="{1A1EA6DB-4A55-4267-9794-711D20ABBD45}" type="presOf" srcId="{4E1C3AAA-CEE4-42E2-B5FC-58F2CC34828E}" destId="{9F897587-5937-4C74-BF51-D4600EBE7B1E}" srcOrd="0" destOrd="0" presId="urn:microsoft.com/office/officeart/2005/8/layout/vProcess5"/>
    <dgm:cxn modelId="{01FE9E3B-02D8-4A71-A2D4-98D15583B380}" srcId="{A3A3DBDE-1BB9-4FB2-93BB-46B6BEAB5B9B}" destId="{BFEC72BA-DB0B-46F9-B5BE-76D77C1AC1F3}" srcOrd="4" destOrd="0" parTransId="{432F0B08-A080-4CA7-A6F1-21701637C8B3}" sibTransId="{1FE59CD2-C35E-4F26-BE02-98C0BD9D9B79}"/>
    <dgm:cxn modelId="{4FCA02EC-1C76-4E87-8896-AE4B936E37E1}" type="presOf" srcId="{AFCD43BB-51DB-4459-A201-7286D4ACBB54}" destId="{4A0F92C3-EA50-4C4D-8ED8-D6004B199FD0}" srcOrd="0" destOrd="0" presId="urn:microsoft.com/office/officeart/2005/8/layout/vProcess5"/>
    <dgm:cxn modelId="{4304146F-EEC9-42DC-A26A-DA8E0A485977}" srcId="{A3A3DBDE-1BB9-4FB2-93BB-46B6BEAB5B9B}" destId="{4E1C3AAA-CEE4-42E2-B5FC-58F2CC34828E}" srcOrd="2" destOrd="0" parTransId="{05C3B9C6-E503-4913-B513-33FBF866A3B6}" sibTransId="{94D8F401-02E8-4CCD-BDF3-E4EF1E09DA0A}"/>
    <dgm:cxn modelId="{EA7DD612-2A58-46A5-989D-6605C6670645}" srcId="{A3A3DBDE-1BB9-4FB2-93BB-46B6BEAB5B9B}" destId="{0C762742-226D-4390-B43C-995F7E41CADC}" srcOrd="1" destOrd="0" parTransId="{46212DBB-732A-4401-81D9-7721C26F4C7B}" sibTransId="{AFCD43BB-51DB-4459-A201-7286D4ACBB54}"/>
    <dgm:cxn modelId="{B49DA484-75BD-43FC-B7AF-6F6A2AC94299}" type="presOf" srcId="{4E1C3AAA-CEE4-42E2-B5FC-58F2CC34828E}" destId="{294CDDCE-B23A-4050-9FCF-0E545ED560F0}" srcOrd="1" destOrd="0" presId="urn:microsoft.com/office/officeart/2005/8/layout/vProcess5"/>
    <dgm:cxn modelId="{8D42F357-2B75-4191-9EB3-6810419D1613}" type="presOf" srcId="{D311D0C2-77B7-483C-B820-4555253C68F5}" destId="{61D3F0BB-CE6F-4E9C-8680-2AF3F15D63B0}" srcOrd="0" destOrd="0" presId="urn:microsoft.com/office/officeart/2005/8/layout/vProcess5"/>
    <dgm:cxn modelId="{CCC546EE-029B-4982-AF61-F2282519FB55}" type="presOf" srcId="{BFEC72BA-DB0B-46F9-B5BE-76D77C1AC1F3}" destId="{D30EFAAA-AD6C-435C-9D92-AD9D382EEEE6}" srcOrd="0" destOrd="0" presId="urn:microsoft.com/office/officeart/2005/8/layout/vProcess5"/>
    <dgm:cxn modelId="{D015A054-E01F-4AA2-9DB1-1DA1748958B6}" type="presOf" srcId="{424AA4AD-997C-41D4-BD57-3AE72C84E243}" destId="{4E627680-9937-4012-9962-983B75974AA1}" srcOrd="1" destOrd="0" presId="urn:microsoft.com/office/officeart/2005/8/layout/vProcess5"/>
    <dgm:cxn modelId="{DB796A35-0946-45D8-9C49-3AAC0E86A3BF}" type="presOf" srcId="{0C762742-226D-4390-B43C-995F7E41CADC}" destId="{4A9D3B7C-4F18-4BC5-A3E5-0CD1E1ED1FD4}" srcOrd="1" destOrd="0" presId="urn:microsoft.com/office/officeart/2005/8/layout/vProcess5"/>
    <dgm:cxn modelId="{E66F88CA-43EB-4ED9-8804-FDC348E915A8}" type="presOf" srcId="{424AA4AD-997C-41D4-BD57-3AE72C84E243}" destId="{A4C1EE59-665C-4A8B-881C-4700CBA43D3D}" srcOrd="0" destOrd="0" presId="urn:microsoft.com/office/officeart/2005/8/layout/vProcess5"/>
    <dgm:cxn modelId="{5E3C3EBE-8B0B-4A9B-92B6-B064A523CE7B}" type="presParOf" srcId="{E2400506-A03C-4559-8BCB-7EFC3E655894}" destId="{AE2515D8-ACA7-4E73-B5C7-5FBFE9A32543}" srcOrd="0" destOrd="0" presId="urn:microsoft.com/office/officeart/2005/8/layout/vProcess5"/>
    <dgm:cxn modelId="{13EA99D3-43E2-4D93-82B5-C41D3BE18E4A}" type="presParOf" srcId="{E2400506-A03C-4559-8BCB-7EFC3E655894}" destId="{622B74EB-D52F-40B4-ACC0-FC9F8AB6D196}" srcOrd="1" destOrd="0" presId="urn:microsoft.com/office/officeart/2005/8/layout/vProcess5"/>
    <dgm:cxn modelId="{7EE8622A-EC9C-4A94-94D3-FB8B15AFA77E}" type="presParOf" srcId="{E2400506-A03C-4559-8BCB-7EFC3E655894}" destId="{A64DBCA6-9811-4E56-BD6C-612EAA806267}" srcOrd="2" destOrd="0" presId="urn:microsoft.com/office/officeart/2005/8/layout/vProcess5"/>
    <dgm:cxn modelId="{8EC200B4-B83D-44E6-B467-97424302D3D4}" type="presParOf" srcId="{E2400506-A03C-4559-8BCB-7EFC3E655894}" destId="{9F897587-5937-4C74-BF51-D4600EBE7B1E}" srcOrd="3" destOrd="0" presId="urn:microsoft.com/office/officeart/2005/8/layout/vProcess5"/>
    <dgm:cxn modelId="{558764B9-BAA3-497C-A297-7038DC7CB60B}" type="presParOf" srcId="{E2400506-A03C-4559-8BCB-7EFC3E655894}" destId="{A4C1EE59-665C-4A8B-881C-4700CBA43D3D}" srcOrd="4" destOrd="0" presId="urn:microsoft.com/office/officeart/2005/8/layout/vProcess5"/>
    <dgm:cxn modelId="{481E5482-D19A-420E-AE93-98CEF447CFBB}" type="presParOf" srcId="{E2400506-A03C-4559-8BCB-7EFC3E655894}" destId="{D30EFAAA-AD6C-435C-9D92-AD9D382EEEE6}" srcOrd="5" destOrd="0" presId="urn:microsoft.com/office/officeart/2005/8/layout/vProcess5"/>
    <dgm:cxn modelId="{921E99B4-E75C-4246-ACDC-24F47D5712A2}" type="presParOf" srcId="{E2400506-A03C-4559-8BCB-7EFC3E655894}" destId="{82E2020A-F87B-41AF-9CBA-1BEF559CE01C}" srcOrd="6" destOrd="0" presId="urn:microsoft.com/office/officeart/2005/8/layout/vProcess5"/>
    <dgm:cxn modelId="{E1F0D458-F6E3-45E4-AA13-A90BC5558C54}" type="presParOf" srcId="{E2400506-A03C-4559-8BCB-7EFC3E655894}" destId="{4A0F92C3-EA50-4C4D-8ED8-D6004B199FD0}" srcOrd="7" destOrd="0" presId="urn:microsoft.com/office/officeart/2005/8/layout/vProcess5"/>
    <dgm:cxn modelId="{BA7E0F7C-E84F-4368-A4EA-AD735EA91992}" type="presParOf" srcId="{E2400506-A03C-4559-8BCB-7EFC3E655894}" destId="{3B048750-A47E-4C37-A8DA-177DD113031F}" srcOrd="8" destOrd="0" presId="urn:microsoft.com/office/officeart/2005/8/layout/vProcess5"/>
    <dgm:cxn modelId="{D0B29EE1-E985-4227-B59A-0EEE814DEE17}" type="presParOf" srcId="{E2400506-A03C-4559-8BCB-7EFC3E655894}" destId="{61D3F0BB-CE6F-4E9C-8680-2AF3F15D63B0}" srcOrd="9" destOrd="0" presId="urn:microsoft.com/office/officeart/2005/8/layout/vProcess5"/>
    <dgm:cxn modelId="{4B23DB03-DAE8-4EDD-B4DA-C08B1CDD4CE7}" type="presParOf" srcId="{E2400506-A03C-4559-8BCB-7EFC3E655894}" destId="{02A7155E-1F75-45CE-B917-71E8FB84590C}" srcOrd="10" destOrd="0" presId="urn:microsoft.com/office/officeart/2005/8/layout/vProcess5"/>
    <dgm:cxn modelId="{64A68458-F039-4322-BCAD-6E5E37C86CBC}" type="presParOf" srcId="{E2400506-A03C-4559-8BCB-7EFC3E655894}" destId="{4A9D3B7C-4F18-4BC5-A3E5-0CD1E1ED1FD4}" srcOrd="11" destOrd="0" presId="urn:microsoft.com/office/officeart/2005/8/layout/vProcess5"/>
    <dgm:cxn modelId="{5F14CE1D-C3BB-409A-9C20-576B7A130C5B}" type="presParOf" srcId="{E2400506-A03C-4559-8BCB-7EFC3E655894}" destId="{294CDDCE-B23A-4050-9FCF-0E545ED560F0}" srcOrd="12" destOrd="0" presId="urn:microsoft.com/office/officeart/2005/8/layout/vProcess5"/>
    <dgm:cxn modelId="{D5473742-252A-48CE-B09E-C64A171D491B}" type="presParOf" srcId="{E2400506-A03C-4559-8BCB-7EFC3E655894}" destId="{4E627680-9937-4012-9962-983B75974AA1}" srcOrd="13" destOrd="0" presId="urn:microsoft.com/office/officeart/2005/8/layout/vProcess5"/>
    <dgm:cxn modelId="{21C21380-1FD8-4ABE-BE81-610999FAFE37}" type="presParOf" srcId="{E2400506-A03C-4559-8BCB-7EFC3E655894}" destId="{1F2C7F8E-495A-4DC9-A5B6-790B73E1813B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 estar firmado por el Director del Proyecto mas los Representantes Institucionales de las todas Instituciones participantes del proyecto</a:t>
          </a:r>
          <a:endParaRPr lang="es-CL" sz="120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carga a la plataforma de S+C</a:t>
          </a:r>
          <a:endParaRPr lang="es-CL" sz="120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6A75AB0-708D-427E-98EB-6F4BEC9244B2}" type="pres">
      <dgm:prSet presAssocID="{220A9538-5CEC-4650-AFC6-E85529DF0D3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9FCF53F3-85B8-4FEF-BE6C-EEAFBDAFF277}" type="pres">
      <dgm:prSet presAssocID="{220A9538-5CEC-4650-AFC6-E85529DF0D3C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66F69277-B408-4A1E-805D-82B064D7882D}" type="pres">
      <dgm:prSet presAssocID="{220A9538-5CEC-4650-AFC6-E85529DF0D3C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FF0426A-E5A4-41FC-9AB5-F19457E375E3}" type="pres">
      <dgm:prSet presAssocID="{220A9538-5CEC-4650-AFC6-E85529DF0D3C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5A1E4A-36BD-4C10-9046-EEF5B7A977A1}" type="pres">
      <dgm:prSet presAssocID="{220A9538-5CEC-4650-AFC6-E85529DF0D3C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913834-A660-4521-A318-A1089A296C75}" type="pres">
      <dgm:prSet presAssocID="{220A9538-5CEC-4650-AFC6-E85529DF0D3C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9CE17E-E646-4BDA-91E1-C5F82DF8B91C}" type="pres">
      <dgm:prSet presAssocID="{220A9538-5CEC-4650-AFC6-E85529DF0D3C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00A488D-2B9F-46EC-A91B-4B493584EA65}" type="pres">
      <dgm:prSet presAssocID="{220A9538-5CEC-4650-AFC6-E85529DF0D3C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8558173-13D5-404E-8AFE-3F1B1408122B}" type="pres">
      <dgm:prSet presAssocID="{220A9538-5CEC-4650-AFC6-E85529DF0D3C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9E70D3-69D0-4B69-963C-FB121E45B633}" type="pres">
      <dgm:prSet presAssocID="{220A9538-5CEC-4650-AFC6-E85529DF0D3C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54149E1-4B61-4A9A-8647-8226F767230A}" type="pres">
      <dgm:prSet presAssocID="{220A9538-5CEC-4650-AFC6-E85529DF0D3C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EA9F-BED4-4F7E-84A4-6EAE49EAFB7B}" type="pres">
      <dgm:prSet presAssocID="{220A9538-5CEC-4650-AFC6-E85529DF0D3C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E8547B-38DB-431B-AABC-63A3D1F1BB11}" type="pres">
      <dgm:prSet presAssocID="{220A9538-5CEC-4650-AFC6-E85529DF0D3C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309E6BA2-F164-4E42-A8BA-0BBF01ADFDA3}" type="presOf" srcId="{92FCB660-24CA-4804-B56A-E0E77B54D127}" destId="{CD913834-A660-4521-A318-A1089A296C75}" srcOrd="0" destOrd="0" presId="urn:microsoft.com/office/officeart/2005/8/layout/vProcess5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C78BCA7A-FD9D-4517-8A8C-0E09A68C74EF}" srcId="{220A9538-5CEC-4650-AFC6-E85529DF0D3C}" destId="{92FCB660-24CA-4804-B56A-E0E77B54D127}" srcOrd="3" destOrd="0" parTransId="{96243826-10DB-453B-BD12-51B4A0B6F929}" sibTransId="{08FD5460-0453-4C58-AEBB-DC465D15DD09}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F0080992-EDB5-4F4B-9047-8D1472337460}" type="presOf" srcId="{220A9538-5CEC-4650-AFC6-E85529DF0D3C}" destId="{06A75AB0-708D-427E-98EB-6F4BEC9244B2}" srcOrd="0" destOrd="0" presId="urn:microsoft.com/office/officeart/2005/8/layout/vProcess5"/>
    <dgm:cxn modelId="{56FACCC9-21CA-4DF2-9BA9-2E1FDAFD75E4}" type="presOf" srcId="{01B9E7B9-6918-40F0-A9B5-8AC1A320F913}" destId="{98558173-13D5-404E-8AFE-3F1B1408122B}" srcOrd="0" destOrd="0" presId="urn:microsoft.com/office/officeart/2005/8/layout/vProcess5"/>
    <dgm:cxn modelId="{53E4D774-121A-4B97-BC48-347DE91EB314}" type="presOf" srcId="{BF0CF35C-A5EB-4387-A750-5D024345AF53}" destId="{F59E70D3-69D0-4B69-963C-FB121E45B633}" srcOrd="1" destOrd="0" presId="urn:microsoft.com/office/officeart/2005/8/layout/vProcess5"/>
    <dgm:cxn modelId="{92A51506-618C-44A1-970E-41A56E438C4E}" type="presOf" srcId="{92FCB660-24CA-4804-B56A-E0E77B54D127}" destId="{DBE8547B-38DB-431B-AABC-63A3D1F1BB11}" srcOrd="1" destOrd="0" presId="urn:microsoft.com/office/officeart/2005/8/layout/vProcess5"/>
    <dgm:cxn modelId="{C2D2D397-15D1-4E21-9CEC-2A89A5A89668}" type="presOf" srcId="{BF0CF35C-A5EB-4387-A750-5D024345AF53}" destId="{66F69277-B408-4A1E-805D-82B064D7882D}" srcOrd="0" destOrd="0" presId="urn:microsoft.com/office/officeart/2005/8/layout/vProcess5"/>
    <dgm:cxn modelId="{BB0FF023-8D7E-4D8A-A941-5A99830FEBAF}" type="presOf" srcId="{1703560B-9368-43A3-A96A-9221DE4FC6D7}" destId="{0FF0426A-E5A4-41FC-9AB5-F19457E375E3}" srcOrd="0" destOrd="0" presId="urn:microsoft.com/office/officeart/2005/8/layout/vProcess5"/>
    <dgm:cxn modelId="{7D8FCF22-D44D-48B1-BD0D-6C2012DF0F3A}" type="presOf" srcId="{3B2C762D-C49B-4753-96D3-52A7F24C6D18}" destId="{E55A1E4A-36BD-4C10-9046-EEF5B7A977A1}" srcOrd="0" destOrd="0" presId="urn:microsoft.com/office/officeart/2005/8/layout/vProcess5"/>
    <dgm:cxn modelId="{5D1FFE92-B930-4E0D-8690-EACA7E9A4CCB}" type="presOf" srcId="{21BF3AF9-05FE-41DB-B6DF-D0B3B21DB8EE}" destId="{4F9CE17E-E646-4BDA-91E1-C5F82DF8B91C}" srcOrd="0" destOrd="0" presId="urn:microsoft.com/office/officeart/2005/8/layout/vProcess5"/>
    <dgm:cxn modelId="{6AD7FAFA-A73A-47C5-980E-3AE31E4426F0}" type="presOf" srcId="{8E3E73A3-590C-437C-8850-93D9BD48700A}" destId="{300A488D-2B9F-46EC-A91B-4B493584EA65}" srcOrd="0" destOrd="0" presId="urn:microsoft.com/office/officeart/2005/8/layout/vProcess5"/>
    <dgm:cxn modelId="{AF1CED1A-5E8C-48E6-AC71-7CBAF19176CF}" type="presOf" srcId="{1703560B-9368-43A3-A96A-9221DE4FC6D7}" destId="{154149E1-4B61-4A9A-8647-8226F767230A}" srcOrd="1" destOrd="0" presId="urn:microsoft.com/office/officeart/2005/8/layout/vProcess5"/>
    <dgm:cxn modelId="{A0DF3A28-76ED-47FE-B014-A4C423B80EE8}" type="presOf" srcId="{3B2C762D-C49B-4753-96D3-52A7F24C6D18}" destId="{2CA2EA9F-BED4-4F7E-84A4-6EAE49EAFB7B}" srcOrd="1" destOrd="0" presId="urn:microsoft.com/office/officeart/2005/8/layout/vProcess5"/>
    <dgm:cxn modelId="{78CF5533-91B7-40C7-8560-70D47E9D384E}" type="presParOf" srcId="{06A75AB0-708D-427E-98EB-6F4BEC9244B2}" destId="{9FCF53F3-85B8-4FEF-BE6C-EEAFBDAFF277}" srcOrd="0" destOrd="0" presId="urn:microsoft.com/office/officeart/2005/8/layout/vProcess5"/>
    <dgm:cxn modelId="{64AC7F27-1B9C-43A9-92E4-8D43192BB59E}" type="presParOf" srcId="{06A75AB0-708D-427E-98EB-6F4BEC9244B2}" destId="{66F69277-B408-4A1E-805D-82B064D7882D}" srcOrd="1" destOrd="0" presId="urn:microsoft.com/office/officeart/2005/8/layout/vProcess5"/>
    <dgm:cxn modelId="{FF60D7F9-DB54-4711-8BD6-0C12B0827A53}" type="presParOf" srcId="{06A75AB0-708D-427E-98EB-6F4BEC9244B2}" destId="{0FF0426A-E5A4-41FC-9AB5-F19457E375E3}" srcOrd="2" destOrd="0" presId="urn:microsoft.com/office/officeart/2005/8/layout/vProcess5"/>
    <dgm:cxn modelId="{21CB6D8F-4A88-4CDA-868D-188825B5697B}" type="presParOf" srcId="{06A75AB0-708D-427E-98EB-6F4BEC9244B2}" destId="{E55A1E4A-36BD-4C10-9046-EEF5B7A977A1}" srcOrd="3" destOrd="0" presId="urn:microsoft.com/office/officeart/2005/8/layout/vProcess5"/>
    <dgm:cxn modelId="{5D6D67A5-C15B-4304-B196-B56758EF340C}" type="presParOf" srcId="{06A75AB0-708D-427E-98EB-6F4BEC9244B2}" destId="{CD913834-A660-4521-A318-A1089A296C75}" srcOrd="4" destOrd="0" presId="urn:microsoft.com/office/officeart/2005/8/layout/vProcess5"/>
    <dgm:cxn modelId="{B4AF4F00-E40D-44DC-9FFB-2964E14F1E0A}" type="presParOf" srcId="{06A75AB0-708D-427E-98EB-6F4BEC9244B2}" destId="{4F9CE17E-E646-4BDA-91E1-C5F82DF8B91C}" srcOrd="5" destOrd="0" presId="urn:microsoft.com/office/officeart/2005/8/layout/vProcess5"/>
    <dgm:cxn modelId="{7E642DBD-391D-478C-9C42-0ED42795D459}" type="presParOf" srcId="{06A75AB0-708D-427E-98EB-6F4BEC9244B2}" destId="{300A488D-2B9F-46EC-A91B-4B493584EA65}" srcOrd="6" destOrd="0" presId="urn:microsoft.com/office/officeart/2005/8/layout/vProcess5"/>
    <dgm:cxn modelId="{A8B9F60F-C114-4A68-B7BC-0C6D844FBADF}" type="presParOf" srcId="{06A75AB0-708D-427E-98EB-6F4BEC9244B2}" destId="{98558173-13D5-404E-8AFE-3F1B1408122B}" srcOrd="7" destOrd="0" presId="urn:microsoft.com/office/officeart/2005/8/layout/vProcess5"/>
    <dgm:cxn modelId="{B679B014-A9B8-4B4A-A1EE-F4A10B12090E}" type="presParOf" srcId="{06A75AB0-708D-427E-98EB-6F4BEC9244B2}" destId="{F59E70D3-69D0-4B69-963C-FB121E45B633}" srcOrd="8" destOrd="0" presId="urn:microsoft.com/office/officeart/2005/8/layout/vProcess5"/>
    <dgm:cxn modelId="{343813EA-CDDF-41E6-ADF9-B7DDDF7299A7}" type="presParOf" srcId="{06A75AB0-708D-427E-98EB-6F4BEC9244B2}" destId="{154149E1-4B61-4A9A-8647-8226F767230A}" srcOrd="9" destOrd="0" presId="urn:microsoft.com/office/officeart/2005/8/layout/vProcess5"/>
    <dgm:cxn modelId="{33EA3B62-6525-4F22-97E8-CA752A8CE5B8}" type="presParOf" srcId="{06A75AB0-708D-427E-98EB-6F4BEC9244B2}" destId="{2CA2EA9F-BED4-4F7E-84A4-6EAE49EAFB7B}" srcOrd="10" destOrd="0" presId="urn:microsoft.com/office/officeart/2005/8/layout/vProcess5"/>
    <dgm:cxn modelId="{3C49D8C5-B738-4DA1-BF14-F38BB1A6A6BD}" type="presParOf" srcId="{06A75AB0-708D-427E-98EB-6F4BEC9244B2}" destId="{DBE8547B-38DB-431B-AABC-63A3D1F1BB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13A0B4A-5E64-42A4-9229-A2E7AF841C9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CC4C255C-9732-4F53-B83A-AD158B09B7A2}">
      <dgm:prSet phldrT="[Texto]"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Contratación y Adquisiciones (Aplica para proyectos IT15-ID15)</a:t>
          </a:r>
          <a:endParaRPr lang="es-CL" sz="1200" dirty="0">
            <a:latin typeface="Calibri" panose="020F0502020204030204" pitchFamily="34" charset="0"/>
          </a:endParaRPr>
        </a:p>
      </dgm:t>
    </dgm:pt>
    <dgm:pt modelId="{764D7FAB-C10E-40A0-8007-195F944153DF}" type="parTrans" cxnId="{3B17E8AA-C203-4CB4-A0AE-78518224B169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F67BDC53-0571-49D3-B8C8-EF694C86D2B9}" type="sibTrans" cxnId="{3B17E8AA-C203-4CB4-A0AE-78518224B169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E16AB98E-507D-4049-85EB-3425C18E2015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Se requiere licitación pública nacional para compras o contrataciones sobre $15.000.001.</a:t>
          </a:r>
          <a:endParaRPr lang="es-CL" sz="1200" dirty="0">
            <a:latin typeface="Calibri" panose="020F0502020204030204" pitchFamily="34" charset="0"/>
          </a:endParaRPr>
        </a:p>
      </dgm:t>
    </dgm:pt>
    <dgm:pt modelId="{C24F9F55-92EF-44CE-8BDB-7700EEA259C3}" type="parTrans" cxnId="{D4ED5E18-E8C6-4A4C-9311-2DD705094A95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449AE5B6-A683-425D-8CA4-2AEE85D57F76}" type="sibTrans" cxnId="{D4ED5E18-E8C6-4A4C-9311-2DD705094A95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6806DE0E-2A09-45D1-BFE9-AC4327317FED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Se requiere 3 cotizaciones para compras o contrataciones entre 500.001 y $15.000.000.</a:t>
          </a:r>
          <a:endParaRPr lang="es-CL" sz="1200" dirty="0">
            <a:latin typeface="Calibri" panose="020F0502020204030204" pitchFamily="34" charset="0"/>
          </a:endParaRPr>
        </a:p>
      </dgm:t>
    </dgm:pt>
    <dgm:pt modelId="{F8458B12-276F-46FB-82BD-B5274ED1DDD1}" type="parTrans" cxnId="{620946AA-932B-4F9A-9851-2945FAC7281F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3DCC5BAF-E834-436A-8DB7-121A2CCEFA8D}" type="sibTrans" cxnId="{620946AA-932B-4F9A-9851-2945FAC7281F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12BC2D5B-59F2-476B-AEF2-D169AB0811CE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Sólo serán consideradas solicitudes realizadas con </a:t>
          </a:r>
          <a:r>
            <a:rPr lang="es-CL" sz="1200" b="1" dirty="0" smtClean="0">
              <a:latin typeface="Calibri" panose="020F0502020204030204" pitchFamily="34" charset="0"/>
            </a:rPr>
            <a:t>anterioridad</a:t>
          </a:r>
          <a:r>
            <a:rPr lang="es-CL" sz="1200" dirty="0" smtClean="0">
              <a:latin typeface="Calibri" panose="020F0502020204030204" pitchFamily="34" charset="0"/>
            </a:rPr>
            <a:t> </a:t>
          </a:r>
          <a:r>
            <a:rPr lang="es-CL" sz="1200" b="1" dirty="0" smtClean="0">
              <a:latin typeface="Calibri" panose="020F0502020204030204" pitchFamily="34" charset="0"/>
            </a:rPr>
            <a:t>a la compra</a:t>
          </a:r>
          <a:r>
            <a:rPr lang="es-CL" sz="1200" dirty="0" smtClean="0">
              <a:latin typeface="Calibri" panose="020F0502020204030204" pitchFamily="34" charset="0"/>
            </a:rPr>
            <a:t>.  No será autorizada ninguna excepción a la norma, cuando la solicitud sea realizada después de efectuada la compra.</a:t>
          </a:r>
          <a:endParaRPr lang="es-CL" sz="1200" dirty="0">
            <a:latin typeface="Calibri" panose="020F0502020204030204" pitchFamily="34" charset="0"/>
          </a:endParaRPr>
        </a:p>
      </dgm:t>
    </dgm:pt>
    <dgm:pt modelId="{4C0A300F-6E3C-46AC-8546-BA7435C0164A}" type="parTrans" cxnId="{ACE6BFBD-64CE-4152-9A17-2C5BD19F9A26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BAE6F85C-13E9-4AAE-AA5B-47A17DEEF45D}" type="sibTrans" cxnId="{ACE6BFBD-64CE-4152-9A17-2C5BD19F9A26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AB74E317-58F5-4D78-97B1-618CB649633F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Excepciones al procedimiento de licitación y/o cotización </a:t>
          </a:r>
          <a:endParaRPr lang="es-CL" sz="1200" dirty="0">
            <a:latin typeface="Calibri" panose="020F0502020204030204" pitchFamily="34" charset="0"/>
          </a:endParaRPr>
        </a:p>
      </dgm:t>
    </dgm:pt>
    <dgm:pt modelId="{437410A5-42DF-4BA6-AC47-0886C06E0616}" type="parTrans" cxnId="{F5ED0B4C-B590-4DEE-BD85-38D59734B650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17EB31F2-A928-4081-912B-73C07818B3A5}" type="sibTrans" cxnId="{F5ED0B4C-B590-4DEE-BD85-38D59734B650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638C6C10-8063-429F-BBE3-0C1B7B5ECCA8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solicitud debe ser enviada a través de una carta firmada por el Director del Proyecto al Encargado de Administración y finanzas de FONDEF. </a:t>
          </a:r>
          <a:r>
            <a:rPr lang="es-CL" sz="1200" b="1" dirty="0" smtClean="0">
              <a:latin typeface="Calibri" panose="020F0502020204030204" pitchFamily="34" charset="0"/>
            </a:rPr>
            <a:t>En esta carta debe hacerse referencia a una o más de las causales de excepción</a:t>
          </a:r>
          <a:r>
            <a:rPr lang="es-CL" sz="1200" dirty="0" smtClean="0">
              <a:latin typeface="Calibri" panose="020F0502020204030204" pitchFamily="34" charset="0"/>
            </a:rPr>
            <a:t>, explicando concretamente por qué es aplicable esta causal a la compra en cuestión; de ser necesario, debe adjuntarse documentación de respaldo. Serán rechazadas solicitudes que no cumplan con estos requerimientos.</a:t>
          </a:r>
        </a:p>
      </dgm:t>
    </dgm:pt>
    <dgm:pt modelId="{301CB5FB-CC74-4631-8C5B-D2EC98E885B9}" type="parTrans" cxnId="{9342E94F-F75A-45E9-9A01-65ACBCDB66CE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2D77DA36-B721-4AE6-9E8C-89979054CE2D}" type="sibTrans" cxnId="{9342E94F-F75A-45E9-9A01-65ACBCDB66CE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A262DD7A-E5AC-417D-ACAF-45885441F843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El Encargado de Administración y finanzas de FONDEF </a:t>
          </a:r>
          <a:r>
            <a:rPr lang="es-CL" sz="1200" b="1" dirty="0" smtClean="0">
              <a:latin typeface="Calibri" panose="020F0502020204030204" pitchFamily="34" charset="0"/>
            </a:rPr>
            <a:t>analizará y evaluara si procede la excepción</a:t>
          </a:r>
          <a:r>
            <a:rPr lang="es-CL" sz="1200" dirty="0" smtClean="0">
              <a:latin typeface="Calibri" panose="020F0502020204030204" pitchFamily="34" charset="0"/>
            </a:rPr>
            <a:t>, en consulta con el ejecutivo de proyecto  correspondiente y si es necesario con el Comité de Área de FONDEF correspondiente, informándole al Director de Proyecto su decisión a través de una carta con copia al Representante Institucional, al ejecutivo de proyecto y al Analista financiero-contable a cargo del proyecto.</a:t>
          </a:r>
        </a:p>
      </dgm:t>
    </dgm:pt>
    <dgm:pt modelId="{2FA8D453-D4CB-407F-8B01-BC51F637353F}" type="parTrans" cxnId="{F2758518-4749-4731-B11E-11A73B9774B8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818F344D-10F2-4A99-BCF0-2B2552667924}" type="sibTrans" cxnId="{F2758518-4749-4731-B11E-11A73B9774B8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5D022928-1A8F-47BA-9CDC-31D9EA217146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carta de autorización, como los antecedentes previos, deben ser guardados junto a los documentos de respaldo de la compra y deben ser presentados en las</a:t>
          </a:r>
          <a:r>
            <a:rPr lang="es-CL" sz="1200" b="1" dirty="0" smtClean="0">
              <a:latin typeface="Calibri" panose="020F0502020204030204" pitchFamily="34" charset="0"/>
            </a:rPr>
            <a:t> rendiciones de cuentas </a:t>
          </a:r>
          <a:r>
            <a:rPr lang="es-CL" sz="1200" dirty="0" smtClean="0">
              <a:latin typeface="Calibri" panose="020F0502020204030204" pitchFamily="34" charset="0"/>
            </a:rPr>
            <a:t>y eventualmente en las auditorías realizadas por el Dpto. de Auditoría Interna de CONICYT y la Contraloría General de la República.</a:t>
          </a:r>
        </a:p>
      </dgm:t>
    </dgm:pt>
    <dgm:pt modelId="{63012737-C0C5-4990-B8E1-66F4C49836D6}" type="parTrans" cxnId="{3730C50D-482F-4A49-A820-C17A9302E0E2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2B0EA119-B6A4-4614-A5FB-563FAC22242D}" type="sibTrans" cxnId="{3730C50D-482F-4A49-A820-C17A9302E0E2}">
      <dgm:prSet/>
      <dgm:spPr/>
      <dgm:t>
        <a:bodyPr/>
        <a:lstStyle/>
        <a:p>
          <a:pPr algn="just"/>
          <a:endParaRPr lang="es-CL" sz="1200">
            <a:latin typeface="Calibri" panose="020F0502020204030204" pitchFamily="34" charset="0"/>
          </a:endParaRPr>
        </a:p>
      </dgm:t>
    </dgm:pt>
    <dgm:pt modelId="{395FACD4-137A-43F0-810F-32C78894D78B}" type="pres">
      <dgm:prSet presAssocID="{F13A0B4A-5E64-42A4-9229-A2E7AF841C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B5D63EB-3050-43E2-9BFA-2C922EFF29B5}" type="pres">
      <dgm:prSet presAssocID="{CC4C255C-9732-4F53-B83A-AD158B09B7A2}" presName="parentLin" presStyleCnt="0"/>
      <dgm:spPr/>
      <dgm:t>
        <a:bodyPr/>
        <a:lstStyle/>
        <a:p>
          <a:endParaRPr lang="es-CL"/>
        </a:p>
      </dgm:t>
    </dgm:pt>
    <dgm:pt modelId="{E15F74A2-485C-4971-A522-541EB90DC61E}" type="pres">
      <dgm:prSet presAssocID="{CC4C255C-9732-4F53-B83A-AD158B09B7A2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442C1FCA-F855-41B9-B24B-C80D6DE02AFC}" type="pres">
      <dgm:prSet presAssocID="{CC4C255C-9732-4F53-B83A-AD158B09B7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E448925-A4CA-4E99-96E6-26969EF3D8EF}" type="pres">
      <dgm:prSet presAssocID="{CC4C255C-9732-4F53-B83A-AD158B09B7A2}" presName="negativeSpace" presStyleCnt="0"/>
      <dgm:spPr/>
      <dgm:t>
        <a:bodyPr/>
        <a:lstStyle/>
        <a:p>
          <a:endParaRPr lang="es-CL"/>
        </a:p>
      </dgm:t>
    </dgm:pt>
    <dgm:pt modelId="{3E9B7343-7D82-4A7E-8642-499370963F99}" type="pres">
      <dgm:prSet presAssocID="{CC4C255C-9732-4F53-B83A-AD158B09B7A2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099348C3-2E6E-45A4-9996-32DB35C8B2A8}" type="pres">
      <dgm:prSet presAssocID="{F67BDC53-0571-49D3-B8C8-EF694C86D2B9}" presName="spaceBetweenRectangles" presStyleCnt="0"/>
      <dgm:spPr/>
      <dgm:t>
        <a:bodyPr/>
        <a:lstStyle/>
        <a:p>
          <a:endParaRPr lang="es-CL"/>
        </a:p>
      </dgm:t>
    </dgm:pt>
    <dgm:pt modelId="{E670470D-C617-4A49-A6D3-C3EDE5DCE809}" type="pres">
      <dgm:prSet presAssocID="{AB74E317-58F5-4D78-97B1-618CB649633F}" presName="parentLin" presStyleCnt="0"/>
      <dgm:spPr/>
      <dgm:t>
        <a:bodyPr/>
        <a:lstStyle/>
        <a:p>
          <a:endParaRPr lang="es-CL"/>
        </a:p>
      </dgm:t>
    </dgm:pt>
    <dgm:pt modelId="{E1CCF7CE-887A-401B-9D57-795995652B85}" type="pres">
      <dgm:prSet presAssocID="{AB74E317-58F5-4D78-97B1-618CB649633F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F85C2163-3E9D-465A-813B-49C5BADEA29E}" type="pres">
      <dgm:prSet presAssocID="{AB74E317-58F5-4D78-97B1-618CB649633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95F3601-E642-4A32-8EDF-55871654B37E}" type="pres">
      <dgm:prSet presAssocID="{AB74E317-58F5-4D78-97B1-618CB649633F}" presName="negativeSpace" presStyleCnt="0"/>
      <dgm:spPr/>
      <dgm:t>
        <a:bodyPr/>
        <a:lstStyle/>
        <a:p>
          <a:endParaRPr lang="es-CL"/>
        </a:p>
      </dgm:t>
    </dgm:pt>
    <dgm:pt modelId="{7B345928-E689-45EA-AFAD-041C33633FD5}" type="pres">
      <dgm:prSet presAssocID="{AB74E317-58F5-4D78-97B1-618CB649633F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6866DA5B-8558-4F42-9F41-62F52CEBF7BA}" type="presOf" srcId="{5D022928-1A8F-47BA-9CDC-31D9EA217146}" destId="{7B345928-E689-45EA-AFAD-041C33633FD5}" srcOrd="0" destOrd="3" presId="urn:microsoft.com/office/officeart/2005/8/layout/list1"/>
    <dgm:cxn modelId="{F2758518-4749-4731-B11E-11A73B9774B8}" srcId="{AB74E317-58F5-4D78-97B1-618CB649633F}" destId="{A262DD7A-E5AC-417D-ACAF-45885441F843}" srcOrd="2" destOrd="0" parTransId="{2FA8D453-D4CB-407F-8B01-BC51F637353F}" sibTransId="{818F344D-10F2-4A99-BCF0-2B2552667924}"/>
    <dgm:cxn modelId="{7ED0423C-A176-4722-B4BC-263D6B93BFB2}" type="presOf" srcId="{AB74E317-58F5-4D78-97B1-618CB649633F}" destId="{E1CCF7CE-887A-401B-9D57-795995652B85}" srcOrd="0" destOrd="0" presId="urn:microsoft.com/office/officeart/2005/8/layout/list1"/>
    <dgm:cxn modelId="{620946AA-932B-4F9A-9851-2945FAC7281F}" srcId="{CC4C255C-9732-4F53-B83A-AD158B09B7A2}" destId="{6806DE0E-2A09-45D1-BFE9-AC4327317FED}" srcOrd="0" destOrd="0" parTransId="{F8458B12-276F-46FB-82BD-B5274ED1DDD1}" sibTransId="{3DCC5BAF-E834-436A-8DB7-121A2CCEFA8D}"/>
    <dgm:cxn modelId="{3C0CAB63-ADAA-42C6-9B03-31477765ABD5}" type="presOf" srcId="{CC4C255C-9732-4F53-B83A-AD158B09B7A2}" destId="{442C1FCA-F855-41B9-B24B-C80D6DE02AFC}" srcOrd="1" destOrd="0" presId="urn:microsoft.com/office/officeart/2005/8/layout/list1"/>
    <dgm:cxn modelId="{3B17E8AA-C203-4CB4-A0AE-78518224B169}" srcId="{F13A0B4A-5E64-42A4-9229-A2E7AF841C9A}" destId="{CC4C255C-9732-4F53-B83A-AD158B09B7A2}" srcOrd="0" destOrd="0" parTransId="{764D7FAB-C10E-40A0-8007-195F944153DF}" sibTransId="{F67BDC53-0571-49D3-B8C8-EF694C86D2B9}"/>
    <dgm:cxn modelId="{AA5E5EC5-1CBF-4E31-9BA0-C1F5E941F4D4}" type="presOf" srcId="{12BC2D5B-59F2-476B-AEF2-D169AB0811CE}" destId="{7B345928-E689-45EA-AFAD-041C33633FD5}" srcOrd="0" destOrd="0" presId="urn:microsoft.com/office/officeart/2005/8/layout/list1"/>
    <dgm:cxn modelId="{E50F4271-3F8A-444A-BADB-05AC5CB6B826}" type="presOf" srcId="{638C6C10-8063-429F-BBE3-0C1B7B5ECCA8}" destId="{7B345928-E689-45EA-AFAD-041C33633FD5}" srcOrd="0" destOrd="1" presId="urn:microsoft.com/office/officeart/2005/8/layout/list1"/>
    <dgm:cxn modelId="{3730C50D-482F-4A49-A820-C17A9302E0E2}" srcId="{AB74E317-58F5-4D78-97B1-618CB649633F}" destId="{5D022928-1A8F-47BA-9CDC-31D9EA217146}" srcOrd="3" destOrd="0" parTransId="{63012737-C0C5-4990-B8E1-66F4C49836D6}" sibTransId="{2B0EA119-B6A4-4614-A5FB-563FAC22242D}"/>
    <dgm:cxn modelId="{5BC64256-E6A0-4F3F-B4D9-3E0D8B2F3FCD}" type="presOf" srcId="{F13A0B4A-5E64-42A4-9229-A2E7AF841C9A}" destId="{395FACD4-137A-43F0-810F-32C78894D78B}" srcOrd="0" destOrd="0" presId="urn:microsoft.com/office/officeart/2005/8/layout/list1"/>
    <dgm:cxn modelId="{052EFB52-29C7-49C1-97E6-F55D3C5FBC07}" type="presOf" srcId="{A262DD7A-E5AC-417D-ACAF-45885441F843}" destId="{7B345928-E689-45EA-AFAD-041C33633FD5}" srcOrd="0" destOrd="2" presId="urn:microsoft.com/office/officeart/2005/8/layout/list1"/>
    <dgm:cxn modelId="{F5ED0B4C-B590-4DEE-BD85-38D59734B650}" srcId="{F13A0B4A-5E64-42A4-9229-A2E7AF841C9A}" destId="{AB74E317-58F5-4D78-97B1-618CB649633F}" srcOrd="1" destOrd="0" parTransId="{437410A5-42DF-4BA6-AC47-0886C06E0616}" sibTransId="{17EB31F2-A928-4081-912B-73C07818B3A5}"/>
    <dgm:cxn modelId="{D4ED5E18-E8C6-4A4C-9311-2DD705094A95}" srcId="{CC4C255C-9732-4F53-B83A-AD158B09B7A2}" destId="{E16AB98E-507D-4049-85EB-3425C18E2015}" srcOrd="1" destOrd="0" parTransId="{C24F9F55-92EF-44CE-8BDB-7700EEA259C3}" sibTransId="{449AE5B6-A683-425D-8CA4-2AEE85D57F76}"/>
    <dgm:cxn modelId="{9342E94F-F75A-45E9-9A01-65ACBCDB66CE}" srcId="{AB74E317-58F5-4D78-97B1-618CB649633F}" destId="{638C6C10-8063-429F-BBE3-0C1B7B5ECCA8}" srcOrd="1" destOrd="0" parTransId="{301CB5FB-CC74-4631-8C5B-D2EC98E885B9}" sibTransId="{2D77DA36-B721-4AE6-9E8C-89979054CE2D}"/>
    <dgm:cxn modelId="{148B4E8D-7A90-44BE-8F47-4FCC62B1F532}" type="presOf" srcId="{CC4C255C-9732-4F53-B83A-AD158B09B7A2}" destId="{E15F74A2-485C-4971-A522-541EB90DC61E}" srcOrd="0" destOrd="0" presId="urn:microsoft.com/office/officeart/2005/8/layout/list1"/>
    <dgm:cxn modelId="{AB429C4D-42A0-4904-B652-711488F58B5C}" type="presOf" srcId="{AB74E317-58F5-4D78-97B1-618CB649633F}" destId="{F85C2163-3E9D-465A-813B-49C5BADEA29E}" srcOrd="1" destOrd="0" presId="urn:microsoft.com/office/officeart/2005/8/layout/list1"/>
    <dgm:cxn modelId="{F5962080-AAD8-4624-93AD-988257B2B970}" type="presOf" srcId="{6806DE0E-2A09-45D1-BFE9-AC4327317FED}" destId="{3E9B7343-7D82-4A7E-8642-499370963F99}" srcOrd="0" destOrd="0" presId="urn:microsoft.com/office/officeart/2005/8/layout/list1"/>
    <dgm:cxn modelId="{C153CCC5-2530-4B7C-81D6-E254625ADFC6}" type="presOf" srcId="{E16AB98E-507D-4049-85EB-3425C18E2015}" destId="{3E9B7343-7D82-4A7E-8642-499370963F99}" srcOrd="0" destOrd="1" presId="urn:microsoft.com/office/officeart/2005/8/layout/list1"/>
    <dgm:cxn modelId="{ACE6BFBD-64CE-4152-9A17-2C5BD19F9A26}" srcId="{AB74E317-58F5-4D78-97B1-618CB649633F}" destId="{12BC2D5B-59F2-476B-AEF2-D169AB0811CE}" srcOrd="0" destOrd="0" parTransId="{4C0A300F-6E3C-46AC-8546-BA7435C0164A}" sibTransId="{BAE6F85C-13E9-4AAE-AA5B-47A17DEEF45D}"/>
    <dgm:cxn modelId="{C9E6BB93-FA27-4AEB-8C10-AB14697DD6EB}" type="presParOf" srcId="{395FACD4-137A-43F0-810F-32C78894D78B}" destId="{0B5D63EB-3050-43E2-9BFA-2C922EFF29B5}" srcOrd="0" destOrd="0" presId="urn:microsoft.com/office/officeart/2005/8/layout/list1"/>
    <dgm:cxn modelId="{BCE0B20C-1263-4D91-9D79-3E5FA00A8EC5}" type="presParOf" srcId="{0B5D63EB-3050-43E2-9BFA-2C922EFF29B5}" destId="{E15F74A2-485C-4971-A522-541EB90DC61E}" srcOrd="0" destOrd="0" presId="urn:microsoft.com/office/officeart/2005/8/layout/list1"/>
    <dgm:cxn modelId="{8CB177FF-2300-4E20-80B8-FAC60044EB97}" type="presParOf" srcId="{0B5D63EB-3050-43E2-9BFA-2C922EFF29B5}" destId="{442C1FCA-F855-41B9-B24B-C80D6DE02AFC}" srcOrd="1" destOrd="0" presId="urn:microsoft.com/office/officeart/2005/8/layout/list1"/>
    <dgm:cxn modelId="{3889E5A5-80EB-4514-82B0-AD963989F876}" type="presParOf" srcId="{395FACD4-137A-43F0-810F-32C78894D78B}" destId="{1E448925-A4CA-4E99-96E6-26969EF3D8EF}" srcOrd="1" destOrd="0" presId="urn:microsoft.com/office/officeart/2005/8/layout/list1"/>
    <dgm:cxn modelId="{63C5FD77-D075-4F00-8B45-9C94B9845CCE}" type="presParOf" srcId="{395FACD4-137A-43F0-810F-32C78894D78B}" destId="{3E9B7343-7D82-4A7E-8642-499370963F99}" srcOrd="2" destOrd="0" presId="urn:microsoft.com/office/officeart/2005/8/layout/list1"/>
    <dgm:cxn modelId="{46D36C96-9B2B-49E6-BE37-250713087FD1}" type="presParOf" srcId="{395FACD4-137A-43F0-810F-32C78894D78B}" destId="{099348C3-2E6E-45A4-9996-32DB35C8B2A8}" srcOrd="3" destOrd="0" presId="urn:microsoft.com/office/officeart/2005/8/layout/list1"/>
    <dgm:cxn modelId="{AEE63A6D-AD17-41DD-A3DF-6DCA5A1F73B8}" type="presParOf" srcId="{395FACD4-137A-43F0-810F-32C78894D78B}" destId="{E670470D-C617-4A49-A6D3-C3EDE5DCE809}" srcOrd="4" destOrd="0" presId="urn:microsoft.com/office/officeart/2005/8/layout/list1"/>
    <dgm:cxn modelId="{BA2758D2-51F3-4716-BFC3-616EB86B5E6C}" type="presParOf" srcId="{E670470D-C617-4A49-A6D3-C3EDE5DCE809}" destId="{E1CCF7CE-887A-401B-9D57-795995652B85}" srcOrd="0" destOrd="0" presId="urn:microsoft.com/office/officeart/2005/8/layout/list1"/>
    <dgm:cxn modelId="{635B9FBC-D996-45C4-9FF7-5B9A742F45BF}" type="presParOf" srcId="{E670470D-C617-4A49-A6D3-C3EDE5DCE809}" destId="{F85C2163-3E9D-465A-813B-49C5BADEA29E}" srcOrd="1" destOrd="0" presId="urn:microsoft.com/office/officeart/2005/8/layout/list1"/>
    <dgm:cxn modelId="{5393BA7F-2FB1-49E1-ADDF-CEEE0060F520}" type="presParOf" srcId="{395FACD4-137A-43F0-810F-32C78894D78B}" destId="{595F3601-E642-4A32-8EDF-55871654B37E}" srcOrd="5" destOrd="0" presId="urn:microsoft.com/office/officeart/2005/8/layout/list1"/>
    <dgm:cxn modelId="{48EA717D-0C0E-41B3-94C8-F05B287F350D}" type="presParOf" srcId="{395FACD4-137A-43F0-810F-32C78894D78B}" destId="{7B345928-E689-45EA-AFAD-041C33633FD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66E904-202B-4AC6-80EC-6A071865E63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A538178F-BA01-42B4-98A7-C78B70456901}">
      <dgm:prSet phldrT="[Texto]" custT="1"/>
      <dgm:spPr/>
      <dgm:t>
        <a:bodyPr/>
        <a:lstStyle/>
        <a:p>
          <a:r>
            <a:rPr lang="es-CL" sz="1500" dirty="0" smtClean="0">
              <a:latin typeface="Calibri" panose="020F0502020204030204" pitchFamily="34" charset="0"/>
            </a:rPr>
            <a:t>Firma de resolución de convenio</a:t>
          </a:r>
          <a:endParaRPr lang="es-CL" sz="1500" dirty="0">
            <a:latin typeface="Calibri" panose="020F0502020204030204" pitchFamily="34" charset="0"/>
          </a:endParaRPr>
        </a:p>
      </dgm:t>
    </dgm:pt>
    <dgm:pt modelId="{F65ECE8F-83EB-4CBF-A1CE-4FAE152568D7}" type="par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D6B3F9C-4FC2-432E-A606-C301102338A7}" type="sibTrans" cxnId="{D70AAA6F-B512-4DFB-8764-7CADFE86F4B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516ECDB-E887-46EC-B2A3-3225CFBBB738}">
      <dgm:prSet phldrT="[Texto]" custT="1"/>
      <dgm:spPr/>
      <dgm:t>
        <a:bodyPr/>
        <a:lstStyle/>
        <a:p>
          <a:r>
            <a:rPr lang="es-CL" sz="1500" dirty="0" smtClean="0">
              <a:latin typeface="Calibri" panose="020F0502020204030204" pitchFamily="34" charset="0"/>
            </a:rPr>
            <a:t>Envió de documento de garantía</a:t>
          </a:r>
          <a:endParaRPr lang="es-CL" sz="1500" dirty="0">
            <a:latin typeface="Calibri" panose="020F0502020204030204" pitchFamily="34" charset="0"/>
          </a:endParaRPr>
        </a:p>
      </dgm:t>
    </dgm:pt>
    <dgm:pt modelId="{F657FDF1-BEB3-472C-8766-D26EF25EC7B0}" type="parTrans" cxnId="{0C73115B-89A9-407B-AA9B-04B5FEBC2AF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4F7246C-415B-46D9-A731-739D8EA59185}" type="sibTrans" cxnId="{0C73115B-89A9-407B-AA9B-04B5FEBC2AF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88AD9-C820-4047-9D8E-03D1F6B61DFB}">
      <dgm:prSet phldrT="[Texto]" custT="1"/>
      <dgm:spPr/>
      <dgm:t>
        <a:bodyPr/>
        <a:lstStyle/>
        <a:p>
          <a:r>
            <a:rPr lang="es-CL" sz="1500" dirty="0" smtClean="0">
              <a:latin typeface="Calibri" panose="020F0502020204030204" pitchFamily="34" charset="0"/>
            </a:rPr>
            <a:t>Informa cuenta corriente exclusiva</a:t>
          </a:r>
          <a:endParaRPr lang="es-CL" sz="1500" dirty="0">
            <a:latin typeface="Calibri" panose="020F0502020204030204" pitchFamily="34" charset="0"/>
          </a:endParaRPr>
        </a:p>
      </dgm:t>
    </dgm:pt>
    <dgm:pt modelId="{7C0C819B-8F1F-4BFB-AAAD-C900C095A544}" type="par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B92B6CF-0FA8-4961-8E03-813D8DA0BFD8}" type="sibTrans" cxnId="{5845DD93-CD87-4441-B31C-4D72D761497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8B9B4EE3-8B01-4728-9104-0AE4DF479D2A}">
      <dgm:prSet phldrT="[Texto]" custT="1"/>
      <dgm:spPr/>
      <dgm:t>
        <a:bodyPr vert="horz"/>
        <a:lstStyle/>
        <a:p>
          <a:r>
            <a:rPr lang="es-CL" sz="1800" dirty="0" smtClean="0">
              <a:latin typeface="Calibri" panose="020F0502020204030204" pitchFamily="34" charset="0"/>
            </a:rPr>
            <a:t>Primer Giro de Fondos</a:t>
          </a:r>
          <a:endParaRPr lang="es-CL" sz="1800" dirty="0">
            <a:latin typeface="Calibri" panose="020F0502020204030204" pitchFamily="34" charset="0"/>
          </a:endParaRPr>
        </a:p>
      </dgm:t>
    </dgm:pt>
    <dgm:pt modelId="{03465CCE-64CA-4FBE-84DC-3274C5128896}" type="par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8C941AE-2994-4A3A-ACED-A03DB20FF35A}" type="sibTrans" cxnId="{66B5D1DD-30EF-4FCE-9372-4DBCB277A29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A4DB200-E94D-4EE7-B661-153C8E451ADA}">
      <dgm:prSet phldrT="[Texto]" custT="1"/>
      <dgm:spPr/>
      <dgm:t>
        <a:bodyPr/>
        <a:lstStyle/>
        <a:p>
          <a:r>
            <a:rPr lang="es-CL" sz="2000" dirty="0" smtClean="0">
              <a:latin typeface="Calibri" panose="020F0502020204030204" pitchFamily="34" charset="0"/>
            </a:rPr>
            <a:t>Primera </a:t>
          </a:r>
          <a:r>
            <a:rPr lang="es-CL" sz="2000" dirty="0" smtClean="0">
              <a:latin typeface="Calibri" panose="020F0502020204030204" pitchFamily="34" charset="0"/>
            </a:rPr>
            <a:t>Garantía</a:t>
          </a:r>
          <a:endParaRPr lang="es-CL" sz="2000" dirty="0">
            <a:latin typeface="Calibri" panose="020F0502020204030204" pitchFamily="34" charset="0"/>
          </a:endParaRPr>
        </a:p>
      </dgm:t>
    </dgm:pt>
    <dgm:pt modelId="{20847EDA-8AD7-45C9-91B9-7EBBFDF367C0}" type="parTrans" cxnId="{001813C8-5BDF-4AF7-9489-BC171C0DCDD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09CB466-41E1-452E-A763-5317E191BB03}" type="sibTrans" cxnId="{001813C8-5BDF-4AF7-9489-BC171C0DCDD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CE232C9-1F45-4A8B-A88D-630749E16859}">
      <dgm:prSet phldrT="[Texto]" custT="1"/>
      <dgm:spPr/>
      <dgm:t>
        <a:bodyPr/>
        <a:lstStyle/>
        <a:p>
          <a:r>
            <a:rPr lang="es-CL" sz="1500" dirty="0" smtClean="0">
              <a:latin typeface="Calibri" panose="020F0502020204030204" pitchFamily="34" charset="0"/>
            </a:rPr>
            <a:t>Los documentos en garantía deberán tener una vigencia de a lo menos 150 (ciento cincuenta) días adicionales por cada desembolso o cuota respecto del período a cubrir con ella (1 año).</a:t>
          </a:r>
          <a:endParaRPr lang="es-CL" sz="1500" dirty="0">
            <a:latin typeface="Calibri" panose="020F0502020204030204" pitchFamily="34" charset="0"/>
          </a:endParaRPr>
        </a:p>
      </dgm:t>
    </dgm:pt>
    <dgm:pt modelId="{106F8742-90A9-4B16-A0EA-08F1D64B3FF7}" type="parTrans" cxnId="{D8FD6845-4574-41BC-90FD-2B18D55CE86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4F3B06CD-9A63-4391-9C20-58444AF35935}" type="sibTrans" cxnId="{D8FD6845-4574-41BC-90FD-2B18D55CE86D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F4057F7-DBF8-4EC6-8282-ACD6FD635B7C}">
      <dgm:prSet phldrT="[Texto]" custT="1"/>
      <dgm:spPr/>
      <dgm:t>
        <a:bodyPr/>
        <a:lstStyle/>
        <a:p>
          <a:r>
            <a:rPr lang="es-CL" sz="15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500" dirty="0">
            <a:latin typeface="Calibri" panose="020F0502020204030204" pitchFamily="34" charset="0"/>
          </a:endParaRPr>
        </a:p>
      </dgm:t>
    </dgm:pt>
    <dgm:pt modelId="{AB95BC6B-F903-4401-BFF9-C1E6B2F32E35}" type="par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206CA59-9E55-4370-A1AD-39461B8EE38C}" type="sibTrans" cxnId="{1CB7E4A1-F3D9-4EFA-AD94-F076A6C2C7E3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A707592-3DFE-4286-A4C1-7EB5477E1EDF}">
      <dgm:prSet phldrT="[Texto]" custT="1"/>
      <dgm:spPr/>
      <dgm:t>
        <a:bodyPr/>
        <a:lstStyle/>
        <a:p>
          <a:r>
            <a:rPr lang="es-CL" sz="1500" dirty="0" smtClean="0">
              <a:latin typeface="Calibri" panose="020F0502020204030204" pitchFamily="34" charset="0"/>
            </a:rPr>
            <a:t>La garantía será validada e incorporada al sistema de Seguimiento y Control.</a:t>
          </a:r>
          <a:endParaRPr lang="es-CL" sz="1500" dirty="0">
            <a:latin typeface="Calibri" panose="020F0502020204030204" pitchFamily="34" charset="0"/>
          </a:endParaRPr>
        </a:p>
      </dgm:t>
    </dgm:pt>
    <dgm:pt modelId="{9F37E67D-8332-4D37-86F5-61BC3D3FE8BE}" type="sibTrans" cxnId="{31426116-587E-4B4F-A01F-0B0BA10AD0A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ABE1D12-0DEB-4E3E-8E30-F79657925045}" type="parTrans" cxnId="{31426116-587E-4B4F-A01F-0B0BA10AD0A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C9A264C-3281-4D95-B264-2D0A28484492}">
      <dgm:prSet phldrT="[Texto]" custT="1"/>
      <dgm:spPr/>
      <dgm:t>
        <a:bodyPr/>
        <a:lstStyle/>
        <a:p>
          <a:r>
            <a:rPr lang="es-CL" sz="1500" dirty="0" smtClean="0">
              <a:latin typeface="Calibri" panose="020F0502020204030204" pitchFamily="34" charset="0"/>
            </a:rPr>
            <a:t>Este documento deberá ser enviado al Encargado de Garantías en FONDEF</a:t>
          </a:r>
          <a:endParaRPr lang="es-CL" sz="1500" dirty="0">
            <a:latin typeface="Calibri" panose="020F0502020204030204" pitchFamily="34" charset="0"/>
          </a:endParaRPr>
        </a:p>
      </dgm:t>
    </dgm:pt>
    <dgm:pt modelId="{DF3BB246-508C-4AB6-A18A-02210F8DA53C}" type="sibTrans" cxnId="{105E365E-567E-4F80-9B69-5DED17DCCE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8299CA5-664B-45A1-A9CC-82039FAE35FE}" type="parTrans" cxnId="{105E365E-567E-4F80-9B69-5DED17DCCE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9D2F9B86-B0D4-4C81-B85E-A57FA691B25E}" type="pres">
      <dgm:prSet presAssocID="{7A66E904-202B-4AC6-80EC-6A071865E6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A3A7A28-6C47-40A5-83C7-41E7C2AD67EF}" type="pres">
      <dgm:prSet presAssocID="{8B9B4EE3-8B01-4728-9104-0AE4DF479D2A}" presName="parentLin" presStyleCnt="0"/>
      <dgm:spPr/>
      <dgm:t>
        <a:bodyPr/>
        <a:lstStyle/>
        <a:p>
          <a:endParaRPr lang="es-CL"/>
        </a:p>
      </dgm:t>
    </dgm:pt>
    <dgm:pt modelId="{D2F489FC-E3F9-4421-BBCB-861E5DAF736C}" type="pres">
      <dgm:prSet presAssocID="{8B9B4EE3-8B01-4728-9104-0AE4DF479D2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9786A530-929C-4826-956D-5452222D19E0}" type="pres">
      <dgm:prSet presAssocID="{8B9B4EE3-8B01-4728-9104-0AE4DF479D2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CAEA9FF-BFF2-4AA3-A87B-971B10EA58F3}" type="pres">
      <dgm:prSet presAssocID="{8B9B4EE3-8B01-4728-9104-0AE4DF479D2A}" presName="negativeSpace" presStyleCnt="0"/>
      <dgm:spPr/>
      <dgm:t>
        <a:bodyPr/>
        <a:lstStyle/>
        <a:p>
          <a:endParaRPr lang="es-CL"/>
        </a:p>
      </dgm:t>
    </dgm:pt>
    <dgm:pt modelId="{C5D0FEB7-DFEE-45DC-9AAB-B05DDD114CBE}" type="pres">
      <dgm:prSet presAssocID="{8B9B4EE3-8B01-4728-9104-0AE4DF479D2A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7FFE4F02-44C6-4F64-8390-18A1308EBCAC}" type="pres">
      <dgm:prSet presAssocID="{B8C941AE-2994-4A3A-ACED-A03DB20FF35A}" presName="spaceBetweenRectangles" presStyleCnt="0"/>
      <dgm:spPr/>
      <dgm:t>
        <a:bodyPr/>
        <a:lstStyle/>
        <a:p>
          <a:endParaRPr lang="es-CL"/>
        </a:p>
      </dgm:t>
    </dgm:pt>
    <dgm:pt modelId="{EF10D8AA-4140-424C-A849-51F85B48FC32}" type="pres">
      <dgm:prSet presAssocID="{BA4DB200-E94D-4EE7-B661-153C8E451ADA}" presName="parentLin" presStyleCnt="0"/>
      <dgm:spPr/>
      <dgm:t>
        <a:bodyPr/>
        <a:lstStyle/>
        <a:p>
          <a:endParaRPr lang="es-CL"/>
        </a:p>
      </dgm:t>
    </dgm:pt>
    <dgm:pt modelId="{33B29B76-2DE1-4558-B686-A0F39BC7AD85}" type="pres">
      <dgm:prSet presAssocID="{BA4DB200-E94D-4EE7-B661-153C8E451ADA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D84A5FB-4552-4630-A7BA-6993CDB68E6A}" type="pres">
      <dgm:prSet presAssocID="{BA4DB200-E94D-4EE7-B661-153C8E451A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3B58221-7AC6-43CF-B919-97BF8BD24530}" type="pres">
      <dgm:prSet presAssocID="{BA4DB200-E94D-4EE7-B661-153C8E451ADA}" presName="negativeSpace" presStyleCnt="0"/>
      <dgm:spPr/>
      <dgm:t>
        <a:bodyPr/>
        <a:lstStyle/>
        <a:p>
          <a:endParaRPr lang="es-CL"/>
        </a:p>
      </dgm:t>
    </dgm:pt>
    <dgm:pt modelId="{D3A9AEF8-641A-4465-9705-5A020132929C}" type="pres">
      <dgm:prSet presAssocID="{BA4DB200-E94D-4EE7-B661-153C8E451ADA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001813C8-5BDF-4AF7-9489-BC171C0DCDD2}" srcId="{7A66E904-202B-4AC6-80EC-6A071865E632}" destId="{BA4DB200-E94D-4EE7-B661-153C8E451ADA}" srcOrd="1" destOrd="0" parTransId="{20847EDA-8AD7-45C9-91B9-7EBBFDF367C0}" sibTransId="{009CB466-41E1-452E-A763-5317E191BB03}"/>
    <dgm:cxn modelId="{31426116-587E-4B4F-A01F-0B0BA10AD0A1}" srcId="{BA4DB200-E94D-4EE7-B661-153C8E451ADA}" destId="{1A707592-3DFE-4286-A4C1-7EB5477E1EDF}" srcOrd="2" destOrd="0" parTransId="{FABE1D12-0DEB-4E3E-8E30-F79657925045}" sibTransId="{9F37E67D-8332-4D37-86F5-61BC3D3FE8BE}"/>
    <dgm:cxn modelId="{596046A9-B14D-4DC6-AAED-A328116CCDE5}" type="presOf" srcId="{2C9A264C-3281-4D95-B264-2D0A28484492}" destId="{D3A9AEF8-641A-4465-9705-5A020132929C}" srcOrd="0" destOrd="1" presId="urn:microsoft.com/office/officeart/2005/8/layout/list1"/>
    <dgm:cxn modelId="{D8FD6845-4574-41BC-90FD-2B18D55CE86D}" srcId="{BA4DB200-E94D-4EE7-B661-153C8E451ADA}" destId="{DCE232C9-1F45-4A8B-A88D-630749E16859}" srcOrd="0" destOrd="0" parTransId="{106F8742-90A9-4B16-A0EA-08F1D64B3FF7}" sibTransId="{4F3B06CD-9A63-4391-9C20-58444AF35935}"/>
    <dgm:cxn modelId="{B41F577A-AF85-434F-9FB6-DAB17FACFD40}" type="presOf" srcId="{DCE232C9-1F45-4A8B-A88D-630749E16859}" destId="{D3A9AEF8-641A-4465-9705-5A020132929C}" srcOrd="0" destOrd="0" presId="urn:microsoft.com/office/officeart/2005/8/layout/list1"/>
    <dgm:cxn modelId="{5845DD93-CD87-4441-B31C-4D72D7614978}" srcId="{8B9B4EE3-8B01-4728-9104-0AE4DF479D2A}" destId="{1A788AD9-C820-4047-9D8E-03D1F6B61DFB}" srcOrd="3" destOrd="0" parTransId="{7C0C819B-8F1F-4BFB-AAAD-C900C095A544}" sibTransId="{0B92B6CF-0FA8-4961-8E03-813D8DA0BFD8}"/>
    <dgm:cxn modelId="{45BEF577-0382-4B69-87C7-60EFC6E4740D}" type="presOf" srcId="{BA4DB200-E94D-4EE7-B661-153C8E451ADA}" destId="{33B29B76-2DE1-4558-B686-A0F39BC7AD85}" srcOrd="0" destOrd="0" presId="urn:microsoft.com/office/officeart/2005/8/layout/list1"/>
    <dgm:cxn modelId="{B6DB9241-FD08-40D5-8810-66E8E16D86D2}" type="presOf" srcId="{8B9B4EE3-8B01-4728-9104-0AE4DF479D2A}" destId="{D2F489FC-E3F9-4421-BBCB-861E5DAF736C}" srcOrd="0" destOrd="0" presId="urn:microsoft.com/office/officeart/2005/8/layout/list1"/>
    <dgm:cxn modelId="{7A839A28-61C6-48B9-AC97-DFD637D16A24}" type="presOf" srcId="{7516ECDB-E887-46EC-B2A3-3225CFBBB738}" destId="{C5D0FEB7-DFEE-45DC-9AAB-B05DDD114CBE}" srcOrd="0" destOrd="2" presId="urn:microsoft.com/office/officeart/2005/8/layout/list1"/>
    <dgm:cxn modelId="{66B5D1DD-30EF-4FCE-9372-4DBCB277A299}" srcId="{7A66E904-202B-4AC6-80EC-6A071865E632}" destId="{8B9B4EE3-8B01-4728-9104-0AE4DF479D2A}" srcOrd="0" destOrd="0" parTransId="{03465CCE-64CA-4FBE-84DC-3274C5128896}" sibTransId="{B8C941AE-2994-4A3A-ACED-A03DB20FF35A}"/>
    <dgm:cxn modelId="{96AB4ACC-D1F0-436A-B0DB-91E50A5B582D}" type="presOf" srcId="{7A66E904-202B-4AC6-80EC-6A071865E632}" destId="{9D2F9B86-B0D4-4C81-B85E-A57FA691B25E}" srcOrd="0" destOrd="0" presId="urn:microsoft.com/office/officeart/2005/8/layout/list1"/>
    <dgm:cxn modelId="{105E365E-567E-4F80-9B69-5DED17DCCE5E}" srcId="{BA4DB200-E94D-4EE7-B661-153C8E451ADA}" destId="{2C9A264C-3281-4D95-B264-2D0A28484492}" srcOrd="1" destOrd="0" parTransId="{B8299CA5-664B-45A1-A9CC-82039FAE35FE}" sibTransId="{DF3BB246-508C-4AB6-A18A-02210F8DA53C}"/>
    <dgm:cxn modelId="{578434F9-DA0E-4026-9072-355991A21D7B}" type="presOf" srcId="{1A788AD9-C820-4047-9D8E-03D1F6B61DFB}" destId="{C5D0FEB7-DFEE-45DC-9AAB-B05DDD114CBE}" srcOrd="0" destOrd="3" presId="urn:microsoft.com/office/officeart/2005/8/layout/list1"/>
    <dgm:cxn modelId="{F7045A90-42D4-4EE4-853D-2F4BDC819F35}" type="presOf" srcId="{BA4DB200-E94D-4EE7-B661-153C8E451ADA}" destId="{0D84A5FB-4552-4630-A7BA-6993CDB68E6A}" srcOrd="1" destOrd="0" presId="urn:microsoft.com/office/officeart/2005/8/layout/list1"/>
    <dgm:cxn modelId="{D70AAA6F-B512-4DFB-8764-7CADFE86F4B5}" srcId="{8B9B4EE3-8B01-4728-9104-0AE4DF479D2A}" destId="{A538178F-BA01-42B4-98A7-C78B70456901}" srcOrd="1" destOrd="0" parTransId="{F65ECE8F-83EB-4CBF-A1CE-4FAE152568D7}" sibTransId="{4D6B3F9C-4FC2-432E-A606-C301102338A7}"/>
    <dgm:cxn modelId="{905A4435-3E69-462E-A824-1A619CC36CB0}" type="presOf" srcId="{8B9B4EE3-8B01-4728-9104-0AE4DF479D2A}" destId="{9786A530-929C-4826-956D-5452222D19E0}" srcOrd="1" destOrd="0" presId="urn:microsoft.com/office/officeart/2005/8/layout/list1"/>
    <dgm:cxn modelId="{8D7041C3-CCC1-4EA7-9472-8AAD63AA7468}" type="presOf" srcId="{0F4057F7-DBF8-4EC6-8282-ACD6FD635B7C}" destId="{C5D0FEB7-DFEE-45DC-9AAB-B05DDD114CBE}" srcOrd="0" destOrd="0" presId="urn:microsoft.com/office/officeart/2005/8/layout/list1"/>
    <dgm:cxn modelId="{0C73115B-89A9-407B-AA9B-04B5FEBC2AFA}" srcId="{8B9B4EE3-8B01-4728-9104-0AE4DF479D2A}" destId="{7516ECDB-E887-46EC-B2A3-3225CFBBB738}" srcOrd="2" destOrd="0" parTransId="{F657FDF1-BEB3-472C-8766-D26EF25EC7B0}" sibTransId="{54F7246C-415B-46D9-A731-739D8EA59185}"/>
    <dgm:cxn modelId="{75F5C5D7-60FA-48AC-89EB-330F424F0060}" type="presOf" srcId="{A538178F-BA01-42B4-98A7-C78B70456901}" destId="{C5D0FEB7-DFEE-45DC-9AAB-B05DDD114CBE}" srcOrd="0" destOrd="1" presId="urn:microsoft.com/office/officeart/2005/8/layout/list1"/>
    <dgm:cxn modelId="{1CB7E4A1-F3D9-4EFA-AD94-F076A6C2C7E3}" srcId="{8B9B4EE3-8B01-4728-9104-0AE4DF479D2A}" destId="{0F4057F7-DBF8-4EC6-8282-ACD6FD635B7C}" srcOrd="0" destOrd="0" parTransId="{AB95BC6B-F903-4401-BFF9-C1E6B2F32E35}" sibTransId="{0206CA59-9E55-4370-A1AD-39461B8EE38C}"/>
    <dgm:cxn modelId="{5A6C4C5E-2208-4DA6-B362-CC94155FB241}" type="presOf" srcId="{1A707592-3DFE-4286-A4C1-7EB5477E1EDF}" destId="{D3A9AEF8-641A-4465-9705-5A020132929C}" srcOrd="0" destOrd="2" presId="urn:microsoft.com/office/officeart/2005/8/layout/list1"/>
    <dgm:cxn modelId="{F2628698-12DC-4442-B05C-C0EF7A4F2EE0}" type="presParOf" srcId="{9D2F9B86-B0D4-4C81-B85E-A57FA691B25E}" destId="{8A3A7A28-6C47-40A5-83C7-41E7C2AD67EF}" srcOrd="0" destOrd="0" presId="urn:microsoft.com/office/officeart/2005/8/layout/list1"/>
    <dgm:cxn modelId="{32D395B1-709C-4A25-8E48-304F185EECE4}" type="presParOf" srcId="{8A3A7A28-6C47-40A5-83C7-41E7C2AD67EF}" destId="{D2F489FC-E3F9-4421-BBCB-861E5DAF736C}" srcOrd="0" destOrd="0" presId="urn:microsoft.com/office/officeart/2005/8/layout/list1"/>
    <dgm:cxn modelId="{4EB85065-F95B-4FB1-8BE7-5639975EEC26}" type="presParOf" srcId="{8A3A7A28-6C47-40A5-83C7-41E7C2AD67EF}" destId="{9786A530-929C-4826-956D-5452222D19E0}" srcOrd="1" destOrd="0" presId="urn:microsoft.com/office/officeart/2005/8/layout/list1"/>
    <dgm:cxn modelId="{6E32C846-5DAB-4D7D-BBE8-C1A2B50F4914}" type="presParOf" srcId="{9D2F9B86-B0D4-4C81-B85E-A57FA691B25E}" destId="{4CAEA9FF-BFF2-4AA3-A87B-971B10EA58F3}" srcOrd="1" destOrd="0" presId="urn:microsoft.com/office/officeart/2005/8/layout/list1"/>
    <dgm:cxn modelId="{599A0DA0-C652-49FB-8ACD-F8D9DADC3ACC}" type="presParOf" srcId="{9D2F9B86-B0D4-4C81-B85E-A57FA691B25E}" destId="{C5D0FEB7-DFEE-45DC-9AAB-B05DDD114CBE}" srcOrd="2" destOrd="0" presId="urn:microsoft.com/office/officeart/2005/8/layout/list1"/>
    <dgm:cxn modelId="{3654895D-3230-4FBD-9D5C-B30EF9D771A0}" type="presParOf" srcId="{9D2F9B86-B0D4-4C81-B85E-A57FA691B25E}" destId="{7FFE4F02-44C6-4F64-8390-18A1308EBCAC}" srcOrd="3" destOrd="0" presId="urn:microsoft.com/office/officeart/2005/8/layout/list1"/>
    <dgm:cxn modelId="{B4FDE8D9-AA87-489A-9506-E3C42D735DD7}" type="presParOf" srcId="{9D2F9B86-B0D4-4C81-B85E-A57FA691B25E}" destId="{EF10D8AA-4140-424C-A849-51F85B48FC32}" srcOrd="4" destOrd="0" presId="urn:microsoft.com/office/officeart/2005/8/layout/list1"/>
    <dgm:cxn modelId="{76EB6833-5F6F-4EF7-8650-2DD970F9DEBE}" type="presParOf" srcId="{EF10D8AA-4140-424C-A849-51F85B48FC32}" destId="{33B29B76-2DE1-4558-B686-A0F39BC7AD85}" srcOrd="0" destOrd="0" presId="urn:microsoft.com/office/officeart/2005/8/layout/list1"/>
    <dgm:cxn modelId="{42FDFF31-B601-4FEC-A338-CCD21975D981}" type="presParOf" srcId="{EF10D8AA-4140-424C-A849-51F85B48FC32}" destId="{0D84A5FB-4552-4630-A7BA-6993CDB68E6A}" srcOrd="1" destOrd="0" presId="urn:microsoft.com/office/officeart/2005/8/layout/list1"/>
    <dgm:cxn modelId="{895AE724-A707-42C6-A970-321D38285864}" type="presParOf" srcId="{9D2F9B86-B0D4-4C81-B85E-A57FA691B25E}" destId="{13B58221-7AC6-43CF-B919-97BF8BD24530}" srcOrd="5" destOrd="0" presId="urn:microsoft.com/office/officeart/2005/8/layout/list1"/>
    <dgm:cxn modelId="{5C1E0315-E114-4D24-AA38-90FFBF3D676C}" type="presParOf" srcId="{9D2F9B86-B0D4-4C81-B85E-A57FA691B25E}" destId="{D3A9AEF8-641A-4465-9705-5A020132929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43166D-A4F1-455E-A6A4-253AEF238E5C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2182AEC5-1AA0-438E-8C83-1477B70EC651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Declaración de Gastos y Aportes</a:t>
          </a:r>
          <a:endParaRPr lang="es-CL" sz="1600" dirty="0">
            <a:latin typeface="Calibri" panose="020F0502020204030204" pitchFamily="34" charset="0"/>
          </a:endParaRPr>
        </a:p>
      </dgm:t>
    </dgm:pt>
    <dgm:pt modelId="{0DEE8DED-1E8C-4EA8-867C-EACBC992CA3B}" type="parTrans" cxnId="{FAB82EAB-4EEF-4FC8-A8D2-780C16A692BF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086398E9-CBBA-4F1F-BBF6-A887A03CEB78}" type="sibTrans" cxnId="{FAB82EAB-4EEF-4FC8-A8D2-780C16A692BF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306EB841-FAA5-4C36-B3D9-690B317173E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Rendición de Cuentas</a:t>
          </a:r>
          <a:endParaRPr lang="es-CL" sz="1600" dirty="0">
            <a:latin typeface="Calibri" panose="020F0502020204030204" pitchFamily="34" charset="0"/>
          </a:endParaRPr>
        </a:p>
      </dgm:t>
    </dgm:pt>
    <dgm:pt modelId="{BD96761A-252E-42AE-9755-DE42AA1F2028}" type="parTrans" cxnId="{52E8A9A1-DA03-464E-8290-E1E3501D1319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B5FE952-C91C-4ACB-8EC3-356090CD72F6}" type="sibTrans" cxnId="{52E8A9A1-DA03-464E-8290-E1E3501D1319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490D4865-417B-475A-9FFA-791188F10B84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Rebaja de Deuda</a:t>
          </a:r>
          <a:endParaRPr lang="es-CL" sz="1600" dirty="0">
            <a:latin typeface="Calibri" panose="020F0502020204030204" pitchFamily="34" charset="0"/>
          </a:endParaRPr>
        </a:p>
      </dgm:t>
    </dgm:pt>
    <dgm:pt modelId="{1142F0B8-9684-47EE-A59E-8B37146B6502}" type="sib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799E382F-696E-4AD8-9FE0-3AEDBD66344B}" type="parTrans" cxnId="{65291250-39D2-4CFF-83DF-9FE129E3750C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66AF86AD-F156-4F88-8937-D94908BD7071}" type="pres">
      <dgm:prSet presAssocID="{A243166D-A4F1-455E-A6A4-253AEF238E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5971580-89CD-422B-A6B9-D04AFDD97562}" type="pres">
      <dgm:prSet presAssocID="{2182AEC5-1AA0-438E-8C83-1477B70EC6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EE5D0E3-2E9C-4984-B341-B4D6FC43F699}" type="pres">
      <dgm:prSet presAssocID="{086398E9-CBBA-4F1F-BBF6-A887A03CEB78}" presName="spacerL" presStyleCnt="0"/>
      <dgm:spPr/>
      <dgm:t>
        <a:bodyPr/>
        <a:lstStyle/>
        <a:p>
          <a:endParaRPr lang="es-CL"/>
        </a:p>
      </dgm:t>
    </dgm:pt>
    <dgm:pt modelId="{BE1AEFC9-6879-4A68-B2A4-EA18F0CE1999}" type="pres">
      <dgm:prSet presAssocID="{086398E9-CBBA-4F1F-BBF6-A887A03CEB78}" presName="sibTrans" presStyleLbl="sibTrans2D1" presStyleIdx="0" presStyleCnt="2"/>
      <dgm:spPr/>
      <dgm:t>
        <a:bodyPr/>
        <a:lstStyle/>
        <a:p>
          <a:endParaRPr lang="es-CL"/>
        </a:p>
      </dgm:t>
    </dgm:pt>
    <dgm:pt modelId="{BF2B998E-37C1-4EBB-9A4C-C271BA3931D4}" type="pres">
      <dgm:prSet presAssocID="{086398E9-CBBA-4F1F-BBF6-A887A03CEB78}" presName="spacerR" presStyleCnt="0"/>
      <dgm:spPr/>
      <dgm:t>
        <a:bodyPr/>
        <a:lstStyle/>
        <a:p>
          <a:endParaRPr lang="es-CL"/>
        </a:p>
      </dgm:t>
    </dgm:pt>
    <dgm:pt modelId="{4157E908-A3A0-4F9F-B035-6F1E6366C461}" type="pres">
      <dgm:prSet presAssocID="{306EB841-FAA5-4C36-B3D9-690B317173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71F0E5-0B1E-4F40-BAFF-8CE475CEDE4A}" type="pres">
      <dgm:prSet presAssocID="{BB5FE952-C91C-4ACB-8EC3-356090CD72F6}" presName="spacerL" presStyleCnt="0"/>
      <dgm:spPr/>
      <dgm:t>
        <a:bodyPr/>
        <a:lstStyle/>
        <a:p>
          <a:endParaRPr lang="es-CL"/>
        </a:p>
      </dgm:t>
    </dgm:pt>
    <dgm:pt modelId="{45BD56B5-54D0-436C-89A8-2A6643DCBD27}" type="pres">
      <dgm:prSet presAssocID="{BB5FE952-C91C-4ACB-8EC3-356090CD72F6}" presName="sibTrans" presStyleLbl="sibTrans2D1" presStyleIdx="1" presStyleCnt="2"/>
      <dgm:spPr/>
      <dgm:t>
        <a:bodyPr/>
        <a:lstStyle/>
        <a:p>
          <a:endParaRPr lang="es-CL"/>
        </a:p>
      </dgm:t>
    </dgm:pt>
    <dgm:pt modelId="{26EAC69D-474D-464C-9ADF-26123B94A31C}" type="pres">
      <dgm:prSet presAssocID="{BB5FE952-C91C-4ACB-8EC3-356090CD72F6}" presName="spacerR" presStyleCnt="0"/>
      <dgm:spPr/>
      <dgm:t>
        <a:bodyPr/>
        <a:lstStyle/>
        <a:p>
          <a:endParaRPr lang="es-CL"/>
        </a:p>
      </dgm:t>
    </dgm:pt>
    <dgm:pt modelId="{03398970-1332-45F3-B450-29E401DFBA53}" type="pres">
      <dgm:prSet presAssocID="{490D4865-417B-475A-9FFA-791188F10B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AB82EAB-4EEF-4FC8-A8D2-780C16A692BF}" srcId="{A243166D-A4F1-455E-A6A4-253AEF238E5C}" destId="{2182AEC5-1AA0-438E-8C83-1477B70EC651}" srcOrd="0" destOrd="0" parTransId="{0DEE8DED-1E8C-4EA8-867C-EACBC992CA3B}" sibTransId="{086398E9-CBBA-4F1F-BBF6-A887A03CEB78}"/>
    <dgm:cxn modelId="{DDE67D8D-5828-4BE5-A66C-69D06519EDFF}" type="presOf" srcId="{2182AEC5-1AA0-438E-8C83-1477B70EC651}" destId="{15971580-89CD-422B-A6B9-D04AFDD97562}" srcOrd="0" destOrd="0" presId="urn:microsoft.com/office/officeart/2005/8/layout/equation1"/>
    <dgm:cxn modelId="{3823D9A5-A359-420E-9DF9-4B0D689188A5}" type="presOf" srcId="{086398E9-CBBA-4F1F-BBF6-A887A03CEB78}" destId="{BE1AEFC9-6879-4A68-B2A4-EA18F0CE1999}" srcOrd="0" destOrd="0" presId="urn:microsoft.com/office/officeart/2005/8/layout/equation1"/>
    <dgm:cxn modelId="{6E5F8E02-8CCF-4CCA-BE50-3592A54040B5}" type="presOf" srcId="{490D4865-417B-475A-9FFA-791188F10B84}" destId="{03398970-1332-45F3-B450-29E401DFBA53}" srcOrd="0" destOrd="0" presId="urn:microsoft.com/office/officeart/2005/8/layout/equation1"/>
    <dgm:cxn modelId="{4276A6E3-A66F-490C-B8F3-8AEF8998E3EF}" type="presOf" srcId="{306EB841-FAA5-4C36-B3D9-690B317173EE}" destId="{4157E908-A3A0-4F9F-B035-6F1E6366C461}" srcOrd="0" destOrd="0" presId="urn:microsoft.com/office/officeart/2005/8/layout/equation1"/>
    <dgm:cxn modelId="{497179E1-C47C-4261-BADC-43656ED8E146}" type="presOf" srcId="{BB5FE952-C91C-4ACB-8EC3-356090CD72F6}" destId="{45BD56B5-54D0-436C-89A8-2A6643DCBD27}" srcOrd="0" destOrd="0" presId="urn:microsoft.com/office/officeart/2005/8/layout/equation1"/>
    <dgm:cxn modelId="{65291250-39D2-4CFF-83DF-9FE129E3750C}" srcId="{A243166D-A4F1-455E-A6A4-253AEF238E5C}" destId="{490D4865-417B-475A-9FFA-791188F10B84}" srcOrd="2" destOrd="0" parTransId="{799E382F-696E-4AD8-9FE0-3AEDBD66344B}" sibTransId="{1142F0B8-9684-47EE-A59E-8B37146B6502}"/>
    <dgm:cxn modelId="{7136AB88-3FCE-4ABB-A539-B947EB7F7031}" type="presOf" srcId="{A243166D-A4F1-455E-A6A4-253AEF238E5C}" destId="{66AF86AD-F156-4F88-8937-D94908BD7071}" srcOrd="0" destOrd="0" presId="urn:microsoft.com/office/officeart/2005/8/layout/equation1"/>
    <dgm:cxn modelId="{52E8A9A1-DA03-464E-8290-E1E3501D1319}" srcId="{A243166D-A4F1-455E-A6A4-253AEF238E5C}" destId="{306EB841-FAA5-4C36-B3D9-690B317173EE}" srcOrd="1" destOrd="0" parTransId="{BD96761A-252E-42AE-9755-DE42AA1F2028}" sibTransId="{BB5FE952-C91C-4ACB-8EC3-356090CD72F6}"/>
    <dgm:cxn modelId="{BA74C6EF-D1CB-4095-B17E-45419BBF1372}" type="presParOf" srcId="{66AF86AD-F156-4F88-8937-D94908BD7071}" destId="{15971580-89CD-422B-A6B9-D04AFDD97562}" srcOrd="0" destOrd="0" presId="urn:microsoft.com/office/officeart/2005/8/layout/equation1"/>
    <dgm:cxn modelId="{6CC89C14-4DBA-4D76-B768-7B64209565C7}" type="presParOf" srcId="{66AF86AD-F156-4F88-8937-D94908BD7071}" destId="{4EE5D0E3-2E9C-4984-B341-B4D6FC43F699}" srcOrd="1" destOrd="0" presId="urn:microsoft.com/office/officeart/2005/8/layout/equation1"/>
    <dgm:cxn modelId="{3E2A9FD2-FB48-4ACB-A06F-BBCAAF1E3EB1}" type="presParOf" srcId="{66AF86AD-F156-4F88-8937-D94908BD7071}" destId="{BE1AEFC9-6879-4A68-B2A4-EA18F0CE1999}" srcOrd="2" destOrd="0" presId="urn:microsoft.com/office/officeart/2005/8/layout/equation1"/>
    <dgm:cxn modelId="{EC47779D-DF2F-468A-B18B-6D81F447185B}" type="presParOf" srcId="{66AF86AD-F156-4F88-8937-D94908BD7071}" destId="{BF2B998E-37C1-4EBB-9A4C-C271BA3931D4}" srcOrd="3" destOrd="0" presId="urn:microsoft.com/office/officeart/2005/8/layout/equation1"/>
    <dgm:cxn modelId="{3E43D745-90D7-44D2-BF5C-7A1D01C27576}" type="presParOf" srcId="{66AF86AD-F156-4F88-8937-D94908BD7071}" destId="{4157E908-A3A0-4F9F-B035-6F1E6366C461}" srcOrd="4" destOrd="0" presId="urn:microsoft.com/office/officeart/2005/8/layout/equation1"/>
    <dgm:cxn modelId="{44A6E0FB-444D-4B8D-94F6-7E3D4814F4B2}" type="presParOf" srcId="{66AF86AD-F156-4F88-8937-D94908BD7071}" destId="{D971F0E5-0B1E-4F40-BAFF-8CE475CEDE4A}" srcOrd="5" destOrd="0" presId="urn:microsoft.com/office/officeart/2005/8/layout/equation1"/>
    <dgm:cxn modelId="{8F5F1EA6-330E-48E7-89EF-B885BEF4D7F3}" type="presParOf" srcId="{66AF86AD-F156-4F88-8937-D94908BD7071}" destId="{45BD56B5-54D0-436C-89A8-2A6643DCBD27}" srcOrd="6" destOrd="0" presId="urn:microsoft.com/office/officeart/2005/8/layout/equation1"/>
    <dgm:cxn modelId="{F24ECA7F-565F-436D-B6E1-909ABB30A92C}" type="presParOf" srcId="{66AF86AD-F156-4F88-8937-D94908BD7071}" destId="{26EAC69D-474D-464C-9ADF-26123B94A31C}" srcOrd="7" destOrd="0" presId="urn:microsoft.com/office/officeart/2005/8/layout/equation1"/>
    <dgm:cxn modelId="{7B26311D-43F2-4BF5-A980-536436F318C8}" type="presParOf" srcId="{66AF86AD-F156-4F88-8937-D94908BD7071}" destId="{03398970-1332-45F3-B450-29E401DFBA5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C49A40-36C0-4EDC-872F-71BC25FC0B27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A72D40E0-0228-4B5B-A215-8FD9625C45F5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Giro de Fondos</a:t>
          </a:r>
          <a:endParaRPr lang="es-CL" sz="1600" dirty="0">
            <a:latin typeface="Calibri" panose="020F0502020204030204" pitchFamily="34" charset="0"/>
          </a:endParaRPr>
        </a:p>
      </dgm:t>
    </dgm:pt>
    <dgm:pt modelId="{CCB09EBD-9B2B-4A67-A6E2-7629FB8E06BA}" type="parTrans" cxnId="{84046003-3839-413C-980C-460874A4B0D6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4816C2ED-DDE7-4093-8FCE-506C148BF24E}" type="sibTrans" cxnId="{84046003-3839-413C-980C-460874A4B0D6}">
      <dgm:prSet custT="1"/>
      <dgm:spPr/>
      <dgm:t>
        <a:bodyPr/>
        <a:lstStyle/>
        <a:p>
          <a:endParaRPr lang="es-CL" sz="1600" dirty="0">
            <a:latin typeface="Calibri" panose="020F0502020204030204" pitchFamily="34" charset="0"/>
          </a:endParaRPr>
        </a:p>
      </dgm:t>
    </dgm:pt>
    <dgm:pt modelId="{C2562840-A171-4AE0-95C0-153251C7059E}">
      <dgm:prSet phldrT="[Texto]" custT="1"/>
      <dgm:spPr/>
      <dgm:t>
        <a:bodyPr/>
        <a:lstStyle/>
        <a:p>
          <a:r>
            <a:rPr lang="es-CL" sz="1600" dirty="0" smtClean="0">
              <a:latin typeface="Calibri" panose="020F0502020204030204" pitchFamily="34" charset="0"/>
            </a:rPr>
            <a:t>Constituye deuda con CONICYT</a:t>
          </a:r>
          <a:endParaRPr lang="es-CL" sz="1600" dirty="0">
            <a:latin typeface="Calibri" panose="020F0502020204030204" pitchFamily="34" charset="0"/>
          </a:endParaRPr>
        </a:p>
      </dgm:t>
    </dgm:pt>
    <dgm:pt modelId="{940DFC52-6370-4B62-B070-E76C66667F16}" type="par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202C22C8-FFB8-400F-92DB-6D7743ADB647}" type="sibTrans" cxnId="{27A00482-B7AA-425D-A990-6F978D94B700}">
      <dgm:prSet/>
      <dgm:spPr/>
      <dgm:t>
        <a:bodyPr/>
        <a:lstStyle/>
        <a:p>
          <a:endParaRPr lang="es-CL" sz="1600">
            <a:latin typeface="Calibri" panose="020F0502020204030204" pitchFamily="34" charset="0"/>
          </a:endParaRPr>
        </a:p>
      </dgm:t>
    </dgm:pt>
    <dgm:pt modelId="{B77C89EE-F622-4467-A6AE-C2403532A07B}" type="pres">
      <dgm:prSet presAssocID="{A1C49A40-36C0-4EDC-872F-71BC25FC0B27}" presName="linearFlow" presStyleCnt="0">
        <dgm:presLayoutVars>
          <dgm:dir/>
          <dgm:resizeHandles val="exact"/>
        </dgm:presLayoutVars>
      </dgm:prSet>
      <dgm:spPr/>
    </dgm:pt>
    <dgm:pt modelId="{0ED05907-F72F-43EF-8E04-2FCE8C1C7792}" type="pres">
      <dgm:prSet presAssocID="{A72D40E0-0228-4B5B-A215-8FD9625C45F5}" presName="node" presStyleLbl="node1" presStyleIdx="0" presStyleCnt="2" custLinFactNeighborY="-482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982F204-1781-45A7-937B-7DB3A1E0183F}" type="pres">
      <dgm:prSet presAssocID="{4816C2ED-DDE7-4093-8FCE-506C148BF24E}" presName="spacerL" presStyleCnt="0"/>
      <dgm:spPr/>
    </dgm:pt>
    <dgm:pt modelId="{1A9C5060-41D0-40BC-898E-2BB3E3C41AA8}" type="pres">
      <dgm:prSet presAssocID="{4816C2ED-DDE7-4093-8FCE-506C148BF24E}" presName="sibTrans" presStyleLbl="sibTrans2D1" presStyleIdx="0" presStyleCnt="1"/>
      <dgm:spPr/>
      <dgm:t>
        <a:bodyPr/>
        <a:lstStyle/>
        <a:p>
          <a:endParaRPr lang="es-CL"/>
        </a:p>
      </dgm:t>
    </dgm:pt>
    <dgm:pt modelId="{5E4004FD-ECD3-4D10-8362-8B3078A5D156}" type="pres">
      <dgm:prSet presAssocID="{4816C2ED-DDE7-4093-8FCE-506C148BF24E}" presName="spacerR" presStyleCnt="0"/>
      <dgm:spPr/>
    </dgm:pt>
    <dgm:pt modelId="{021D7D48-A2E1-4F52-A08A-E2AAFC110624}" type="pres">
      <dgm:prSet presAssocID="{C2562840-A171-4AE0-95C0-153251C7059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CA5EFD6-F049-49BC-959A-6F014D1BB01C}" type="presOf" srcId="{A1C49A40-36C0-4EDC-872F-71BC25FC0B27}" destId="{B77C89EE-F622-4467-A6AE-C2403532A07B}" srcOrd="0" destOrd="0" presId="urn:microsoft.com/office/officeart/2005/8/layout/equation1"/>
    <dgm:cxn modelId="{27A00482-B7AA-425D-A990-6F978D94B700}" srcId="{A1C49A40-36C0-4EDC-872F-71BC25FC0B27}" destId="{C2562840-A171-4AE0-95C0-153251C7059E}" srcOrd="1" destOrd="0" parTransId="{940DFC52-6370-4B62-B070-E76C66667F16}" sibTransId="{202C22C8-FFB8-400F-92DB-6D7743ADB647}"/>
    <dgm:cxn modelId="{A994118C-EEA0-443B-8ECF-4E47D00B335D}" type="presOf" srcId="{C2562840-A171-4AE0-95C0-153251C7059E}" destId="{021D7D48-A2E1-4F52-A08A-E2AAFC110624}" srcOrd="0" destOrd="0" presId="urn:microsoft.com/office/officeart/2005/8/layout/equation1"/>
    <dgm:cxn modelId="{84046003-3839-413C-980C-460874A4B0D6}" srcId="{A1C49A40-36C0-4EDC-872F-71BC25FC0B27}" destId="{A72D40E0-0228-4B5B-A215-8FD9625C45F5}" srcOrd="0" destOrd="0" parTransId="{CCB09EBD-9B2B-4A67-A6E2-7629FB8E06BA}" sibTransId="{4816C2ED-DDE7-4093-8FCE-506C148BF24E}"/>
    <dgm:cxn modelId="{77BABC0D-6FF2-437F-AD16-26011F23DE95}" type="presOf" srcId="{4816C2ED-DDE7-4093-8FCE-506C148BF24E}" destId="{1A9C5060-41D0-40BC-898E-2BB3E3C41AA8}" srcOrd="0" destOrd="0" presId="urn:microsoft.com/office/officeart/2005/8/layout/equation1"/>
    <dgm:cxn modelId="{EC7CBC1D-CF51-44F7-A871-0D0F687F1CCB}" type="presOf" srcId="{A72D40E0-0228-4B5B-A215-8FD9625C45F5}" destId="{0ED05907-F72F-43EF-8E04-2FCE8C1C7792}" srcOrd="0" destOrd="0" presId="urn:microsoft.com/office/officeart/2005/8/layout/equation1"/>
    <dgm:cxn modelId="{9A2AD1BE-3DEA-4A09-BB4B-D7D20E994FD5}" type="presParOf" srcId="{B77C89EE-F622-4467-A6AE-C2403532A07B}" destId="{0ED05907-F72F-43EF-8E04-2FCE8C1C7792}" srcOrd="0" destOrd="0" presId="urn:microsoft.com/office/officeart/2005/8/layout/equation1"/>
    <dgm:cxn modelId="{A5CF4050-A35D-46D4-81FD-4B11A1FF3A8C}" type="presParOf" srcId="{B77C89EE-F622-4467-A6AE-C2403532A07B}" destId="{F982F204-1781-45A7-937B-7DB3A1E0183F}" srcOrd="1" destOrd="0" presId="urn:microsoft.com/office/officeart/2005/8/layout/equation1"/>
    <dgm:cxn modelId="{1552AA12-8842-4403-BD19-5CE662AFE152}" type="presParOf" srcId="{B77C89EE-F622-4467-A6AE-C2403532A07B}" destId="{1A9C5060-41D0-40BC-898E-2BB3E3C41AA8}" srcOrd="2" destOrd="0" presId="urn:microsoft.com/office/officeart/2005/8/layout/equation1"/>
    <dgm:cxn modelId="{25DCFD15-E8B9-47B2-B418-FB5FA47463F3}" type="presParOf" srcId="{B77C89EE-F622-4467-A6AE-C2403532A07B}" destId="{5E4004FD-ECD3-4D10-8362-8B3078A5D156}" srcOrd="3" destOrd="0" presId="urn:microsoft.com/office/officeart/2005/8/layout/equation1"/>
    <dgm:cxn modelId="{F83BD7EC-7224-4514-9BF2-433A4E9BD516}" type="presParOf" srcId="{B77C89EE-F622-4467-A6AE-C2403532A07B}" destId="{021D7D48-A2E1-4F52-A08A-E2AAFC110624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303CF4-FC04-44AE-8CC3-E577022E09F9}" type="doc">
      <dgm:prSet loTypeId="urn:microsoft.com/office/officeart/2005/8/layout/v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A7366D82-4BC4-4E59-B645-D23C100AA74E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gm:t>
    </dgm:pt>
    <dgm:pt modelId="{DFA84497-9EBC-434F-9646-39943B8CD207}" type="parTrans" cxnId="{3E805995-4C16-4BC1-9881-9E6E6720DDAB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2CE3D37-1C06-43E5-9895-8BAB59FBBF3A}" type="sibTrans" cxnId="{3E805995-4C16-4BC1-9881-9E6E6720DDAB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C11E4B29-B23F-4F2C-A2B3-4230E50D73B3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gm:t>
    </dgm:pt>
    <dgm:pt modelId="{A351B6B8-72AA-431E-BCAA-FBBA0D56E34F}" type="parTrans" cxnId="{B4EA3374-45F2-4980-9D98-9BA1D9855DC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9B12646-DBA2-4F3F-817C-113940899B9E}" type="sibTrans" cxnId="{B4EA3374-45F2-4980-9D98-9BA1D9855DC4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72A3087B-6D28-4962-85E1-366CC7C5F3F2}">
      <dgm:prSet custT="1"/>
      <dgm:spPr>
        <a:ln>
          <a:solidFill>
            <a:srgbClr val="4774AB"/>
          </a:solidFill>
        </a:ln>
      </dgm:spPr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24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morosa.</a:t>
          </a:r>
        </a:p>
      </dgm:t>
    </dgm:pt>
    <dgm:pt modelId="{C3AAADA7-C475-4273-8E94-3CF7BE80E41E}" type="par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2F9594E-750C-4933-A8AB-8B84BC206E36}" type="sibTrans" cxnId="{7DEEC4AC-D86D-4ABA-811E-5B3F08C5EA3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EE340A5-45DC-4919-AC19-BC96A36CCC50}">
      <dgm:prSet custT="1"/>
      <dgm:spPr/>
      <dgm:t>
        <a:bodyPr/>
        <a:lstStyle/>
        <a:p>
          <a:pPr algn="just"/>
          <a:r>
            <a:rPr lang="es-CL" sz="1200" dirty="0" smtClean="0">
              <a:latin typeface="Calibri" panose="020F0502020204030204" pitchFamily="34" charset="0"/>
            </a:rPr>
            <a:t>Después de </a:t>
          </a:r>
          <a:r>
            <a:rPr lang="es-CL" sz="1200" b="1" i="1" dirty="0" smtClean="0">
              <a:latin typeface="Calibri" panose="020F0502020204030204" pitchFamily="34" charset="0"/>
            </a:rPr>
            <a:t>12 meses </a:t>
          </a:r>
          <a:r>
            <a:rPr lang="es-CL" sz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dirty="0" smtClean="0">
              <a:latin typeface="Calibri" panose="020F0502020204030204" pitchFamily="34" charset="0"/>
            </a:rPr>
            <a:t>vencida</a:t>
          </a:r>
          <a:r>
            <a:rPr lang="es-CL" sz="1200" dirty="0" smtClean="0">
              <a:latin typeface="Calibri" panose="020F0502020204030204" pitchFamily="34" charset="0"/>
            </a:rPr>
            <a:t>.</a:t>
          </a:r>
        </a:p>
      </dgm:t>
    </dgm:pt>
    <dgm:pt modelId="{A1243230-9865-4296-ABA1-105FE9338EC1}" type="parTrans" cxnId="{C3185734-0051-4529-8648-76A825EE40E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5EC625A-952B-451B-88D9-4865FF952C47}" type="sibTrans" cxnId="{C3185734-0051-4529-8648-76A825EE40E9}">
      <dgm:prSet custT="1"/>
      <dgm:spPr/>
      <dgm:t>
        <a:bodyPr/>
        <a:lstStyle/>
        <a:p>
          <a:endParaRPr lang="es-CL" sz="1200" dirty="0">
            <a:latin typeface="Calibri" panose="020F0502020204030204" pitchFamily="34" charset="0"/>
          </a:endParaRPr>
        </a:p>
      </dgm:t>
    </dgm:pt>
    <dgm:pt modelId="{8AEF8B3F-169E-4BE6-AF18-F5959E55B95B}" type="pres">
      <dgm:prSet presAssocID="{F9303CF4-FC04-44AE-8CC3-E577022E09F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6324199-6C3D-4392-A8A6-BEC97926492B}" type="pres">
      <dgm:prSet presAssocID="{F9303CF4-FC04-44AE-8CC3-E577022E09F9}" presName="dummyMaxCanvas" presStyleCnt="0">
        <dgm:presLayoutVars/>
      </dgm:prSet>
      <dgm:spPr/>
      <dgm:t>
        <a:bodyPr/>
        <a:lstStyle/>
        <a:p>
          <a:endParaRPr lang="es-CL"/>
        </a:p>
      </dgm:t>
    </dgm:pt>
    <dgm:pt modelId="{E28723A3-5490-4B3E-9815-29D2ABFEBBBB}" type="pres">
      <dgm:prSet presAssocID="{F9303CF4-FC04-44AE-8CC3-E577022E09F9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BD7CE3E-B5D5-44BC-B8AD-627108F120C0}" type="pres">
      <dgm:prSet presAssocID="{F9303CF4-FC04-44AE-8CC3-E577022E09F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EF5FB03-E282-47DB-AD07-3D8C5F47047F}" type="pres">
      <dgm:prSet presAssocID="{F9303CF4-FC04-44AE-8CC3-E577022E09F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7CCC78F-653B-4294-9CCF-7C4947BBF9F0}" type="pres">
      <dgm:prSet presAssocID="{F9303CF4-FC04-44AE-8CC3-E577022E09F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B40C164-5A9C-45F3-8B60-E48C09BFF81D}" type="pres">
      <dgm:prSet presAssocID="{F9303CF4-FC04-44AE-8CC3-E577022E09F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69FC97-9716-41B0-BFC2-703740A00C98}" type="pres">
      <dgm:prSet presAssocID="{F9303CF4-FC04-44AE-8CC3-E577022E09F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1391C0-B76B-4F06-8D90-85D8CE532784}" type="pres">
      <dgm:prSet presAssocID="{F9303CF4-FC04-44AE-8CC3-E577022E09F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7AE797B-76CC-4D88-A37A-ADC330818022}" type="pres">
      <dgm:prSet presAssocID="{F9303CF4-FC04-44AE-8CC3-E577022E09F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8B723B-294A-4C04-8583-9F22F4D08CFC}" type="pres">
      <dgm:prSet presAssocID="{F9303CF4-FC04-44AE-8CC3-E577022E09F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D7E3815-E7CB-493D-9819-A72D05BE047B}" type="pres">
      <dgm:prSet presAssocID="{F9303CF4-FC04-44AE-8CC3-E577022E09F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AD752A-1F4D-4176-B926-007145B4E077}" type="pres">
      <dgm:prSet presAssocID="{F9303CF4-FC04-44AE-8CC3-E577022E09F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C3185734-0051-4529-8648-76A825EE40E9}" srcId="{F9303CF4-FC04-44AE-8CC3-E577022E09F9}" destId="{EEE340A5-45DC-4919-AC19-BC96A36CCC50}" srcOrd="2" destOrd="0" parTransId="{A1243230-9865-4296-ABA1-105FE9338EC1}" sibTransId="{A5EC625A-952B-451B-88D9-4865FF952C47}"/>
    <dgm:cxn modelId="{5F3B21D2-CC06-4336-9994-597E1C718A63}" type="presOf" srcId="{A7366D82-4BC4-4E59-B645-D23C100AA74E}" destId="{E28723A3-5490-4B3E-9815-29D2ABFEBBBB}" srcOrd="0" destOrd="0" presId="urn:microsoft.com/office/officeart/2005/8/layout/vProcess5"/>
    <dgm:cxn modelId="{A88EF0BF-EC98-4303-AFE9-4FAFA695268F}" type="presOf" srcId="{C11E4B29-B23F-4F2C-A2B3-4230E50D73B3}" destId="{1BD7CE3E-B5D5-44BC-B8AD-627108F120C0}" srcOrd="0" destOrd="0" presId="urn:microsoft.com/office/officeart/2005/8/layout/vProcess5"/>
    <dgm:cxn modelId="{C6C202DE-D841-4AE3-92ED-8F5DAB261D7B}" type="presOf" srcId="{C2CE3D37-1C06-43E5-9895-8BAB59FBBF3A}" destId="{FB40C164-5A9C-45F3-8B60-E48C09BFF81D}" srcOrd="0" destOrd="0" presId="urn:microsoft.com/office/officeart/2005/8/layout/vProcess5"/>
    <dgm:cxn modelId="{2D7600CC-62F3-4F24-9E16-655855D61902}" type="presOf" srcId="{72A3087B-6D28-4962-85E1-366CC7C5F3F2}" destId="{5AAD752A-1F4D-4176-B926-007145B4E077}" srcOrd="1" destOrd="0" presId="urn:microsoft.com/office/officeart/2005/8/layout/vProcess5"/>
    <dgm:cxn modelId="{1177444A-B8FC-4687-BF3C-47BF00F7CF87}" type="presOf" srcId="{72A3087B-6D28-4962-85E1-366CC7C5F3F2}" destId="{17CCC78F-653B-4294-9CCF-7C4947BBF9F0}" srcOrd="0" destOrd="0" presId="urn:microsoft.com/office/officeart/2005/8/layout/vProcess5"/>
    <dgm:cxn modelId="{83E7C975-C8EA-43CC-8E12-0E1F354428E3}" type="presOf" srcId="{F9303CF4-FC04-44AE-8CC3-E577022E09F9}" destId="{8AEF8B3F-169E-4BE6-AF18-F5959E55B95B}" srcOrd="0" destOrd="0" presId="urn:microsoft.com/office/officeart/2005/8/layout/vProcess5"/>
    <dgm:cxn modelId="{A9701167-2FCE-421D-9F21-2CD54FCEBC36}" type="presOf" srcId="{C11E4B29-B23F-4F2C-A2B3-4230E50D73B3}" destId="{B58B723B-294A-4C04-8583-9F22F4D08CFC}" srcOrd="1" destOrd="0" presId="urn:microsoft.com/office/officeart/2005/8/layout/vProcess5"/>
    <dgm:cxn modelId="{B4EA3374-45F2-4980-9D98-9BA1D9855DC4}" srcId="{F9303CF4-FC04-44AE-8CC3-E577022E09F9}" destId="{C11E4B29-B23F-4F2C-A2B3-4230E50D73B3}" srcOrd="1" destOrd="0" parTransId="{A351B6B8-72AA-431E-BCAA-FBBA0D56E34F}" sibTransId="{29B12646-DBA2-4F3F-817C-113940899B9E}"/>
    <dgm:cxn modelId="{6CCABFCF-70A1-47A4-9F33-B9CBCCE85507}" type="presOf" srcId="{EEE340A5-45DC-4919-AC19-BC96A36CCC50}" destId="{7EF5FB03-E282-47DB-AD07-3D8C5F47047F}" srcOrd="0" destOrd="0" presId="urn:microsoft.com/office/officeart/2005/8/layout/vProcess5"/>
    <dgm:cxn modelId="{3E805995-4C16-4BC1-9881-9E6E6720DDAB}" srcId="{F9303CF4-FC04-44AE-8CC3-E577022E09F9}" destId="{A7366D82-4BC4-4E59-B645-D23C100AA74E}" srcOrd="0" destOrd="0" parTransId="{DFA84497-9EBC-434F-9646-39943B8CD207}" sibTransId="{C2CE3D37-1C06-43E5-9895-8BAB59FBBF3A}"/>
    <dgm:cxn modelId="{EBBEAB4A-601C-46B2-9C4E-B293CB1B0E08}" type="presOf" srcId="{EEE340A5-45DC-4919-AC19-BC96A36CCC50}" destId="{7D7E3815-E7CB-493D-9819-A72D05BE047B}" srcOrd="1" destOrd="0" presId="urn:microsoft.com/office/officeart/2005/8/layout/vProcess5"/>
    <dgm:cxn modelId="{7DEEC4AC-D86D-4ABA-811E-5B3F08C5EA32}" srcId="{F9303CF4-FC04-44AE-8CC3-E577022E09F9}" destId="{72A3087B-6D28-4962-85E1-366CC7C5F3F2}" srcOrd="3" destOrd="0" parTransId="{C3AAADA7-C475-4273-8E94-3CF7BE80E41E}" sibTransId="{52F9594E-750C-4933-A8AB-8B84BC206E36}"/>
    <dgm:cxn modelId="{0F851B15-ED44-4E9E-BB61-4801A2C0D0A3}" type="presOf" srcId="{A5EC625A-952B-451B-88D9-4865FF952C47}" destId="{F01391C0-B76B-4F06-8D90-85D8CE532784}" srcOrd="0" destOrd="0" presId="urn:microsoft.com/office/officeart/2005/8/layout/vProcess5"/>
    <dgm:cxn modelId="{07B40317-7AA4-45CA-B2C6-7790538E27E5}" type="presOf" srcId="{29B12646-DBA2-4F3F-817C-113940899B9E}" destId="{8169FC97-9716-41B0-BFC2-703740A00C98}" srcOrd="0" destOrd="0" presId="urn:microsoft.com/office/officeart/2005/8/layout/vProcess5"/>
    <dgm:cxn modelId="{FBDDEC85-C0D3-48B2-A017-0D81257B7768}" type="presOf" srcId="{A7366D82-4BC4-4E59-B645-D23C100AA74E}" destId="{07AE797B-76CC-4D88-A37A-ADC330818022}" srcOrd="1" destOrd="0" presId="urn:microsoft.com/office/officeart/2005/8/layout/vProcess5"/>
    <dgm:cxn modelId="{25878D13-88CF-49AB-ACF5-0D4745570B16}" type="presParOf" srcId="{8AEF8B3F-169E-4BE6-AF18-F5959E55B95B}" destId="{36324199-6C3D-4392-A8A6-BEC97926492B}" srcOrd="0" destOrd="0" presId="urn:microsoft.com/office/officeart/2005/8/layout/vProcess5"/>
    <dgm:cxn modelId="{F0639F73-EDE4-4DE8-A086-A0DE503C29C6}" type="presParOf" srcId="{8AEF8B3F-169E-4BE6-AF18-F5959E55B95B}" destId="{E28723A3-5490-4B3E-9815-29D2ABFEBBBB}" srcOrd="1" destOrd="0" presId="urn:microsoft.com/office/officeart/2005/8/layout/vProcess5"/>
    <dgm:cxn modelId="{63F0653D-450E-4A8A-BB23-8EB3BBE5445C}" type="presParOf" srcId="{8AEF8B3F-169E-4BE6-AF18-F5959E55B95B}" destId="{1BD7CE3E-B5D5-44BC-B8AD-627108F120C0}" srcOrd="2" destOrd="0" presId="urn:microsoft.com/office/officeart/2005/8/layout/vProcess5"/>
    <dgm:cxn modelId="{9773A3A6-5A68-4D81-9711-6073AC02DF88}" type="presParOf" srcId="{8AEF8B3F-169E-4BE6-AF18-F5959E55B95B}" destId="{7EF5FB03-E282-47DB-AD07-3D8C5F47047F}" srcOrd="3" destOrd="0" presId="urn:microsoft.com/office/officeart/2005/8/layout/vProcess5"/>
    <dgm:cxn modelId="{088CA312-286B-4E9A-AA5A-9A1FBA2BAFD5}" type="presParOf" srcId="{8AEF8B3F-169E-4BE6-AF18-F5959E55B95B}" destId="{17CCC78F-653B-4294-9CCF-7C4947BBF9F0}" srcOrd="4" destOrd="0" presId="urn:microsoft.com/office/officeart/2005/8/layout/vProcess5"/>
    <dgm:cxn modelId="{42C9A3ED-CC1B-4DDB-A146-74F99601E22B}" type="presParOf" srcId="{8AEF8B3F-169E-4BE6-AF18-F5959E55B95B}" destId="{FB40C164-5A9C-45F3-8B60-E48C09BFF81D}" srcOrd="5" destOrd="0" presId="urn:microsoft.com/office/officeart/2005/8/layout/vProcess5"/>
    <dgm:cxn modelId="{9A09BCBA-C768-45AB-8D6C-D8F9C7BAFEA0}" type="presParOf" srcId="{8AEF8B3F-169E-4BE6-AF18-F5959E55B95B}" destId="{8169FC97-9716-41B0-BFC2-703740A00C98}" srcOrd="6" destOrd="0" presId="urn:microsoft.com/office/officeart/2005/8/layout/vProcess5"/>
    <dgm:cxn modelId="{D44862D1-7AC3-4FBA-B858-C739E0881586}" type="presParOf" srcId="{8AEF8B3F-169E-4BE6-AF18-F5959E55B95B}" destId="{F01391C0-B76B-4F06-8D90-85D8CE532784}" srcOrd="7" destOrd="0" presId="urn:microsoft.com/office/officeart/2005/8/layout/vProcess5"/>
    <dgm:cxn modelId="{6BD8E642-2049-4EE7-BD50-21D8EEAFBB62}" type="presParOf" srcId="{8AEF8B3F-169E-4BE6-AF18-F5959E55B95B}" destId="{07AE797B-76CC-4D88-A37A-ADC330818022}" srcOrd="8" destOrd="0" presId="urn:microsoft.com/office/officeart/2005/8/layout/vProcess5"/>
    <dgm:cxn modelId="{0DEC0096-D747-44DF-9A67-9EB5704FFEA7}" type="presParOf" srcId="{8AEF8B3F-169E-4BE6-AF18-F5959E55B95B}" destId="{B58B723B-294A-4C04-8583-9F22F4D08CFC}" srcOrd="9" destOrd="0" presId="urn:microsoft.com/office/officeart/2005/8/layout/vProcess5"/>
    <dgm:cxn modelId="{F483F30D-27BC-4C2D-AD99-1A4752536540}" type="presParOf" srcId="{8AEF8B3F-169E-4BE6-AF18-F5959E55B95B}" destId="{7D7E3815-E7CB-493D-9819-A72D05BE047B}" srcOrd="10" destOrd="0" presId="urn:microsoft.com/office/officeart/2005/8/layout/vProcess5"/>
    <dgm:cxn modelId="{C76C36DB-E44C-4628-B63F-F6993D6A6D15}" type="presParOf" srcId="{8AEF8B3F-169E-4BE6-AF18-F5959E55B95B}" destId="{5AAD752A-1F4D-4176-B926-007145B4E07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20D6479-BEFD-49DF-AE3C-B7C18B17D2D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36695B91-8B97-4A86-8CD7-0F4D7A0C0122}" type="par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488DFAC7-9EF9-441A-A633-43B4CFE4F065}" type="sibTrans" cxnId="{FBDED875-C1FC-47DF-835B-F071EA57B75A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AD17AD15-54EA-455B-839E-195CB57846FF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dirty="0">
            <a:latin typeface="Calibri" panose="020F0502020204030204" pitchFamily="34" charset="0"/>
          </a:endParaRPr>
        </a:p>
      </dgm:t>
    </dgm:pt>
    <dgm:pt modelId="{32866BF4-7E7B-4CFD-AFE3-BEBB5372C4A8}" type="par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DEE01028-FFC2-427E-ABA4-93EB922A53E9}" type="sibTrans" cxnId="{11BBD6EF-380F-48F6-A9D9-04EFDEDB6E3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EE9753E4-8284-4223-AAB9-810C5B34E9C9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3. Analista FONDEF revisa y hace observaciones en S+C</a:t>
          </a:r>
        </a:p>
      </dgm:t>
    </dgm:pt>
    <dgm:pt modelId="{6AC56E56-D40C-44C9-8393-89C6CB571525}" type="par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C02B0A8C-7CA5-4ED5-9925-571FDECA3A33}" type="sibTrans" cxnId="{641DECB4-4697-4821-9CA1-72100FCB1F58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A33B43F-3B5C-479C-99A4-B201321AC3A2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65F40CA7-D332-498A-B99A-C20A8C74779F}" type="par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C5F5CF8-B430-47E4-8C81-C79FC68B7AE4}" type="sibTrans" cxnId="{E661F65D-2A5B-4DD6-97A3-2D272B9F21BF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7F29AF51-0A1A-4FA3-B7A1-2CFE2AA0F98D}">
      <dgm:prSet custT="1"/>
      <dgm:spPr/>
      <dgm:t>
        <a:bodyPr/>
        <a:lstStyle/>
        <a:p>
          <a:r>
            <a:rPr lang="es-CL" sz="10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dirty="0">
            <a:latin typeface="Calibri" panose="020F0502020204030204" pitchFamily="34" charset="0"/>
          </a:endParaRPr>
        </a:p>
      </dgm:t>
    </dgm:pt>
    <dgm:pt modelId="{C014DFD7-DE31-4133-8677-0E1BEFC9D097}" type="par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32F283A1-357A-406C-907B-4E579E6D4AD5}" type="sibTrans" cxnId="{6A0BCE7D-38F1-484F-B3AA-D2467F5208FC}">
      <dgm:prSet/>
      <dgm:spPr/>
      <dgm:t>
        <a:bodyPr/>
        <a:lstStyle/>
        <a:p>
          <a:endParaRPr lang="es-CL" sz="1000">
            <a:latin typeface="Calibri" panose="020F0502020204030204" pitchFamily="34" charset="0"/>
          </a:endParaRPr>
        </a:p>
      </dgm:t>
    </dgm:pt>
    <dgm:pt modelId="{B2FD7922-BE0A-4306-84D6-C35ACE7C2A12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B2A5CC79-C2A2-4734-978E-10A03124A1FC}" type="pres">
      <dgm:prSet presAssocID="{B20D6479-BEFD-49DF-AE3C-B7C18B17D2D9}" presName="dummy" presStyleCnt="0"/>
      <dgm:spPr/>
    </dgm:pt>
    <dgm:pt modelId="{34DE1099-6035-4EDE-B032-01579DA36569}" type="pres">
      <dgm:prSet presAssocID="{B20D6479-BEFD-49DF-AE3C-B7C18B17D2D9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47EBC-447C-443E-8231-9A840B846D03}" type="pres">
      <dgm:prSet presAssocID="{488DFAC7-9EF9-441A-A633-43B4CFE4F065}" presName="sibTrans" presStyleLbl="node1" presStyleIdx="0" presStyleCnt="5"/>
      <dgm:spPr/>
      <dgm:t>
        <a:bodyPr/>
        <a:lstStyle/>
        <a:p>
          <a:endParaRPr lang="es-CL"/>
        </a:p>
      </dgm:t>
    </dgm:pt>
    <dgm:pt modelId="{B87D0901-E134-43A4-A252-BEC4913FFFC5}" type="pres">
      <dgm:prSet presAssocID="{AD17AD15-54EA-455B-839E-195CB57846FF}" presName="dummy" presStyleCnt="0"/>
      <dgm:spPr/>
    </dgm:pt>
    <dgm:pt modelId="{0E36F03E-A179-48F0-A5BC-7E5CADDEA5C0}" type="pres">
      <dgm:prSet presAssocID="{AD17AD15-54EA-455B-839E-195CB57846F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EBFFBDF-362B-4080-AA54-823DD0B6F0ED}" type="pres">
      <dgm:prSet presAssocID="{DEE01028-FFC2-427E-ABA4-93EB922A53E9}" presName="sibTrans" presStyleLbl="node1" presStyleIdx="1" presStyleCnt="5"/>
      <dgm:spPr/>
      <dgm:t>
        <a:bodyPr/>
        <a:lstStyle/>
        <a:p>
          <a:endParaRPr lang="es-CL"/>
        </a:p>
      </dgm:t>
    </dgm:pt>
    <dgm:pt modelId="{6B6D4540-A2AA-4301-A6BF-DB55FD6A1EFB}" type="pres">
      <dgm:prSet presAssocID="{EE9753E4-8284-4223-AAB9-810C5B34E9C9}" presName="dummy" presStyleCnt="0"/>
      <dgm:spPr/>
    </dgm:pt>
    <dgm:pt modelId="{87E53467-E201-46CF-868A-35B1DB2E5D8F}" type="pres">
      <dgm:prSet presAssocID="{EE9753E4-8284-4223-AAB9-810C5B34E9C9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0A1916-4E09-4619-90E4-55257FF3D057}" type="pres">
      <dgm:prSet presAssocID="{C02B0A8C-7CA5-4ED5-9925-571FDECA3A33}" presName="sibTrans" presStyleLbl="node1" presStyleIdx="2" presStyleCnt="5" custLinFactNeighborX="-491"/>
      <dgm:spPr/>
      <dgm:t>
        <a:bodyPr/>
        <a:lstStyle/>
        <a:p>
          <a:endParaRPr lang="es-CL"/>
        </a:p>
      </dgm:t>
    </dgm:pt>
    <dgm:pt modelId="{A5453F97-D57A-4264-9C8F-90DD8C8467AE}" type="pres">
      <dgm:prSet presAssocID="{3A33B43F-3B5C-479C-99A4-B201321AC3A2}" presName="dummy" presStyleCnt="0"/>
      <dgm:spPr/>
    </dgm:pt>
    <dgm:pt modelId="{FD5A9E27-8D52-4292-A1CE-2FCAF420D309}" type="pres">
      <dgm:prSet presAssocID="{3A33B43F-3B5C-479C-99A4-B201321AC3A2}" presName="node" presStyleLbl="revTx" presStyleIdx="3" presStyleCnt="5" custScaleX="1317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3F4156A-51D6-40C8-943A-0F2DF6387FB3}" type="pres">
      <dgm:prSet presAssocID="{3C5F5CF8-B430-47E4-8C81-C79FC68B7AE4}" presName="sibTrans" presStyleLbl="node1" presStyleIdx="3" presStyleCnt="5"/>
      <dgm:spPr/>
      <dgm:t>
        <a:bodyPr/>
        <a:lstStyle/>
        <a:p>
          <a:endParaRPr lang="es-CL"/>
        </a:p>
      </dgm:t>
    </dgm:pt>
    <dgm:pt modelId="{B2FD8A1D-7169-4C19-9B6B-694F6375091E}" type="pres">
      <dgm:prSet presAssocID="{7F29AF51-0A1A-4FA3-B7A1-2CFE2AA0F98D}" presName="dummy" presStyleCnt="0"/>
      <dgm:spPr/>
    </dgm:pt>
    <dgm:pt modelId="{BC6E1FF5-EA09-4BF8-A4D4-0C8B3D7E2FB2}" type="pres">
      <dgm:prSet presAssocID="{7F29AF51-0A1A-4FA3-B7A1-2CFE2AA0F98D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4B2EFB0-AEED-46EA-A53F-60897E95B36D}" type="pres">
      <dgm:prSet presAssocID="{32F283A1-357A-406C-907B-4E579E6D4AD5}" presName="sibTrans" presStyleLbl="node1" presStyleIdx="4" presStyleCnt="5"/>
      <dgm:spPr/>
      <dgm:t>
        <a:bodyPr/>
        <a:lstStyle/>
        <a:p>
          <a:endParaRPr lang="es-CL"/>
        </a:p>
      </dgm:t>
    </dgm:pt>
  </dgm:ptLst>
  <dgm:cxnLst>
    <dgm:cxn modelId="{101A4AE1-145B-4A63-A490-0988D786A33E}" type="presOf" srcId="{488DFAC7-9EF9-441A-A633-43B4CFE4F065}" destId="{33547EBC-447C-443E-8231-9A840B846D03}" srcOrd="0" destOrd="0" presId="urn:microsoft.com/office/officeart/2005/8/layout/cycle1"/>
    <dgm:cxn modelId="{7C8DB4F0-D790-4315-BAC3-EE1AC0601EE1}" type="presOf" srcId="{B20D6479-BEFD-49DF-AE3C-B7C18B17D2D9}" destId="{34DE1099-6035-4EDE-B032-01579DA36569}" srcOrd="0" destOrd="0" presId="urn:microsoft.com/office/officeart/2005/8/layout/cycle1"/>
    <dgm:cxn modelId="{641DECB4-4697-4821-9CA1-72100FCB1F58}" srcId="{220A9538-5CEC-4650-AFC6-E85529DF0D3C}" destId="{EE9753E4-8284-4223-AAB9-810C5B34E9C9}" srcOrd="2" destOrd="0" parTransId="{6AC56E56-D40C-44C9-8393-89C6CB571525}" sibTransId="{C02B0A8C-7CA5-4ED5-9925-571FDECA3A33}"/>
    <dgm:cxn modelId="{40BC80F4-26D8-4DE6-883C-7F1D2C08F7CD}" type="presOf" srcId="{EE9753E4-8284-4223-AAB9-810C5B34E9C9}" destId="{87E53467-E201-46CF-868A-35B1DB2E5D8F}" srcOrd="0" destOrd="0" presId="urn:microsoft.com/office/officeart/2005/8/layout/cycle1"/>
    <dgm:cxn modelId="{D4CDD0E7-60B7-467A-873C-C6D7B575634E}" type="presOf" srcId="{DEE01028-FFC2-427E-ABA4-93EB922A53E9}" destId="{AEBFFBDF-362B-4080-AA54-823DD0B6F0ED}" srcOrd="0" destOrd="0" presId="urn:microsoft.com/office/officeart/2005/8/layout/cycle1"/>
    <dgm:cxn modelId="{61A0579B-B879-4A7F-B583-9A2E6FB515F5}" type="presOf" srcId="{32F283A1-357A-406C-907B-4E579E6D4AD5}" destId="{A4B2EFB0-AEED-46EA-A53F-60897E95B36D}" srcOrd="0" destOrd="0" presId="urn:microsoft.com/office/officeart/2005/8/layout/cycle1"/>
    <dgm:cxn modelId="{6A5A085C-BE62-4004-89C6-7E5EEAF78222}" type="presOf" srcId="{7F29AF51-0A1A-4FA3-B7A1-2CFE2AA0F98D}" destId="{BC6E1FF5-EA09-4BF8-A4D4-0C8B3D7E2FB2}" srcOrd="0" destOrd="0" presId="urn:microsoft.com/office/officeart/2005/8/layout/cycle1"/>
    <dgm:cxn modelId="{A6107D1B-63B7-4A2D-9600-06A884BEC3E6}" type="presOf" srcId="{3C5F5CF8-B430-47E4-8C81-C79FC68B7AE4}" destId="{03F4156A-51D6-40C8-943A-0F2DF6387FB3}" srcOrd="0" destOrd="0" presId="urn:microsoft.com/office/officeart/2005/8/layout/cycle1"/>
    <dgm:cxn modelId="{E16F8D42-3F3C-4352-9EE8-E146D899CA1F}" type="presOf" srcId="{3A33B43F-3B5C-479C-99A4-B201321AC3A2}" destId="{FD5A9E27-8D52-4292-A1CE-2FCAF420D309}" srcOrd="0" destOrd="0" presId="urn:microsoft.com/office/officeart/2005/8/layout/cycle1"/>
    <dgm:cxn modelId="{FBDED875-C1FC-47DF-835B-F071EA57B75A}" srcId="{220A9538-5CEC-4650-AFC6-E85529DF0D3C}" destId="{B20D6479-BEFD-49DF-AE3C-B7C18B17D2D9}" srcOrd="0" destOrd="0" parTransId="{36695B91-8B97-4A86-8CD7-0F4D7A0C0122}" sibTransId="{488DFAC7-9EF9-441A-A633-43B4CFE4F065}"/>
    <dgm:cxn modelId="{6A0BCE7D-38F1-484F-B3AA-D2467F5208FC}" srcId="{220A9538-5CEC-4650-AFC6-E85529DF0D3C}" destId="{7F29AF51-0A1A-4FA3-B7A1-2CFE2AA0F98D}" srcOrd="4" destOrd="0" parTransId="{C014DFD7-DE31-4133-8677-0E1BEFC9D097}" sibTransId="{32F283A1-357A-406C-907B-4E579E6D4AD5}"/>
    <dgm:cxn modelId="{3F0C1C44-2440-4E4B-819D-3033CE283009}" type="presOf" srcId="{220A9538-5CEC-4650-AFC6-E85529DF0D3C}" destId="{B2FD7922-BE0A-4306-84D6-C35ACE7C2A12}" srcOrd="0" destOrd="0" presId="urn:microsoft.com/office/officeart/2005/8/layout/cycle1"/>
    <dgm:cxn modelId="{48BE4A52-8DE3-43A2-AB7C-E14F59B37204}" type="presOf" srcId="{C02B0A8C-7CA5-4ED5-9925-571FDECA3A33}" destId="{960A1916-4E09-4619-90E4-55257FF3D057}" srcOrd="0" destOrd="0" presId="urn:microsoft.com/office/officeart/2005/8/layout/cycle1"/>
    <dgm:cxn modelId="{11BBD6EF-380F-48F6-A9D9-04EFDEDB6E3F}" srcId="{220A9538-5CEC-4650-AFC6-E85529DF0D3C}" destId="{AD17AD15-54EA-455B-839E-195CB57846FF}" srcOrd="1" destOrd="0" parTransId="{32866BF4-7E7B-4CFD-AFE3-BEBB5372C4A8}" sibTransId="{DEE01028-FFC2-427E-ABA4-93EB922A53E9}"/>
    <dgm:cxn modelId="{49738325-F73D-482C-BF56-B550CFC44C09}" type="presOf" srcId="{AD17AD15-54EA-455B-839E-195CB57846FF}" destId="{0E36F03E-A179-48F0-A5BC-7E5CADDEA5C0}" srcOrd="0" destOrd="0" presId="urn:microsoft.com/office/officeart/2005/8/layout/cycle1"/>
    <dgm:cxn modelId="{E661F65D-2A5B-4DD6-97A3-2D272B9F21BF}" srcId="{220A9538-5CEC-4650-AFC6-E85529DF0D3C}" destId="{3A33B43F-3B5C-479C-99A4-B201321AC3A2}" srcOrd="3" destOrd="0" parTransId="{65F40CA7-D332-498A-B99A-C20A8C74779F}" sibTransId="{3C5F5CF8-B430-47E4-8C81-C79FC68B7AE4}"/>
    <dgm:cxn modelId="{BAE68BB1-1B10-4135-B19C-BEE92ABD30DB}" type="presParOf" srcId="{B2FD7922-BE0A-4306-84D6-C35ACE7C2A12}" destId="{B2A5CC79-C2A2-4734-978E-10A03124A1FC}" srcOrd="0" destOrd="0" presId="urn:microsoft.com/office/officeart/2005/8/layout/cycle1"/>
    <dgm:cxn modelId="{C77CC7DC-E5CC-413D-A1FB-334766B6FFE4}" type="presParOf" srcId="{B2FD7922-BE0A-4306-84D6-C35ACE7C2A12}" destId="{34DE1099-6035-4EDE-B032-01579DA36569}" srcOrd="1" destOrd="0" presId="urn:microsoft.com/office/officeart/2005/8/layout/cycle1"/>
    <dgm:cxn modelId="{A90564CA-7B45-42D4-A5CB-890A919F9879}" type="presParOf" srcId="{B2FD7922-BE0A-4306-84D6-C35ACE7C2A12}" destId="{33547EBC-447C-443E-8231-9A840B846D03}" srcOrd="2" destOrd="0" presId="urn:microsoft.com/office/officeart/2005/8/layout/cycle1"/>
    <dgm:cxn modelId="{F62AA8A5-3CCB-49CD-A30E-20B224FF8D29}" type="presParOf" srcId="{B2FD7922-BE0A-4306-84D6-C35ACE7C2A12}" destId="{B87D0901-E134-43A4-A252-BEC4913FFFC5}" srcOrd="3" destOrd="0" presId="urn:microsoft.com/office/officeart/2005/8/layout/cycle1"/>
    <dgm:cxn modelId="{7D5A527E-309E-4C63-9B7F-E385AB702FFB}" type="presParOf" srcId="{B2FD7922-BE0A-4306-84D6-C35ACE7C2A12}" destId="{0E36F03E-A179-48F0-A5BC-7E5CADDEA5C0}" srcOrd="4" destOrd="0" presId="urn:microsoft.com/office/officeart/2005/8/layout/cycle1"/>
    <dgm:cxn modelId="{393ECB3C-6C74-4EE6-9960-8DE79DC5C184}" type="presParOf" srcId="{B2FD7922-BE0A-4306-84D6-C35ACE7C2A12}" destId="{AEBFFBDF-362B-4080-AA54-823DD0B6F0ED}" srcOrd="5" destOrd="0" presId="urn:microsoft.com/office/officeart/2005/8/layout/cycle1"/>
    <dgm:cxn modelId="{76CC8042-ADFB-4379-87C0-D14A39C4B360}" type="presParOf" srcId="{B2FD7922-BE0A-4306-84D6-C35ACE7C2A12}" destId="{6B6D4540-A2AA-4301-A6BF-DB55FD6A1EFB}" srcOrd="6" destOrd="0" presId="urn:microsoft.com/office/officeart/2005/8/layout/cycle1"/>
    <dgm:cxn modelId="{B0C43497-5B82-4D90-9775-ACC4755925DF}" type="presParOf" srcId="{B2FD7922-BE0A-4306-84D6-C35ACE7C2A12}" destId="{87E53467-E201-46CF-868A-35B1DB2E5D8F}" srcOrd="7" destOrd="0" presId="urn:microsoft.com/office/officeart/2005/8/layout/cycle1"/>
    <dgm:cxn modelId="{E1D04DE2-348F-4767-989F-CECFDA69E648}" type="presParOf" srcId="{B2FD7922-BE0A-4306-84D6-C35ACE7C2A12}" destId="{960A1916-4E09-4619-90E4-55257FF3D057}" srcOrd="8" destOrd="0" presId="urn:microsoft.com/office/officeart/2005/8/layout/cycle1"/>
    <dgm:cxn modelId="{72C05F80-7852-49BA-A242-88BF208D609B}" type="presParOf" srcId="{B2FD7922-BE0A-4306-84D6-C35ACE7C2A12}" destId="{A5453F97-D57A-4264-9C8F-90DD8C8467AE}" srcOrd="9" destOrd="0" presId="urn:microsoft.com/office/officeart/2005/8/layout/cycle1"/>
    <dgm:cxn modelId="{E6CA8402-3B84-478E-BCC9-E653ADCBDCC9}" type="presParOf" srcId="{B2FD7922-BE0A-4306-84D6-C35ACE7C2A12}" destId="{FD5A9E27-8D52-4292-A1CE-2FCAF420D309}" srcOrd="10" destOrd="0" presId="urn:microsoft.com/office/officeart/2005/8/layout/cycle1"/>
    <dgm:cxn modelId="{A7D6A188-3089-452D-9B92-1A72ECBB07BF}" type="presParOf" srcId="{B2FD7922-BE0A-4306-84D6-C35ACE7C2A12}" destId="{03F4156A-51D6-40C8-943A-0F2DF6387FB3}" srcOrd="11" destOrd="0" presId="urn:microsoft.com/office/officeart/2005/8/layout/cycle1"/>
    <dgm:cxn modelId="{D6C3941C-74D0-4811-95D9-3F1FD42445CB}" type="presParOf" srcId="{B2FD7922-BE0A-4306-84D6-C35ACE7C2A12}" destId="{B2FD8A1D-7169-4C19-9B6B-694F6375091E}" srcOrd="12" destOrd="0" presId="urn:microsoft.com/office/officeart/2005/8/layout/cycle1"/>
    <dgm:cxn modelId="{E35C43B0-9530-4086-99E1-76AA69249EC5}" type="presParOf" srcId="{B2FD7922-BE0A-4306-84D6-C35ACE7C2A12}" destId="{BC6E1FF5-EA09-4BF8-A4D4-0C8B3D7E2FB2}" srcOrd="13" destOrd="0" presId="urn:microsoft.com/office/officeart/2005/8/layout/cycle1"/>
    <dgm:cxn modelId="{17A38C2B-E5CA-4EBF-82F0-C29BE38D027E}" type="presParOf" srcId="{B2FD7922-BE0A-4306-84D6-C35ACE7C2A12}" destId="{A4B2EFB0-AEED-46EA-A53F-60897E95B36D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0A9538-5CEC-4650-AFC6-E85529DF0D3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F0CF35C-A5EB-4387-A750-5D024345AF53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88B0EAC-3442-4373-B64A-DE3BAFF155C9}" type="par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21BF3AF9-05FE-41DB-B6DF-D0B3B21DB8EE}" type="sibTrans" cxnId="{67D7AE66-5FCF-4D0F-8B98-72B4C3906CF0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1703560B-9368-43A3-A96A-9221DE4FC6D7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FCFD43CE-BC59-413C-9796-1FEEFA7C6640}" type="parTrans" cxnId="{9FDFAEA0-D47B-4E88-8646-F0B965225DCB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E3E73A3-590C-437C-8850-93D9BD48700A}" type="sibTrans" cxnId="{9FDFAEA0-D47B-4E88-8646-F0B965225DCB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3B2C762D-C49B-4753-96D3-52A7F24C6D18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4. Responde observaciones al SCR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F0199B7C-4993-4492-B324-8BD75F266DBF}" type="parTrans" cxnId="{DA1E7091-4A8A-48C4-9EEF-868B2E68B588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01B9E7B9-6918-40F0-A9B5-8AC1A320F913}" type="sibTrans" cxnId="{DA1E7091-4A8A-48C4-9EEF-868B2E68B588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7962342-EB15-4C64-94D3-931472D17877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21C39799-2349-4DA9-A5F5-EE413E645BB1}" type="parTrans" cxnId="{95991795-14C0-424C-8963-6E06E780757D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67600606-C999-4A25-81F3-15E1E99F9BAF}" type="sibTrans" cxnId="{95991795-14C0-424C-8963-6E06E780757D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30D0FA4F-C4B6-42A1-9CD1-4129B170703D}">
      <dgm:prSet phldrT="[Texto]"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6. Se rebaja la deuda contable con CONICYT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59D4219D-2509-46D1-AC84-5F17AB9B02A3}" type="par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8FD4F222-6F85-461B-B929-88B9266E0578}" type="sibTrans" cxnId="{17D0E258-C75E-4B97-BA8C-7E4F28A520BE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92FCB660-24CA-4804-B56A-E0E77B54D127}">
      <dgm:prSet custT="1"/>
      <dgm:spPr/>
      <dgm:t>
        <a:bodyPr/>
        <a:lstStyle/>
        <a:p>
          <a:r>
            <a:rPr lang="es-CL" sz="1000" b="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dirty="0">
            <a:latin typeface="Calibri" panose="020F0502020204030204" pitchFamily="34" charset="0"/>
          </a:endParaRPr>
        </a:p>
      </dgm:t>
    </dgm:pt>
    <dgm:pt modelId="{96243826-10DB-453B-BD12-51B4A0B6F929}" type="par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08FD5460-0453-4C58-AEBB-DC465D15DD09}" type="sibTrans" cxnId="{C78BCA7A-FD9D-4517-8A8C-0E09A68C74EF}">
      <dgm:prSet/>
      <dgm:spPr/>
      <dgm:t>
        <a:bodyPr/>
        <a:lstStyle/>
        <a:p>
          <a:endParaRPr lang="es-CL" sz="1000" b="0">
            <a:latin typeface="Calibri" panose="020F0502020204030204" pitchFamily="34" charset="0"/>
          </a:endParaRPr>
        </a:p>
      </dgm:t>
    </dgm:pt>
    <dgm:pt modelId="{5EC31E73-078F-4D4E-AFFD-B3E25A0F936F}" type="pres">
      <dgm:prSet presAssocID="{220A9538-5CEC-4650-AFC6-E85529DF0D3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F014DAF-85C2-466B-A81E-ADF279966255}" type="pres">
      <dgm:prSet presAssocID="{BF0CF35C-A5EB-4387-A750-5D024345AF53}" presName="dummy" presStyleCnt="0"/>
      <dgm:spPr/>
    </dgm:pt>
    <dgm:pt modelId="{1919F9CF-697B-4EB8-8E21-6BF8F49BBE51}" type="pres">
      <dgm:prSet presAssocID="{BF0CF35C-A5EB-4387-A750-5D024345AF53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350D568-6057-4E7D-AD91-5A2A9F4F8C83}" type="pres">
      <dgm:prSet presAssocID="{21BF3AF9-05FE-41DB-B6DF-D0B3B21DB8EE}" presName="sibTrans" presStyleLbl="node1" presStyleIdx="0" presStyleCnt="6"/>
      <dgm:spPr/>
      <dgm:t>
        <a:bodyPr/>
        <a:lstStyle/>
        <a:p>
          <a:endParaRPr lang="es-CL"/>
        </a:p>
      </dgm:t>
    </dgm:pt>
    <dgm:pt modelId="{A01FB3F6-BA46-4A55-883E-9B312040FE1B}" type="pres">
      <dgm:prSet presAssocID="{1703560B-9368-43A3-A96A-9221DE4FC6D7}" presName="dummy" presStyleCnt="0"/>
      <dgm:spPr/>
    </dgm:pt>
    <dgm:pt modelId="{D383895E-3B10-48F8-8BE8-49F3E27A1C90}" type="pres">
      <dgm:prSet presAssocID="{1703560B-9368-43A3-A96A-9221DE4FC6D7}" presName="node" presStyleLbl="revTx" presStyleIdx="1" presStyleCnt="6" custScaleX="134137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8A5605-2539-4A31-9E16-A712634BF471}" type="pres">
      <dgm:prSet presAssocID="{8E3E73A3-590C-437C-8850-93D9BD48700A}" presName="sibTrans" presStyleLbl="node1" presStyleIdx="1" presStyleCnt="6"/>
      <dgm:spPr/>
      <dgm:t>
        <a:bodyPr/>
        <a:lstStyle/>
        <a:p>
          <a:endParaRPr lang="es-CL"/>
        </a:p>
      </dgm:t>
    </dgm:pt>
    <dgm:pt modelId="{BFE22259-B3B0-4364-B063-23B4AECD690E}" type="pres">
      <dgm:prSet presAssocID="{3B2C762D-C49B-4753-96D3-52A7F24C6D18}" presName="dummy" presStyleCnt="0"/>
      <dgm:spPr/>
    </dgm:pt>
    <dgm:pt modelId="{9CE9C77E-F816-4A2C-9E86-2BA546890521}" type="pres">
      <dgm:prSet presAssocID="{3B2C762D-C49B-4753-96D3-52A7F24C6D18}" presName="node" presStyleLbl="revTx" presStyleIdx="2" presStyleCnt="6" custScaleX="10642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BC827B0-870F-45C7-B1BA-C7229009872C}" type="pres">
      <dgm:prSet presAssocID="{01B9E7B9-6918-40F0-A9B5-8AC1A320F913}" presName="sibTrans" presStyleLbl="node1" presStyleIdx="2" presStyleCnt="6"/>
      <dgm:spPr/>
      <dgm:t>
        <a:bodyPr/>
        <a:lstStyle/>
        <a:p>
          <a:endParaRPr lang="es-CL"/>
        </a:p>
      </dgm:t>
    </dgm:pt>
    <dgm:pt modelId="{A74D386C-F0B8-4727-961F-DE3CF1CEBB9D}" type="pres">
      <dgm:prSet presAssocID="{87962342-EB15-4C64-94D3-931472D17877}" presName="dummy" presStyleCnt="0"/>
      <dgm:spPr/>
    </dgm:pt>
    <dgm:pt modelId="{D3DD7409-D3C6-43ED-AC75-5DEE221B6CC0}" type="pres">
      <dgm:prSet presAssocID="{87962342-EB15-4C64-94D3-931472D17877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B51F63D-4642-4448-94A5-7A17C8EAE0EA}" type="pres">
      <dgm:prSet presAssocID="{67600606-C999-4A25-81F3-15E1E99F9BAF}" presName="sibTrans" presStyleLbl="node1" presStyleIdx="3" presStyleCnt="6"/>
      <dgm:spPr/>
      <dgm:t>
        <a:bodyPr/>
        <a:lstStyle/>
        <a:p>
          <a:endParaRPr lang="es-CL"/>
        </a:p>
      </dgm:t>
    </dgm:pt>
    <dgm:pt modelId="{86C01A81-1271-4F08-A040-CBA7C09DDD92}" type="pres">
      <dgm:prSet presAssocID="{30D0FA4F-C4B6-42A1-9CD1-4129B170703D}" presName="dummy" presStyleCnt="0"/>
      <dgm:spPr/>
    </dgm:pt>
    <dgm:pt modelId="{143346FA-43A4-4B3A-99BA-C6D983316B1E}" type="pres">
      <dgm:prSet presAssocID="{30D0FA4F-C4B6-42A1-9CD1-4129B170703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F384D43-770D-43F6-87B2-223C0BFD2212}" type="pres">
      <dgm:prSet presAssocID="{8FD4F222-6F85-461B-B929-88B9266E0578}" presName="sibTrans" presStyleLbl="node1" presStyleIdx="4" presStyleCnt="6"/>
      <dgm:spPr/>
      <dgm:t>
        <a:bodyPr/>
        <a:lstStyle/>
        <a:p>
          <a:endParaRPr lang="es-CL"/>
        </a:p>
      </dgm:t>
    </dgm:pt>
    <dgm:pt modelId="{78CD8F99-58EF-4443-8D5F-257BADCAEA53}" type="pres">
      <dgm:prSet presAssocID="{92FCB660-24CA-4804-B56A-E0E77B54D127}" presName="dummy" presStyleCnt="0"/>
      <dgm:spPr/>
    </dgm:pt>
    <dgm:pt modelId="{38BCF5B9-8DD0-4E17-B0CD-02EDF08FF77B}" type="pres">
      <dgm:prSet presAssocID="{92FCB660-24CA-4804-B56A-E0E77B54D127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CD4010-8D7F-4A63-A437-83610E9919A1}" type="pres">
      <dgm:prSet presAssocID="{08FD5460-0453-4C58-AEBB-DC465D15DD09}" presName="sibTrans" presStyleLbl="node1" presStyleIdx="5" presStyleCnt="6" custLinFactNeighborX="276" custLinFactNeighborY="0"/>
      <dgm:spPr/>
      <dgm:t>
        <a:bodyPr/>
        <a:lstStyle/>
        <a:p>
          <a:endParaRPr lang="es-CL"/>
        </a:p>
      </dgm:t>
    </dgm:pt>
  </dgm:ptLst>
  <dgm:cxnLst>
    <dgm:cxn modelId="{59C59E9E-1935-4DE2-A2A5-8650A2CD0D92}" type="presOf" srcId="{21BF3AF9-05FE-41DB-B6DF-D0B3B21DB8EE}" destId="{3350D568-6057-4E7D-AD91-5A2A9F4F8C83}" srcOrd="0" destOrd="0" presId="urn:microsoft.com/office/officeart/2005/8/layout/cycle1"/>
    <dgm:cxn modelId="{67D7AE66-5FCF-4D0F-8B98-72B4C3906CF0}" srcId="{220A9538-5CEC-4650-AFC6-E85529DF0D3C}" destId="{BF0CF35C-A5EB-4387-A750-5D024345AF53}" srcOrd="0" destOrd="0" parTransId="{588B0EAC-3442-4373-B64A-DE3BAFF155C9}" sibTransId="{21BF3AF9-05FE-41DB-B6DF-D0B3B21DB8EE}"/>
    <dgm:cxn modelId="{BCE5E36A-4079-41F6-A6AE-809F6BCB3A4E}" type="presOf" srcId="{8FD4F222-6F85-461B-B929-88B9266E0578}" destId="{8F384D43-770D-43F6-87B2-223C0BFD2212}" srcOrd="0" destOrd="0" presId="urn:microsoft.com/office/officeart/2005/8/layout/cycle1"/>
    <dgm:cxn modelId="{1DA57A2C-4082-46F9-8D22-B387FA0DB117}" type="presOf" srcId="{01B9E7B9-6918-40F0-A9B5-8AC1A320F913}" destId="{BBC827B0-870F-45C7-B1BA-C7229009872C}" srcOrd="0" destOrd="0" presId="urn:microsoft.com/office/officeart/2005/8/layout/cycle1"/>
    <dgm:cxn modelId="{C78BCA7A-FD9D-4517-8A8C-0E09A68C74EF}" srcId="{220A9538-5CEC-4650-AFC6-E85529DF0D3C}" destId="{92FCB660-24CA-4804-B56A-E0E77B54D127}" srcOrd="5" destOrd="0" parTransId="{96243826-10DB-453B-BD12-51B4A0B6F929}" sibTransId="{08FD5460-0453-4C58-AEBB-DC465D15DD09}"/>
    <dgm:cxn modelId="{91DF31A6-1A24-4EF6-8919-89409B80120C}" type="presOf" srcId="{92FCB660-24CA-4804-B56A-E0E77B54D127}" destId="{38BCF5B9-8DD0-4E17-B0CD-02EDF08FF77B}" srcOrd="0" destOrd="0" presId="urn:microsoft.com/office/officeart/2005/8/layout/cycle1"/>
    <dgm:cxn modelId="{DA1E7091-4A8A-48C4-9EEF-868B2E68B588}" srcId="{220A9538-5CEC-4650-AFC6-E85529DF0D3C}" destId="{3B2C762D-C49B-4753-96D3-52A7F24C6D18}" srcOrd="2" destOrd="0" parTransId="{F0199B7C-4993-4492-B324-8BD75F266DBF}" sibTransId="{01B9E7B9-6918-40F0-A9B5-8AC1A320F913}"/>
    <dgm:cxn modelId="{264020AD-783F-4A6D-B3A1-BF6FF4163328}" type="presOf" srcId="{67600606-C999-4A25-81F3-15E1E99F9BAF}" destId="{AB51F63D-4642-4448-94A5-7A17C8EAE0EA}" srcOrd="0" destOrd="0" presId="urn:microsoft.com/office/officeart/2005/8/layout/cycle1"/>
    <dgm:cxn modelId="{E6483E13-62CF-43B5-8036-643E853E63C9}" type="presOf" srcId="{3B2C762D-C49B-4753-96D3-52A7F24C6D18}" destId="{9CE9C77E-F816-4A2C-9E86-2BA546890521}" srcOrd="0" destOrd="0" presId="urn:microsoft.com/office/officeart/2005/8/layout/cycle1"/>
    <dgm:cxn modelId="{79D1D13A-E609-425B-95EC-753B6097DAE3}" type="presOf" srcId="{8E3E73A3-590C-437C-8850-93D9BD48700A}" destId="{EC8A5605-2539-4A31-9E16-A712634BF471}" srcOrd="0" destOrd="0" presId="urn:microsoft.com/office/officeart/2005/8/layout/cycle1"/>
    <dgm:cxn modelId="{17D0E258-C75E-4B97-BA8C-7E4F28A520BE}" srcId="{220A9538-5CEC-4650-AFC6-E85529DF0D3C}" destId="{30D0FA4F-C4B6-42A1-9CD1-4129B170703D}" srcOrd="4" destOrd="0" parTransId="{59D4219D-2509-46D1-AC84-5F17AB9B02A3}" sibTransId="{8FD4F222-6F85-461B-B929-88B9266E0578}"/>
    <dgm:cxn modelId="{78A57789-8E78-4955-8AE9-6C7DFD6B61D8}" type="presOf" srcId="{30D0FA4F-C4B6-42A1-9CD1-4129B170703D}" destId="{143346FA-43A4-4B3A-99BA-C6D983316B1E}" srcOrd="0" destOrd="0" presId="urn:microsoft.com/office/officeart/2005/8/layout/cycle1"/>
    <dgm:cxn modelId="{3FE4CDA2-71AB-4F2A-AC37-BD6A41A2C3A8}" type="presOf" srcId="{08FD5460-0453-4C58-AEBB-DC465D15DD09}" destId="{B8CD4010-8D7F-4A63-A437-83610E9919A1}" srcOrd="0" destOrd="0" presId="urn:microsoft.com/office/officeart/2005/8/layout/cycle1"/>
    <dgm:cxn modelId="{DA3AC809-98A3-4E41-9EDA-341E46C20B22}" type="presOf" srcId="{BF0CF35C-A5EB-4387-A750-5D024345AF53}" destId="{1919F9CF-697B-4EB8-8E21-6BF8F49BBE51}" srcOrd="0" destOrd="0" presId="urn:microsoft.com/office/officeart/2005/8/layout/cycle1"/>
    <dgm:cxn modelId="{7B50BF2E-8970-4A98-858F-F62E6FD436BD}" type="presOf" srcId="{87962342-EB15-4C64-94D3-931472D17877}" destId="{D3DD7409-D3C6-43ED-AC75-5DEE221B6CC0}" srcOrd="0" destOrd="0" presId="urn:microsoft.com/office/officeart/2005/8/layout/cycle1"/>
    <dgm:cxn modelId="{9DEBB699-883B-4EFB-B4B9-61FFBC2489CD}" type="presOf" srcId="{220A9538-5CEC-4650-AFC6-E85529DF0D3C}" destId="{5EC31E73-078F-4D4E-AFFD-B3E25A0F936F}" srcOrd="0" destOrd="0" presId="urn:microsoft.com/office/officeart/2005/8/layout/cycle1"/>
    <dgm:cxn modelId="{9FDFAEA0-D47B-4E88-8646-F0B965225DCB}" srcId="{220A9538-5CEC-4650-AFC6-E85529DF0D3C}" destId="{1703560B-9368-43A3-A96A-9221DE4FC6D7}" srcOrd="1" destOrd="0" parTransId="{FCFD43CE-BC59-413C-9796-1FEEFA7C6640}" sibTransId="{8E3E73A3-590C-437C-8850-93D9BD48700A}"/>
    <dgm:cxn modelId="{22200F53-11F3-4C7B-AA58-ADBE595904C5}" type="presOf" srcId="{1703560B-9368-43A3-A96A-9221DE4FC6D7}" destId="{D383895E-3B10-48F8-8BE8-49F3E27A1C90}" srcOrd="0" destOrd="0" presId="urn:microsoft.com/office/officeart/2005/8/layout/cycle1"/>
    <dgm:cxn modelId="{95991795-14C0-424C-8963-6E06E780757D}" srcId="{220A9538-5CEC-4650-AFC6-E85529DF0D3C}" destId="{87962342-EB15-4C64-94D3-931472D17877}" srcOrd="3" destOrd="0" parTransId="{21C39799-2349-4DA9-A5F5-EE413E645BB1}" sibTransId="{67600606-C999-4A25-81F3-15E1E99F9BAF}"/>
    <dgm:cxn modelId="{50D3FE2C-44AD-456C-8560-8E5BDEF60C38}" type="presParOf" srcId="{5EC31E73-078F-4D4E-AFFD-B3E25A0F936F}" destId="{1F014DAF-85C2-466B-A81E-ADF279966255}" srcOrd="0" destOrd="0" presId="urn:microsoft.com/office/officeart/2005/8/layout/cycle1"/>
    <dgm:cxn modelId="{6A0CFCE6-56BE-4F84-89A7-F01E35BAC44E}" type="presParOf" srcId="{5EC31E73-078F-4D4E-AFFD-B3E25A0F936F}" destId="{1919F9CF-697B-4EB8-8E21-6BF8F49BBE51}" srcOrd="1" destOrd="0" presId="urn:microsoft.com/office/officeart/2005/8/layout/cycle1"/>
    <dgm:cxn modelId="{717E9A47-B4EB-4AC6-A501-705CED0CD0AF}" type="presParOf" srcId="{5EC31E73-078F-4D4E-AFFD-B3E25A0F936F}" destId="{3350D568-6057-4E7D-AD91-5A2A9F4F8C83}" srcOrd="2" destOrd="0" presId="urn:microsoft.com/office/officeart/2005/8/layout/cycle1"/>
    <dgm:cxn modelId="{C3F6CD8B-FF7B-4195-A7C1-E434B0B60DE8}" type="presParOf" srcId="{5EC31E73-078F-4D4E-AFFD-B3E25A0F936F}" destId="{A01FB3F6-BA46-4A55-883E-9B312040FE1B}" srcOrd="3" destOrd="0" presId="urn:microsoft.com/office/officeart/2005/8/layout/cycle1"/>
    <dgm:cxn modelId="{DCC87ABA-210D-442B-BA9C-D77530D01148}" type="presParOf" srcId="{5EC31E73-078F-4D4E-AFFD-B3E25A0F936F}" destId="{D383895E-3B10-48F8-8BE8-49F3E27A1C90}" srcOrd="4" destOrd="0" presId="urn:microsoft.com/office/officeart/2005/8/layout/cycle1"/>
    <dgm:cxn modelId="{B9EDA592-F881-46BD-9192-52063361E2AD}" type="presParOf" srcId="{5EC31E73-078F-4D4E-AFFD-B3E25A0F936F}" destId="{EC8A5605-2539-4A31-9E16-A712634BF471}" srcOrd="5" destOrd="0" presId="urn:microsoft.com/office/officeart/2005/8/layout/cycle1"/>
    <dgm:cxn modelId="{C0DE23A5-9252-4733-BC9B-185378BF538A}" type="presParOf" srcId="{5EC31E73-078F-4D4E-AFFD-B3E25A0F936F}" destId="{BFE22259-B3B0-4364-B063-23B4AECD690E}" srcOrd="6" destOrd="0" presId="urn:microsoft.com/office/officeart/2005/8/layout/cycle1"/>
    <dgm:cxn modelId="{398006D9-2D70-4F5C-AA07-7EF3340F1BBC}" type="presParOf" srcId="{5EC31E73-078F-4D4E-AFFD-B3E25A0F936F}" destId="{9CE9C77E-F816-4A2C-9E86-2BA546890521}" srcOrd="7" destOrd="0" presId="urn:microsoft.com/office/officeart/2005/8/layout/cycle1"/>
    <dgm:cxn modelId="{9F027A3F-D7E4-45A0-A988-1CBCAB43FA23}" type="presParOf" srcId="{5EC31E73-078F-4D4E-AFFD-B3E25A0F936F}" destId="{BBC827B0-870F-45C7-B1BA-C7229009872C}" srcOrd="8" destOrd="0" presId="urn:microsoft.com/office/officeart/2005/8/layout/cycle1"/>
    <dgm:cxn modelId="{E3894213-9628-446E-B73E-61FE20B0D038}" type="presParOf" srcId="{5EC31E73-078F-4D4E-AFFD-B3E25A0F936F}" destId="{A74D386C-F0B8-4727-961F-DE3CF1CEBB9D}" srcOrd="9" destOrd="0" presId="urn:microsoft.com/office/officeart/2005/8/layout/cycle1"/>
    <dgm:cxn modelId="{D4CBBE3D-E3A1-414D-9F60-5A7D2CA38557}" type="presParOf" srcId="{5EC31E73-078F-4D4E-AFFD-B3E25A0F936F}" destId="{D3DD7409-D3C6-43ED-AC75-5DEE221B6CC0}" srcOrd="10" destOrd="0" presId="urn:microsoft.com/office/officeart/2005/8/layout/cycle1"/>
    <dgm:cxn modelId="{B5793159-41A0-4482-B90C-9C231E2611F7}" type="presParOf" srcId="{5EC31E73-078F-4D4E-AFFD-B3E25A0F936F}" destId="{AB51F63D-4642-4448-94A5-7A17C8EAE0EA}" srcOrd="11" destOrd="0" presId="urn:microsoft.com/office/officeart/2005/8/layout/cycle1"/>
    <dgm:cxn modelId="{E1FB5F5E-EE3D-4C4F-87F7-A3B5263BBC8A}" type="presParOf" srcId="{5EC31E73-078F-4D4E-AFFD-B3E25A0F936F}" destId="{86C01A81-1271-4F08-A040-CBA7C09DDD92}" srcOrd="12" destOrd="0" presId="urn:microsoft.com/office/officeart/2005/8/layout/cycle1"/>
    <dgm:cxn modelId="{93D0CE90-43ED-479E-A37A-46C557B51EA1}" type="presParOf" srcId="{5EC31E73-078F-4D4E-AFFD-B3E25A0F936F}" destId="{143346FA-43A4-4B3A-99BA-C6D983316B1E}" srcOrd="13" destOrd="0" presId="urn:microsoft.com/office/officeart/2005/8/layout/cycle1"/>
    <dgm:cxn modelId="{58F785CB-40E2-43FA-A09D-C03821D250DF}" type="presParOf" srcId="{5EC31E73-078F-4D4E-AFFD-B3E25A0F936F}" destId="{8F384D43-770D-43F6-87B2-223C0BFD2212}" srcOrd="14" destOrd="0" presId="urn:microsoft.com/office/officeart/2005/8/layout/cycle1"/>
    <dgm:cxn modelId="{C8FE286F-E919-4034-8654-E2872AF7FD54}" type="presParOf" srcId="{5EC31E73-078F-4D4E-AFFD-B3E25A0F936F}" destId="{78CD8F99-58EF-4443-8D5F-257BADCAEA53}" srcOrd="15" destOrd="0" presId="urn:microsoft.com/office/officeart/2005/8/layout/cycle1"/>
    <dgm:cxn modelId="{93F4A613-9FDA-480D-B605-6EBC9D122F92}" type="presParOf" srcId="{5EC31E73-078F-4D4E-AFFD-B3E25A0F936F}" destId="{38BCF5B9-8DD0-4E17-B0CD-02EDF08FF77B}" srcOrd="16" destOrd="0" presId="urn:microsoft.com/office/officeart/2005/8/layout/cycle1"/>
    <dgm:cxn modelId="{4B7EEA48-366C-48FD-81FD-980BDD625BA0}" type="presParOf" srcId="{5EC31E73-078F-4D4E-AFFD-B3E25A0F936F}" destId="{B8CD4010-8D7F-4A63-A437-83610E9919A1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32DCA6-99DB-4710-AF3B-D6ADD30DCD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C6B5704-2433-47A7-8880-F655DC7EBF3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2° Giro de Fondos</a:t>
          </a:r>
          <a:endParaRPr lang="es-CL" sz="1200" dirty="0">
            <a:latin typeface="Calibri" panose="020F0502020204030204" pitchFamily="34" charset="0"/>
          </a:endParaRPr>
        </a:p>
      </dgm:t>
    </dgm:pt>
    <dgm:pt modelId="{0ABB3C58-4E2E-4D3E-ACB5-AEA89AF82CF4}" type="par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5D074126-FA12-4FD6-BAF2-E04A3E65AD1E}" type="sibTrans" cxnId="{5E9FA7F8-4DE1-4D95-A453-7036F027A70C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6644914-BF9E-4FA1-837F-037D9AA6B37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aportes, según cronograma.</a:t>
          </a:r>
          <a:endParaRPr lang="es-CL" sz="1200" dirty="0">
            <a:latin typeface="Calibri" panose="020F0502020204030204" pitchFamily="34" charset="0"/>
          </a:endParaRPr>
        </a:p>
      </dgm:t>
    </dgm:pt>
    <dgm:pt modelId="{AEF9940F-2A28-4814-8D22-165749AD5043}" type="par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257386A8-F4DE-4B8C-91D1-1D005E1AA6AB}" type="sibTrans" cxnId="{634C5895-C393-4409-AFF3-CBA7171C120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CD6C68F-EC8D-4289-B6BB-B5883302577B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Estar al día con la declaración de hitos y resultados en S+C</a:t>
          </a:r>
          <a:endParaRPr lang="es-CL" sz="1200" dirty="0">
            <a:latin typeface="Calibri" panose="020F0502020204030204" pitchFamily="34" charset="0"/>
          </a:endParaRPr>
        </a:p>
      </dgm:t>
    </dgm:pt>
    <dgm:pt modelId="{DCB96D89-CD0D-4196-B95A-B26751584096}" type="par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ED77FA1-CEF8-4879-851A-CCAC3DDFF362}" type="sibTrans" cxnId="{4DCCFA0E-1566-4FE3-B301-15D8F76FCFD8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67176B5-10AC-4604-A33F-1F28D6EF4CCF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Tener aprobado el Informe de Avance Científico-Técnico</a:t>
          </a:r>
          <a:endParaRPr lang="es-CL" sz="1200" dirty="0">
            <a:latin typeface="Calibri" panose="020F0502020204030204" pitchFamily="34" charset="0"/>
          </a:endParaRPr>
        </a:p>
      </dgm:t>
    </dgm:pt>
    <dgm:pt modelId="{4C912D0C-744D-4D44-B8CE-C328727987CE}" type="par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9BC73C6-5F9F-4859-BE00-7CFD02B552B5}" type="sibTrans" cxnId="{461F572B-5C1E-41D0-AB3C-96AABADD8989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03D858D-0A13-41D6-99F3-1D1B36E09BDE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Deben enviar nueva garantía de monto equivalente a la deuda actual. 	</a:t>
          </a:r>
          <a:endParaRPr lang="es-CL" sz="1200" dirty="0">
            <a:latin typeface="Calibri" panose="020F0502020204030204" pitchFamily="34" charset="0"/>
          </a:endParaRPr>
        </a:p>
      </dgm:t>
    </dgm:pt>
    <dgm:pt modelId="{7451ABD2-8706-4570-9B86-23C5FE9825B0}" type="parTrans" cxnId="{6F94BBA6-2950-466C-982E-245342ECCB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589E3E3-BE47-4402-85D4-86CA1E25B100}" type="sibTrans" cxnId="{6F94BBA6-2950-466C-982E-245342ECCBEA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A2AB275-0C42-47A3-AB7A-4141DC9F9804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Deben haber declarado y rendido mínimo un 60% del giro anterior.</a:t>
          </a:r>
          <a:endParaRPr lang="es-CL" sz="1200" dirty="0">
            <a:latin typeface="Calibri" panose="020F0502020204030204" pitchFamily="34" charset="0"/>
          </a:endParaRPr>
        </a:p>
      </dgm:t>
    </dgm:pt>
    <dgm:pt modelId="{7E134425-F8D2-4C2C-9EBE-9B5B7CCAB157}" type="par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13C89BBD-F013-47AE-904C-974CDEBBA09F}" type="sibTrans" cxnId="{34F20741-45F1-4989-86CF-2D904CED4DD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4955F8C-5D16-476C-9580-B6A0AB483F51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Segunda Garantía y Renovación </a:t>
          </a:r>
          <a:endParaRPr lang="es-CL" sz="1200" dirty="0">
            <a:latin typeface="Calibri" panose="020F0502020204030204" pitchFamily="34" charset="0"/>
          </a:endParaRPr>
        </a:p>
      </dgm:t>
    </dgm:pt>
    <dgm:pt modelId="{0F06FC2E-9297-4D2A-90FB-CA6211FC6159}" type="parTrans" cxnId="{B9D813DB-8341-48DF-9D4B-93F5C2C6E52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F4BE5C07-9ADD-448D-9289-3E0DE0321F48}" type="sibTrans" cxnId="{B9D813DB-8341-48DF-9D4B-93F5C2C6E52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D5208BE9-3430-45E6-A30C-091431F0D84E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La garantía debe ser emitida por el monto a girar mas el saldo sin rendir. </a:t>
          </a:r>
          <a:endParaRPr lang="es-CL" sz="1200" dirty="0">
            <a:latin typeface="Calibri" panose="020F0502020204030204" pitchFamily="34" charset="0"/>
          </a:endParaRPr>
        </a:p>
      </dgm:t>
    </dgm:pt>
    <dgm:pt modelId="{131DA7FE-E05F-4F91-95C5-BB0B6B73FE35}" type="parTrans" cxnId="{60EA8E7F-1497-4886-8E53-0D7080C864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D012F66-11B3-4B7A-B2B1-A2C12A8816CC}" type="sibTrans" cxnId="{60EA8E7F-1497-4886-8E53-0D7080C8645E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CF96001-994F-4539-8D13-9340604DBDDD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Se debe considerar la vigencia de esta como la fecha de término del proyecto + 180 días.</a:t>
          </a:r>
          <a:endParaRPr lang="es-CL" sz="1200" dirty="0">
            <a:latin typeface="Calibri" panose="020F0502020204030204" pitchFamily="34" charset="0"/>
          </a:endParaRPr>
        </a:p>
      </dgm:t>
    </dgm:pt>
    <dgm:pt modelId="{161A9201-72E4-45A7-A47F-6AC267F01EEB}" type="parTrans" cxnId="{7F57716A-BC7A-45A3-A0C6-DD1EB33388A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B776DAE2-1946-4747-B919-31A5561337F5}" type="sibTrans" cxnId="{7F57716A-BC7A-45A3-A0C6-DD1EB33388A4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14CAEBF-39CA-4BC7-A51E-0D696C85FC26}">
      <dgm:prSet phldrT="[Texto]"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Si el proyecto solicita una prórroga y esta es aceptada, la garantía deberá extenderse por el plazo prorrogado (nueva fecha de término) +180 días.</a:t>
          </a:r>
          <a:endParaRPr lang="es-CL" sz="1200" dirty="0">
            <a:latin typeface="Calibri" panose="020F0502020204030204" pitchFamily="34" charset="0"/>
          </a:endParaRPr>
        </a:p>
      </dgm:t>
    </dgm:pt>
    <dgm:pt modelId="{5A8185AC-B8D1-4AA6-87FE-11C6E7F02790}" type="parTrans" cxnId="{90B0BA79-D1E2-4A78-87D1-745DC02F966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E4B807E1-0577-4E2E-9ECA-B2972824C00F}" type="sibTrans" cxnId="{90B0BA79-D1E2-4A78-87D1-745DC02F9661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C85D1E01-C95E-4A2E-A86A-0171422B125A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La garantía debe encontrarse vigente hasta que se finalice la situación financiera y técnica del proyecto.</a:t>
          </a:r>
        </a:p>
      </dgm:t>
    </dgm:pt>
    <dgm:pt modelId="{7100E8E7-9619-406A-852F-6FBB8CC642DD}" type="parTrans" cxnId="{73E7BFA4-6771-4A71-B2BE-30FC52BF38C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A7B4F56-077C-450E-8D41-E50C05AF30FB}" type="sibTrans" cxnId="{73E7BFA4-6771-4A71-B2BE-30FC52BF38C2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7EF2B60F-1499-4353-B391-E5D8CD42DB95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Si no está rendida y aprobada la rendición por la totalidad del monto que está garantizado, se deberá renovar el documento en garantía. En caso contrario, se procede al cobro de la garantía.</a:t>
          </a:r>
        </a:p>
      </dgm:t>
    </dgm:pt>
    <dgm:pt modelId="{B33D60E8-220E-4053-B6ED-EC5913C54F90}" type="parTrans" cxnId="{91D37E41-87AA-4336-A571-6AEE8B21784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0E01E3B2-D8F9-48B2-AF7D-83E09361D698}" type="sibTrans" cxnId="{91D37E41-87AA-4336-A571-6AEE8B21784F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AD5AE4CC-917E-4CC4-8222-C77DCD418AD8}">
      <dgm:prSet custT="1"/>
      <dgm:spPr/>
      <dgm:t>
        <a:bodyPr/>
        <a:lstStyle/>
        <a:p>
          <a:r>
            <a:rPr lang="es-CL" sz="1200" dirty="0" smtClean="0">
              <a:latin typeface="Calibri" panose="020F0502020204030204" pitchFamily="34" charset="0"/>
            </a:rPr>
            <a:t>Una vez que se envié el Informe Final del proyecto se liberará la garantía en custodia.</a:t>
          </a:r>
        </a:p>
      </dgm:t>
    </dgm:pt>
    <dgm:pt modelId="{0BD17AC9-CD03-4EDF-B7A3-FCD6E2A62CDF}" type="parTrans" cxnId="{EA11DBBF-6A4B-4A37-A5CA-F155F6E3102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67223997-43BD-41C2-B41E-7B9DE9D9C31E}" type="sibTrans" cxnId="{EA11DBBF-6A4B-4A37-A5CA-F155F6E31025}">
      <dgm:prSet/>
      <dgm:spPr/>
      <dgm:t>
        <a:bodyPr/>
        <a:lstStyle/>
        <a:p>
          <a:endParaRPr lang="es-CL" sz="1200">
            <a:latin typeface="Calibri" panose="020F0502020204030204" pitchFamily="34" charset="0"/>
          </a:endParaRPr>
        </a:p>
      </dgm:t>
    </dgm:pt>
    <dgm:pt modelId="{387D21ED-55FA-4C52-9592-5B91AAB0B910}" type="pres">
      <dgm:prSet presAssocID="{7D32DCA6-99DB-4710-AF3B-D6ADD30DCD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8D296A4D-16FD-4C97-9889-BA78AD97588D}" type="pres">
      <dgm:prSet presAssocID="{0C6B5704-2433-47A7-8880-F655DC7EBF31}" presName="parentLin" presStyleCnt="0"/>
      <dgm:spPr/>
      <dgm:t>
        <a:bodyPr/>
        <a:lstStyle/>
        <a:p>
          <a:endParaRPr lang="es-CL"/>
        </a:p>
      </dgm:t>
    </dgm:pt>
    <dgm:pt modelId="{4E0A03B0-B6DC-4FAE-96E6-227393E858B0}" type="pres">
      <dgm:prSet presAssocID="{0C6B5704-2433-47A7-8880-F655DC7EBF31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C8738D8B-1DD1-4420-89DE-DAC7BB58368D}" type="pres">
      <dgm:prSet presAssocID="{0C6B5704-2433-47A7-8880-F655DC7EBF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0789677-4E40-430D-8D7F-E6E381813BDB}" type="pres">
      <dgm:prSet presAssocID="{0C6B5704-2433-47A7-8880-F655DC7EBF31}" presName="negativeSpace" presStyleCnt="0"/>
      <dgm:spPr/>
      <dgm:t>
        <a:bodyPr/>
        <a:lstStyle/>
        <a:p>
          <a:endParaRPr lang="es-CL"/>
        </a:p>
      </dgm:t>
    </dgm:pt>
    <dgm:pt modelId="{410F5220-408E-4A1A-961E-08C05E95DEA0}" type="pres">
      <dgm:prSet presAssocID="{0C6B5704-2433-47A7-8880-F655DC7EBF31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86680790-04D6-4318-B50B-CFAC5C155238}" type="pres">
      <dgm:prSet presAssocID="{5D074126-FA12-4FD6-BAF2-E04A3E65AD1E}" presName="spaceBetweenRectangles" presStyleCnt="0"/>
      <dgm:spPr/>
      <dgm:t>
        <a:bodyPr/>
        <a:lstStyle/>
        <a:p>
          <a:endParaRPr lang="es-CL"/>
        </a:p>
      </dgm:t>
    </dgm:pt>
    <dgm:pt modelId="{D3356EDA-5340-4787-8BF2-2E37CB03765F}" type="pres">
      <dgm:prSet presAssocID="{A4955F8C-5D16-476C-9580-B6A0AB483F51}" presName="parentLin" presStyleCnt="0"/>
      <dgm:spPr/>
      <dgm:t>
        <a:bodyPr/>
        <a:lstStyle/>
        <a:p>
          <a:endParaRPr lang="es-CL"/>
        </a:p>
      </dgm:t>
    </dgm:pt>
    <dgm:pt modelId="{78634B27-B0BB-4DC0-BCF3-45E041560B67}" type="pres">
      <dgm:prSet presAssocID="{A4955F8C-5D16-476C-9580-B6A0AB483F51}" presName="parentLeftMargin" presStyleLbl="node1" presStyleIdx="0" presStyleCnt="2"/>
      <dgm:spPr/>
      <dgm:t>
        <a:bodyPr/>
        <a:lstStyle/>
        <a:p>
          <a:endParaRPr lang="es-CL"/>
        </a:p>
      </dgm:t>
    </dgm:pt>
    <dgm:pt modelId="{076ABFF1-A135-4AB3-99F4-AD193CA385EB}" type="pres">
      <dgm:prSet presAssocID="{A4955F8C-5D16-476C-9580-B6A0AB483F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D9891FE-190B-4D0E-92A4-391C7CA150B0}" type="pres">
      <dgm:prSet presAssocID="{A4955F8C-5D16-476C-9580-B6A0AB483F51}" presName="negativeSpace" presStyleCnt="0"/>
      <dgm:spPr/>
      <dgm:t>
        <a:bodyPr/>
        <a:lstStyle/>
        <a:p>
          <a:endParaRPr lang="es-CL"/>
        </a:p>
      </dgm:t>
    </dgm:pt>
    <dgm:pt modelId="{A8E5BDC4-BEE8-4370-81AD-01087B6D6F5D}" type="pres">
      <dgm:prSet presAssocID="{A4955F8C-5D16-476C-9580-B6A0AB483F5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73E7BFA4-6771-4A71-B2BE-30FC52BF38C2}" srcId="{A4955F8C-5D16-476C-9580-B6A0AB483F51}" destId="{C85D1E01-C95E-4A2E-A86A-0171422B125A}" srcOrd="3" destOrd="0" parTransId="{7100E8E7-9619-406A-852F-6FBB8CC642DD}" sibTransId="{AA7B4F56-077C-450E-8D41-E50C05AF30FB}"/>
    <dgm:cxn modelId="{634C5895-C393-4409-AFF3-CBA7171C1205}" srcId="{0C6B5704-2433-47A7-8880-F655DC7EBF31}" destId="{76644914-BF9E-4FA1-837F-037D9AA6B37D}" srcOrd="1" destOrd="0" parTransId="{AEF9940F-2A28-4814-8D22-165749AD5043}" sibTransId="{257386A8-F4DE-4B8C-91D1-1D005E1AA6AB}"/>
    <dgm:cxn modelId="{34F20741-45F1-4989-86CF-2D904CED4DD4}" srcId="{0C6B5704-2433-47A7-8880-F655DC7EBF31}" destId="{6A2AB275-0C42-47A3-AB7A-4141DC9F9804}" srcOrd="0" destOrd="0" parTransId="{7E134425-F8D2-4C2C-9EBE-9B5B7CCAB157}" sibTransId="{13C89BBD-F013-47AE-904C-974CDEBBA09F}"/>
    <dgm:cxn modelId="{2EB19D6D-C522-4AB3-8872-536E1162E4C9}" type="presOf" srcId="{6CF96001-994F-4539-8D13-9340604DBDDD}" destId="{A8E5BDC4-BEE8-4370-81AD-01087B6D6F5D}" srcOrd="0" destOrd="1" presId="urn:microsoft.com/office/officeart/2005/8/layout/list1"/>
    <dgm:cxn modelId="{05905D2D-086D-4B6D-A30D-568EEB54B642}" type="presOf" srcId="{C03D858D-0A13-41D6-99F3-1D1B36E09BDE}" destId="{410F5220-408E-4A1A-961E-08C05E95DEA0}" srcOrd="0" destOrd="4" presId="urn:microsoft.com/office/officeart/2005/8/layout/list1"/>
    <dgm:cxn modelId="{60EA8E7F-1497-4886-8E53-0D7080C8645E}" srcId="{A4955F8C-5D16-476C-9580-B6A0AB483F51}" destId="{D5208BE9-3430-45E6-A30C-091431F0D84E}" srcOrd="0" destOrd="0" parTransId="{131DA7FE-E05F-4F91-95C5-BB0B6B73FE35}" sibTransId="{BD012F66-11B3-4B7A-B2B1-A2C12A8816CC}"/>
    <dgm:cxn modelId="{B0657EC1-1E00-4365-A11D-28D3300F77C2}" type="presOf" srcId="{FCD6C68F-EC8D-4289-B6BB-B5883302577B}" destId="{410F5220-408E-4A1A-961E-08C05E95DEA0}" srcOrd="0" destOrd="2" presId="urn:microsoft.com/office/officeart/2005/8/layout/list1"/>
    <dgm:cxn modelId="{6F94BBA6-2950-466C-982E-245342ECCBEA}" srcId="{0C6B5704-2433-47A7-8880-F655DC7EBF31}" destId="{C03D858D-0A13-41D6-99F3-1D1B36E09BDE}" srcOrd="4" destOrd="0" parTransId="{7451ABD2-8706-4570-9B86-23C5FE9825B0}" sibTransId="{3589E3E3-BE47-4402-85D4-86CA1E25B100}"/>
    <dgm:cxn modelId="{91D37E41-87AA-4336-A571-6AEE8B21784F}" srcId="{A4955F8C-5D16-476C-9580-B6A0AB483F51}" destId="{7EF2B60F-1499-4353-B391-E5D8CD42DB95}" srcOrd="5" destOrd="0" parTransId="{B33D60E8-220E-4053-B6ED-EC5913C54F90}" sibTransId="{0E01E3B2-D8F9-48B2-AF7D-83E09361D698}"/>
    <dgm:cxn modelId="{7CCA5D7D-404A-446F-829D-6A8BF262C0B0}" type="presOf" srcId="{6A2AB275-0C42-47A3-AB7A-4141DC9F9804}" destId="{410F5220-408E-4A1A-961E-08C05E95DEA0}" srcOrd="0" destOrd="0" presId="urn:microsoft.com/office/officeart/2005/8/layout/list1"/>
    <dgm:cxn modelId="{EA11DBBF-6A4B-4A37-A5CA-F155F6E31025}" srcId="{A4955F8C-5D16-476C-9580-B6A0AB483F51}" destId="{AD5AE4CC-917E-4CC4-8222-C77DCD418AD8}" srcOrd="4" destOrd="0" parTransId="{0BD17AC9-CD03-4EDF-B7A3-FCD6E2A62CDF}" sibTransId="{67223997-43BD-41C2-B41E-7B9DE9D9C31E}"/>
    <dgm:cxn modelId="{5E9FA7F8-4DE1-4D95-A453-7036F027A70C}" srcId="{7D32DCA6-99DB-4710-AF3B-D6ADD30DCD1C}" destId="{0C6B5704-2433-47A7-8880-F655DC7EBF31}" srcOrd="0" destOrd="0" parTransId="{0ABB3C58-4E2E-4D3E-ACB5-AEA89AF82CF4}" sibTransId="{5D074126-FA12-4FD6-BAF2-E04A3E65AD1E}"/>
    <dgm:cxn modelId="{01080BB8-6A61-4C67-8792-2F7558473C2B}" type="presOf" srcId="{76644914-BF9E-4FA1-837F-037D9AA6B37D}" destId="{410F5220-408E-4A1A-961E-08C05E95DEA0}" srcOrd="0" destOrd="1" presId="urn:microsoft.com/office/officeart/2005/8/layout/list1"/>
    <dgm:cxn modelId="{4DCCFA0E-1566-4FE3-B301-15D8F76FCFD8}" srcId="{0C6B5704-2433-47A7-8880-F655DC7EBF31}" destId="{FCD6C68F-EC8D-4289-B6BB-B5883302577B}" srcOrd="2" destOrd="0" parTransId="{DCB96D89-CD0D-4196-B95A-B26751584096}" sibTransId="{FED77FA1-CEF8-4879-851A-CCAC3DDFF362}"/>
    <dgm:cxn modelId="{C1854DC1-2E34-4735-95CB-93A991691B4C}" type="presOf" srcId="{E14CAEBF-39CA-4BC7-A51E-0D696C85FC26}" destId="{A8E5BDC4-BEE8-4370-81AD-01087B6D6F5D}" srcOrd="0" destOrd="2" presId="urn:microsoft.com/office/officeart/2005/8/layout/list1"/>
    <dgm:cxn modelId="{748A10D3-C435-44D2-921C-97FEEDF140E8}" type="presOf" srcId="{7EF2B60F-1499-4353-B391-E5D8CD42DB95}" destId="{A8E5BDC4-BEE8-4370-81AD-01087B6D6F5D}" srcOrd="0" destOrd="5" presId="urn:microsoft.com/office/officeart/2005/8/layout/list1"/>
    <dgm:cxn modelId="{B2E5ABB7-FEE4-4258-AB3E-FA4983FC3F9D}" type="presOf" srcId="{A4955F8C-5D16-476C-9580-B6A0AB483F51}" destId="{076ABFF1-A135-4AB3-99F4-AD193CA385EB}" srcOrd="1" destOrd="0" presId="urn:microsoft.com/office/officeart/2005/8/layout/list1"/>
    <dgm:cxn modelId="{68E0802F-5F07-4200-828C-3D0F17D537FA}" type="presOf" srcId="{7D32DCA6-99DB-4710-AF3B-D6ADD30DCD1C}" destId="{387D21ED-55FA-4C52-9592-5B91AAB0B910}" srcOrd="0" destOrd="0" presId="urn:microsoft.com/office/officeart/2005/8/layout/list1"/>
    <dgm:cxn modelId="{68008384-83CE-4B72-B3AA-24E31B135090}" type="presOf" srcId="{D5208BE9-3430-45E6-A30C-091431F0D84E}" destId="{A8E5BDC4-BEE8-4370-81AD-01087B6D6F5D}" srcOrd="0" destOrd="0" presId="urn:microsoft.com/office/officeart/2005/8/layout/list1"/>
    <dgm:cxn modelId="{11642EC8-39EC-4C79-85EE-5AB276A1E80A}" type="presOf" srcId="{367176B5-10AC-4604-A33F-1F28D6EF4CCF}" destId="{410F5220-408E-4A1A-961E-08C05E95DEA0}" srcOrd="0" destOrd="3" presId="urn:microsoft.com/office/officeart/2005/8/layout/list1"/>
    <dgm:cxn modelId="{45C4C99C-093C-41C1-A235-34514994AF26}" type="presOf" srcId="{C85D1E01-C95E-4A2E-A86A-0171422B125A}" destId="{A8E5BDC4-BEE8-4370-81AD-01087B6D6F5D}" srcOrd="0" destOrd="3" presId="urn:microsoft.com/office/officeart/2005/8/layout/list1"/>
    <dgm:cxn modelId="{7F57716A-BC7A-45A3-A0C6-DD1EB33388A4}" srcId="{A4955F8C-5D16-476C-9580-B6A0AB483F51}" destId="{6CF96001-994F-4539-8D13-9340604DBDDD}" srcOrd="1" destOrd="0" parTransId="{161A9201-72E4-45A7-A47F-6AC267F01EEB}" sibTransId="{B776DAE2-1946-4747-B919-31A5561337F5}"/>
    <dgm:cxn modelId="{DF404DFB-667C-4D68-88F3-7E5123ED7E8D}" type="presOf" srcId="{0C6B5704-2433-47A7-8880-F655DC7EBF31}" destId="{C8738D8B-1DD1-4420-89DE-DAC7BB58368D}" srcOrd="1" destOrd="0" presId="urn:microsoft.com/office/officeart/2005/8/layout/list1"/>
    <dgm:cxn modelId="{5340B648-13B6-45B1-9CB2-111912F90BDB}" type="presOf" srcId="{A4955F8C-5D16-476C-9580-B6A0AB483F51}" destId="{78634B27-B0BB-4DC0-BCF3-45E041560B67}" srcOrd="0" destOrd="0" presId="urn:microsoft.com/office/officeart/2005/8/layout/list1"/>
    <dgm:cxn modelId="{90B0BA79-D1E2-4A78-87D1-745DC02F9661}" srcId="{A4955F8C-5D16-476C-9580-B6A0AB483F51}" destId="{E14CAEBF-39CA-4BC7-A51E-0D696C85FC26}" srcOrd="2" destOrd="0" parTransId="{5A8185AC-B8D1-4AA6-87FE-11C6E7F02790}" sibTransId="{E4B807E1-0577-4E2E-9ECA-B2972824C00F}"/>
    <dgm:cxn modelId="{461F572B-5C1E-41D0-AB3C-96AABADD8989}" srcId="{0C6B5704-2433-47A7-8880-F655DC7EBF31}" destId="{367176B5-10AC-4604-A33F-1F28D6EF4CCF}" srcOrd="3" destOrd="0" parTransId="{4C912D0C-744D-4D44-B8CE-C328727987CE}" sibTransId="{C9BC73C6-5F9F-4859-BE00-7CFD02B552B5}"/>
    <dgm:cxn modelId="{467B8AFB-5D9B-4CF3-BD4A-4E844F253A84}" type="presOf" srcId="{AD5AE4CC-917E-4CC4-8222-C77DCD418AD8}" destId="{A8E5BDC4-BEE8-4370-81AD-01087B6D6F5D}" srcOrd="0" destOrd="4" presId="urn:microsoft.com/office/officeart/2005/8/layout/list1"/>
    <dgm:cxn modelId="{B9D813DB-8341-48DF-9D4B-93F5C2C6E52E}" srcId="{7D32DCA6-99DB-4710-AF3B-D6ADD30DCD1C}" destId="{A4955F8C-5D16-476C-9580-B6A0AB483F51}" srcOrd="1" destOrd="0" parTransId="{0F06FC2E-9297-4D2A-90FB-CA6211FC6159}" sibTransId="{F4BE5C07-9ADD-448D-9289-3E0DE0321F48}"/>
    <dgm:cxn modelId="{654FF043-06ED-41E0-8304-9DC8FA356ED5}" type="presOf" srcId="{0C6B5704-2433-47A7-8880-F655DC7EBF31}" destId="{4E0A03B0-B6DC-4FAE-96E6-227393E858B0}" srcOrd="0" destOrd="0" presId="urn:microsoft.com/office/officeart/2005/8/layout/list1"/>
    <dgm:cxn modelId="{236EC573-7AAC-4378-B782-9D4C1DCE9C6A}" type="presParOf" srcId="{387D21ED-55FA-4C52-9592-5B91AAB0B910}" destId="{8D296A4D-16FD-4C97-9889-BA78AD97588D}" srcOrd="0" destOrd="0" presId="urn:microsoft.com/office/officeart/2005/8/layout/list1"/>
    <dgm:cxn modelId="{74DD36FD-72CD-4B45-A34E-2FBB71F49766}" type="presParOf" srcId="{8D296A4D-16FD-4C97-9889-BA78AD97588D}" destId="{4E0A03B0-B6DC-4FAE-96E6-227393E858B0}" srcOrd="0" destOrd="0" presId="urn:microsoft.com/office/officeart/2005/8/layout/list1"/>
    <dgm:cxn modelId="{24B8861C-D684-40C8-B7B9-41D0AB8F2889}" type="presParOf" srcId="{8D296A4D-16FD-4C97-9889-BA78AD97588D}" destId="{C8738D8B-1DD1-4420-89DE-DAC7BB58368D}" srcOrd="1" destOrd="0" presId="urn:microsoft.com/office/officeart/2005/8/layout/list1"/>
    <dgm:cxn modelId="{61CA7649-3346-4B91-B3D9-CE5A79776941}" type="presParOf" srcId="{387D21ED-55FA-4C52-9592-5B91AAB0B910}" destId="{40789677-4E40-430D-8D7F-E6E381813BDB}" srcOrd="1" destOrd="0" presId="urn:microsoft.com/office/officeart/2005/8/layout/list1"/>
    <dgm:cxn modelId="{BE99BADD-A057-4747-8C25-2614AAAD3D78}" type="presParOf" srcId="{387D21ED-55FA-4C52-9592-5B91AAB0B910}" destId="{410F5220-408E-4A1A-961E-08C05E95DEA0}" srcOrd="2" destOrd="0" presId="urn:microsoft.com/office/officeart/2005/8/layout/list1"/>
    <dgm:cxn modelId="{3B2A4C38-BF82-4B5E-92CB-DE838B5C00F9}" type="presParOf" srcId="{387D21ED-55FA-4C52-9592-5B91AAB0B910}" destId="{86680790-04D6-4318-B50B-CFAC5C155238}" srcOrd="3" destOrd="0" presId="urn:microsoft.com/office/officeart/2005/8/layout/list1"/>
    <dgm:cxn modelId="{2B00923D-D7CB-40EE-A2D3-396D90188E8F}" type="presParOf" srcId="{387D21ED-55FA-4C52-9592-5B91AAB0B910}" destId="{D3356EDA-5340-4787-8BF2-2E37CB03765F}" srcOrd="4" destOrd="0" presId="urn:microsoft.com/office/officeart/2005/8/layout/list1"/>
    <dgm:cxn modelId="{F729F8DA-84B3-45F4-8E8B-E464C3355ED9}" type="presParOf" srcId="{D3356EDA-5340-4787-8BF2-2E37CB03765F}" destId="{78634B27-B0BB-4DC0-BCF3-45E041560B67}" srcOrd="0" destOrd="0" presId="urn:microsoft.com/office/officeart/2005/8/layout/list1"/>
    <dgm:cxn modelId="{462A1446-49CB-4BB2-8241-70604CE5A4F4}" type="presParOf" srcId="{D3356EDA-5340-4787-8BF2-2E37CB03765F}" destId="{076ABFF1-A135-4AB3-99F4-AD193CA385EB}" srcOrd="1" destOrd="0" presId="urn:microsoft.com/office/officeart/2005/8/layout/list1"/>
    <dgm:cxn modelId="{7BDAFD5B-BC90-4EE2-B82E-681700918562}" type="presParOf" srcId="{387D21ED-55FA-4C52-9592-5B91AAB0B910}" destId="{CD9891FE-190B-4D0E-92A4-391C7CA150B0}" srcOrd="5" destOrd="0" presId="urn:microsoft.com/office/officeart/2005/8/layout/list1"/>
    <dgm:cxn modelId="{7D18E026-EC36-46E0-B15A-5EAB66275FEE}" type="presParOf" srcId="{387D21ED-55FA-4C52-9592-5B91AAB0B910}" destId="{A8E5BDC4-BEE8-4370-81AD-01087B6D6F5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B923C6-E733-494C-80D9-E741E6E7010A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L"/>
        </a:p>
      </dgm:t>
    </dgm:pt>
    <dgm:pt modelId="{775E270A-8BCC-4B23-981B-6F1B46A584F4}">
      <dgm:prSet phldrT="[Texto]" custT="1"/>
      <dgm:spPr/>
      <dgm:t>
        <a:bodyPr/>
        <a:lstStyle/>
        <a:p>
          <a:r>
            <a:rPr lang="es-CL" sz="1050" b="1" dirty="0">
              <a:latin typeface="Calibri" panose="020F0502020204030204" pitchFamily="34" charset="0"/>
            </a:rPr>
            <a:t>Una vez Finalizado el Proyecto, se deben realizar los </a:t>
          </a:r>
          <a:r>
            <a:rPr lang="es-CL" sz="1050" b="1" dirty="0" smtClean="0">
              <a:latin typeface="Calibri" panose="020F0502020204030204" pitchFamily="34" charset="0"/>
            </a:rPr>
            <a:t>reintegros a CONICYT</a:t>
          </a:r>
          <a:r>
            <a:rPr lang="es-CL" sz="1050" b="1" dirty="0">
              <a:latin typeface="Calibri" panose="020F0502020204030204" pitchFamily="34" charset="0"/>
            </a:rPr>
            <a:t>.</a:t>
          </a:r>
        </a:p>
      </dgm:t>
    </dgm:pt>
    <dgm:pt modelId="{2B9D557D-DDEA-4609-A606-6C79F93C3B44}" type="parTrans" cxnId="{FA0521D1-AC6E-4BEC-A7E0-2E4CB5602179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3153499D-D615-4AC7-A1A8-7039B21190A2}" type="sibTrans" cxnId="{FA0521D1-AC6E-4BEC-A7E0-2E4CB5602179}">
      <dgm:prSet custT="1"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87D6167C-A7CF-48E2-B793-B6024FD1555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Banco		: Banco Estado</a:t>
          </a:r>
        </a:p>
      </dgm:t>
    </dgm:pt>
    <dgm:pt modelId="{AD886397-64BD-4E04-8B98-9BF1F5495E5D}" type="parTrans" cxnId="{130E14A3-25D1-48A4-805B-B8B38395B11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3A876107-632A-4CC3-9D64-2FBC07BA8631}" type="sibTrans" cxnId="{130E14A3-25D1-48A4-805B-B8B38395B11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36A3BB7E-0F6F-4DA9-A616-BE46A37B671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Tipo de Cuenta	: Cuenta Corriente</a:t>
          </a:r>
        </a:p>
      </dgm:t>
    </dgm:pt>
    <dgm:pt modelId="{72BDD29A-D375-415B-AEB4-81588BAA6EA6}" type="parTrans" cxnId="{35D8565A-7D23-44E3-810A-536875443DB4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ACD8A9D2-25C3-48A0-973A-E8CDA7F4BABD}" type="sibTrans" cxnId="{35D8565A-7D23-44E3-810A-536875443DB4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8881B007-F177-4391-9A15-096B08EED7D2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N° de Cuenta	: 9019871</a:t>
          </a:r>
        </a:p>
      </dgm:t>
    </dgm:pt>
    <dgm:pt modelId="{A7246823-104A-4DE5-9EDE-A630F5FBF8DE}" type="parTrans" cxnId="{674E77CD-454E-4094-920B-5E685EAB4F6B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F6CC6B72-9D48-4353-863B-27803DA6F405}" type="sibTrans" cxnId="{674E77CD-454E-4094-920B-5E685EAB4F6B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5BCF5331-9E5E-4727-A856-B3514B5D6EF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RUT CONICYT	: 60.915.000-9</a:t>
          </a:r>
        </a:p>
      </dgm:t>
    </dgm:pt>
    <dgm:pt modelId="{B87E390E-3F01-42C2-8ED0-642A2D4CAC8D}" type="parTrans" cxnId="{E549A466-55E6-4806-A741-D23C25E367E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B26B29FA-ABFB-4B46-A1BA-6E3AB16764E0}" type="sibTrans" cxnId="{E549A466-55E6-4806-A741-D23C25E367E1}">
      <dgm:prSet/>
      <dgm:spPr/>
      <dgm:t>
        <a:bodyPr/>
        <a:lstStyle/>
        <a:p>
          <a:endParaRPr lang="es-CL" sz="1050">
            <a:latin typeface="Calibri" panose="020F0502020204030204" pitchFamily="34" charset="0"/>
          </a:endParaRPr>
        </a:p>
      </dgm:t>
    </dgm:pt>
    <dgm:pt modelId="{CF5B030F-1406-438F-B64F-FC61ECA20B05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050" dirty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50" dirty="0">
            <a:latin typeface="Calibri" panose="020F0502020204030204" pitchFamily="34" charset="0"/>
          </a:endParaRPr>
        </a:p>
      </dgm:t>
    </dgm:pt>
    <dgm:pt modelId="{B353A616-AB6D-4AD4-9005-55574978BA22}" type="parTrans" cxnId="{0285FC2D-C006-400D-B2B9-EF04D77F377F}">
      <dgm:prSet/>
      <dgm:spPr/>
      <dgm:t>
        <a:bodyPr/>
        <a:lstStyle/>
        <a:p>
          <a:endParaRPr lang="es-CL" sz="1050"/>
        </a:p>
      </dgm:t>
    </dgm:pt>
    <dgm:pt modelId="{402634B9-A1B3-4C4F-B477-02A9713CA51A}" type="sibTrans" cxnId="{0285FC2D-C006-400D-B2B9-EF04D77F377F}">
      <dgm:prSet/>
      <dgm:spPr/>
      <dgm:t>
        <a:bodyPr/>
        <a:lstStyle/>
        <a:p>
          <a:endParaRPr lang="es-CL" sz="1050"/>
        </a:p>
      </dgm:t>
    </dgm:pt>
    <dgm:pt modelId="{7AEA0069-4746-4347-8379-3C3177191FC8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dirty="0">
              <a:latin typeface="Calibri" panose="020F0502020204030204" pitchFamily="34" charset="0"/>
            </a:rPr>
            <a:t>Titular		: CONICYT – FONDEF</a:t>
          </a:r>
        </a:p>
      </dgm:t>
    </dgm:pt>
    <dgm:pt modelId="{4F65B88B-B961-45F1-AA31-1D3E455AAF62}" type="parTrans" cxnId="{236154E3-E217-4BBE-BA87-53C2A0605ABA}">
      <dgm:prSet/>
      <dgm:spPr/>
      <dgm:t>
        <a:bodyPr/>
        <a:lstStyle/>
        <a:p>
          <a:endParaRPr lang="es-CL" sz="1050"/>
        </a:p>
      </dgm:t>
    </dgm:pt>
    <dgm:pt modelId="{BB648A01-AE83-49F2-8EA0-952A4124C3DA}" type="sibTrans" cxnId="{236154E3-E217-4BBE-BA87-53C2A0605ABA}">
      <dgm:prSet/>
      <dgm:spPr/>
      <dgm:t>
        <a:bodyPr/>
        <a:lstStyle/>
        <a:p>
          <a:endParaRPr lang="es-CL" sz="1050"/>
        </a:p>
      </dgm:t>
    </dgm:pt>
    <dgm:pt modelId="{6DE7A3F4-916D-47C5-A284-278E3704F164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CL" sz="1050" dirty="0">
            <a:latin typeface="Calibri" panose="020F0502020204030204" pitchFamily="34" charset="0"/>
          </a:endParaRPr>
        </a:p>
      </dgm:t>
    </dgm:pt>
    <dgm:pt modelId="{FFEC8940-9D35-4FE7-B248-9E8A0447E1B1}" type="parTrans" cxnId="{B1CB816B-F9ED-4FBC-AC9A-96AFD9193FEB}">
      <dgm:prSet/>
      <dgm:spPr/>
      <dgm:t>
        <a:bodyPr/>
        <a:lstStyle/>
        <a:p>
          <a:endParaRPr lang="es-CL" sz="1050"/>
        </a:p>
      </dgm:t>
    </dgm:pt>
    <dgm:pt modelId="{294B9086-DB98-4A7F-A8D6-BA7C288C658E}" type="sibTrans" cxnId="{B1CB816B-F9ED-4FBC-AC9A-96AFD9193FEB}">
      <dgm:prSet/>
      <dgm:spPr/>
      <dgm:t>
        <a:bodyPr/>
        <a:lstStyle/>
        <a:p>
          <a:endParaRPr lang="es-CL" sz="1050"/>
        </a:p>
      </dgm:t>
    </dgm:pt>
    <dgm:pt modelId="{E5355DBB-C658-4A5E-9E4B-8C4DB2F99195}">
      <dgm:prSet phldrT="[Texto]" custT="1"/>
      <dgm:spPr/>
      <dgm:t>
        <a:bodyPr/>
        <a:lstStyle/>
        <a:p>
          <a:r>
            <a:rPr lang="es-CL" sz="1050" b="1" dirty="0" smtClean="0">
              <a:latin typeface="Calibri" panose="020F0502020204030204" pitchFamily="34" charset="0"/>
            </a:rPr>
            <a:t>Saldo no Declarado en Plataforma S+C</a:t>
          </a:r>
          <a:endParaRPr lang="es-CL" sz="1050" b="1" dirty="0">
            <a:latin typeface="Calibri" panose="020F0502020204030204" pitchFamily="34" charset="0"/>
          </a:endParaRPr>
        </a:p>
      </dgm:t>
    </dgm:pt>
    <dgm:pt modelId="{65563180-A292-4C42-94C5-9D50D31D429C}" type="parTrans" cxnId="{8D7EEE93-A176-4BCB-A4E8-96A6F96A421D}">
      <dgm:prSet/>
      <dgm:spPr/>
      <dgm:t>
        <a:bodyPr/>
        <a:lstStyle/>
        <a:p>
          <a:endParaRPr lang="es-CL" sz="1050"/>
        </a:p>
      </dgm:t>
    </dgm:pt>
    <dgm:pt modelId="{A5FEB1D1-5A71-4269-90E4-742837BAA495}" type="sibTrans" cxnId="{8D7EEE93-A176-4BCB-A4E8-96A6F96A421D}">
      <dgm:prSet/>
      <dgm:spPr/>
      <dgm:t>
        <a:bodyPr/>
        <a:lstStyle/>
        <a:p>
          <a:endParaRPr lang="es-CL" sz="1050"/>
        </a:p>
      </dgm:t>
    </dgm:pt>
    <dgm:pt modelId="{FFC22569-D3DC-4478-A588-99C98E54D8C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b="0" dirty="0">
              <a:latin typeface="Calibri" panose="020F0502020204030204" pitchFamily="34" charset="0"/>
            </a:rPr>
            <a:t> 30 días a contar del envió de la ultima declaración de gastos.</a:t>
          </a:r>
          <a:r>
            <a:rPr lang="es-CL" sz="1050" dirty="0">
              <a:latin typeface="Calibri" panose="020F0502020204030204" pitchFamily="34" charset="0"/>
            </a:rPr>
            <a:t>	</a:t>
          </a:r>
        </a:p>
      </dgm:t>
    </dgm:pt>
    <dgm:pt modelId="{BECFFA95-6A3B-4470-9B59-6FD2812FD1D2}" type="parTrans" cxnId="{DC83E9B6-07CE-47CF-A3F5-5AD540CC2A18}">
      <dgm:prSet/>
      <dgm:spPr/>
      <dgm:t>
        <a:bodyPr/>
        <a:lstStyle/>
        <a:p>
          <a:endParaRPr lang="es-CL" sz="1050"/>
        </a:p>
      </dgm:t>
    </dgm:pt>
    <dgm:pt modelId="{6B87AF13-7234-47A9-A10F-80648E838921}" type="sibTrans" cxnId="{DC83E9B6-07CE-47CF-A3F5-5AD540CC2A18}">
      <dgm:prSet/>
      <dgm:spPr/>
      <dgm:t>
        <a:bodyPr/>
        <a:lstStyle/>
        <a:p>
          <a:endParaRPr lang="es-CL" sz="1050"/>
        </a:p>
      </dgm:t>
    </dgm:pt>
    <dgm:pt modelId="{75503323-8AD6-4DE1-90F4-4C31A16393EA}">
      <dgm:prSet phldrT="[Texto]" custT="1"/>
      <dgm:spPr/>
      <dgm:t>
        <a:bodyPr/>
        <a:lstStyle/>
        <a:p>
          <a:r>
            <a:rPr lang="es-CL" sz="1050" b="1" dirty="0">
              <a:latin typeface="Calibri" panose="020F0502020204030204" pitchFamily="34" charset="0"/>
            </a:rPr>
            <a:t>Gastos Rechazados por el Subdepartamento de Control de Rendiciones</a:t>
          </a:r>
        </a:p>
      </dgm:t>
    </dgm:pt>
    <dgm:pt modelId="{9B9ADFA5-F3DA-4AC3-89C9-6B0AA2594A18}" type="parTrans" cxnId="{BA6845D8-C44E-46E5-8908-67C42AC77061}">
      <dgm:prSet/>
      <dgm:spPr/>
      <dgm:t>
        <a:bodyPr/>
        <a:lstStyle/>
        <a:p>
          <a:endParaRPr lang="es-CL" sz="1050"/>
        </a:p>
      </dgm:t>
    </dgm:pt>
    <dgm:pt modelId="{E0B787FE-D930-47B0-9DC5-7FA0CD090B6E}" type="sibTrans" cxnId="{BA6845D8-C44E-46E5-8908-67C42AC77061}">
      <dgm:prSet/>
      <dgm:spPr/>
      <dgm:t>
        <a:bodyPr/>
        <a:lstStyle/>
        <a:p>
          <a:endParaRPr lang="es-CL" sz="1050"/>
        </a:p>
      </dgm:t>
    </dgm:pt>
    <dgm:pt modelId="{11F3D2C3-A6D8-41A5-9CD0-27C495292E9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CL" sz="1050" b="0" dirty="0">
              <a:latin typeface="Calibri" panose="020F0502020204030204" pitchFamily="34" charset="0"/>
            </a:rPr>
            <a:t>15 días a contar de la emisión del ultimo informe final del </a:t>
          </a:r>
          <a:r>
            <a:rPr lang="es-CL" sz="1050" dirty="0">
              <a:latin typeface="Calibri" panose="020F0502020204030204" pitchFamily="34" charset="0"/>
            </a:rPr>
            <a:t>Subdepartamento de Control de Rendiciones</a:t>
          </a:r>
          <a:r>
            <a:rPr lang="es-CL" sz="1050" b="0" dirty="0">
              <a:latin typeface="Calibri" panose="020F0502020204030204" pitchFamily="34" charset="0"/>
            </a:rPr>
            <a:t>.</a:t>
          </a:r>
        </a:p>
      </dgm:t>
    </dgm:pt>
    <dgm:pt modelId="{C4BFE813-7529-4EC2-9E11-DBD1FF825898}" type="parTrans" cxnId="{93A6C6EB-B13E-4F8B-96D9-8D59AE9E1973}">
      <dgm:prSet/>
      <dgm:spPr/>
      <dgm:t>
        <a:bodyPr/>
        <a:lstStyle/>
        <a:p>
          <a:endParaRPr lang="es-CL" sz="1050"/>
        </a:p>
      </dgm:t>
    </dgm:pt>
    <dgm:pt modelId="{9EEE9A04-397A-4DEF-9425-0EE233C1D299}" type="sibTrans" cxnId="{93A6C6EB-B13E-4F8B-96D9-8D59AE9E1973}">
      <dgm:prSet/>
      <dgm:spPr/>
      <dgm:t>
        <a:bodyPr/>
        <a:lstStyle/>
        <a:p>
          <a:endParaRPr lang="es-CL" sz="1050"/>
        </a:p>
      </dgm:t>
    </dgm:pt>
    <dgm:pt modelId="{1E86A649-98CE-4484-9CB4-C54BC57D9493}" type="pres">
      <dgm:prSet presAssocID="{3AB923C6-E733-494C-80D9-E741E6E701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70049EFB-FC54-4B51-B194-182243B424E1}" type="pres">
      <dgm:prSet presAssocID="{E5355DBB-C658-4A5E-9E4B-8C4DB2F99195}" presName="parentLin" presStyleCnt="0"/>
      <dgm:spPr/>
    </dgm:pt>
    <dgm:pt modelId="{E6938FD4-E1D6-4DFD-B960-B29EC84D0DB8}" type="pres">
      <dgm:prSet presAssocID="{E5355DBB-C658-4A5E-9E4B-8C4DB2F99195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6C684E7B-96D4-4FE8-93BF-043BBEB4FD5B}" type="pres">
      <dgm:prSet presAssocID="{E5355DBB-C658-4A5E-9E4B-8C4DB2F9919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CD5D72-CD3F-4124-8335-F7FD9A65919B}" type="pres">
      <dgm:prSet presAssocID="{E5355DBB-C658-4A5E-9E4B-8C4DB2F99195}" presName="negativeSpace" presStyleCnt="0"/>
      <dgm:spPr/>
    </dgm:pt>
    <dgm:pt modelId="{40906CBA-8152-44AC-9B92-CA3B76C907A9}" type="pres">
      <dgm:prSet presAssocID="{E5355DBB-C658-4A5E-9E4B-8C4DB2F99195}" presName="childText" presStyleLbl="conFgAcc1" presStyleIdx="0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ADBC15CD-7F91-466D-9D85-819DC57C65C2}" type="pres">
      <dgm:prSet presAssocID="{A5FEB1D1-5A71-4269-90E4-742837BAA495}" presName="spaceBetweenRectangles" presStyleCnt="0"/>
      <dgm:spPr/>
    </dgm:pt>
    <dgm:pt modelId="{19987154-A9B5-4FF6-BAA0-8D39295DD722}" type="pres">
      <dgm:prSet presAssocID="{75503323-8AD6-4DE1-90F4-4C31A16393EA}" presName="parentLin" presStyleCnt="0"/>
      <dgm:spPr/>
    </dgm:pt>
    <dgm:pt modelId="{01E923B5-544D-4776-9750-92E780913636}" type="pres">
      <dgm:prSet presAssocID="{75503323-8AD6-4DE1-90F4-4C31A16393EA}" presName="parentLeftMargin" presStyleLbl="node1" presStyleIdx="0" presStyleCnt="3"/>
      <dgm:spPr/>
      <dgm:t>
        <a:bodyPr/>
        <a:lstStyle/>
        <a:p>
          <a:endParaRPr lang="es-CL"/>
        </a:p>
      </dgm:t>
    </dgm:pt>
    <dgm:pt modelId="{D79440CD-DDE2-4936-A799-37ABBA8493A8}" type="pres">
      <dgm:prSet presAssocID="{75503323-8AD6-4DE1-90F4-4C31A16393E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87403B1-F250-40B0-9826-A74A584C3B17}" type="pres">
      <dgm:prSet presAssocID="{75503323-8AD6-4DE1-90F4-4C31A16393EA}" presName="negativeSpace" presStyleCnt="0"/>
      <dgm:spPr/>
    </dgm:pt>
    <dgm:pt modelId="{2928CDB5-066D-4F4B-B984-56666ACADEA8}" type="pres">
      <dgm:prSet presAssocID="{75503323-8AD6-4DE1-90F4-4C31A16393EA}" presName="childText" presStyleLbl="conFgAcc1" presStyleIdx="1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  <dgm:pt modelId="{5D65B6F8-C7D2-4C4B-A87E-131C4D358080}" type="pres">
      <dgm:prSet presAssocID="{E0B787FE-D930-47B0-9DC5-7FA0CD090B6E}" presName="spaceBetweenRectangles" presStyleCnt="0"/>
      <dgm:spPr/>
    </dgm:pt>
    <dgm:pt modelId="{179FDED3-5C38-4D4D-8092-AED1609C6DAF}" type="pres">
      <dgm:prSet presAssocID="{775E270A-8BCC-4B23-981B-6F1B46A584F4}" presName="parentLin" presStyleCnt="0"/>
      <dgm:spPr/>
    </dgm:pt>
    <dgm:pt modelId="{10BCB336-C660-4607-BFD5-7247059800D6}" type="pres">
      <dgm:prSet presAssocID="{775E270A-8BCC-4B23-981B-6F1B46A584F4}" presName="parentLeftMargin" presStyleLbl="node1" presStyleIdx="1" presStyleCnt="3"/>
      <dgm:spPr/>
      <dgm:t>
        <a:bodyPr/>
        <a:lstStyle/>
        <a:p>
          <a:endParaRPr lang="es-CL"/>
        </a:p>
      </dgm:t>
    </dgm:pt>
    <dgm:pt modelId="{0549801D-65CC-4ECF-AEA2-F964DFDA61D3}" type="pres">
      <dgm:prSet presAssocID="{775E270A-8BCC-4B23-981B-6F1B46A584F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61E5E41-EEE2-442B-9843-D757363C3C6A}" type="pres">
      <dgm:prSet presAssocID="{775E270A-8BCC-4B23-981B-6F1B46A584F4}" presName="negativeSpace" presStyleCnt="0"/>
      <dgm:spPr/>
    </dgm:pt>
    <dgm:pt modelId="{CC810283-68A0-46FE-881B-784D377E7CBD}" type="pres">
      <dgm:prSet presAssocID="{775E270A-8BCC-4B23-981B-6F1B46A584F4}" presName="childText" presStyleLbl="conFgAcc1" presStyleIdx="2" presStyleCnt="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CL"/>
        </a:p>
      </dgm:t>
    </dgm:pt>
  </dgm:ptLst>
  <dgm:cxnLst>
    <dgm:cxn modelId="{B4ECE4CE-AD42-4402-9699-134435DA08FE}" type="presOf" srcId="{87D6167C-A7CF-48E2-B793-B6024FD15552}" destId="{CC810283-68A0-46FE-881B-784D377E7CBD}" srcOrd="0" destOrd="3" presId="urn:microsoft.com/office/officeart/2005/8/layout/list1"/>
    <dgm:cxn modelId="{A52129DA-1413-4063-947D-61DD9F3769DE}" type="presOf" srcId="{FFC22569-D3DC-4478-A588-99C98E54D8C1}" destId="{40906CBA-8152-44AC-9B92-CA3B76C907A9}" srcOrd="0" destOrd="0" presId="urn:microsoft.com/office/officeart/2005/8/layout/list1"/>
    <dgm:cxn modelId="{3213438A-C786-4F71-B605-6E61B2CBC53E}" type="presOf" srcId="{775E270A-8BCC-4B23-981B-6F1B46A584F4}" destId="{10BCB336-C660-4607-BFD5-7247059800D6}" srcOrd="0" destOrd="0" presId="urn:microsoft.com/office/officeart/2005/8/layout/list1"/>
    <dgm:cxn modelId="{BA6845D8-C44E-46E5-8908-67C42AC77061}" srcId="{3AB923C6-E733-494C-80D9-E741E6E7010A}" destId="{75503323-8AD6-4DE1-90F4-4C31A16393EA}" srcOrd="1" destOrd="0" parTransId="{9B9ADFA5-F3DA-4AC3-89C9-6B0AA2594A18}" sibTransId="{E0B787FE-D930-47B0-9DC5-7FA0CD090B6E}"/>
    <dgm:cxn modelId="{267BBDF7-CB44-4D69-B3D4-77A200EBB0EE}" type="presOf" srcId="{7AEA0069-4746-4347-8379-3C3177191FC8}" destId="{CC810283-68A0-46FE-881B-784D377E7CBD}" srcOrd="0" destOrd="2" presId="urn:microsoft.com/office/officeart/2005/8/layout/list1"/>
    <dgm:cxn modelId="{B5C72A71-2B5A-40B5-9A32-C3D9F82A2587}" type="presOf" srcId="{8881B007-F177-4391-9A15-096B08EED7D2}" destId="{CC810283-68A0-46FE-881B-784D377E7CBD}" srcOrd="0" destOrd="5" presId="urn:microsoft.com/office/officeart/2005/8/layout/list1"/>
    <dgm:cxn modelId="{0FA3996A-6311-43DA-A509-86CE52328E00}" type="presOf" srcId="{11F3D2C3-A6D8-41A5-9CD0-27C495292E91}" destId="{2928CDB5-066D-4F4B-B984-56666ACADEA8}" srcOrd="0" destOrd="0" presId="urn:microsoft.com/office/officeart/2005/8/layout/list1"/>
    <dgm:cxn modelId="{93A6C6EB-B13E-4F8B-96D9-8D59AE9E1973}" srcId="{75503323-8AD6-4DE1-90F4-4C31A16393EA}" destId="{11F3D2C3-A6D8-41A5-9CD0-27C495292E91}" srcOrd="0" destOrd="0" parTransId="{C4BFE813-7529-4EC2-9E11-DBD1FF825898}" sibTransId="{9EEE9A04-397A-4DEF-9425-0EE233C1D299}"/>
    <dgm:cxn modelId="{39C84689-DF5F-40F7-9497-56F18CA4E7FD}" type="presOf" srcId="{E5355DBB-C658-4A5E-9E4B-8C4DB2F99195}" destId="{6C684E7B-96D4-4FE8-93BF-043BBEB4FD5B}" srcOrd="1" destOrd="0" presId="urn:microsoft.com/office/officeart/2005/8/layout/list1"/>
    <dgm:cxn modelId="{FA0521D1-AC6E-4BEC-A7E0-2E4CB5602179}" srcId="{3AB923C6-E733-494C-80D9-E741E6E7010A}" destId="{775E270A-8BCC-4B23-981B-6F1B46A584F4}" srcOrd="2" destOrd="0" parTransId="{2B9D557D-DDEA-4609-A606-6C79F93C3B44}" sibTransId="{3153499D-D615-4AC7-A1A8-7039B21190A2}"/>
    <dgm:cxn modelId="{674E77CD-454E-4094-920B-5E685EAB4F6B}" srcId="{775E270A-8BCC-4B23-981B-6F1B46A584F4}" destId="{8881B007-F177-4391-9A15-096B08EED7D2}" srcOrd="5" destOrd="0" parTransId="{A7246823-104A-4DE5-9EDE-A630F5FBF8DE}" sibTransId="{F6CC6B72-9D48-4353-863B-27803DA6F405}"/>
    <dgm:cxn modelId="{0285FC2D-C006-400D-B2B9-EF04D77F377F}" srcId="{775E270A-8BCC-4B23-981B-6F1B46A584F4}" destId="{CF5B030F-1406-438F-B64F-FC61ECA20B05}" srcOrd="0" destOrd="0" parTransId="{B353A616-AB6D-4AD4-9005-55574978BA22}" sibTransId="{402634B9-A1B3-4C4F-B477-02A9713CA51A}"/>
    <dgm:cxn modelId="{25B060C1-D91B-44CF-ABEB-AA9A09491367}" type="presOf" srcId="{775E270A-8BCC-4B23-981B-6F1B46A584F4}" destId="{0549801D-65CC-4ECF-AEA2-F964DFDA61D3}" srcOrd="1" destOrd="0" presId="urn:microsoft.com/office/officeart/2005/8/layout/list1"/>
    <dgm:cxn modelId="{130E14A3-25D1-48A4-805B-B8B38395B111}" srcId="{775E270A-8BCC-4B23-981B-6F1B46A584F4}" destId="{87D6167C-A7CF-48E2-B793-B6024FD15552}" srcOrd="3" destOrd="0" parTransId="{AD886397-64BD-4E04-8B98-9BF1F5495E5D}" sibTransId="{3A876107-632A-4CC3-9D64-2FBC07BA8631}"/>
    <dgm:cxn modelId="{85B12BAD-A9B1-4D6D-91FB-11C0405A54B7}" type="presOf" srcId="{75503323-8AD6-4DE1-90F4-4C31A16393EA}" destId="{D79440CD-DDE2-4936-A799-37ABBA8493A8}" srcOrd="1" destOrd="0" presId="urn:microsoft.com/office/officeart/2005/8/layout/list1"/>
    <dgm:cxn modelId="{2282BD3F-9186-4460-BA81-C4653153B862}" type="presOf" srcId="{E5355DBB-C658-4A5E-9E4B-8C4DB2F99195}" destId="{E6938FD4-E1D6-4DFD-B960-B29EC84D0DB8}" srcOrd="0" destOrd="0" presId="urn:microsoft.com/office/officeart/2005/8/layout/list1"/>
    <dgm:cxn modelId="{EA9BCA72-BC1F-4BC7-91DA-608745B0745D}" type="presOf" srcId="{5BCF5331-9E5E-4727-A856-B3514B5D6EFE}" destId="{CC810283-68A0-46FE-881B-784D377E7CBD}" srcOrd="0" destOrd="6" presId="urn:microsoft.com/office/officeart/2005/8/layout/list1"/>
    <dgm:cxn modelId="{214D9C48-8206-4E8F-A008-EB39CD4A86D2}" type="presOf" srcId="{CF5B030F-1406-438F-B64F-FC61ECA20B05}" destId="{CC810283-68A0-46FE-881B-784D377E7CBD}" srcOrd="0" destOrd="0" presId="urn:microsoft.com/office/officeart/2005/8/layout/list1"/>
    <dgm:cxn modelId="{8D7EEE93-A176-4BCB-A4E8-96A6F96A421D}" srcId="{3AB923C6-E733-494C-80D9-E741E6E7010A}" destId="{E5355DBB-C658-4A5E-9E4B-8C4DB2F99195}" srcOrd="0" destOrd="0" parTransId="{65563180-A292-4C42-94C5-9D50D31D429C}" sibTransId="{A5FEB1D1-5A71-4269-90E4-742837BAA495}"/>
    <dgm:cxn modelId="{43B27838-A9DC-40EA-99AD-59896E2D3C53}" type="presOf" srcId="{3AB923C6-E733-494C-80D9-E741E6E7010A}" destId="{1E86A649-98CE-4484-9CB4-C54BC57D9493}" srcOrd="0" destOrd="0" presId="urn:microsoft.com/office/officeart/2005/8/layout/list1"/>
    <dgm:cxn modelId="{EE2728F4-3A08-45E1-A217-3683428F1B90}" type="presOf" srcId="{75503323-8AD6-4DE1-90F4-4C31A16393EA}" destId="{01E923B5-544D-4776-9750-92E780913636}" srcOrd="0" destOrd="0" presId="urn:microsoft.com/office/officeart/2005/8/layout/list1"/>
    <dgm:cxn modelId="{236154E3-E217-4BBE-BA87-53C2A0605ABA}" srcId="{775E270A-8BCC-4B23-981B-6F1B46A584F4}" destId="{7AEA0069-4746-4347-8379-3C3177191FC8}" srcOrd="2" destOrd="0" parTransId="{4F65B88B-B961-45F1-AA31-1D3E455AAF62}" sibTransId="{BB648A01-AE83-49F2-8EA0-952A4124C3DA}"/>
    <dgm:cxn modelId="{35D8565A-7D23-44E3-810A-536875443DB4}" srcId="{775E270A-8BCC-4B23-981B-6F1B46A584F4}" destId="{36A3BB7E-0F6F-4DA9-A616-BE46A37B6719}" srcOrd="4" destOrd="0" parTransId="{72BDD29A-D375-415B-AEB4-81588BAA6EA6}" sibTransId="{ACD8A9D2-25C3-48A0-973A-E8CDA7F4BABD}"/>
    <dgm:cxn modelId="{B1CB816B-F9ED-4FBC-AC9A-96AFD9193FEB}" srcId="{775E270A-8BCC-4B23-981B-6F1B46A584F4}" destId="{6DE7A3F4-916D-47C5-A284-278E3704F164}" srcOrd="1" destOrd="0" parTransId="{FFEC8940-9D35-4FE7-B248-9E8A0447E1B1}" sibTransId="{294B9086-DB98-4A7F-A8D6-BA7C288C658E}"/>
    <dgm:cxn modelId="{25A7FF0C-01AD-4DF5-BB51-79DE93FEC85F}" type="presOf" srcId="{36A3BB7E-0F6F-4DA9-A616-BE46A37B6719}" destId="{CC810283-68A0-46FE-881B-784D377E7CBD}" srcOrd="0" destOrd="4" presId="urn:microsoft.com/office/officeart/2005/8/layout/list1"/>
    <dgm:cxn modelId="{E549A466-55E6-4806-A741-D23C25E367E1}" srcId="{775E270A-8BCC-4B23-981B-6F1B46A584F4}" destId="{5BCF5331-9E5E-4727-A856-B3514B5D6EFE}" srcOrd="6" destOrd="0" parTransId="{B87E390E-3F01-42C2-8ED0-642A2D4CAC8D}" sibTransId="{B26B29FA-ABFB-4B46-A1BA-6E3AB16764E0}"/>
    <dgm:cxn modelId="{DC83E9B6-07CE-47CF-A3F5-5AD540CC2A18}" srcId="{E5355DBB-C658-4A5E-9E4B-8C4DB2F99195}" destId="{FFC22569-D3DC-4478-A588-99C98E54D8C1}" srcOrd="0" destOrd="0" parTransId="{BECFFA95-6A3B-4470-9B59-6FD2812FD1D2}" sibTransId="{6B87AF13-7234-47A9-A10F-80648E838921}"/>
    <dgm:cxn modelId="{1C647DE1-9FC0-48D3-BBD7-259D61A2D731}" type="presOf" srcId="{6DE7A3F4-916D-47C5-A284-278E3704F164}" destId="{CC810283-68A0-46FE-881B-784D377E7CBD}" srcOrd="0" destOrd="1" presId="urn:microsoft.com/office/officeart/2005/8/layout/list1"/>
    <dgm:cxn modelId="{5B8D2357-13A0-49CF-AFB8-1655F8C7D133}" type="presParOf" srcId="{1E86A649-98CE-4484-9CB4-C54BC57D9493}" destId="{70049EFB-FC54-4B51-B194-182243B424E1}" srcOrd="0" destOrd="0" presId="urn:microsoft.com/office/officeart/2005/8/layout/list1"/>
    <dgm:cxn modelId="{04AA30C0-5674-4BC0-8DDF-22535B883AF1}" type="presParOf" srcId="{70049EFB-FC54-4B51-B194-182243B424E1}" destId="{E6938FD4-E1D6-4DFD-B960-B29EC84D0DB8}" srcOrd="0" destOrd="0" presId="urn:microsoft.com/office/officeart/2005/8/layout/list1"/>
    <dgm:cxn modelId="{B974DA76-A890-48C7-9D71-ED0CC086C222}" type="presParOf" srcId="{70049EFB-FC54-4B51-B194-182243B424E1}" destId="{6C684E7B-96D4-4FE8-93BF-043BBEB4FD5B}" srcOrd="1" destOrd="0" presId="urn:microsoft.com/office/officeart/2005/8/layout/list1"/>
    <dgm:cxn modelId="{2832C054-A8B5-4DC8-ADF5-4F89F09295C2}" type="presParOf" srcId="{1E86A649-98CE-4484-9CB4-C54BC57D9493}" destId="{69CD5D72-CD3F-4124-8335-F7FD9A65919B}" srcOrd="1" destOrd="0" presId="urn:microsoft.com/office/officeart/2005/8/layout/list1"/>
    <dgm:cxn modelId="{BDE451AF-D8D1-433C-9F6A-6EC974A10BC6}" type="presParOf" srcId="{1E86A649-98CE-4484-9CB4-C54BC57D9493}" destId="{40906CBA-8152-44AC-9B92-CA3B76C907A9}" srcOrd="2" destOrd="0" presId="urn:microsoft.com/office/officeart/2005/8/layout/list1"/>
    <dgm:cxn modelId="{BFDE579D-48DA-4528-A6C2-BFE0D9C0AC7A}" type="presParOf" srcId="{1E86A649-98CE-4484-9CB4-C54BC57D9493}" destId="{ADBC15CD-7F91-466D-9D85-819DC57C65C2}" srcOrd="3" destOrd="0" presId="urn:microsoft.com/office/officeart/2005/8/layout/list1"/>
    <dgm:cxn modelId="{0C8B081E-3461-484A-9D49-3A7503AC98D2}" type="presParOf" srcId="{1E86A649-98CE-4484-9CB4-C54BC57D9493}" destId="{19987154-A9B5-4FF6-BAA0-8D39295DD722}" srcOrd="4" destOrd="0" presId="urn:microsoft.com/office/officeart/2005/8/layout/list1"/>
    <dgm:cxn modelId="{007D7771-8741-4EF0-A794-A249D584823F}" type="presParOf" srcId="{19987154-A9B5-4FF6-BAA0-8D39295DD722}" destId="{01E923B5-544D-4776-9750-92E780913636}" srcOrd="0" destOrd="0" presId="urn:microsoft.com/office/officeart/2005/8/layout/list1"/>
    <dgm:cxn modelId="{AD8B6D18-97D3-439B-8CAF-5D3A556E0D04}" type="presParOf" srcId="{19987154-A9B5-4FF6-BAA0-8D39295DD722}" destId="{D79440CD-DDE2-4936-A799-37ABBA8493A8}" srcOrd="1" destOrd="0" presId="urn:microsoft.com/office/officeart/2005/8/layout/list1"/>
    <dgm:cxn modelId="{7313C722-37BD-43E3-9B50-701481E170EE}" type="presParOf" srcId="{1E86A649-98CE-4484-9CB4-C54BC57D9493}" destId="{F87403B1-F250-40B0-9826-A74A584C3B17}" srcOrd="5" destOrd="0" presId="urn:microsoft.com/office/officeart/2005/8/layout/list1"/>
    <dgm:cxn modelId="{5CBBCC88-FDBC-43E4-B43D-B675314FC60F}" type="presParOf" srcId="{1E86A649-98CE-4484-9CB4-C54BC57D9493}" destId="{2928CDB5-066D-4F4B-B984-56666ACADEA8}" srcOrd="6" destOrd="0" presId="urn:microsoft.com/office/officeart/2005/8/layout/list1"/>
    <dgm:cxn modelId="{C970B23E-12C4-4EBD-9E1D-A1258F2FB489}" type="presParOf" srcId="{1E86A649-98CE-4484-9CB4-C54BC57D9493}" destId="{5D65B6F8-C7D2-4C4B-A87E-131C4D358080}" srcOrd="7" destOrd="0" presId="urn:microsoft.com/office/officeart/2005/8/layout/list1"/>
    <dgm:cxn modelId="{9F0D29F7-271D-43BA-8D34-2CBDFD3176FC}" type="presParOf" srcId="{1E86A649-98CE-4484-9CB4-C54BC57D9493}" destId="{179FDED3-5C38-4D4D-8092-AED1609C6DAF}" srcOrd="8" destOrd="0" presId="urn:microsoft.com/office/officeart/2005/8/layout/list1"/>
    <dgm:cxn modelId="{969D8C91-8497-4F93-911E-20EEFBABBBA8}" type="presParOf" srcId="{179FDED3-5C38-4D4D-8092-AED1609C6DAF}" destId="{10BCB336-C660-4607-BFD5-7247059800D6}" srcOrd="0" destOrd="0" presId="urn:microsoft.com/office/officeart/2005/8/layout/list1"/>
    <dgm:cxn modelId="{E0A08846-8856-442B-BF6E-4053A8379B46}" type="presParOf" srcId="{179FDED3-5C38-4D4D-8092-AED1609C6DAF}" destId="{0549801D-65CC-4ECF-AEA2-F964DFDA61D3}" srcOrd="1" destOrd="0" presId="urn:microsoft.com/office/officeart/2005/8/layout/list1"/>
    <dgm:cxn modelId="{895E4788-F500-4C61-868F-3FB2EB66720E}" type="presParOf" srcId="{1E86A649-98CE-4484-9CB4-C54BC57D9493}" destId="{961E5E41-EEE2-442B-9843-D757363C3C6A}" srcOrd="9" destOrd="0" presId="urn:microsoft.com/office/officeart/2005/8/layout/list1"/>
    <dgm:cxn modelId="{D2C09B28-8C2C-4AC8-B5A3-DBB045D73F95}" type="presParOf" srcId="{1E86A649-98CE-4484-9CB4-C54BC57D9493}" destId="{CC810283-68A0-46FE-881B-784D377E7CB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C05920-A7EC-41FD-8D13-301AD19F6B2E}">
      <dsp:nvSpPr>
        <dsp:cNvPr id="0" name=""/>
        <dsp:cNvSpPr/>
      </dsp:nvSpPr>
      <dsp:spPr>
        <a:xfrm>
          <a:off x="848944" y="2160240"/>
          <a:ext cx="519206" cy="12523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603" y="0"/>
              </a:lnTo>
              <a:lnTo>
                <a:pt x="259603" y="1252315"/>
              </a:lnTo>
              <a:lnTo>
                <a:pt x="519206" y="12523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074655" y="2752505"/>
        <a:ext cx="67784" cy="67784"/>
      </dsp:txXfrm>
    </dsp:sp>
    <dsp:sp modelId="{8719A7D9-3374-48EA-9C82-75870CDDCAF4}">
      <dsp:nvSpPr>
        <dsp:cNvPr id="0" name=""/>
        <dsp:cNvSpPr/>
      </dsp:nvSpPr>
      <dsp:spPr>
        <a:xfrm>
          <a:off x="848944" y="2160240"/>
          <a:ext cx="537453" cy="431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726" y="0"/>
              </a:lnTo>
              <a:lnTo>
                <a:pt x="268726" y="431212"/>
              </a:lnTo>
              <a:lnTo>
                <a:pt x="537453" y="431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00444" y="2358619"/>
        <a:ext cx="34452" cy="34452"/>
      </dsp:txXfrm>
    </dsp:sp>
    <dsp:sp modelId="{ACC00E40-F30F-433A-8FC3-931360916AFA}">
      <dsp:nvSpPr>
        <dsp:cNvPr id="0" name=""/>
        <dsp:cNvSpPr/>
      </dsp:nvSpPr>
      <dsp:spPr>
        <a:xfrm>
          <a:off x="848944" y="1775760"/>
          <a:ext cx="537453" cy="384479"/>
        </a:xfrm>
        <a:custGeom>
          <a:avLst/>
          <a:gdLst/>
          <a:ahLst/>
          <a:cxnLst/>
          <a:rect l="0" t="0" r="0" b="0"/>
          <a:pathLst>
            <a:path>
              <a:moveTo>
                <a:pt x="0" y="384479"/>
              </a:moveTo>
              <a:lnTo>
                <a:pt x="268726" y="384479"/>
              </a:lnTo>
              <a:lnTo>
                <a:pt x="268726" y="0"/>
              </a:lnTo>
              <a:lnTo>
                <a:pt x="5374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101150" y="1951479"/>
        <a:ext cx="33040" cy="33040"/>
      </dsp:txXfrm>
    </dsp:sp>
    <dsp:sp modelId="{33DF842F-2917-443F-8DC9-9FAE9CC0B2F2}">
      <dsp:nvSpPr>
        <dsp:cNvPr id="0" name=""/>
        <dsp:cNvSpPr/>
      </dsp:nvSpPr>
      <dsp:spPr>
        <a:xfrm>
          <a:off x="848944" y="925928"/>
          <a:ext cx="537453" cy="1234311"/>
        </a:xfrm>
        <a:custGeom>
          <a:avLst/>
          <a:gdLst/>
          <a:ahLst/>
          <a:cxnLst/>
          <a:rect l="0" t="0" r="0" b="0"/>
          <a:pathLst>
            <a:path>
              <a:moveTo>
                <a:pt x="0" y="1234311"/>
              </a:moveTo>
              <a:lnTo>
                <a:pt x="268726" y="1234311"/>
              </a:lnTo>
              <a:lnTo>
                <a:pt x="268726" y="0"/>
              </a:lnTo>
              <a:lnTo>
                <a:pt x="53745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1084014" y="1509427"/>
        <a:ext cx="67312" cy="67312"/>
      </dsp:txXfrm>
    </dsp:sp>
    <dsp:sp modelId="{87A5ACDE-53F5-44A7-86AE-A3DC8B5A5C22}">
      <dsp:nvSpPr>
        <dsp:cNvPr id="0" name=""/>
        <dsp:cNvSpPr/>
      </dsp:nvSpPr>
      <dsp:spPr>
        <a:xfrm rot="16200000">
          <a:off x="-1045219" y="1847152"/>
          <a:ext cx="3162152" cy="62617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b="1" kern="1200" dirty="0" smtClean="0">
              <a:latin typeface="Calibri" panose="020F0502020204030204" pitchFamily="34" charset="0"/>
            </a:rPr>
            <a:t>MARCO REGULATORIO</a:t>
          </a:r>
          <a:endParaRPr lang="es-CL" sz="1800" kern="1200" dirty="0">
            <a:latin typeface="Calibri" panose="020F0502020204030204" pitchFamily="34" charset="0"/>
          </a:endParaRPr>
        </a:p>
      </dsp:txBody>
      <dsp:txXfrm>
        <a:off x="-1014652" y="1877719"/>
        <a:ext cx="3101018" cy="565040"/>
      </dsp:txXfrm>
    </dsp:sp>
    <dsp:sp modelId="{C52530A2-EA5F-4B3B-A461-0847CFF594E5}">
      <dsp:nvSpPr>
        <dsp:cNvPr id="0" name=""/>
        <dsp:cNvSpPr/>
      </dsp:nvSpPr>
      <dsp:spPr>
        <a:xfrm>
          <a:off x="1386397" y="593542"/>
          <a:ext cx="5735648" cy="66477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</a:rPr>
            <a:t>Bases del concurso. </a:t>
          </a:r>
          <a:endParaRPr lang="es-CL" sz="1800" kern="1200" dirty="0">
            <a:latin typeface="Calibri" panose="020F0502020204030204" pitchFamily="34" charset="0"/>
          </a:endParaRPr>
        </a:p>
      </dsp:txBody>
      <dsp:txXfrm>
        <a:off x="1418848" y="625993"/>
        <a:ext cx="5670746" cy="599868"/>
      </dsp:txXfrm>
    </dsp:sp>
    <dsp:sp modelId="{16384EB5-14D4-47CE-ABF1-351BCAFCBEB3}">
      <dsp:nvSpPr>
        <dsp:cNvPr id="0" name=""/>
        <dsp:cNvSpPr/>
      </dsp:nvSpPr>
      <dsp:spPr>
        <a:xfrm>
          <a:off x="1386397" y="1463135"/>
          <a:ext cx="5735648" cy="62524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</a:rPr>
            <a:t>Convenio suscrito entre CONICYT y las instituciones beneficiarias</a:t>
          </a:r>
          <a:r>
            <a:rPr lang="es-CL" sz="1200" kern="1200" dirty="0" smtClean="0">
              <a:latin typeface="Calibri" panose="020F0502020204030204" pitchFamily="34" charset="0"/>
            </a:rPr>
            <a:t>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416919" y="1493657"/>
        <a:ext cx="5674604" cy="564204"/>
      </dsp:txXfrm>
    </dsp:sp>
    <dsp:sp modelId="{7F221560-227A-4859-9F73-E68E1CDF7A9B}">
      <dsp:nvSpPr>
        <dsp:cNvPr id="0" name=""/>
        <dsp:cNvSpPr/>
      </dsp:nvSpPr>
      <dsp:spPr>
        <a:xfrm>
          <a:off x="1386397" y="2293206"/>
          <a:ext cx="5735648" cy="596491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</a:rPr>
            <a:t>Manual de Declaración de Gastos y Rendición de Cuentas, versión 18.</a:t>
          </a:r>
        </a:p>
      </dsp:txBody>
      <dsp:txXfrm>
        <a:off x="1415515" y="2322324"/>
        <a:ext cx="5677412" cy="538255"/>
      </dsp:txXfrm>
    </dsp:sp>
    <dsp:sp modelId="{04530D93-6F20-4B46-8F45-1619DBB43076}">
      <dsp:nvSpPr>
        <dsp:cNvPr id="0" name=""/>
        <dsp:cNvSpPr/>
      </dsp:nvSpPr>
      <dsp:spPr>
        <a:xfrm>
          <a:off x="1368150" y="3096346"/>
          <a:ext cx="5735648" cy="63241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</a:rPr>
            <a:t>Resolución N°30 año 2015 (Ex-Circular 759) de Contraloría General de la República.</a:t>
          </a:r>
          <a:endParaRPr lang="es-CL" sz="1800" kern="1200" dirty="0">
            <a:latin typeface="Calibri" panose="020F0502020204030204" pitchFamily="34" charset="0"/>
          </a:endParaRPr>
        </a:p>
      </dsp:txBody>
      <dsp:txXfrm>
        <a:off x="1399022" y="3127218"/>
        <a:ext cx="5673904" cy="5706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33759-0CAE-452E-9643-1127789E5FF8}">
      <dsp:nvSpPr>
        <dsp:cNvPr id="0" name=""/>
        <dsp:cNvSpPr/>
      </dsp:nvSpPr>
      <dsp:spPr>
        <a:xfrm>
          <a:off x="0" y="0"/>
          <a:ext cx="5932739" cy="701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Una vez cerrada la ultima declaración de gastos y aportes del proyecto, se determina si el proyecto ha </a:t>
          </a:r>
          <a:r>
            <a:rPr lang="es-CL" sz="1200" b="1" kern="1200" dirty="0" smtClean="0">
              <a:latin typeface="Calibri" panose="020F0502020204030204" pitchFamily="34" charset="0"/>
            </a:rPr>
            <a:t>enterado sus compromisos</a:t>
          </a:r>
          <a:r>
            <a:rPr lang="es-CL" sz="1200" kern="1200" dirty="0" smtClean="0">
              <a:latin typeface="Calibri" panose="020F0502020204030204" pitchFamily="34" charset="0"/>
            </a:rPr>
            <a:t> referente a los aportes Institucionales y de empresas asociadas.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0558" y="20558"/>
        <a:ext cx="5093214" cy="660781"/>
      </dsp:txXfrm>
    </dsp:sp>
    <dsp:sp modelId="{8CBE4993-98FC-4E89-A311-D17FE57F49EE}">
      <dsp:nvSpPr>
        <dsp:cNvPr id="0" name=""/>
        <dsp:cNvSpPr/>
      </dsp:nvSpPr>
      <dsp:spPr>
        <a:xfrm>
          <a:off x="443029" y="799383"/>
          <a:ext cx="5932739" cy="701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proyecto debe enviar la última rendición de cuentas.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63587" y="819941"/>
        <a:ext cx="4992360" cy="660781"/>
      </dsp:txXfrm>
    </dsp:sp>
    <dsp:sp modelId="{CBDE96C1-4EE5-409B-AF4D-2F1A90819FE3}">
      <dsp:nvSpPr>
        <dsp:cNvPr id="0" name=""/>
        <dsp:cNvSpPr/>
      </dsp:nvSpPr>
      <dsp:spPr>
        <a:xfrm>
          <a:off x="886058" y="1598767"/>
          <a:ext cx="5932739" cy="701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 el Informe Final de la última rendición de cuentas y la revisión de la situación de los aportes, se emite el Informe Final Financiero Contable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906616" y="1619325"/>
        <a:ext cx="4992360" cy="660781"/>
      </dsp:txXfrm>
    </dsp:sp>
    <dsp:sp modelId="{77EC105C-9931-49EE-AAB2-E06DC8B58DE6}">
      <dsp:nvSpPr>
        <dsp:cNvPr id="0" name=""/>
        <dsp:cNvSpPr/>
      </dsp:nvSpPr>
      <dsp:spPr>
        <a:xfrm>
          <a:off x="1329087" y="2398151"/>
          <a:ext cx="5932739" cy="701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Si corresponde se solicita el reintegro de fondos por gastos rechazados, el cual deberá ser ingresado a la Cta. Cte. de CONICYT. , dentro de 15 días una vez emitido el informe final.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349645" y="2418709"/>
        <a:ext cx="4992360" cy="660781"/>
      </dsp:txXfrm>
    </dsp:sp>
    <dsp:sp modelId="{6579D5AF-E9AF-4A8A-9669-F37312C46971}">
      <dsp:nvSpPr>
        <dsp:cNvPr id="0" name=""/>
        <dsp:cNvSpPr/>
      </dsp:nvSpPr>
      <dsp:spPr>
        <a:xfrm>
          <a:off x="1772116" y="3197535"/>
          <a:ext cx="5932739" cy="7018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realiza el cierre Financiero del Proyecto.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792674" y="3218093"/>
        <a:ext cx="4992360" cy="660781"/>
      </dsp:txXfrm>
    </dsp:sp>
    <dsp:sp modelId="{BA436557-A732-4ACF-AF3F-493D8A29CD62}">
      <dsp:nvSpPr>
        <dsp:cNvPr id="0" name=""/>
        <dsp:cNvSpPr/>
      </dsp:nvSpPr>
      <dsp:spPr>
        <a:xfrm>
          <a:off x="5476505" y="512775"/>
          <a:ext cx="456233" cy="4562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</a:endParaRPr>
        </a:p>
      </dsp:txBody>
      <dsp:txXfrm>
        <a:off x="5579157" y="512775"/>
        <a:ext cx="250929" cy="343315"/>
      </dsp:txXfrm>
    </dsp:sp>
    <dsp:sp modelId="{BDE98725-BD4A-452D-BF8F-DA221F7994AD}">
      <dsp:nvSpPr>
        <dsp:cNvPr id="0" name=""/>
        <dsp:cNvSpPr/>
      </dsp:nvSpPr>
      <dsp:spPr>
        <a:xfrm>
          <a:off x="5919534" y="1312159"/>
          <a:ext cx="456233" cy="4562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022186" y="1312159"/>
        <a:ext cx="250929" cy="343315"/>
      </dsp:txXfrm>
    </dsp:sp>
    <dsp:sp modelId="{C2FC3BCF-1EF8-44E1-B945-A48B66E14D00}">
      <dsp:nvSpPr>
        <dsp:cNvPr id="0" name=""/>
        <dsp:cNvSpPr/>
      </dsp:nvSpPr>
      <dsp:spPr>
        <a:xfrm>
          <a:off x="6362563" y="2099844"/>
          <a:ext cx="456233" cy="4562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465215" y="2099844"/>
        <a:ext cx="250929" cy="343315"/>
      </dsp:txXfrm>
    </dsp:sp>
    <dsp:sp modelId="{193B8F6D-9FDA-4AEA-9AA7-D1CBDF622E82}">
      <dsp:nvSpPr>
        <dsp:cNvPr id="0" name=""/>
        <dsp:cNvSpPr/>
      </dsp:nvSpPr>
      <dsp:spPr>
        <a:xfrm>
          <a:off x="6805593" y="2907027"/>
          <a:ext cx="456233" cy="456233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/>
        </a:p>
      </dsp:txBody>
      <dsp:txXfrm>
        <a:off x="6908245" y="2907027"/>
        <a:ext cx="250929" cy="3433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B74EB-D52F-40B4-ACC0-FC9F8AB6D196}">
      <dsp:nvSpPr>
        <dsp:cNvPr id="0" name=""/>
        <dsp:cNvSpPr/>
      </dsp:nvSpPr>
      <dsp:spPr>
        <a:xfrm>
          <a:off x="0" y="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revisan en terreno los equipos declarados y aceptados en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1300" y="21300"/>
        <a:ext cx="5625350" cy="684622"/>
      </dsp:txXfrm>
    </dsp:sp>
    <dsp:sp modelId="{A64DBCA6-9811-4E56-BD6C-612EAA806267}">
      <dsp:nvSpPr>
        <dsp:cNvPr id="0" name=""/>
        <dsp:cNvSpPr/>
      </dsp:nvSpPr>
      <dsp:spPr>
        <a:xfrm>
          <a:off x="485028" y="82822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siempre deben estar inventariados por la institución beneficiaria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06328" y="849525"/>
        <a:ext cx="5494842" cy="684622"/>
      </dsp:txXfrm>
    </dsp:sp>
    <dsp:sp modelId="{9F897587-5937-4C74-BF51-D4600EBE7B1E}">
      <dsp:nvSpPr>
        <dsp:cNvPr id="0" name=""/>
        <dsp:cNvSpPr/>
      </dsp:nvSpPr>
      <dsp:spPr>
        <a:xfrm>
          <a:off x="970057" y="165645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Los equipos deben estar siempre asegurados contra robo, daño o incendio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991357" y="1677750"/>
        <a:ext cx="5494842" cy="684622"/>
      </dsp:txXfrm>
    </dsp:sp>
    <dsp:sp modelId="{A4C1EE59-665C-4A8B-881C-4700CBA43D3D}">
      <dsp:nvSpPr>
        <dsp:cNvPr id="0" name=""/>
        <dsp:cNvSpPr/>
      </dsp:nvSpPr>
      <dsp:spPr>
        <a:xfrm>
          <a:off x="1455085" y="2484675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n>
                <a:noFill/>
              </a:ln>
              <a:latin typeface="Calibri" panose="020F0502020204030204" pitchFamily="34" charset="0"/>
            </a:rPr>
            <a:t>Los equipos deben tener adherido el código de inventario institucional y logo FONDEF</a:t>
          </a:r>
          <a:endParaRPr lang="es-CL" sz="1200" kern="1200" dirty="0">
            <a:ln>
              <a:noFill/>
            </a:ln>
            <a:latin typeface="Calibri" panose="020F0502020204030204" pitchFamily="34" charset="0"/>
          </a:endParaRPr>
        </a:p>
      </dsp:txBody>
      <dsp:txXfrm>
        <a:off x="1476385" y="2505975"/>
        <a:ext cx="5494842" cy="684622"/>
      </dsp:txXfrm>
    </dsp:sp>
    <dsp:sp modelId="{D30EFAAA-AD6C-435C-9D92-AD9D382EEEE6}">
      <dsp:nvSpPr>
        <dsp:cNvPr id="0" name=""/>
        <dsp:cNvSpPr/>
      </dsp:nvSpPr>
      <dsp:spPr>
        <a:xfrm>
          <a:off x="1940114" y="3312900"/>
          <a:ext cx="6495165" cy="7272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El inventario es realizado por un representante de FONDEF (Analista o Ejecutivo)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961414" y="3334200"/>
        <a:ext cx="5494842" cy="684622"/>
      </dsp:txXfrm>
    </dsp:sp>
    <dsp:sp modelId="{82E2020A-F87B-41AF-9CBA-1BEF559CE01C}">
      <dsp:nvSpPr>
        <dsp:cNvPr id="0" name=""/>
        <dsp:cNvSpPr/>
      </dsp:nvSpPr>
      <dsp:spPr>
        <a:xfrm>
          <a:off x="6022471" y="53127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6128827" y="531276"/>
        <a:ext cx="259982" cy="355702"/>
      </dsp:txXfrm>
    </dsp:sp>
    <dsp:sp modelId="{4A0F92C3-EA50-4C4D-8ED8-D6004B199FD0}">
      <dsp:nvSpPr>
        <dsp:cNvPr id="0" name=""/>
        <dsp:cNvSpPr/>
      </dsp:nvSpPr>
      <dsp:spPr>
        <a:xfrm>
          <a:off x="6507499" y="135950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13855" y="1359501"/>
        <a:ext cx="259982" cy="355702"/>
      </dsp:txXfrm>
    </dsp:sp>
    <dsp:sp modelId="{3B048750-A47E-4C37-A8DA-177DD113031F}">
      <dsp:nvSpPr>
        <dsp:cNvPr id="0" name=""/>
        <dsp:cNvSpPr/>
      </dsp:nvSpPr>
      <dsp:spPr>
        <a:xfrm>
          <a:off x="6992528" y="2175606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/>
        </a:p>
      </dsp:txBody>
      <dsp:txXfrm>
        <a:off x="7098884" y="2175606"/>
        <a:ext cx="259982" cy="355702"/>
      </dsp:txXfrm>
    </dsp:sp>
    <dsp:sp modelId="{61D3F0BB-CE6F-4E9C-8680-2AF3F15D63B0}">
      <dsp:nvSpPr>
        <dsp:cNvPr id="0" name=""/>
        <dsp:cNvSpPr/>
      </dsp:nvSpPr>
      <dsp:spPr>
        <a:xfrm>
          <a:off x="7477557" y="3011911"/>
          <a:ext cx="472694" cy="472694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583913" y="3011911"/>
        <a:ext cx="259982" cy="3557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69277-B408-4A1E-805D-82B064D7882D}">
      <dsp:nvSpPr>
        <dsp:cNvPr id="0" name=""/>
        <dsp:cNvSpPr/>
      </dsp:nvSpPr>
      <dsp:spPr>
        <a:xfrm>
          <a:off x="0" y="0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debe confeccionar y enviar una vez iniciado 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28027" y="28027"/>
        <a:ext cx="5511302" cy="900850"/>
      </dsp:txXfrm>
    </dsp:sp>
    <dsp:sp modelId="{0FF0426A-E5A4-41FC-9AB5-F19457E375E3}">
      <dsp:nvSpPr>
        <dsp:cNvPr id="0" name=""/>
        <dsp:cNvSpPr/>
      </dsp:nvSpPr>
      <dsp:spPr>
        <a:xfrm>
          <a:off x="554821" y="1130887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Debe estar firmado por el Director del Proyecto mas los Representantes Institucionales de las todas Instituciones participantes del proyecto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582848" y="1158914"/>
        <a:ext cx="5391872" cy="900850"/>
      </dsp:txXfrm>
    </dsp:sp>
    <dsp:sp modelId="{E55A1E4A-36BD-4C10-9046-EEF5B7A977A1}">
      <dsp:nvSpPr>
        <dsp:cNvPr id="0" name=""/>
        <dsp:cNvSpPr/>
      </dsp:nvSpPr>
      <dsp:spPr>
        <a:xfrm>
          <a:off x="1101362" y="2261774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envía a FONDEF para revisión y  V°B° del  Analista Financiero, Ejecutivo Proyecto  y el Encargado de Administración y Finanzas de FONDEF.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129389" y="2289801"/>
        <a:ext cx="5400153" cy="900850"/>
      </dsp:txXfrm>
    </dsp:sp>
    <dsp:sp modelId="{CD913834-A660-4521-A318-A1089A296C75}">
      <dsp:nvSpPr>
        <dsp:cNvPr id="0" name=""/>
        <dsp:cNvSpPr/>
      </dsp:nvSpPr>
      <dsp:spPr>
        <a:xfrm>
          <a:off x="1656183" y="3392661"/>
          <a:ext cx="6624736" cy="9569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 carga a la plataforma de S+C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1684210" y="3420688"/>
        <a:ext cx="5391872" cy="900850"/>
      </dsp:txXfrm>
    </dsp:sp>
    <dsp:sp modelId="{4F9CE17E-E646-4BDA-91E1-C5F82DF8B91C}">
      <dsp:nvSpPr>
        <dsp:cNvPr id="0" name=""/>
        <dsp:cNvSpPr/>
      </dsp:nvSpPr>
      <dsp:spPr>
        <a:xfrm>
          <a:off x="6002748" y="732901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2695" y="732901"/>
        <a:ext cx="342093" cy="468045"/>
      </dsp:txXfrm>
    </dsp:sp>
    <dsp:sp modelId="{300A488D-2B9F-46EC-A91B-4B493584EA65}">
      <dsp:nvSpPr>
        <dsp:cNvPr id="0" name=""/>
        <dsp:cNvSpPr/>
      </dsp:nvSpPr>
      <dsp:spPr>
        <a:xfrm>
          <a:off x="6557569" y="1863789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97516" y="1863789"/>
        <a:ext cx="342093" cy="468045"/>
      </dsp:txXfrm>
    </dsp:sp>
    <dsp:sp modelId="{98558173-13D5-404E-8AFE-3F1B1408122B}">
      <dsp:nvSpPr>
        <dsp:cNvPr id="0" name=""/>
        <dsp:cNvSpPr/>
      </dsp:nvSpPr>
      <dsp:spPr>
        <a:xfrm>
          <a:off x="7104110" y="2994676"/>
          <a:ext cx="621987" cy="62198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44057" y="2994676"/>
        <a:ext cx="342093" cy="4680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B7343-7D82-4A7E-8642-499370963F99}">
      <dsp:nvSpPr>
        <dsp:cNvPr id="0" name=""/>
        <dsp:cNvSpPr/>
      </dsp:nvSpPr>
      <dsp:spPr>
        <a:xfrm>
          <a:off x="0" y="213255"/>
          <a:ext cx="8003232" cy="798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140" tIns="270764" rIns="621140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Se requiere 3 cotizaciones para compras o contrataciones entre 500.001 y $15.000.000.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Se requiere licitación pública nacional para compras o contrataciones sobre $15.000.001.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38981" y="252236"/>
        <a:ext cx="7925270" cy="720563"/>
      </dsp:txXfrm>
    </dsp:sp>
    <dsp:sp modelId="{442C1FCA-F855-41B9-B24B-C80D6DE02AFC}">
      <dsp:nvSpPr>
        <dsp:cNvPr id="0" name=""/>
        <dsp:cNvSpPr/>
      </dsp:nvSpPr>
      <dsp:spPr>
        <a:xfrm>
          <a:off x="400161" y="21375"/>
          <a:ext cx="560226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Contratación y Adquisiciones (Aplica para proyectos IT15-ID15)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18895" y="40109"/>
        <a:ext cx="5564794" cy="346292"/>
      </dsp:txXfrm>
    </dsp:sp>
    <dsp:sp modelId="{7B345928-E689-45EA-AFAD-041C33633FD5}">
      <dsp:nvSpPr>
        <dsp:cNvPr id="0" name=""/>
        <dsp:cNvSpPr/>
      </dsp:nvSpPr>
      <dsp:spPr>
        <a:xfrm>
          <a:off x="0" y="1273860"/>
          <a:ext cx="8003232" cy="35217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140" tIns="270764" rIns="621140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Sólo serán consideradas solicitudes realizadas con </a:t>
          </a:r>
          <a:r>
            <a:rPr lang="es-CL" sz="1200" b="1" kern="1200" dirty="0" smtClean="0">
              <a:latin typeface="Calibri" panose="020F0502020204030204" pitchFamily="34" charset="0"/>
            </a:rPr>
            <a:t>anterioridad</a:t>
          </a:r>
          <a:r>
            <a:rPr lang="es-CL" sz="1200" kern="1200" dirty="0" smtClean="0">
              <a:latin typeface="Calibri" panose="020F0502020204030204" pitchFamily="34" charset="0"/>
            </a:rPr>
            <a:t> </a:t>
          </a:r>
          <a:r>
            <a:rPr lang="es-CL" sz="1200" b="1" kern="1200" dirty="0" smtClean="0">
              <a:latin typeface="Calibri" panose="020F0502020204030204" pitchFamily="34" charset="0"/>
            </a:rPr>
            <a:t>a la compra</a:t>
          </a:r>
          <a:r>
            <a:rPr lang="es-CL" sz="1200" kern="1200" dirty="0" smtClean="0">
              <a:latin typeface="Calibri" panose="020F0502020204030204" pitchFamily="34" charset="0"/>
            </a:rPr>
            <a:t>.  No será autorizada ninguna excepción a la norma, cuando la solicitud sea realizada después de efectuada la compra.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solicitud debe ser enviada a través de una carta firmada por el Director del Proyecto al Encargado de Administración y finanzas de FONDEF. </a:t>
          </a:r>
          <a:r>
            <a:rPr lang="es-CL" sz="1200" b="1" kern="1200" dirty="0" smtClean="0">
              <a:latin typeface="Calibri" panose="020F0502020204030204" pitchFamily="34" charset="0"/>
            </a:rPr>
            <a:t>En esta carta debe hacerse referencia a una o más de las causales de excepción</a:t>
          </a:r>
          <a:r>
            <a:rPr lang="es-CL" sz="1200" kern="1200" dirty="0" smtClean="0">
              <a:latin typeface="Calibri" panose="020F0502020204030204" pitchFamily="34" charset="0"/>
            </a:rPr>
            <a:t>, explicando concretamente por qué es aplicable esta causal a la compra en cuestión; de ser necesario, debe adjuntarse documentación de respaldo. Serán rechazadas solicitudes que no cumplan con estos requerimientos.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El Encargado de Administración y finanzas de FONDEF </a:t>
          </a:r>
          <a:r>
            <a:rPr lang="es-CL" sz="1200" b="1" kern="1200" dirty="0" smtClean="0">
              <a:latin typeface="Calibri" panose="020F0502020204030204" pitchFamily="34" charset="0"/>
            </a:rPr>
            <a:t>analizará y evaluara si procede la excepción</a:t>
          </a:r>
          <a:r>
            <a:rPr lang="es-CL" sz="1200" kern="1200" dirty="0" smtClean="0">
              <a:latin typeface="Calibri" panose="020F0502020204030204" pitchFamily="34" charset="0"/>
            </a:rPr>
            <a:t>, en consulta con el ejecutivo de proyecto  correspondiente y si es necesario con el Comité de Área de FONDEF correspondiente, informándole al Director de Proyecto su decisión a través de una carta con copia al Representante Institucional, al ejecutivo de proyecto y al Analista financiero-contable a cargo del proyecto.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carta de autorización, como los antecedentes previos, deben ser guardados junto a los documentos de respaldo de la compra y deben ser presentados en las</a:t>
          </a:r>
          <a:r>
            <a:rPr lang="es-CL" sz="1200" b="1" kern="1200" dirty="0" smtClean="0">
              <a:latin typeface="Calibri" panose="020F0502020204030204" pitchFamily="34" charset="0"/>
            </a:rPr>
            <a:t> rendiciones de cuentas </a:t>
          </a:r>
          <a:r>
            <a:rPr lang="es-CL" sz="1200" kern="1200" dirty="0" smtClean="0">
              <a:latin typeface="Calibri" panose="020F0502020204030204" pitchFamily="34" charset="0"/>
            </a:rPr>
            <a:t>y eventualmente en las auditorías realizadas por el Dpto. de Auditoría Interna de CONICYT y la Contraloría General de la República.</a:t>
          </a:r>
        </a:p>
      </dsp:txBody>
      <dsp:txXfrm>
        <a:off x="171915" y="1445775"/>
        <a:ext cx="7659402" cy="3177870"/>
      </dsp:txXfrm>
    </dsp:sp>
    <dsp:sp modelId="{F85C2163-3E9D-465A-813B-49C5BADEA29E}">
      <dsp:nvSpPr>
        <dsp:cNvPr id="0" name=""/>
        <dsp:cNvSpPr/>
      </dsp:nvSpPr>
      <dsp:spPr>
        <a:xfrm>
          <a:off x="400161" y="1081980"/>
          <a:ext cx="5602262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1752" tIns="0" rIns="211752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Excepciones al procedimiento de licitación y/o cotización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18895" y="1100714"/>
        <a:ext cx="5564794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0FEB7-DFEE-45DC-9AAB-B05DDD114CBE}">
      <dsp:nvSpPr>
        <dsp:cNvPr id="0" name=""/>
        <dsp:cNvSpPr/>
      </dsp:nvSpPr>
      <dsp:spPr>
        <a:xfrm>
          <a:off x="0" y="295202"/>
          <a:ext cx="7859216" cy="16159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95732" rIns="6099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latin typeface="Calibri" panose="020F0502020204030204" pitchFamily="34" charset="0"/>
            </a:rPr>
            <a:t>Envió de Certificados de Ética, Bioética y Bioseguridad (según corresponda)</a:t>
          </a:r>
          <a:endParaRPr lang="es-CL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latin typeface="Calibri" panose="020F0502020204030204" pitchFamily="34" charset="0"/>
            </a:rPr>
            <a:t>Firma de resolución de convenio</a:t>
          </a:r>
          <a:endParaRPr lang="es-CL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latin typeface="Calibri" panose="020F0502020204030204" pitchFamily="34" charset="0"/>
            </a:rPr>
            <a:t>Envió de documento de garantía</a:t>
          </a:r>
          <a:endParaRPr lang="es-CL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latin typeface="Calibri" panose="020F0502020204030204" pitchFamily="34" charset="0"/>
            </a:rPr>
            <a:t>Informa cuenta corriente exclusiva</a:t>
          </a:r>
          <a:endParaRPr lang="es-CL" sz="1500" kern="1200" dirty="0">
            <a:latin typeface="Calibri" panose="020F0502020204030204" pitchFamily="34" charset="0"/>
          </a:endParaRPr>
        </a:p>
      </dsp:txBody>
      <dsp:txXfrm>
        <a:off x="78884" y="374086"/>
        <a:ext cx="7701448" cy="1458182"/>
      </dsp:txXfrm>
    </dsp:sp>
    <dsp:sp modelId="{9786A530-929C-4826-956D-5452222D19E0}">
      <dsp:nvSpPr>
        <dsp:cNvPr id="0" name=""/>
        <dsp:cNvSpPr/>
      </dsp:nvSpPr>
      <dsp:spPr>
        <a:xfrm>
          <a:off x="392960" y="14762"/>
          <a:ext cx="550145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dirty="0" smtClean="0">
              <a:latin typeface="Calibri" panose="020F0502020204030204" pitchFamily="34" charset="0"/>
            </a:rPr>
            <a:t>Primer Giro de Fondos</a:t>
          </a:r>
          <a:endParaRPr lang="es-CL" sz="1800" kern="1200" dirty="0">
            <a:latin typeface="Calibri" panose="020F0502020204030204" pitchFamily="34" charset="0"/>
          </a:endParaRPr>
        </a:p>
      </dsp:txBody>
      <dsp:txXfrm>
        <a:off x="420340" y="42142"/>
        <a:ext cx="5446691" cy="506120"/>
      </dsp:txXfrm>
    </dsp:sp>
    <dsp:sp modelId="{D3A9AEF8-641A-4465-9705-5A020132929C}">
      <dsp:nvSpPr>
        <dsp:cNvPr id="0" name=""/>
        <dsp:cNvSpPr/>
      </dsp:nvSpPr>
      <dsp:spPr>
        <a:xfrm>
          <a:off x="0" y="2294192"/>
          <a:ext cx="7859216" cy="1795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95732" rIns="609962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latin typeface="Calibri" panose="020F0502020204030204" pitchFamily="34" charset="0"/>
            </a:rPr>
            <a:t>Los documentos en garantía deberán tener una vigencia de a lo menos 150 (ciento cincuenta) días adicionales por cada desembolso o cuota respecto del período a cubrir con ella (1 año).</a:t>
          </a:r>
          <a:endParaRPr lang="es-CL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latin typeface="Calibri" panose="020F0502020204030204" pitchFamily="34" charset="0"/>
            </a:rPr>
            <a:t>Este documento deberá ser enviado al Encargado de Garantías en FONDEF</a:t>
          </a:r>
          <a:endParaRPr lang="es-CL" sz="1500" kern="1200" dirty="0">
            <a:latin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500" kern="1200" dirty="0" smtClean="0">
              <a:latin typeface="Calibri" panose="020F0502020204030204" pitchFamily="34" charset="0"/>
            </a:rPr>
            <a:t>La garantía será validada e incorporada al sistema de Seguimiento y Control.</a:t>
          </a:r>
          <a:endParaRPr lang="es-CL" sz="1500" kern="1200" dirty="0">
            <a:latin typeface="Calibri" panose="020F0502020204030204" pitchFamily="34" charset="0"/>
          </a:endParaRPr>
        </a:p>
      </dsp:txBody>
      <dsp:txXfrm>
        <a:off x="87649" y="2381841"/>
        <a:ext cx="7683918" cy="1620202"/>
      </dsp:txXfrm>
    </dsp:sp>
    <dsp:sp modelId="{0D84A5FB-4552-4630-A7BA-6993CDB68E6A}">
      <dsp:nvSpPr>
        <dsp:cNvPr id="0" name=""/>
        <dsp:cNvSpPr/>
      </dsp:nvSpPr>
      <dsp:spPr>
        <a:xfrm>
          <a:off x="392960" y="2013753"/>
          <a:ext cx="550145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>
              <a:latin typeface="Calibri" panose="020F0502020204030204" pitchFamily="34" charset="0"/>
            </a:rPr>
            <a:t>Primera </a:t>
          </a:r>
          <a:r>
            <a:rPr lang="es-CL" sz="2000" kern="1200" dirty="0" smtClean="0">
              <a:latin typeface="Calibri" panose="020F0502020204030204" pitchFamily="34" charset="0"/>
            </a:rPr>
            <a:t>Garantía</a:t>
          </a:r>
          <a:endParaRPr lang="es-CL" sz="2000" kern="1200" dirty="0">
            <a:latin typeface="Calibri" panose="020F0502020204030204" pitchFamily="34" charset="0"/>
          </a:endParaRPr>
        </a:p>
      </dsp:txBody>
      <dsp:txXfrm>
        <a:off x="420340" y="2041133"/>
        <a:ext cx="5446691" cy="506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1580-89CD-422B-A6B9-D04AFDD97562}">
      <dsp:nvSpPr>
        <dsp:cNvPr id="0" name=""/>
        <dsp:cNvSpPr/>
      </dsp:nvSpPr>
      <dsp:spPr>
        <a:xfrm>
          <a:off x="1345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Declaración de Gastos y Aportes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262594" y="269387"/>
        <a:ext cx="1261425" cy="1261425"/>
      </dsp:txXfrm>
    </dsp:sp>
    <dsp:sp modelId="{BE1AEFC9-6879-4A68-B2A4-EA18F0CE1999}">
      <dsp:nvSpPr>
        <dsp:cNvPr id="0" name=""/>
        <dsp:cNvSpPr/>
      </dsp:nvSpPr>
      <dsp:spPr>
        <a:xfrm>
          <a:off x="1930123" y="382762"/>
          <a:ext cx="1034675" cy="103467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2067269" y="778422"/>
        <a:ext cx="760383" cy="243355"/>
      </dsp:txXfrm>
    </dsp:sp>
    <dsp:sp modelId="{4157E908-A3A0-4F9F-B035-6F1E6366C461}">
      <dsp:nvSpPr>
        <dsp:cNvPr id="0" name=""/>
        <dsp:cNvSpPr/>
      </dsp:nvSpPr>
      <dsp:spPr>
        <a:xfrm>
          <a:off x="3109654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Rendición de Cuentas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3370903" y="269387"/>
        <a:ext cx="1261425" cy="1261425"/>
      </dsp:txXfrm>
    </dsp:sp>
    <dsp:sp modelId="{45BD56B5-54D0-436C-89A8-2A6643DCBD27}">
      <dsp:nvSpPr>
        <dsp:cNvPr id="0" name=""/>
        <dsp:cNvSpPr/>
      </dsp:nvSpPr>
      <dsp:spPr>
        <a:xfrm>
          <a:off x="5038432" y="382762"/>
          <a:ext cx="1034675" cy="1034675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5175578" y="595905"/>
        <a:ext cx="760383" cy="608389"/>
      </dsp:txXfrm>
    </dsp:sp>
    <dsp:sp modelId="{03398970-1332-45F3-B450-29E401DFBA53}">
      <dsp:nvSpPr>
        <dsp:cNvPr id="0" name=""/>
        <dsp:cNvSpPr/>
      </dsp:nvSpPr>
      <dsp:spPr>
        <a:xfrm>
          <a:off x="6217962" y="8138"/>
          <a:ext cx="1783923" cy="17839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Rebaja de Deuda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6479211" y="269387"/>
        <a:ext cx="1261425" cy="12614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5907-F72F-43EF-8E04-2FCE8C1C7792}">
      <dsp:nvSpPr>
        <dsp:cNvPr id="0" name=""/>
        <dsp:cNvSpPr/>
      </dsp:nvSpPr>
      <dsp:spPr>
        <a:xfrm>
          <a:off x="1748402" y="0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Giro de Fondos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1989049" y="240647"/>
        <a:ext cx="1161947" cy="1161947"/>
      </dsp:txXfrm>
    </dsp:sp>
    <dsp:sp modelId="{1A9C5060-41D0-40BC-898E-2BB3E3C41AA8}">
      <dsp:nvSpPr>
        <dsp:cNvPr id="0" name=""/>
        <dsp:cNvSpPr/>
      </dsp:nvSpPr>
      <dsp:spPr>
        <a:xfrm>
          <a:off x="3525075" y="345290"/>
          <a:ext cx="953080" cy="953080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600" kern="1200" dirty="0">
            <a:latin typeface="Calibri" panose="020F0502020204030204" pitchFamily="34" charset="0"/>
          </a:endParaRPr>
        </a:p>
      </dsp:txBody>
      <dsp:txXfrm>
        <a:off x="3651406" y="541624"/>
        <a:ext cx="700418" cy="560412"/>
      </dsp:txXfrm>
    </dsp:sp>
    <dsp:sp modelId="{021D7D48-A2E1-4F52-A08A-E2AAFC110624}">
      <dsp:nvSpPr>
        <dsp:cNvPr id="0" name=""/>
        <dsp:cNvSpPr/>
      </dsp:nvSpPr>
      <dsp:spPr>
        <a:xfrm>
          <a:off x="4611587" y="209"/>
          <a:ext cx="1643241" cy="16432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600" kern="1200" dirty="0" smtClean="0">
              <a:latin typeface="Calibri" panose="020F0502020204030204" pitchFamily="34" charset="0"/>
            </a:rPr>
            <a:t>Constituye deuda con CONICYT</a:t>
          </a:r>
          <a:endParaRPr lang="es-CL" sz="1600" kern="1200" dirty="0">
            <a:latin typeface="Calibri" panose="020F0502020204030204" pitchFamily="34" charset="0"/>
          </a:endParaRPr>
        </a:p>
      </dsp:txBody>
      <dsp:txXfrm>
        <a:off x="4852234" y="240856"/>
        <a:ext cx="1161947" cy="11619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8723A3-5490-4B3E-9815-29D2ABFEBBBB}">
      <dsp:nvSpPr>
        <dsp:cNvPr id="0" name=""/>
        <dsp:cNvSpPr/>
      </dsp:nvSpPr>
      <dsp:spPr>
        <a:xfrm>
          <a:off x="0" y="0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Cada vez que CONICYT realiza un giro de fondos a una institución beneficiaria, está se constituye como en un Deudor de CONICYT.</a:t>
          </a:r>
        </a:p>
      </dsp:txBody>
      <dsp:txXfrm>
        <a:off x="21262" y="21262"/>
        <a:ext cx="5664839" cy="683412"/>
      </dsp:txXfrm>
    </dsp:sp>
    <dsp:sp modelId="{1BD7CE3E-B5D5-44BC-B8AD-627108F120C0}">
      <dsp:nvSpPr>
        <dsp:cNvPr id="0" name=""/>
        <dsp:cNvSpPr/>
      </dsp:nvSpPr>
      <dsp:spPr>
        <a:xfrm>
          <a:off x="545172" y="85792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La institución debe rendir cuentas, las cuales pueden ser aprobadas o rechazadas por CONICYT.</a:t>
          </a:r>
        </a:p>
      </dsp:txBody>
      <dsp:txXfrm>
        <a:off x="566434" y="879186"/>
        <a:ext cx="5449967" cy="683412"/>
      </dsp:txXfrm>
    </dsp:sp>
    <dsp:sp modelId="{7EF5FB03-E282-47DB-AD07-3D8C5F47047F}">
      <dsp:nvSpPr>
        <dsp:cNvPr id="0" name=""/>
        <dsp:cNvSpPr/>
      </dsp:nvSpPr>
      <dsp:spPr>
        <a:xfrm>
          <a:off x="1082208" y="1715849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12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vencida</a:t>
          </a:r>
          <a:r>
            <a:rPr lang="es-CL" sz="1200" kern="1200" dirty="0" smtClean="0">
              <a:latin typeface="Calibri" panose="020F0502020204030204" pitchFamily="34" charset="0"/>
            </a:rPr>
            <a:t>.</a:t>
          </a:r>
        </a:p>
      </dsp:txBody>
      <dsp:txXfrm>
        <a:off x="1103470" y="1737111"/>
        <a:ext cx="5458104" cy="683412"/>
      </dsp:txXfrm>
    </dsp:sp>
    <dsp:sp modelId="{17CCC78F-653B-4294-9CCF-7C4947BBF9F0}">
      <dsp:nvSpPr>
        <dsp:cNvPr id="0" name=""/>
        <dsp:cNvSpPr/>
      </dsp:nvSpPr>
      <dsp:spPr>
        <a:xfrm>
          <a:off x="1627380" y="2573774"/>
          <a:ext cx="6509523" cy="7259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774A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Después de </a:t>
          </a:r>
          <a:r>
            <a:rPr lang="es-CL" sz="1200" b="1" i="1" kern="1200" dirty="0" smtClean="0">
              <a:latin typeface="Calibri" panose="020F0502020204030204" pitchFamily="34" charset="0"/>
            </a:rPr>
            <a:t>24 meses </a:t>
          </a:r>
          <a:r>
            <a:rPr lang="es-CL" sz="1200" kern="1200" dirty="0" smtClean="0">
              <a:latin typeface="Calibri" panose="020F0502020204030204" pitchFamily="34" charset="0"/>
            </a:rPr>
            <a:t>de realizado el giro de fondos, si la institución no ha rendido cuentas, la deuda se considera como </a:t>
          </a:r>
          <a:r>
            <a:rPr lang="es-CL" sz="1200" b="1" kern="1200" dirty="0" smtClean="0">
              <a:latin typeface="Calibri" panose="020F0502020204030204" pitchFamily="34" charset="0"/>
            </a:rPr>
            <a:t>morosa.</a:t>
          </a:r>
        </a:p>
      </dsp:txBody>
      <dsp:txXfrm>
        <a:off x="1648642" y="2595036"/>
        <a:ext cx="5449967" cy="683412"/>
      </dsp:txXfrm>
    </dsp:sp>
    <dsp:sp modelId="{FB40C164-5A9C-45F3-8B60-E48C09BFF81D}">
      <dsp:nvSpPr>
        <dsp:cNvPr id="0" name=""/>
        <dsp:cNvSpPr/>
      </dsp:nvSpPr>
      <dsp:spPr>
        <a:xfrm>
          <a:off x="6037664" y="55600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143832" y="556001"/>
        <a:ext cx="259522" cy="355073"/>
      </dsp:txXfrm>
    </dsp:sp>
    <dsp:sp modelId="{8169FC97-9716-41B0-BFC2-703740A00C98}">
      <dsp:nvSpPr>
        <dsp:cNvPr id="0" name=""/>
        <dsp:cNvSpPr/>
      </dsp:nvSpPr>
      <dsp:spPr>
        <a:xfrm>
          <a:off x="6582837" y="1413926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6689005" y="1413926"/>
        <a:ext cx="259522" cy="355073"/>
      </dsp:txXfrm>
    </dsp:sp>
    <dsp:sp modelId="{F01391C0-B76B-4F06-8D90-85D8CE532784}">
      <dsp:nvSpPr>
        <dsp:cNvPr id="0" name=""/>
        <dsp:cNvSpPr/>
      </dsp:nvSpPr>
      <dsp:spPr>
        <a:xfrm>
          <a:off x="7119872" y="2271851"/>
          <a:ext cx="471858" cy="47185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200" kern="1200" dirty="0">
            <a:latin typeface="Calibri" panose="020F0502020204030204" pitchFamily="34" charset="0"/>
          </a:endParaRPr>
        </a:p>
      </dsp:txBody>
      <dsp:txXfrm>
        <a:off x="7226040" y="2271851"/>
        <a:ext cx="259522" cy="3550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E1099-6035-4EDE-B032-01579DA36569}">
      <dsp:nvSpPr>
        <dsp:cNvPr id="0" name=""/>
        <dsp:cNvSpPr/>
      </dsp:nvSpPr>
      <dsp:spPr>
        <a:xfrm>
          <a:off x="242908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1. Director de Proyecto ingresa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429085" y="496760"/>
        <a:ext cx="918752" cy="918752"/>
      </dsp:txXfrm>
    </dsp:sp>
    <dsp:sp modelId="{33547EBC-447C-443E-8231-9A840B846D0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6F03E-A179-48F0-A5BC-7E5CADDEA5C0}">
      <dsp:nvSpPr>
        <dsp:cNvPr id="0" name=""/>
        <dsp:cNvSpPr/>
      </dsp:nvSpPr>
      <dsp:spPr>
        <a:xfrm>
          <a:off x="2984979" y="2207625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2. Se envía dentro de los 10 días siguientes al periodo a informar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2984979" y="2207625"/>
        <a:ext cx="918752" cy="918752"/>
      </dsp:txXfrm>
    </dsp:sp>
    <dsp:sp modelId="{AEBFFBDF-362B-4080-AA54-823DD0B6F0E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53467-E201-46CF-868A-35B1DB2E5D8F}">
      <dsp:nvSpPr>
        <dsp:cNvPr id="0" name=""/>
        <dsp:cNvSpPr/>
      </dsp:nvSpPr>
      <dsp:spPr>
        <a:xfrm>
          <a:off x="1529630" y="3264997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3. Analista FONDEF revisa y hace observaciones en S+C</a:t>
          </a:r>
        </a:p>
      </dsp:txBody>
      <dsp:txXfrm>
        <a:off x="1529630" y="3264997"/>
        <a:ext cx="918752" cy="918752"/>
      </dsp:txXfrm>
    </dsp:sp>
    <dsp:sp modelId="{960A1916-4E09-4619-90E4-55257FF3D057}">
      <dsp:nvSpPr>
        <dsp:cNvPr id="0" name=""/>
        <dsp:cNvSpPr/>
      </dsp:nvSpPr>
      <dsp:spPr>
        <a:xfrm>
          <a:off x="247743" y="469799"/>
          <a:ext cx="3448661" cy="3448661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A9E27-8D52-4292-A1CE-2FCAF420D309}">
      <dsp:nvSpPr>
        <dsp:cNvPr id="0" name=""/>
        <dsp:cNvSpPr/>
      </dsp:nvSpPr>
      <dsp:spPr>
        <a:xfrm>
          <a:off x="-71542" y="2207625"/>
          <a:ext cx="1210401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4. El proyecto tiene 5 días de plazo para responder y enviar rectificación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-71542" y="2207625"/>
        <a:ext cx="1210401" cy="918752"/>
      </dsp:txXfrm>
    </dsp:sp>
    <dsp:sp modelId="{03F4156A-51D6-40C8-943A-0F2DF6387FB3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E1FF5-EA09-4BF8-A4D4-0C8B3D7E2FB2}">
      <dsp:nvSpPr>
        <dsp:cNvPr id="0" name=""/>
        <dsp:cNvSpPr/>
      </dsp:nvSpPr>
      <dsp:spPr>
        <a:xfrm>
          <a:off x="630175" y="496760"/>
          <a:ext cx="918752" cy="918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>
              <a:latin typeface="Calibri" panose="020F0502020204030204" pitchFamily="34" charset="0"/>
            </a:rPr>
            <a:t>5. Analista revisa respuesta y cierra declaración en S+C</a:t>
          </a:r>
          <a:endParaRPr lang="es-CL" sz="1000" kern="1200" dirty="0">
            <a:latin typeface="Calibri" panose="020F0502020204030204" pitchFamily="34" charset="0"/>
          </a:endParaRPr>
        </a:p>
      </dsp:txBody>
      <dsp:txXfrm>
        <a:off x="630175" y="496760"/>
        <a:ext cx="918752" cy="918752"/>
      </dsp:txXfrm>
    </dsp:sp>
    <dsp:sp modelId="{A4B2EFB0-AEED-46EA-A53F-60897E95B36D}">
      <dsp:nvSpPr>
        <dsp:cNvPr id="0" name=""/>
        <dsp:cNvSpPr/>
      </dsp:nvSpPr>
      <dsp:spPr>
        <a:xfrm>
          <a:off x="264676" y="469799"/>
          <a:ext cx="3448661" cy="3448661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F9CF-697B-4EB8-8E21-6BF8F49BBE51}">
      <dsp:nvSpPr>
        <dsp:cNvPr id="0" name=""/>
        <dsp:cNvSpPr/>
      </dsp:nvSpPr>
      <dsp:spPr>
        <a:xfrm>
          <a:off x="2243246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2. FONDEF valida la rendición y lo envía al SCR 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243246" y="680672"/>
        <a:ext cx="687018" cy="687018"/>
      </dsp:txXfrm>
    </dsp:sp>
    <dsp:sp modelId="{3350D568-6057-4E7D-AD91-5A2A9F4F8C83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3895E-3B10-48F8-8BE8-49F3E27A1C90}">
      <dsp:nvSpPr>
        <dsp:cNvPr id="0" name=""/>
        <dsp:cNvSpPr/>
      </dsp:nvSpPr>
      <dsp:spPr>
        <a:xfrm>
          <a:off x="2892846" y="2008919"/>
          <a:ext cx="921546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3. La rendición es revisada y se emite un Informe Preliminar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892846" y="2008919"/>
        <a:ext cx="921546" cy="687018"/>
      </dsp:txXfrm>
    </dsp:sp>
    <dsp:sp modelId="{EC8A5605-2539-4A31-9E16-A712634BF471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2294218"/>
            <a:gd name="adj4" fmla="val 7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C77E-F816-4A2C-9E86-2BA546890521}">
      <dsp:nvSpPr>
        <dsp:cNvPr id="0" name=""/>
        <dsp:cNvSpPr/>
      </dsp:nvSpPr>
      <dsp:spPr>
        <a:xfrm>
          <a:off x="2221182" y="3337166"/>
          <a:ext cx="731145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4. Responde observaciones al SCR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2221182" y="3337166"/>
        <a:ext cx="731145" cy="687018"/>
      </dsp:txXfrm>
    </dsp:sp>
    <dsp:sp modelId="{BBC827B0-870F-45C7-B1BA-C7229009872C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6111114"/>
            <a:gd name="adj4" fmla="val 4489941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D7409-D3C6-43ED-AC75-5DEE221B6CC0}">
      <dsp:nvSpPr>
        <dsp:cNvPr id="0" name=""/>
        <dsp:cNvSpPr/>
      </dsp:nvSpPr>
      <dsp:spPr>
        <a:xfrm>
          <a:off x="709518" y="3337166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5. Se emite Informe Final de Rendición de Cuentas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709518" y="3337166"/>
        <a:ext cx="687018" cy="687018"/>
      </dsp:txXfrm>
    </dsp:sp>
    <dsp:sp modelId="{AB51F63D-4642-4448-94A5-7A17C8EAE0EA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346FA-43A4-4B3A-99BA-C6D983316B1E}">
      <dsp:nvSpPr>
        <dsp:cNvPr id="0" name=""/>
        <dsp:cNvSpPr/>
      </dsp:nvSpPr>
      <dsp:spPr>
        <a:xfrm>
          <a:off x="-57345" y="2008919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6. Se rebaja la deuda contable con CONICYT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-57345" y="2008919"/>
        <a:ext cx="687018" cy="687018"/>
      </dsp:txXfrm>
    </dsp:sp>
    <dsp:sp modelId="{8F384D43-770D-43F6-87B2-223C0BFD2212}">
      <dsp:nvSpPr>
        <dsp:cNvPr id="0" name=""/>
        <dsp:cNvSpPr/>
      </dsp:nvSpPr>
      <dsp:spPr>
        <a:xfrm>
          <a:off x="141031" y="673568"/>
          <a:ext cx="3357720" cy="3357720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CF5B9-8DD0-4E17-B0CD-02EDF08FF77B}">
      <dsp:nvSpPr>
        <dsp:cNvPr id="0" name=""/>
        <dsp:cNvSpPr/>
      </dsp:nvSpPr>
      <dsp:spPr>
        <a:xfrm>
          <a:off x="709518" y="680672"/>
          <a:ext cx="687018" cy="687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b="0" kern="1200" dirty="0" smtClean="0">
              <a:latin typeface="Calibri" panose="020F0502020204030204" pitchFamily="34" charset="0"/>
            </a:rPr>
            <a:t>1. Debe enviar el formulario de rendición original a FONDEF</a:t>
          </a:r>
          <a:endParaRPr lang="es-CL" sz="1000" b="0" kern="1200" dirty="0">
            <a:latin typeface="Calibri" panose="020F0502020204030204" pitchFamily="34" charset="0"/>
          </a:endParaRPr>
        </a:p>
      </dsp:txBody>
      <dsp:txXfrm>
        <a:off x="709518" y="680672"/>
        <a:ext cx="687018" cy="687018"/>
      </dsp:txXfrm>
    </dsp:sp>
    <dsp:sp modelId="{B8CD4010-8D7F-4A63-A437-83610E9919A1}">
      <dsp:nvSpPr>
        <dsp:cNvPr id="0" name=""/>
        <dsp:cNvSpPr/>
      </dsp:nvSpPr>
      <dsp:spPr>
        <a:xfrm>
          <a:off x="150298" y="673568"/>
          <a:ext cx="3357720" cy="3357720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F5220-408E-4A1A-961E-08C05E95DEA0}">
      <dsp:nvSpPr>
        <dsp:cNvPr id="0" name=""/>
        <dsp:cNvSpPr/>
      </dsp:nvSpPr>
      <dsp:spPr>
        <a:xfrm>
          <a:off x="0" y="298947"/>
          <a:ext cx="7859216" cy="1586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95732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Deben haber declarado y rendido mínimo un 60% del giro anterior.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Estar al día con la declaración de aportes, según cronograma.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Estar al día con la declaración de hitos y resultados en S+C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Tener aprobado el Informe de Avance Científico-Técnico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Deben enviar nueva garantía de monto equivalente a la deuda actual. 	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77423" y="376370"/>
        <a:ext cx="7704370" cy="1431179"/>
      </dsp:txXfrm>
    </dsp:sp>
    <dsp:sp modelId="{C8738D8B-1DD1-4420-89DE-DAC7BB58368D}">
      <dsp:nvSpPr>
        <dsp:cNvPr id="0" name=""/>
        <dsp:cNvSpPr/>
      </dsp:nvSpPr>
      <dsp:spPr>
        <a:xfrm>
          <a:off x="392960" y="18507"/>
          <a:ext cx="550145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2° Giro de Fondos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20340" y="45887"/>
        <a:ext cx="5446691" cy="506120"/>
      </dsp:txXfrm>
    </dsp:sp>
    <dsp:sp modelId="{A8E5BDC4-BEE8-4370-81AD-01087B6D6F5D}">
      <dsp:nvSpPr>
        <dsp:cNvPr id="0" name=""/>
        <dsp:cNvSpPr/>
      </dsp:nvSpPr>
      <dsp:spPr>
        <a:xfrm>
          <a:off x="0" y="2268012"/>
          <a:ext cx="7859216" cy="23940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962" tIns="395732" rIns="6099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garantía debe ser emitida por el monto a girar mas el saldo sin rendir. 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Se debe considerar la vigencia de esta como la fecha de término del proyecto + 180 días.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Si el proyecto solicita una prórroga y esta es aceptada, la garantía deberá extenderse por el plazo prorrogado (nueva fecha de término) +180 días.</a:t>
          </a:r>
          <a:endParaRPr lang="es-CL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La garantía debe encontrarse vigente hasta que se finalice la situación financiera y técnica del proyecto.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Una vez que se envié el Informe Final del proyecto se liberará la garantía en custodia.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200" kern="1200" dirty="0" smtClean="0">
              <a:latin typeface="Calibri" panose="020F0502020204030204" pitchFamily="34" charset="0"/>
            </a:rPr>
            <a:t>Si no está rendida y aprobada la rendición por la totalidad del monto que está garantizado, se deberá renovar el documento en garantía. En caso contrario, se procede al cobro de la garantía.</a:t>
          </a:r>
        </a:p>
      </dsp:txBody>
      <dsp:txXfrm>
        <a:off x="116865" y="2384877"/>
        <a:ext cx="7625486" cy="2160270"/>
      </dsp:txXfrm>
    </dsp:sp>
    <dsp:sp modelId="{076ABFF1-A135-4AB3-99F4-AD193CA385EB}">
      <dsp:nvSpPr>
        <dsp:cNvPr id="0" name=""/>
        <dsp:cNvSpPr/>
      </dsp:nvSpPr>
      <dsp:spPr>
        <a:xfrm>
          <a:off x="392960" y="1987572"/>
          <a:ext cx="550145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942" tIns="0" rIns="207942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>
              <a:latin typeface="Calibri" panose="020F0502020204030204" pitchFamily="34" charset="0"/>
            </a:rPr>
            <a:t>Segunda Garantía y Renovación </a:t>
          </a:r>
          <a:endParaRPr lang="es-CL" sz="1200" kern="1200" dirty="0">
            <a:latin typeface="Calibri" panose="020F0502020204030204" pitchFamily="34" charset="0"/>
          </a:endParaRPr>
        </a:p>
      </dsp:txBody>
      <dsp:txXfrm>
        <a:off x="420340" y="2014952"/>
        <a:ext cx="5446691" cy="5061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06CBA-8152-44AC-9B92-CA3B76C907A9}">
      <dsp:nvSpPr>
        <dsp:cNvPr id="0" name=""/>
        <dsp:cNvSpPr/>
      </dsp:nvSpPr>
      <dsp:spPr>
        <a:xfrm>
          <a:off x="0" y="328924"/>
          <a:ext cx="8435280" cy="6662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4671" tIns="374904" rIns="654671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b="0" kern="1200" dirty="0">
              <a:latin typeface="Calibri" panose="020F0502020204030204" pitchFamily="34" charset="0"/>
            </a:rPr>
            <a:t> 30 días a contar del envió de la ultima declaración de gastos.</a:t>
          </a:r>
          <a:r>
            <a:rPr lang="es-CL" sz="1050" kern="1200" dirty="0">
              <a:latin typeface="Calibri" panose="020F0502020204030204" pitchFamily="34" charset="0"/>
            </a:rPr>
            <a:t>	</a:t>
          </a:r>
        </a:p>
      </dsp:txBody>
      <dsp:txXfrm>
        <a:off x="32522" y="361446"/>
        <a:ext cx="8370236" cy="601181"/>
      </dsp:txXfrm>
    </dsp:sp>
    <dsp:sp modelId="{6C684E7B-96D4-4FE8-93BF-043BBEB4FD5B}">
      <dsp:nvSpPr>
        <dsp:cNvPr id="0" name=""/>
        <dsp:cNvSpPr/>
      </dsp:nvSpPr>
      <dsp:spPr>
        <a:xfrm>
          <a:off x="421764" y="63244"/>
          <a:ext cx="590469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 smtClean="0">
              <a:latin typeface="Calibri" panose="020F0502020204030204" pitchFamily="34" charset="0"/>
            </a:rPr>
            <a:t>Saldo no Declarado en Plataforma S+C</a:t>
          </a:r>
          <a:endParaRPr lang="es-CL" sz="1050" b="1" kern="1200" dirty="0">
            <a:latin typeface="Calibri" panose="020F0502020204030204" pitchFamily="34" charset="0"/>
          </a:endParaRPr>
        </a:p>
      </dsp:txBody>
      <dsp:txXfrm>
        <a:off x="447703" y="89183"/>
        <a:ext cx="5852818" cy="479482"/>
      </dsp:txXfrm>
    </dsp:sp>
    <dsp:sp modelId="{2928CDB5-066D-4F4B-B984-56666ACADEA8}">
      <dsp:nvSpPr>
        <dsp:cNvPr id="0" name=""/>
        <dsp:cNvSpPr/>
      </dsp:nvSpPr>
      <dsp:spPr>
        <a:xfrm>
          <a:off x="0" y="1358029"/>
          <a:ext cx="8435280" cy="6662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4671" tIns="374904" rIns="654671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b="0" kern="1200" dirty="0">
              <a:latin typeface="Calibri" panose="020F0502020204030204" pitchFamily="34" charset="0"/>
            </a:rPr>
            <a:t>15 días a contar de la emisión del ultimo informe final del </a:t>
          </a:r>
          <a:r>
            <a:rPr lang="es-CL" sz="1050" kern="1200" dirty="0">
              <a:latin typeface="Calibri" panose="020F0502020204030204" pitchFamily="34" charset="0"/>
            </a:rPr>
            <a:t>Subdepartamento de Control de Rendiciones</a:t>
          </a:r>
          <a:r>
            <a:rPr lang="es-CL" sz="1050" b="0" kern="1200" dirty="0">
              <a:latin typeface="Calibri" panose="020F0502020204030204" pitchFamily="34" charset="0"/>
            </a:rPr>
            <a:t>.</a:t>
          </a:r>
        </a:p>
      </dsp:txBody>
      <dsp:txXfrm>
        <a:off x="32522" y="1390551"/>
        <a:ext cx="8370236" cy="601181"/>
      </dsp:txXfrm>
    </dsp:sp>
    <dsp:sp modelId="{D79440CD-DDE2-4936-A799-37ABBA8493A8}">
      <dsp:nvSpPr>
        <dsp:cNvPr id="0" name=""/>
        <dsp:cNvSpPr/>
      </dsp:nvSpPr>
      <dsp:spPr>
        <a:xfrm>
          <a:off x="421764" y="1092349"/>
          <a:ext cx="590469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latin typeface="Calibri" panose="020F0502020204030204" pitchFamily="34" charset="0"/>
            </a:rPr>
            <a:t>Gastos Rechazados por el Subdepartamento de Control de Rendiciones</a:t>
          </a:r>
        </a:p>
      </dsp:txBody>
      <dsp:txXfrm>
        <a:off x="447703" y="1118288"/>
        <a:ext cx="5852818" cy="479482"/>
      </dsp:txXfrm>
    </dsp:sp>
    <dsp:sp modelId="{CC810283-68A0-46FE-881B-784D377E7CBD}">
      <dsp:nvSpPr>
        <dsp:cNvPr id="0" name=""/>
        <dsp:cNvSpPr/>
      </dsp:nvSpPr>
      <dsp:spPr>
        <a:xfrm>
          <a:off x="0" y="2387134"/>
          <a:ext cx="8435280" cy="198450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54671" tIns="374904" rIns="654671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050" kern="1200" dirty="0">
              <a:latin typeface="Calibri" panose="020F0502020204030204" pitchFamily="34" charset="0"/>
            </a:rPr>
            <a:t>A través de un cheque nominativo y cruzado a nombre de CONICYT – FONDEF, o bien, realizar una transferencia electrónica a la cuenta corriente habilitada para este propósito. </a:t>
          </a:r>
          <a:endParaRPr lang="es-CL" sz="1050" kern="1200" dirty="0">
            <a:latin typeface="Calibri" panose="020F050202020403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L" sz="1050" kern="1200" dirty="0">
            <a:latin typeface="Calibri" panose="020F050202020403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Titular		: CONICYT – FONDEF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Banco		: Banco Estado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Tipo de Cuenta	: Cuenta Corriente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N° de Cuenta	: 9019871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L" sz="1050" kern="1200" dirty="0">
              <a:latin typeface="Calibri" panose="020F0502020204030204" pitchFamily="34" charset="0"/>
            </a:rPr>
            <a:t>RUT CONICYT	: 60.915.000-9</a:t>
          </a:r>
        </a:p>
      </dsp:txBody>
      <dsp:txXfrm>
        <a:off x="96875" y="2484009"/>
        <a:ext cx="8241530" cy="1790750"/>
      </dsp:txXfrm>
    </dsp:sp>
    <dsp:sp modelId="{0549801D-65CC-4ECF-AEA2-F964DFDA61D3}">
      <dsp:nvSpPr>
        <dsp:cNvPr id="0" name=""/>
        <dsp:cNvSpPr/>
      </dsp:nvSpPr>
      <dsp:spPr>
        <a:xfrm>
          <a:off x="421764" y="2121454"/>
          <a:ext cx="5904696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3183" tIns="0" rIns="223183" bIns="0" numCol="1" spcCol="1270" anchor="ctr" anchorCtr="0">
          <a:noAutofit/>
        </a:bodyPr>
        <a:lstStyle/>
        <a:p>
          <a:pPr lvl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50" b="1" kern="1200" dirty="0">
              <a:latin typeface="Calibri" panose="020F0502020204030204" pitchFamily="34" charset="0"/>
            </a:rPr>
            <a:t>Una vez Finalizado el Proyecto, se deben realizar los </a:t>
          </a:r>
          <a:r>
            <a:rPr lang="es-CL" sz="1050" b="1" kern="1200" dirty="0" smtClean="0">
              <a:latin typeface="Calibri" panose="020F0502020204030204" pitchFamily="34" charset="0"/>
            </a:rPr>
            <a:t>reintegros a CONICYT</a:t>
          </a:r>
          <a:r>
            <a:rPr lang="es-CL" sz="1050" b="1" kern="1200" dirty="0">
              <a:latin typeface="Calibri" panose="020F0502020204030204" pitchFamily="34" charset="0"/>
            </a:rPr>
            <a:t>.</a:t>
          </a:r>
        </a:p>
      </dsp:txBody>
      <dsp:txXfrm>
        <a:off x="447703" y="2147393"/>
        <a:ext cx="5852818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EEDBAF-01C1-4CFF-8B0C-0C10BAFFD924}" type="datetimeFigureOut">
              <a:rPr lang="es-CL" smtClean="0"/>
              <a:t>07-12-2016</a:t>
            </a:fld>
            <a:endParaRPr lang="es-C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8DF467-6FD5-4A7F-AB4B-A5AD43F0529D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13679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863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C8AE-E3DF-4C73-92D3-64828C28A8DF}" type="datetimeFigureOut">
              <a:rPr lang="es-CL" smtClean="0"/>
              <a:t>07-12-2016</a:t>
            </a:fld>
            <a:endParaRPr lang="es-CL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384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863" y="9428273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8FB7E-6ABE-48CD-AEB3-6874386A8CE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2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69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85727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8FB7E-6ABE-48CD-AEB3-6874386A8CE7}" type="slidenum">
              <a:rPr lang="es-CL" smtClean="0"/>
              <a:t>23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536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 (</a:t>
            </a:r>
            <a:r>
              <a:rPr lang="es-CL" dirty="0" err="1" smtClean="0"/>
              <a:t>verdana</a:t>
            </a:r>
            <a:r>
              <a:rPr lang="es-CL" dirty="0" smtClean="0"/>
              <a:t>)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683568" y="4268688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3961403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67544" y="1556792"/>
            <a:ext cx="8229600" cy="4525963"/>
          </a:xfrm>
        </p:spPr>
        <p:txBody>
          <a:bodyPr/>
          <a:lstStyle>
            <a:lvl1pPr fontAlgn="base">
              <a:spcAft>
                <a:spcPct val="0"/>
              </a:spcAft>
              <a:buClr>
                <a:srgbClr val="006CB7"/>
              </a:buClr>
              <a:buFont typeface="Arial" pitchFamily="-112" charset="0"/>
              <a:buChar char="•"/>
              <a:defRPr baseline="0"/>
            </a:lvl1pPr>
            <a:lvl2pPr fontAlgn="base">
              <a:spcAft>
                <a:spcPct val="0"/>
              </a:spcAft>
              <a:buFont typeface="Arial" pitchFamily="-112" charset="0"/>
              <a:buChar char="–"/>
              <a:defRPr/>
            </a:lvl2pPr>
            <a:lvl3pPr fontAlgn="base">
              <a:spcAft>
                <a:spcPct val="0"/>
              </a:spcAft>
              <a:buFont typeface="Arial" pitchFamily="-112" charset="0"/>
              <a:buChar char="•"/>
              <a:defRPr/>
            </a:lvl3pPr>
          </a:lstStyle>
          <a:p>
            <a:pPr lvl="0"/>
            <a:r>
              <a:rPr lang="es-ES" dirty="0" smtClean="0"/>
              <a:t>Diapositivas para presentaciones de Programas o Departamentos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Segundo nivel (</a:t>
            </a:r>
            <a:r>
              <a:rPr lang="es-ES" dirty="0" err="1" smtClean="0"/>
              <a:t>verdana</a:t>
            </a:r>
            <a:r>
              <a:rPr lang="es-ES" dirty="0" smtClean="0"/>
              <a:t>)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25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Titulo de la presentación en un máximo de dos líneas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smtClean="0"/>
              <a:t>Subtítulo de la presentación en una línea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7561C2-1505-4D2A-8EA0-97396F696B67}" type="datetimeFigureOut">
              <a:rPr lang="es-CL" smtClean="0"/>
              <a:pPr/>
              <a:t>07-12-2016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8462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7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 baseline="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914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>
            <a:lvl1pPr algn="l">
              <a:defRPr sz="1300"/>
            </a:lvl1pPr>
          </a:lstStyle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287047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6923112" cy="1143000"/>
          </a:xfrm>
        </p:spPr>
        <p:txBody>
          <a:bodyPr>
            <a:normAutofit/>
          </a:bodyPr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CL" dirty="0" smtClean="0"/>
              <a:t>Subtítulo de la presentación en una línea</a:t>
            </a:r>
          </a:p>
        </p:txBody>
      </p:sp>
    </p:spTree>
    <p:extLst>
      <p:ext uri="{BB962C8B-B14F-4D97-AF65-F5344CB8AC3E}">
        <p14:creationId xmlns:p14="http://schemas.microsoft.com/office/powerpoint/2010/main" val="143158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 descr="POWER PORTADA-0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561C2-1505-4D2A-8EA0-97396F696B67}" type="datetimeFigureOut">
              <a:rPr lang="es-CL" smtClean="0"/>
              <a:pPr/>
              <a:t>07-12-2016</a:t>
            </a:fld>
            <a:endParaRPr lang="es-C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919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28215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528215"/>
            <a:ext cx="4021286" cy="5853113"/>
          </a:xfrm>
        </p:spPr>
        <p:txBody>
          <a:bodyPr/>
          <a:lstStyle>
            <a:lvl1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690265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073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2" descr="INTERIOR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16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s-C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75473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Nombre del Programa</a:t>
            </a:r>
            <a:br>
              <a:rPr lang="es-ES" dirty="0" smtClean="0"/>
            </a:br>
            <a:r>
              <a:rPr lang="es-ES" dirty="0" smtClean="0"/>
              <a:t>Comisión Nacional de Investigación Científica y Tecnológica</a:t>
            </a:r>
            <a:br>
              <a:rPr lang="es-ES" dirty="0" smtClean="0"/>
            </a:b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61C2-1505-4D2A-8EA0-97396F696B67}" type="datetimeFigureOut">
              <a:rPr lang="es-CL" smtClean="0"/>
              <a:pPr/>
              <a:t>07-12-2016</a:t>
            </a:fld>
            <a:endParaRPr lang="es-C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48DF-C75A-4687-94D5-41AA4039598C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556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pgarces@conicyt.cl" TargetMode="External"/><Relationship Id="rId3" Type="http://schemas.openxmlformats.org/officeDocument/2006/relationships/hyperlink" Target="mailto:imunoz@conicyt.cl" TargetMode="External"/><Relationship Id="rId7" Type="http://schemas.openxmlformats.org/officeDocument/2006/relationships/hyperlink" Target="mailto:vfernandez@conicyt.c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vera@conicyt.cl" TargetMode="External"/><Relationship Id="rId11" Type="http://schemas.openxmlformats.org/officeDocument/2006/relationships/hyperlink" Target="mailto:msanchez@conicyt.cl" TargetMode="External"/><Relationship Id="rId5" Type="http://schemas.openxmlformats.org/officeDocument/2006/relationships/hyperlink" Target="mailto:furra@conicyt.cl" TargetMode="External"/><Relationship Id="rId10" Type="http://schemas.openxmlformats.org/officeDocument/2006/relationships/hyperlink" Target="mailto:ygutierrez@conicyt.cl" TargetMode="External"/><Relationship Id="rId4" Type="http://schemas.openxmlformats.org/officeDocument/2006/relationships/hyperlink" Target="mailto:parubio@conicyt.cl" TargetMode="External"/><Relationship Id="rId9" Type="http://schemas.openxmlformats.org/officeDocument/2006/relationships/hyperlink" Target="mailto:naranguiz@conicyt.c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8136904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Seguimiento y Control Financiero</a:t>
            </a:r>
            <a: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sz="4000" b="1" dirty="0" smtClean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es-CL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Tercer Concurso </a:t>
            </a:r>
            <a:r>
              <a:rPr lang="es-CL" sz="2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IDeA</a:t>
            </a:r>
            <a:r>
              <a:rPr lang="es-CL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 en dos etapas</a:t>
            </a:r>
            <a:br>
              <a:rPr lang="es-CL" sz="22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Primer Concurso de Investigación Tecnológica en Minería</a:t>
            </a:r>
            <a:br>
              <a:rPr lang="es-CL" sz="2200" b="1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es-CL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Primer Concurso </a:t>
            </a:r>
            <a:r>
              <a:rPr lang="es-CL" sz="2200" b="1" dirty="0" err="1">
                <a:solidFill>
                  <a:schemeClr val="tx2"/>
                </a:solidFill>
                <a:latin typeface="Calibri" panose="020F0502020204030204" pitchFamily="34" charset="0"/>
              </a:rPr>
              <a:t>IDeA</a:t>
            </a:r>
            <a:r>
              <a:rPr lang="es-CL" sz="2200" b="1" dirty="0">
                <a:solidFill>
                  <a:schemeClr val="tx2"/>
                </a:solidFill>
                <a:latin typeface="Calibri" panose="020F0502020204030204" pitchFamily="34" charset="0"/>
              </a:rPr>
              <a:t> en dos etapas en Adulto Mayor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776864" cy="1752600"/>
          </a:xfrm>
        </p:spPr>
        <p:txBody>
          <a:bodyPr/>
          <a:lstStyle/>
          <a:p>
            <a:endParaRPr lang="es-CL" dirty="0" smtClean="0"/>
          </a:p>
          <a:p>
            <a:r>
              <a:rPr lang="es-C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Instituciones </a:t>
            </a:r>
            <a:r>
              <a:rPr lang="es-CL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Privadas</a:t>
            </a:r>
          </a:p>
          <a:p>
            <a:r>
              <a:rPr lang="es-C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Diciembre 2016</a:t>
            </a:r>
            <a:endParaRPr lang="es-CL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51136"/>
              </p:ext>
            </p:extLst>
          </p:nvPr>
        </p:nvGraphicFramePr>
        <p:xfrm>
          <a:off x="3851920" y="404664"/>
          <a:ext cx="4896544" cy="6148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Hoja de cálculo" r:id="rId3" imgW="7772535" imgH="12773160" progId="Excel.Sheet.8">
                  <p:embed/>
                </p:oleObj>
              </mc:Choice>
              <mc:Fallback>
                <p:oleObj name="Hoja de cálculo" r:id="rId3" imgW="7772535" imgH="12773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51920" y="404664"/>
                        <a:ext cx="4896544" cy="6148969"/>
                      </a:xfrm>
                      <a:prstGeom prst="rect">
                        <a:avLst/>
                      </a:prstGeom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Elipse 14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Información del Proyecto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Informar periodos a rendir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Resumen de rendición y saldos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Firmas de responsables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3528" y="3259310"/>
            <a:ext cx="2808312" cy="124980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1200" dirty="0" smtClean="0">
                <a:latin typeface="Calibri" panose="020F0502020204030204" pitchFamily="34" charset="0"/>
              </a:rPr>
              <a:t>Este formulario debe ser acompañado por los siguientes documentos: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Conciliación Bancaria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Cartolas Bancarias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Documentos originales timbrados</a:t>
            </a:r>
          </a:p>
          <a:p>
            <a:pPr marL="171450" indent="-171450" algn="just">
              <a:buFontTx/>
              <a:buChar char="-"/>
            </a:pPr>
            <a:r>
              <a:rPr lang="es-CL" sz="1200" dirty="0" smtClean="0">
                <a:latin typeface="Calibri" panose="020F0502020204030204" pitchFamily="34" charset="0"/>
              </a:rPr>
              <a:t>CD de respaldo *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139952" y="918066"/>
            <a:ext cx="4320480" cy="1180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0406" y="981075"/>
            <a:ext cx="310923" cy="317019"/>
          </a:xfrm>
          <a:prstGeom prst="rect">
            <a:avLst/>
          </a:prstGeom>
        </p:spPr>
      </p:pic>
      <p:sp>
        <p:nvSpPr>
          <p:cNvPr id="28" name="Rectángulo 27"/>
          <p:cNvSpPr/>
          <p:nvPr/>
        </p:nvSpPr>
        <p:spPr>
          <a:xfrm>
            <a:off x="4139952" y="2093072"/>
            <a:ext cx="4320480" cy="15143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9" name="Elipse 28"/>
          <p:cNvSpPr/>
          <p:nvPr/>
        </p:nvSpPr>
        <p:spPr>
          <a:xfrm>
            <a:off x="3709853" y="211824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4139952" y="3607454"/>
            <a:ext cx="4320480" cy="9736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Elipse 30"/>
          <p:cNvSpPr/>
          <p:nvPr/>
        </p:nvSpPr>
        <p:spPr>
          <a:xfrm>
            <a:off x="3709853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139952" y="4581128"/>
            <a:ext cx="43204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3" name="Elipse 32"/>
          <p:cNvSpPr/>
          <p:nvPr/>
        </p:nvSpPr>
        <p:spPr>
          <a:xfrm>
            <a:off x="3709853" y="46531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4</a:t>
            </a:r>
            <a:endParaRPr lang="es-CL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40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00262"/>
              </p:ext>
            </p:extLst>
          </p:nvPr>
        </p:nvGraphicFramePr>
        <p:xfrm>
          <a:off x="601216" y="1628800"/>
          <a:ext cx="785921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0" y="1628800"/>
            <a:ext cx="82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s-CL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Reintegro de fondos</a:t>
            </a:r>
          </a:p>
        </p:txBody>
      </p:sp>
      <p:sp>
        <p:nvSpPr>
          <p:cNvPr id="8" name="4 Título"/>
          <p:cNvSpPr txBox="1">
            <a:spLocks/>
          </p:cNvSpPr>
          <p:nvPr/>
        </p:nvSpPr>
        <p:spPr>
          <a:xfrm>
            <a:off x="457200" y="548680"/>
            <a:ext cx="713913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000" dirty="0">
                <a:latin typeface="Calibri" panose="020F0502020204030204" pitchFamily="34" charset="0"/>
              </a:rPr>
              <a:t>Proyectos FONIS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FONDEF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Comisión Nacional de Investigación Científica y Tecnológica</a:t>
            </a:r>
          </a:p>
        </p:txBody>
      </p:sp>
      <p:graphicFrame>
        <p:nvGraphicFramePr>
          <p:cNvPr id="11" name="Diagrama 10"/>
          <p:cNvGraphicFramePr/>
          <p:nvPr>
            <p:extLst/>
          </p:nvPr>
        </p:nvGraphicFramePr>
        <p:xfrm>
          <a:off x="457200" y="2090465"/>
          <a:ext cx="8435280" cy="4434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42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511743"/>
              </p:ext>
            </p:extLst>
          </p:nvPr>
        </p:nvGraphicFramePr>
        <p:xfrm>
          <a:off x="755576" y="2121855"/>
          <a:ext cx="7704856" cy="38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457200" y="1608164"/>
            <a:ext cx="829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CUMPLIMIENTO APORTES Y CIERRE FINANCIERO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46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1216" y="1575192"/>
            <a:ext cx="8147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INVENTARIO DE EQUIPOS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22463330"/>
              </p:ext>
            </p:extLst>
          </p:nvPr>
        </p:nvGraphicFramePr>
        <p:xfrm>
          <a:off x="323528" y="1981165"/>
          <a:ext cx="8435280" cy="40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1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579195"/>
              </p:ext>
            </p:extLst>
          </p:nvPr>
        </p:nvGraphicFramePr>
        <p:xfrm>
          <a:off x="467544" y="1708408"/>
          <a:ext cx="8296019" cy="467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name="Hoja de cálculo" r:id="rId3" imgW="17097254" imgH="7848630" progId="Excel.Sheet.8">
                  <p:embed/>
                </p:oleObj>
              </mc:Choice>
              <mc:Fallback>
                <p:oleObj name="Hoja de cálculo" r:id="rId3" imgW="17097254" imgH="78486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8408"/>
                        <a:ext cx="8296019" cy="4672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sz="5000" b="1" dirty="0" smtClean="0">
                <a:solidFill>
                  <a:schemeClr val="accent1">
                    <a:lumMod val="75000"/>
                  </a:schemeClr>
                </a:solidFill>
              </a:rPr>
              <a:t>Temas Varios</a:t>
            </a:r>
            <a:endParaRPr lang="es-CL" sz="5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3279514"/>
              </p:ext>
            </p:extLst>
          </p:nvPr>
        </p:nvGraphicFramePr>
        <p:xfrm>
          <a:off x="467544" y="2031762"/>
          <a:ext cx="8280920" cy="4349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57200" y="1556792"/>
            <a:ext cx="8291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CRONOGRAMA DE FUENTES Y USOS</a:t>
            </a:r>
          </a:p>
        </p:txBody>
      </p:sp>
    </p:spTree>
    <p:extLst>
      <p:ext uri="{BB962C8B-B14F-4D97-AF65-F5344CB8AC3E}">
        <p14:creationId xmlns:p14="http://schemas.microsoft.com/office/powerpoint/2010/main" val="102735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627755"/>
              </p:ext>
            </p:extLst>
          </p:nvPr>
        </p:nvGraphicFramePr>
        <p:xfrm>
          <a:off x="457200" y="1700805"/>
          <a:ext cx="8229599" cy="4392490"/>
        </p:xfrm>
        <a:graphic>
          <a:graphicData uri="http://schemas.openxmlformats.org/drawingml/2006/table">
            <a:tbl>
              <a:tblPr/>
              <a:tblGrid>
                <a:gridCol w="2084739"/>
                <a:gridCol w="912073"/>
                <a:gridCol w="912073"/>
                <a:gridCol w="912073"/>
                <a:gridCol w="995835"/>
                <a:gridCol w="912073"/>
                <a:gridCol w="809698"/>
                <a:gridCol w="691035"/>
              </a:tblGrid>
              <a:tr h="140098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CRONOGRAMA DE FUENTE Y USO DE FONDOS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00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N°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FECHA: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CODIGO PROYECTO :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0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INICIO PROYECTO :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Validaciones Internas FONDEF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Analista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 TÉRMINO PROYECTO :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Ejecutivo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INSTITUCION(ES) BENEFICIARIA(S):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Ingresar Periodo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Ingresar Periodo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Ingresar Periodo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Ingresar Periodo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Ingresar Periodo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Ingresar Periodo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FUENTES DE FINANCIAMIENTO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CUATRIMESTRE 1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CUATRIMESTRE 2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CUATRIMESTRE 3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CUATRIMESTRE 4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CUATRIMESTRE 5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CUATRIMESTRE 6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0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FINANCIADOS POR FONDEF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ACUMULADO FONDEF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80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FINANCIADOS POR LA O LAS INSTITUCIÓN(ES) BENEFICIARIA(S)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ACUMULADO INSTITICION(ES)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80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INCREMENTALES FINANCIADOS POR LAS EMPRESAS CONTRAPARTES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ACUMULADO INCREMENTAL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801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NO INCREMENTALES FINANCIADOS POR LAS EMPRESAS CONTRAPARTES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3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ACUMULADO NO INCREMENTAL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$                             -   </a:t>
                      </a:r>
                    </a:p>
                  </a:txBody>
                  <a:tcPr marL="6982" marR="6982" marT="6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40098">
                <a:tc>
                  <a:txBody>
                    <a:bodyPr/>
                    <a:lstStyle/>
                    <a:p>
                      <a:pPr algn="l" fontAlgn="ctr"/>
                      <a:endParaRPr lang="es-CL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83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FIRMA DIRECTOR DE PROYECTO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06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DIRECTOR DE PROYECTO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Encargado de Administración y Finanzas FONDEF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83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FIRMA REPRESENTANTE INSTITUCIONAL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009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NOMBRE REPRESENTANTE INSTITUCIONAL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982" marR="6982" marT="698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7238282"/>
              </p:ext>
            </p:extLst>
          </p:nvPr>
        </p:nvGraphicFramePr>
        <p:xfrm>
          <a:off x="486076" y="1564392"/>
          <a:ext cx="8003232" cy="4816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5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516917"/>
              </p:ext>
            </p:extLst>
          </p:nvPr>
        </p:nvGraphicFramePr>
        <p:xfrm>
          <a:off x="971600" y="1844824"/>
          <a:ext cx="734481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860950"/>
              </p:ext>
            </p:extLst>
          </p:nvPr>
        </p:nvGraphicFramePr>
        <p:xfrm>
          <a:off x="3581301" y="476672"/>
          <a:ext cx="5239171" cy="5904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Hoja de cálculo" r:id="rId3" imgW="7810624" imgH="8858160" progId="Excel.Sheet.8">
                  <p:embed/>
                </p:oleObj>
              </mc:Choice>
              <mc:Fallback>
                <p:oleObj name="Hoja de cálculo" r:id="rId3" imgW="7810624" imgH="88581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81301" y="476672"/>
                        <a:ext cx="5239171" cy="5904656"/>
                      </a:xfrm>
                      <a:prstGeom prst="rect">
                        <a:avLst/>
                      </a:prstGeom>
                      <a:ln w="254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lipse 9"/>
          <p:cNvSpPr/>
          <p:nvPr/>
        </p:nvSpPr>
        <p:spPr>
          <a:xfrm>
            <a:off x="616274" y="698562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11560" y="1249255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614368" y="1800077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614137" y="2353394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1043608" y="654681"/>
            <a:ext cx="1728192" cy="3994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Identificación del proyecto</a:t>
            </a:r>
            <a:endParaRPr lang="es-CL" sz="10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043608" y="1205398"/>
            <a:ext cx="1728192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Versión </a:t>
            </a:r>
            <a:r>
              <a:rPr lang="es-CL" sz="1000" dirty="0"/>
              <a:t>del documento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1046416" y="1758166"/>
            <a:ext cx="1725384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Individualización del personal del proyecto</a:t>
            </a:r>
            <a:endParaRPr lang="es-CL" sz="1000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044466" y="2309537"/>
            <a:ext cx="1727333" cy="39938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000" dirty="0" smtClean="0"/>
              <a:t>Firma del responsable</a:t>
            </a:r>
            <a:endParaRPr lang="es-CL" sz="1000" dirty="0"/>
          </a:p>
        </p:txBody>
      </p:sp>
      <p:sp>
        <p:nvSpPr>
          <p:cNvPr id="20" name="Elipse 19"/>
          <p:cNvSpPr/>
          <p:nvPr/>
        </p:nvSpPr>
        <p:spPr>
          <a:xfrm>
            <a:off x="3310215" y="980728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1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8729123" y="980681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2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310215" y="273419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 smtClean="0">
                <a:latin typeface="Calibri" panose="020F0502020204030204" pitchFamily="34" charset="0"/>
              </a:rPr>
              <a:t>3</a:t>
            </a:r>
            <a:endParaRPr lang="es-CL" sz="1000" b="1" dirty="0">
              <a:latin typeface="Calibri" panose="020F0502020204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310215" y="5589240"/>
            <a:ext cx="317574" cy="319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000" b="1" dirty="0">
                <a:latin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13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228619"/>
              </p:ext>
            </p:extLst>
          </p:nvPr>
        </p:nvGraphicFramePr>
        <p:xfrm>
          <a:off x="1691680" y="692696"/>
          <a:ext cx="5832648" cy="5716203"/>
        </p:xfrm>
        <a:graphic>
          <a:graphicData uri="http://schemas.openxmlformats.org/drawingml/2006/table">
            <a:tbl>
              <a:tblPr/>
              <a:tblGrid>
                <a:gridCol w="5832648"/>
              </a:tblGrid>
              <a:tr h="5716203">
                <a:tc>
                  <a:txBody>
                    <a:bodyPr/>
                    <a:lstStyle/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u="sng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DE  APORTES NO INCREMENTALES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17570" algn="r"/>
                        </a:tabLst>
                      </a:pPr>
                      <a:r>
                        <a:rPr lang="es-ES_tradnl" sz="1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CERTIFICADO N°……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Fecha: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325495"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CODIGO  PROYECTO: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BENEFICIARIA, EMPRESA O ENTIDAD APORTANTE: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</a:tabLst>
                      </a:pPr>
                      <a:r>
                        <a:rPr lang="es-CL" sz="1100" b="1" dirty="0">
                          <a:solidFill>
                            <a:srgbClr val="3366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730" marR="2901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(NOMBRE REPRESENTANTE INSTITUCIONAL DE LA BENEFICIARIA O GERENTE GENERAL O DIRECTIVO DE LA ENTIDAD ASOCIADA)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(NOMBRE ENTIDAD), certifica que la empresa o institución realizó aportes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 proyecto FONDEF, código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(CODIGO PROYECTO)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cuyo título es</a:t>
                      </a:r>
                      <a:r>
                        <a:rPr lang="es-ES_tradnl" sz="700" dirty="0">
                          <a:solidFill>
                            <a:srgbClr val="0000FF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(TITULO PROYECTO), por un monto equivalente a </a:t>
                      </a:r>
                      <a:r>
                        <a:rPr lang="es-ES_tradnl" sz="7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 entre los el mes de…. de 20.. y el mes de de…. de 20..  Este monto está respaldado por la o las memorias de cálculo que se anexan a este certificado. (Si es el caso, se debe agregar: En pesos chilenos este monto equivale a $   según la siguiente tasa de conversión)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509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____________________________________________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Nombre Representante Institucional de la beneficiaria, 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Cargo: Gerente General de empresa, o directivo de la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7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Beneficiaria, Empresa o Entidad Asociada</a:t>
                      </a:r>
                      <a:endParaRPr lang="es-C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114" marR="251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1858"/>
              </p:ext>
            </p:extLst>
          </p:nvPr>
        </p:nvGraphicFramePr>
        <p:xfrm>
          <a:off x="179512" y="476672"/>
          <a:ext cx="8749579" cy="5256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0" name="Hoja de cálculo" r:id="rId3" imgW="10668090" imgH="6410340" progId="Excel.Sheet.8">
                  <p:embed/>
                </p:oleObj>
              </mc:Choice>
              <mc:Fallback>
                <p:oleObj name="Hoja de cálculo" r:id="rId3" imgW="10668090" imgH="6410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476672"/>
                        <a:ext cx="8749579" cy="5256584"/>
                      </a:xfrm>
                      <a:prstGeom prst="rect">
                        <a:avLst/>
                      </a:prstGeom>
                      <a:ln w="31750"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32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sp>
        <p:nvSpPr>
          <p:cNvPr id="8" name="1 Rectángulo"/>
          <p:cNvSpPr>
            <a:spLocks noGrp="1" noChangeArrowheads="1"/>
          </p:cNvSpPr>
          <p:nvPr>
            <p:ph idx="1"/>
          </p:nvPr>
        </p:nvSpPr>
        <p:spPr bwMode="auto">
          <a:xfrm>
            <a:off x="611560" y="1628800"/>
            <a:ext cx="8103768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</a:rPr>
              <a:t>CONTACTOS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indent="0" defTabSz="457200">
              <a:spcBef>
                <a:spcPct val="0"/>
              </a:spcBef>
              <a:buClrTx/>
              <a:buNone/>
              <a:defRPr/>
            </a:pPr>
            <a:r>
              <a:rPr lang="es-MX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Encargado de Administración y Finanzas FONDEF</a:t>
            </a:r>
            <a:r>
              <a:rPr lang="es-CL" sz="1200" b="1" kern="0" dirty="0">
                <a:solidFill>
                  <a:srgbClr val="FF0000"/>
                </a:solidFill>
                <a:latin typeface="Calibri"/>
              </a:rPr>
              <a:t/>
            </a:r>
            <a:br>
              <a:rPr lang="es-CL" sz="1200" b="1" kern="0" dirty="0">
                <a:solidFill>
                  <a:srgbClr val="FF0000"/>
                </a:solidFill>
                <a:latin typeface="Calibri"/>
              </a:rPr>
            </a:b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Iván Muñoz					223654561	</a:t>
            </a:r>
            <a:r>
              <a:rPr lang="es-CL" sz="1200" kern="0" dirty="0">
                <a:solidFill>
                  <a:srgbClr val="FF0000"/>
                </a:solidFill>
                <a:latin typeface="Calibri"/>
              </a:rPr>
              <a:t>    		</a:t>
            </a:r>
            <a:r>
              <a:rPr lang="es-CL" sz="1200" kern="0" dirty="0">
                <a:solidFill>
                  <a:srgbClr val="FF0000"/>
                </a:solidFill>
                <a:latin typeface="Calibri"/>
                <a:hlinkClick r:id="rId3"/>
              </a:rPr>
              <a:t>imunoz@conicyt.cl</a:t>
            </a:r>
            <a:endParaRPr lang="es-CL" sz="1200" kern="0" dirty="0">
              <a:solidFill>
                <a:srgbClr val="FF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Analistas Financiero Contable			        				  	</a:t>
            </a: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</a:b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Paulina Rubio					223654557			</a:t>
            </a: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4"/>
              </a:rPr>
              <a:t>parubio@conicyt.cl</a:t>
            </a:r>
            <a:endParaRPr kumimoji="0" lang="es-CL" sz="12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Felipe Urra 					223632684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5"/>
              </a:rPr>
              <a:t>furra@conicyt.cl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Jenifer Vera					223654617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6"/>
              </a:rPr>
              <a:t>jvera@conicyt.cl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Victor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 Fernández 				223632696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7"/>
              </a:rPr>
              <a:t>vfernandez@conicyt.cl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</a:rPr>
              <a:t>Paolo Garcés					223654674			</a:t>
            </a:r>
            <a:r>
              <a:rPr kumimoji="0" lang="es-CL" sz="1200" b="0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hlinkClick r:id="rId8"/>
              </a:rPr>
              <a:t>pgarces@conicyt.cl</a:t>
            </a:r>
            <a:endParaRPr kumimoji="0" lang="es-CL" sz="1200" b="0" i="0" u="none" strike="noStrike" kern="0" cap="none" spc="0" normalizeH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lvl="0" defTabSz="4572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Natalia </a:t>
            </a:r>
            <a:r>
              <a:rPr lang="es-CL" sz="1200" kern="0" dirty="0" err="1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Aranguiz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	223654563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9"/>
              </a:rPr>
              <a:t>naranguiz@conicyt.cl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b="1" kern="0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Secretaria </a:t>
            </a:r>
            <a:r>
              <a:rPr lang="es-CL" sz="1200" b="1" kern="0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Administración y Finanzas FONDEF</a:t>
            </a: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Yanina 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Gutiérrez				223654548			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  <a:hlinkClick r:id="rId10"/>
              </a:rPr>
              <a:t>ygutierrez@conicyt.cl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</a:t>
            </a:r>
            <a:endParaRPr lang="es-CL" sz="1200" kern="0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>
              <a:solidFill>
                <a:srgbClr val="000000"/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Encargada de Garantías</a:t>
            </a:r>
            <a:r>
              <a:rPr kumimoji="0" lang="es-CL" sz="1200" b="1" i="0" u="none" strike="noStrike" kern="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"/>
              </a:rPr>
              <a:t> FONDEF</a:t>
            </a:r>
          </a:p>
          <a:p>
            <a:pPr marL="0" lvl="0" indent="0" defTabSz="457200">
              <a:spcBef>
                <a:spcPct val="0"/>
              </a:spcBef>
              <a:buClrTx/>
              <a:buNone/>
              <a:defRPr/>
            </a:pPr>
            <a:r>
              <a:rPr lang="es-CL" sz="1200" kern="0" baseline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María</a:t>
            </a:r>
            <a:r>
              <a:rPr lang="es-CL" sz="1200" kern="0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 Angélica Sánchez 			223654584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			</a:t>
            </a:r>
            <a:r>
              <a:rPr lang="es-CL" sz="1200" kern="0" dirty="0">
                <a:solidFill>
                  <a:schemeClr val="accent1">
                    <a:lumMod val="75000"/>
                  </a:schemeClr>
                </a:solidFill>
                <a:latin typeface="Calibri"/>
                <a:hlinkClick r:id="rId11"/>
              </a:rPr>
              <a:t>msanchez@conicyt.cl</a:t>
            </a:r>
            <a:endParaRPr lang="es-CL" sz="1200" kern="0" dirty="0" smtClean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marL="0" marR="0" lvl="0" indent="0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CL" sz="1200" kern="0" dirty="0" smtClean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12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431084"/>
              </p:ext>
            </p:extLst>
          </p:nvPr>
        </p:nvGraphicFramePr>
        <p:xfrm>
          <a:off x="467544" y="1988842"/>
          <a:ext cx="8280920" cy="3979848"/>
        </p:xfrm>
        <a:graphic>
          <a:graphicData uri="http://schemas.openxmlformats.org/drawingml/2006/table">
            <a:tbl>
              <a:tblPr/>
              <a:tblGrid>
                <a:gridCol w="302224"/>
                <a:gridCol w="2040007"/>
                <a:gridCol w="1647117"/>
                <a:gridCol w="302224"/>
                <a:gridCol w="2040007"/>
                <a:gridCol w="1647117"/>
                <a:gridCol w="302224"/>
              </a:tblGrid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CL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SEGUIMIENTO Y CONTROL DE PROYECTOS FONDEF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Científico - Técnico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Seguimiento y Control Financiero - Contable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Inicio y Puesta en Marcha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inicio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(FONDEF)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Cuatrimestralmente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Incorporación Fecha de Inicio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0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Ingreso de Presupuestos Iniciales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Declaración de Aportes Institucionales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Cuatrimestralmente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0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Ingreso de Resultados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Visitas a Terreno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Rendiciones de cuentas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0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Cumplimiento Resultado y Acciones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0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Informes Científico y Técnico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Inventarios de Equipos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Durante la ejecución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Informe Final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final del proyecto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9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67544" y="1700808"/>
            <a:ext cx="84969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>
              <a:tabLst/>
            </a:pPr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CRONOLOGÍA SEGUIMIENTO Y CONTROL DE PROYECTOS FONDEF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08115"/>
              </p:ext>
            </p:extLst>
          </p:nvPr>
        </p:nvGraphicFramePr>
        <p:xfrm>
          <a:off x="467544" y="2039371"/>
          <a:ext cx="8219258" cy="3693884"/>
        </p:xfrm>
        <a:graphic>
          <a:graphicData uri="http://schemas.openxmlformats.org/drawingml/2006/table">
            <a:tbl>
              <a:tblPr/>
              <a:tblGrid>
                <a:gridCol w="194769"/>
                <a:gridCol w="584308"/>
                <a:gridCol w="1947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447969"/>
                <a:gridCol w="194769"/>
                <a:gridCol w="584308"/>
                <a:gridCol w="194769"/>
              </a:tblGrid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1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2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822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Mes1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3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4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5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6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7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8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9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10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11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12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 24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Termino Proyecto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2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Financiero - Contable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y Aportes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y Aportes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Declaración de Gastos y Aportes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DG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de Cuentas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de Cuentas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Rendición de Cuentas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RC</a:t>
                      </a:r>
                    </a:p>
                  </a:txBody>
                  <a:tcPr marL="7313" marR="7313" marT="7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Equipos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de Equipos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35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rtl="0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Seguimiento Científico - Técnico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194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Hitos, Resultados y Acciones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de Hitos, Resultados y Acciones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947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2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a Terreno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Visita a Terreno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517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Avance Científico y Tecnológico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de Avance Científico y Tecnológico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89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29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 gridSpan="1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ante Comité de Área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Presentación ante Comité de Área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Informe Final 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13" marR="7313" marT="7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516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13" marR="7313" marT="731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712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71585182"/>
              </p:ext>
            </p:extLst>
          </p:nvPr>
        </p:nvGraphicFramePr>
        <p:xfrm>
          <a:off x="683568" y="1844824"/>
          <a:ext cx="7859216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r>
              <a:rPr lang="es-CL" sz="1000" dirty="0" smtClean="0">
                <a:latin typeface="Calibri" panose="020F0502020204030204" pitchFamily="34" charset="0"/>
              </a:rPr>
              <a:t/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Programa 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66483531"/>
              </p:ext>
            </p:extLst>
          </p:nvPr>
        </p:nvGraphicFramePr>
        <p:xfrm>
          <a:off x="467544" y="4077072"/>
          <a:ext cx="800323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61338300"/>
              </p:ext>
            </p:extLst>
          </p:nvPr>
        </p:nvGraphicFramePr>
        <p:xfrm>
          <a:off x="467544" y="1700807"/>
          <a:ext cx="8003232" cy="1643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600551"/>
            <a:ext cx="8136904" cy="43204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L" sz="16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DEUDORES CONICYT</a:t>
            </a: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/>
          </p:nvPr>
        </p:nvGraphicFramePr>
        <p:xfrm>
          <a:off x="539189" y="2073505"/>
          <a:ext cx="8136904" cy="3299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ángulo redondeado 27"/>
          <p:cNvSpPr/>
          <p:nvPr/>
        </p:nvSpPr>
        <p:spPr>
          <a:xfrm>
            <a:off x="539189" y="5589240"/>
            <a:ext cx="8136904" cy="55436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El no envío de la rendición de cuentas implica que el proyecto mantiene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deuda vigente con CONICYT, por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ende se debe considerar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que esta situación afecta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posible contratación de nuevos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proyectos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adjudicados por </a:t>
            </a:r>
            <a:r>
              <a:rPr lang="es-CL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es-CL" sz="12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Institución.  </a:t>
            </a:r>
            <a:endParaRPr lang="es-CL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39551" y="1589472"/>
            <a:ext cx="3832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DECLARACIÓN DE GASTOS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0009240"/>
              </p:ext>
            </p:extLst>
          </p:nvPr>
        </p:nvGraphicFramePr>
        <p:xfrm>
          <a:off x="539551" y="2086670"/>
          <a:ext cx="3832189" cy="4654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413128" y="1564392"/>
            <a:ext cx="3347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RENDICIÓN DE CUENTAS</a:t>
            </a:r>
            <a:endParaRPr lang="es-CL" sz="16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838713"/>
              </p:ext>
            </p:extLst>
          </p:nvPr>
        </p:nvGraphicFramePr>
        <p:xfrm>
          <a:off x="5004047" y="2036510"/>
          <a:ext cx="3757047" cy="4704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lecha circular 8"/>
          <p:cNvSpPr/>
          <p:nvPr/>
        </p:nvSpPr>
        <p:spPr>
          <a:xfrm>
            <a:off x="2963138" y="2192522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Flecha circular 9"/>
          <p:cNvSpPr/>
          <p:nvPr/>
        </p:nvSpPr>
        <p:spPr>
          <a:xfrm rot="10800000">
            <a:off x="2963137" y="2192519"/>
            <a:ext cx="3357720" cy="4057133"/>
          </a:xfrm>
          <a:prstGeom prst="circularArrow">
            <a:avLst>
              <a:gd name="adj1" fmla="val 3990"/>
              <a:gd name="adj2" fmla="val 250290"/>
              <a:gd name="adj3" fmla="val 16911114"/>
              <a:gd name="adj4" fmla="val 15238596"/>
              <a:gd name="adj5" fmla="val 4655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4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139136" cy="1015712"/>
          </a:xfrm>
        </p:spPr>
        <p:txBody>
          <a:bodyPr>
            <a:normAutofit/>
          </a:bodyPr>
          <a:lstStyle/>
          <a:p>
            <a:r>
              <a:rPr lang="es-CL" sz="1000" dirty="0">
                <a:latin typeface="Calibri" panose="020F0502020204030204" pitchFamily="34" charset="0"/>
              </a:rPr>
              <a:t>Proyectos ID16I-IT16M-ID16AM</a:t>
            </a:r>
            <a:br>
              <a:rPr lang="es-CL" sz="1000" dirty="0">
                <a:latin typeface="Calibri" panose="020F0502020204030204" pitchFamily="34" charset="0"/>
              </a:rPr>
            </a:br>
            <a:r>
              <a:rPr lang="es-CL" sz="1000" dirty="0">
                <a:latin typeface="Calibri" panose="020F0502020204030204" pitchFamily="34" charset="0"/>
              </a:rPr>
              <a:t>Programa </a:t>
            </a:r>
            <a:r>
              <a:rPr lang="es-CL" sz="1000" dirty="0" smtClean="0">
                <a:latin typeface="Calibri" panose="020F0502020204030204" pitchFamily="34" charset="0"/>
              </a:rPr>
              <a:t>FONDEF</a:t>
            </a:r>
            <a:br>
              <a:rPr lang="es-CL" sz="1000" dirty="0" smtClean="0">
                <a:latin typeface="Calibri" panose="020F0502020204030204" pitchFamily="34" charset="0"/>
              </a:rPr>
            </a:br>
            <a:r>
              <a:rPr lang="es-CL" sz="1000" dirty="0" smtClean="0">
                <a:latin typeface="Calibri" panose="020F0502020204030204" pitchFamily="34" charset="0"/>
              </a:rPr>
              <a:t>Comisión Nacional de Investigación Científica y Tecnológica</a:t>
            </a:r>
            <a:endParaRPr lang="es-CL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1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236" y="4245178"/>
            <a:ext cx="6000980" cy="235206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3" y="256759"/>
            <a:ext cx="6074116" cy="3892321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2421204" y="153529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668344" y="5963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" name="Elipse 19"/>
          <p:cNvSpPr/>
          <p:nvPr/>
        </p:nvSpPr>
        <p:spPr>
          <a:xfrm>
            <a:off x="8773907" y="29326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4860032" y="51571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2" name="Elipse 21"/>
          <p:cNvSpPr/>
          <p:nvPr/>
        </p:nvSpPr>
        <p:spPr>
          <a:xfrm>
            <a:off x="6948264" y="561309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Elipse 22"/>
          <p:cNvSpPr/>
          <p:nvPr/>
        </p:nvSpPr>
        <p:spPr>
          <a:xfrm>
            <a:off x="4139952" y="644110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6" name="Elipse 25"/>
          <p:cNvSpPr/>
          <p:nvPr/>
        </p:nvSpPr>
        <p:spPr>
          <a:xfrm>
            <a:off x="328242" y="8727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1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23528" y="142340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2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326336" y="19742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latin typeface="Calibri" panose="020F0502020204030204" pitchFamily="34" charset="0"/>
              </a:rPr>
              <a:t>3</a:t>
            </a:r>
            <a:endParaRPr lang="es-CL" sz="1200" b="1" dirty="0">
              <a:latin typeface="Calibri" panose="020F050202020403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326105" y="25275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0" name="Elipse 29"/>
          <p:cNvSpPr/>
          <p:nvPr/>
        </p:nvSpPr>
        <p:spPr>
          <a:xfrm>
            <a:off x="323528" y="307666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" name="Elipse 30"/>
          <p:cNvSpPr/>
          <p:nvPr/>
        </p:nvSpPr>
        <p:spPr>
          <a:xfrm>
            <a:off x="323528" y="363148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755576" y="836712"/>
            <a:ext cx="1512168" cy="36004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Ingreso a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755576" y="138742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Instituciones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758384" y="1940193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Selección de Ítem Financiado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756435" y="2491564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Descripción del documento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755576" y="3042935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Datos tributarios del documentos</a:t>
            </a:r>
            <a:endParaRPr lang="es-CL" sz="1200" dirty="0">
              <a:latin typeface="Calibri" panose="020F0502020204030204" pitchFamily="34" charset="0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755576" y="3595502"/>
            <a:ext cx="1512168" cy="360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latin typeface="Calibri" panose="020F0502020204030204" pitchFamily="34" charset="0"/>
              </a:rPr>
              <a:t>Guardar Digitación</a:t>
            </a:r>
            <a:endParaRPr lang="es-CL" sz="1200" dirty="0">
              <a:latin typeface="Calibri" panose="020F0502020204030204" pitchFamily="34" charset="0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143" y="6415474"/>
            <a:ext cx="1290121" cy="23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3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Conicy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UNION CONTROL DE GESTION AGOSTO [solo lectura]" id="{0B0B7A02-CB69-4B7C-AE89-BCF6C4AD2A98}" vid="{4F623BEC-1C80-41F1-B9E1-74114D63C48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7469</TotalTime>
  <Words>1804</Words>
  <Application>Microsoft Office PowerPoint</Application>
  <PresentationFormat>Presentación en pantalla (4:3)</PresentationFormat>
  <Paragraphs>708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Plantilla Conicyt</vt:lpstr>
      <vt:lpstr>Hoja de cálculo</vt:lpstr>
      <vt:lpstr>Seguimiento y Control Financiero  Tercer Concurso IDeA en dos etapas Primer Concurso de Investigación Tecnológica en Minería Primer Concurso IDeA en dos etapas en Adulto Mayor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Presentación de PowerPoint</vt:lpstr>
      <vt:lpstr>Presentación de PowerPoint</vt:lpstr>
      <vt:lpstr>Proyectos ID16I-IT16M-ID16AM Programa FONDEF Comisión Nacional de Investigación Científica y Tecnológica</vt:lpstr>
      <vt:lpstr>Presentación de PowerPoint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Presentación de PowerPoint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Proyectos ID16I-IT16M-ID16AM Programa FONDEF Comisión Nacional de Investigación Científica y Tecnológica</vt:lpstr>
      <vt:lpstr>Presentación de PowerPoint</vt:lpstr>
      <vt:lpstr>Presentación de PowerPoint</vt:lpstr>
      <vt:lpstr>Presentación de PowerPoint</vt:lpstr>
      <vt:lpstr>Proyectos ID16I-IT16M-ID16AM Programa FONDEF Comisión Nacional de Investigación Científica y Tecnológica</vt:lpstr>
    </vt:vector>
  </TitlesOfParts>
  <Company>conicyt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Aranguiz Vergara</dc:creator>
  <cp:lastModifiedBy>Jimena Oyarzun Lucero</cp:lastModifiedBy>
  <cp:revision>505</cp:revision>
  <cp:lastPrinted>2016-05-02T15:25:09Z</cp:lastPrinted>
  <dcterms:created xsi:type="dcterms:W3CDTF">2011-03-18T02:17:02Z</dcterms:created>
  <dcterms:modified xsi:type="dcterms:W3CDTF">2016-12-07T18:04:32Z</dcterms:modified>
</cp:coreProperties>
</file>