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7" r:id="rId3"/>
    <p:sldId id="257" r:id="rId4"/>
    <p:sldId id="340" r:id="rId5"/>
    <p:sldId id="348" r:id="rId6"/>
    <p:sldId id="334" r:id="rId7"/>
    <p:sldId id="344" r:id="rId8"/>
    <p:sldId id="335" r:id="rId9"/>
    <p:sldId id="338" r:id="rId10"/>
    <p:sldId id="328" r:id="rId11"/>
    <p:sldId id="349" r:id="rId12"/>
    <p:sldId id="358" r:id="rId13"/>
    <p:sldId id="303" r:id="rId14"/>
    <p:sldId id="329" r:id="rId15"/>
    <p:sldId id="315" r:id="rId16"/>
    <p:sldId id="316" r:id="rId17"/>
    <p:sldId id="351" r:id="rId18"/>
    <p:sldId id="352" r:id="rId19"/>
    <p:sldId id="355" r:id="rId20"/>
    <p:sldId id="353" r:id="rId21"/>
    <p:sldId id="345" r:id="rId22"/>
    <p:sldId id="332" r:id="rId23"/>
    <p:sldId id="359" r:id="rId24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DB6651-C51A-4322-BAA3-E42EEBEE9A60}">
          <p14:sldIdLst>
            <p14:sldId id="256"/>
            <p14:sldId id="327"/>
            <p14:sldId id="257"/>
            <p14:sldId id="340"/>
            <p14:sldId id="348"/>
            <p14:sldId id="334"/>
            <p14:sldId id="344"/>
            <p14:sldId id="335"/>
            <p14:sldId id="338"/>
            <p14:sldId id="328"/>
            <p14:sldId id="349"/>
            <p14:sldId id="358"/>
            <p14:sldId id="303"/>
            <p14:sldId id="329"/>
            <p14:sldId id="315"/>
            <p14:sldId id="316"/>
            <p14:sldId id="351"/>
            <p14:sldId id="352"/>
            <p14:sldId id="355"/>
            <p14:sldId id="353"/>
            <p14:sldId id="345"/>
            <p14:sldId id="332"/>
            <p14:sldId id="3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4AB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383" autoAdjust="0"/>
  </p:normalViewPr>
  <p:slideViewPr>
    <p:cSldViewPr>
      <p:cViewPr varScale="1">
        <p:scale>
          <a:sx n="106" d="100"/>
          <a:sy n="106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6E904-202B-4AC6-80EC-6A071865E6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38178F-BA01-42B4-98A7-C78B7045690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Firma de resolución de convenio</a:t>
          </a:r>
          <a:endParaRPr lang="es-CL" sz="1200" dirty="0">
            <a:latin typeface="Calibri" panose="020F0502020204030204" pitchFamily="34" charset="0"/>
          </a:endParaRPr>
        </a:p>
      </dgm:t>
    </dgm:pt>
    <dgm:pt modelId="{F65ECE8F-83EB-4CBF-A1CE-4FAE152568D7}" type="par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D6B3F9C-4FC2-432E-A606-C301102338A7}" type="sib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88AD9-C820-4047-9D8E-03D1F6B61DFB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Informa cuenta corriente</a:t>
          </a:r>
          <a:endParaRPr lang="es-CL" sz="1200" dirty="0">
            <a:latin typeface="Calibri" panose="020F0502020204030204" pitchFamily="34" charset="0"/>
          </a:endParaRPr>
        </a:p>
      </dgm:t>
    </dgm:pt>
    <dgm:pt modelId="{7C0C819B-8F1F-4BFB-AAAD-C900C095A544}" type="par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B92B6CF-0FA8-4961-8E03-813D8DA0BFD8}" type="sib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B9B4EE3-8B01-4728-9104-0AE4DF479D2A}">
      <dgm:prSet phldrT="[Texto]" custT="1"/>
      <dgm:spPr/>
      <dgm:t>
        <a:bodyPr vert="horz"/>
        <a:lstStyle/>
        <a:p>
          <a:r>
            <a:rPr lang="es-CL" sz="1200" dirty="0" smtClean="0">
              <a:latin typeface="Calibri" panose="020F0502020204030204" pitchFamily="34" charset="0"/>
            </a:rPr>
            <a:t>Primer Giro de Fondos </a:t>
          </a:r>
          <a:endParaRPr lang="es-CL" sz="1200" dirty="0">
            <a:latin typeface="Calibri" panose="020F0502020204030204" pitchFamily="34" charset="0"/>
          </a:endParaRPr>
        </a:p>
      </dgm:t>
    </dgm:pt>
    <dgm:pt modelId="{03465CCE-64CA-4FBE-84DC-3274C5128896}" type="par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8C941AE-2994-4A3A-ACED-A03DB20FF35A}" type="sib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F4057F7-DBF8-4EC6-8282-ACD6FD635B7C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Contratos empresas asociadas</a:t>
          </a:r>
          <a:endParaRPr lang="es-CL" sz="1200" dirty="0">
            <a:latin typeface="Calibri" panose="020F0502020204030204" pitchFamily="34" charset="0"/>
          </a:endParaRPr>
        </a:p>
      </dgm:t>
    </dgm:pt>
    <dgm:pt modelId="{AB95BC6B-F903-4401-BFF9-C1E6B2F32E35}" type="par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206CA59-9E55-4370-A1AD-39461B8EE38C}" type="sib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7EDD498-B018-4D57-A31F-8F95BE467EBA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200" dirty="0">
            <a:latin typeface="Calibri" panose="020F0502020204030204" pitchFamily="34" charset="0"/>
          </a:endParaRPr>
        </a:p>
      </dgm:t>
    </dgm:pt>
    <dgm:pt modelId="{286972EC-B648-4D2F-8AE2-40E5CDA3767A}" type="parTrans" cxnId="{4B538A02-7199-4AEC-BBC5-1C68900F676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1A9E00C-5CF8-4EF9-91F4-4983A87646CD}" type="sibTrans" cxnId="{4B538A02-7199-4AEC-BBC5-1C68900F676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9D2F9B86-B0D4-4C81-B85E-A57FA691B25E}" type="pres">
      <dgm:prSet presAssocID="{7A66E904-202B-4AC6-80EC-6A071865E6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3A7A28-6C47-40A5-83C7-41E7C2AD67EF}" type="pres">
      <dgm:prSet presAssocID="{8B9B4EE3-8B01-4728-9104-0AE4DF479D2A}" presName="parentLin" presStyleCnt="0"/>
      <dgm:spPr/>
      <dgm:t>
        <a:bodyPr/>
        <a:lstStyle/>
        <a:p>
          <a:endParaRPr lang="es-CL"/>
        </a:p>
      </dgm:t>
    </dgm:pt>
    <dgm:pt modelId="{D2F489FC-E3F9-4421-BBCB-861E5DAF736C}" type="pres">
      <dgm:prSet presAssocID="{8B9B4EE3-8B01-4728-9104-0AE4DF479D2A}" presName="parentLeftMargin" presStyleLbl="node1" presStyleIdx="0" presStyleCnt="1"/>
      <dgm:spPr/>
      <dgm:t>
        <a:bodyPr/>
        <a:lstStyle/>
        <a:p>
          <a:endParaRPr lang="es-CL"/>
        </a:p>
      </dgm:t>
    </dgm:pt>
    <dgm:pt modelId="{9786A530-929C-4826-956D-5452222D19E0}" type="pres">
      <dgm:prSet presAssocID="{8B9B4EE3-8B01-4728-9104-0AE4DF479D2A}" presName="parentText" presStyleLbl="node1" presStyleIdx="0" presStyleCnt="1" custScaleY="30651" custLinFactNeighborX="9947" custLinFactNeighborY="-3459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AEA9FF-BFF2-4AA3-A87B-971B10EA58F3}" type="pres">
      <dgm:prSet presAssocID="{8B9B4EE3-8B01-4728-9104-0AE4DF479D2A}" presName="negativeSpace" presStyleCnt="0"/>
      <dgm:spPr/>
      <dgm:t>
        <a:bodyPr/>
        <a:lstStyle/>
        <a:p>
          <a:endParaRPr lang="es-CL"/>
        </a:p>
      </dgm:t>
    </dgm:pt>
    <dgm:pt modelId="{C5D0FEB7-DFEE-45DC-9AAB-B05DDD114CBE}" type="pres">
      <dgm:prSet presAssocID="{8B9B4EE3-8B01-4728-9104-0AE4DF479D2A}" presName="childText" presStyleLbl="conFgAcc1" presStyleIdx="0" presStyleCnt="1" custScaleY="53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905A4435-3E69-462E-A824-1A619CC36CB0}" type="presOf" srcId="{8B9B4EE3-8B01-4728-9104-0AE4DF479D2A}" destId="{9786A530-929C-4826-956D-5452222D19E0}" srcOrd="1" destOrd="0" presId="urn:microsoft.com/office/officeart/2005/8/layout/list1"/>
    <dgm:cxn modelId="{5845DD93-CD87-4441-B31C-4D72D7614978}" srcId="{8B9B4EE3-8B01-4728-9104-0AE4DF479D2A}" destId="{1A788AD9-C820-4047-9D8E-03D1F6B61DFB}" srcOrd="3" destOrd="0" parTransId="{7C0C819B-8F1F-4BFB-AAAD-C900C095A544}" sibTransId="{0B92B6CF-0FA8-4961-8E03-813D8DA0BFD8}"/>
    <dgm:cxn modelId="{96AB4ACC-D1F0-436A-B0DB-91E50A5B582D}" type="presOf" srcId="{7A66E904-202B-4AC6-80EC-6A071865E632}" destId="{9D2F9B86-B0D4-4C81-B85E-A57FA691B25E}" srcOrd="0" destOrd="0" presId="urn:microsoft.com/office/officeart/2005/8/layout/list1"/>
    <dgm:cxn modelId="{8D7041C3-CCC1-4EA7-9472-8AAD63AA7468}" type="presOf" srcId="{0F4057F7-DBF8-4EC6-8282-ACD6FD635B7C}" destId="{C5D0FEB7-DFEE-45DC-9AAB-B05DDD114CBE}" srcOrd="0" destOrd="0" presId="urn:microsoft.com/office/officeart/2005/8/layout/list1"/>
    <dgm:cxn modelId="{1CB7E4A1-F3D9-4EFA-AD94-F076A6C2C7E3}" srcId="{8B9B4EE3-8B01-4728-9104-0AE4DF479D2A}" destId="{0F4057F7-DBF8-4EC6-8282-ACD6FD635B7C}" srcOrd="0" destOrd="0" parTransId="{AB95BC6B-F903-4401-BFF9-C1E6B2F32E35}" sibTransId="{0206CA59-9E55-4370-A1AD-39461B8EE38C}"/>
    <dgm:cxn modelId="{75F5C5D7-60FA-48AC-89EB-330F424F0060}" type="presOf" srcId="{A538178F-BA01-42B4-98A7-C78B70456901}" destId="{C5D0FEB7-DFEE-45DC-9AAB-B05DDD114CBE}" srcOrd="0" destOrd="2" presId="urn:microsoft.com/office/officeart/2005/8/layout/list1"/>
    <dgm:cxn modelId="{B6DB9241-FD08-40D5-8810-66E8E16D86D2}" type="presOf" srcId="{8B9B4EE3-8B01-4728-9104-0AE4DF479D2A}" destId="{D2F489FC-E3F9-4421-BBCB-861E5DAF736C}" srcOrd="0" destOrd="0" presId="urn:microsoft.com/office/officeart/2005/8/layout/list1"/>
    <dgm:cxn modelId="{578434F9-DA0E-4026-9072-355991A21D7B}" type="presOf" srcId="{1A788AD9-C820-4047-9D8E-03D1F6B61DFB}" destId="{C5D0FEB7-DFEE-45DC-9AAB-B05DDD114CBE}" srcOrd="0" destOrd="3" presId="urn:microsoft.com/office/officeart/2005/8/layout/list1"/>
    <dgm:cxn modelId="{D70AAA6F-B512-4DFB-8764-7CADFE86F4B5}" srcId="{8B9B4EE3-8B01-4728-9104-0AE4DF479D2A}" destId="{A538178F-BA01-42B4-98A7-C78B70456901}" srcOrd="2" destOrd="0" parTransId="{F65ECE8F-83EB-4CBF-A1CE-4FAE152568D7}" sibTransId="{4D6B3F9C-4FC2-432E-A606-C301102338A7}"/>
    <dgm:cxn modelId="{4B538A02-7199-4AEC-BBC5-1C68900F676C}" srcId="{8B9B4EE3-8B01-4728-9104-0AE4DF479D2A}" destId="{E7EDD498-B018-4D57-A31F-8F95BE467EBA}" srcOrd="1" destOrd="0" parTransId="{286972EC-B648-4D2F-8AE2-40E5CDA3767A}" sibTransId="{F1A9E00C-5CF8-4EF9-91F4-4983A87646CD}"/>
    <dgm:cxn modelId="{A116B415-02D5-4778-838E-D6D46F87CC9F}" type="presOf" srcId="{E7EDD498-B018-4D57-A31F-8F95BE467EBA}" destId="{C5D0FEB7-DFEE-45DC-9AAB-B05DDD114CBE}" srcOrd="0" destOrd="1" presId="urn:microsoft.com/office/officeart/2005/8/layout/list1"/>
    <dgm:cxn modelId="{66B5D1DD-30EF-4FCE-9372-4DBCB277A299}" srcId="{7A66E904-202B-4AC6-80EC-6A071865E632}" destId="{8B9B4EE3-8B01-4728-9104-0AE4DF479D2A}" srcOrd="0" destOrd="0" parTransId="{03465CCE-64CA-4FBE-84DC-3274C5128896}" sibTransId="{B8C941AE-2994-4A3A-ACED-A03DB20FF35A}"/>
    <dgm:cxn modelId="{F2628698-12DC-4442-B05C-C0EF7A4F2EE0}" type="presParOf" srcId="{9D2F9B86-B0D4-4C81-B85E-A57FA691B25E}" destId="{8A3A7A28-6C47-40A5-83C7-41E7C2AD67EF}" srcOrd="0" destOrd="0" presId="urn:microsoft.com/office/officeart/2005/8/layout/list1"/>
    <dgm:cxn modelId="{32D395B1-709C-4A25-8E48-304F185EECE4}" type="presParOf" srcId="{8A3A7A28-6C47-40A5-83C7-41E7C2AD67EF}" destId="{D2F489FC-E3F9-4421-BBCB-861E5DAF736C}" srcOrd="0" destOrd="0" presId="urn:microsoft.com/office/officeart/2005/8/layout/list1"/>
    <dgm:cxn modelId="{4EB85065-F95B-4FB1-8BE7-5639975EEC26}" type="presParOf" srcId="{8A3A7A28-6C47-40A5-83C7-41E7C2AD67EF}" destId="{9786A530-929C-4826-956D-5452222D19E0}" srcOrd="1" destOrd="0" presId="urn:microsoft.com/office/officeart/2005/8/layout/list1"/>
    <dgm:cxn modelId="{6E32C846-5DAB-4D7D-BBE8-C1A2B50F4914}" type="presParOf" srcId="{9D2F9B86-B0D4-4C81-B85E-A57FA691B25E}" destId="{4CAEA9FF-BFF2-4AA3-A87B-971B10EA58F3}" srcOrd="1" destOrd="0" presId="urn:microsoft.com/office/officeart/2005/8/layout/list1"/>
    <dgm:cxn modelId="{599A0DA0-C652-49FB-8ACD-F8D9DADC3ACC}" type="presParOf" srcId="{9D2F9B86-B0D4-4C81-B85E-A57FA691B25E}" destId="{C5D0FEB7-DFEE-45DC-9AAB-B05DDD114CB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A3DBDE-1BB9-4FB2-93BB-46B6BEAB5B9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24AA4AD-997C-41D4-BD57-3AE72C84E243}">
      <dgm:prSet phldrT="[Texto]" custT="1"/>
      <dgm:spPr/>
      <dgm:t>
        <a:bodyPr/>
        <a:lstStyle/>
        <a:p>
          <a:pPr algn="l"/>
          <a:r>
            <a:rPr lang="es-CL" sz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dirty="0">
            <a:ln>
              <a:noFill/>
            </a:ln>
            <a:latin typeface="Calibri" panose="020F0502020204030204" pitchFamily="34" charset="0"/>
          </a:endParaRPr>
        </a:p>
      </dgm:t>
    </dgm:pt>
    <dgm:pt modelId="{70E6BE71-935D-4ED4-A3A6-215FEA56A19B}" type="parTrans" cxnId="{FA2EFE85-503C-4572-8ED8-E9ACD13C70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311D0C2-77B7-483C-B820-4555253C68F5}" type="sibTrans" cxnId="{FA2EFE85-503C-4572-8ED8-E9ACD13C709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BFEC72BA-DB0B-46F9-B5BE-76D77C1AC1F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dirty="0">
            <a:latin typeface="Calibri" panose="020F0502020204030204" pitchFamily="34" charset="0"/>
          </a:endParaRPr>
        </a:p>
      </dgm:t>
    </dgm:pt>
    <dgm:pt modelId="{432F0B08-A080-4CA7-A6F1-21701637C8B3}" type="parTrans" cxnId="{01FE9E3B-02D8-4A71-A2D4-98D15583B38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FE59CD2-C35E-4F26-BE02-98C0BD9D9B79}" type="sibTrans" cxnId="{01FE9E3B-02D8-4A71-A2D4-98D15583B380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C762742-226D-4390-B43C-995F7E41CADC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siempre deben estar inventariados por la institución beneficiaria</a:t>
          </a:r>
          <a:endParaRPr lang="es-CL" sz="1200" dirty="0">
            <a:latin typeface="Calibri" panose="020F0502020204030204" pitchFamily="34" charset="0"/>
          </a:endParaRPr>
        </a:p>
      </dgm:t>
    </dgm:pt>
    <dgm:pt modelId="{46212DBB-732A-4401-81D9-7721C26F4C7B}" type="parTrans" cxnId="{EA7DD612-2A58-46A5-989D-6605C667064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CD43BB-51DB-4459-A201-7286D4ACBB54}" type="sibTrans" cxnId="{EA7DD612-2A58-46A5-989D-6605C6670645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232E7E05-63FC-4185-8975-8C4FD10443F8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6493ADD7-2A43-4D3F-860C-A7DC747C9B07}" type="parTrans" cxnId="{51090393-65DE-4BF8-B0FC-1FBCEF70735F}">
      <dgm:prSet/>
      <dgm:spPr/>
      <dgm:t>
        <a:bodyPr/>
        <a:lstStyle/>
        <a:p>
          <a:endParaRPr lang="es-CL" sz="1200"/>
        </a:p>
      </dgm:t>
    </dgm:pt>
    <dgm:pt modelId="{1A168B69-32E6-46FA-8507-AE7F482C0D8E}" type="sibTrans" cxnId="{51090393-65DE-4BF8-B0FC-1FBCEF70735F}">
      <dgm:prSet custT="1"/>
      <dgm:spPr/>
      <dgm:t>
        <a:bodyPr/>
        <a:lstStyle/>
        <a:p>
          <a:endParaRPr lang="es-CL" sz="1200" dirty="0"/>
        </a:p>
      </dgm:t>
    </dgm:pt>
    <dgm:pt modelId="{4E1C3AAA-CEE4-42E2-B5FC-58F2CC34828E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siempre asegurados contra robo, daño o incendio </a:t>
          </a:r>
          <a:endParaRPr lang="es-CL" sz="1200" dirty="0">
            <a:latin typeface="Calibri" panose="020F0502020204030204" pitchFamily="34" charset="0"/>
          </a:endParaRPr>
        </a:p>
      </dgm:t>
    </dgm:pt>
    <dgm:pt modelId="{05C3B9C6-E503-4913-B513-33FBF866A3B6}" type="parTrans" cxnId="{4304146F-EEC9-42DC-A26A-DA8E0A485977}">
      <dgm:prSet/>
      <dgm:spPr/>
      <dgm:t>
        <a:bodyPr/>
        <a:lstStyle/>
        <a:p>
          <a:endParaRPr lang="es-CL" sz="1200"/>
        </a:p>
      </dgm:t>
    </dgm:pt>
    <dgm:pt modelId="{94D8F401-02E8-4CCD-BDF3-E4EF1E09DA0A}" type="sibTrans" cxnId="{4304146F-EEC9-42DC-A26A-DA8E0A485977}">
      <dgm:prSet custT="1"/>
      <dgm:spPr/>
      <dgm:t>
        <a:bodyPr/>
        <a:lstStyle/>
        <a:p>
          <a:endParaRPr lang="es-CL" sz="1200" dirty="0"/>
        </a:p>
      </dgm:t>
    </dgm:pt>
    <dgm:pt modelId="{E2400506-A03C-4559-8BCB-7EFC3E655894}" type="pres">
      <dgm:prSet presAssocID="{A3A3DBDE-1BB9-4FB2-93BB-46B6BEAB5B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E2515D8-ACA7-4E73-B5C7-5FBFE9A32543}" type="pres">
      <dgm:prSet presAssocID="{A3A3DBDE-1BB9-4FB2-93BB-46B6BEAB5B9B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22B74EB-D52F-40B4-ACC0-FC9F8AB6D196}" type="pres">
      <dgm:prSet presAssocID="{A3A3DBDE-1BB9-4FB2-93BB-46B6BEAB5B9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4DBCA6-9811-4E56-BD6C-612EAA806267}" type="pres">
      <dgm:prSet presAssocID="{A3A3DBDE-1BB9-4FB2-93BB-46B6BEAB5B9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897587-5937-4C74-BF51-D4600EBE7B1E}" type="pres">
      <dgm:prSet presAssocID="{A3A3DBDE-1BB9-4FB2-93BB-46B6BEAB5B9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1EE59-665C-4A8B-881C-4700CBA43D3D}" type="pres">
      <dgm:prSet presAssocID="{A3A3DBDE-1BB9-4FB2-93BB-46B6BEAB5B9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0EFAAA-AD6C-435C-9D92-AD9D382EEEE6}" type="pres">
      <dgm:prSet presAssocID="{A3A3DBDE-1BB9-4FB2-93BB-46B6BEAB5B9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2020A-F87B-41AF-9CBA-1BEF559CE01C}" type="pres">
      <dgm:prSet presAssocID="{A3A3DBDE-1BB9-4FB2-93BB-46B6BEAB5B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F92C3-EA50-4C4D-8ED8-D6004B199FD0}" type="pres">
      <dgm:prSet presAssocID="{A3A3DBDE-1BB9-4FB2-93BB-46B6BEAB5B9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48750-A47E-4C37-A8DA-177DD113031F}" type="pres">
      <dgm:prSet presAssocID="{A3A3DBDE-1BB9-4FB2-93BB-46B6BEAB5B9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D3F0BB-CE6F-4E9C-8680-2AF3F15D63B0}" type="pres">
      <dgm:prSet presAssocID="{A3A3DBDE-1BB9-4FB2-93BB-46B6BEAB5B9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A7155E-1F75-45CE-B917-71E8FB84590C}" type="pres">
      <dgm:prSet presAssocID="{A3A3DBDE-1BB9-4FB2-93BB-46B6BEAB5B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9D3B7C-4F18-4BC5-A3E5-0CD1E1ED1FD4}" type="pres">
      <dgm:prSet presAssocID="{A3A3DBDE-1BB9-4FB2-93BB-46B6BEAB5B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CDDCE-B23A-4050-9FCF-0E545ED560F0}" type="pres">
      <dgm:prSet presAssocID="{A3A3DBDE-1BB9-4FB2-93BB-46B6BEAB5B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627680-9937-4012-9962-983B75974AA1}" type="pres">
      <dgm:prSet presAssocID="{A3A3DBDE-1BB9-4FB2-93BB-46B6BEAB5B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2C7F8E-495A-4DC9-A5B6-790B73E1813B}" type="pres">
      <dgm:prSet presAssocID="{A3A3DBDE-1BB9-4FB2-93BB-46B6BEAB5B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1090393-65DE-4BF8-B0FC-1FBCEF70735F}" srcId="{A3A3DBDE-1BB9-4FB2-93BB-46B6BEAB5B9B}" destId="{232E7E05-63FC-4185-8975-8C4FD10443F8}" srcOrd="0" destOrd="0" parTransId="{6493ADD7-2A43-4D3F-860C-A7DC747C9B07}" sibTransId="{1A168B69-32E6-46FA-8507-AE7F482C0D8E}"/>
    <dgm:cxn modelId="{FA2EFE85-503C-4572-8ED8-E9ACD13C7099}" srcId="{A3A3DBDE-1BB9-4FB2-93BB-46B6BEAB5B9B}" destId="{424AA4AD-997C-41D4-BD57-3AE72C84E243}" srcOrd="3" destOrd="0" parTransId="{70E6BE71-935D-4ED4-A3A6-215FEA56A19B}" sibTransId="{D311D0C2-77B7-483C-B820-4555253C68F5}"/>
    <dgm:cxn modelId="{365A8BE0-03E2-4F21-81BC-3738E42A2744}" type="presOf" srcId="{1A168B69-32E6-46FA-8507-AE7F482C0D8E}" destId="{82E2020A-F87B-41AF-9CBA-1BEF559CE01C}" srcOrd="0" destOrd="0" presId="urn:microsoft.com/office/officeart/2005/8/layout/vProcess5"/>
    <dgm:cxn modelId="{0D494528-F310-4919-8294-F5858E6D5C77}" type="presOf" srcId="{0C762742-226D-4390-B43C-995F7E41CADC}" destId="{A64DBCA6-9811-4E56-BD6C-612EAA806267}" srcOrd="0" destOrd="0" presId="urn:microsoft.com/office/officeart/2005/8/layout/vProcess5"/>
    <dgm:cxn modelId="{D7CA36A7-DD4B-45E8-87FE-EE433E2B4DD1}" type="presOf" srcId="{232E7E05-63FC-4185-8975-8C4FD10443F8}" destId="{02A7155E-1F75-45CE-B917-71E8FB84590C}" srcOrd="1" destOrd="0" presId="urn:microsoft.com/office/officeart/2005/8/layout/vProcess5"/>
    <dgm:cxn modelId="{6648D0DE-CFAF-4EBE-86CB-A4A90A06B2D2}" type="presOf" srcId="{94D8F401-02E8-4CCD-BDF3-E4EF1E09DA0A}" destId="{3B048750-A47E-4C37-A8DA-177DD113031F}" srcOrd="0" destOrd="0" presId="urn:microsoft.com/office/officeart/2005/8/layout/vProcess5"/>
    <dgm:cxn modelId="{AD3CA2BB-D488-4339-B536-58C00E9FDAA3}" type="presOf" srcId="{232E7E05-63FC-4185-8975-8C4FD10443F8}" destId="{622B74EB-D52F-40B4-ACC0-FC9F8AB6D196}" srcOrd="0" destOrd="0" presId="urn:microsoft.com/office/officeart/2005/8/layout/vProcess5"/>
    <dgm:cxn modelId="{5EF89C7E-8412-4557-BA42-3DDA53CC0615}" type="presOf" srcId="{BFEC72BA-DB0B-46F9-B5BE-76D77C1AC1F3}" destId="{1F2C7F8E-495A-4DC9-A5B6-790B73E1813B}" srcOrd="1" destOrd="0" presId="urn:microsoft.com/office/officeart/2005/8/layout/vProcess5"/>
    <dgm:cxn modelId="{B1789E12-5055-4F66-B528-80C9B17359B2}" type="presOf" srcId="{A3A3DBDE-1BB9-4FB2-93BB-46B6BEAB5B9B}" destId="{E2400506-A03C-4559-8BCB-7EFC3E655894}" srcOrd="0" destOrd="0" presId="urn:microsoft.com/office/officeart/2005/8/layout/vProcess5"/>
    <dgm:cxn modelId="{1A1EA6DB-4A55-4267-9794-711D20ABBD45}" type="presOf" srcId="{4E1C3AAA-CEE4-42E2-B5FC-58F2CC34828E}" destId="{9F897587-5937-4C74-BF51-D4600EBE7B1E}" srcOrd="0" destOrd="0" presId="urn:microsoft.com/office/officeart/2005/8/layout/vProcess5"/>
    <dgm:cxn modelId="{01FE9E3B-02D8-4A71-A2D4-98D15583B380}" srcId="{A3A3DBDE-1BB9-4FB2-93BB-46B6BEAB5B9B}" destId="{BFEC72BA-DB0B-46F9-B5BE-76D77C1AC1F3}" srcOrd="4" destOrd="0" parTransId="{432F0B08-A080-4CA7-A6F1-21701637C8B3}" sibTransId="{1FE59CD2-C35E-4F26-BE02-98C0BD9D9B79}"/>
    <dgm:cxn modelId="{4FCA02EC-1C76-4E87-8896-AE4B936E37E1}" type="presOf" srcId="{AFCD43BB-51DB-4459-A201-7286D4ACBB54}" destId="{4A0F92C3-EA50-4C4D-8ED8-D6004B199FD0}" srcOrd="0" destOrd="0" presId="urn:microsoft.com/office/officeart/2005/8/layout/vProcess5"/>
    <dgm:cxn modelId="{4304146F-EEC9-42DC-A26A-DA8E0A485977}" srcId="{A3A3DBDE-1BB9-4FB2-93BB-46B6BEAB5B9B}" destId="{4E1C3AAA-CEE4-42E2-B5FC-58F2CC34828E}" srcOrd="2" destOrd="0" parTransId="{05C3B9C6-E503-4913-B513-33FBF866A3B6}" sibTransId="{94D8F401-02E8-4CCD-BDF3-E4EF1E09DA0A}"/>
    <dgm:cxn modelId="{EA7DD612-2A58-46A5-989D-6605C6670645}" srcId="{A3A3DBDE-1BB9-4FB2-93BB-46B6BEAB5B9B}" destId="{0C762742-226D-4390-B43C-995F7E41CADC}" srcOrd="1" destOrd="0" parTransId="{46212DBB-732A-4401-81D9-7721C26F4C7B}" sibTransId="{AFCD43BB-51DB-4459-A201-7286D4ACBB54}"/>
    <dgm:cxn modelId="{B49DA484-75BD-43FC-B7AF-6F6A2AC94299}" type="presOf" srcId="{4E1C3AAA-CEE4-42E2-B5FC-58F2CC34828E}" destId="{294CDDCE-B23A-4050-9FCF-0E545ED560F0}" srcOrd="1" destOrd="0" presId="urn:microsoft.com/office/officeart/2005/8/layout/vProcess5"/>
    <dgm:cxn modelId="{8D42F357-2B75-4191-9EB3-6810419D1613}" type="presOf" srcId="{D311D0C2-77B7-483C-B820-4555253C68F5}" destId="{61D3F0BB-CE6F-4E9C-8680-2AF3F15D63B0}" srcOrd="0" destOrd="0" presId="urn:microsoft.com/office/officeart/2005/8/layout/vProcess5"/>
    <dgm:cxn modelId="{CCC546EE-029B-4982-AF61-F2282519FB55}" type="presOf" srcId="{BFEC72BA-DB0B-46F9-B5BE-76D77C1AC1F3}" destId="{D30EFAAA-AD6C-435C-9D92-AD9D382EEEE6}" srcOrd="0" destOrd="0" presId="urn:microsoft.com/office/officeart/2005/8/layout/vProcess5"/>
    <dgm:cxn modelId="{D015A054-E01F-4AA2-9DB1-1DA1748958B6}" type="presOf" srcId="{424AA4AD-997C-41D4-BD57-3AE72C84E243}" destId="{4E627680-9937-4012-9962-983B75974AA1}" srcOrd="1" destOrd="0" presId="urn:microsoft.com/office/officeart/2005/8/layout/vProcess5"/>
    <dgm:cxn modelId="{DB796A35-0946-45D8-9C49-3AAC0E86A3BF}" type="presOf" srcId="{0C762742-226D-4390-B43C-995F7E41CADC}" destId="{4A9D3B7C-4F18-4BC5-A3E5-0CD1E1ED1FD4}" srcOrd="1" destOrd="0" presId="urn:microsoft.com/office/officeart/2005/8/layout/vProcess5"/>
    <dgm:cxn modelId="{E66F88CA-43EB-4ED9-8804-FDC348E915A8}" type="presOf" srcId="{424AA4AD-997C-41D4-BD57-3AE72C84E243}" destId="{A4C1EE59-665C-4A8B-881C-4700CBA43D3D}" srcOrd="0" destOrd="0" presId="urn:microsoft.com/office/officeart/2005/8/layout/vProcess5"/>
    <dgm:cxn modelId="{5E3C3EBE-8B0B-4A9B-92B6-B064A523CE7B}" type="presParOf" srcId="{E2400506-A03C-4559-8BCB-7EFC3E655894}" destId="{AE2515D8-ACA7-4E73-B5C7-5FBFE9A32543}" srcOrd="0" destOrd="0" presId="urn:microsoft.com/office/officeart/2005/8/layout/vProcess5"/>
    <dgm:cxn modelId="{13EA99D3-43E2-4D93-82B5-C41D3BE18E4A}" type="presParOf" srcId="{E2400506-A03C-4559-8BCB-7EFC3E655894}" destId="{622B74EB-D52F-40B4-ACC0-FC9F8AB6D196}" srcOrd="1" destOrd="0" presId="urn:microsoft.com/office/officeart/2005/8/layout/vProcess5"/>
    <dgm:cxn modelId="{7EE8622A-EC9C-4A94-94D3-FB8B15AFA77E}" type="presParOf" srcId="{E2400506-A03C-4559-8BCB-7EFC3E655894}" destId="{A64DBCA6-9811-4E56-BD6C-612EAA806267}" srcOrd="2" destOrd="0" presId="urn:microsoft.com/office/officeart/2005/8/layout/vProcess5"/>
    <dgm:cxn modelId="{8EC200B4-B83D-44E6-B467-97424302D3D4}" type="presParOf" srcId="{E2400506-A03C-4559-8BCB-7EFC3E655894}" destId="{9F897587-5937-4C74-BF51-D4600EBE7B1E}" srcOrd="3" destOrd="0" presId="urn:microsoft.com/office/officeart/2005/8/layout/vProcess5"/>
    <dgm:cxn modelId="{558764B9-BAA3-497C-A297-7038DC7CB60B}" type="presParOf" srcId="{E2400506-A03C-4559-8BCB-7EFC3E655894}" destId="{A4C1EE59-665C-4A8B-881C-4700CBA43D3D}" srcOrd="4" destOrd="0" presId="urn:microsoft.com/office/officeart/2005/8/layout/vProcess5"/>
    <dgm:cxn modelId="{481E5482-D19A-420E-AE93-98CEF447CFBB}" type="presParOf" srcId="{E2400506-A03C-4559-8BCB-7EFC3E655894}" destId="{D30EFAAA-AD6C-435C-9D92-AD9D382EEEE6}" srcOrd="5" destOrd="0" presId="urn:microsoft.com/office/officeart/2005/8/layout/vProcess5"/>
    <dgm:cxn modelId="{921E99B4-E75C-4246-ACDC-24F47D5712A2}" type="presParOf" srcId="{E2400506-A03C-4559-8BCB-7EFC3E655894}" destId="{82E2020A-F87B-41AF-9CBA-1BEF559CE01C}" srcOrd="6" destOrd="0" presId="urn:microsoft.com/office/officeart/2005/8/layout/vProcess5"/>
    <dgm:cxn modelId="{E1F0D458-F6E3-45E4-AA13-A90BC5558C54}" type="presParOf" srcId="{E2400506-A03C-4559-8BCB-7EFC3E655894}" destId="{4A0F92C3-EA50-4C4D-8ED8-D6004B199FD0}" srcOrd="7" destOrd="0" presId="urn:microsoft.com/office/officeart/2005/8/layout/vProcess5"/>
    <dgm:cxn modelId="{BA7E0F7C-E84F-4368-A4EA-AD735EA91992}" type="presParOf" srcId="{E2400506-A03C-4559-8BCB-7EFC3E655894}" destId="{3B048750-A47E-4C37-A8DA-177DD113031F}" srcOrd="8" destOrd="0" presId="urn:microsoft.com/office/officeart/2005/8/layout/vProcess5"/>
    <dgm:cxn modelId="{D0B29EE1-E985-4227-B59A-0EEE814DEE17}" type="presParOf" srcId="{E2400506-A03C-4559-8BCB-7EFC3E655894}" destId="{61D3F0BB-CE6F-4E9C-8680-2AF3F15D63B0}" srcOrd="9" destOrd="0" presId="urn:microsoft.com/office/officeart/2005/8/layout/vProcess5"/>
    <dgm:cxn modelId="{4B23DB03-DAE8-4EDD-B4DA-C08B1CDD4CE7}" type="presParOf" srcId="{E2400506-A03C-4559-8BCB-7EFC3E655894}" destId="{02A7155E-1F75-45CE-B917-71E8FB84590C}" srcOrd="10" destOrd="0" presId="urn:microsoft.com/office/officeart/2005/8/layout/vProcess5"/>
    <dgm:cxn modelId="{64A68458-F039-4322-BCAD-6E5E37C86CBC}" type="presParOf" srcId="{E2400506-A03C-4559-8BCB-7EFC3E655894}" destId="{4A9D3B7C-4F18-4BC5-A3E5-0CD1E1ED1FD4}" srcOrd="11" destOrd="0" presId="urn:microsoft.com/office/officeart/2005/8/layout/vProcess5"/>
    <dgm:cxn modelId="{5F14CE1D-C3BB-409A-9C20-576B7A130C5B}" type="presParOf" srcId="{E2400506-A03C-4559-8BCB-7EFC3E655894}" destId="{294CDDCE-B23A-4050-9FCF-0E545ED560F0}" srcOrd="12" destOrd="0" presId="urn:microsoft.com/office/officeart/2005/8/layout/vProcess5"/>
    <dgm:cxn modelId="{D5473742-252A-48CE-B09E-C64A171D491B}" type="presParOf" srcId="{E2400506-A03C-4559-8BCB-7EFC3E655894}" destId="{4E627680-9937-4012-9962-983B75974AA1}" srcOrd="13" destOrd="0" presId="urn:microsoft.com/office/officeart/2005/8/layout/vProcess5"/>
    <dgm:cxn modelId="{21C21380-1FD8-4ABE-BE81-610999FAFE37}" type="presParOf" srcId="{E2400506-A03C-4559-8BCB-7EFC3E655894}" destId="{1F2C7F8E-495A-4DC9-A5B6-790B73E1813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 estar firmado por el Director del Proyecto más los Representantes Institucionales de las todas Instituciones participantes del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carga a la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6A75AB0-708D-427E-98EB-6F4BEC9244B2}" type="pres">
      <dgm:prSet presAssocID="{220A9538-5CEC-4650-AFC6-E85529DF0D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CF53F3-85B8-4FEF-BE6C-EEAFBDAFF277}" type="pres">
      <dgm:prSet presAssocID="{220A9538-5CEC-4650-AFC6-E85529DF0D3C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6F69277-B408-4A1E-805D-82B064D7882D}" type="pres">
      <dgm:prSet presAssocID="{220A9538-5CEC-4650-AFC6-E85529DF0D3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F0426A-E5A4-41FC-9AB5-F19457E375E3}" type="pres">
      <dgm:prSet presAssocID="{220A9538-5CEC-4650-AFC6-E85529DF0D3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5A1E4A-36BD-4C10-9046-EEF5B7A977A1}" type="pres">
      <dgm:prSet presAssocID="{220A9538-5CEC-4650-AFC6-E85529DF0D3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913834-A660-4521-A318-A1089A296C75}" type="pres">
      <dgm:prSet presAssocID="{220A9538-5CEC-4650-AFC6-E85529DF0D3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9CE17E-E646-4BDA-91E1-C5F82DF8B91C}" type="pres">
      <dgm:prSet presAssocID="{220A9538-5CEC-4650-AFC6-E85529DF0D3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0A488D-2B9F-46EC-A91B-4B493584EA65}" type="pres">
      <dgm:prSet presAssocID="{220A9538-5CEC-4650-AFC6-E85529DF0D3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558173-13D5-404E-8AFE-3F1B1408122B}" type="pres">
      <dgm:prSet presAssocID="{220A9538-5CEC-4650-AFC6-E85529DF0D3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9E70D3-69D0-4B69-963C-FB121E45B633}" type="pres">
      <dgm:prSet presAssocID="{220A9538-5CEC-4650-AFC6-E85529DF0D3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4149E1-4B61-4A9A-8647-8226F767230A}" type="pres">
      <dgm:prSet presAssocID="{220A9538-5CEC-4650-AFC6-E85529DF0D3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EA9F-BED4-4F7E-84A4-6EAE49EAFB7B}" type="pres">
      <dgm:prSet presAssocID="{220A9538-5CEC-4650-AFC6-E85529DF0D3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E8547B-38DB-431B-AABC-63A3D1F1BB11}" type="pres">
      <dgm:prSet presAssocID="{220A9538-5CEC-4650-AFC6-E85529DF0D3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309E6BA2-F164-4E42-A8BA-0BBF01ADFDA3}" type="presOf" srcId="{92FCB660-24CA-4804-B56A-E0E77B54D127}" destId="{CD913834-A660-4521-A318-A1089A296C75}" srcOrd="0" destOrd="0" presId="urn:microsoft.com/office/officeart/2005/8/layout/vProcess5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C78BCA7A-FD9D-4517-8A8C-0E09A68C74EF}" srcId="{220A9538-5CEC-4650-AFC6-E85529DF0D3C}" destId="{92FCB660-24CA-4804-B56A-E0E77B54D127}" srcOrd="3" destOrd="0" parTransId="{96243826-10DB-453B-BD12-51B4A0B6F929}" sibTransId="{08FD5460-0453-4C58-AEBB-DC465D15DD09}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F0080992-EDB5-4F4B-9047-8D1472337460}" type="presOf" srcId="{220A9538-5CEC-4650-AFC6-E85529DF0D3C}" destId="{06A75AB0-708D-427E-98EB-6F4BEC9244B2}" srcOrd="0" destOrd="0" presId="urn:microsoft.com/office/officeart/2005/8/layout/vProcess5"/>
    <dgm:cxn modelId="{56FACCC9-21CA-4DF2-9BA9-2E1FDAFD75E4}" type="presOf" srcId="{01B9E7B9-6918-40F0-A9B5-8AC1A320F913}" destId="{98558173-13D5-404E-8AFE-3F1B1408122B}" srcOrd="0" destOrd="0" presId="urn:microsoft.com/office/officeart/2005/8/layout/vProcess5"/>
    <dgm:cxn modelId="{53E4D774-121A-4B97-BC48-347DE91EB314}" type="presOf" srcId="{BF0CF35C-A5EB-4387-A750-5D024345AF53}" destId="{F59E70D3-69D0-4B69-963C-FB121E45B633}" srcOrd="1" destOrd="0" presId="urn:microsoft.com/office/officeart/2005/8/layout/vProcess5"/>
    <dgm:cxn modelId="{92A51506-618C-44A1-970E-41A56E438C4E}" type="presOf" srcId="{92FCB660-24CA-4804-B56A-E0E77B54D127}" destId="{DBE8547B-38DB-431B-AABC-63A3D1F1BB11}" srcOrd="1" destOrd="0" presId="urn:microsoft.com/office/officeart/2005/8/layout/vProcess5"/>
    <dgm:cxn modelId="{C2D2D397-15D1-4E21-9CEC-2A89A5A89668}" type="presOf" srcId="{BF0CF35C-A5EB-4387-A750-5D024345AF53}" destId="{66F69277-B408-4A1E-805D-82B064D7882D}" srcOrd="0" destOrd="0" presId="urn:microsoft.com/office/officeart/2005/8/layout/vProcess5"/>
    <dgm:cxn modelId="{BB0FF023-8D7E-4D8A-A941-5A99830FEBAF}" type="presOf" srcId="{1703560B-9368-43A3-A96A-9221DE4FC6D7}" destId="{0FF0426A-E5A4-41FC-9AB5-F19457E375E3}" srcOrd="0" destOrd="0" presId="urn:microsoft.com/office/officeart/2005/8/layout/vProcess5"/>
    <dgm:cxn modelId="{7D8FCF22-D44D-48B1-BD0D-6C2012DF0F3A}" type="presOf" srcId="{3B2C762D-C49B-4753-96D3-52A7F24C6D18}" destId="{E55A1E4A-36BD-4C10-9046-EEF5B7A977A1}" srcOrd="0" destOrd="0" presId="urn:microsoft.com/office/officeart/2005/8/layout/vProcess5"/>
    <dgm:cxn modelId="{5D1FFE92-B930-4E0D-8690-EACA7E9A4CCB}" type="presOf" srcId="{21BF3AF9-05FE-41DB-B6DF-D0B3B21DB8EE}" destId="{4F9CE17E-E646-4BDA-91E1-C5F82DF8B91C}" srcOrd="0" destOrd="0" presId="urn:microsoft.com/office/officeart/2005/8/layout/vProcess5"/>
    <dgm:cxn modelId="{6AD7FAFA-A73A-47C5-980E-3AE31E4426F0}" type="presOf" srcId="{8E3E73A3-590C-437C-8850-93D9BD48700A}" destId="{300A488D-2B9F-46EC-A91B-4B493584EA65}" srcOrd="0" destOrd="0" presId="urn:microsoft.com/office/officeart/2005/8/layout/vProcess5"/>
    <dgm:cxn modelId="{AF1CED1A-5E8C-48E6-AC71-7CBAF19176CF}" type="presOf" srcId="{1703560B-9368-43A3-A96A-9221DE4FC6D7}" destId="{154149E1-4B61-4A9A-8647-8226F767230A}" srcOrd="1" destOrd="0" presId="urn:microsoft.com/office/officeart/2005/8/layout/vProcess5"/>
    <dgm:cxn modelId="{A0DF3A28-76ED-47FE-B014-A4C423B80EE8}" type="presOf" srcId="{3B2C762D-C49B-4753-96D3-52A7F24C6D18}" destId="{2CA2EA9F-BED4-4F7E-84A4-6EAE49EAFB7B}" srcOrd="1" destOrd="0" presId="urn:microsoft.com/office/officeart/2005/8/layout/vProcess5"/>
    <dgm:cxn modelId="{78CF5533-91B7-40C7-8560-70D47E9D384E}" type="presParOf" srcId="{06A75AB0-708D-427E-98EB-6F4BEC9244B2}" destId="{9FCF53F3-85B8-4FEF-BE6C-EEAFBDAFF277}" srcOrd="0" destOrd="0" presId="urn:microsoft.com/office/officeart/2005/8/layout/vProcess5"/>
    <dgm:cxn modelId="{64AC7F27-1B9C-43A9-92E4-8D43192BB59E}" type="presParOf" srcId="{06A75AB0-708D-427E-98EB-6F4BEC9244B2}" destId="{66F69277-B408-4A1E-805D-82B064D7882D}" srcOrd="1" destOrd="0" presId="urn:microsoft.com/office/officeart/2005/8/layout/vProcess5"/>
    <dgm:cxn modelId="{FF60D7F9-DB54-4711-8BD6-0C12B0827A53}" type="presParOf" srcId="{06A75AB0-708D-427E-98EB-6F4BEC9244B2}" destId="{0FF0426A-E5A4-41FC-9AB5-F19457E375E3}" srcOrd="2" destOrd="0" presId="urn:microsoft.com/office/officeart/2005/8/layout/vProcess5"/>
    <dgm:cxn modelId="{21CB6D8F-4A88-4CDA-868D-188825B5697B}" type="presParOf" srcId="{06A75AB0-708D-427E-98EB-6F4BEC9244B2}" destId="{E55A1E4A-36BD-4C10-9046-EEF5B7A977A1}" srcOrd="3" destOrd="0" presId="urn:microsoft.com/office/officeart/2005/8/layout/vProcess5"/>
    <dgm:cxn modelId="{5D6D67A5-C15B-4304-B196-B56758EF340C}" type="presParOf" srcId="{06A75AB0-708D-427E-98EB-6F4BEC9244B2}" destId="{CD913834-A660-4521-A318-A1089A296C75}" srcOrd="4" destOrd="0" presId="urn:microsoft.com/office/officeart/2005/8/layout/vProcess5"/>
    <dgm:cxn modelId="{B4AF4F00-E40D-44DC-9FFB-2964E14F1E0A}" type="presParOf" srcId="{06A75AB0-708D-427E-98EB-6F4BEC9244B2}" destId="{4F9CE17E-E646-4BDA-91E1-C5F82DF8B91C}" srcOrd="5" destOrd="0" presId="urn:microsoft.com/office/officeart/2005/8/layout/vProcess5"/>
    <dgm:cxn modelId="{7E642DBD-391D-478C-9C42-0ED42795D459}" type="presParOf" srcId="{06A75AB0-708D-427E-98EB-6F4BEC9244B2}" destId="{300A488D-2B9F-46EC-A91B-4B493584EA65}" srcOrd="6" destOrd="0" presId="urn:microsoft.com/office/officeart/2005/8/layout/vProcess5"/>
    <dgm:cxn modelId="{A8B9F60F-C114-4A68-B7BC-0C6D844FBADF}" type="presParOf" srcId="{06A75AB0-708D-427E-98EB-6F4BEC9244B2}" destId="{98558173-13D5-404E-8AFE-3F1B1408122B}" srcOrd="7" destOrd="0" presId="urn:microsoft.com/office/officeart/2005/8/layout/vProcess5"/>
    <dgm:cxn modelId="{B679B014-A9B8-4B4A-A1EE-F4A10B12090E}" type="presParOf" srcId="{06A75AB0-708D-427E-98EB-6F4BEC9244B2}" destId="{F59E70D3-69D0-4B69-963C-FB121E45B633}" srcOrd="8" destOrd="0" presId="urn:microsoft.com/office/officeart/2005/8/layout/vProcess5"/>
    <dgm:cxn modelId="{343813EA-CDDF-41E6-ADF9-B7DDDF7299A7}" type="presParOf" srcId="{06A75AB0-708D-427E-98EB-6F4BEC9244B2}" destId="{154149E1-4B61-4A9A-8647-8226F767230A}" srcOrd="9" destOrd="0" presId="urn:microsoft.com/office/officeart/2005/8/layout/vProcess5"/>
    <dgm:cxn modelId="{33EA3B62-6525-4F22-97E8-CA752A8CE5B8}" type="presParOf" srcId="{06A75AB0-708D-427E-98EB-6F4BEC9244B2}" destId="{2CA2EA9F-BED4-4F7E-84A4-6EAE49EAFB7B}" srcOrd="10" destOrd="0" presId="urn:microsoft.com/office/officeart/2005/8/layout/vProcess5"/>
    <dgm:cxn modelId="{3C49D8C5-B738-4DA1-BF14-F38BB1A6A6BD}" type="presParOf" srcId="{06A75AB0-708D-427E-98EB-6F4BEC9244B2}" destId="{DBE8547B-38DB-431B-AABC-63A3D1F1BB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3166D-A4F1-455E-A6A4-253AEF238E5C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182AEC5-1AA0-438E-8C83-1477B70EC651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Declaración de Gastos y Aportes</a:t>
          </a:r>
          <a:endParaRPr lang="es-CL" sz="1600" dirty="0">
            <a:latin typeface="Calibri" panose="020F0502020204030204" pitchFamily="34" charset="0"/>
          </a:endParaRPr>
        </a:p>
      </dgm:t>
    </dgm:pt>
    <dgm:pt modelId="{0DEE8DED-1E8C-4EA8-867C-EACBC992CA3B}" type="parTrans" cxnId="{FAB82EAB-4EEF-4FC8-A8D2-780C16A692BF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086398E9-CBBA-4F1F-BBF6-A887A03CEB78}" type="sibTrans" cxnId="{FAB82EAB-4EEF-4FC8-A8D2-780C16A692BF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306EB841-FAA5-4C36-B3D9-690B317173E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Rendición de Cuentas</a:t>
          </a:r>
          <a:endParaRPr lang="es-CL" sz="1600" dirty="0">
            <a:latin typeface="Calibri" panose="020F0502020204030204" pitchFamily="34" charset="0"/>
          </a:endParaRPr>
        </a:p>
      </dgm:t>
    </dgm:pt>
    <dgm:pt modelId="{BD96761A-252E-42AE-9755-DE42AA1F2028}" type="parTrans" cxnId="{52E8A9A1-DA03-464E-8290-E1E3501D1319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B5FE952-C91C-4ACB-8EC3-356090CD72F6}" type="sibTrans" cxnId="{52E8A9A1-DA03-464E-8290-E1E3501D1319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490D4865-417B-475A-9FFA-791188F10B84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Rebaja de Deuda</a:t>
          </a:r>
          <a:endParaRPr lang="es-CL" sz="1600" dirty="0">
            <a:latin typeface="Calibri" panose="020F0502020204030204" pitchFamily="34" charset="0"/>
          </a:endParaRPr>
        </a:p>
      </dgm:t>
    </dgm:pt>
    <dgm:pt modelId="{1142F0B8-9684-47EE-A59E-8B37146B6502}" type="sib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799E382F-696E-4AD8-9FE0-3AEDBD66344B}" type="par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66AF86AD-F156-4F88-8937-D94908BD7071}" type="pres">
      <dgm:prSet presAssocID="{A243166D-A4F1-455E-A6A4-253AEF238E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971580-89CD-422B-A6B9-D04AFDD97562}" type="pres">
      <dgm:prSet presAssocID="{2182AEC5-1AA0-438E-8C83-1477B70EC6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E5D0E3-2E9C-4984-B341-B4D6FC43F699}" type="pres">
      <dgm:prSet presAssocID="{086398E9-CBBA-4F1F-BBF6-A887A03CEB78}" presName="spacerL" presStyleCnt="0"/>
      <dgm:spPr/>
      <dgm:t>
        <a:bodyPr/>
        <a:lstStyle/>
        <a:p>
          <a:endParaRPr lang="es-CL"/>
        </a:p>
      </dgm:t>
    </dgm:pt>
    <dgm:pt modelId="{BE1AEFC9-6879-4A68-B2A4-EA18F0CE1999}" type="pres">
      <dgm:prSet presAssocID="{086398E9-CBBA-4F1F-BBF6-A887A03CEB78}" presName="sibTrans" presStyleLbl="sibTrans2D1" presStyleIdx="0" presStyleCnt="2"/>
      <dgm:spPr/>
      <dgm:t>
        <a:bodyPr/>
        <a:lstStyle/>
        <a:p>
          <a:endParaRPr lang="es-CL"/>
        </a:p>
      </dgm:t>
    </dgm:pt>
    <dgm:pt modelId="{BF2B998E-37C1-4EBB-9A4C-C271BA3931D4}" type="pres">
      <dgm:prSet presAssocID="{086398E9-CBBA-4F1F-BBF6-A887A03CEB78}" presName="spacerR" presStyleCnt="0"/>
      <dgm:spPr/>
      <dgm:t>
        <a:bodyPr/>
        <a:lstStyle/>
        <a:p>
          <a:endParaRPr lang="es-CL"/>
        </a:p>
      </dgm:t>
    </dgm:pt>
    <dgm:pt modelId="{4157E908-A3A0-4F9F-B035-6F1E6366C461}" type="pres">
      <dgm:prSet presAssocID="{306EB841-FAA5-4C36-B3D9-690B317173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71F0E5-0B1E-4F40-BAFF-8CE475CEDE4A}" type="pres">
      <dgm:prSet presAssocID="{BB5FE952-C91C-4ACB-8EC3-356090CD72F6}" presName="spacerL" presStyleCnt="0"/>
      <dgm:spPr/>
      <dgm:t>
        <a:bodyPr/>
        <a:lstStyle/>
        <a:p>
          <a:endParaRPr lang="es-CL"/>
        </a:p>
      </dgm:t>
    </dgm:pt>
    <dgm:pt modelId="{45BD56B5-54D0-436C-89A8-2A6643DCBD27}" type="pres">
      <dgm:prSet presAssocID="{BB5FE952-C91C-4ACB-8EC3-356090CD72F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26EAC69D-474D-464C-9ADF-26123B94A31C}" type="pres">
      <dgm:prSet presAssocID="{BB5FE952-C91C-4ACB-8EC3-356090CD72F6}" presName="spacerR" presStyleCnt="0"/>
      <dgm:spPr/>
      <dgm:t>
        <a:bodyPr/>
        <a:lstStyle/>
        <a:p>
          <a:endParaRPr lang="es-CL"/>
        </a:p>
      </dgm:t>
    </dgm:pt>
    <dgm:pt modelId="{03398970-1332-45F3-B450-29E401DFBA53}" type="pres">
      <dgm:prSet presAssocID="{490D4865-417B-475A-9FFA-791188F10B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B82EAB-4EEF-4FC8-A8D2-780C16A692BF}" srcId="{A243166D-A4F1-455E-A6A4-253AEF238E5C}" destId="{2182AEC5-1AA0-438E-8C83-1477B70EC651}" srcOrd="0" destOrd="0" parTransId="{0DEE8DED-1E8C-4EA8-867C-EACBC992CA3B}" sibTransId="{086398E9-CBBA-4F1F-BBF6-A887A03CEB78}"/>
    <dgm:cxn modelId="{DDE67D8D-5828-4BE5-A66C-69D06519EDFF}" type="presOf" srcId="{2182AEC5-1AA0-438E-8C83-1477B70EC651}" destId="{15971580-89CD-422B-A6B9-D04AFDD97562}" srcOrd="0" destOrd="0" presId="urn:microsoft.com/office/officeart/2005/8/layout/equation1"/>
    <dgm:cxn modelId="{3823D9A5-A359-420E-9DF9-4B0D689188A5}" type="presOf" srcId="{086398E9-CBBA-4F1F-BBF6-A887A03CEB78}" destId="{BE1AEFC9-6879-4A68-B2A4-EA18F0CE1999}" srcOrd="0" destOrd="0" presId="urn:microsoft.com/office/officeart/2005/8/layout/equation1"/>
    <dgm:cxn modelId="{6E5F8E02-8CCF-4CCA-BE50-3592A54040B5}" type="presOf" srcId="{490D4865-417B-475A-9FFA-791188F10B84}" destId="{03398970-1332-45F3-B450-29E401DFBA53}" srcOrd="0" destOrd="0" presId="urn:microsoft.com/office/officeart/2005/8/layout/equation1"/>
    <dgm:cxn modelId="{4276A6E3-A66F-490C-B8F3-8AEF8998E3EF}" type="presOf" srcId="{306EB841-FAA5-4C36-B3D9-690B317173EE}" destId="{4157E908-A3A0-4F9F-B035-6F1E6366C461}" srcOrd="0" destOrd="0" presId="urn:microsoft.com/office/officeart/2005/8/layout/equation1"/>
    <dgm:cxn modelId="{497179E1-C47C-4261-BADC-43656ED8E146}" type="presOf" srcId="{BB5FE952-C91C-4ACB-8EC3-356090CD72F6}" destId="{45BD56B5-54D0-436C-89A8-2A6643DCBD27}" srcOrd="0" destOrd="0" presId="urn:microsoft.com/office/officeart/2005/8/layout/equation1"/>
    <dgm:cxn modelId="{65291250-39D2-4CFF-83DF-9FE129E3750C}" srcId="{A243166D-A4F1-455E-A6A4-253AEF238E5C}" destId="{490D4865-417B-475A-9FFA-791188F10B84}" srcOrd="2" destOrd="0" parTransId="{799E382F-696E-4AD8-9FE0-3AEDBD66344B}" sibTransId="{1142F0B8-9684-47EE-A59E-8B37146B6502}"/>
    <dgm:cxn modelId="{7136AB88-3FCE-4ABB-A539-B947EB7F7031}" type="presOf" srcId="{A243166D-A4F1-455E-A6A4-253AEF238E5C}" destId="{66AF86AD-F156-4F88-8937-D94908BD7071}" srcOrd="0" destOrd="0" presId="urn:microsoft.com/office/officeart/2005/8/layout/equation1"/>
    <dgm:cxn modelId="{52E8A9A1-DA03-464E-8290-E1E3501D1319}" srcId="{A243166D-A4F1-455E-A6A4-253AEF238E5C}" destId="{306EB841-FAA5-4C36-B3D9-690B317173EE}" srcOrd="1" destOrd="0" parTransId="{BD96761A-252E-42AE-9755-DE42AA1F2028}" sibTransId="{BB5FE952-C91C-4ACB-8EC3-356090CD72F6}"/>
    <dgm:cxn modelId="{BA74C6EF-D1CB-4095-B17E-45419BBF1372}" type="presParOf" srcId="{66AF86AD-F156-4F88-8937-D94908BD7071}" destId="{15971580-89CD-422B-A6B9-D04AFDD97562}" srcOrd="0" destOrd="0" presId="urn:microsoft.com/office/officeart/2005/8/layout/equation1"/>
    <dgm:cxn modelId="{6CC89C14-4DBA-4D76-B768-7B64209565C7}" type="presParOf" srcId="{66AF86AD-F156-4F88-8937-D94908BD7071}" destId="{4EE5D0E3-2E9C-4984-B341-B4D6FC43F699}" srcOrd="1" destOrd="0" presId="urn:microsoft.com/office/officeart/2005/8/layout/equation1"/>
    <dgm:cxn modelId="{3E2A9FD2-FB48-4ACB-A06F-BBCAAF1E3EB1}" type="presParOf" srcId="{66AF86AD-F156-4F88-8937-D94908BD7071}" destId="{BE1AEFC9-6879-4A68-B2A4-EA18F0CE1999}" srcOrd="2" destOrd="0" presId="urn:microsoft.com/office/officeart/2005/8/layout/equation1"/>
    <dgm:cxn modelId="{EC47779D-DF2F-468A-B18B-6D81F447185B}" type="presParOf" srcId="{66AF86AD-F156-4F88-8937-D94908BD7071}" destId="{BF2B998E-37C1-4EBB-9A4C-C271BA3931D4}" srcOrd="3" destOrd="0" presId="urn:microsoft.com/office/officeart/2005/8/layout/equation1"/>
    <dgm:cxn modelId="{3E43D745-90D7-44D2-BF5C-7A1D01C27576}" type="presParOf" srcId="{66AF86AD-F156-4F88-8937-D94908BD7071}" destId="{4157E908-A3A0-4F9F-B035-6F1E6366C461}" srcOrd="4" destOrd="0" presId="urn:microsoft.com/office/officeart/2005/8/layout/equation1"/>
    <dgm:cxn modelId="{44A6E0FB-444D-4B8D-94F6-7E3D4814F4B2}" type="presParOf" srcId="{66AF86AD-F156-4F88-8937-D94908BD7071}" destId="{D971F0E5-0B1E-4F40-BAFF-8CE475CEDE4A}" srcOrd="5" destOrd="0" presId="urn:microsoft.com/office/officeart/2005/8/layout/equation1"/>
    <dgm:cxn modelId="{8F5F1EA6-330E-48E7-89EF-B885BEF4D7F3}" type="presParOf" srcId="{66AF86AD-F156-4F88-8937-D94908BD7071}" destId="{45BD56B5-54D0-436C-89A8-2A6643DCBD27}" srcOrd="6" destOrd="0" presId="urn:microsoft.com/office/officeart/2005/8/layout/equation1"/>
    <dgm:cxn modelId="{F24ECA7F-565F-436D-B6E1-909ABB30A92C}" type="presParOf" srcId="{66AF86AD-F156-4F88-8937-D94908BD7071}" destId="{26EAC69D-474D-464C-9ADF-26123B94A31C}" srcOrd="7" destOrd="0" presId="urn:microsoft.com/office/officeart/2005/8/layout/equation1"/>
    <dgm:cxn modelId="{7B26311D-43F2-4BF5-A980-536436F318C8}" type="presParOf" srcId="{66AF86AD-F156-4F88-8937-D94908BD7071}" destId="{03398970-1332-45F3-B450-29E401DFBA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49A40-36C0-4EDC-872F-71BC25FC0B27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A72D40E0-0228-4B5B-A215-8FD9625C45F5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Giro de Fondos</a:t>
          </a:r>
          <a:endParaRPr lang="es-CL" sz="1600" dirty="0">
            <a:latin typeface="Calibri" panose="020F0502020204030204" pitchFamily="34" charset="0"/>
          </a:endParaRPr>
        </a:p>
      </dgm:t>
    </dgm:pt>
    <dgm:pt modelId="{CCB09EBD-9B2B-4A67-A6E2-7629FB8E06BA}" type="parTrans" cxnId="{84046003-3839-413C-980C-460874A4B0D6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4816C2ED-DDE7-4093-8FCE-506C148BF24E}" type="sibTrans" cxnId="{84046003-3839-413C-980C-460874A4B0D6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C2562840-A171-4AE0-95C0-153251C7059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Constituye deuda con CONICYT</a:t>
          </a:r>
          <a:endParaRPr lang="es-CL" sz="1600" dirty="0">
            <a:latin typeface="Calibri" panose="020F0502020204030204" pitchFamily="34" charset="0"/>
          </a:endParaRPr>
        </a:p>
      </dgm:t>
    </dgm:pt>
    <dgm:pt modelId="{940DFC52-6370-4B62-B070-E76C66667F16}" type="par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202C22C8-FFB8-400F-92DB-6D7743ADB647}" type="sib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77C89EE-F622-4467-A6AE-C2403532A07B}" type="pres">
      <dgm:prSet presAssocID="{A1C49A40-36C0-4EDC-872F-71BC25FC0B27}" presName="linearFlow" presStyleCnt="0">
        <dgm:presLayoutVars>
          <dgm:dir/>
          <dgm:resizeHandles val="exact"/>
        </dgm:presLayoutVars>
      </dgm:prSet>
      <dgm:spPr/>
    </dgm:pt>
    <dgm:pt modelId="{0ED05907-F72F-43EF-8E04-2FCE8C1C7792}" type="pres">
      <dgm:prSet presAssocID="{A72D40E0-0228-4B5B-A215-8FD9625C45F5}" presName="node" presStyleLbl="node1" presStyleIdx="0" presStyleCnt="2" custLinFactNeighborY="-48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82F204-1781-45A7-937B-7DB3A1E0183F}" type="pres">
      <dgm:prSet presAssocID="{4816C2ED-DDE7-4093-8FCE-506C148BF24E}" presName="spacerL" presStyleCnt="0"/>
      <dgm:spPr/>
    </dgm:pt>
    <dgm:pt modelId="{1A9C5060-41D0-40BC-898E-2BB3E3C41AA8}" type="pres">
      <dgm:prSet presAssocID="{4816C2ED-DDE7-4093-8FCE-506C148BF24E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E4004FD-ECD3-4D10-8362-8B3078A5D156}" type="pres">
      <dgm:prSet presAssocID="{4816C2ED-DDE7-4093-8FCE-506C148BF24E}" presName="spacerR" presStyleCnt="0"/>
      <dgm:spPr/>
    </dgm:pt>
    <dgm:pt modelId="{021D7D48-A2E1-4F52-A08A-E2AAFC110624}" type="pres">
      <dgm:prSet presAssocID="{C2562840-A171-4AE0-95C0-153251C705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CA5EFD6-F049-49BC-959A-6F014D1BB01C}" type="presOf" srcId="{A1C49A40-36C0-4EDC-872F-71BC25FC0B27}" destId="{B77C89EE-F622-4467-A6AE-C2403532A07B}" srcOrd="0" destOrd="0" presId="urn:microsoft.com/office/officeart/2005/8/layout/equation1"/>
    <dgm:cxn modelId="{27A00482-B7AA-425D-A990-6F978D94B700}" srcId="{A1C49A40-36C0-4EDC-872F-71BC25FC0B27}" destId="{C2562840-A171-4AE0-95C0-153251C7059E}" srcOrd="1" destOrd="0" parTransId="{940DFC52-6370-4B62-B070-E76C66667F16}" sibTransId="{202C22C8-FFB8-400F-92DB-6D7743ADB647}"/>
    <dgm:cxn modelId="{A994118C-EEA0-443B-8ECF-4E47D00B335D}" type="presOf" srcId="{C2562840-A171-4AE0-95C0-153251C7059E}" destId="{021D7D48-A2E1-4F52-A08A-E2AAFC110624}" srcOrd="0" destOrd="0" presId="urn:microsoft.com/office/officeart/2005/8/layout/equation1"/>
    <dgm:cxn modelId="{84046003-3839-413C-980C-460874A4B0D6}" srcId="{A1C49A40-36C0-4EDC-872F-71BC25FC0B27}" destId="{A72D40E0-0228-4B5B-A215-8FD9625C45F5}" srcOrd="0" destOrd="0" parTransId="{CCB09EBD-9B2B-4A67-A6E2-7629FB8E06BA}" sibTransId="{4816C2ED-DDE7-4093-8FCE-506C148BF24E}"/>
    <dgm:cxn modelId="{77BABC0D-6FF2-437F-AD16-26011F23DE95}" type="presOf" srcId="{4816C2ED-DDE7-4093-8FCE-506C148BF24E}" destId="{1A9C5060-41D0-40BC-898E-2BB3E3C41AA8}" srcOrd="0" destOrd="0" presId="urn:microsoft.com/office/officeart/2005/8/layout/equation1"/>
    <dgm:cxn modelId="{EC7CBC1D-CF51-44F7-A871-0D0F687F1CCB}" type="presOf" srcId="{A72D40E0-0228-4B5B-A215-8FD9625C45F5}" destId="{0ED05907-F72F-43EF-8E04-2FCE8C1C7792}" srcOrd="0" destOrd="0" presId="urn:microsoft.com/office/officeart/2005/8/layout/equation1"/>
    <dgm:cxn modelId="{9A2AD1BE-3DEA-4A09-BB4B-D7D20E994FD5}" type="presParOf" srcId="{B77C89EE-F622-4467-A6AE-C2403532A07B}" destId="{0ED05907-F72F-43EF-8E04-2FCE8C1C7792}" srcOrd="0" destOrd="0" presId="urn:microsoft.com/office/officeart/2005/8/layout/equation1"/>
    <dgm:cxn modelId="{A5CF4050-A35D-46D4-81FD-4B11A1FF3A8C}" type="presParOf" srcId="{B77C89EE-F622-4467-A6AE-C2403532A07B}" destId="{F982F204-1781-45A7-937B-7DB3A1E0183F}" srcOrd="1" destOrd="0" presId="urn:microsoft.com/office/officeart/2005/8/layout/equation1"/>
    <dgm:cxn modelId="{1552AA12-8842-4403-BD19-5CE662AFE152}" type="presParOf" srcId="{B77C89EE-F622-4467-A6AE-C2403532A07B}" destId="{1A9C5060-41D0-40BC-898E-2BB3E3C41AA8}" srcOrd="2" destOrd="0" presId="urn:microsoft.com/office/officeart/2005/8/layout/equation1"/>
    <dgm:cxn modelId="{25DCFD15-E8B9-47B2-B418-FB5FA47463F3}" type="presParOf" srcId="{B77C89EE-F622-4467-A6AE-C2403532A07B}" destId="{5E4004FD-ECD3-4D10-8362-8B3078A5D156}" srcOrd="3" destOrd="0" presId="urn:microsoft.com/office/officeart/2005/8/layout/equation1"/>
    <dgm:cxn modelId="{F83BD7EC-7224-4514-9BF2-433A4E9BD516}" type="presParOf" srcId="{B77C89EE-F622-4467-A6AE-C2403532A07B}" destId="{021D7D48-A2E1-4F52-A08A-E2AAFC11062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A7366D82-4BC4-4E59-B645-D23C100AA74E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gm:t>
    </dgm:pt>
    <dgm:pt modelId="{DFA84497-9EBC-434F-9646-39943B8CD207}" type="parTrans" cxnId="{3E805995-4C16-4BC1-9881-9E6E6720DDA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2CE3D37-1C06-43E5-9895-8BAB59FBBF3A}" type="sibTrans" cxnId="{3E805995-4C16-4BC1-9881-9E6E6720DDA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C11E4B29-B23F-4F2C-A2B3-4230E50D73B3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gm:t>
    </dgm:pt>
    <dgm:pt modelId="{A351B6B8-72AA-431E-BCAA-FBBA0D56E34F}" type="parTrans" cxnId="{B4EA3374-45F2-4980-9D98-9BA1D9855DC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9B12646-DBA2-4F3F-817C-113940899B9E}" type="sibTrans" cxnId="{B4EA3374-45F2-4980-9D98-9BA1D9855DC4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72A3087B-6D28-4962-85E1-366CC7C5F3F2}">
      <dgm:prSet custT="1"/>
      <dgm:spPr>
        <a:ln>
          <a:solidFill>
            <a:srgbClr val="4774AB"/>
          </a:solidFill>
        </a:ln>
      </dgm:spPr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24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morosa.</a:t>
          </a:r>
        </a:p>
      </dgm:t>
    </dgm:pt>
    <dgm:pt modelId="{C3AAADA7-C475-4273-8E94-3CF7BE80E41E}" type="par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2F9594E-750C-4933-A8AB-8B84BC206E36}" type="sib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EE340A5-45DC-4919-AC19-BC96A36CCC50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12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vencida</a:t>
          </a:r>
          <a:r>
            <a:rPr lang="es-CL" sz="1200" dirty="0" smtClean="0">
              <a:latin typeface="Calibri" panose="020F0502020204030204" pitchFamily="34" charset="0"/>
            </a:rPr>
            <a:t>.</a:t>
          </a:r>
        </a:p>
      </dgm:t>
    </dgm:pt>
    <dgm:pt modelId="{A1243230-9865-4296-ABA1-105FE9338EC1}" type="parTrans" cxnId="{C3185734-0051-4529-8648-76A825EE40E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5EC625A-952B-451B-88D9-4865FF952C47}" type="sibTrans" cxnId="{C3185734-0051-4529-8648-76A825EE40E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8AEF8B3F-169E-4BE6-AF18-F5959E55B95B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6324199-6C3D-4392-A8A6-BEC97926492B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E28723A3-5490-4B3E-9815-29D2ABFEBBBB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D7CE3E-B5D5-44BC-B8AD-627108F120C0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5FB03-E282-47DB-AD07-3D8C5F47047F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CCC78F-653B-4294-9CCF-7C4947BBF9F0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40C164-5A9C-45F3-8B60-E48C09BFF81D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69FC97-9716-41B0-BFC2-703740A00C98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1391C0-B76B-4F06-8D90-85D8CE532784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E797B-76CC-4D88-A37A-ADC33081802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8B723B-294A-4C04-8583-9F22F4D08CFC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7E3815-E7CB-493D-9819-A72D05BE047B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AD752A-1F4D-4176-B926-007145B4E077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69523E-E7FB-4DEA-907C-4EF7A6E0D1A1}" type="presOf" srcId="{29B12646-DBA2-4F3F-817C-113940899B9E}" destId="{8169FC97-9716-41B0-BFC2-703740A00C98}" srcOrd="0" destOrd="0" presId="urn:microsoft.com/office/officeart/2005/8/layout/vProcess5"/>
    <dgm:cxn modelId="{8E56BE0F-DDCF-4607-A588-09CCBB4ADF0B}" type="presOf" srcId="{72A3087B-6D28-4962-85E1-366CC7C5F3F2}" destId="{5AAD752A-1F4D-4176-B926-007145B4E077}" srcOrd="1" destOrd="0" presId="urn:microsoft.com/office/officeart/2005/8/layout/vProcess5"/>
    <dgm:cxn modelId="{C3185734-0051-4529-8648-76A825EE40E9}" srcId="{F9303CF4-FC04-44AE-8CC3-E577022E09F9}" destId="{EEE340A5-45DC-4919-AC19-BC96A36CCC50}" srcOrd="2" destOrd="0" parTransId="{A1243230-9865-4296-ABA1-105FE9338EC1}" sibTransId="{A5EC625A-952B-451B-88D9-4865FF952C47}"/>
    <dgm:cxn modelId="{EF0E9495-8E6F-4124-8624-8B3F488345BF}" type="presOf" srcId="{C11E4B29-B23F-4F2C-A2B3-4230E50D73B3}" destId="{B58B723B-294A-4C04-8583-9F22F4D08CFC}" srcOrd="1" destOrd="0" presId="urn:microsoft.com/office/officeart/2005/8/layout/vProcess5"/>
    <dgm:cxn modelId="{13378382-3396-4D7F-ABEA-5D35E8271B9C}" type="presOf" srcId="{C2CE3D37-1C06-43E5-9895-8BAB59FBBF3A}" destId="{FB40C164-5A9C-45F3-8B60-E48C09BFF81D}" srcOrd="0" destOrd="0" presId="urn:microsoft.com/office/officeart/2005/8/layout/vProcess5"/>
    <dgm:cxn modelId="{F61ED640-2619-41C1-9484-A263F4FA4624}" type="presOf" srcId="{C11E4B29-B23F-4F2C-A2B3-4230E50D73B3}" destId="{1BD7CE3E-B5D5-44BC-B8AD-627108F120C0}" srcOrd="0" destOrd="0" presId="urn:microsoft.com/office/officeart/2005/8/layout/vProcess5"/>
    <dgm:cxn modelId="{07E8ABB7-27B9-4CF5-8FA3-E0C0FB9B0E12}" type="presOf" srcId="{A5EC625A-952B-451B-88D9-4865FF952C47}" destId="{F01391C0-B76B-4F06-8D90-85D8CE532784}" srcOrd="0" destOrd="0" presId="urn:microsoft.com/office/officeart/2005/8/layout/vProcess5"/>
    <dgm:cxn modelId="{B4EA3374-45F2-4980-9D98-9BA1D9855DC4}" srcId="{F9303CF4-FC04-44AE-8CC3-E577022E09F9}" destId="{C11E4B29-B23F-4F2C-A2B3-4230E50D73B3}" srcOrd="1" destOrd="0" parTransId="{A351B6B8-72AA-431E-BCAA-FBBA0D56E34F}" sibTransId="{29B12646-DBA2-4F3F-817C-113940899B9E}"/>
    <dgm:cxn modelId="{2EA69EDB-3299-4626-B315-96E78DB0AB76}" type="presOf" srcId="{EEE340A5-45DC-4919-AC19-BC96A36CCC50}" destId="{7EF5FB03-E282-47DB-AD07-3D8C5F47047F}" srcOrd="0" destOrd="0" presId="urn:microsoft.com/office/officeart/2005/8/layout/vProcess5"/>
    <dgm:cxn modelId="{D4A16247-0C5B-4216-8DEB-0CA42C4D18DC}" type="presOf" srcId="{F9303CF4-FC04-44AE-8CC3-E577022E09F9}" destId="{8AEF8B3F-169E-4BE6-AF18-F5959E55B95B}" srcOrd="0" destOrd="0" presId="urn:microsoft.com/office/officeart/2005/8/layout/vProcess5"/>
    <dgm:cxn modelId="{BD0215C7-E421-4AE1-A570-981E6F5104F9}" type="presOf" srcId="{72A3087B-6D28-4962-85E1-366CC7C5F3F2}" destId="{17CCC78F-653B-4294-9CCF-7C4947BBF9F0}" srcOrd="0" destOrd="0" presId="urn:microsoft.com/office/officeart/2005/8/layout/vProcess5"/>
    <dgm:cxn modelId="{3E805995-4C16-4BC1-9881-9E6E6720DDAB}" srcId="{F9303CF4-FC04-44AE-8CC3-E577022E09F9}" destId="{A7366D82-4BC4-4E59-B645-D23C100AA74E}" srcOrd="0" destOrd="0" parTransId="{DFA84497-9EBC-434F-9646-39943B8CD207}" sibTransId="{C2CE3D37-1C06-43E5-9895-8BAB59FBBF3A}"/>
    <dgm:cxn modelId="{7DEEC4AC-D86D-4ABA-811E-5B3F08C5EA32}" srcId="{F9303CF4-FC04-44AE-8CC3-E577022E09F9}" destId="{72A3087B-6D28-4962-85E1-366CC7C5F3F2}" srcOrd="3" destOrd="0" parTransId="{C3AAADA7-C475-4273-8E94-3CF7BE80E41E}" sibTransId="{52F9594E-750C-4933-A8AB-8B84BC206E36}"/>
    <dgm:cxn modelId="{76B25302-6842-41A1-A901-57579F22BA27}" type="presOf" srcId="{A7366D82-4BC4-4E59-B645-D23C100AA74E}" destId="{E28723A3-5490-4B3E-9815-29D2ABFEBBBB}" srcOrd="0" destOrd="0" presId="urn:microsoft.com/office/officeart/2005/8/layout/vProcess5"/>
    <dgm:cxn modelId="{72DB8C61-5F03-4A67-ACEE-465BF265952B}" type="presOf" srcId="{A7366D82-4BC4-4E59-B645-D23C100AA74E}" destId="{07AE797B-76CC-4D88-A37A-ADC330818022}" srcOrd="1" destOrd="0" presId="urn:microsoft.com/office/officeart/2005/8/layout/vProcess5"/>
    <dgm:cxn modelId="{74BA3924-2E40-4D56-B600-2458AA8EECC4}" type="presOf" srcId="{EEE340A5-45DC-4919-AC19-BC96A36CCC50}" destId="{7D7E3815-E7CB-493D-9819-A72D05BE047B}" srcOrd="1" destOrd="0" presId="urn:microsoft.com/office/officeart/2005/8/layout/vProcess5"/>
    <dgm:cxn modelId="{C953FFD1-C4F9-4C8D-96DA-5107D866C2D5}" type="presParOf" srcId="{8AEF8B3F-169E-4BE6-AF18-F5959E55B95B}" destId="{36324199-6C3D-4392-A8A6-BEC97926492B}" srcOrd="0" destOrd="0" presId="urn:microsoft.com/office/officeart/2005/8/layout/vProcess5"/>
    <dgm:cxn modelId="{107049D0-D8EC-43A1-A12C-955759C03749}" type="presParOf" srcId="{8AEF8B3F-169E-4BE6-AF18-F5959E55B95B}" destId="{E28723A3-5490-4B3E-9815-29D2ABFEBBBB}" srcOrd="1" destOrd="0" presId="urn:microsoft.com/office/officeart/2005/8/layout/vProcess5"/>
    <dgm:cxn modelId="{936F82AF-E2C2-4307-9705-5CC4125FA3F8}" type="presParOf" srcId="{8AEF8B3F-169E-4BE6-AF18-F5959E55B95B}" destId="{1BD7CE3E-B5D5-44BC-B8AD-627108F120C0}" srcOrd="2" destOrd="0" presId="urn:microsoft.com/office/officeart/2005/8/layout/vProcess5"/>
    <dgm:cxn modelId="{C69C87EE-A3AD-4EB9-915D-AA3E7B3CDDA6}" type="presParOf" srcId="{8AEF8B3F-169E-4BE6-AF18-F5959E55B95B}" destId="{7EF5FB03-E282-47DB-AD07-3D8C5F47047F}" srcOrd="3" destOrd="0" presId="urn:microsoft.com/office/officeart/2005/8/layout/vProcess5"/>
    <dgm:cxn modelId="{2BE3C678-7A41-4EBA-821F-DFBC56F19184}" type="presParOf" srcId="{8AEF8B3F-169E-4BE6-AF18-F5959E55B95B}" destId="{17CCC78F-653B-4294-9CCF-7C4947BBF9F0}" srcOrd="4" destOrd="0" presId="urn:microsoft.com/office/officeart/2005/8/layout/vProcess5"/>
    <dgm:cxn modelId="{B915071E-9820-40A6-8E31-031E1889C80D}" type="presParOf" srcId="{8AEF8B3F-169E-4BE6-AF18-F5959E55B95B}" destId="{FB40C164-5A9C-45F3-8B60-E48C09BFF81D}" srcOrd="5" destOrd="0" presId="urn:microsoft.com/office/officeart/2005/8/layout/vProcess5"/>
    <dgm:cxn modelId="{8938F241-D6DE-40C6-B626-88E029912775}" type="presParOf" srcId="{8AEF8B3F-169E-4BE6-AF18-F5959E55B95B}" destId="{8169FC97-9716-41B0-BFC2-703740A00C98}" srcOrd="6" destOrd="0" presId="urn:microsoft.com/office/officeart/2005/8/layout/vProcess5"/>
    <dgm:cxn modelId="{D0DF76E7-5AF2-41CB-8709-041F8AFA4895}" type="presParOf" srcId="{8AEF8B3F-169E-4BE6-AF18-F5959E55B95B}" destId="{F01391C0-B76B-4F06-8D90-85D8CE532784}" srcOrd="7" destOrd="0" presId="urn:microsoft.com/office/officeart/2005/8/layout/vProcess5"/>
    <dgm:cxn modelId="{22824C37-7753-4CC0-AE98-32C6906C496E}" type="presParOf" srcId="{8AEF8B3F-169E-4BE6-AF18-F5959E55B95B}" destId="{07AE797B-76CC-4D88-A37A-ADC330818022}" srcOrd="8" destOrd="0" presId="urn:microsoft.com/office/officeart/2005/8/layout/vProcess5"/>
    <dgm:cxn modelId="{2CE11220-DFA1-437C-98FA-AE97A327C517}" type="presParOf" srcId="{8AEF8B3F-169E-4BE6-AF18-F5959E55B95B}" destId="{B58B723B-294A-4C04-8583-9F22F4D08CFC}" srcOrd="9" destOrd="0" presId="urn:microsoft.com/office/officeart/2005/8/layout/vProcess5"/>
    <dgm:cxn modelId="{8B3B0279-21C9-4907-A07B-F9BEEB813898}" type="presParOf" srcId="{8AEF8B3F-169E-4BE6-AF18-F5959E55B95B}" destId="{7D7E3815-E7CB-493D-9819-A72D05BE047B}" srcOrd="10" destOrd="0" presId="urn:microsoft.com/office/officeart/2005/8/layout/vProcess5"/>
    <dgm:cxn modelId="{E190AEC9-EBEE-486A-ADE7-A7D94A5A9FC4}" type="presParOf" srcId="{8AEF8B3F-169E-4BE6-AF18-F5959E55B95B}" destId="{5AAD752A-1F4D-4176-B926-007145B4E0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D17AD15-54EA-455B-839E-195CB57846FF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dirty="0">
            <a:latin typeface="Calibri" panose="020F0502020204030204" pitchFamily="34" charset="0"/>
          </a:endParaRP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EE9753E4-8284-4223-AAB9-810C5B34E9C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3. 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A33B43F-3B5C-479C-99A4-B201321AC3A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7F29AF51-0A1A-4FA3-B7A1-2CFE2AA0F98D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B2FD7922-BE0A-4306-84D6-C35ACE7C2A12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2A5CC79-C2A2-4734-978E-10A03124A1FC}" type="pres">
      <dgm:prSet presAssocID="{B20D6479-BEFD-49DF-AE3C-B7C18B17D2D9}" presName="dummy" presStyleCnt="0"/>
      <dgm:spPr/>
    </dgm:pt>
    <dgm:pt modelId="{34DE1099-6035-4EDE-B032-01579DA36569}" type="pres">
      <dgm:prSet presAssocID="{B20D6479-BEFD-49DF-AE3C-B7C18B17D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47EBC-447C-443E-8231-9A840B846D03}" type="pres">
      <dgm:prSet presAssocID="{488DFAC7-9EF9-441A-A633-43B4CFE4F065}" presName="sibTrans" presStyleLbl="node1" presStyleIdx="0" presStyleCnt="5"/>
      <dgm:spPr/>
      <dgm:t>
        <a:bodyPr/>
        <a:lstStyle/>
        <a:p>
          <a:endParaRPr lang="es-CL"/>
        </a:p>
      </dgm:t>
    </dgm:pt>
    <dgm:pt modelId="{B87D0901-E134-43A4-A252-BEC4913FFFC5}" type="pres">
      <dgm:prSet presAssocID="{AD17AD15-54EA-455B-839E-195CB57846FF}" presName="dummy" presStyleCnt="0"/>
      <dgm:spPr/>
    </dgm:pt>
    <dgm:pt modelId="{0E36F03E-A179-48F0-A5BC-7E5CADDEA5C0}" type="pres">
      <dgm:prSet presAssocID="{AD17AD15-54EA-455B-839E-195CB57846F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BFFBDF-362B-4080-AA54-823DD0B6F0ED}" type="pres">
      <dgm:prSet presAssocID="{DEE01028-FFC2-427E-ABA4-93EB922A53E9}" presName="sibTrans" presStyleLbl="node1" presStyleIdx="1" presStyleCnt="5"/>
      <dgm:spPr/>
      <dgm:t>
        <a:bodyPr/>
        <a:lstStyle/>
        <a:p>
          <a:endParaRPr lang="es-CL"/>
        </a:p>
      </dgm:t>
    </dgm:pt>
    <dgm:pt modelId="{6B6D4540-A2AA-4301-A6BF-DB55FD6A1EFB}" type="pres">
      <dgm:prSet presAssocID="{EE9753E4-8284-4223-AAB9-810C5B34E9C9}" presName="dummy" presStyleCnt="0"/>
      <dgm:spPr/>
    </dgm:pt>
    <dgm:pt modelId="{87E53467-E201-46CF-868A-35B1DB2E5D8F}" type="pres">
      <dgm:prSet presAssocID="{EE9753E4-8284-4223-AAB9-810C5B34E9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A1916-4E09-4619-90E4-55257FF3D057}" type="pres">
      <dgm:prSet presAssocID="{C02B0A8C-7CA5-4ED5-9925-571FDECA3A33}" presName="sibTrans" presStyleLbl="node1" presStyleIdx="2" presStyleCnt="5" custLinFactNeighborX="-491"/>
      <dgm:spPr/>
      <dgm:t>
        <a:bodyPr/>
        <a:lstStyle/>
        <a:p>
          <a:endParaRPr lang="es-CL"/>
        </a:p>
      </dgm:t>
    </dgm:pt>
    <dgm:pt modelId="{A5453F97-D57A-4264-9C8F-90DD8C8467AE}" type="pres">
      <dgm:prSet presAssocID="{3A33B43F-3B5C-479C-99A4-B201321AC3A2}" presName="dummy" presStyleCnt="0"/>
      <dgm:spPr/>
    </dgm:pt>
    <dgm:pt modelId="{FD5A9E27-8D52-4292-A1CE-2FCAF420D309}" type="pres">
      <dgm:prSet presAssocID="{3A33B43F-3B5C-479C-99A4-B201321AC3A2}" presName="node" presStyleLbl="revTx" presStyleIdx="3" presStyleCnt="5" custScaleX="1317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4156A-51D6-40C8-943A-0F2DF6387FB3}" type="pres">
      <dgm:prSet presAssocID="{3C5F5CF8-B430-47E4-8C81-C79FC68B7AE4}" presName="sibTrans" presStyleLbl="node1" presStyleIdx="3" presStyleCnt="5"/>
      <dgm:spPr/>
      <dgm:t>
        <a:bodyPr/>
        <a:lstStyle/>
        <a:p>
          <a:endParaRPr lang="es-CL"/>
        </a:p>
      </dgm:t>
    </dgm:pt>
    <dgm:pt modelId="{B2FD8A1D-7169-4C19-9B6B-694F6375091E}" type="pres">
      <dgm:prSet presAssocID="{7F29AF51-0A1A-4FA3-B7A1-2CFE2AA0F98D}" presName="dummy" presStyleCnt="0"/>
      <dgm:spPr/>
    </dgm:pt>
    <dgm:pt modelId="{BC6E1FF5-EA09-4BF8-A4D4-0C8B3D7E2FB2}" type="pres">
      <dgm:prSet presAssocID="{7F29AF51-0A1A-4FA3-B7A1-2CFE2AA0F98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2EFB0-AEED-46EA-A53F-60897E95B36D}" type="pres">
      <dgm:prSet presAssocID="{32F283A1-357A-406C-907B-4E579E6D4AD5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101A4AE1-145B-4A63-A490-0988D786A33E}" type="presOf" srcId="{488DFAC7-9EF9-441A-A633-43B4CFE4F065}" destId="{33547EBC-447C-443E-8231-9A840B846D03}" srcOrd="0" destOrd="0" presId="urn:microsoft.com/office/officeart/2005/8/layout/cycle1"/>
    <dgm:cxn modelId="{7C8DB4F0-D790-4315-BAC3-EE1AC0601EE1}" type="presOf" srcId="{B20D6479-BEFD-49DF-AE3C-B7C18B17D2D9}" destId="{34DE1099-6035-4EDE-B032-01579DA36569}" srcOrd="0" destOrd="0" presId="urn:microsoft.com/office/officeart/2005/8/layout/cycle1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40BC80F4-26D8-4DE6-883C-7F1D2C08F7CD}" type="presOf" srcId="{EE9753E4-8284-4223-AAB9-810C5B34E9C9}" destId="{87E53467-E201-46CF-868A-35B1DB2E5D8F}" srcOrd="0" destOrd="0" presId="urn:microsoft.com/office/officeart/2005/8/layout/cycle1"/>
    <dgm:cxn modelId="{D4CDD0E7-60B7-467A-873C-C6D7B575634E}" type="presOf" srcId="{DEE01028-FFC2-427E-ABA4-93EB922A53E9}" destId="{AEBFFBDF-362B-4080-AA54-823DD0B6F0ED}" srcOrd="0" destOrd="0" presId="urn:microsoft.com/office/officeart/2005/8/layout/cycle1"/>
    <dgm:cxn modelId="{61A0579B-B879-4A7F-B583-9A2E6FB515F5}" type="presOf" srcId="{32F283A1-357A-406C-907B-4E579E6D4AD5}" destId="{A4B2EFB0-AEED-46EA-A53F-60897E95B36D}" srcOrd="0" destOrd="0" presId="urn:microsoft.com/office/officeart/2005/8/layout/cycle1"/>
    <dgm:cxn modelId="{6A5A085C-BE62-4004-89C6-7E5EEAF78222}" type="presOf" srcId="{7F29AF51-0A1A-4FA3-B7A1-2CFE2AA0F98D}" destId="{BC6E1FF5-EA09-4BF8-A4D4-0C8B3D7E2FB2}" srcOrd="0" destOrd="0" presId="urn:microsoft.com/office/officeart/2005/8/layout/cycle1"/>
    <dgm:cxn modelId="{A6107D1B-63B7-4A2D-9600-06A884BEC3E6}" type="presOf" srcId="{3C5F5CF8-B430-47E4-8C81-C79FC68B7AE4}" destId="{03F4156A-51D6-40C8-943A-0F2DF6387FB3}" srcOrd="0" destOrd="0" presId="urn:microsoft.com/office/officeart/2005/8/layout/cycle1"/>
    <dgm:cxn modelId="{E16F8D42-3F3C-4352-9EE8-E146D899CA1F}" type="presOf" srcId="{3A33B43F-3B5C-479C-99A4-B201321AC3A2}" destId="{FD5A9E27-8D52-4292-A1CE-2FCAF420D309}" srcOrd="0" destOrd="0" presId="urn:microsoft.com/office/officeart/2005/8/layout/cycle1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3F0C1C44-2440-4E4B-819D-3033CE283009}" type="presOf" srcId="{220A9538-5CEC-4650-AFC6-E85529DF0D3C}" destId="{B2FD7922-BE0A-4306-84D6-C35ACE7C2A12}" srcOrd="0" destOrd="0" presId="urn:microsoft.com/office/officeart/2005/8/layout/cycle1"/>
    <dgm:cxn modelId="{48BE4A52-8DE3-43A2-AB7C-E14F59B37204}" type="presOf" srcId="{C02B0A8C-7CA5-4ED5-9925-571FDECA3A33}" destId="{960A1916-4E09-4619-90E4-55257FF3D057}" srcOrd="0" destOrd="0" presId="urn:microsoft.com/office/officeart/2005/8/layout/cycle1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49738325-F73D-482C-BF56-B550CFC44C09}" type="presOf" srcId="{AD17AD15-54EA-455B-839E-195CB57846FF}" destId="{0E36F03E-A179-48F0-A5BC-7E5CADDEA5C0}" srcOrd="0" destOrd="0" presId="urn:microsoft.com/office/officeart/2005/8/layout/cycle1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BAE68BB1-1B10-4135-B19C-BEE92ABD30DB}" type="presParOf" srcId="{B2FD7922-BE0A-4306-84D6-C35ACE7C2A12}" destId="{B2A5CC79-C2A2-4734-978E-10A03124A1FC}" srcOrd="0" destOrd="0" presId="urn:microsoft.com/office/officeart/2005/8/layout/cycle1"/>
    <dgm:cxn modelId="{C77CC7DC-E5CC-413D-A1FB-334766B6FFE4}" type="presParOf" srcId="{B2FD7922-BE0A-4306-84D6-C35ACE7C2A12}" destId="{34DE1099-6035-4EDE-B032-01579DA36569}" srcOrd="1" destOrd="0" presId="urn:microsoft.com/office/officeart/2005/8/layout/cycle1"/>
    <dgm:cxn modelId="{A90564CA-7B45-42D4-A5CB-890A919F9879}" type="presParOf" srcId="{B2FD7922-BE0A-4306-84D6-C35ACE7C2A12}" destId="{33547EBC-447C-443E-8231-9A840B846D03}" srcOrd="2" destOrd="0" presId="urn:microsoft.com/office/officeart/2005/8/layout/cycle1"/>
    <dgm:cxn modelId="{F62AA8A5-3CCB-49CD-A30E-20B224FF8D29}" type="presParOf" srcId="{B2FD7922-BE0A-4306-84D6-C35ACE7C2A12}" destId="{B87D0901-E134-43A4-A252-BEC4913FFFC5}" srcOrd="3" destOrd="0" presId="urn:microsoft.com/office/officeart/2005/8/layout/cycle1"/>
    <dgm:cxn modelId="{7D5A527E-309E-4C63-9B7F-E385AB702FFB}" type="presParOf" srcId="{B2FD7922-BE0A-4306-84D6-C35ACE7C2A12}" destId="{0E36F03E-A179-48F0-A5BC-7E5CADDEA5C0}" srcOrd="4" destOrd="0" presId="urn:microsoft.com/office/officeart/2005/8/layout/cycle1"/>
    <dgm:cxn modelId="{393ECB3C-6C74-4EE6-9960-8DE79DC5C184}" type="presParOf" srcId="{B2FD7922-BE0A-4306-84D6-C35ACE7C2A12}" destId="{AEBFFBDF-362B-4080-AA54-823DD0B6F0ED}" srcOrd="5" destOrd="0" presId="urn:microsoft.com/office/officeart/2005/8/layout/cycle1"/>
    <dgm:cxn modelId="{76CC8042-ADFB-4379-87C0-D14A39C4B360}" type="presParOf" srcId="{B2FD7922-BE0A-4306-84D6-C35ACE7C2A12}" destId="{6B6D4540-A2AA-4301-A6BF-DB55FD6A1EFB}" srcOrd="6" destOrd="0" presId="urn:microsoft.com/office/officeart/2005/8/layout/cycle1"/>
    <dgm:cxn modelId="{B0C43497-5B82-4D90-9775-ACC4755925DF}" type="presParOf" srcId="{B2FD7922-BE0A-4306-84D6-C35ACE7C2A12}" destId="{87E53467-E201-46CF-868A-35B1DB2E5D8F}" srcOrd="7" destOrd="0" presId="urn:microsoft.com/office/officeart/2005/8/layout/cycle1"/>
    <dgm:cxn modelId="{E1D04DE2-348F-4767-989F-CECFDA69E648}" type="presParOf" srcId="{B2FD7922-BE0A-4306-84D6-C35ACE7C2A12}" destId="{960A1916-4E09-4619-90E4-55257FF3D057}" srcOrd="8" destOrd="0" presId="urn:microsoft.com/office/officeart/2005/8/layout/cycle1"/>
    <dgm:cxn modelId="{72C05F80-7852-49BA-A242-88BF208D609B}" type="presParOf" srcId="{B2FD7922-BE0A-4306-84D6-C35ACE7C2A12}" destId="{A5453F97-D57A-4264-9C8F-90DD8C8467AE}" srcOrd="9" destOrd="0" presId="urn:microsoft.com/office/officeart/2005/8/layout/cycle1"/>
    <dgm:cxn modelId="{E6CA8402-3B84-478E-BCC9-E653ADCBDCC9}" type="presParOf" srcId="{B2FD7922-BE0A-4306-84D6-C35ACE7C2A12}" destId="{FD5A9E27-8D52-4292-A1CE-2FCAF420D309}" srcOrd="10" destOrd="0" presId="urn:microsoft.com/office/officeart/2005/8/layout/cycle1"/>
    <dgm:cxn modelId="{A7D6A188-3089-452D-9B92-1A72ECBB07BF}" type="presParOf" srcId="{B2FD7922-BE0A-4306-84D6-C35ACE7C2A12}" destId="{03F4156A-51D6-40C8-943A-0F2DF6387FB3}" srcOrd="11" destOrd="0" presId="urn:microsoft.com/office/officeart/2005/8/layout/cycle1"/>
    <dgm:cxn modelId="{D6C3941C-74D0-4811-95D9-3F1FD42445CB}" type="presParOf" srcId="{B2FD7922-BE0A-4306-84D6-C35ACE7C2A12}" destId="{B2FD8A1D-7169-4C19-9B6B-694F6375091E}" srcOrd="12" destOrd="0" presId="urn:microsoft.com/office/officeart/2005/8/layout/cycle1"/>
    <dgm:cxn modelId="{E35C43B0-9530-4086-99E1-76AA69249EC5}" type="presParOf" srcId="{B2FD7922-BE0A-4306-84D6-C35ACE7C2A12}" destId="{BC6E1FF5-EA09-4BF8-A4D4-0C8B3D7E2FB2}" srcOrd="13" destOrd="0" presId="urn:microsoft.com/office/officeart/2005/8/layout/cycle1"/>
    <dgm:cxn modelId="{17A38C2B-E5CA-4EBF-82F0-C29BE38D027E}" type="presParOf" srcId="{B2FD7922-BE0A-4306-84D6-C35ACE7C2A12}" destId="{A4B2EFB0-AEED-46EA-A53F-60897E95B36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30D0FA4F-C4B6-42A1-9CD1-4129B170703D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3. Se rebaja la deuda contable con CONICYT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9D4219D-2509-46D1-AC84-5F17AB9B02A3}" type="par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FD4F222-6F85-461B-B929-88B9266E0578}" type="sib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5EC31E73-078F-4D4E-AFFD-B3E25A0F936F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014DAF-85C2-466B-A81E-ADF279966255}" type="pres">
      <dgm:prSet presAssocID="{BF0CF35C-A5EB-4387-A750-5D024345AF53}" presName="dummy" presStyleCnt="0"/>
      <dgm:spPr/>
    </dgm:pt>
    <dgm:pt modelId="{1919F9CF-697B-4EB8-8E21-6BF8F49BBE51}" type="pres">
      <dgm:prSet presAssocID="{BF0CF35C-A5EB-4387-A750-5D024345AF5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0D568-6057-4E7D-AD91-5A2A9F4F8C83}" type="pres">
      <dgm:prSet presAssocID="{21BF3AF9-05FE-41DB-B6DF-D0B3B21DB8EE}" presName="sibTrans" presStyleLbl="node1" presStyleIdx="0" presStyleCnt="3"/>
      <dgm:spPr/>
      <dgm:t>
        <a:bodyPr/>
        <a:lstStyle/>
        <a:p>
          <a:endParaRPr lang="es-CL"/>
        </a:p>
      </dgm:t>
    </dgm:pt>
    <dgm:pt modelId="{86C01A81-1271-4F08-A040-CBA7C09DDD92}" type="pres">
      <dgm:prSet presAssocID="{30D0FA4F-C4B6-42A1-9CD1-4129B170703D}" presName="dummy" presStyleCnt="0"/>
      <dgm:spPr/>
    </dgm:pt>
    <dgm:pt modelId="{143346FA-43A4-4B3A-99BA-C6D983316B1E}" type="pres">
      <dgm:prSet presAssocID="{30D0FA4F-C4B6-42A1-9CD1-4129B170703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384D43-770D-43F6-87B2-223C0BFD2212}" type="pres">
      <dgm:prSet presAssocID="{8FD4F222-6F85-461B-B929-88B9266E0578}" presName="sibTrans" presStyleLbl="node1" presStyleIdx="1" presStyleCnt="3"/>
      <dgm:spPr/>
      <dgm:t>
        <a:bodyPr/>
        <a:lstStyle/>
        <a:p>
          <a:endParaRPr lang="es-CL"/>
        </a:p>
      </dgm:t>
    </dgm:pt>
    <dgm:pt modelId="{78CD8F99-58EF-4443-8D5F-257BADCAEA53}" type="pres">
      <dgm:prSet presAssocID="{92FCB660-24CA-4804-B56A-E0E77B54D127}" presName="dummy" presStyleCnt="0"/>
      <dgm:spPr/>
    </dgm:pt>
    <dgm:pt modelId="{38BCF5B9-8DD0-4E17-B0CD-02EDF08FF77B}" type="pres">
      <dgm:prSet presAssocID="{92FCB660-24CA-4804-B56A-E0E77B54D127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CD4010-8D7F-4A63-A437-83610E9919A1}" type="pres">
      <dgm:prSet presAssocID="{08FD5460-0453-4C58-AEBB-DC465D15DD09}" presName="sibTrans" presStyleLbl="node1" presStyleIdx="2" presStyleCnt="3" custLinFactNeighborX="276" custLinFactNeighborY="0"/>
      <dgm:spPr/>
      <dgm:t>
        <a:bodyPr/>
        <a:lstStyle/>
        <a:p>
          <a:endParaRPr lang="es-CL"/>
        </a:p>
      </dgm:t>
    </dgm:pt>
  </dgm:ptLst>
  <dgm:cxnLst>
    <dgm:cxn modelId="{59C59E9E-1935-4DE2-A2A5-8650A2CD0D92}" type="presOf" srcId="{21BF3AF9-05FE-41DB-B6DF-D0B3B21DB8EE}" destId="{3350D568-6057-4E7D-AD91-5A2A9F4F8C83}" srcOrd="0" destOrd="0" presId="urn:microsoft.com/office/officeart/2005/8/layout/cycle1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BCE5E36A-4079-41F6-A6AE-809F6BCB3A4E}" type="presOf" srcId="{8FD4F222-6F85-461B-B929-88B9266E0578}" destId="{8F384D43-770D-43F6-87B2-223C0BFD2212}" srcOrd="0" destOrd="0" presId="urn:microsoft.com/office/officeart/2005/8/layout/cycle1"/>
    <dgm:cxn modelId="{C78BCA7A-FD9D-4517-8A8C-0E09A68C74EF}" srcId="{220A9538-5CEC-4650-AFC6-E85529DF0D3C}" destId="{92FCB660-24CA-4804-B56A-E0E77B54D127}" srcOrd="2" destOrd="0" parTransId="{96243826-10DB-453B-BD12-51B4A0B6F929}" sibTransId="{08FD5460-0453-4C58-AEBB-DC465D15DD09}"/>
    <dgm:cxn modelId="{91DF31A6-1A24-4EF6-8919-89409B80120C}" type="presOf" srcId="{92FCB660-24CA-4804-B56A-E0E77B54D127}" destId="{38BCF5B9-8DD0-4E17-B0CD-02EDF08FF77B}" srcOrd="0" destOrd="0" presId="urn:microsoft.com/office/officeart/2005/8/layout/cycle1"/>
    <dgm:cxn modelId="{17D0E258-C75E-4B97-BA8C-7E4F28A520BE}" srcId="{220A9538-5CEC-4650-AFC6-E85529DF0D3C}" destId="{30D0FA4F-C4B6-42A1-9CD1-4129B170703D}" srcOrd="1" destOrd="0" parTransId="{59D4219D-2509-46D1-AC84-5F17AB9B02A3}" sibTransId="{8FD4F222-6F85-461B-B929-88B9266E0578}"/>
    <dgm:cxn modelId="{78A57789-8E78-4955-8AE9-6C7DFD6B61D8}" type="presOf" srcId="{30D0FA4F-C4B6-42A1-9CD1-4129B170703D}" destId="{143346FA-43A4-4B3A-99BA-C6D983316B1E}" srcOrd="0" destOrd="0" presId="urn:microsoft.com/office/officeart/2005/8/layout/cycle1"/>
    <dgm:cxn modelId="{3FE4CDA2-71AB-4F2A-AC37-BD6A41A2C3A8}" type="presOf" srcId="{08FD5460-0453-4C58-AEBB-DC465D15DD09}" destId="{B8CD4010-8D7F-4A63-A437-83610E9919A1}" srcOrd="0" destOrd="0" presId="urn:microsoft.com/office/officeart/2005/8/layout/cycle1"/>
    <dgm:cxn modelId="{DA3AC809-98A3-4E41-9EDA-341E46C20B22}" type="presOf" srcId="{BF0CF35C-A5EB-4387-A750-5D024345AF53}" destId="{1919F9CF-697B-4EB8-8E21-6BF8F49BBE51}" srcOrd="0" destOrd="0" presId="urn:microsoft.com/office/officeart/2005/8/layout/cycle1"/>
    <dgm:cxn modelId="{9DEBB699-883B-4EFB-B4B9-61FFBC2489CD}" type="presOf" srcId="{220A9538-5CEC-4650-AFC6-E85529DF0D3C}" destId="{5EC31E73-078F-4D4E-AFFD-B3E25A0F936F}" srcOrd="0" destOrd="0" presId="urn:microsoft.com/office/officeart/2005/8/layout/cycle1"/>
    <dgm:cxn modelId="{50D3FE2C-44AD-456C-8560-8E5BDEF60C38}" type="presParOf" srcId="{5EC31E73-078F-4D4E-AFFD-B3E25A0F936F}" destId="{1F014DAF-85C2-466B-A81E-ADF279966255}" srcOrd="0" destOrd="0" presId="urn:microsoft.com/office/officeart/2005/8/layout/cycle1"/>
    <dgm:cxn modelId="{6A0CFCE6-56BE-4F84-89A7-F01E35BAC44E}" type="presParOf" srcId="{5EC31E73-078F-4D4E-AFFD-B3E25A0F936F}" destId="{1919F9CF-697B-4EB8-8E21-6BF8F49BBE51}" srcOrd="1" destOrd="0" presId="urn:microsoft.com/office/officeart/2005/8/layout/cycle1"/>
    <dgm:cxn modelId="{717E9A47-B4EB-4AC6-A501-705CED0CD0AF}" type="presParOf" srcId="{5EC31E73-078F-4D4E-AFFD-B3E25A0F936F}" destId="{3350D568-6057-4E7D-AD91-5A2A9F4F8C83}" srcOrd="2" destOrd="0" presId="urn:microsoft.com/office/officeart/2005/8/layout/cycle1"/>
    <dgm:cxn modelId="{E1FB5F5E-EE3D-4C4F-87F7-A3B5263BBC8A}" type="presParOf" srcId="{5EC31E73-078F-4D4E-AFFD-B3E25A0F936F}" destId="{86C01A81-1271-4F08-A040-CBA7C09DDD92}" srcOrd="3" destOrd="0" presId="urn:microsoft.com/office/officeart/2005/8/layout/cycle1"/>
    <dgm:cxn modelId="{93D0CE90-43ED-479E-A37A-46C557B51EA1}" type="presParOf" srcId="{5EC31E73-078F-4D4E-AFFD-B3E25A0F936F}" destId="{143346FA-43A4-4B3A-99BA-C6D983316B1E}" srcOrd="4" destOrd="0" presId="urn:microsoft.com/office/officeart/2005/8/layout/cycle1"/>
    <dgm:cxn modelId="{58F785CB-40E2-43FA-A09D-C03821D250DF}" type="presParOf" srcId="{5EC31E73-078F-4D4E-AFFD-B3E25A0F936F}" destId="{8F384D43-770D-43F6-87B2-223C0BFD2212}" srcOrd="5" destOrd="0" presId="urn:microsoft.com/office/officeart/2005/8/layout/cycle1"/>
    <dgm:cxn modelId="{C8FE286F-E919-4034-8654-E2872AF7FD54}" type="presParOf" srcId="{5EC31E73-078F-4D4E-AFFD-B3E25A0F936F}" destId="{78CD8F99-58EF-4443-8D5F-257BADCAEA53}" srcOrd="6" destOrd="0" presId="urn:microsoft.com/office/officeart/2005/8/layout/cycle1"/>
    <dgm:cxn modelId="{93F4A613-9FDA-480D-B605-6EBC9D122F92}" type="presParOf" srcId="{5EC31E73-078F-4D4E-AFFD-B3E25A0F936F}" destId="{38BCF5B9-8DD0-4E17-B0CD-02EDF08FF77B}" srcOrd="7" destOrd="0" presId="urn:microsoft.com/office/officeart/2005/8/layout/cycle1"/>
    <dgm:cxn modelId="{4B7EEA48-366C-48FD-81FD-980BDD625BA0}" type="presParOf" srcId="{5EC31E73-078F-4D4E-AFFD-B3E25A0F936F}" destId="{B8CD4010-8D7F-4A63-A437-83610E9919A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32DCA6-99DB-4710-AF3B-D6ADD30DCD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C6B5704-2433-47A7-8880-F655DC7EBF3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2° Giro de Fondos </a:t>
          </a:r>
          <a:endParaRPr lang="es-CL" sz="1200" dirty="0">
            <a:latin typeface="Calibri" panose="020F0502020204030204" pitchFamily="34" charset="0"/>
          </a:endParaRPr>
        </a:p>
      </dgm:t>
    </dgm:pt>
    <dgm:pt modelId="{0ABB3C58-4E2E-4D3E-ACB5-AEA89AF82CF4}" type="par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D074126-FA12-4FD6-BAF2-E04A3E65AD1E}" type="sib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6644914-BF9E-4FA1-837F-037D9AA6B37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aportes, según cronograma.</a:t>
          </a:r>
          <a:endParaRPr lang="es-CL" sz="1200" dirty="0">
            <a:latin typeface="Calibri" panose="020F0502020204030204" pitchFamily="34" charset="0"/>
          </a:endParaRPr>
        </a:p>
      </dgm:t>
    </dgm:pt>
    <dgm:pt modelId="{AEF9940F-2A28-4814-8D22-165749AD5043}" type="par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57386A8-F4DE-4B8C-91D1-1D005E1AA6AB}" type="sib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CD6C68F-EC8D-4289-B6BB-B5883302577B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hitos y resultados en S+C.</a:t>
          </a:r>
          <a:endParaRPr lang="es-CL" sz="1200" dirty="0">
            <a:latin typeface="Calibri" panose="020F0502020204030204" pitchFamily="34" charset="0"/>
          </a:endParaRPr>
        </a:p>
      </dgm:t>
    </dgm:pt>
    <dgm:pt modelId="{DCB96D89-CD0D-4196-B95A-B26751584096}" type="par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ED77FA1-CEF8-4879-851A-CCAC3DDFF362}" type="sib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67176B5-10AC-4604-A33F-1F28D6EF4CCF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Tener aprobado el Informe de Avance Científico-Técnico.	</a:t>
          </a:r>
          <a:endParaRPr lang="es-CL" sz="1200" dirty="0">
            <a:latin typeface="Calibri" panose="020F0502020204030204" pitchFamily="34" charset="0"/>
          </a:endParaRPr>
        </a:p>
      </dgm:t>
    </dgm:pt>
    <dgm:pt modelId="{4C912D0C-744D-4D44-B8CE-C328727987CE}" type="par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9BC73C6-5F9F-4859-BE00-7CFD02B552B5}" type="sib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A2AB275-0C42-47A3-AB7A-4141DC9F9804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Deben haber declarado y rendido mínimo un 60% del giro anterior.</a:t>
          </a:r>
          <a:endParaRPr lang="es-CL" sz="1200" dirty="0">
            <a:latin typeface="Calibri" panose="020F0502020204030204" pitchFamily="34" charset="0"/>
          </a:endParaRPr>
        </a:p>
      </dgm:t>
    </dgm:pt>
    <dgm:pt modelId="{7E134425-F8D2-4C2C-9EBE-9B5B7CCAB157}" type="par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3C89BBD-F013-47AE-904C-974CDEBBA09F}" type="sib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87D21ED-55FA-4C52-9592-5B91AAB0B910}" type="pres">
      <dgm:prSet presAssocID="{7D32DCA6-99DB-4710-AF3B-D6ADD30DCD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D296A4D-16FD-4C97-9889-BA78AD97588D}" type="pres">
      <dgm:prSet presAssocID="{0C6B5704-2433-47A7-8880-F655DC7EBF31}" presName="parentLin" presStyleCnt="0"/>
      <dgm:spPr/>
      <dgm:t>
        <a:bodyPr/>
        <a:lstStyle/>
        <a:p>
          <a:endParaRPr lang="es-CL"/>
        </a:p>
      </dgm:t>
    </dgm:pt>
    <dgm:pt modelId="{4E0A03B0-B6DC-4FAE-96E6-227393E858B0}" type="pres">
      <dgm:prSet presAssocID="{0C6B5704-2433-47A7-8880-F655DC7EBF31}" presName="parentLeftMargin" presStyleLbl="node1" presStyleIdx="0" presStyleCnt="1"/>
      <dgm:spPr/>
      <dgm:t>
        <a:bodyPr/>
        <a:lstStyle/>
        <a:p>
          <a:endParaRPr lang="es-CL"/>
        </a:p>
      </dgm:t>
    </dgm:pt>
    <dgm:pt modelId="{C8738D8B-1DD1-4420-89DE-DAC7BB58368D}" type="pres">
      <dgm:prSet presAssocID="{0C6B5704-2433-47A7-8880-F655DC7EBF31}" presName="parentText" presStyleLbl="node1" presStyleIdx="0" presStyleCnt="1" custScaleY="30781" custLinFactNeighborX="-5745" custLinFactNeighborY="-3502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789677-4E40-430D-8D7F-E6E381813BDB}" type="pres">
      <dgm:prSet presAssocID="{0C6B5704-2433-47A7-8880-F655DC7EBF31}" presName="negativeSpace" presStyleCnt="0"/>
      <dgm:spPr/>
      <dgm:t>
        <a:bodyPr/>
        <a:lstStyle/>
        <a:p>
          <a:endParaRPr lang="es-CL"/>
        </a:p>
      </dgm:t>
    </dgm:pt>
    <dgm:pt modelId="{410F5220-408E-4A1A-961E-08C05E95DEA0}" type="pres">
      <dgm:prSet presAssocID="{0C6B5704-2433-47A7-8880-F655DC7EBF31}" presName="childText" presStyleLbl="conFgAcc1" presStyleIdx="0" presStyleCnt="1" custScaleY="556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34F20741-45F1-4989-86CF-2D904CED4DD4}" srcId="{0C6B5704-2433-47A7-8880-F655DC7EBF31}" destId="{6A2AB275-0C42-47A3-AB7A-4141DC9F9804}" srcOrd="0" destOrd="0" parTransId="{7E134425-F8D2-4C2C-9EBE-9B5B7CCAB157}" sibTransId="{13C89BBD-F013-47AE-904C-974CDEBBA09F}"/>
    <dgm:cxn modelId="{634C5895-C393-4409-AFF3-CBA7171C1205}" srcId="{0C6B5704-2433-47A7-8880-F655DC7EBF31}" destId="{76644914-BF9E-4FA1-837F-037D9AA6B37D}" srcOrd="1" destOrd="0" parTransId="{AEF9940F-2A28-4814-8D22-165749AD5043}" sibTransId="{257386A8-F4DE-4B8C-91D1-1D005E1AA6AB}"/>
    <dgm:cxn modelId="{B0657EC1-1E00-4365-A11D-28D3300F77C2}" type="presOf" srcId="{FCD6C68F-EC8D-4289-B6BB-B5883302577B}" destId="{410F5220-408E-4A1A-961E-08C05E95DEA0}" srcOrd="0" destOrd="2" presId="urn:microsoft.com/office/officeart/2005/8/layout/list1"/>
    <dgm:cxn modelId="{5E9FA7F8-4DE1-4D95-A453-7036F027A70C}" srcId="{7D32DCA6-99DB-4710-AF3B-D6ADD30DCD1C}" destId="{0C6B5704-2433-47A7-8880-F655DC7EBF31}" srcOrd="0" destOrd="0" parTransId="{0ABB3C58-4E2E-4D3E-ACB5-AEA89AF82CF4}" sibTransId="{5D074126-FA12-4FD6-BAF2-E04A3E65AD1E}"/>
    <dgm:cxn modelId="{7CCA5D7D-404A-446F-829D-6A8BF262C0B0}" type="presOf" srcId="{6A2AB275-0C42-47A3-AB7A-4141DC9F9804}" destId="{410F5220-408E-4A1A-961E-08C05E95DEA0}" srcOrd="0" destOrd="0" presId="urn:microsoft.com/office/officeart/2005/8/layout/list1"/>
    <dgm:cxn modelId="{01080BB8-6A61-4C67-8792-2F7558473C2B}" type="presOf" srcId="{76644914-BF9E-4FA1-837F-037D9AA6B37D}" destId="{410F5220-408E-4A1A-961E-08C05E95DEA0}" srcOrd="0" destOrd="1" presId="urn:microsoft.com/office/officeart/2005/8/layout/list1"/>
    <dgm:cxn modelId="{4DCCFA0E-1566-4FE3-B301-15D8F76FCFD8}" srcId="{0C6B5704-2433-47A7-8880-F655DC7EBF31}" destId="{FCD6C68F-EC8D-4289-B6BB-B5883302577B}" srcOrd="2" destOrd="0" parTransId="{DCB96D89-CD0D-4196-B95A-B26751584096}" sibTransId="{FED77FA1-CEF8-4879-851A-CCAC3DDFF362}"/>
    <dgm:cxn modelId="{68E0802F-5F07-4200-828C-3D0F17D537FA}" type="presOf" srcId="{7D32DCA6-99DB-4710-AF3B-D6ADD30DCD1C}" destId="{387D21ED-55FA-4C52-9592-5B91AAB0B910}" srcOrd="0" destOrd="0" presId="urn:microsoft.com/office/officeart/2005/8/layout/list1"/>
    <dgm:cxn modelId="{11642EC8-39EC-4C79-85EE-5AB276A1E80A}" type="presOf" srcId="{367176B5-10AC-4604-A33F-1F28D6EF4CCF}" destId="{410F5220-408E-4A1A-961E-08C05E95DEA0}" srcOrd="0" destOrd="3" presId="urn:microsoft.com/office/officeart/2005/8/layout/list1"/>
    <dgm:cxn modelId="{DF404DFB-667C-4D68-88F3-7E5123ED7E8D}" type="presOf" srcId="{0C6B5704-2433-47A7-8880-F655DC7EBF31}" destId="{C8738D8B-1DD1-4420-89DE-DAC7BB58368D}" srcOrd="1" destOrd="0" presId="urn:microsoft.com/office/officeart/2005/8/layout/list1"/>
    <dgm:cxn modelId="{461F572B-5C1E-41D0-AB3C-96AABADD8989}" srcId="{0C6B5704-2433-47A7-8880-F655DC7EBF31}" destId="{367176B5-10AC-4604-A33F-1F28D6EF4CCF}" srcOrd="3" destOrd="0" parTransId="{4C912D0C-744D-4D44-B8CE-C328727987CE}" sibTransId="{C9BC73C6-5F9F-4859-BE00-7CFD02B552B5}"/>
    <dgm:cxn modelId="{654FF043-06ED-41E0-8304-9DC8FA356ED5}" type="presOf" srcId="{0C6B5704-2433-47A7-8880-F655DC7EBF31}" destId="{4E0A03B0-B6DC-4FAE-96E6-227393E858B0}" srcOrd="0" destOrd="0" presId="urn:microsoft.com/office/officeart/2005/8/layout/list1"/>
    <dgm:cxn modelId="{236EC573-7AAC-4378-B782-9D4C1DCE9C6A}" type="presParOf" srcId="{387D21ED-55FA-4C52-9592-5B91AAB0B910}" destId="{8D296A4D-16FD-4C97-9889-BA78AD97588D}" srcOrd="0" destOrd="0" presId="urn:microsoft.com/office/officeart/2005/8/layout/list1"/>
    <dgm:cxn modelId="{74DD36FD-72CD-4B45-A34E-2FBB71F49766}" type="presParOf" srcId="{8D296A4D-16FD-4C97-9889-BA78AD97588D}" destId="{4E0A03B0-B6DC-4FAE-96E6-227393E858B0}" srcOrd="0" destOrd="0" presId="urn:microsoft.com/office/officeart/2005/8/layout/list1"/>
    <dgm:cxn modelId="{24B8861C-D684-40C8-B7B9-41D0AB8F2889}" type="presParOf" srcId="{8D296A4D-16FD-4C97-9889-BA78AD97588D}" destId="{C8738D8B-1DD1-4420-89DE-DAC7BB58368D}" srcOrd="1" destOrd="0" presId="urn:microsoft.com/office/officeart/2005/8/layout/list1"/>
    <dgm:cxn modelId="{61CA7649-3346-4B91-B3D9-CE5A79776941}" type="presParOf" srcId="{387D21ED-55FA-4C52-9592-5B91AAB0B910}" destId="{40789677-4E40-430D-8D7F-E6E381813BDB}" srcOrd="1" destOrd="0" presId="urn:microsoft.com/office/officeart/2005/8/layout/list1"/>
    <dgm:cxn modelId="{BE99BADD-A057-4747-8C25-2614AAAD3D78}" type="presParOf" srcId="{387D21ED-55FA-4C52-9592-5B91AAB0B910}" destId="{410F5220-408E-4A1A-961E-08C05E95DEA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B923C6-E733-494C-80D9-E741E6E7010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775E270A-8BCC-4B23-981B-6F1B46A584F4}">
      <dgm:prSet phldrT="[Texto]" custT="1"/>
      <dgm:spPr/>
      <dgm:t>
        <a:bodyPr/>
        <a:lstStyle/>
        <a:p>
          <a:r>
            <a:rPr lang="es-CL" sz="1050" b="1" dirty="0">
              <a:latin typeface="Calibri" panose="020F0502020204030204" pitchFamily="34" charset="0"/>
            </a:rPr>
            <a:t>Una vez Finalizado el Proyecto, se deben realizar los </a:t>
          </a:r>
          <a:r>
            <a:rPr lang="es-CL" sz="1050" b="1" dirty="0" smtClean="0">
              <a:latin typeface="Calibri" panose="020F0502020204030204" pitchFamily="34" charset="0"/>
            </a:rPr>
            <a:t>reintegros a CONICYT</a:t>
          </a:r>
          <a:r>
            <a:rPr lang="es-CL" sz="1050" b="1" dirty="0">
              <a:latin typeface="Calibri" panose="020F0502020204030204" pitchFamily="34" charset="0"/>
            </a:rPr>
            <a:t>.</a:t>
          </a:r>
        </a:p>
      </dgm:t>
    </dgm:pt>
    <dgm:pt modelId="{2B9D557D-DDEA-4609-A606-6C79F93C3B44}" type="parTrans" cxnId="{FA0521D1-AC6E-4BEC-A7E0-2E4CB5602179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3153499D-D615-4AC7-A1A8-7039B21190A2}" type="sibTrans" cxnId="{FA0521D1-AC6E-4BEC-A7E0-2E4CB5602179}">
      <dgm:prSet custT="1"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87D6167C-A7CF-48E2-B793-B6024FD155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Banco		: Banco Estado</a:t>
          </a:r>
        </a:p>
      </dgm:t>
    </dgm:pt>
    <dgm:pt modelId="{AD886397-64BD-4E04-8B98-9BF1F5495E5D}" type="parTrans" cxnId="{130E14A3-25D1-48A4-805B-B8B38395B11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3A876107-632A-4CC3-9D64-2FBC07BA8631}" type="sibTrans" cxnId="{130E14A3-25D1-48A4-805B-B8B38395B11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36A3BB7E-0F6F-4DA9-A616-BE46A37B671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Tipo de Cuenta	: Cuenta Corriente</a:t>
          </a:r>
        </a:p>
      </dgm:t>
    </dgm:pt>
    <dgm:pt modelId="{72BDD29A-D375-415B-AEB4-81588BAA6EA6}" type="parTrans" cxnId="{35D8565A-7D23-44E3-810A-536875443DB4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ACD8A9D2-25C3-48A0-973A-E8CDA7F4BABD}" type="sibTrans" cxnId="{35D8565A-7D23-44E3-810A-536875443DB4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8881B007-F177-4391-9A15-096B08EED7D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N° de Cuenta	: 9019871</a:t>
          </a:r>
        </a:p>
      </dgm:t>
    </dgm:pt>
    <dgm:pt modelId="{A7246823-104A-4DE5-9EDE-A630F5FBF8DE}" type="parTrans" cxnId="{674E77CD-454E-4094-920B-5E685EAB4F6B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F6CC6B72-9D48-4353-863B-27803DA6F405}" type="sibTrans" cxnId="{674E77CD-454E-4094-920B-5E685EAB4F6B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5BCF5331-9E5E-4727-A856-B3514B5D6EF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RUT CONICYT	: 60.915.000-9</a:t>
          </a:r>
        </a:p>
      </dgm:t>
    </dgm:pt>
    <dgm:pt modelId="{B87E390E-3F01-42C2-8ED0-642A2D4CAC8D}" type="parTrans" cxnId="{E549A466-55E6-4806-A741-D23C25E367E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B26B29FA-ABFB-4B46-A1BA-6E3AB16764E0}" type="sibTrans" cxnId="{E549A466-55E6-4806-A741-D23C25E367E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CF5B030F-1406-438F-B64F-FC61ECA20B0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50" dirty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50" dirty="0">
            <a:latin typeface="Calibri" panose="020F0502020204030204" pitchFamily="34" charset="0"/>
          </a:endParaRPr>
        </a:p>
      </dgm:t>
    </dgm:pt>
    <dgm:pt modelId="{B353A616-AB6D-4AD4-9005-55574978BA22}" type="parTrans" cxnId="{0285FC2D-C006-400D-B2B9-EF04D77F377F}">
      <dgm:prSet/>
      <dgm:spPr/>
      <dgm:t>
        <a:bodyPr/>
        <a:lstStyle/>
        <a:p>
          <a:endParaRPr lang="es-CL" sz="1050"/>
        </a:p>
      </dgm:t>
    </dgm:pt>
    <dgm:pt modelId="{402634B9-A1B3-4C4F-B477-02A9713CA51A}" type="sibTrans" cxnId="{0285FC2D-C006-400D-B2B9-EF04D77F377F}">
      <dgm:prSet/>
      <dgm:spPr/>
      <dgm:t>
        <a:bodyPr/>
        <a:lstStyle/>
        <a:p>
          <a:endParaRPr lang="es-CL" sz="1050"/>
        </a:p>
      </dgm:t>
    </dgm:pt>
    <dgm:pt modelId="{7AEA0069-4746-4347-8379-3C3177191F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Titular		: CONICYT – FONDEF</a:t>
          </a:r>
        </a:p>
      </dgm:t>
    </dgm:pt>
    <dgm:pt modelId="{4F65B88B-B961-45F1-AA31-1D3E455AAF62}" type="parTrans" cxnId="{236154E3-E217-4BBE-BA87-53C2A0605ABA}">
      <dgm:prSet/>
      <dgm:spPr/>
      <dgm:t>
        <a:bodyPr/>
        <a:lstStyle/>
        <a:p>
          <a:endParaRPr lang="es-CL" sz="1050"/>
        </a:p>
      </dgm:t>
    </dgm:pt>
    <dgm:pt modelId="{BB648A01-AE83-49F2-8EA0-952A4124C3DA}" type="sibTrans" cxnId="{236154E3-E217-4BBE-BA87-53C2A0605ABA}">
      <dgm:prSet/>
      <dgm:spPr/>
      <dgm:t>
        <a:bodyPr/>
        <a:lstStyle/>
        <a:p>
          <a:endParaRPr lang="es-CL" sz="1050"/>
        </a:p>
      </dgm:t>
    </dgm:pt>
    <dgm:pt modelId="{6DE7A3F4-916D-47C5-A284-278E3704F16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L" sz="1050" dirty="0">
            <a:latin typeface="Calibri" panose="020F0502020204030204" pitchFamily="34" charset="0"/>
          </a:endParaRPr>
        </a:p>
      </dgm:t>
    </dgm:pt>
    <dgm:pt modelId="{FFEC8940-9D35-4FE7-B248-9E8A0447E1B1}" type="parTrans" cxnId="{B1CB816B-F9ED-4FBC-AC9A-96AFD9193FEB}">
      <dgm:prSet/>
      <dgm:spPr/>
      <dgm:t>
        <a:bodyPr/>
        <a:lstStyle/>
        <a:p>
          <a:endParaRPr lang="es-CL" sz="1050"/>
        </a:p>
      </dgm:t>
    </dgm:pt>
    <dgm:pt modelId="{294B9086-DB98-4A7F-A8D6-BA7C288C658E}" type="sibTrans" cxnId="{B1CB816B-F9ED-4FBC-AC9A-96AFD9193FEB}">
      <dgm:prSet/>
      <dgm:spPr/>
      <dgm:t>
        <a:bodyPr/>
        <a:lstStyle/>
        <a:p>
          <a:endParaRPr lang="es-CL" sz="1050"/>
        </a:p>
      </dgm:t>
    </dgm:pt>
    <dgm:pt modelId="{E5355DBB-C658-4A5E-9E4B-8C4DB2F99195}">
      <dgm:prSet phldrT="[Texto]" custT="1"/>
      <dgm:spPr/>
      <dgm:t>
        <a:bodyPr/>
        <a:lstStyle/>
        <a:p>
          <a:r>
            <a:rPr lang="es-CL" sz="1050" b="1" dirty="0" smtClean="0">
              <a:latin typeface="Calibri" panose="020F0502020204030204" pitchFamily="34" charset="0"/>
            </a:rPr>
            <a:t>Saldo no Declarado en Plataforma S+C</a:t>
          </a:r>
          <a:endParaRPr lang="es-CL" sz="1050" b="1" dirty="0">
            <a:latin typeface="Calibri" panose="020F0502020204030204" pitchFamily="34" charset="0"/>
          </a:endParaRPr>
        </a:p>
      </dgm:t>
    </dgm:pt>
    <dgm:pt modelId="{65563180-A292-4C42-94C5-9D50D31D429C}" type="parTrans" cxnId="{8D7EEE93-A176-4BCB-A4E8-96A6F96A421D}">
      <dgm:prSet/>
      <dgm:spPr/>
      <dgm:t>
        <a:bodyPr/>
        <a:lstStyle/>
        <a:p>
          <a:endParaRPr lang="es-CL" sz="1050"/>
        </a:p>
      </dgm:t>
    </dgm:pt>
    <dgm:pt modelId="{A5FEB1D1-5A71-4269-90E4-742837BAA495}" type="sibTrans" cxnId="{8D7EEE93-A176-4BCB-A4E8-96A6F96A421D}">
      <dgm:prSet/>
      <dgm:spPr/>
      <dgm:t>
        <a:bodyPr/>
        <a:lstStyle/>
        <a:p>
          <a:endParaRPr lang="es-CL" sz="1050"/>
        </a:p>
      </dgm:t>
    </dgm:pt>
    <dgm:pt modelId="{FFC22569-D3DC-4478-A588-99C98E54D8C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b="0" dirty="0">
              <a:latin typeface="Calibri" panose="020F0502020204030204" pitchFamily="34" charset="0"/>
            </a:rPr>
            <a:t> 30 días a contar del envió de la ultima declaración de gastos.</a:t>
          </a:r>
          <a:r>
            <a:rPr lang="es-CL" sz="1050" dirty="0">
              <a:latin typeface="Calibri" panose="020F0502020204030204" pitchFamily="34" charset="0"/>
            </a:rPr>
            <a:t>	</a:t>
          </a:r>
        </a:p>
      </dgm:t>
    </dgm:pt>
    <dgm:pt modelId="{BECFFA95-6A3B-4470-9B59-6FD2812FD1D2}" type="parTrans" cxnId="{DC83E9B6-07CE-47CF-A3F5-5AD540CC2A18}">
      <dgm:prSet/>
      <dgm:spPr/>
      <dgm:t>
        <a:bodyPr/>
        <a:lstStyle/>
        <a:p>
          <a:endParaRPr lang="es-CL" sz="1050"/>
        </a:p>
      </dgm:t>
    </dgm:pt>
    <dgm:pt modelId="{6B87AF13-7234-47A9-A10F-80648E838921}" type="sibTrans" cxnId="{DC83E9B6-07CE-47CF-A3F5-5AD540CC2A18}">
      <dgm:prSet/>
      <dgm:spPr/>
      <dgm:t>
        <a:bodyPr/>
        <a:lstStyle/>
        <a:p>
          <a:endParaRPr lang="es-CL" sz="1050"/>
        </a:p>
      </dgm:t>
    </dgm:pt>
    <dgm:pt modelId="{1E86A649-98CE-4484-9CB4-C54BC57D9493}" type="pres">
      <dgm:prSet presAssocID="{3AB923C6-E733-494C-80D9-E741E6E701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0049EFB-FC54-4B51-B194-182243B424E1}" type="pres">
      <dgm:prSet presAssocID="{E5355DBB-C658-4A5E-9E4B-8C4DB2F99195}" presName="parentLin" presStyleCnt="0"/>
      <dgm:spPr/>
    </dgm:pt>
    <dgm:pt modelId="{E6938FD4-E1D6-4DFD-B960-B29EC84D0DB8}" type="pres">
      <dgm:prSet presAssocID="{E5355DBB-C658-4A5E-9E4B-8C4DB2F99195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6C684E7B-96D4-4FE8-93BF-043BBEB4FD5B}" type="pres">
      <dgm:prSet presAssocID="{E5355DBB-C658-4A5E-9E4B-8C4DB2F9919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CD5D72-CD3F-4124-8335-F7FD9A65919B}" type="pres">
      <dgm:prSet presAssocID="{E5355DBB-C658-4A5E-9E4B-8C4DB2F99195}" presName="negativeSpace" presStyleCnt="0"/>
      <dgm:spPr/>
    </dgm:pt>
    <dgm:pt modelId="{40906CBA-8152-44AC-9B92-CA3B76C907A9}" type="pres">
      <dgm:prSet presAssocID="{E5355DBB-C658-4A5E-9E4B-8C4DB2F9919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ADBC15CD-7F91-466D-9D85-819DC57C65C2}" type="pres">
      <dgm:prSet presAssocID="{A5FEB1D1-5A71-4269-90E4-742837BAA495}" presName="spaceBetweenRectangles" presStyleCnt="0"/>
      <dgm:spPr/>
    </dgm:pt>
    <dgm:pt modelId="{179FDED3-5C38-4D4D-8092-AED1609C6DAF}" type="pres">
      <dgm:prSet presAssocID="{775E270A-8BCC-4B23-981B-6F1B46A584F4}" presName="parentLin" presStyleCnt="0"/>
      <dgm:spPr/>
    </dgm:pt>
    <dgm:pt modelId="{10BCB336-C660-4607-BFD5-7247059800D6}" type="pres">
      <dgm:prSet presAssocID="{775E270A-8BCC-4B23-981B-6F1B46A584F4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549801D-65CC-4ECF-AEA2-F964DFDA61D3}" type="pres">
      <dgm:prSet presAssocID="{775E270A-8BCC-4B23-981B-6F1B46A584F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1E5E41-EEE2-442B-9843-D757363C3C6A}" type="pres">
      <dgm:prSet presAssocID="{775E270A-8BCC-4B23-981B-6F1B46A584F4}" presName="negativeSpace" presStyleCnt="0"/>
      <dgm:spPr/>
    </dgm:pt>
    <dgm:pt modelId="{CC810283-68A0-46FE-881B-784D377E7CBD}" type="pres">
      <dgm:prSet presAssocID="{775E270A-8BCC-4B23-981B-6F1B46A584F4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E782D3A0-BC5C-4687-BE08-3678F7CD7A3B}" type="presOf" srcId="{E5355DBB-C658-4A5E-9E4B-8C4DB2F99195}" destId="{6C684E7B-96D4-4FE8-93BF-043BBEB4FD5B}" srcOrd="1" destOrd="0" presId="urn:microsoft.com/office/officeart/2005/8/layout/list1"/>
    <dgm:cxn modelId="{C5D907A8-5C39-4A41-948B-676C9F4EE613}" type="presOf" srcId="{775E270A-8BCC-4B23-981B-6F1B46A584F4}" destId="{0549801D-65CC-4ECF-AEA2-F964DFDA61D3}" srcOrd="1" destOrd="0" presId="urn:microsoft.com/office/officeart/2005/8/layout/list1"/>
    <dgm:cxn modelId="{FA0521D1-AC6E-4BEC-A7E0-2E4CB5602179}" srcId="{3AB923C6-E733-494C-80D9-E741E6E7010A}" destId="{775E270A-8BCC-4B23-981B-6F1B46A584F4}" srcOrd="1" destOrd="0" parTransId="{2B9D557D-DDEA-4609-A606-6C79F93C3B44}" sibTransId="{3153499D-D615-4AC7-A1A8-7039B21190A2}"/>
    <dgm:cxn modelId="{35D8565A-7D23-44E3-810A-536875443DB4}" srcId="{775E270A-8BCC-4B23-981B-6F1B46A584F4}" destId="{36A3BB7E-0F6F-4DA9-A616-BE46A37B6719}" srcOrd="4" destOrd="0" parTransId="{72BDD29A-D375-415B-AEB4-81588BAA6EA6}" sibTransId="{ACD8A9D2-25C3-48A0-973A-E8CDA7F4BABD}"/>
    <dgm:cxn modelId="{674E77CD-454E-4094-920B-5E685EAB4F6B}" srcId="{775E270A-8BCC-4B23-981B-6F1B46A584F4}" destId="{8881B007-F177-4391-9A15-096B08EED7D2}" srcOrd="5" destOrd="0" parTransId="{A7246823-104A-4DE5-9EDE-A630F5FBF8DE}" sibTransId="{F6CC6B72-9D48-4353-863B-27803DA6F405}"/>
    <dgm:cxn modelId="{0285FC2D-C006-400D-B2B9-EF04D77F377F}" srcId="{775E270A-8BCC-4B23-981B-6F1B46A584F4}" destId="{CF5B030F-1406-438F-B64F-FC61ECA20B05}" srcOrd="0" destOrd="0" parTransId="{B353A616-AB6D-4AD4-9005-55574978BA22}" sibTransId="{402634B9-A1B3-4C4F-B477-02A9713CA51A}"/>
    <dgm:cxn modelId="{265B7A1D-CBA8-46A3-ABA4-99A9C73B3811}" type="presOf" srcId="{E5355DBB-C658-4A5E-9E4B-8C4DB2F99195}" destId="{E6938FD4-E1D6-4DFD-B960-B29EC84D0DB8}" srcOrd="0" destOrd="0" presId="urn:microsoft.com/office/officeart/2005/8/layout/list1"/>
    <dgm:cxn modelId="{FB9E86F3-28AD-4EDF-B9CE-6FF5B3B63D08}" type="presOf" srcId="{36A3BB7E-0F6F-4DA9-A616-BE46A37B6719}" destId="{CC810283-68A0-46FE-881B-784D377E7CBD}" srcOrd="0" destOrd="4" presId="urn:microsoft.com/office/officeart/2005/8/layout/list1"/>
    <dgm:cxn modelId="{B1CB816B-F9ED-4FBC-AC9A-96AFD9193FEB}" srcId="{775E270A-8BCC-4B23-981B-6F1B46A584F4}" destId="{6DE7A3F4-916D-47C5-A284-278E3704F164}" srcOrd="1" destOrd="0" parTransId="{FFEC8940-9D35-4FE7-B248-9E8A0447E1B1}" sibTransId="{294B9086-DB98-4A7F-A8D6-BA7C288C658E}"/>
    <dgm:cxn modelId="{28E667E3-690B-45C1-878C-DEE656361C0A}" type="presOf" srcId="{3AB923C6-E733-494C-80D9-E741E6E7010A}" destId="{1E86A649-98CE-4484-9CB4-C54BC57D9493}" srcOrd="0" destOrd="0" presId="urn:microsoft.com/office/officeart/2005/8/layout/list1"/>
    <dgm:cxn modelId="{A90968FF-05BF-4E0A-95B9-730E663C20A0}" type="presOf" srcId="{8881B007-F177-4391-9A15-096B08EED7D2}" destId="{CC810283-68A0-46FE-881B-784D377E7CBD}" srcOrd="0" destOrd="5" presId="urn:microsoft.com/office/officeart/2005/8/layout/list1"/>
    <dgm:cxn modelId="{99E53FC7-62A6-4D97-8D59-02271DEB8AF4}" type="presOf" srcId="{FFC22569-D3DC-4478-A588-99C98E54D8C1}" destId="{40906CBA-8152-44AC-9B92-CA3B76C907A9}" srcOrd="0" destOrd="0" presId="urn:microsoft.com/office/officeart/2005/8/layout/list1"/>
    <dgm:cxn modelId="{C23118E0-A992-4312-8FF7-376C1A0FFA54}" type="presOf" srcId="{87D6167C-A7CF-48E2-B793-B6024FD15552}" destId="{CC810283-68A0-46FE-881B-784D377E7CBD}" srcOrd="0" destOrd="3" presId="urn:microsoft.com/office/officeart/2005/8/layout/list1"/>
    <dgm:cxn modelId="{66FA7272-01A3-46CA-9B90-89E20CF65CA2}" type="presOf" srcId="{775E270A-8BCC-4B23-981B-6F1B46A584F4}" destId="{10BCB336-C660-4607-BFD5-7247059800D6}" srcOrd="0" destOrd="0" presId="urn:microsoft.com/office/officeart/2005/8/layout/list1"/>
    <dgm:cxn modelId="{130E14A3-25D1-48A4-805B-B8B38395B111}" srcId="{775E270A-8BCC-4B23-981B-6F1B46A584F4}" destId="{87D6167C-A7CF-48E2-B793-B6024FD15552}" srcOrd="3" destOrd="0" parTransId="{AD886397-64BD-4E04-8B98-9BF1F5495E5D}" sibTransId="{3A876107-632A-4CC3-9D64-2FBC07BA8631}"/>
    <dgm:cxn modelId="{DC83E9B6-07CE-47CF-A3F5-5AD540CC2A18}" srcId="{E5355DBB-C658-4A5E-9E4B-8C4DB2F99195}" destId="{FFC22569-D3DC-4478-A588-99C98E54D8C1}" srcOrd="0" destOrd="0" parTransId="{BECFFA95-6A3B-4470-9B59-6FD2812FD1D2}" sibTransId="{6B87AF13-7234-47A9-A10F-80648E838921}"/>
    <dgm:cxn modelId="{57E0D988-37DB-4200-A3CD-39AAD0E5D216}" type="presOf" srcId="{5BCF5331-9E5E-4727-A856-B3514B5D6EFE}" destId="{CC810283-68A0-46FE-881B-784D377E7CBD}" srcOrd="0" destOrd="6" presId="urn:microsoft.com/office/officeart/2005/8/layout/list1"/>
    <dgm:cxn modelId="{9803FB94-F378-4AA8-BE78-5D1BC3B26748}" type="presOf" srcId="{7AEA0069-4746-4347-8379-3C3177191FC8}" destId="{CC810283-68A0-46FE-881B-784D377E7CBD}" srcOrd="0" destOrd="2" presId="urn:microsoft.com/office/officeart/2005/8/layout/list1"/>
    <dgm:cxn modelId="{2724DF5A-D909-4342-8575-8E321286A49E}" type="presOf" srcId="{CF5B030F-1406-438F-B64F-FC61ECA20B05}" destId="{CC810283-68A0-46FE-881B-784D377E7CBD}" srcOrd="0" destOrd="0" presId="urn:microsoft.com/office/officeart/2005/8/layout/list1"/>
    <dgm:cxn modelId="{8D7EEE93-A176-4BCB-A4E8-96A6F96A421D}" srcId="{3AB923C6-E733-494C-80D9-E741E6E7010A}" destId="{E5355DBB-C658-4A5E-9E4B-8C4DB2F99195}" srcOrd="0" destOrd="0" parTransId="{65563180-A292-4C42-94C5-9D50D31D429C}" sibTransId="{A5FEB1D1-5A71-4269-90E4-742837BAA495}"/>
    <dgm:cxn modelId="{236154E3-E217-4BBE-BA87-53C2A0605ABA}" srcId="{775E270A-8BCC-4B23-981B-6F1B46A584F4}" destId="{7AEA0069-4746-4347-8379-3C3177191FC8}" srcOrd="2" destOrd="0" parTransId="{4F65B88B-B961-45F1-AA31-1D3E455AAF62}" sibTransId="{BB648A01-AE83-49F2-8EA0-952A4124C3DA}"/>
    <dgm:cxn modelId="{952D8E2E-09B1-4793-AF5A-3D1EDFA4882F}" type="presOf" srcId="{6DE7A3F4-916D-47C5-A284-278E3704F164}" destId="{CC810283-68A0-46FE-881B-784D377E7CBD}" srcOrd="0" destOrd="1" presId="urn:microsoft.com/office/officeart/2005/8/layout/list1"/>
    <dgm:cxn modelId="{E549A466-55E6-4806-A741-D23C25E367E1}" srcId="{775E270A-8BCC-4B23-981B-6F1B46A584F4}" destId="{5BCF5331-9E5E-4727-A856-B3514B5D6EFE}" srcOrd="6" destOrd="0" parTransId="{B87E390E-3F01-42C2-8ED0-642A2D4CAC8D}" sibTransId="{B26B29FA-ABFB-4B46-A1BA-6E3AB16764E0}"/>
    <dgm:cxn modelId="{0A41BC8F-E21C-4F98-A03E-07451222E330}" type="presParOf" srcId="{1E86A649-98CE-4484-9CB4-C54BC57D9493}" destId="{70049EFB-FC54-4B51-B194-182243B424E1}" srcOrd="0" destOrd="0" presId="urn:microsoft.com/office/officeart/2005/8/layout/list1"/>
    <dgm:cxn modelId="{B0AE1C0F-D665-4684-BF5E-D4B05172FAD8}" type="presParOf" srcId="{70049EFB-FC54-4B51-B194-182243B424E1}" destId="{E6938FD4-E1D6-4DFD-B960-B29EC84D0DB8}" srcOrd="0" destOrd="0" presId="urn:microsoft.com/office/officeart/2005/8/layout/list1"/>
    <dgm:cxn modelId="{906A6069-B969-40EE-A767-4842DB87776A}" type="presParOf" srcId="{70049EFB-FC54-4B51-B194-182243B424E1}" destId="{6C684E7B-96D4-4FE8-93BF-043BBEB4FD5B}" srcOrd="1" destOrd="0" presId="urn:microsoft.com/office/officeart/2005/8/layout/list1"/>
    <dgm:cxn modelId="{95D0DD02-644B-4E69-92FD-B180E04849AD}" type="presParOf" srcId="{1E86A649-98CE-4484-9CB4-C54BC57D9493}" destId="{69CD5D72-CD3F-4124-8335-F7FD9A65919B}" srcOrd="1" destOrd="0" presId="urn:microsoft.com/office/officeart/2005/8/layout/list1"/>
    <dgm:cxn modelId="{507820C3-F937-48DE-B111-EC965DEC34DD}" type="presParOf" srcId="{1E86A649-98CE-4484-9CB4-C54BC57D9493}" destId="{40906CBA-8152-44AC-9B92-CA3B76C907A9}" srcOrd="2" destOrd="0" presId="urn:microsoft.com/office/officeart/2005/8/layout/list1"/>
    <dgm:cxn modelId="{9F986532-98BA-4961-9DE0-C070C47CF9C4}" type="presParOf" srcId="{1E86A649-98CE-4484-9CB4-C54BC57D9493}" destId="{ADBC15CD-7F91-466D-9D85-819DC57C65C2}" srcOrd="3" destOrd="0" presId="urn:microsoft.com/office/officeart/2005/8/layout/list1"/>
    <dgm:cxn modelId="{88101AB2-1EE6-4663-8523-7E3101AFA9EB}" type="presParOf" srcId="{1E86A649-98CE-4484-9CB4-C54BC57D9493}" destId="{179FDED3-5C38-4D4D-8092-AED1609C6DAF}" srcOrd="4" destOrd="0" presId="urn:microsoft.com/office/officeart/2005/8/layout/list1"/>
    <dgm:cxn modelId="{DA2DE694-B7BA-4D29-BAA9-88515B156A5B}" type="presParOf" srcId="{179FDED3-5C38-4D4D-8092-AED1609C6DAF}" destId="{10BCB336-C660-4607-BFD5-7247059800D6}" srcOrd="0" destOrd="0" presId="urn:microsoft.com/office/officeart/2005/8/layout/list1"/>
    <dgm:cxn modelId="{271D6EAC-1117-4EFF-95F1-7B59BB274197}" type="presParOf" srcId="{179FDED3-5C38-4D4D-8092-AED1609C6DAF}" destId="{0549801D-65CC-4ECF-AEA2-F964DFDA61D3}" srcOrd="1" destOrd="0" presId="urn:microsoft.com/office/officeart/2005/8/layout/list1"/>
    <dgm:cxn modelId="{566C2C00-D27A-443F-B80E-486A2862BAA6}" type="presParOf" srcId="{1E86A649-98CE-4484-9CB4-C54BC57D9493}" destId="{961E5E41-EEE2-442B-9843-D757363C3C6A}" srcOrd="5" destOrd="0" presId="urn:microsoft.com/office/officeart/2005/8/layout/list1"/>
    <dgm:cxn modelId="{11376CC8-557F-4246-87DD-A9F31D887ADC}" type="presParOf" srcId="{1E86A649-98CE-4484-9CB4-C54BC57D9493}" destId="{CC810283-68A0-46FE-881B-784D377E7C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6CDA559-D2C6-4A60-9002-AB2121692C2C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200" b="1" dirty="0" smtClean="0">
              <a:latin typeface="Calibri" panose="020F0502020204030204" pitchFamily="34" charset="0"/>
            </a:rPr>
            <a:t>enterado sus compromisos</a:t>
          </a:r>
          <a:r>
            <a:rPr lang="es-CL" sz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dirty="0">
            <a:latin typeface="Calibri" panose="020F0502020204030204" pitchFamily="34" charset="0"/>
          </a:endParaRPr>
        </a:p>
      </dgm:t>
    </dgm:pt>
    <dgm:pt modelId="{EB10B0A2-C130-4751-ABA7-02653D798126}" type="parTrans" cxnId="{574DFD4E-DADC-48CC-89D9-FD79DBE857DF}">
      <dgm:prSet/>
      <dgm:spPr/>
      <dgm:t>
        <a:bodyPr/>
        <a:lstStyle/>
        <a:p>
          <a:endParaRPr lang="es-CL" sz="120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079A08CE-6C5C-425B-9F6A-DB1E99089E1E}" type="sibTrans" cxnId="{574DFD4E-DADC-48CC-89D9-FD79DBE857DF}">
      <dgm:prSet custT="1"/>
      <dgm:spPr/>
      <dgm:t>
        <a:bodyPr/>
        <a:lstStyle/>
        <a:p>
          <a:endParaRPr lang="es-CL" sz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E0413CA5-9561-47F1-9DFD-60D1808D8809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proyecto debe enviar la última rendición de cuentas. </a:t>
          </a:r>
          <a:endParaRPr lang="es-CL" sz="1200" dirty="0">
            <a:latin typeface="Calibri" panose="020F0502020204030204" pitchFamily="34" charset="0"/>
          </a:endParaRPr>
        </a:p>
      </dgm:t>
    </dgm:pt>
    <dgm:pt modelId="{F6CD6F6E-563B-423A-9600-BD59635D9E98}" type="parTrans" cxnId="{646CA589-A1E6-45AB-9515-58A6E8A6F634}">
      <dgm:prSet/>
      <dgm:spPr/>
      <dgm:t>
        <a:bodyPr/>
        <a:lstStyle/>
        <a:p>
          <a:endParaRPr lang="es-CL" sz="1200"/>
        </a:p>
      </dgm:t>
    </dgm:pt>
    <dgm:pt modelId="{B2BEA057-7B8C-4AD6-933A-0AF56301D56A}" type="sibTrans" cxnId="{646CA589-A1E6-45AB-9515-58A6E8A6F634}">
      <dgm:prSet custT="1"/>
      <dgm:spPr/>
      <dgm:t>
        <a:bodyPr/>
        <a:lstStyle/>
        <a:p>
          <a:endParaRPr lang="es-CL" sz="1200" dirty="0"/>
        </a:p>
      </dgm:t>
    </dgm:pt>
    <dgm:pt modelId="{F272C2B5-0063-4167-A94D-7886F6DE953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Con la última aplicación de fondos y la revisión de la situación de los aportes, se emite el Informe Final Financiero Contable</a:t>
          </a:r>
          <a:endParaRPr lang="es-CL" sz="1200" dirty="0">
            <a:latin typeface="Calibri" panose="020F0502020204030204" pitchFamily="34" charset="0"/>
          </a:endParaRPr>
        </a:p>
      </dgm:t>
    </dgm:pt>
    <dgm:pt modelId="{48997268-F497-468F-94BB-2E6572C36EBF}" type="parTrans" cxnId="{6942756F-9FB6-492F-AC6F-32AF4D8A7009}">
      <dgm:prSet/>
      <dgm:spPr/>
      <dgm:t>
        <a:bodyPr/>
        <a:lstStyle/>
        <a:p>
          <a:endParaRPr lang="es-CL" sz="1200"/>
        </a:p>
      </dgm:t>
    </dgm:pt>
    <dgm:pt modelId="{EA6272EE-0FB9-4185-8322-0A5A74F7490D}" type="sibTrans" cxnId="{6942756F-9FB6-492F-AC6F-32AF4D8A7009}">
      <dgm:prSet custT="1"/>
      <dgm:spPr/>
      <dgm:t>
        <a:bodyPr/>
        <a:lstStyle/>
        <a:p>
          <a:endParaRPr lang="es-CL" sz="1200" dirty="0"/>
        </a:p>
      </dgm:t>
    </dgm:pt>
    <dgm:pt modelId="{6C567F69-D52B-44C8-9826-6F4FA0BC1C3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dirty="0">
            <a:latin typeface="Calibri" panose="020F0502020204030204" pitchFamily="34" charset="0"/>
          </a:endParaRPr>
        </a:p>
      </dgm:t>
    </dgm:pt>
    <dgm:pt modelId="{7E5157C1-FAE8-468E-9CAF-3E02B714B8EF}" type="parTrans" cxnId="{7A5D94BF-64A9-4D41-A609-AEA3A162E1DB}">
      <dgm:prSet/>
      <dgm:spPr/>
      <dgm:t>
        <a:bodyPr/>
        <a:lstStyle/>
        <a:p>
          <a:endParaRPr lang="es-CL" sz="1200"/>
        </a:p>
      </dgm:t>
    </dgm:pt>
    <dgm:pt modelId="{0DD9AECA-509B-4972-9549-39E96DCEFB75}" type="sibTrans" cxnId="{7A5D94BF-64A9-4D41-A609-AEA3A162E1DB}">
      <dgm:prSet/>
      <dgm:spPr/>
      <dgm:t>
        <a:bodyPr/>
        <a:lstStyle/>
        <a:p>
          <a:endParaRPr lang="es-CL" sz="1200"/>
        </a:p>
      </dgm:t>
    </dgm:pt>
    <dgm:pt modelId="{8040EE39-2804-47FA-874B-740017B44F63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29A3EF-47D6-4510-A4D9-1E339ECD2CC7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34C6F992-7291-4480-8888-95CC2993FB57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47867BB-94F1-47A9-B699-20DE65F53457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0B122A4-60FD-46CB-AE7C-15D66F626104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2C9FA6-7692-46B4-ABB4-A01C468F344F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EFEB91-7A76-4C1E-A5D0-C7560690984F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067089-8FC5-45B2-B0AB-ACA220B9C542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2F7797-07EB-4F28-93EE-A53886B8AA59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EBAE20-94F7-442E-9DA1-DB6E0BC600D0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EA8E60-254F-4E0B-9879-20B86CB18213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92E1A9-7B9B-4E57-9699-AD1008642789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BEAF7E-1E12-4461-9630-3B69B436D974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74DFD4E-DADC-48CC-89D9-FD79DBE857DF}" srcId="{F9303CF4-FC04-44AE-8CC3-E577022E09F9}" destId="{46CDA559-D2C6-4A60-9002-AB2121692C2C}" srcOrd="0" destOrd="0" parTransId="{EB10B0A2-C130-4751-ABA7-02653D798126}" sibTransId="{079A08CE-6C5C-425B-9F6A-DB1E99089E1E}"/>
    <dgm:cxn modelId="{906E1315-E798-41AC-A53C-6156FD86B596}" type="presOf" srcId="{6C567F69-D52B-44C8-9826-6F4FA0BC1C3D}" destId="{7C2C9FA6-7692-46B4-ABB4-A01C468F344F}" srcOrd="0" destOrd="0" presId="urn:microsoft.com/office/officeart/2005/8/layout/vProcess5"/>
    <dgm:cxn modelId="{2C518656-2A32-4299-9A2C-D3D69E64822E}" type="presOf" srcId="{E0413CA5-9561-47F1-9DFD-60D1808D8809}" destId="{FDEA8E60-254F-4E0B-9879-20B86CB18213}" srcOrd="1" destOrd="0" presId="urn:microsoft.com/office/officeart/2005/8/layout/vProcess5"/>
    <dgm:cxn modelId="{86C15510-E8B2-404B-BDB3-C4EB3B63FE7D}" type="presOf" srcId="{F272C2B5-0063-4167-A94D-7886F6DE953D}" destId="{00B122A4-60FD-46CB-AE7C-15D66F626104}" srcOrd="0" destOrd="0" presId="urn:microsoft.com/office/officeart/2005/8/layout/vProcess5"/>
    <dgm:cxn modelId="{7A5D94BF-64A9-4D41-A609-AEA3A162E1DB}" srcId="{F9303CF4-FC04-44AE-8CC3-E577022E09F9}" destId="{6C567F69-D52B-44C8-9826-6F4FA0BC1C3D}" srcOrd="3" destOrd="0" parTransId="{7E5157C1-FAE8-468E-9CAF-3E02B714B8EF}" sibTransId="{0DD9AECA-509B-4972-9549-39E96DCEFB75}"/>
    <dgm:cxn modelId="{A57EDC76-812E-4CFE-B646-2DE9EA84A7E0}" type="presOf" srcId="{079A08CE-6C5C-425B-9F6A-DB1E99089E1E}" destId="{20EFEB91-7A76-4C1E-A5D0-C7560690984F}" srcOrd="0" destOrd="0" presId="urn:microsoft.com/office/officeart/2005/8/layout/vProcess5"/>
    <dgm:cxn modelId="{40307F7E-0723-4758-AAFF-9BDAEEC8CA2E}" type="presOf" srcId="{E0413CA5-9561-47F1-9DFD-60D1808D8809}" destId="{D47867BB-94F1-47A9-B699-20DE65F53457}" srcOrd="0" destOrd="0" presId="urn:microsoft.com/office/officeart/2005/8/layout/vProcess5"/>
    <dgm:cxn modelId="{3A6CB524-3CBD-402D-8F29-ABE48A5E862D}" type="presOf" srcId="{B2BEA057-7B8C-4AD6-933A-0AF56301D56A}" destId="{B7067089-8FC5-45B2-B0AB-ACA220B9C542}" srcOrd="0" destOrd="0" presId="urn:microsoft.com/office/officeart/2005/8/layout/vProcess5"/>
    <dgm:cxn modelId="{B1B61F05-BCD9-4D8B-8676-3204EE42AE09}" type="presOf" srcId="{EA6272EE-0FB9-4185-8322-0A5A74F7490D}" destId="{932F7797-07EB-4F28-93EE-A53886B8AA59}" srcOrd="0" destOrd="0" presId="urn:microsoft.com/office/officeart/2005/8/layout/vProcess5"/>
    <dgm:cxn modelId="{6942756F-9FB6-492F-AC6F-32AF4D8A7009}" srcId="{F9303CF4-FC04-44AE-8CC3-E577022E09F9}" destId="{F272C2B5-0063-4167-A94D-7886F6DE953D}" srcOrd="2" destOrd="0" parTransId="{48997268-F497-468F-94BB-2E6572C36EBF}" sibTransId="{EA6272EE-0FB9-4185-8322-0A5A74F7490D}"/>
    <dgm:cxn modelId="{825F8F78-7DD0-48F3-AB3E-21A22C36EC53}" type="presOf" srcId="{46CDA559-D2C6-4A60-9002-AB2121692C2C}" destId="{34C6F992-7291-4480-8888-95CC2993FB57}" srcOrd="0" destOrd="0" presId="urn:microsoft.com/office/officeart/2005/8/layout/vProcess5"/>
    <dgm:cxn modelId="{E596C9CE-FCA0-4ABE-AE34-E9D9BFD242C4}" type="presOf" srcId="{F9303CF4-FC04-44AE-8CC3-E577022E09F9}" destId="{8040EE39-2804-47FA-874B-740017B44F63}" srcOrd="0" destOrd="0" presId="urn:microsoft.com/office/officeart/2005/8/layout/vProcess5"/>
    <dgm:cxn modelId="{32F3A910-0916-4644-86A3-7CF81B3A31F4}" type="presOf" srcId="{F272C2B5-0063-4167-A94D-7886F6DE953D}" destId="{2A92E1A9-7B9B-4E57-9699-AD1008642789}" srcOrd="1" destOrd="0" presId="urn:microsoft.com/office/officeart/2005/8/layout/vProcess5"/>
    <dgm:cxn modelId="{4D08D288-AE1B-43C8-93E0-4CC6B9F07915}" type="presOf" srcId="{6C567F69-D52B-44C8-9826-6F4FA0BC1C3D}" destId="{91BEAF7E-1E12-4461-9630-3B69B436D974}" srcOrd="1" destOrd="0" presId="urn:microsoft.com/office/officeart/2005/8/layout/vProcess5"/>
    <dgm:cxn modelId="{2018F2D3-CA5F-4887-83C2-0E5D7D116AB7}" type="presOf" srcId="{46CDA559-D2C6-4A60-9002-AB2121692C2C}" destId="{FDEBAE20-94F7-442E-9DA1-DB6E0BC600D0}" srcOrd="1" destOrd="0" presId="urn:microsoft.com/office/officeart/2005/8/layout/vProcess5"/>
    <dgm:cxn modelId="{646CA589-A1E6-45AB-9515-58A6E8A6F634}" srcId="{F9303CF4-FC04-44AE-8CC3-E577022E09F9}" destId="{E0413CA5-9561-47F1-9DFD-60D1808D8809}" srcOrd="1" destOrd="0" parTransId="{F6CD6F6E-563B-423A-9600-BD59635D9E98}" sibTransId="{B2BEA057-7B8C-4AD6-933A-0AF56301D56A}"/>
    <dgm:cxn modelId="{312EDAD8-12AD-4C23-8FFF-46C2FA2ABB96}" type="presParOf" srcId="{8040EE39-2804-47FA-874B-740017B44F63}" destId="{1729A3EF-47D6-4510-A4D9-1E339ECD2CC7}" srcOrd="0" destOrd="0" presId="urn:microsoft.com/office/officeart/2005/8/layout/vProcess5"/>
    <dgm:cxn modelId="{F539630A-F162-405D-89F5-24E6671AFF81}" type="presParOf" srcId="{8040EE39-2804-47FA-874B-740017B44F63}" destId="{34C6F992-7291-4480-8888-95CC2993FB57}" srcOrd="1" destOrd="0" presId="urn:microsoft.com/office/officeart/2005/8/layout/vProcess5"/>
    <dgm:cxn modelId="{7F812AF6-1EE3-4C21-B2D8-1F05656ACB49}" type="presParOf" srcId="{8040EE39-2804-47FA-874B-740017B44F63}" destId="{D47867BB-94F1-47A9-B699-20DE65F53457}" srcOrd="2" destOrd="0" presId="urn:microsoft.com/office/officeart/2005/8/layout/vProcess5"/>
    <dgm:cxn modelId="{F56C6112-921F-409A-9C81-489E6ADDF8DA}" type="presParOf" srcId="{8040EE39-2804-47FA-874B-740017B44F63}" destId="{00B122A4-60FD-46CB-AE7C-15D66F626104}" srcOrd="3" destOrd="0" presId="urn:microsoft.com/office/officeart/2005/8/layout/vProcess5"/>
    <dgm:cxn modelId="{4B331F57-BAC5-4241-BD3C-832795ABF295}" type="presParOf" srcId="{8040EE39-2804-47FA-874B-740017B44F63}" destId="{7C2C9FA6-7692-46B4-ABB4-A01C468F344F}" srcOrd="4" destOrd="0" presId="urn:microsoft.com/office/officeart/2005/8/layout/vProcess5"/>
    <dgm:cxn modelId="{DB2F26E3-993C-4013-8AF6-8D16813B7A47}" type="presParOf" srcId="{8040EE39-2804-47FA-874B-740017B44F63}" destId="{20EFEB91-7A76-4C1E-A5D0-C7560690984F}" srcOrd="5" destOrd="0" presId="urn:microsoft.com/office/officeart/2005/8/layout/vProcess5"/>
    <dgm:cxn modelId="{D4D8CDD0-F90C-45AB-82DC-7A8EC982799F}" type="presParOf" srcId="{8040EE39-2804-47FA-874B-740017B44F63}" destId="{B7067089-8FC5-45B2-B0AB-ACA220B9C542}" srcOrd="6" destOrd="0" presId="urn:microsoft.com/office/officeart/2005/8/layout/vProcess5"/>
    <dgm:cxn modelId="{2AEA71D2-8DBA-427A-91ED-C6C10130005B}" type="presParOf" srcId="{8040EE39-2804-47FA-874B-740017B44F63}" destId="{932F7797-07EB-4F28-93EE-A53886B8AA59}" srcOrd="7" destOrd="0" presId="urn:microsoft.com/office/officeart/2005/8/layout/vProcess5"/>
    <dgm:cxn modelId="{605658E7-9C02-4478-9F76-6996E67414BC}" type="presParOf" srcId="{8040EE39-2804-47FA-874B-740017B44F63}" destId="{FDEBAE20-94F7-442E-9DA1-DB6E0BC600D0}" srcOrd="8" destOrd="0" presId="urn:microsoft.com/office/officeart/2005/8/layout/vProcess5"/>
    <dgm:cxn modelId="{4E3D29F6-CAA1-4171-8AC3-7A737B2A5193}" type="presParOf" srcId="{8040EE39-2804-47FA-874B-740017B44F63}" destId="{FDEA8E60-254F-4E0B-9879-20B86CB18213}" srcOrd="9" destOrd="0" presId="urn:microsoft.com/office/officeart/2005/8/layout/vProcess5"/>
    <dgm:cxn modelId="{B95447D4-ADE5-4A52-87FB-70BD7AB9F251}" type="presParOf" srcId="{8040EE39-2804-47FA-874B-740017B44F63}" destId="{2A92E1A9-7B9B-4E57-9699-AD1008642789}" srcOrd="10" destOrd="0" presId="urn:microsoft.com/office/officeart/2005/8/layout/vProcess5"/>
    <dgm:cxn modelId="{8B3DA3EB-C9B2-4221-A724-1071323C379E}" type="presParOf" srcId="{8040EE39-2804-47FA-874B-740017B44F63}" destId="{91BEAF7E-1E12-4461-9630-3B69B436D9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FEB7-DFEE-45DC-9AAB-B05DDD114CBE}">
      <dsp:nvSpPr>
        <dsp:cNvPr id="0" name=""/>
        <dsp:cNvSpPr/>
      </dsp:nvSpPr>
      <dsp:spPr>
        <a:xfrm>
          <a:off x="0" y="936108"/>
          <a:ext cx="7859216" cy="1296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12420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Contratos empresas asociadas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Firma de resolución de convenio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Informa cuenta corriente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3272" y="999380"/>
        <a:ext cx="7732672" cy="1169590"/>
      </dsp:txXfrm>
    </dsp:sp>
    <dsp:sp modelId="{9786A530-929C-4826-956D-5452222D19E0}">
      <dsp:nvSpPr>
        <dsp:cNvPr id="0" name=""/>
        <dsp:cNvSpPr/>
      </dsp:nvSpPr>
      <dsp:spPr>
        <a:xfrm>
          <a:off x="432048" y="648087"/>
          <a:ext cx="5501451" cy="579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Primer Giro de Fondos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60317" y="676356"/>
        <a:ext cx="5444913" cy="5225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74EB-D52F-40B4-ACC0-FC9F8AB6D196}">
      <dsp:nvSpPr>
        <dsp:cNvPr id="0" name=""/>
        <dsp:cNvSpPr/>
      </dsp:nvSpPr>
      <dsp:spPr>
        <a:xfrm>
          <a:off x="0" y="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1300" y="21300"/>
        <a:ext cx="5625350" cy="684622"/>
      </dsp:txXfrm>
    </dsp:sp>
    <dsp:sp modelId="{A64DBCA6-9811-4E56-BD6C-612EAA806267}">
      <dsp:nvSpPr>
        <dsp:cNvPr id="0" name=""/>
        <dsp:cNvSpPr/>
      </dsp:nvSpPr>
      <dsp:spPr>
        <a:xfrm>
          <a:off x="485028" y="82822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siempre deben estar inventariados por la institución beneficiaria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06328" y="849525"/>
        <a:ext cx="5494842" cy="684622"/>
      </dsp:txXfrm>
    </dsp:sp>
    <dsp:sp modelId="{9F897587-5937-4C74-BF51-D4600EBE7B1E}">
      <dsp:nvSpPr>
        <dsp:cNvPr id="0" name=""/>
        <dsp:cNvSpPr/>
      </dsp:nvSpPr>
      <dsp:spPr>
        <a:xfrm>
          <a:off x="970057" y="165645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deben estar siempre asegurados contra robo, daño o incendio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991357" y="1677750"/>
        <a:ext cx="5494842" cy="684622"/>
      </dsp:txXfrm>
    </dsp:sp>
    <dsp:sp modelId="{A4C1EE59-665C-4A8B-881C-4700CBA43D3D}">
      <dsp:nvSpPr>
        <dsp:cNvPr id="0" name=""/>
        <dsp:cNvSpPr/>
      </dsp:nvSpPr>
      <dsp:spPr>
        <a:xfrm>
          <a:off x="1455085" y="248467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kern="1200" dirty="0">
            <a:ln>
              <a:noFill/>
            </a:ln>
            <a:latin typeface="Calibri" panose="020F0502020204030204" pitchFamily="34" charset="0"/>
          </a:endParaRPr>
        </a:p>
      </dsp:txBody>
      <dsp:txXfrm>
        <a:off x="1476385" y="2505975"/>
        <a:ext cx="5494842" cy="684622"/>
      </dsp:txXfrm>
    </dsp:sp>
    <dsp:sp modelId="{D30EFAAA-AD6C-435C-9D92-AD9D382EEEE6}">
      <dsp:nvSpPr>
        <dsp:cNvPr id="0" name=""/>
        <dsp:cNvSpPr/>
      </dsp:nvSpPr>
      <dsp:spPr>
        <a:xfrm>
          <a:off x="1940114" y="331290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961414" y="3334200"/>
        <a:ext cx="5494842" cy="684622"/>
      </dsp:txXfrm>
    </dsp:sp>
    <dsp:sp modelId="{82E2020A-F87B-41AF-9CBA-1BEF559CE01C}">
      <dsp:nvSpPr>
        <dsp:cNvPr id="0" name=""/>
        <dsp:cNvSpPr/>
      </dsp:nvSpPr>
      <dsp:spPr>
        <a:xfrm>
          <a:off x="6022471" y="53127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128827" y="531276"/>
        <a:ext cx="259982" cy="355702"/>
      </dsp:txXfrm>
    </dsp:sp>
    <dsp:sp modelId="{4A0F92C3-EA50-4C4D-8ED8-D6004B199FD0}">
      <dsp:nvSpPr>
        <dsp:cNvPr id="0" name=""/>
        <dsp:cNvSpPr/>
      </dsp:nvSpPr>
      <dsp:spPr>
        <a:xfrm>
          <a:off x="6507499" y="135950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13855" y="1359501"/>
        <a:ext cx="259982" cy="355702"/>
      </dsp:txXfrm>
    </dsp:sp>
    <dsp:sp modelId="{3B048750-A47E-4C37-A8DA-177DD113031F}">
      <dsp:nvSpPr>
        <dsp:cNvPr id="0" name=""/>
        <dsp:cNvSpPr/>
      </dsp:nvSpPr>
      <dsp:spPr>
        <a:xfrm>
          <a:off x="6992528" y="217560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7098884" y="2175606"/>
        <a:ext cx="259982" cy="355702"/>
      </dsp:txXfrm>
    </dsp:sp>
    <dsp:sp modelId="{61D3F0BB-CE6F-4E9C-8680-2AF3F15D63B0}">
      <dsp:nvSpPr>
        <dsp:cNvPr id="0" name=""/>
        <dsp:cNvSpPr/>
      </dsp:nvSpPr>
      <dsp:spPr>
        <a:xfrm>
          <a:off x="7477557" y="301191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583913" y="3011911"/>
        <a:ext cx="259982" cy="3557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9277-B408-4A1E-805D-82B064D7882D}">
      <dsp:nvSpPr>
        <dsp:cNvPr id="0" name=""/>
        <dsp:cNvSpPr/>
      </dsp:nvSpPr>
      <dsp:spPr>
        <a:xfrm>
          <a:off x="0" y="0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8027" y="28027"/>
        <a:ext cx="5511302" cy="900850"/>
      </dsp:txXfrm>
    </dsp:sp>
    <dsp:sp modelId="{0FF0426A-E5A4-41FC-9AB5-F19457E375E3}">
      <dsp:nvSpPr>
        <dsp:cNvPr id="0" name=""/>
        <dsp:cNvSpPr/>
      </dsp:nvSpPr>
      <dsp:spPr>
        <a:xfrm>
          <a:off x="554821" y="1130887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Debe estar firmado por el Director del Proyecto más los Representantes Institucionales de las todas Instituciones participantes del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82848" y="1158914"/>
        <a:ext cx="5391872" cy="900850"/>
      </dsp:txXfrm>
    </dsp:sp>
    <dsp:sp modelId="{E55A1E4A-36BD-4C10-9046-EEF5B7A977A1}">
      <dsp:nvSpPr>
        <dsp:cNvPr id="0" name=""/>
        <dsp:cNvSpPr/>
      </dsp:nvSpPr>
      <dsp:spPr>
        <a:xfrm>
          <a:off x="1101362" y="2261774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129389" y="2289801"/>
        <a:ext cx="5400153" cy="900850"/>
      </dsp:txXfrm>
    </dsp:sp>
    <dsp:sp modelId="{CD913834-A660-4521-A318-A1089A296C75}">
      <dsp:nvSpPr>
        <dsp:cNvPr id="0" name=""/>
        <dsp:cNvSpPr/>
      </dsp:nvSpPr>
      <dsp:spPr>
        <a:xfrm>
          <a:off x="1656183" y="3392661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carga a la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684210" y="3420688"/>
        <a:ext cx="5391872" cy="900850"/>
      </dsp:txXfrm>
    </dsp:sp>
    <dsp:sp modelId="{4F9CE17E-E646-4BDA-91E1-C5F82DF8B91C}">
      <dsp:nvSpPr>
        <dsp:cNvPr id="0" name=""/>
        <dsp:cNvSpPr/>
      </dsp:nvSpPr>
      <dsp:spPr>
        <a:xfrm>
          <a:off x="6002748" y="732901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2695" y="732901"/>
        <a:ext cx="342093" cy="468045"/>
      </dsp:txXfrm>
    </dsp:sp>
    <dsp:sp modelId="{300A488D-2B9F-46EC-A91B-4B493584EA65}">
      <dsp:nvSpPr>
        <dsp:cNvPr id="0" name=""/>
        <dsp:cNvSpPr/>
      </dsp:nvSpPr>
      <dsp:spPr>
        <a:xfrm>
          <a:off x="6557569" y="1863789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97516" y="1863789"/>
        <a:ext cx="342093" cy="468045"/>
      </dsp:txXfrm>
    </dsp:sp>
    <dsp:sp modelId="{98558173-13D5-404E-8AFE-3F1B1408122B}">
      <dsp:nvSpPr>
        <dsp:cNvPr id="0" name=""/>
        <dsp:cNvSpPr/>
      </dsp:nvSpPr>
      <dsp:spPr>
        <a:xfrm>
          <a:off x="7104110" y="2994676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44057" y="2994676"/>
        <a:ext cx="342093" cy="468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1580-89CD-422B-A6B9-D04AFDD97562}">
      <dsp:nvSpPr>
        <dsp:cNvPr id="0" name=""/>
        <dsp:cNvSpPr/>
      </dsp:nvSpPr>
      <dsp:spPr>
        <a:xfrm>
          <a:off x="1345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Declaración de Gastos y Aportes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262594" y="269387"/>
        <a:ext cx="1261425" cy="1261425"/>
      </dsp:txXfrm>
    </dsp:sp>
    <dsp:sp modelId="{BE1AEFC9-6879-4A68-B2A4-EA18F0CE1999}">
      <dsp:nvSpPr>
        <dsp:cNvPr id="0" name=""/>
        <dsp:cNvSpPr/>
      </dsp:nvSpPr>
      <dsp:spPr>
        <a:xfrm>
          <a:off x="1930123" y="382762"/>
          <a:ext cx="1034675" cy="10346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2067269" y="778422"/>
        <a:ext cx="760383" cy="243355"/>
      </dsp:txXfrm>
    </dsp:sp>
    <dsp:sp modelId="{4157E908-A3A0-4F9F-B035-6F1E6366C461}">
      <dsp:nvSpPr>
        <dsp:cNvPr id="0" name=""/>
        <dsp:cNvSpPr/>
      </dsp:nvSpPr>
      <dsp:spPr>
        <a:xfrm>
          <a:off x="3109654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Rendición de Cuentas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3370903" y="269387"/>
        <a:ext cx="1261425" cy="1261425"/>
      </dsp:txXfrm>
    </dsp:sp>
    <dsp:sp modelId="{45BD56B5-54D0-436C-89A8-2A6643DCBD27}">
      <dsp:nvSpPr>
        <dsp:cNvPr id="0" name=""/>
        <dsp:cNvSpPr/>
      </dsp:nvSpPr>
      <dsp:spPr>
        <a:xfrm>
          <a:off x="5038432" y="382762"/>
          <a:ext cx="1034675" cy="10346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5175578" y="595905"/>
        <a:ext cx="760383" cy="608389"/>
      </dsp:txXfrm>
    </dsp:sp>
    <dsp:sp modelId="{03398970-1332-45F3-B450-29E401DFBA53}">
      <dsp:nvSpPr>
        <dsp:cNvPr id="0" name=""/>
        <dsp:cNvSpPr/>
      </dsp:nvSpPr>
      <dsp:spPr>
        <a:xfrm>
          <a:off x="6217962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Rebaja de Deuda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6479211" y="269387"/>
        <a:ext cx="1261425" cy="1261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5907-F72F-43EF-8E04-2FCE8C1C7792}">
      <dsp:nvSpPr>
        <dsp:cNvPr id="0" name=""/>
        <dsp:cNvSpPr/>
      </dsp:nvSpPr>
      <dsp:spPr>
        <a:xfrm>
          <a:off x="1748402" y="0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Giro de Fondos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1989049" y="240647"/>
        <a:ext cx="1161947" cy="1161947"/>
      </dsp:txXfrm>
    </dsp:sp>
    <dsp:sp modelId="{1A9C5060-41D0-40BC-898E-2BB3E3C41AA8}">
      <dsp:nvSpPr>
        <dsp:cNvPr id="0" name=""/>
        <dsp:cNvSpPr/>
      </dsp:nvSpPr>
      <dsp:spPr>
        <a:xfrm>
          <a:off x="3525075" y="345290"/>
          <a:ext cx="953080" cy="9530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3651406" y="541624"/>
        <a:ext cx="700418" cy="560412"/>
      </dsp:txXfrm>
    </dsp:sp>
    <dsp:sp modelId="{021D7D48-A2E1-4F52-A08A-E2AAFC110624}">
      <dsp:nvSpPr>
        <dsp:cNvPr id="0" name=""/>
        <dsp:cNvSpPr/>
      </dsp:nvSpPr>
      <dsp:spPr>
        <a:xfrm>
          <a:off x="4611587" y="209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Constituye deuda con CONICYT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4852234" y="240856"/>
        <a:ext cx="1161947" cy="1161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23A3-5490-4B3E-9815-29D2ABFEBBBB}">
      <dsp:nvSpPr>
        <dsp:cNvPr id="0" name=""/>
        <dsp:cNvSpPr/>
      </dsp:nvSpPr>
      <dsp:spPr>
        <a:xfrm>
          <a:off x="0" y="0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sp:txBody>
      <dsp:txXfrm>
        <a:off x="21262" y="21262"/>
        <a:ext cx="5664839" cy="683412"/>
      </dsp:txXfrm>
    </dsp:sp>
    <dsp:sp modelId="{1BD7CE3E-B5D5-44BC-B8AD-627108F120C0}">
      <dsp:nvSpPr>
        <dsp:cNvPr id="0" name=""/>
        <dsp:cNvSpPr/>
      </dsp:nvSpPr>
      <dsp:spPr>
        <a:xfrm>
          <a:off x="545172" y="85792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sp:txBody>
      <dsp:txXfrm>
        <a:off x="566434" y="879186"/>
        <a:ext cx="5449967" cy="683412"/>
      </dsp:txXfrm>
    </dsp:sp>
    <dsp:sp modelId="{7EF5FB03-E282-47DB-AD07-3D8C5F47047F}">
      <dsp:nvSpPr>
        <dsp:cNvPr id="0" name=""/>
        <dsp:cNvSpPr/>
      </dsp:nvSpPr>
      <dsp:spPr>
        <a:xfrm>
          <a:off x="1082208" y="1715849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12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vencida</a:t>
          </a:r>
          <a:r>
            <a:rPr lang="es-CL" sz="1200" kern="1200" dirty="0" smtClean="0">
              <a:latin typeface="Calibri" panose="020F0502020204030204" pitchFamily="34" charset="0"/>
            </a:rPr>
            <a:t>.</a:t>
          </a:r>
        </a:p>
      </dsp:txBody>
      <dsp:txXfrm>
        <a:off x="1103470" y="1737111"/>
        <a:ext cx="5458104" cy="683412"/>
      </dsp:txXfrm>
    </dsp:sp>
    <dsp:sp modelId="{17CCC78F-653B-4294-9CCF-7C4947BBF9F0}">
      <dsp:nvSpPr>
        <dsp:cNvPr id="0" name=""/>
        <dsp:cNvSpPr/>
      </dsp:nvSpPr>
      <dsp:spPr>
        <a:xfrm>
          <a:off x="1627380" y="257377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74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24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morosa.</a:t>
          </a:r>
        </a:p>
      </dsp:txBody>
      <dsp:txXfrm>
        <a:off x="1648642" y="2595036"/>
        <a:ext cx="5449967" cy="683412"/>
      </dsp:txXfrm>
    </dsp:sp>
    <dsp:sp modelId="{FB40C164-5A9C-45F3-8B60-E48C09BFF81D}">
      <dsp:nvSpPr>
        <dsp:cNvPr id="0" name=""/>
        <dsp:cNvSpPr/>
      </dsp:nvSpPr>
      <dsp:spPr>
        <a:xfrm>
          <a:off x="6037664" y="55600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3832" y="556001"/>
        <a:ext cx="259522" cy="355073"/>
      </dsp:txXfrm>
    </dsp:sp>
    <dsp:sp modelId="{8169FC97-9716-41B0-BFC2-703740A00C98}">
      <dsp:nvSpPr>
        <dsp:cNvPr id="0" name=""/>
        <dsp:cNvSpPr/>
      </dsp:nvSpPr>
      <dsp:spPr>
        <a:xfrm>
          <a:off x="6582837" y="1413926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89005" y="1413926"/>
        <a:ext cx="259522" cy="355073"/>
      </dsp:txXfrm>
    </dsp:sp>
    <dsp:sp modelId="{F01391C0-B76B-4F06-8D90-85D8CE532784}">
      <dsp:nvSpPr>
        <dsp:cNvPr id="0" name=""/>
        <dsp:cNvSpPr/>
      </dsp:nvSpPr>
      <dsp:spPr>
        <a:xfrm>
          <a:off x="7119872" y="227185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26040" y="2271851"/>
        <a:ext cx="259522" cy="3550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099-6035-4EDE-B032-01579DA36569}">
      <dsp:nvSpPr>
        <dsp:cNvPr id="0" name=""/>
        <dsp:cNvSpPr/>
      </dsp:nvSpPr>
      <dsp:spPr>
        <a:xfrm>
          <a:off x="242908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429085" y="496760"/>
        <a:ext cx="918752" cy="918752"/>
      </dsp:txXfrm>
    </dsp:sp>
    <dsp:sp modelId="{33547EBC-447C-443E-8231-9A840B846D0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F03E-A179-48F0-A5BC-7E5CADDEA5C0}">
      <dsp:nvSpPr>
        <dsp:cNvPr id="0" name=""/>
        <dsp:cNvSpPr/>
      </dsp:nvSpPr>
      <dsp:spPr>
        <a:xfrm>
          <a:off x="2984979" y="2207625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984979" y="2207625"/>
        <a:ext cx="918752" cy="918752"/>
      </dsp:txXfrm>
    </dsp:sp>
    <dsp:sp modelId="{AEBFFBDF-362B-4080-AA54-823DD0B6F0E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3467-E201-46CF-868A-35B1DB2E5D8F}">
      <dsp:nvSpPr>
        <dsp:cNvPr id="0" name=""/>
        <dsp:cNvSpPr/>
      </dsp:nvSpPr>
      <dsp:spPr>
        <a:xfrm>
          <a:off x="1529630" y="3264997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3. Analista FONDEF revisa y hace observaciones en S+C</a:t>
          </a:r>
        </a:p>
      </dsp:txBody>
      <dsp:txXfrm>
        <a:off x="1529630" y="3264997"/>
        <a:ext cx="918752" cy="918752"/>
      </dsp:txXfrm>
    </dsp:sp>
    <dsp:sp modelId="{960A1916-4E09-4619-90E4-55257FF3D057}">
      <dsp:nvSpPr>
        <dsp:cNvPr id="0" name=""/>
        <dsp:cNvSpPr/>
      </dsp:nvSpPr>
      <dsp:spPr>
        <a:xfrm>
          <a:off x="247743" y="469799"/>
          <a:ext cx="3448661" cy="34486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9E27-8D52-4292-A1CE-2FCAF420D309}">
      <dsp:nvSpPr>
        <dsp:cNvPr id="0" name=""/>
        <dsp:cNvSpPr/>
      </dsp:nvSpPr>
      <dsp:spPr>
        <a:xfrm>
          <a:off x="-71542" y="2207625"/>
          <a:ext cx="1210401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-71542" y="2207625"/>
        <a:ext cx="1210401" cy="918752"/>
      </dsp:txXfrm>
    </dsp:sp>
    <dsp:sp modelId="{03F4156A-51D6-40C8-943A-0F2DF6387FB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E1FF5-EA09-4BF8-A4D4-0C8B3D7E2FB2}">
      <dsp:nvSpPr>
        <dsp:cNvPr id="0" name=""/>
        <dsp:cNvSpPr/>
      </dsp:nvSpPr>
      <dsp:spPr>
        <a:xfrm>
          <a:off x="63017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630175" y="496760"/>
        <a:ext cx="918752" cy="918752"/>
      </dsp:txXfrm>
    </dsp:sp>
    <dsp:sp modelId="{A4B2EFB0-AEED-46EA-A53F-60897E95B36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F9CF-697B-4EB8-8E21-6BF8F49BBE51}">
      <dsp:nvSpPr>
        <dsp:cNvPr id="0" name=""/>
        <dsp:cNvSpPr/>
      </dsp:nvSpPr>
      <dsp:spPr>
        <a:xfrm>
          <a:off x="2213386" y="673553"/>
          <a:ext cx="1314533" cy="13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213386" y="673553"/>
        <a:ext cx="1314533" cy="1314533"/>
      </dsp:txXfrm>
    </dsp:sp>
    <dsp:sp modelId="{3350D568-6057-4E7D-AD91-5A2A9F4F8C83}">
      <dsp:nvSpPr>
        <dsp:cNvPr id="0" name=""/>
        <dsp:cNvSpPr/>
      </dsp:nvSpPr>
      <dsp:spPr>
        <a:xfrm>
          <a:off x="208875" y="414311"/>
          <a:ext cx="3110641" cy="3110641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46FA-43A4-4B3A-99BA-C6D983316B1E}">
      <dsp:nvSpPr>
        <dsp:cNvPr id="0" name=""/>
        <dsp:cNvSpPr/>
      </dsp:nvSpPr>
      <dsp:spPr>
        <a:xfrm>
          <a:off x="1106929" y="2589991"/>
          <a:ext cx="1314533" cy="13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3. Se rebaja la deuda contable con CONICYT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1106929" y="2589991"/>
        <a:ext cx="1314533" cy="1314533"/>
      </dsp:txXfrm>
    </dsp:sp>
    <dsp:sp modelId="{8F384D43-770D-43F6-87B2-223C0BFD2212}">
      <dsp:nvSpPr>
        <dsp:cNvPr id="0" name=""/>
        <dsp:cNvSpPr/>
      </dsp:nvSpPr>
      <dsp:spPr>
        <a:xfrm>
          <a:off x="208875" y="414311"/>
          <a:ext cx="3110641" cy="3110641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F5B9-8DD0-4E17-B0CD-02EDF08FF77B}">
      <dsp:nvSpPr>
        <dsp:cNvPr id="0" name=""/>
        <dsp:cNvSpPr/>
      </dsp:nvSpPr>
      <dsp:spPr>
        <a:xfrm>
          <a:off x="473" y="673553"/>
          <a:ext cx="1314533" cy="131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473" y="673553"/>
        <a:ext cx="1314533" cy="1314533"/>
      </dsp:txXfrm>
    </dsp:sp>
    <dsp:sp modelId="{B8CD4010-8D7F-4A63-A437-83610E9919A1}">
      <dsp:nvSpPr>
        <dsp:cNvPr id="0" name=""/>
        <dsp:cNvSpPr/>
      </dsp:nvSpPr>
      <dsp:spPr>
        <a:xfrm>
          <a:off x="217460" y="414311"/>
          <a:ext cx="3110641" cy="3110641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F5220-408E-4A1A-961E-08C05E95DEA0}">
      <dsp:nvSpPr>
        <dsp:cNvPr id="0" name=""/>
        <dsp:cNvSpPr/>
      </dsp:nvSpPr>
      <dsp:spPr>
        <a:xfrm>
          <a:off x="0" y="550582"/>
          <a:ext cx="7859216" cy="13471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74904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Deben haber declarado y rendido mínimo un 60% del giro anterior.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Estar al día con la declaración de aportes, según cronograma.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Estar al día con la declaración de hitos y resultados en S+C.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Tener aprobado el Informe de Avance Científico-Técnico.	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65760" y="616342"/>
        <a:ext cx="7727696" cy="1215587"/>
      </dsp:txXfrm>
    </dsp:sp>
    <dsp:sp modelId="{C8738D8B-1DD1-4420-89DE-DAC7BB58368D}">
      <dsp:nvSpPr>
        <dsp:cNvPr id="0" name=""/>
        <dsp:cNvSpPr/>
      </dsp:nvSpPr>
      <dsp:spPr>
        <a:xfrm>
          <a:off x="370385" y="252019"/>
          <a:ext cx="5501451" cy="581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2° Giro de Fondos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98773" y="280407"/>
        <a:ext cx="5444675" cy="5247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06CBA-8152-44AC-9B92-CA3B76C907A9}">
      <dsp:nvSpPr>
        <dsp:cNvPr id="0" name=""/>
        <dsp:cNvSpPr/>
      </dsp:nvSpPr>
      <dsp:spPr>
        <a:xfrm>
          <a:off x="0" y="498101"/>
          <a:ext cx="8435280" cy="9765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4671" tIns="645668" rIns="654671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b="0" kern="1200" dirty="0">
              <a:latin typeface="Calibri" panose="020F0502020204030204" pitchFamily="34" charset="0"/>
            </a:rPr>
            <a:t> 30 días a contar del envió de la ultima declaración de gastos.</a:t>
          </a:r>
          <a:r>
            <a:rPr lang="es-CL" sz="1050" kern="1200" dirty="0">
              <a:latin typeface="Calibri" panose="020F0502020204030204" pitchFamily="34" charset="0"/>
            </a:rPr>
            <a:t>	</a:t>
          </a:r>
        </a:p>
      </dsp:txBody>
      <dsp:txXfrm>
        <a:off x="47669" y="545770"/>
        <a:ext cx="8339942" cy="881162"/>
      </dsp:txXfrm>
    </dsp:sp>
    <dsp:sp modelId="{6C684E7B-96D4-4FE8-93BF-043BBEB4FD5B}">
      <dsp:nvSpPr>
        <dsp:cNvPr id="0" name=""/>
        <dsp:cNvSpPr/>
      </dsp:nvSpPr>
      <dsp:spPr>
        <a:xfrm>
          <a:off x="421764" y="40541"/>
          <a:ext cx="5904696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 smtClean="0">
              <a:latin typeface="Calibri" panose="020F0502020204030204" pitchFamily="34" charset="0"/>
            </a:rPr>
            <a:t>Saldo no Declarado en Plataforma S+C</a:t>
          </a:r>
          <a:endParaRPr lang="es-CL" sz="1050" b="1" kern="1200" dirty="0">
            <a:latin typeface="Calibri" panose="020F0502020204030204" pitchFamily="34" charset="0"/>
          </a:endParaRPr>
        </a:p>
      </dsp:txBody>
      <dsp:txXfrm>
        <a:off x="466436" y="85213"/>
        <a:ext cx="5815352" cy="825776"/>
      </dsp:txXfrm>
    </dsp:sp>
    <dsp:sp modelId="{CC810283-68A0-46FE-881B-784D377E7CBD}">
      <dsp:nvSpPr>
        <dsp:cNvPr id="0" name=""/>
        <dsp:cNvSpPr/>
      </dsp:nvSpPr>
      <dsp:spPr>
        <a:xfrm>
          <a:off x="0" y="2099562"/>
          <a:ext cx="8435280" cy="229477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4671" tIns="645668" rIns="654671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50" kern="1200" dirty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50" kern="1200" dirty="0">
            <a:latin typeface="Calibri" panose="020F050202020403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50" kern="1200" dirty="0">
            <a:latin typeface="Calibri" panose="020F050202020403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Titular		: CONICYT – FONDEF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Banco		: Banco Estado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Tipo de Cuenta	: Cuenta Corriente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N° de Cuenta	: 9019871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RUT CONICYT	: 60.915.000-9</a:t>
          </a:r>
        </a:p>
      </dsp:txBody>
      <dsp:txXfrm>
        <a:off x="112022" y="2211584"/>
        <a:ext cx="8211236" cy="2070731"/>
      </dsp:txXfrm>
    </dsp:sp>
    <dsp:sp modelId="{0549801D-65CC-4ECF-AEA2-F964DFDA61D3}">
      <dsp:nvSpPr>
        <dsp:cNvPr id="0" name=""/>
        <dsp:cNvSpPr/>
      </dsp:nvSpPr>
      <dsp:spPr>
        <a:xfrm>
          <a:off x="421764" y="1642002"/>
          <a:ext cx="5904696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latin typeface="Calibri" panose="020F0502020204030204" pitchFamily="34" charset="0"/>
            </a:rPr>
            <a:t>Una vez Finalizado el Proyecto, se deben realizar los </a:t>
          </a:r>
          <a:r>
            <a:rPr lang="es-CL" sz="1050" b="1" kern="1200" dirty="0" smtClean="0">
              <a:latin typeface="Calibri" panose="020F0502020204030204" pitchFamily="34" charset="0"/>
            </a:rPr>
            <a:t>reintegros a CONICYT</a:t>
          </a:r>
          <a:r>
            <a:rPr lang="es-CL" sz="1050" b="1" kern="1200" dirty="0">
              <a:latin typeface="Calibri" panose="020F0502020204030204" pitchFamily="34" charset="0"/>
            </a:rPr>
            <a:t>.</a:t>
          </a:r>
        </a:p>
      </dsp:txBody>
      <dsp:txXfrm>
        <a:off x="466436" y="1686674"/>
        <a:ext cx="5815352" cy="82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6F992-7291-4480-8888-95CC2993FB57}">
      <dsp:nvSpPr>
        <dsp:cNvPr id="0" name=""/>
        <dsp:cNvSpPr/>
      </dsp:nvSpPr>
      <dsp:spPr>
        <a:xfrm>
          <a:off x="0" y="0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200" b="1" kern="1200" dirty="0" smtClean="0">
              <a:latin typeface="Calibri" panose="020F0502020204030204" pitchFamily="34" charset="0"/>
            </a:rPr>
            <a:t>enterado sus compromisos</a:t>
          </a:r>
          <a:r>
            <a:rPr lang="es-CL" sz="1200" kern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5126" y="25126"/>
        <a:ext cx="5165680" cy="807623"/>
      </dsp:txXfrm>
    </dsp:sp>
    <dsp:sp modelId="{D47867BB-94F1-47A9-B699-20DE65F53457}">
      <dsp:nvSpPr>
        <dsp:cNvPr id="0" name=""/>
        <dsp:cNvSpPr/>
      </dsp:nvSpPr>
      <dsp:spPr>
        <a:xfrm>
          <a:off x="516225" y="1013852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proyecto debe enviar la última rendición de cuentas.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41351" y="1038978"/>
        <a:ext cx="5039788" cy="807623"/>
      </dsp:txXfrm>
    </dsp:sp>
    <dsp:sp modelId="{00B122A4-60FD-46CB-AE7C-15D66F626104}">
      <dsp:nvSpPr>
        <dsp:cNvPr id="0" name=""/>
        <dsp:cNvSpPr/>
      </dsp:nvSpPr>
      <dsp:spPr>
        <a:xfrm>
          <a:off x="1024745" y="2027705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 la última aplicación de fondos y la revisión de la situación de los aportes, se emite el Informe Final Financiero Contable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049871" y="2052831"/>
        <a:ext cx="5047493" cy="807623"/>
      </dsp:txXfrm>
    </dsp:sp>
    <dsp:sp modelId="{7C2C9FA6-7692-46B4-ABB4-A01C468F344F}">
      <dsp:nvSpPr>
        <dsp:cNvPr id="0" name=""/>
        <dsp:cNvSpPr/>
      </dsp:nvSpPr>
      <dsp:spPr>
        <a:xfrm>
          <a:off x="1540971" y="3041557"/>
          <a:ext cx="6163884" cy="857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566097" y="3066683"/>
        <a:ext cx="5039788" cy="807623"/>
      </dsp:txXfrm>
    </dsp:sp>
    <dsp:sp modelId="{20EFEB91-7A76-4C1E-A5D0-C7560690984F}">
      <dsp:nvSpPr>
        <dsp:cNvPr id="0" name=""/>
        <dsp:cNvSpPr/>
      </dsp:nvSpPr>
      <dsp:spPr>
        <a:xfrm>
          <a:off x="5606265" y="657054"/>
          <a:ext cx="557618" cy="557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sp:txBody>
      <dsp:txXfrm>
        <a:off x="5731729" y="657054"/>
        <a:ext cx="306690" cy="419608"/>
      </dsp:txXfrm>
    </dsp:sp>
    <dsp:sp modelId="{B7067089-8FC5-45B2-B0AB-ACA220B9C542}">
      <dsp:nvSpPr>
        <dsp:cNvPr id="0" name=""/>
        <dsp:cNvSpPr/>
      </dsp:nvSpPr>
      <dsp:spPr>
        <a:xfrm>
          <a:off x="6122491" y="1670907"/>
          <a:ext cx="557618" cy="557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247955" y="1670907"/>
        <a:ext cx="306690" cy="419608"/>
      </dsp:txXfrm>
    </dsp:sp>
    <dsp:sp modelId="{932F7797-07EB-4F28-93EE-A53886B8AA59}">
      <dsp:nvSpPr>
        <dsp:cNvPr id="0" name=""/>
        <dsp:cNvSpPr/>
      </dsp:nvSpPr>
      <dsp:spPr>
        <a:xfrm>
          <a:off x="6631011" y="2684759"/>
          <a:ext cx="557618" cy="55761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756475" y="2684759"/>
        <a:ext cx="306690" cy="419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07-12-2016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07-12-2016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4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572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062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07-12-2016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07-12-2016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07-12-2016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2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3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4.xls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pgarces@conicyt.cl" TargetMode="External"/><Relationship Id="rId3" Type="http://schemas.openxmlformats.org/officeDocument/2006/relationships/hyperlink" Target="mailto:imunoz@conicyt.cl" TargetMode="External"/><Relationship Id="rId7" Type="http://schemas.openxmlformats.org/officeDocument/2006/relationships/hyperlink" Target="mailto:vfernandez@conicyt.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vera@conicyt.cl" TargetMode="External"/><Relationship Id="rId11" Type="http://schemas.openxmlformats.org/officeDocument/2006/relationships/hyperlink" Target="mailto:msanchez@conicyt.cl" TargetMode="External"/><Relationship Id="rId5" Type="http://schemas.openxmlformats.org/officeDocument/2006/relationships/hyperlink" Target="mailto:furra@conicyt.cl" TargetMode="External"/><Relationship Id="rId10" Type="http://schemas.openxmlformats.org/officeDocument/2006/relationships/hyperlink" Target="mailto:ygutierrez@conicyt.cl" TargetMode="External"/><Relationship Id="rId4" Type="http://schemas.openxmlformats.org/officeDocument/2006/relationships/hyperlink" Target="mailto:parubio@conicyt.cl" TargetMode="External"/><Relationship Id="rId9" Type="http://schemas.openxmlformats.org/officeDocument/2006/relationships/hyperlink" Target="mailto:naranguiz@conicyt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136904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Seguimiento y Control Financiero</a:t>
            </a:r>
            <a: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Tercer Concurso IDeA en dos etapas</a:t>
            </a:r>
            <a:b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Primer Concurso de Investigación Tecnológica en Minería</a:t>
            </a:r>
            <a:b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Primer Concurso </a:t>
            </a:r>
            <a:r>
              <a:rPr lang="es-CL" sz="2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IDeA</a:t>
            </a:r>
            <a:r>
              <a:rPr lang="es-CL" sz="2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en dos etapas en Adulto Mayor</a:t>
            </a:r>
            <a:endParaRPr lang="es-CL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752600"/>
          </a:xfrm>
        </p:spPr>
        <p:txBody>
          <a:bodyPr/>
          <a:lstStyle/>
          <a:p>
            <a:endParaRPr lang="es-CL" dirty="0" smtClean="0"/>
          </a:p>
          <a:p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Instituciones </a:t>
            </a:r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Públicas</a:t>
            </a:r>
          </a:p>
          <a:p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Diciembre 2016</a:t>
            </a:r>
            <a:endParaRPr lang="es-CL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030804"/>
              </p:ext>
            </p:extLst>
          </p:nvPr>
        </p:nvGraphicFramePr>
        <p:xfrm>
          <a:off x="3851920" y="381786"/>
          <a:ext cx="4993605" cy="621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Hoja de cálculo" r:id="rId4" imgW="7772535" imgH="12773160" progId="Excel.Sheet.8">
                  <p:embed/>
                </p:oleObj>
              </mc:Choice>
              <mc:Fallback>
                <p:oleObj name="Hoja de cálculo" r:id="rId4" imgW="7772535" imgH="12773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920" y="381786"/>
                        <a:ext cx="4993605" cy="621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Información del Proyecto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Informar periodos a rendir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Resumen de rendición y saldos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Firmas de responsables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3528" y="3259310"/>
            <a:ext cx="2808312" cy="1249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200" dirty="0" smtClean="0">
                <a:latin typeface="Calibri" panose="020F0502020204030204" pitchFamily="34" charset="0"/>
              </a:rPr>
              <a:t>Este formulario debe ser acompañado por los siguientes documentos: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Conciliación Bancaria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Cartolas Bancarias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Documentos originales timbrados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CD de respaldo *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39952" y="918066"/>
            <a:ext cx="4320480" cy="118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406" y="981075"/>
            <a:ext cx="310923" cy="317019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139952" y="2093072"/>
            <a:ext cx="4320480" cy="151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Elipse 28"/>
          <p:cNvSpPr/>
          <p:nvPr/>
        </p:nvSpPr>
        <p:spPr>
          <a:xfrm>
            <a:off x="3709853" y="21182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139952" y="3607454"/>
            <a:ext cx="4320480" cy="973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Elipse 30"/>
          <p:cNvSpPr/>
          <p:nvPr/>
        </p:nvSpPr>
        <p:spPr>
          <a:xfrm>
            <a:off x="3709853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139952" y="4581128"/>
            <a:ext cx="43204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Elipse 32"/>
          <p:cNvSpPr/>
          <p:nvPr/>
        </p:nvSpPr>
        <p:spPr>
          <a:xfrm>
            <a:off x="3709853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4</a:t>
            </a:r>
            <a:endParaRPr lang="es-CL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955517"/>
              </p:ext>
            </p:extLst>
          </p:nvPr>
        </p:nvGraphicFramePr>
        <p:xfrm>
          <a:off x="611560" y="1916832"/>
          <a:ext cx="785921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0" y="1628800"/>
            <a:ext cx="82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Reintegro de fondos</a:t>
            </a: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>
                <a:latin typeface="Calibri" panose="020F0502020204030204" pitchFamily="34" charset="0"/>
              </a:rPr>
              <a:t>Proyectos FONIS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FONDEF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Comisión Nacional de Investigación Científica y Tecnológica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85532653"/>
              </p:ext>
            </p:extLst>
          </p:nvPr>
        </p:nvGraphicFramePr>
        <p:xfrm>
          <a:off x="457200" y="2090465"/>
          <a:ext cx="8435280" cy="443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979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06136"/>
              </p:ext>
            </p:extLst>
          </p:nvPr>
        </p:nvGraphicFramePr>
        <p:xfrm>
          <a:off x="755576" y="2121855"/>
          <a:ext cx="7704856" cy="38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7200" y="1608164"/>
            <a:ext cx="8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CUMPLIMIENTO APORTES Y CIERRE FINANCIERO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1216" y="1575192"/>
            <a:ext cx="814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INVENTARIO DE EQUIPOS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2463330"/>
              </p:ext>
            </p:extLst>
          </p:nvPr>
        </p:nvGraphicFramePr>
        <p:xfrm>
          <a:off x="323528" y="1981165"/>
          <a:ext cx="8435280" cy="40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579195"/>
              </p:ext>
            </p:extLst>
          </p:nvPr>
        </p:nvGraphicFramePr>
        <p:xfrm>
          <a:off x="467544" y="1708408"/>
          <a:ext cx="8296019" cy="467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Hoja de cálculo" r:id="rId4" imgW="17097254" imgH="7848630" progId="Excel.Sheet.8">
                  <p:embed/>
                </p:oleObj>
              </mc:Choice>
              <mc:Fallback>
                <p:oleObj name="Hoja de cálculo" r:id="rId4" imgW="17097254" imgH="78486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8408"/>
                        <a:ext cx="8296019" cy="467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sz="5000" b="1" dirty="0" smtClean="0">
                <a:solidFill>
                  <a:schemeClr val="accent1">
                    <a:lumMod val="75000"/>
                  </a:schemeClr>
                </a:solidFill>
              </a:rPr>
              <a:t>Temas Varios</a:t>
            </a:r>
            <a:endParaRPr lang="es-CL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780440"/>
              </p:ext>
            </p:extLst>
          </p:nvPr>
        </p:nvGraphicFramePr>
        <p:xfrm>
          <a:off x="467544" y="2031762"/>
          <a:ext cx="8280920" cy="434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200" y="1556792"/>
            <a:ext cx="8291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CRONOGRAMA DE FUENTES Y USOS</a:t>
            </a:r>
          </a:p>
        </p:txBody>
      </p:sp>
    </p:spTree>
    <p:extLst>
      <p:ext uri="{BB962C8B-B14F-4D97-AF65-F5344CB8AC3E}">
        <p14:creationId xmlns:p14="http://schemas.microsoft.com/office/powerpoint/2010/main" val="102735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pic>
        <p:nvPicPr>
          <p:cNvPr id="4405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4" y="1628800"/>
            <a:ext cx="82296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4291" y="1545856"/>
            <a:ext cx="829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COMPRAS PÚBLICAS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27584" y="2348880"/>
            <a:ext cx="7128792" cy="296251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endParaRPr lang="es-ES_tradnl" altLang="es-CL" sz="12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altLang="es-CL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_tradnl" altLang="es-C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FONDEF </a:t>
            </a:r>
            <a:r>
              <a:rPr lang="es-ES_tradnl" altLang="es-CL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está facultado</a:t>
            </a:r>
            <a:r>
              <a:rPr lang="es-ES_tradnl" altLang="es-C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autorizar </a:t>
            </a:r>
            <a:r>
              <a:rPr lang="es-ES_tradnl" altLang="es-C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excepcionar </a:t>
            </a:r>
            <a:r>
              <a:rPr lang="es-ES_tradnl" altLang="es-CL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adquisiciones de bienes y/o servicios de entidades públicas, las que deben ser tramitadas directamente por la beneficiaria en el portal “</a:t>
            </a:r>
            <a:r>
              <a:rPr lang="es-ES_tradnl" altLang="es-CL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 Público</a:t>
            </a:r>
            <a:r>
              <a:rPr lang="es-ES_tradnl" altLang="es-CL" sz="1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s-ES_tradnl" altLang="es-CL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s-ES_tradnl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ES_tradnl" sz="1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es-CL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28820"/>
              </p:ext>
            </p:extLst>
          </p:nvPr>
        </p:nvGraphicFramePr>
        <p:xfrm>
          <a:off x="1187624" y="3631926"/>
          <a:ext cx="6408712" cy="12618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24336"/>
                <a:gridCol w="3384376"/>
              </a:tblGrid>
              <a:tr h="282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Para gastos hasta $100.000 (IVA incluido)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Pueden presentar boleta de compraventa o factura, y documentación de respaldo según lo que indique el Reglamento de la Ley de compras públicas.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Para los gastos desde $100.001 (IVA incluido)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Deben presentar factura </a:t>
                      </a:r>
                      <a:r>
                        <a:rPr lang="es-ES_tradnl" sz="1200" dirty="0" smtClean="0"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ES_tradnl" sz="1200" dirty="0">
                          <a:effectLst/>
                          <a:latin typeface="Calibri" panose="020F0502020204030204" pitchFamily="34" charset="0"/>
                        </a:rPr>
                        <a:t>documentación de respaldo según lo que indique el Reglamento de la Ley de compras públicas.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5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</a:t>
            </a:r>
            <a:r>
              <a:rPr lang="es-CL" sz="1000" dirty="0" smtClean="0">
                <a:latin typeface="Calibri" panose="020F0502020204030204" pitchFamily="34" charset="0"/>
              </a:rPr>
              <a:t>ID16I-IT16M-ID16AM</a:t>
            </a:r>
            <a:r>
              <a:rPr lang="es-CL" sz="1000" dirty="0">
                <a:latin typeface="Calibri" panose="020F0502020204030204" pitchFamily="34" charset="0"/>
              </a:rPr>
              <a:t/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270000"/>
            <a:ext cx="734695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60950"/>
              </p:ext>
            </p:extLst>
          </p:nvPr>
        </p:nvGraphicFramePr>
        <p:xfrm>
          <a:off x="3581301" y="476672"/>
          <a:ext cx="5239171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Hoja de cálculo" r:id="rId4" imgW="7810624" imgH="8858160" progId="Excel.Sheet.8">
                  <p:embed/>
                </p:oleObj>
              </mc:Choice>
              <mc:Fallback>
                <p:oleObj name="Hoja de cálculo" r:id="rId4" imgW="7810624" imgH="8858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301" y="476672"/>
                        <a:ext cx="5239171" cy="5904656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616274" y="698562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1560" y="1249255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14368" y="1800077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14137" y="235339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043608" y="654681"/>
            <a:ext cx="1728192" cy="39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Identificación del proyecto</a:t>
            </a:r>
            <a:endParaRPr lang="es-CL" sz="1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043608" y="1205398"/>
            <a:ext cx="1728192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Versión </a:t>
            </a:r>
            <a:r>
              <a:rPr lang="es-CL" sz="1000" dirty="0"/>
              <a:t>del documento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046416" y="1758166"/>
            <a:ext cx="1725384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Individualización del personal del proyecto</a:t>
            </a:r>
            <a:endParaRPr lang="es-CL" sz="10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044466" y="2309537"/>
            <a:ext cx="1727333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 del responsable</a:t>
            </a:r>
            <a:endParaRPr lang="es-CL" sz="1000" dirty="0"/>
          </a:p>
        </p:txBody>
      </p:sp>
      <p:sp>
        <p:nvSpPr>
          <p:cNvPr id="20" name="Elipse 19"/>
          <p:cNvSpPr/>
          <p:nvPr/>
        </p:nvSpPr>
        <p:spPr>
          <a:xfrm>
            <a:off x="3310215" y="980728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729123" y="980681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310215" y="273419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310215" y="558924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1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28619"/>
              </p:ext>
            </p:extLst>
          </p:nvPr>
        </p:nvGraphicFramePr>
        <p:xfrm>
          <a:off x="1691680" y="692696"/>
          <a:ext cx="5832648" cy="5716203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5716203">
                <a:tc>
                  <a:txBody>
                    <a:bodyPr/>
                    <a:lstStyle/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u="sng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DE  APORTES NO INCREMENTALES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17570" algn="r"/>
                        </a:tabLst>
                      </a:pPr>
                      <a:r>
                        <a:rPr lang="es-ES_tradnl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N°……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CODIGO  PROYECTO: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BENEFICIARIA, EMPRESA O ENTIDAD APORTANTE: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REPRESENTANTE INSTITUCIONAL DE LA BENEFICIARIA O GERENTE GENERAL O DIRECTIVO DE LA ENTIDAD ASOCIADA)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(NOMBRE ENTIDAD), certifica que la empresa o institución realizó aportes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 proyecto FONDEF, código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(CODIGO PROYECTO)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cuyo título es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(TITULO PROYECTO), por un monto equivalente a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entre los el mes de…. de 20.. y el mes de de…. de 20..  Este monto está respaldado por la o las memorias de cálculo que se anexan a este certificado. (Si es el caso, se debe agregar: En pesos chilenos este monto equivale a $   según la siguiente tasa de conversión)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____________________________________________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Representante Institucional de la beneficiaria,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Cargo: Gerente General de empresa, o directivo de la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Beneficiaria, Empresa o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4" marR="25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1858"/>
              </p:ext>
            </p:extLst>
          </p:nvPr>
        </p:nvGraphicFramePr>
        <p:xfrm>
          <a:off x="179512" y="476672"/>
          <a:ext cx="8749579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Hoja de cálculo" r:id="rId4" imgW="10668090" imgH="6410340" progId="Excel.Sheet.8">
                  <p:embed/>
                </p:oleObj>
              </mc:Choice>
              <mc:Fallback>
                <p:oleObj name="Hoja de cálculo" r:id="rId4" imgW="10668090" imgH="6410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476672"/>
                        <a:ext cx="8749579" cy="5256584"/>
                      </a:xfrm>
                      <a:prstGeom prst="rect">
                        <a:avLst/>
                      </a:prstGeom>
                      <a:ln w="317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2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611560" y="1628800"/>
            <a:ext cx="810376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Encargado de Administración y Finanzas FONDEF</a:t>
            </a:r>
            <a:r>
              <a:rPr lang="es-CL" sz="1200" b="1" kern="0" dirty="0">
                <a:solidFill>
                  <a:srgbClr val="FF0000"/>
                </a:solidFill>
                <a:latin typeface="Calibri"/>
              </a:rPr>
              <a:t/>
            </a:r>
            <a:br>
              <a:rPr lang="es-CL" sz="1200" b="1" kern="0" dirty="0">
                <a:solidFill>
                  <a:srgbClr val="FF0000"/>
                </a:solidFill>
                <a:latin typeface="Calibri"/>
              </a:rPr>
            </a:b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Iván Muñoz					223654561	</a:t>
            </a:r>
            <a:r>
              <a:rPr lang="es-CL" sz="1200" kern="0" dirty="0">
                <a:solidFill>
                  <a:srgbClr val="FF0000"/>
                </a:solidFill>
                <a:latin typeface="Calibri"/>
              </a:rPr>
              <a:t>    		</a:t>
            </a:r>
            <a:r>
              <a:rPr lang="es-CL" sz="1200" kern="0" dirty="0">
                <a:solidFill>
                  <a:srgbClr val="FF0000"/>
                </a:solidFill>
                <a:latin typeface="Calibri"/>
                <a:hlinkClick r:id="rId3"/>
              </a:rPr>
              <a:t>imunoz@conicyt.cl</a:t>
            </a:r>
            <a:endParaRPr lang="es-CL" sz="1200" kern="0" dirty="0">
              <a:solidFill>
                <a:srgbClr val="FF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Analistas Financiero Contable			        				  	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Paulina Rubio					223654557		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4"/>
              </a:rPr>
              <a:t>parubio@conicyt.cl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Felipe Urra 					223632684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furra@conicyt.cl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Jenifer Vera					223654617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jvera@conicyt.cl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Victor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Fernández 				223632696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vfernandez@conicyt.cl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Paolo Garcés					223654674			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8"/>
              </a:rPr>
              <a:t>pgarces@conicyt.cl</a:t>
            </a:r>
            <a:endParaRPr kumimoji="0" lang="es-CL" sz="1200" b="0" i="0" u="none" strike="noStrike" kern="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Natalia </a:t>
            </a:r>
            <a:r>
              <a:rPr lang="es-CL" sz="1200" kern="0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Aranguiz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223654563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9"/>
              </a:rPr>
              <a:t>naranguiz@conicyt.cl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</a:t>
            </a: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Administración y Finanzas FONDEF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Yanina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Gutiérrez				223654548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0"/>
              </a:rPr>
              <a:t>ygutierrez@conicyt.cl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Encargada de Garantías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María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Angélica Sánchez 			223654584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11"/>
              </a:rPr>
              <a:t>msanchez@conicyt.cl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8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38058"/>
              </p:ext>
            </p:extLst>
          </p:nvPr>
        </p:nvGraphicFramePr>
        <p:xfrm>
          <a:off x="683568" y="1844824"/>
          <a:ext cx="7656264" cy="3275087"/>
        </p:xfrm>
        <a:graphic>
          <a:graphicData uri="http://schemas.openxmlformats.org/drawingml/2006/table">
            <a:tbl>
              <a:tblPr/>
              <a:tblGrid>
                <a:gridCol w="279426"/>
                <a:gridCol w="1886123"/>
                <a:gridCol w="1522870"/>
                <a:gridCol w="279426"/>
                <a:gridCol w="1886123"/>
                <a:gridCol w="1522870"/>
                <a:gridCol w="279426"/>
              </a:tblGrid>
              <a:tr h="211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1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SEGUIMIENTO Y CONTROL DE PROYECTOS FONDEF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Científico - Técnico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Financiero - Contable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Inicio y Puesta en Marcha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inicio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(FONDEF)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Mensualmente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Incorporación Fecha de Inicio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Ingreso de Presupuestos Iniciales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Declaración de Aportes Institucionales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Cuatrimestralmente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Ingreso de Resultados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Visitas a Terreno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Rendiciones de cuentas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Mensualmente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1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Cumplimiento Resultado y Acciones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Informes Científico y Técnico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Inventarios de Equipos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Informe Final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2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67544" y="170080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tabLst/>
            </a:pP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CRONOLOGÍA SEGUIMIENTO Y CONTROL DE PROYECTOS FONDEF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04819"/>
              </p:ext>
            </p:extLst>
          </p:nvPr>
        </p:nvGraphicFramePr>
        <p:xfrm>
          <a:off x="467916" y="2247788"/>
          <a:ext cx="8229604" cy="3716777"/>
        </p:xfrm>
        <a:graphic>
          <a:graphicData uri="http://schemas.openxmlformats.org/drawingml/2006/table">
            <a:tbl>
              <a:tblPr/>
              <a:tblGrid>
                <a:gridCol w="195014"/>
                <a:gridCol w="585043"/>
                <a:gridCol w="195014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448533"/>
                <a:gridCol w="195014"/>
                <a:gridCol w="585043"/>
                <a:gridCol w="195014"/>
              </a:tblGrid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1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Mes1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3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4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5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6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7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8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9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11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12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24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Termino Proyecto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3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Financiero - Contable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5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Equipos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Equipos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5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Científico - Técnico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504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Hitos, Resultados y Acciones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Hitos, Resultados y Acciones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165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3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a Terreno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a Terreno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34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Avance Científico y Tecnológico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Avance Científico y Tecnológico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23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3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ante Comité de Área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ante Comité de Área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Final 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028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2873735"/>
              </p:ext>
            </p:extLst>
          </p:nvPr>
        </p:nvGraphicFramePr>
        <p:xfrm>
          <a:off x="611560" y="1492384"/>
          <a:ext cx="78592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r>
              <a:rPr lang="es-CL" sz="1000" dirty="0" smtClean="0">
                <a:latin typeface="Calibri" panose="020F0502020204030204" pitchFamily="34" charset="0"/>
              </a:rPr>
              <a:t/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66483531"/>
              </p:ext>
            </p:extLst>
          </p:nvPr>
        </p:nvGraphicFramePr>
        <p:xfrm>
          <a:off x="467544" y="4077072"/>
          <a:ext cx="8003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1338300"/>
              </p:ext>
            </p:extLst>
          </p:nvPr>
        </p:nvGraphicFramePr>
        <p:xfrm>
          <a:off x="467544" y="1700807"/>
          <a:ext cx="8003232" cy="164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600551"/>
            <a:ext cx="8136904" cy="4320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DEUDORES CONICYT</a:t>
            </a: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448382"/>
              </p:ext>
            </p:extLst>
          </p:nvPr>
        </p:nvGraphicFramePr>
        <p:xfrm>
          <a:off x="539189" y="2073505"/>
          <a:ext cx="8136904" cy="329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ángulo redondeado 27"/>
          <p:cNvSpPr/>
          <p:nvPr/>
        </p:nvSpPr>
        <p:spPr>
          <a:xfrm>
            <a:off x="539189" y="5589240"/>
            <a:ext cx="8136904" cy="55436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El no envío de la rendición de cuentas implica que el proyecto mantiene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deuda vigente con CONICYT, por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ende se debe considerar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que esta situación afecta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posible contratación de nuevos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proyectos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adjudicados por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Institución.  </a:t>
            </a:r>
            <a:endParaRPr lang="es-CL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1" y="1589472"/>
            <a:ext cx="383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DECLARACIÓN DE GASTOS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009240"/>
              </p:ext>
            </p:extLst>
          </p:nvPr>
        </p:nvGraphicFramePr>
        <p:xfrm>
          <a:off x="539551" y="2086670"/>
          <a:ext cx="3832189" cy="465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413128" y="1564392"/>
            <a:ext cx="3347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RENDICIÓN DE CUENTAS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755184"/>
              </p:ext>
            </p:extLst>
          </p:nvPr>
        </p:nvGraphicFramePr>
        <p:xfrm>
          <a:off x="5148063" y="2204864"/>
          <a:ext cx="352839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circular 8"/>
          <p:cNvSpPr/>
          <p:nvPr/>
        </p:nvSpPr>
        <p:spPr>
          <a:xfrm>
            <a:off x="2963138" y="2192522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echa circular 9"/>
          <p:cNvSpPr/>
          <p:nvPr/>
        </p:nvSpPr>
        <p:spPr>
          <a:xfrm rot="10800000">
            <a:off x="2963137" y="2192519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36" y="4245178"/>
            <a:ext cx="6000980" cy="23520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3" y="256759"/>
            <a:ext cx="6074116" cy="3892321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421204" y="153529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68344" y="5963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8773907" y="29326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860032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Elipse 21"/>
          <p:cNvSpPr/>
          <p:nvPr/>
        </p:nvSpPr>
        <p:spPr>
          <a:xfrm>
            <a:off x="6948264" y="561309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4139952" y="644110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Elipse 25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Elipse 29"/>
          <p:cNvSpPr/>
          <p:nvPr/>
        </p:nvSpPr>
        <p:spPr>
          <a:xfrm>
            <a:off x="323528" y="30766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Elipse 30"/>
          <p:cNvSpPr/>
          <p:nvPr/>
        </p:nvSpPr>
        <p:spPr>
          <a:xfrm>
            <a:off x="323528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Ingreso a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Instituciones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Ítem Financiado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Descripción del documento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55576" y="304293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Datos tributarios del documentos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55576" y="3595502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Guardar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43" y="6415474"/>
            <a:ext cx="1290121" cy="2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UNION CONTROL DE GESTION AGOSTO [solo lectura]" id="{0B0B7A02-CB69-4B7C-AE89-BCF6C4AD2A98}" vid="{4F623BEC-1C80-41F1-B9E1-74114D63C4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8020</TotalTime>
  <Words>1072</Words>
  <Application>Microsoft Office PowerPoint</Application>
  <PresentationFormat>Presentación en pantalla (4:3)</PresentationFormat>
  <Paragraphs>520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Plantilla Conicyt</vt:lpstr>
      <vt:lpstr>Hoja de cálculo</vt:lpstr>
      <vt:lpstr>Seguimiento y Control Financiero  Tercer Concurso IDeA en dos etapas Primer Concurso de Investigación Tecnológica en Minería Primer Concurso IDeA en dos etapas en Adulto Mayor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Presentación de PowerPoint</vt:lpstr>
      <vt:lpstr>Presentación de PowerPoint</vt:lpstr>
      <vt:lpstr>Proyectos ID16I-IT16M-ID16AM Programa FONDEF Comisión Nacional de Investigación Científica y Tecnológica</vt:lpstr>
      <vt:lpstr>Presentación de PowerPoint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Presentación de PowerPoint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Presentación de PowerPoint</vt:lpstr>
      <vt:lpstr>Presentación de PowerPoint</vt:lpstr>
      <vt:lpstr>Presentación de PowerPoint</vt:lpstr>
      <vt:lpstr>Proyectos ID16I-IT16M-ID16AM Programa FONDEF Comisión Nacional de Investigación Científica y Tecnológica</vt:lpstr>
    </vt:vector>
  </TitlesOfParts>
  <Company>conicyt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Jimena Oyarzun Lucero</cp:lastModifiedBy>
  <cp:revision>514</cp:revision>
  <cp:lastPrinted>2016-05-04T14:23:40Z</cp:lastPrinted>
  <dcterms:created xsi:type="dcterms:W3CDTF">2011-03-18T02:17:02Z</dcterms:created>
  <dcterms:modified xsi:type="dcterms:W3CDTF">2016-12-07T18:08:24Z</dcterms:modified>
</cp:coreProperties>
</file>