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56" r:id="rId2"/>
  </p:sldMasterIdLst>
  <p:notesMasterIdLst>
    <p:notesMasterId r:id="rId38"/>
  </p:notesMasterIdLst>
  <p:sldIdLst>
    <p:sldId id="264" r:id="rId3"/>
    <p:sldId id="301" r:id="rId4"/>
    <p:sldId id="258" r:id="rId5"/>
    <p:sldId id="273" r:id="rId6"/>
    <p:sldId id="275" r:id="rId7"/>
    <p:sldId id="282" r:id="rId8"/>
    <p:sldId id="276" r:id="rId9"/>
    <p:sldId id="277" r:id="rId10"/>
    <p:sldId id="278" r:id="rId11"/>
    <p:sldId id="279" r:id="rId12"/>
    <p:sldId id="280" r:id="rId13"/>
    <p:sldId id="281" r:id="rId14"/>
    <p:sldId id="283" r:id="rId15"/>
    <p:sldId id="284" r:id="rId16"/>
    <p:sldId id="285" r:id="rId17"/>
    <p:sldId id="286" r:id="rId18"/>
    <p:sldId id="287" r:id="rId19"/>
    <p:sldId id="288" r:id="rId20"/>
    <p:sldId id="289" r:id="rId21"/>
    <p:sldId id="290" r:id="rId22"/>
    <p:sldId id="291" r:id="rId23"/>
    <p:sldId id="292" r:id="rId24"/>
    <p:sldId id="300" r:id="rId25"/>
    <p:sldId id="304" r:id="rId26"/>
    <p:sldId id="306" r:id="rId27"/>
    <p:sldId id="302" r:id="rId28"/>
    <p:sldId id="303" r:id="rId29"/>
    <p:sldId id="269" r:id="rId30"/>
    <p:sldId id="274" r:id="rId31"/>
    <p:sldId id="293" r:id="rId32"/>
    <p:sldId id="294" r:id="rId33"/>
    <p:sldId id="295" r:id="rId34"/>
    <p:sldId id="297" r:id="rId35"/>
    <p:sldId id="298" r:id="rId36"/>
    <p:sldId id="299" r:id="rId37"/>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F577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932" autoAdjust="0"/>
    <p:restoredTop sz="94712"/>
  </p:normalViewPr>
  <p:slideViewPr>
    <p:cSldViewPr snapToGrid="0" snapToObjects="1">
      <p:cViewPr varScale="1">
        <p:scale>
          <a:sx n="122" d="100"/>
          <a:sy n="122" d="100"/>
        </p:scale>
        <p:origin x="798" y="96"/>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presProps" Target="presProps.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3D84C43-F54F-4026-A36E-0A2E886310C9}" type="doc">
      <dgm:prSet loTypeId="urn:microsoft.com/office/officeart/2008/layout/HorizontalMultiLevelHierarchy" loCatId="hierarchy" qsTypeId="urn:microsoft.com/office/officeart/2005/8/quickstyle/simple1" qsCatId="simple" csTypeId="urn:microsoft.com/office/officeart/2005/8/colors/accent1_1" csCatId="accent1" phldr="1"/>
      <dgm:spPr/>
      <dgm:t>
        <a:bodyPr/>
        <a:lstStyle/>
        <a:p>
          <a:endParaRPr lang="es-CL"/>
        </a:p>
      </dgm:t>
    </dgm:pt>
    <dgm:pt modelId="{0420B661-AD18-4B9F-B058-24E6C5AC2BAD}">
      <dgm:prSet phldrT="[Texto]" custT="1"/>
      <dgm:spPr/>
      <dgm:t>
        <a:bodyPr/>
        <a:lstStyle/>
        <a:p>
          <a:pPr algn="ctr"/>
          <a:r>
            <a:rPr lang="es-CL" sz="1100" b="1" dirty="0" smtClean="0"/>
            <a:t>PRIMEROS PASOS</a:t>
          </a:r>
          <a:endParaRPr lang="es-CL" sz="1100" dirty="0"/>
        </a:p>
      </dgm:t>
    </dgm:pt>
    <dgm:pt modelId="{EF0BD26B-0D86-4FCE-B1DC-0C465564391A}" type="parTrans" cxnId="{9C9B292E-8530-48F1-A88F-21CF4650DF6B}">
      <dgm:prSet/>
      <dgm:spPr/>
      <dgm:t>
        <a:bodyPr/>
        <a:lstStyle/>
        <a:p>
          <a:endParaRPr lang="es-CL" sz="1100">
            <a:solidFill>
              <a:schemeClr val="tx1"/>
            </a:solidFill>
          </a:endParaRPr>
        </a:p>
      </dgm:t>
    </dgm:pt>
    <dgm:pt modelId="{9DB69AB0-D4EA-41F9-B96E-A9FE5C046534}" type="sibTrans" cxnId="{9C9B292E-8530-48F1-A88F-21CF4650DF6B}">
      <dgm:prSet/>
      <dgm:spPr/>
      <dgm:t>
        <a:bodyPr/>
        <a:lstStyle/>
        <a:p>
          <a:endParaRPr lang="es-CL" sz="1100" dirty="0">
            <a:solidFill>
              <a:schemeClr val="tx1"/>
            </a:solidFill>
          </a:endParaRPr>
        </a:p>
      </dgm:t>
    </dgm:pt>
    <dgm:pt modelId="{6C78582B-BAE6-4CFF-8DA1-BE469EE043B4}">
      <dgm:prSet custT="1">
        <dgm:style>
          <a:lnRef idx="2">
            <a:schemeClr val="accent1"/>
          </a:lnRef>
          <a:fillRef idx="1">
            <a:schemeClr val="lt1"/>
          </a:fillRef>
          <a:effectRef idx="0">
            <a:schemeClr val="accent1"/>
          </a:effectRef>
          <a:fontRef idx="minor">
            <a:schemeClr val="dk1"/>
          </a:fontRef>
        </dgm:style>
      </dgm:prSet>
      <dgm:spPr/>
      <dgm:t>
        <a:bodyPr/>
        <a:lstStyle/>
        <a:p>
          <a:pPr algn="just"/>
          <a:r>
            <a:rPr lang="es-CL" sz="1100" b="1" dirty="0" smtClean="0"/>
            <a:t>RESPONDER A LAS PRIMERAS ACCIONES</a:t>
          </a:r>
          <a:r>
            <a:rPr lang="es-CL" sz="1100" dirty="0" smtClean="0"/>
            <a:t>: Las acciones básicas de todo proyecto son:</a:t>
          </a:r>
        </a:p>
        <a:p>
          <a:pPr algn="just"/>
          <a:r>
            <a:rPr lang="es-CL" sz="1100" dirty="0" smtClean="0"/>
            <a:t>Planilla de costos, Acta de exigencias, Carta Gantt, Ingreso de Resultados</a:t>
          </a:r>
          <a:endParaRPr lang="es-CL" sz="1200" dirty="0" smtClean="0"/>
        </a:p>
      </dgm:t>
    </dgm:pt>
    <dgm:pt modelId="{18508756-DCF2-420F-85EC-A35999D85B29}" type="sibTrans" cxnId="{6196E38A-26C2-45EA-9A8D-8642CB1C3199}">
      <dgm:prSet/>
      <dgm:spPr/>
      <dgm:t>
        <a:bodyPr/>
        <a:lstStyle/>
        <a:p>
          <a:endParaRPr lang="es-CL" sz="1100" dirty="0">
            <a:solidFill>
              <a:schemeClr val="tx1"/>
            </a:solidFill>
          </a:endParaRPr>
        </a:p>
      </dgm:t>
    </dgm:pt>
    <dgm:pt modelId="{3D1E1E62-4DB3-4714-BD8D-E272FADDCC25}" type="parTrans" cxnId="{6196E38A-26C2-45EA-9A8D-8642CB1C3199}">
      <dgm:prSet/>
      <dgm:spPr/>
      <dgm:t>
        <a:bodyPr/>
        <a:lstStyle/>
        <a:p>
          <a:endParaRPr lang="es-CL" sz="1100">
            <a:solidFill>
              <a:schemeClr val="tx1"/>
            </a:solidFill>
          </a:endParaRPr>
        </a:p>
      </dgm:t>
    </dgm:pt>
    <dgm:pt modelId="{CEAFC998-DB87-4ABE-965B-79AF05B821C8}">
      <dgm:prSet phldrT="[Texto]" custT="1">
        <dgm:style>
          <a:lnRef idx="2">
            <a:schemeClr val="accent1"/>
          </a:lnRef>
          <a:fillRef idx="1">
            <a:schemeClr val="lt1"/>
          </a:fillRef>
          <a:effectRef idx="0">
            <a:schemeClr val="accent1"/>
          </a:effectRef>
          <a:fontRef idx="minor">
            <a:schemeClr val="dk1"/>
          </a:fontRef>
        </dgm:style>
      </dgm:prSet>
      <dgm:spPr/>
      <dgm:t>
        <a:bodyPr/>
        <a:lstStyle/>
        <a:p>
          <a:pPr algn="just"/>
          <a:r>
            <a:rPr lang="es-CL" sz="1200" b="1" dirty="0" smtClean="0"/>
            <a:t>DEFINIR RESULTADOS</a:t>
          </a:r>
          <a:r>
            <a:rPr lang="es-CL" sz="1200" dirty="0" smtClean="0"/>
            <a:t>: </a:t>
          </a:r>
          <a:r>
            <a:rPr lang="es-CL" sz="1200" b="1" u="sng" dirty="0" smtClean="0"/>
            <a:t>4 Meses</a:t>
          </a:r>
          <a:r>
            <a:rPr lang="es-CL" sz="1200" dirty="0" smtClean="0"/>
            <a:t> desde la fecha de inicio</a:t>
          </a:r>
          <a:endParaRPr lang="es-CL" sz="1200" dirty="0"/>
        </a:p>
      </dgm:t>
    </dgm:pt>
    <dgm:pt modelId="{664BD262-42C0-480D-B091-84433F0CF45B}" type="sibTrans" cxnId="{02482928-6524-4917-A572-50FB51AF7563}">
      <dgm:prSet/>
      <dgm:spPr/>
      <dgm:t>
        <a:bodyPr/>
        <a:lstStyle/>
        <a:p>
          <a:endParaRPr lang="es-CL" sz="1100" dirty="0">
            <a:solidFill>
              <a:schemeClr val="tx1"/>
            </a:solidFill>
          </a:endParaRPr>
        </a:p>
      </dgm:t>
    </dgm:pt>
    <dgm:pt modelId="{178BD318-602B-432C-B653-C3EDFBE26946}" type="parTrans" cxnId="{02482928-6524-4917-A572-50FB51AF7563}">
      <dgm:prSet/>
      <dgm:spPr/>
      <dgm:t>
        <a:bodyPr/>
        <a:lstStyle/>
        <a:p>
          <a:endParaRPr lang="es-CL" sz="1100">
            <a:solidFill>
              <a:schemeClr val="tx1"/>
            </a:solidFill>
          </a:endParaRPr>
        </a:p>
      </dgm:t>
    </dgm:pt>
    <dgm:pt modelId="{75A7244F-36F5-4FAB-A990-AFD01928817B}">
      <dgm:prSet custT="1">
        <dgm:style>
          <a:lnRef idx="2">
            <a:schemeClr val="accent1"/>
          </a:lnRef>
          <a:fillRef idx="1">
            <a:schemeClr val="lt1"/>
          </a:fillRef>
          <a:effectRef idx="0">
            <a:schemeClr val="accent1"/>
          </a:effectRef>
          <a:fontRef idx="minor">
            <a:schemeClr val="dk1"/>
          </a:fontRef>
        </dgm:style>
      </dgm:prSet>
      <dgm:spPr/>
      <dgm:t>
        <a:bodyPr/>
        <a:lstStyle/>
        <a:p>
          <a:pPr algn="just"/>
          <a:r>
            <a:rPr lang="es-CL" sz="1200" dirty="0" smtClean="0"/>
            <a:t>Ingreso de Presupuesto Total. (Plazo Máximo </a:t>
          </a:r>
          <a:r>
            <a:rPr lang="es-CL" sz="1200" b="1" u="sng" dirty="0" smtClean="0"/>
            <a:t>1 Mes</a:t>
          </a:r>
          <a:r>
            <a:rPr lang="es-CL" sz="1200" dirty="0" smtClean="0"/>
            <a:t>)</a:t>
          </a:r>
        </a:p>
      </dgm:t>
    </dgm:pt>
    <dgm:pt modelId="{CC7F978D-CE39-4678-BD09-A07607E4011C}" type="sibTrans" cxnId="{61AFF426-1848-4AAE-8D8C-C7E5B47AB99A}">
      <dgm:prSet/>
      <dgm:spPr/>
      <dgm:t>
        <a:bodyPr/>
        <a:lstStyle/>
        <a:p>
          <a:endParaRPr lang="es-CL" sz="1100">
            <a:solidFill>
              <a:schemeClr val="tx1"/>
            </a:solidFill>
          </a:endParaRPr>
        </a:p>
      </dgm:t>
    </dgm:pt>
    <dgm:pt modelId="{982F7B39-F137-4911-9837-31C6531AD21A}" type="parTrans" cxnId="{61AFF426-1848-4AAE-8D8C-C7E5B47AB99A}">
      <dgm:prSet/>
      <dgm:spPr/>
      <dgm:t>
        <a:bodyPr/>
        <a:lstStyle/>
        <a:p>
          <a:endParaRPr lang="es-CL" sz="1100">
            <a:solidFill>
              <a:schemeClr val="tx1"/>
            </a:solidFill>
          </a:endParaRPr>
        </a:p>
      </dgm:t>
    </dgm:pt>
    <dgm:pt modelId="{E2F61B97-5FF4-4FA2-81FC-B0F800A9AF61}">
      <dgm:prSet phldrT="[Texto]" custT="1">
        <dgm:style>
          <a:lnRef idx="2">
            <a:schemeClr val="accent1"/>
          </a:lnRef>
          <a:fillRef idx="1">
            <a:schemeClr val="lt1"/>
          </a:fillRef>
          <a:effectRef idx="0">
            <a:schemeClr val="accent1"/>
          </a:effectRef>
          <a:fontRef idx="minor">
            <a:schemeClr val="dk1"/>
          </a:fontRef>
        </dgm:style>
      </dgm:prSet>
      <dgm:spPr/>
      <dgm:t>
        <a:bodyPr/>
        <a:lstStyle/>
        <a:p>
          <a:pPr algn="just"/>
          <a:r>
            <a:rPr lang="es-CL" sz="1200" dirty="0" smtClean="0"/>
            <a:t>Proyectos con </a:t>
          </a:r>
          <a:r>
            <a:rPr lang="es-CL" sz="1200" b="1" u="sng" dirty="0" smtClean="0">
              <a:effectLst/>
            </a:rPr>
            <a:t>Fecha de Inicio </a:t>
          </a:r>
          <a:r>
            <a:rPr lang="es-CL" sz="1200" dirty="0" smtClean="0"/>
            <a:t> pueden ingresar resultados, hitos y acciones.</a:t>
          </a:r>
          <a:endParaRPr lang="es-CL" sz="1100" dirty="0"/>
        </a:p>
      </dgm:t>
    </dgm:pt>
    <dgm:pt modelId="{3CA2B7D8-5EAF-4C34-9A28-9C59049B8CF9}" type="parTrans" cxnId="{236314FF-C854-42E5-A724-B53A4A5F49B4}">
      <dgm:prSet/>
      <dgm:spPr/>
      <dgm:t>
        <a:bodyPr/>
        <a:lstStyle/>
        <a:p>
          <a:endParaRPr lang="es-CL"/>
        </a:p>
      </dgm:t>
    </dgm:pt>
    <dgm:pt modelId="{E00B8B95-6149-45E5-8307-6BC36B655C8A}" type="sibTrans" cxnId="{236314FF-C854-42E5-A724-B53A4A5F49B4}">
      <dgm:prSet/>
      <dgm:spPr/>
      <dgm:t>
        <a:bodyPr/>
        <a:lstStyle/>
        <a:p>
          <a:endParaRPr lang="es-CL"/>
        </a:p>
      </dgm:t>
    </dgm:pt>
    <dgm:pt modelId="{185581B3-A4DF-439C-9A53-DC5B1405CF65}">
      <dgm:prSet custT="1">
        <dgm:style>
          <a:lnRef idx="2">
            <a:schemeClr val="accent1"/>
          </a:lnRef>
          <a:fillRef idx="1">
            <a:schemeClr val="lt1"/>
          </a:fillRef>
          <a:effectRef idx="0">
            <a:schemeClr val="accent1"/>
          </a:effectRef>
          <a:fontRef idx="minor">
            <a:schemeClr val="dk1"/>
          </a:fontRef>
        </dgm:style>
      </dgm:prSet>
      <dgm:spPr/>
      <dgm:t>
        <a:bodyPr/>
        <a:lstStyle/>
        <a:p>
          <a:pPr algn="l"/>
          <a:r>
            <a:rPr lang="es-CL" sz="1200" dirty="0" smtClean="0"/>
            <a:t>Ingresar </a:t>
          </a:r>
          <a:r>
            <a:rPr lang="es-CL" sz="1200" b="1" dirty="0" smtClean="0"/>
            <a:t>Fecha de Inicio </a:t>
          </a:r>
          <a:r>
            <a:rPr lang="es-CL" sz="1200" dirty="0" smtClean="0"/>
            <a:t>en plataforma: Fecha de Resolución convenio +30 días máximo</a:t>
          </a:r>
        </a:p>
      </dgm:t>
    </dgm:pt>
    <dgm:pt modelId="{FC68295B-D6E5-4E57-B1DD-CB377779695C}" type="parTrans" cxnId="{FB1B5493-607D-4DF4-9D23-5CDEC375775A}">
      <dgm:prSet/>
      <dgm:spPr/>
      <dgm:t>
        <a:bodyPr/>
        <a:lstStyle/>
        <a:p>
          <a:endParaRPr lang="es-CL"/>
        </a:p>
      </dgm:t>
    </dgm:pt>
    <dgm:pt modelId="{89B6843E-CB32-47DC-A1F0-116784BD65A9}" type="sibTrans" cxnId="{FB1B5493-607D-4DF4-9D23-5CDEC375775A}">
      <dgm:prSet/>
      <dgm:spPr/>
      <dgm:t>
        <a:bodyPr/>
        <a:lstStyle/>
        <a:p>
          <a:endParaRPr lang="es-CL"/>
        </a:p>
      </dgm:t>
    </dgm:pt>
    <dgm:pt modelId="{0A685874-2A15-4B96-9950-0758DC1D9651}">
      <dgm:prSet custT="1">
        <dgm:style>
          <a:lnRef idx="2">
            <a:schemeClr val="accent1"/>
          </a:lnRef>
          <a:fillRef idx="1">
            <a:schemeClr val="lt1"/>
          </a:fillRef>
          <a:effectRef idx="0">
            <a:schemeClr val="accent1"/>
          </a:effectRef>
          <a:fontRef idx="minor">
            <a:schemeClr val="dk1"/>
          </a:fontRef>
        </dgm:style>
      </dgm:prSet>
      <dgm:spPr/>
      <dgm:t>
        <a:bodyPr/>
        <a:lstStyle/>
        <a:p>
          <a:pPr algn="l"/>
          <a:r>
            <a:rPr lang="es-CL" sz="1200" dirty="0" smtClean="0"/>
            <a:t>Conformación de Comité Directivo. (Plazo Máximo </a:t>
          </a:r>
          <a:r>
            <a:rPr lang="es-CL" sz="1200" b="1" u="sng" dirty="0" smtClean="0"/>
            <a:t>4 Meses</a:t>
          </a:r>
          <a:r>
            <a:rPr lang="es-CL" sz="1200" dirty="0" smtClean="0"/>
            <a:t>)</a:t>
          </a:r>
          <a:endParaRPr lang="es-CL" sz="1200" dirty="0"/>
        </a:p>
      </dgm:t>
    </dgm:pt>
    <dgm:pt modelId="{0C381AF5-BE20-48BA-91AD-AC0F594A9790}" type="parTrans" cxnId="{F3D52D12-4AA7-49D5-A1FF-3C7E815FEC0A}">
      <dgm:prSet/>
      <dgm:spPr/>
      <dgm:t>
        <a:bodyPr/>
        <a:lstStyle/>
        <a:p>
          <a:endParaRPr lang="es-CL"/>
        </a:p>
      </dgm:t>
    </dgm:pt>
    <dgm:pt modelId="{B04F07A9-80D5-4A0A-9903-4E844E223636}" type="sibTrans" cxnId="{F3D52D12-4AA7-49D5-A1FF-3C7E815FEC0A}">
      <dgm:prSet/>
      <dgm:spPr/>
      <dgm:t>
        <a:bodyPr/>
        <a:lstStyle/>
        <a:p>
          <a:endParaRPr lang="es-CL"/>
        </a:p>
      </dgm:t>
    </dgm:pt>
    <dgm:pt modelId="{F8EDF6ED-29EE-4DB7-B78E-CF1F77EF07A4}" type="pres">
      <dgm:prSet presAssocID="{03D84C43-F54F-4026-A36E-0A2E886310C9}" presName="Name0" presStyleCnt="0">
        <dgm:presLayoutVars>
          <dgm:chPref val="1"/>
          <dgm:dir/>
          <dgm:animOne val="branch"/>
          <dgm:animLvl val="lvl"/>
          <dgm:resizeHandles val="exact"/>
        </dgm:presLayoutVars>
      </dgm:prSet>
      <dgm:spPr/>
      <dgm:t>
        <a:bodyPr/>
        <a:lstStyle/>
        <a:p>
          <a:endParaRPr lang="es-CL"/>
        </a:p>
      </dgm:t>
    </dgm:pt>
    <dgm:pt modelId="{B9FFE783-1FC2-4E9A-AA58-FDB6AF802576}" type="pres">
      <dgm:prSet presAssocID="{0420B661-AD18-4B9F-B058-24E6C5AC2BAD}" presName="root1" presStyleCnt="0"/>
      <dgm:spPr/>
      <dgm:t>
        <a:bodyPr/>
        <a:lstStyle/>
        <a:p>
          <a:endParaRPr lang="es-CL"/>
        </a:p>
      </dgm:t>
    </dgm:pt>
    <dgm:pt modelId="{87A5ACDE-53F5-44A7-86AE-A3DC8B5A5C22}" type="pres">
      <dgm:prSet presAssocID="{0420B661-AD18-4B9F-B058-24E6C5AC2BAD}" presName="LevelOneTextNode" presStyleLbl="node0" presStyleIdx="0" presStyleCnt="1" custScaleX="76429" custScaleY="73333">
        <dgm:presLayoutVars>
          <dgm:chPref val="3"/>
        </dgm:presLayoutVars>
      </dgm:prSet>
      <dgm:spPr>
        <a:prstGeom prst="roundRect">
          <a:avLst/>
        </a:prstGeom>
      </dgm:spPr>
      <dgm:t>
        <a:bodyPr/>
        <a:lstStyle/>
        <a:p>
          <a:endParaRPr lang="es-CL"/>
        </a:p>
      </dgm:t>
    </dgm:pt>
    <dgm:pt modelId="{7A01BADB-1B79-4F55-A842-5E463E991972}" type="pres">
      <dgm:prSet presAssocID="{0420B661-AD18-4B9F-B058-24E6C5AC2BAD}" presName="level2hierChild" presStyleCnt="0"/>
      <dgm:spPr/>
      <dgm:t>
        <a:bodyPr/>
        <a:lstStyle/>
        <a:p>
          <a:endParaRPr lang="es-CL"/>
        </a:p>
      </dgm:t>
    </dgm:pt>
    <dgm:pt modelId="{99D91313-D8AD-41B4-8421-29268BAF3653}" type="pres">
      <dgm:prSet presAssocID="{FC68295B-D6E5-4E57-B1DD-CB377779695C}" presName="conn2-1" presStyleLbl="parChTrans1D2" presStyleIdx="0" presStyleCnt="6"/>
      <dgm:spPr/>
      <dgm:t>
        <a:bodyPr/>
        <a:lstStyle/>
        <a:p>
          <a:endParaRPr lang="es-CL"/>
        </a:p>
      </dgm:t>
    </dgm:pt>
    <dgm:pt modelId="{C5B3E2B7-F271-4200-9F64-0B25EFB34548}" type="pres">
      <dgm:prSet presAssocID="{FC68295B-D6E5-4E57-B1DD-CB377779695C}" presName="connTx" presStyleLbl="parChTrans1D2" presStyleIdx="0" presStyleCnt="6"/>
      <dgm:spPr/>
      <dgm:t>
        <a:bodyPr/>
        <a:lstStyle/>
        <a:p>
          <a:endParaRPr lang="es-CL"/>
        </a:p>
      </dgm:t>
    </dgm:pt>
    <dgm:pt modelId="{FE0FFB0E-BB4C-413B-9AB7-44C1F32215E9}" type="pres">
      <dgm:prSet presAssocID="{185581B3-A4DF-439C-9A53-DC5B1405CF65}" presName="root2" presStyleCnt="0"/>
      <dgm:spPr/>
    </dgm:pt>
    <dgm:pt modelId="{2C9C7E89-3E90-4250-B8D0-41F2ADCFF542}" type="pres">
      <dgm:prSet presAssocID="{185581B3-A4DF-439C-9A53-DC5B1405CF65}" presName="LevelTwoTextNode" presStyleLbl="node2" presStyleIdx="0" presStyleCnt="6" custScaleX="275923" custScaleY="77206">
        <dgm:presLayoutVars>
          <dgm:chPref val="3"/>
        </dgm:presLayoutVars>
      </dgm:prSet>
      <dgm:spPr>
        <a:prstGeom prst="roundRect">
          <a:avLst/>
        </a:prstGeom>
      </dgm:spPr>
      <dgm:t>
        <a:bodyPr/>
        <a:lstStyle/>
        <a:p>
          <a:endParaRPr lang="es-CL"/>
        </a:p>
      </dgm:t>
    </dgm:pt>
    <dgm:pt modelId="{B5B9183E-0C58-4210-9CFD-031C493195F8}" type="pres">
      <dgm:prSet presAssocID="{185581B3-A4DF-439C-9A53-DC5B1405CF65}" presName="level3hierChild" presStyleCnt="0"/>
      <dgm:spPr/>
    </dgm:pt>
    <dgm:pt modelId="{33DF842F-2917-443F-8DC9-9FAE9CC0B2F2}" type="pres">
      <dgm:prSet presAssocID="{3CA2B7D8-5EAF-4C34-9A28-9C59049B8CF9}" presName="conn2-1" presStyleLbl="parChTrans1D2" presStyleIdx="1" presStyleCnt="6"/>
      <dgm:spPr/>
      <dgm:t>
        <a:bodyPr/>
        <a:lstStyle/>
        <a:p>
          <a:endParaRPr lang="es-CL"/>
        </a:p>
      </dgm:t>
    </dgm:pt>
    <dgm:pt modelId="{AE71F17C-FDA0-4E89-BA64-225D4EA22FCA}" type="pres">
      <dgm:prSet presAssocID="{3CA2B7D8-5EAF-4C34-9A28-9C59049B8CF9}" presName="connTx" presStyleLbl="parChTrans1D2" presStyleIdx="1" presStyleCnt="6"/>
      <dgm:spPr/>
      <dgm:t>
        <a:bodyPr/>
        <a:lstStyle/>
        <a:p>
          <a:endParaRPr lang="es-CL"/>
        </a:p>
      </dgm:t>
    </dgm:pt>
    <dgm:pt modelId="{99D6BDB2-63D4-4910-8403-72743D654B86}" type="pres">
      <dgm:prSet presAssocID="{E2F61B97-5FF4-4FA2-81FC-B0F800A9AF61}" presName="root2" presStyleCnt="0"/>
      <dgm:spPr/>
      <dgm:t>
        <a:bodyPr/>
        <a:lstStyle/>
        <a:p>
          <a:endParaRPr lang="es-CL"/>
        </a:p>
      </dgm:t>
    </dgm:pt>
    <dgm:pt modelId="{C52530A2-EA5F-4B3B-A461-0847CFF594E5}" type="pres">
      <dgm:prSet presAssocID="{E2F61B97-5FF4-4FA2-81FC-B0F800A9AF61}" presName="LevelTwoTextNode" presStyleLbl="node2" presStyleIdx="1" presStyleCnt="6" custScaleX="275931" custScaleY="81140">
        <dgm:presLayoutVars>
          <dgm:chPref val="3"/>
        </dgm:presLayoutVars>
      </dgm:prSet>
      <dgm:spPr>
        <a:prstGeom prst="roundRect">
          <a:avLst/>
        </a:prstGeom>
      </dgm:spPr>
      <dgm:t>
        <a:bodyPr/>
        <a:lstStyle/>
        <a:p>
          <a:endParaRPr lang="es-CL"/>
        </a:p>
      </dgm:t>
    </dgm:pt>
    <dgm:pt modelId="{B2784B99-6304-472C-8160-68A00738D8F4}" type="pres">
      <dgm:prSet presAssocID="{E2F61B97-5FF4-4FA2-81FC-B0F800A9AF61}" presName="level3hierChild" presStyleCnt="0"/>
      <dgm:spPr/>
      <dgm:t>
        <a:bodyPr/>
        <a:lstStyle/>
        <a:p>
          <a:endParaRPr lang="es-CL"/>
        </a:p>
      </dgm:t>
    </dgm:pt>
    <dgm:pt modelId="{ACC00E40-F30F-433A-8FC3-931360916AFA}" type="pres">
      <dgm:prSet presAssocID="{178BD318-602B-432C-B653-C3EDFBE26946}" presName="conn2-1" presStyleLbl="parChTrans1D2" presStyleIdx="2" presStyleCnt="6"/>
      <dgm:spPr/>
      <dgm:t>
        <a:bodyPr/>
        <a:lstStyle/>
        <a:p>
          <a:endParaRPr lang="es-CL"/>
        </a:p>
      </dgm:t>
    </dgm:pt>
    <dgm:pt modelId="{21E93127-EC3A-48D7-B8EC-86A9BC466F0E}" type="pres">
      <dgm:prSet presAssocID="{178BD318-602B-432C-B653-C3EDFBE26946}" presName="connTx" presStyleLbl="parChTrans1D2" presStyleIdx="2" presStyleCnt="6"/>
      <dgm:spPr/>
      <dgm:t>
        <a:bodyPr/>
        <a:lstStyle/>
        <a:p>
          <a:endParaRPr lang="es-CL"/>
        </a:p>
      </dgm:t>
    </dgm:pt>
    <dgm:pt modelId="{19C4BE65-9C8E-4657-A897-C2623CAEBEFA}" type="pres">
      <dgm:prSet presAssocID="{CEAFC998-DB87-4ABE-965B-79AF05B821C8}" presName="root2" presStyleCnt="0"/>
      <dgm:spPr/>
      <dgm:t>
        <a:bodyPr/>
        <a:lstStyle/>
        <a:p>
          <a:endParaRPr lang="es-CL"/>
        </a:p>
      </dgm:t>
    </dgm:pt>
    <dgm:pt modelId="{16384EB5-14D4-47CE-ABF1-351BCAFCBEB3}" type="pres">
      <dgm:prSet presAssocID="{CEAFC998-DB87-4ABE-965B-79AF05B821C8}" presName="LevelTwoTextNode" presStyleLbl="node2" presStyleIdx="2" presStyleCnt="6" custScaleX="275931" custScaleY="76316">
        <dgm:presLayoutVars>
          <dgm:chPref val="3"/>
        </dgm:presLayoutVars>
      </dgm:prSet>
      <dgm:spPr>
        <a:prstGeom prst="roundRect">
          <a:avLst/>
        </a:prstGeom>
      </dgm:spPr>
      <dgm:t>
        <a:bodyPr/>
        <a:lstStyle/>
        <a:p>
          <a:endParaRPr lang="es-CL"/>
        </a:p>
      </dgm:t>
    </dgm:pt>
    <dgm:pt modelId="{BDBBD082-DD42-4FD0-ABA9-B2AB3EC8E62C}" type="pres">
      <dgm:prSet presAssocID="{CEAFC998-DB87-4ABE-965B-79AF05B821C8}" presName="level3hierChild" presStyleCnt="0"/>
      <dgm:spPr/>
      <dgm:t>
        <a:bodyPr/>
        <a:lstStyle/>
        <a:p>
          <a:endParaRPr lang="es-CL"/>
        </a:p>
      </dgm:t>
    </dgm:pt>
    <dgm:pt modelId="{8719A7D9-3374-48EA-9C82-75870CDDCAF4}" type="pres">
      <dgm:prSet presAssocID="{3D1E1E62-4DB3-4714-BD8D-E272FADDCC25}" presName="conn2-1" presStyleLbl="parChTrans1D2" presStyleIdx="3" presStyleCnt="6"/>
      <dgm:spPr/>
      <dgm:t>
        <a:bodyPr/>
        <a:lstStyle/>
        <a:p>
          <a:endParaRPr lang="es-CL"/>
        </a:p>
      </dgm:t>
    </dgm:pt>
    <dgm:pt modelId="{4302600F-1E68-4227-929B-49FE347A6F96}" type="pres">
      <dgm:prSet presAssocID="{3D1E1E62-4DB3-4714-BD8D-E272FADDCC25}" presName="connTx" presStyleLbl="parChTrans1D2" presStyleIdx="3" presStyleCnt="6"/>
      <dgm:spPr/>
      <dgm:t>
        <a:bodyPr/>
        <a:lstStyle/>
        <a:p>
          <a:endParaRPr lang="es-CL"/>
        </a:p>
      </dgm:t>
    </dgm:pt>
    <dgm:pt modelId="{0EE297FF-7F57-484E-ACC1-1EB53788B4A8}" type="pres">
      <dgm:prSet presAssocID="{6C78582B-BAE6-4CFF-8DA1-BE469EE043B4}" presName="root2" presStyleCnt="0"/>
      <dgm:spPr/>
      <dgm:t>
        <a:bodyPr/>
        <a:lstStyle/>
        <a:p>
          <a:endParaRPr lang="es-CL"/>
        </a:p>
      </dgm:t>
    </dgm:pt>
    <dgm:pt modelId="{7F221560-227A-4859-9F73-E68E1CDF7A9B}" type="pres">
      <dgm:prSet presAssocID="{6C78582B-BAE6-4CFF-8DA1-BE469EE043B4}" presName="LevelTwoTextNode" presStyleLbl="node2" presStyleIdx="3" presStyleCnt="6" custScaleX="275931" custScaleY="72806">
        <dgm:presLayoutVars>
          <dgm:chPref val="3"/>
        </dgm:presLayoutVars>
      </dgm:prSet>
      <dgm:spPr>
        <a:prstGeom prst="roundRect">
          <a:avLst/>
        </a:prstGeom>
      </dgm:spPr>
      <dgm:t>
        <a:bodyPr/>
        <a:lstStyle/>
        <a:p>
          <a:endParaRPr lang="es-CL"/>
        </a:p>
      </dgm:t>
    </dgm:pt>
    <dgm:pt modelId="{9D657177-B344-4DE3-8466-61DFF37FD5DC}" type="pres">
      <dgm:prSet presAssocID="{6C78582B-BAE6-4CFF-8DA1-BE469EE043B4}" presName="level3hierChild" presStyleCnt="0"/>
      <dgm:spPr/>
      <dgm:t>
        <a:bodyPr/>
        <a:lstStyle/>
        <a:p>
          <a:endParaRPr lang="es-CL"/>
        </a:p>
      </dgm:t>
    </dgm:pt>
    <dgm:pt modelId="{9CC05920-A7EC-41FD-8D13-301AD19F6B2E}" type="pres">
      <dgm:prSet presAssocID="{982F7B39-F137-4911-9837-31C6531AD21A}" presName="conn2-1" presStyleLbl="parChTrans1D2" presStyleIdx="4" presStyleCnt="6"/>
      <dgm:spPr/>
      <dgm:t>
        <a:bodyPr/>
        <a:lstStyle/>
        <a:p>
          <a:endParaRPr lang="es-CL"/>
        </a:p>
      </dgm:t>
    </dgm:pt>
    <dgm:pt modelId="{274A4325-2F29-4DD3-B213-2708BD6CE51A}" type="pres">
      <dgm:prSet presAssocID="{982F7B39-F137-4911-9837-31C6531AD21A}" presName="connTx" presStyleLbl="parChTrans1D2" presStyleIdx="4" presStyleCnt="6"/>
      <dgm:spPr/>
      <dgm:t>
        <a:bodyPr/>
        <a:lstStyle/>
        <a:p>
          <a:endParaRPr lang="es-CL"/>
        </a:p>
      </dgm:t>
    </dgm:pt>
    <dgm:pt modelId="{D67F7351-894A-4525-8AA6-5A4E1E423F1A}" type="pres">
      <dgm:prSet presAssocID="{75A7244F-36F5-4FAB-A990-AFD01928817B}" presName="root2" presStyleCnt="0"/>
      <dgm:spPr/>
      <dgm:t>
        <a:bodyPr/>
        <a:lstStyle/>
        <a:p>
          <a:endParaRPr lang="es-CL"/>
        </a:p>
      </dgm:t>
    </dgm:pt>
    <dgm:pt modelId="{04530D93-6F20-4B46-8F45-1619DBB43076}" type="pres">
      <dgm:prSet presAssocID="{75A7244F-36F5-4FAB-A990-AFD01928817B}" presName="LevelTwoTextNode" presStyleLbl="node2" presStyleIdx="4" presStyleCnt="6" custScaleX="275931" custScaleY="77191">
        <dgm:presLayoutVars>
          <dgm:chPref val="3"/>
        </dgm:presLayoutVars>
      </dgm:prSet>
      <dgm:spPr>
        <a:prstGeom prst="roundRect">
          <a:avLst/>
        </a:prstGeom>
      </dgm:spPr>
      <dgm:t>
        <a:bodyPr/>
        <a:lstStyle/>
        <a:p>
          <a:endParaRPr lang="es-CL"/>
        </a:p>
      </dgm:t>
    </dgm:pt>
    <dgm:pt modelId="{C57FA2DA-CD34-4244-8DF4-C7EA4730B9F8}" type="pres">
      <dgm:prSet presAssocID="{75A7244F-36F5-4FAB-A990-AFD01928817B}" presName="level3hierChild" presStyleCnt="0"/>
      <dgm:spPr/>
      <dgm:t>
        <a:bodyPr/>
        <a:lstStyle/>
        <a:p>
          <a:endParaRPr lang="es-CL"/>
        </a:p>
      </dgm:t>
    </dgm:pt>
    <dgm:pt modelId="{16E6C0A6-7999-4264-8C04-A135762C4576}" type="pres">
      <dgm:prSet presAssocID="{0C381AF5-BE20-48BA-91AD-AC0F594A9790}" presName="conn2-1" presStyleLbl="parChTrans1D2" presStyleIdx="5" presStyleCnt="6"/>
      <dgm:spPr/>
      <dgm:t>
        <a:bodyPr/>
        <a:lstStyle/>
        <a:p>
          <a:endParaRPr lang="es-CL"/>
        </a:p>
      </dgm:t>
    </dgm:pt>
    <dgm:pt modelId="{00D08567-0062-4E99-99B5-03F4A52A6573}" type="pres">
      <dgm:prSet presAssocID="{0C381AF5-BE20-48BA-91AD-AC0F594A9790}" presName="connTx" presStyleLbl="parChTrans1D2" presStyleIdx="5" presStyleCnt="6"/>
      <dgm:spPr/>
      <dgm:t>
        <a:bodyPr/>
        <a:lstStyle/>
        <a:p>
          <a:endParaRPr lang="es-CL"/>
        </a:p>
      </dgm:t>
    </dgm:pt>
    <dgm:pt modelId="{EBCB91D3-5120-4FF0-83A5-2A92DC0DB661}" type="pres">
      <dgm:prSet presAssocID="{0A685874-2A15-4B96-9950-0758DC1D9651}" presName="root2" presStyleCnt="0"/>
      <dgm:spPr/>
    </dgm:pt>
    <dgm:pt modelId="{28405A65-091C-4974-9739-FD723967EE24}" type="pres">
      <dgm:prSet presAssocID="{0A685874-2A15-4B96-9950-0758DC1D9651}" presName="LevelTwoTextNode" presStyleLbl="node2" presStyleIdx="5" presStyleCnt="6" custScaleX="275923" custScaleY="77206" custLinFactNeighborX="-577" custLinFactNeighborY="-11803">
        <dgm:presLayoutVars>
          <dgm:chPref val="3"/>
        </dgm:presLayoutVars>
      </dgm:prSet>
      <dgm:spPr>
        <a:prstGeom prst="roundRect">
          <a:avLst/>
        </a:prstGeom>
      </dgm:spPr>
      <dgm:t>
        <a:bodyPr/>
        <a:lstStyle/>
        <a:p>
          <a:endParaRPr lang="es-CL"/>
        </a:p>
      </dgm:t>
    </dgm:pt>
    <dgm:pt modelId="{EA087F05-ACAA-4725-87D9-94E7B9A0BC19}" type="pres">
      <dgm:prSet presAssocID="{0A685874-2A15-4B96-9950-0758DC1D9651}" presName="level3hierChild" presStyleCnt="0"/>
      <dgm:spPr/>
    </dgm:pt>
  </dgm:ptLst>
  <dgm:cxnLst>
    <dgm:cxn modelId="{CEAB7B8E-D7F6-46DA-85FA-F6B7E1AE41A8}" type="presOf" srcId="{75A7244F-36F5-4FAB-A990-AFD01928817B}" destId="{04530D93-6F20-4B46-8F45-1619DBB43076}" srcOrd="0" destOrd="0" presId="urn:microsoft.com/office/officeart/2008/layout/HorizontalMultiLevelHierarchy"/>
    <dgm:cxn modelId="{6196E38A-26C2-45EA-9A8D-8642CB1C3199}" srcId="{0420B661-AD18-4B9F-B058-24E6C5AC2BAD}" destId="{6C78582B-BAE6-4CFF-8DA1-BE469EE043B4}" srcOrd="3" destOrd="0" parTransId="{3D1E1E62-4DB3-4714-BD8D-E272FADDCC25}" sibTransId="{18508756-DCF2-420F-85EC-A35999D85B29}"/>
    <dgm:cxn modelId="{F3D52D12-4AA7-49D5-A1FF-3C7E815FEC0A}" srcId="{0420B661-AD18-4B9F-B058-24E6C5AC2BAD}" destId="{0A685874-2A15-4B96-9950-0758DC1D9651}" srcOrd="5" destOrd="0" parTransId="{0C381AF5-BE20-48BA-91AD-AC0F594A9790}" sibTransId="{B04F07A9-80D5-4A0A-9903-4E844E223636}"/>
    <dgm:cxn modelId="{02482928-6524-4917-A572-50FB51AF7563}" srcId="{0420B661-AD18-4B9F-B058-24E6C5AC2BAD}" destId="{CEAFC998-DB87-4ABE-965B-79AF05B821C8}" srcOrd="2" destOrd="0" parTransId="{178BD318-602B-432C-B653-C3EDFBE26946}" sibTransId="{664BD262-42C0-480D-B091-84433F0CF45B}"/>
    <dgm:cxn modelId="{FB1B5493-607D-4DF4-9D23-5CDEC375775A}" srcId="{0420B661-AD18-4B9F-B058-24E6C5AC2BAD}" destId="{185581B3-A4DF-439C-9A53-DC5B1405CF65}" srcOrd="0" destOrd="0" parTransId="{FC68295B-D6E5-4E57-B1DD-CB377779695C}" sibTransId="{89B6843E-CB32-47DC-A1F0-116784BD65A9}"/>
    <dgm:cxn modelId="{70DEC39C-A752-42A3-BF2B-61C24FDBED2A}" type="presOf" srcId="{185581B3-A4DF-439C-9A53-DC5B1405CF65}" destId="{2C9C7E89-3E90-4250-B8D0-41F2ADCFF542}" srcOrd="0" destOrd="0" presId="urn:microsoft.com/office/officeart/2008/layout/HorizontalMultiLevelHierarchy"/>
    <dgm:cxn modelId="{D651C33C-2290-40B1-BE5C-71EDA1E67586}" type="presOf" srcId="{0A685874-2A15-4B96-9950-0758DC1D9651}" destId="{28405A65-091C-4974-9739-FD723967EE24}" srcOrd="0" destOrd="0" presId="urn:microsoft.com/office/officeart/2008/layout/HorizontalMultiLevelHierarchy"/>
    <dgm:cxn modelId="{7296EBF4-7734-41F3-8A9A-E4D274CDA78E}" type="presOf" srcId="{0C381AF5-BE20-48BA-91AD-AC0F594A9790}" destId="{16E6C0A6-7999-4264-8C04-A135762C4576}" srcOrd="0" destOrd="0" presId="urn:microsoft.com/office/officeart/2008/layout/HorizontalMultiLevelHierarchy"/>
    <dgm:cxn modelId="{79C7D3E6-7A54-419D-B16F-4BDE4453A156}" type="presOf" srcId="{0420B661-AD18-4B9F-B058-24E6C5AC2BAD}" destId="{87A5ACDE-53F5-44A7-86AE-A3DC8B5A5C22}" srcOrd="0" destOrd="0" presId="urn:microsoft.com/office/officeart/2008/layout/HorizontalMultiLevelHierarchy"/>
    <dgm:cxn modelId="{FB4FF8C0-AFB1-4780-8196-721F98571DD8}" type="presOf" srcId="{CEAFC998-DB87-4ABE-965B-79AF05B821C8}" destId="{16384EB5-14D4-47CE-ABF1-351BCAFCBEB3}" srcOrd="0" destOrd="0" presId="urn:microsoft.com/office/officeart/2008/layout/HorizontalMultiLevelHierarchy"/>
    <dgm:cxn modelId="{6D22C21A-2739-4B4C-88F3-7884CBFA620A}" type="presOf" srcId="{178BD318-602B-432C-B653-C3EDFBE26946}" destId="{ACC00E40-F30F-433A-8FC3-931360916AFA}" srcOrd="0" destOrd="0" presId="urn:microsoft.com/office/officeart/2008/layout/HorizontalMultiLevelHierarchy"/>
    <dgm:cxn modelId="{E8540F56-E151-4567-805D-EE80A7A8CCAA}" type="presOf" srcId="{0C381AF5-BE20-48BA-91AD-AC0F594A9790}" destId="{00D08567-0062-4E99-99B5-03F4A52A6573}" srcOrd="1" destOrd="0" presId="urn:microsoft.com/office/officeart/2008/layout/HorizontalMultiLevelHierarchy"/>
    <dgm:cxn modelId="{365311F7-6199-4B54-8EEB-FF2EDA202FF8}" type="presOf" srcId="{3CA2B7D8-5EAF-4C34-9A28-9C59049B8CF9}" destId="{33DF842F-2917-443F-8DC9-9FAE9CC0B2F2}" srcOrd="0" destOrd="0" presId="urn:microsoft.com/office/officeart/2008/layout/HorizontalMultiLevelHierarchy"/>
    <dgm:cxn modelId="{9C9B292E-8530-48F1-A88F-21CF4650DF6B}" srcId="{03D84C43-F54F-4026-A36E-0A2E886310C9}" destId="{0420B661-AD18-4B9F-B058-24E6C5AC2BAD}" srcOrd="0" destOrd="0" parTransId="{EF0BD26B-0D86-4FCE-B1DC-0C465564391A}" sibTransId="{9DB69AB0-D4EA-41F9-B96E-A9FE5C046534}"/>
    <dgm:cxn modelId="{236314FF-C854-42E5-A724-B53A4A5F49B4}" srcId="{0420B661-AD18-4B9F-B058-24E6C5AC2BAD}" destId="{E2F61B97-5FF4-4FA2-81FC-B0F800A9AF61}" srcOrd="1" destOrd="0" parTransId="{3CA2B7D8-5EAF-4C34-9A28-9C59049B8CF9}" sibTransId="{E00B8B95-6149-45E5-8307-6BC36B655C8A}"/>
    <dgm:cxn modelId="{693B21A3-E87C-4536-AFF6-DAB517079ADA}" type="presOf" srcId="{6C78582B-BAE6-4CFF-8DA1-BE469EE043B4}" destId="{7F221560-227A-4859-9F73-E68E1CDF7A9B}" srcOrd="0" destOrd="0" presId="urn:microsoft.com/office/officeart/2008/layout/HorizontalMultiLevelHierarchy"/>
    <dgm:cxn modelId="{71ED7F68-807C-42F1-AEAD-E517CEFF7245}" type="presOf" srcId="{03D84C43-F54F-4026-A36E-0A2E886310C9}" destId="{F8EDF6ED-29EE-4DB7-B78E-CF1F77EF07A4}" srcOrd="0" destOrd="0" presId="urn:microsoft.com/office/officeart/2008/layout/HorizontalMultiLevelHierarchy"/>
    <dgm:cxn modelId="{EB818153-5E60-4C14-B1E5-7AD4D620A00C}" type="presOf" srcId="{E2F61B97-5FF4-4FA2-81FC-B0F800A9AF61}" destId="{C52530A2-EA5F-4B3B-A461-0847CFF594E5}" srcOrd="0" destOrd="0" presId="urn:microsoft.com/office/officeart/2008/layout/HorizontalMultiLevelHierarchy"/>
    <dgm:cxn modelId="{277AB786-73DA-47E0-82D4-C0E7181C5548}" type="presOf" srcId="{178BD318-602B-432C-B653-C3EDFBE26946}" destId="{21E93127-EC3A-48D7-B8EC-86A9BC466F0E}" srcOrd="1" destOrd="0" presId="urn:microsoft.com/office/officeart/2008/layout/HorizontalMultiLevelHierarchy"/>
    <dgm:cxn modelId="{DF6EBA5E-C1F2-4565-A054-C904BDFB3A14}" type="presOf" srcId="{3D1E1E62-4DB3-4714-BD8D-E272FADDCC25}" destId="{8719A7D9-3374-48EA-9C82-75870CDDCAF4}" srcOrd="0" destOrd="0" presId="urn:microsoft.com/office/officeart/2008/layout/HorizontalMultiLevelHierarchy"/>
    <dgm:cxn modelId="{6D3ED28E-27BF-41AD-A720-654A4A790E23}" type="presOf" srcId="{FC68295B-D6E5-4E57-B1DD-CB377779695C}" destId="{99D91313-D8AD-41B4-8421-29268BAF3653}" srcOrd="0" destOrd="0" presId="urn:microsoft.com/office/officeart/2008/layout/HorizontalMultiLevelHierarchy"/>
    <dgm:cxn modelId="{B4D98A98-7400-48D7-A459-53842201EF2A}" type="presOf" srcId="{3CA2B7D8-5EAF-4C34-9A28-9C59049B8CF9}" destId="{AE71F17C-FDA0-4E89-BA64-225D4EA22FCA}" srcOrd="1" destOrd="0" presId="urn:microsoft.com/office/officeart/2008/layout/HorizontalMultiLevelHierarchy"/>
    <dgm:cxn modelId="{ECE08A96-5E34-4B41-A55E-049F75683074}" type="presOf" srcId="{3D1E1E62-4DB3-4714-BD8D-E272FADDCC25}" destId="{4302600F-1E68-4227-929B-49FE347A6F96}" srcOrd="1" destOrd="0" presId="urn:microsoft.com/office/officeart/2008/layout/HorizontalMultiLevelHierarchy"/>
    <dgm:cxn modelId="{61AFF426-1848-4AAE-8D8C-C7E5B47AB99A}" srcId="{0420B661-AD18-4B9F-B058-24E6C5AC2BAD}" destId="{75A7244F-36F5-4FAB-A990-AFD01928817B}" srcOrd="4" destOrd="0" parTransId="{982F7B39-F137-4911-9837-31C6531AD21A}" sibTransId="{CC7F978D-CE39-4678-BD09-A07607E4011C}"/>
    <dgm:cxn modelId="{7BDDAE7C-BEC8-46AC-AA17-038871CB8D52}" type="presOf" srcId="{982F7B39-F137-4911-9837-31C6531AD21A}" destId="{274A4325-2F29-4DD3-B213-2708BD6CE51A}" srcOrd="1" destOrd="0" presId="urn:microsoft.com/office/officeart/2008/layout/HorizontalMultiLevelHierarchy"/>
    <dgm:cxn modelId="{7EFE8EA3-7C11-4ECC-821A-593F47B62737}" type="presOf" srcId="{FC68295B-D6E5-4E57-B1DD-CB377779695C}" destId="{C5B3E2B7-F271-4200-9F64-0B25EFB34548}" srcOrd="1" destOrd="0" presId="urn:microsoft.com/office/officeart/2008/layout/HorizontalMultiLevelHierarchy"/>
    <dgm:cxn modelId="{E18799C7-5315-4DFC-A4FA-B89A8EBC7E1D}" type="presOf" srcId="{982F7B39-F137-4911-9837-31C6531AD21A}" destId="{9CC05920-A7EC-41FD-8D13-301AD19F6B2E}" srcOrd="0" destOrd="0" presId="urn:microsoft.com/office/officeart/2008/layout/HorizontalMultiLevelHierarchy"/>
    <dgm:cxn modelId="{63206565-85A8-4137-A583-73FE7EA9C363}" type="presParOf" srcId="{F8EDF6ED-29EE-4DB7-B78E-CF1F77EF07A4}" destId="{B9FFE783-1FC2-4E9A-AA58-FDB6AF802576}" srcOrd="0" destOrd="0" presId="urn:microsoft.com/office/officeart/2008/layout/HorizontalMultiLevelHierarchy"/>
    <dgm:cxn modelId="{D59298E7-B1F2-404C-AB25-F802DED43DD1}" type="presParOf" srcId="{B9FFE783-1FC2-4E9A-AA58-FDB6AF802576}" destId="{87A5ACDE-53F5-44A7-86AE-A3DC8B5A5C22}" srcOrd="0" destOrd="0" presId="urn:microsoft.com/office/officeart/2008/layout/HorizontalMultiLevelHierarchy"/>
    <dgm:cxn modelId="{582A11CA-1E8B-4454-9E16-06E54602487A}" type="presParOf" srcId="{B9FFE783-1FC2-4E9A-AA58-FDB6AF802576}" destId="{7A01BADB-1B79-4F55-A842-5E463E991972}" srcOrd="1" destOrd="0" presId="urn:microsoft.com/office/officeart/2008/layout/HorizontalMultiLevelHierarchy"/>
    <dgm:cxn modelId="{3939CE93-83FD-422D-9153-6A71FB559F95}" type="presParOf" srcId="{7A01BADB-1B79-4F55-A842-5E463E991972}" destId="{99D91313-D8AD-41B4-8421-29268BAF3653}" srcOrd="0" destOrd="0" presId="urn:microsoft.com/office/officeart/2008/layout/HorizontalMultiLevelHierarchy"/>
    <dgm:cxn modelId="{536B8D44-8631-4241-A305-B1FDB7654B5D}" type="presParOf" srcId="{99D91313-D8AD-41B4-8421-29268BAF3653}" destId="{C5B3E2B7-F271-4200-9F64-0B25EFB34548}" srcOrd="0" destOrd="0" presId="urn:microsoft.com/office/officeart/2008/layout/HorizontalMultiLevelHierarchy"/>
    <dgm:cxn modelId="{819C3CF3-DFFF-4A0B-9CBE-5FC3D4657EE1}" type="presParOf" srcId="{7A01BADB-1B79-4F55-A842-5E463E991972}" destId="{FE0FFB0E-BB4C-413B-9AB7-44C1F32215E9}" srcOrd="1" destOrd="0" presId="urn:microsoft.com/office/officeart/2008/layout/HorizontalMultiLevelHierarchy"/>
    <dgm:cxn modelId="{217EF0F6-1C17-443A-88D0-8C61B3D8FD9B}" type="presParOf" srcId="{FE0FFB0E-BB4C-413B-9AB7-44C1F32215E9}" destId="{2C9C7E89-3E90-4250-B8D0-41F2ADCFF542}" srcOrd="0" destOrd="0" presId="urn:microsoft.com/office/officeart/2008/layout/HorizontalMultiLevelHierarchy"/>
    <dgm:cxn modelId="{0476378B-5232-4BD5-94FC-39A0668DDDEF}" type="presParOf" srcId="{FE0FFB0E-BB4C-413B-9AB7-44C1F32215E9}" destId="{B5B9183E-0C58-4210-9CFD-031C493195F8}" srcOrd="1" destOrd="0" presId="urn:microsoft.com/office/officeart/2008/layout/HorizontalMultiLevelHierarchy"/>
    <dgm:cxn modelId="{A02C2690-2F14-4D4F-8B7A-173213B4B016}" type="presParOf" srcId="{7A01BADB-1B79-4F55-A842-5E463E991972}" destId="{33DF842F-2917-443F-8DC9-9FAE9CC0B2F2}" srcOrd="2" destOrd="0" presId="urn:microsoft.com/office/officeart/2008/layout/HorizontalMultiLevelHierarchy"/>
    <dgm:cxn modelId="{AE16EFAD-8423-4E46-B9C0-5F237A24DAE4}" type="presParOf" srcId="{33DF842F-2917-443F-8DC9-9FAE9CC0B2F2}" destId="{AE71F17C-FDA0-4E89-BA64-225D4EA22FCA}" srcOrd="0" destOrd="0" presId="urn:microsoft.com/office/officeart/2008/layout/HorizontalMultiLevelHierarchy"/>
    <dgm:cxn modelId="{FD9E56C6-9D16-4ED6-B680-F1B094E938B7}" type="presParOf" srcId="{7A01BADB-1B79-4F55-A842-5E463E991972}" destId="{99D6BDB2-63D4-4910-8403-72743D654B86}" srcOrd="3" destOrd="0" presId="urn:microsoft.com/office/officeart/2008/layout/HorizontalMultiLevelHierarchy"/>
    <dgm:cxn modelId="{6B49BA2F-7A3B-4BF7-A3AA-3230AFB9980E}" type="presParOf" srcId="{99D6BDB2-63D4-4910-8403-72743D654B86}" destId="{C52530A2-EA5F-4B3B-A461-0847CFF594E5}" srcOrd="0" destOrd="0" presId="urn:microsoft.com/office/officeart/2008/layout/HorizontalMultiLevelHierarchy"/>
    <dgm:cxn modelId="{8810CF84-B6D4-45C7-9F5E-249F6140443B}" type="presParOf" srcId="{99D6BDB2-63D4-4910-8403-72743D654B86}" destId="{B2784B99-6304-472C-8160-68A00738D8F4}" srcOrd="1" destOrd="0" presId="urn:microsoft.com/office/officeart/2008/layout/HorizontalMultiLevelHierarchy"/>
    <dgm:cxn modelId="{2AA0924C-C1D6-44DE-BBFF-C5AF72ED00A1}" type="presParOf" srcId="{7A01BADB-1B79-4F55-A842-5E463E991972}" destId="{ACC00E40-F30F-433A-8FC3-931360916AFA}" srcOrd="4" destOrd="0" presId="urn:microsoft.com/office/officeart/2008/layout/HorizontalMultiLevelHierarchy"/>
    <dgm:cxn modelId="{F53BC823-9018-4682-9911-326216EAE397}" type="presParOf" srcId="{ACC00E40-F30F-433A-8FC3-931360916AFA}" destId="{21E93127-EC3A-48D7-B8EC-86A9BC466F0E}" srcOrd="0" destOrd="0" presId="urn:microsoft.com/office/officeart/2008/layout/HorizontalMultiLevelHierarchy"/>
    <dgm:cxn modelId="{96BFC292-0C81-4CA8-8B2C-710731644AF5}" type="presParOf" srcId="{7A01BADB-1B79-4F55-A842-5E463E991972}" destId="{19C4BE65-9C8E-4657-A897-C2623CAEBEFA}" srcOrd="5" destOrd="0" presId="urn:microsoft.com/office/officeart/2008/layout/HorizontalMultiLevelHierarchy"/>
    <dgm:cxn modelId="{5A6D9B6F-B7AD-4657-B8B2-C8CC1C0BD53D}" type="presParOf" srcId="{19C4BE65-9C8E-4657-A897-C2623CAEBEFA}" destId="{16384EB5-14D4-47CE-ABF1-351BCAFCBEB3}" srcOrd="0" destOrd="0" presId="urn:microsoft.com/office/officeart/2008/layout/HorizontalMultiLevelHierarchy"/>
    <dgm:cxn modelId="{5418F02A-37CB-483F-8BF1-C8339F78923A}" type="presParOf" srcId="{19C4BE65-9C8E-4657-A897-C2623CAEBEFA}" destId="{BDBBD082-DD42-4FD0-ABA9-B2AB3EC8E62C}" srcOrd="1" destOrd="0" presId="urn:microsoft.com/office/officeart/2008/layout/HorizontalMultiLevelHierarchy"/>
    <dgm:cxn modelId="{6AECC3C3-1C59-4D17-8766-AAD9B07715C5}" type="presParOf" srcId="{7A01BADB-1B79-4F55-A842-5E463E991972}" destId="{8719A7D9-3374-48EA-9C82-75870CDDCAF4}" srcOrd="6" destOrd="0" presId="urn:microsoft.com/office/officeart/2008/layout/HorizontalMultiLevelHierarchy"/>
    <dgm:cxn modelId="{392FCE94-3A26-473D-97C1-9D0E35A3CED8}" type="presParOf" srcId="{8719A7D9-3374-48EA-9C82-75870CDDCAF4}" destId="{4302600F-1E68-4227-929B-49FE347A6F96}" srcOrd="0" destOrd="0" presId="urn:microsoft.com/office/officeart/2008/layout/HorizontalMultiLevelHierarchy"/>
    <dgm:cxn modelId="{41C22388-3B72-46D3-81F9-CEDD654D55DA}" type="presParOf" srcId="{7A01BADB-1B79-4F55-A842-5E463E991972}" destId="{0EE297FF-7F57-484E-ACC1-1EB53788B4A8}" srcOrd="7" destOrd="0" presId="urn:microsoft.com/office/officeart/2008/layout/HorizontalMultiLevelHierarchy"/>
    <dgm:cxn modelId="{32552030-56A2-45F2-A339-7D64D6DEA8DE}" type="presParOf" srcId="{0EE297FF-7F57-484E-ACC1-1EB53788B4A8}" destId="{7F221560-227A-4859-9F73-E68E1CDF7A9B}" srcOrd="0" destOrd="0" presId="urn:microsoft.com/office/officeart/2008/layout/HorizontalMultiLevelHierarchy"/>
    <dgm:cxn modelId="{9720785A-3177-4190-9CAB-33F7DBD51FF3}" type="presParOf" srcId="{0EE297FF-7F57-484E-ACC1-1EB53788B4A8}" destId="{9D657177-B344-4DE3-8466-61DFF37FD5DC}" srcOrd="1" destOrd="0" presId="urn:microsoft.com/office/officeart/2008/layout/HorizontalMultiLevelHierarchy"/>
    <dgm:cxn modelId="{1947071F-8CB0-4083-8142-EBCD27683738}" type="presParOf" srcId="{7A01BADB-1B79-4F55-A842-5E463E991972}" destId="{9CC05920-A7EC-41FD-8D13-301AD19F6B2E}" srcOrd="8" destOrd="0" presId="urn:microsoft.com/office/officeart/2008/layout/HorizontalMultiLevelHierarchy"/>
    <dgm:cxn modelId="{9C1C71F5-2071-41EC-A2B1-955C4EB24948}" type="presParOf" srcId="{9CC05920-A7EC-41FD-8D13-301AD19F6B2E}" destId="{274A4325-2F29-4DD3-B213-2708BD6CE51A}" srcOrd="0" destOrd="0" presId="urn:microsoft.com/office/officeart/2008/layout/HorizontalMultiLevelHierarchy"/>
    <dgm:cxn modelId="{578D5FE0-CBB8-404B-9C87-0D855EF3B995}" type="presParOf" srcId="{7A01BADB-1B79-4F55-A842-5E463E991972}" destId="{D67F7351-894A-4525-8AA6-5A4E1E423F1A}" srcOrd="9" destOrd="0" presId="urn:microsoft.com/office/officeart/2008/layout/HorizontalMultiLevelHierarchy"/>
    <dgm:cxn modelId="{C957BA9A-B237-46B3-A408-317E86661E2F}" type="presParOf" srcId="{D67F7351-894A-4525-8AA6-5A4E1E423F1A}" destId="{04530D93-6F20-4B46-8F45-1619DBB43076}" srcOrd="0" destOrd="0" presId="urn:microsoft.com/office/officeart/2008/layout/HorizontalMultiLevelHierarchy"/>
    <dgm:cxn modelId="{C5E7FEAE-4C3E-411F-B6D9-ED06CC36BCAF}" type="presParOf" srcId="{D67F7351-894A-4525-8AA6-5A4E1E423F1A}" destId="{C57FA2DA-CD34-4244-8DF4-C7EA4730B9F8}" srcOrd="1" destOrd="0" presId="urn:microsoft.com/office/officeart/2008/layout/HorizontalMultiLevelHierarchy"/>
    <dgm:cxn modelId="{129822AE-E706-46B3-8219-DE2E3145EA59}" type="presParOf" srcId="{7A01BADB-1B79-4F55-A842-5E463E991972}" destId="{16E6C0A6-7999-4264-8C04-A135762C4576}" srcOrd="10" destOrd="0" presId="urn:microsoft.com/office/officeart/2008/layout/HorizontalMultiLevelHierarchy"/>
    <dgm:cxn modelId="{833E7164-3620-4744-A251-F9B0415F5BB0}" type="presParOf" srcId="{16E6C0A6-7999-4264-8C04-A135762C4576}" destId="{00D08567-0062-4E99-99B5-03F4A52A6573}" srcOrd="0" destOrd="0" presId="urn:microsoft.com/office/officeart/2008/layout/HorizontalMultiLevelHierarchy"/>
    <dgm:cxn modelId="{89DE98D7-984C-41D8-A5B0-8362F0E6E06E}" type="presParOf" srcId="{7A01BADB-1B79-4F55-A842-5E463E991972}" destId="{EBCB91D3-5120-4FF0-83A5-2A92DC0DB661}" srcOrd="11" destOrd="0" presId="urn:microsoft.com/office/officeart/2008/layout/HorizontalMultiLevelHierarchy"/>
    <dgm:cxn modelId="{4665E0E7-D810-436F-BE85-35F3AAA0A850}" type="presParOf" srcId="{EBCB91D3-5120-4FF0-83A5-2A92DC0DB661}" destId="{28405A65-091C-4974-9739-FD723967EE24}" srcOrd="0" destOrd="0" presId="urn:microsoft.com/office/officeart/2008/layout/HorizontalMultiLevelHierarchy"/>
    <dgm:cxn modelId="{6117FB4B-F843-4A8F-9F79-8D65E8B803EC}" type="presParOf" srcId="{EBCB91D3-5120-4FF0-83A5-2A92DC0DB661}" destId="{EA087F05-ACAA-4725-87D9-94E7B9A0BC19}"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0AA9456-90F8-473C-992C-8F4F24001094}" type="doc">
      <dgm:prSet loTypeId="urn:microsoft.com/office/officeart/2005/8/layout/vList6" loCatId="list" qsTypeId="urn:microsoft.com/office/officeart/2005/8/quickstyle/simple1" qsCatId="simple" csTypeId="urn:microsoft.com/office/officeart/2005/8/colors/colorful3" csCatId="colorful" phldr="1"/>
      <dgm:spPr/>
      <dgm:t>
        <a:bodyPr/>
        <a:lstStyle/>
        <a:p>
          <a:endParaRPr lang="es-CL"/>
        </a:p>
      </dgm:t>
    </dgm:pt>
    <dgm:pt modelId="{318F92C4-C13B-4F09-918B-26A5E8B5A1A5}">
      <dgm:prSet phldrT="[Texto]" custT="1"/>
      <dgm:spPr>
        <a:solidFill>
          <a:schemeClr val="accent3">
            <a:hueOff val="0"/>
            <a:satOff val="0"/>
            <a:lumOff val="0"/>
            <a:alpha val="50000"/>
          </a:schemeClr>
        </a:solidFill>
      </dgm:spPr>
      <dgm:t>
        <a:bodyPr/>
        <a:lstStyle/>
        <a:p>
          <a:r>
            <a:rPr lang="es-CL" sz="1800" b="0" dirty="0" smtClean="0">
              <a:solidFill>
                <a:schemeClr val="tx2"/>
              </a:solidFill>
              <a:latin typeface="+mn-lt"/>
              <a:cs typeface="Calibri" pitchFamily="34" charset="0"/>
            </a:rPr>
            <a:t>Producción</a:t>
          </a:r>
        </a:p>
        <a:p>
          <a:r>
            <a:rPr lang="es-CL" sz="1800" b="0" dirty="0" smtClean="0">
              <a:solidFill>
                <a:schemeClr val="tx2"/>
              </a:solidFill>
              <a:latin typeface="+mn-lt"/>
              <a:cs typeface="Calibri" pitchFamily="34" charset="0"/>
            </a:rPr>
            <a:t>(Mín. 1 / Máx. 3)</a:t>
          </a:r>
          <a:endParaRPr lang="es-CL" sz="1800" b="0" dirty="0">
            <a:solidFill>
              <a:schemeClr val="tx2"/>
            </a:solidFill>
            <a:latin typeface="+mn-lt"/>
            <a:cs typeface="Calibri" pitchFamily="34" charset="0"/>
          </a:endParaRPr>
        </a:p>
      </dgm:t>
    </dgm:pt>
    <dgm:pt modelId="{054FE10E-9747-4846-9189-1E56E493BA53}" type="parTrans" cxnId="{EC0B6BA9-245C-4A0C-81EB-F83D95F165EF}">
      <dgm:prSet/>
      <dgm:spPr/>
      <dgm:t>
        <a:bodyPr/>
        <a:lstStyle/>
        <a:p>
          <a:endParaRPr lang="es-CL">
            <a:solidFill>
              <a:schemeClr val="tx2"/>
            </a:solidFill>
            <a:latin typeface="+mn-lt"/>
            <a:cs typeface="Calibri" pitchFamily="34" charset="0"/>
          </a:endParaRPr>
        </a:p>
      </dgm:t>
    </dgm:pt>
    <dgm:pt modelId="{15ACB3E2-ED54-411C-9D08-55E515236090}" type="sibTrans" cxnId="{EC0B6BA9-245C-4A0C-81EB-F83D95F165EF}">
      <dgm:prSet/>
      <dgm:spPr/>
      <dgm:t>
        <a:bodyPr/>
        <a:lstStyle/>
        <a:p>
          <a:endParaRPr lang="es-CL">
            <a:solidFill>
              <a:schemeClr val="tx2"/>
            </a:solidFill>
            <a:latin typeface="+mn-lt"/>
            <a:cs typeface="Calibri" pitchFamily="34" charset="0"/>
          </a:endParaRPr>
        </a:p>
      </dgm:t>
    </dgm:pt>
    <dgm:pt modelId="{ABA75183-48A8-4D6E-83F5-7B2FB8C04104}">
      <dgm:prSet phldrT="[Texto]" custT="1"/>
      <dgm:spPr>
        <a:solidFill>
          <a:schemeClr val="accent3">
            <a:hueOff val="2812566"/>
            <a:satOff val="-4220"/>
            <a:lumOff val="-686"/>
            <a:alpha val="50000"/>
          </a:schemeClr>
        </a:solidFill>
      </dgm:spPr>
      <dgm:t>
        <a:bodyPr/>
        <a:lstStyle/>
        <a:p>
          <a:r>
            <a:rPr lang="es-CL" sz="1800" b="0" dirty="0" smtClean="0">
              <a:solidFill>
                <a:schemeClr val="tx2"/>
              </a:solidFill>
              <a:latin typeface="+mn-lt"/>
              <a:cs typeface="Calibri" pitchFamily="34" charset="0"/>
            </a:rPr>
            <a:t>Transferencia</a:t>
          </a:r>
        </a:p>
      </dgm:t>
    </dgm:pt>
    <dgm:pt modelId="{5802533F-C78D-49D5-B940-2D9AE7D83208}" type="parTrans" cxnId="{483B9178-EDD0-427F-9816-BA6742E61BF6}">
      <dgm:prSet/>
      <dgm:spPr/>
      <dgm:t>
        <a:bodyPr/>
        <a:lstStyle/>
        <a:p>
          <a:endParaRPr lang="es-CL">
            <a:solidFill>
              <a:schemeClr val="tx2"/>
            </a:solidFill>
            <a:latin typeface="+mn-lt"/>
            <a:cs typeface="Calibri" pitchFamily="34" charset="0"/>
          </a:endParaRPr>
        </a:p>
      </dgm:t>
    </dgm:pt>
    <dgm:pt modelId="{B6EB2759-F509-45DC-9435-C3556660CFC9}" type="sibTrans" cxnId="{483B9178-EDD0-427F-9816-BA6742E61BF6}">
      <dgm:prSet/>
      <dgm:spPr/>
      <dgm:t>
        <a:bodyPr/>
        <a:lstStyle/>
        <a:p>
          <a:endParaRPr lang="es-CL">
            <a:solidFill>
              <a:schemeClr val="tx2"/>
            </a:solidFill>
            <a:latin typeface="+mn-lt"/>
            <a:cs typeface="Calibri" pitchFamily="34" charset="0"/>
          </a:endParaRPr>
        </a:p>
      </dgm:t>
    </dgm:pt>
    <dgm:pt modelId="{A90EE228-808C-4CB0-BF3F-9F408CC94DB4}">
      <dgm:prSet phldrT="[Texto]"/>
      <dgm:spPr/>
      <dgm:t>
        <a:bodyPr/>
        <a:lstStyle/>
        <a:p>
          <a:r>
            <a:rPr lang="es-ES_tradnl" dirty="0" smtClean="0">
              <a:solidFill>
                <a:schemeClr val="tx2"/>
              </a:solidFill>
              <a:latin typeface="+mn-lt"/>
              <a:cs typeface="Calibri" pitchFamily="34" charset="0"/>
            </a:rPr>
            <a:t>Licenciamiento, ventas, unidad de negocios, alianza estratégica, paquete tecnológico</a:t>
          </a:r>
          <a:endParaRPr lang="es-CL" dirty="0">
            <a:solidFill>
              <a:schemeClr val="tx2"/>
            </a:solidFill>
            <a:latin typeface="+mn-lt"/>
            <a:cs typeface="Calibri" pitchFamily="34" charset="0"/>
          </a:endParaRPr>
        </a:p>
      </dgm:t>
    </dgm:pt>
    <dgm:pt modelId="{2533FEA5-7D47-46B4-A31C-AA2FC148206C}" type="parTrans" cxnId="{1BC69DE9-0D94-4325-9C05-713EDAB444E8}">
      <dgm:prSet/>
      <dgm:spPr/>
      <dgm:t>
        <a:bodyPr/>
        <a:lstStyle/>
        <a:p>
          <a:endParaRPr lang="es-CL">
            <a:solidFill>
              <a:schemeClr val="tx2"/>
            </a:solidFill>
            <a:latin typeface="+mn-lt"/>
            <a:cs typeface="Calibri" pitchFamily="34" charset="0"/>
          </a:endParaRPr>
        </a:p>
      </dgm:t>
    </dgm:pt>
    <dgm:pt modelId="{77FACAAE-5715-4EB2-90C9-0AD687E45BBD}" type="sibTrans" cxnId="{1BC69DE9-0D94-4325-9C05-713EDAB444E8}">
      <dgm:prSet/>
      <dgm:spPr/>
      <dgm:t>
        <a:bodyPr/>
        <a:lstStyle/>
        <a:p>
          <a:endParaRPr lang="es-CL">
            <a:solidFill>
              <a:schemeClr val="tx2"/>
            </a:solidFill>
            <a:latin typeface="+mn-lt"/>
            <a:cs typeface="Calibri" pitchFamily="34" charset="0"/>
          </a:endParaRPr>
        </a:p>
      </dgm:t>
    </dgm:pt>
    <dgm:pt modelId="{0E416A56-64BA-46EF-8A7B-50CC5708D076}">
      <dgm:prSet phldrT="[Texto]" custT="1"/>
      <dgm:spPr>
        <a:solidFill>
          <a:schemeClr val="accent3">
            <a:hueOff val="5625132"/>
            <a:satOff val="-8440"/>
            <a:lumOff val="-1373"/>
            <a:alpha val="50000"/>
          </a:schemeClr>
        </a:solidFill>
      </dgm:spPr>
      <dgm:t>
        <a:bodyPr/>
        <a:lstStyle/>
        <a:p>
          <a:r>
            <a:rPr lang="es-CL" sz="1800" b="0" dirty="0" smtClean="0">
              <a:solidFill>
                <a:schemeClr val="tx2"/>
              </a:solidFill>
              <a:latin typeface="+mn-lt"/>
              <a:cs typeface="Calibri" pitchFamily="34" charset="0"/>
            </a:rPr>
            <a:t>Protección</a:t>
          </a:r>
          <a:endParaRPr lang="es-CL" sz="1800" b="0" dirty="0">
            <a:solidFill>
              <a:schemeClr val="tx2"/>
            </a:solidFill>
            <a:latin typeface="+mn-lt"/>
            <a:cs typeface="Calibri" pitchFamily="34" charset="0"/>
          </a:endParaRPr>
        </a:p>
      </dgm:t>
    </dgm:pt>
    <dgm:pt modelId="{5C9DCBA6-E9BF-43EB-9D48-5DDD415B9E2E}" type="parTrans" cxnId="{33B42F4A-CDE6-493E-AAF2-B882D94B5325}">
      <dgm:prSet/>
      <dgm:spPr/>
      <dgm:t>
        <a:bodyPr/>
        <a:lstStyle/>
        <a:p>
          <a:endParaRPr lang="es-CL">
            <a:solidFill>
              <a:schemeClr val="tx2"/>
            </a:solidFill>
            <a:latin typeface="+mn-lt"/>
            <a:cs typeface="Calibri" pitchFamily="34" charset="0"/>
          </a:endParaRPr>
        </a:p>
      </dgm:t>
    </dgm:pt>
    <dgm:pt modelId="{3732F093-B4EE-42C3-B348-BCCDEAFC6650}" type="sibTrans" cxnId="{33B42F4A-CDE6-493E-AAF2-B882D94B5325}">
      <dgm:prSet/>
      <dgm:spPr/>
      <dgm:t>
        <a:bodyPr/>
        <a:lstStyle/>
        <a:p>
          <a:endParaRPr lang="es-CL">
            <a:solidFill>
              <a:schemeClr val="tx2"/>
            </a:solidFill>
            <a:latin typeface="+mn-lt"/>
            <a:cs typeface="Calibri" pitchFamily="34" charset="0"/>
          </a:endParaRPr>
        </a:p>
      </dgm:t>
    </dgm:pt>
    <dgm:pt modelId="{ED1ACFB2-8C00-43F0-8AB9-99BDE40B1EDF}">
      <dgm:prSet phldrT="[Texto]"/>
      <dgm:spPr/>
      <dgm:t>
        <a:bodyPr/>
        <a:lstStyle/>
        <a:p>
          <a:r>
            <a:rPr lang="es-ES_tradnl" dirty="0" smtClean="0">
              <a:solidFill>
                <a:schemeClr val="tx2"/>
              </a:solidFill>
              <a:latin typeface="+mn-lt"/>
              <a:cs typeface="Calibri" pitchFamily="34" charset="0"/>
            </a:rPr>
            <a:t>Patente, marca, derecho de autor, derecho obtentor, secreto industrial, otros tipos de protección</a:t>
          </a:r>
          <a:endParaRPr lang="es-CL" dirty="0">
            <a:solidFill>
              <a:schemeClr val="tx2"/>
            </a:solidFill>
            <a:latin typeface="+mn-lt"/>
            <a:cs typeface="Calibri" pitchFamily="34" charset="0"/>
          </a:endParaRPr>
        </a:p>
      </dgm:t>
    </dgm:pt>
    <dgm:pt modelId="{623855B6-2CF0-4967-BEF6-50CC1B46E219}" type="parTrans" cxnId="{9ED71615-BB30-4B47-BFB5-9F2F17AEE132}">
      <dgm:prSet/>
      <dgm:spPr/>
      <dgm:t>
        <a:bodyPr/>
        <a:lstStyle/>
        <a:p>
          <a:endParaRPr lang="es-CL">
            <a:solidFill>
              <a:schemeClr val="tx2"/>
            </a:solidFill>
            <a:latin typeface="+mn-lt"/>
            <a:cs typeface="Calibri" pitchFamily="34" charset="0"/>
          </a:endParaRPr>
        </a:p>
      </dgm:t>
    </dgm:pt>
    <dgm:pt modelId="{D4408583-F1CA-4171-8697-0F217370CFDF}" type="sibTrans" cxnId="{9ED71615-BB30-4B47-BFB5-9F2F17AEE132}">
      <dgm:prSet/>
      <dgm:spPr/>
      <dgm:t>
        <a:bodyPr/>
        <a:lstStyle/>
        <a:p>
          <a:endParaRPr lang="es-CL">
            <a:solidFill>
              <a:schemeClr val="tx2"/>
            </a:solidFill>
            <a:latin typeface="+mn-lt"/>
            <a:cs typeface="Calibri" pitchFamily="34" charset="0"/>
          </a:endParaRPr>
        </a:p>
      </dgm:t>
    </dgm:pt>
    <dgm:pt modelId="{FBFD7041-E483-49F1-B094-5E4F6EAC6D08}">
      <dgm:prSet custT="1"/>
      <dgm:spPr>
        <a:solidFill>
          <a:schemeClr val="accent3">
            <a:hueOff val="8437698"/>
            <a:satOff val="-12660"/>
            <a:lumOff val="-2059"/>
            <a:alpha val="50000"/>
          </a:schemeClr>
        </a:solidFill>
      </dgm:spPr>
      <dgm:t>
        <a:bodyPr/>
        <a:lstStyle/>
        <a:p>
          <a:r>
            <a:rPr lang="es-CL" sz="1800" b="0" dirty="0" smtClean="0">
              <a:solidFill>
                <a:schemeClr val="tx2"/>
              </a:solidFill>
              <a:latin typeface="+mn-lt"/>
              <a:cs typeface="Calibri" pitchFamily="34" charset="0"/>
            </a:rPr>
            <a:t>Producción científica</a:t>
          </a:r>
          <a:endParaRPr lang="es-CL" sz="1800" b="0" dirty="0">
            <a:solidFill>
              <a:schemeClr val="tx2"/>
            </a:solidFill>
            <a:latin typeface="+mn-lt"/>
            <a:cs typeface="Calibri" pitchFamily="34" charset="0"/>
          </a:endParaRPr>
        </a:p>
      </dgm:t>
    </dgm:pt>
    <dgm:pt modelId="{D5FD28BB-0F35-4C41-9D4E-B3F952C9BF69}" type="parTrans" cxnId="{0E252E1F-E42C-4C44-A5CD-6A1F555EEA4F}">
      <dgm:prSet/>
      <dgm:spPr/>
      <dgm:t>
        <a:bodyPr/>
        <a:lstStyle/>
        <a:p>
          <a:endParaRPr lang="es-CL">
            <a:solidFill>
              <a:schemeClr val="tx2"/>
            </a:solidFill>
            <a:latin typeface="+mn-lt"/>
            <a:cs typeface="Calibri" pitchFamily="34" charset="0"/>
          </a:endParaRPr>
        </a:p>
      </dgm:t>
    </dgm:pt>
    <dgm:pt modelId="{25945C84-768A-4D09-97C6-5C10A38AEC1C}" type="sibTrans" cxnId="{0E252E1F-E42C-4C44-A5CD-6A1F555EEA4F}">
      <dgm:prSet/>
      <dgm:spPr/>
      <dgm:t>
        <a:bodyPr/>
        <a:lstStyle/>
        <a:p>
          <a:endParaRPr lang="es-CL">
            <a:solidFill>
              <a:schemeClr val="tx2"/>
            </a:solidFill>
            <a:latin typeface="+mn-lt"/>
            <a:cs typeface="Calibri" pitchFamily="34" charset="0"/>
          </a:endParaRPr>
        </a:p>
      </dgm:t>
    </dgm:pt>
    <dgm:pt modelId="{3037734B-78F8-4C44-8DEF-6469968C3BFF}">
      <dgm:prSet custT="1"/>
      <dgm:spPr>
        <a:solidFill>
          <a:schemeClr val="accent3">
            <a:hueOff val="11250264"/>
            <a:satOff val="-16880"/>
            <a:lumOff val="-2745"/>
            <a:alpha val="50000"/>
          </a:schemeClr>
        </a:solidFill>
      </dgm:spPr>
      <dgm:t>
        <a:bodyPr/>
        <a:lstStyle/>
        <a:p>
          <a:r>
            <a:rPr lang="es-CL" sz="1800" b="0" dirty="0" smtClean="0">
              <a:solidFill>
                <a:schemeClr val="tx2"/>
              </a:solidFill>
              <a:latin typeface="+mn-lt"/>
              <a:cs typeface="Calibri" pitchFamily="34" charset="0"/>
            </a:rPr>
            <a:t>Formación de capacidades</a:t>
          </a:r>
          <a:endParaRPr lang="es-CL" sz="1800" b="0" dirty="0">
            <a:solidFill>
              <a:schemeClr val="tx2"/>
            </a:solidFill>
            <a:latin typeface="+mn-lt"/>
            <a:cs typeface="Calibri" pitchFamily="34" charset="0"/>
          </a:endParaRPr>
        </a:p>
      </dgm:t>
    </dgm:pt>
    <dgm:pt modelId="{C7FBDD2D-38D8-4D44-BD72-25178B8F345F}" type="parTrans" cxnId="{2C7BA750-F517-41A2-B305-0BE7ED178F60}">
      <dgm:prSet/>
      <dgm:spPr/>
      <dgm:t>
        <a:bodyPr/>
        <a:lstStyle/>
        <a:p>
          <a:endParaRPr lang="es-CL">
            <a:solidFill>
              <a:schemeClr val="tx2"/>
            </a:solidFill>
            <a:latin typeface="+mn-lt"/>
            <a:cs typeface="Calibri" pitchFamily="34" charset="0"/>
          </a:endParaRPr>
        </a:p>
      </dgm:t>
    </dgm:pt>
    <dgm:pt modelId="{DC3529F8-C741-4907-B630-3357DE3691CE}" type="sibTrans" cxnId="{2C7BA750-F517-41A2-B305-0BE7ED178F60}">
      <dgm:prSet/>
      <dgm:spPr/>
      <dgm:t>
        <a:bodyPr/>
        <a:lstStyle/>
        <a:p>
          <a:endParaRPr lang="es-CL">
            <a:solidFill>
              <a:schemeClr val="tx2"/>
            </a:solidFill>
            <a:latin typeface="+mn-lt"/>
            <a:cs typeface="Calibri" pitchFamily="34" charset="0"/>
          </a:endParaRPr>
        </a:p>
      </dgm:t>
    </dgm:pt>
    <dgm:pt modelId="{C5996B9C-2ACC-4CB5-80AA-C94E69067AFE}">
      <dgm:prSet phldrT="[Texto]"/>
      <dgm:spPr/>
      <dgm:t>
        <a:bodyPr/>
        <a:lstStyle/>
        <a:p>
          <a:r>
            <a:rPr lang="es-ES_tradnl" dirty="0" smtClean="0">
              <a:solidFill>
                <a:schemeClr val="tx2"/>
              </a:solidFill>
              <a:latin typeface="+mn-lt"/>
              <a:cs typeface="Calibri" pitchFamily="34" charset="0"/>
            </a:rPr>
            <a:t>Productos, procesos, servicios, gestión organizativa</a:t>
          </a:r>
          <a:endParaRPr lang="es-CL" dirty="0">
            <a:solidFill>
              <a:schemeClr val="tx2"/>
            </a:solidFill>
            <a:latin typeface="+mn-lt"/>
            <a:cs typeface="Calibri" pitchFamily="34" charset="0"/>
          </a:endParaRPr>
        </a:p>
      </dgm:t>
    </dgm:pt>
    <dgm:pt modelId="{63CC0F74-2A22-4D82-B1EC-13A03F837424}" type="sibTrans" cxnId="{115789F0-C742-4ABC-86A3-6AA7B277D20B}">
      <dgm:prSet/>
      <dgm:spPr/>
      <dgm:t>
        <a:bodyPr/>
        <a:lstStyle/>
        <a:p>
          <a:endParaRPr lang="es-CL">
            <a:solidFill>
              <a:schemeClr val="tx2"/>
            </a:solidFill>
            <a:latin typeface="+mn-lt"/>
            <a:cs typeface="Calibri" pitchFamily="34" charset="0"/>
          </a:endParaRPr>
        </a:p>
      </dgm:t>
    </dgm:pt>
    <dgm:pt modelId="{99B2C7C5-1E6A-48A7-B7BD-E17B23BC9291}" type="parTrans" cxnId="{115789F0-C742-4ABC-86A3-6AA7B277D20B}">
      <dgm:prSet/>
      <dgm:spPr/>
      <dgm:t>
        <a:bodyPr/>
        <a:lstStyle/>
        <a:p>
          <a:endParaRPr lang="es-CL">
            <a:solidFill>
              <a:schemeClr val="tx2"/>
            </a:solidFill>
            <a:latin typeface="+mn-lt"/>
            <a:cs typeface="Calibri" pitchFamily="34" charset="0"/>
          </a:endParaRPr>
        </a:p>
      </dgm:t>
    </dgm:pt>
    <dgm:pt modelId="{31C48E88-1572-4FED-AB22-A892B32172D4}">
      <dgm:prSet/>
      <dgm:spPr/>
      <dgm:t>
        <a:bodyPr/>
        <a:lstStyle/>
        <a:p>
          <a:r>
            <a:rPr lang="es-ES_tradnl" dirty="0" smtClean="0">
              <a:solidFill>
                <a:schemeClr val="tx2"/>
              </a:solidFill>
              <a:latin typeface="+mn-lt"/>
              <a:cs typeface="Calibri" pitchFamily="34" charset="0"/>
            </a:rPr>
            <a:t>Evento, publicación, tesis, cooperación internacional, nuevo proyecto</a:t>
          </a:r>
          <a:endParaRPr lang="es-CL" dirty="0">
            <a:solidFill>
              <a:schemeClr val="tx2"/>
            </a:solidFill>
            <a:latin typeface="+mn-lt"/>
            <a:cs typeface="Calibri" pitchFamily="34" charset="0"/>
          </a:endParaRPr>
        </a:p>
      </dgm:t>
    </dgm:pt>
    <dgm:pt modelId="{DF725D7D-BD6D-4F09-91CE-DCCE3264B033}" type="parTrans" cxnId="{6B065E44-DF75-4495-8FF5-5D15714CFD4D}">
      <dgm:prSet/>
      <dgm:spPr/>
      <dgm:t>
        <a:bodyPr/>
        <a:lstStyle/>
        <a:p>
          <a:endParaRPr lang="es-CL">
            <a:solidFill>
              <a:schemeClr val="tx2"/>
            </a:solidFill>
            <a:latin typeface="+mn-lt"/>
            <a:cs typeface="Calibri" pitchFamily="34" charset="0"/>
          </a:endParaRPr>
        </a:p>
      </dgm:t>
    </dgm:pt>
    <dgm:pt modelId="{4E5C93E2-EDE8-42FF-AA76-94C16FAA2A0A}" type="sibTrans" cxnId="{6B065E44-DF75-4495-8FF5-5D15714CFD4D}">
      <dgm:prSet/>
      <dgm:spPr/>
      <dgm:t>
        <a:bodyPr/>
        <a:lstStyle/>
        <a:p>
          <a:endParaRPr lang="es-CL">
            <a:solidFill>
              <a:schemeClr val="tx2"/>
            </a:solidFill>
            <a:latin typeface="+mn-lt"/>
            <a:cs typeface="Calibri" pitchFamily="34" charset="0"/>
          </a:endParaRPr>
        </a:p>
      </dgm:t>
    </dgm:pt>
    <dgm:pt modelId="{F8B1197B-5499-4049-96F0-3D8D395C338B}">
      <dgm:prSet/>
      <dgm:spPr/>
      <dgm:t>
        <a:bodyPr/>
        <a:lstStyle/>
        <a:p>
          <a:r>
            <a:rPr lang="es-ES_tradnl" dirty="0" smtClean="0">
              <a:solidFill>
                <a:schemeClr val="tx2"/>
              </a:solidFill>
              <a:latin typeface="+mn-lt"/>
              <a:cs typeface="Calibri" pitchFamily="34" charset="0"/>
            </a:rPr>
            <a:t>Cap. profesionales, formación de redes, Infraestructura C y T</a:t>
          </a:r>
          <a:endParaRPr lang="es-CL" dirty="0">
            <a:solidFill>
              <a:schemeClr val="tx2"/>
            </a:solidFill>
            <a:latin typeface="+mn-lt"/>
            <a:cs typeface="Calibri" pitchFamily="34" charset="0"/>
          </a:endParaRPr>
        </a:p>
      </dgm:t>
    </dgm:pt>
    <dgm:pt modelId="{D5CD2709-2F31-48B0-8D21-8B29BE9D1658}" type="parTrans" cxnId="{9CBBB1FC-A693-4C18-9CD2-B9A926F02D94}">
      <dgm:prSet/>
      <dgm:spPr/>
      <dgm:t>
        <a:bodyPr/>
        <a:lstStyle/>
        <a:p>
          <a:endParaRPr lang="es-CL">
            <a:solidFill>
              <a:schemeClr val="tx2"/>
            </a:solidFill>
            <a:latin typeface="+mn-lt"/>
            <a:cs typeface="Calibri" pitchFamily="34" charset="0"/>
          </a:endParaRPr>
        </a:p>
      </dgm:t>
    </dgm:pt>
    <dgm:pt modelId="{E8F36D0A-DD76-4438-B222-EF5AB3525151}" type="sibTrans" cxnId="{9CBBB1FC-A693-4C18-9CD2-B9A926F02D94}">
      <dgm:prSet/>
      <dgm:spPr/>
      <dgm:t>
        <a:bodyPr/>
        <a:lstStyle/>
        <a:p>
          <a:endParaRPr lang="es-CL">
            <a:solidFill>
              <a:schemeClr val="tx2"/>
            </a:solidFill>
            <a:latin typeface="+mn-lt"/>
            <a:cs typeface="Calibri" pitchFamily="34" charset="0"/>
          </a:endParaRPr>
        </a:p>
      </dgm:t>
    </dgm:pt>
    <dgm:pt modelId="{C49B8E59-2ACC-453D-A67A-6A244528B916}" type="pres">
      <dgm:prSet presAssocID="{A0AA9456-90F8-473C-992C-8F4F24001094}" presName="Name0" presStyleCnt="0">
        <dgm:presLayoutVars>
          <dgm:dir/>
          <dgm:animLvl val="lvl"/>
          <dgm:resizeHandles/>
        </dgm:presLayoutVars>
      </dgm:prSet>
      <dgm:spPr/>
      <dgm:t>
        <a:bodyPr/>
        <a:lstStyle/>
        <a:p>
          <a:endParaRPr lang="es-CL"/>
        </a:p>
      </dgm:t>
    </dgm:pt>
    <dgm:pt modelId="{7CE8DC88-81BA-4A0E-8B39-90C31C274CD3}" type="pres">
      <dgm:prSet presAssocID="{318F92C4-C13B-4F09-918B-26A5E8B5A1A5}" presName="linNode" presStyleCnt="0"/>
      <dgm:spPr/>
      <dgm:t>
        <a:bodyPr/>
        <a:lstStyle/>
        <a:p>
          <a:endParaRPr lang="es-CL"/>
        </a:p>
      </dgm:t>
    </dgm:pt>
    <dgm:pt modelId="{CCC4B587-715F-46DA-B6F8-C9DBB6FCE9B1}" type="pres">
      <dgm:prSet presAssocID="{318F92C4-C13B-4F09-918B-26A5E8B5A1A5}" presName="parentShp" presStyleLbl="node1" presStyleIdx="0" presStyleCnt="5">
        <dgm:presLayoutVars>
          <dgm:bulletEnabled val="1"/>
        </dgm:presLayoutVars>
      </dgm:prSet>
      <dgm:spPr/>
      <dgm:t>
        <a:bodyPr/>
        <a:lstStyle/>
        <a:p>
          <a:endParaRPr lang="es-CL"/>
        </a:p>
      </dgm:t>
    </dgm:pt>
    <dgm:pt modelId="{78EFD47E-7AE0-492B-AACA-D8EF83FD8D3C}" type="pres">
      <dgm:prSet presAssocID="{318F92C4-C13B-4F09-918B-26A5E8B5A1A5}" presName="childShp" presStyleLbl="bgAccFollowNode1" presStyleIdx="0" presStyleCnt="5">
        <dgm:presLayoutVars>
          <dgm:bulletEnabled val="1"/>
        </dgm:presLayoutVars>
      </dgm:prSet>
      <dgm:spPr/>
      <dgm:t>
        <a:bodyPr/>
        <a:lstStyle/>
        <a:p>
          <a:endParaRPr lang="es-CL"/>
        </a:p>
      </dgm:t>
    </dgm:pt>
    <dgm:pt modelId="{51B47452-6EFA-4F76-8671-F48A8FB93B48}" type="pres">
      <dgm:prSet presAssocID="{15ACB3E2-ED54-411C-9D08-55E515236090}" presName="spacing" presStyleCnt="0"/>
      <dgm:spPr/>
      <dgm:t>
        <a:bodyPr/>
        <a:lstStyle/>
        <a:p>
          <a:endParaRPr lang="es-CL"/>
        </a:p>
      </dgm:t>
    </dgm:pt>
    <dgm:pt modelId="{0938FF77-F0A2-4B2E-8771-AB0AEBBE9C04}" type="pres">
      <dgm:prSet presAssocID="{ABA75183-48A8-4D6E-83F5-7B2FB8C04104}" presName="linNode" presStyleCnt="0"/>
      <dgm:spPr/>
      <dgm:t>
        <a:bodyPr/>
        <a:lstStyle/>
        <a:p>
          <a:endParaRPr lang="es-CL"/>
        </a:p>
      </dgm:t>
    </dgm:pt>
    <dgm:pt modelId="{A00A07CB-1ED4-4325-927F-AEF504288A24}" type="pres">
      <dgm:prSet presAssocID="{ABA75183-48A8-4D6E-83F5-7B2FB8C04104}" presName="parentShp" presStyleLbl="node1" presStyleIdx="1" presStyleCnt="5" custLinFactY="14388" custLinFactNeighborY="100000">
        <dgm:presLayoutVars>
          <dgm:bulletEnabled val="1"/>
        </dgm:presLayoutVars>
      </dgm:prSet>
      <dgm:spPr/>
      <dgm:t>
        <a:bodyPr/>
        <a:lstStyle/>
        <a:p>
          <a:endParaRPr lang="es-CL"/>
        </a:p>
      </dgm:t>
    </dgm:pt>
    <dgm:pt modelId="{F1F09C2A-3147-47F6-82AD-8E637741E089}" type="pres">
      <dgm:prSet presAssocID="{ABA75183-48A8-4D6E-83F5-7B2FB8C04104}" presName="childShp" presStyleLbl="bgAccFollowNode1" presStyleIdx="1" presStyleCnt="5" custLinFactY="14388" custLinFactNeighborX="57" custLinFactNeighborY="100000">
        <dgm:presLayoutVars>
          <dgm:bulletEnabled val="1"/>
        </dgm:presLayoutVars>
      </dgm:prSet>
      <dgm:spPr/>
      <dgm:t>
        <a:bodyPr/>
        <a:lstStyle/>
        <a:p>
          <a:endParaRPr lang="es-CL"/>
        </a:p>
      </dgm:t>
    </dgm:pt>
    <dgm:pt modelId="{7ACEE393-A529-4856-BE76-17D6B7F471D4}" type="pres">
      <dgm:prSet presAssocID="{B6EB2759-F509-45DC-9435-C3556660CFC9}" presName="spacing" presStyleCnt="0"/>
      <dgm:spPr/>
      <dgm:t>
        <a:bodyPr/>
        <a:lstStyle/>
        <a:p>
          <a:endParaRPr lang="es-CL"/>
        </a:p>
      </dgm:t>
    </dgm:pt>
    <dgm:pt modelId="{35329E7B-D895-4DE7-8296-4EE5F88C44D5}" type="pres">
      <dgm:prSet presAssocID="{0E416A56-64BA-46EF-8A7B-50CC5708D076}" presName="linNode" presStyleCnt="0"/>
      <dgm:spPr/>
      <dgm:t>
        <a:bodyPr/>
        <a:lstStyle/>
        <a:p>
          <a:endParaRPr lang="es-CL"/>
        </a:p>
      </dgm:t>
    </dgm:pt>
    <dgm:pt modelId="{03FB999A-8CD8-40A7-B2DA-8315EE55CB9E}" type="pres">
      <dgm:prSet presAssocID="{0E416A56-64BA-46EF-8A7B-50CC5708D076}" presName="parentShp" presStyleLbl="node1" presStyleIdx="2" presStyleCnt="5" custLinFactY="-12390" custLinFactNeighborY="-100000">
        <dgm:presLayoutVars>
          <dgm:bulletEnabled val="1"/>
        </dgm:presLayoutVars>
      </dgm:prSet>
      <dgm:spPr/>
      <dgm:t>
        <a:bodyPr/>
        <a:lstStyle/>
        <a:p>
          <a:endParaRPr lang="es-CL"/>
        </a:p>
      </dgm:t>
    </dgm:pt>
    <dgm:pt modelId="{76471A3E-286A-4256-86C8-BDC6CF684BF6}" type="pres">
      <dgm:prSet presAssocID="{0E416A56-64BA-46EF-8A7B-50CC5708D076}" presName="childShp" presStyleLbl="bgAccFollowNode1" presStyleIdx="2" presStyleCnt="5" custLinFactY="-12390" custLinFactNeighborX="57" custLinFactNeighborY="-100000">
        <dgm:presLayoutVars>
          <dgm:bulletEnabled val="1"/>
        </dgm:presLayoutVars>
      </dgm:prSet>
      <dgm:spPr/>
      <dgm:t>
        <a:bodyPr/>
        <a:lstStyle/>
        <a:p>
          <a:endParaRPr lang="es-CL"/>
        </a:p>
      </dgm:t>
    </dgm:pt>
    <dgm:pt modelId="{2918B209-808A-400B-A86F-DD191F6DE92E}" type="pres">
      <dgm:prSet presAssocID="{3732F093-B4EE-42C3-B348-BCCDEAFC6650}" presName="spacing" presStyleCnt="0"/>
      <dgm:spPr/>
      <dgm:t>
        <a:bodyPr/>
        <a:lstStyle/>
        <a:p>
          <a:endParaRPr lang="es-CL"/>
        </a:p>
      </dgm:t>
    </dgm:pt>
    <dgm:pt modelId="{59BA4C5C-EFB8-42BE-8F38-40EE213BC07A}" type="pres">
      <dgm:prSet presAssocID="{FBFD7041-E483-49F1-B094-5E4F6EAC6D08}" presName="linNode" presStyleCnt="0"/>
      <dgm:spPr/>
      <dgm:t>
        <a:bodyPr/>
        <a:lstStyle/>
        <a:p>
          <a:endParaRPr lang="es-CL"/>
        </a:p>
      </dgm:t>
    </dgm:pt>
    <dgm:pt modelId="{F7AEE572-3DCE-44E5-9515-5AD4D178CE9A}" type="pres">
      <dgm:prSet presAssocID="{FBFD7041-E483-49F1-B094-5E4F6EAC6D08}" presName="parentShp" presStyleLbl="node1" presStyleIdx="3" presStyleCnt="5">
        <dgm:presLayoutVars>
          <dgm:bulletEnabled val="1"/>
        </dgm:presLayoutVars>
      </dgm:prSet>
      <dgm:spPr/>
      <dgm:t>
        <a:bodyPr/>
        <a:lstStyle/>
        <a:p>
          <a:endParaRPr lang="es-CL"/>
        </a:p>
      </dgm:t>
    </dgm:pt>
    <dgm:pt modelId="{EABFB144-450E-4C2D-9CD6-4D2E6B9ADC59}" type="pres">
      <dgm:prSet presAssocID="{FBFD7041-E483-49F1-B094-5E4F6EAC6D08}" presName="childShp" presStyleLbl="bgAccFollowNode1" presStyleIdx="3" presStyleCnt="5">
        <dgm:presLayoutVars>
          <dgm:bulletEnabled val="1"/>
        </dgm:presLayoutVars>
      </dgm:prSet>
      <dgm:spPr/>
      <dgm:t>
        <a:bodyPr/>
        <a:lstStyle/>
        <a:p>
          <a:endParaRPr lang="es-CL"/>
        </a:p>
      </dgm:t>
    </dgm:pt>
    <dgm:pt modelId="{9E5AD99E-A164-4ACF-84BC-D74FD4916D76}" type="pres">
      <dgm:prSet presAssocID="{25945C84-768A-4D09-97C6-5C10A38AEC1C}" presName="spacing" presStyleCnt="0"/>
      <dgm:spPr/>
      <dgm:t>
        <a:bodyPr/>
        <a:lstStyle/>
        <a:p>
          <a:endParaRPr lang="es-CL"/>
        </a:p>
      </dgm:t>
    </dgm:pt>
    <dgm:pt modelId="{EAFF1E9F-8B8A-43BF-8391-12C46D54F52D}" type="pres">
      <dgm:prSet presAssocID="{3037734B-78F8-4C44-8DEF-6469968C3BFF}" presName="linNode" presStyleCnt="0"/>
      <dgm:spPr/>
      <dgm:t>
        <a:bodyPr/>
        <a:lstStyle/>
        <a:p>
          <a:endParaRPr lang="es-CL"/>
        </a:p>
      </dgm:t>
    </dgm:pt>
    <dgm:pt modelId="{03A70015-B4CE-4E0D-86BC-28E310B5C649}" type="pres">
      <dgm:prSet presAssocID="{3037734B-78F8-4C44-8DEF-6469968C3BFF}" presName="parentShp" presStyleLbl="node1" presStyleIdx="4" presStyleCnt="5">
        <dgm:presLayoutVars>
          <dgm:bulletEnabled val="1"/>
        </dgm:presLayoutVars>
      </dgm:prSet>
      <dgm:spPr/>
      <dgm:t>
        <a:bodyPr/>
        <a:lstStyle/>
        <a:p>
          <a:endParaRPr lang="es-CL"/>
        </a:p>
      </dgm:t>
    </dgm:pt>
    <dgm:pt modelId="{FCB1E153-B1F7-4F1E-B21B-311E76FAFC92}" type="pres">
      <dgm:prSet presAssocID="{3037734B-78F8-4C44-8DEF-6469968C3BFF}" presName="childShp" presStyleLbl="bgAccFollowNode1" presStyleIdx="4" presStyleCnt="5">
        <dgm:presLayoutVars>
          <dgm:bulletEnabled val="1"/>
        </dgm:presLayoutVars>
      </dgm:prSet>
      <dgm:spPr/>
      <dgm:t>
        <a:bodyPr/>
        <a:lstStyle/>
        <a:p>
          <a:endParaRPr lang="es-CL"/>
        </a:p>
      </dgm:t>
    </dgm:pt>
  </dgm:ptLst>
  <dgm:cxnLst>
    <dgm:cxn modelId="{9CBBB1FC-A693-4C18-9CD2-B9A926F02D94}" srcId="{3037734B-78F8-4C44-8DEF-6469968C3BFF}" destId="{F8B1197B-5499-4049-96F0-3D8D395C338B}" srcOrd="0" destOrd="0" parTransId="{D5CD2709-2F31-48B0-8D21-8B29BE9D1658}" sibTransId="{E8F36D0A-DD76-4438-B222-EF5AB3525151}"/>
    <dgm:cxn modelId="{00552E0B-4DB1-4D02-AC9C-6AFD2401EDD7}" type="presOf" srcId="{A0AA9456-90F8-473C-992C-8F4F24001094}" destId="{C49B8E59-2ACC-453D-A67A-6A244528B916}" srcOrd="0" destOrd="0" presId="urn:microsoft.com/office/officeart/2005/8/layout/vList6"/>
    <dgm:cxn modelId="{9ED71615-BB30-4B47-BFB5-9F2F17AEE132}" srcId="{0E416A56-64BA-46EF-8A7B-50CC5708D076}" destId="{ED1ACFB2-8C00-43F0-8AB9-99BDE40B1EDF}" srcOrd="0" destOrd="0" parTransId="{623855B6-2CF0-4967-BEF6-50CC1B46E219}" sibTransId="{D4408583-F1CA-4171-8697-0F217370CFDF}"/>
    <dgm:cxn modelId="{EC0B6BA9-245C-4A0C-81EB-F83D95F165EF}" srcId="{A0AA9456-90F8-473C-992C-8F4F24001094}" destId="{318F92C4-C13B-4F09-918B-26A5E8B5A1A5}" srcOrd="0" destOrd="0" parTransId="{054FE10E-9747-4846-9189-1E56E493BA53}" sibTransId="{15ACB3E2-ED54-411C-9D08-55E515236090}"/>
    <dgm:cxn modelId="{115789F0-C742-4ABC-86A3-6AA7B277D20B}" srcId="{318F92C4-C13B-4F09-918B-26A5E8B5A1A5}" destId="{C5996B9C-2ACC-4CB5-80AA-C94E69067AFE}" srcOrd="0" destOrd="0" parTransId="{99B2C7C5-1E6A-48A7-B7BD-E17B23BC9291}" sibTransId="{63CC0F74-2A22-4D82-B1EC-13A03F837424}"/>
    <dgm:cxn modelId="{483B9178-EDD0-427F-9816-BA6742E61BF6}" srcId="{A0AA9456-90F8-473C-992C-8F4F24001094}" destId="{ABA75183-48A8-4D6E-83F5-7B2FB8C04104}" srcOrd="1" destOrd="0" parTransId="{5802533F-C78D-49D5-B940-2D9AE7D83208}" sibTransId="{B6EB2759-F509-45DC-9435-C3556660CFC9}"/>
    <dgm:cxn modelId="{6EC4BB5D-0622-4B52-9949-3D54751A5E5A}" type="presOf" srcId="{FBFD7041-E483-49F1-B094-5E4F6EAC6D08}" destId="{F7AEE572-3DCE-44E5-9515-5AD4D178CE9A}" srcOrd="0" destOrd="0" presId="urn:microsoft.com/office/officeart/2005/8/layout/vList6"/>
    <dgm:cxn modelId="{2C7BA750-F517-41A2-B305-0BE7ED178F60}" srcId="{A0AA9456-90F8-473C-992C-8F4F24001094}" destId="{3037734B-78F8-4C44-8DEF-6469968C3BFF}" srcOrd="4" destOrd="0" parTransId="{C7FBDD2D-38D8-4D44-BD72-25178B8F345F}" sibTransId="{DC3529F8-C741-4907-B630-3357DE3691CE}"/>
    <dgm:cxn modelId="{6A30CC5B-63B4-41D5-A3CD-0FA1ED059776}" type="presOf" srcId="{31C48E88-1572-4FED-AB22-A892B32172D4}" destId="{EABFB144-450E-4C2D-9CD6-4D2E6B9ADC59}" srcOrd="0" destOrd="0" presId="urn:microsoft.com/office/officeart/2005/8/layout/vList6"/>
    <dgm:cxn modelId="{11D1CC70-1DBE-4A93-AA1E-D0C93EF76042}" type="presOf" srcId="{ABA75183-48A8-4D6E-83F5-7B2FB8C04104}" destId="{A00A07CB-1ED4-4325-927F-AEF504288A24}" srcOrd="0" destOrd="0" presId="urn:microsoft.com/office/officeart/2005/8/layout/vList6"/>
    <dgm:cxn modelId="{173D308B-7218-4C89-BD10-DBC39E1602DB}" type="presOf" srcId="{C5996B9C-2ACC-4CB5-80AA-C94E69067AFE}" destId="{78EFD47E-7AE0-492B-AACA-D8EF83FD8D3C}" srcOrd="0" destOrd="0" presId="urn:microsoft.com/office/officeart/2005/8/layout/vList6"/>
    <dgm:cxn modelId="{0E252E1F-E42C-4C44-A5CD-6A1F555EEA4F}" srcId="{A0AA9456-90F8-473C-992C-8F4F24001094}" destId="{FBFD7041-E483-49F1-B094-5E4F6EAC6D08}" srcOrd="3" destOrd="0" parTransId="{D5FD28BB-0F35-4C41-9D4E-B3F952C9BF69}" sibTransId="{25945C84-768A-4D09-97C6-5C10A38AEC1C}"/>
    <dgm:cxn modelId="{48048D2C-49E4-415C-A48A-3DEF0AEE0606}" type="presOf" srcId="{3037734B-78F8-4C44-8DEF-6469968C3BFF}" destId="{03A70015-B4CE-4E0D-86BC-28E310B5C649}" srcOrd="0" destOrd="0" presId="urn:microsoft.com/office/officeart/2005/8/layout/vList6"/>
    <dgm:cxn modelId="{1BC69DE9-0D94-4325-9C05-713EDAB444E8}" srcId="{ABA75183-48A8-4D6E-83F5-7B2FB8C04104}" destId="{A90EE228-808C-4CB0-BF3F-9F408CC94DB4}" srcOrd="0" destOrd="0" parTransId="{2533FEA5-7D47-46B4-A31C-AA2FC148206C}" sibTransId="{77FACAAE-5715-4EB2-90C9-0AD687E45BBD}"/>
    <dgm:cxn modelId="{F983E747-3A44-4AFA-8E52-7DDEC38A4BDD}" type="presOf" srcId="{0E416A56-64BA-46EF-8A7B-50CC5708D076}" destId="{03FB999A-8CD8-40A7-B2DA-8315EE55CB9E}" srcOrd="0" destOrd="0" presId="urn:microsoft.com/office/officeart/2005/8/layout/vList6"/>
    <dgm:cxn modelId="{33B42F4A-CDE6-493E-AAF2-B882D94B5325}" srcId="{A0AA9456-90F8-473C-992C-8F4F24001094}" destId="{0E416A56-64BA-46EF-8A7B-50CC5708D076}" srcOrd="2" destOrd="0" parTransId="{5C9DCBA6-E9BF-43EB-9D48-5DDD415B9E2E}" sibTransId="{3732F093-B4EE-42C3-B348-BCCDEAFC6650}"/>
    <dgm:cxn modelId="{6B065E44-DF75-4495-8FF5-5D15714CFD4D}" srcId="{FBFD7041-E483-49F1-B094-5E4F6EAC6D08}" destId="{31C48E88-1572-4FED-AB22-A892B32172D4}" srcOrd="0" destOrd="0" parTransId="{DF725D7D-BD6D-4F09-91CE-DCCE3264B033}" sibTransId="{4E5C93E2-EDE8-42FF-AA76-94C16FAA2A0A}"/>
    <dgm:cxn modelId="{DD952524-BCB5-47AF-B980-A5A25480E2E9}" type="presOf" srcId="{A90EE228-808C-4CB0-BF3F-9F408CC94DB4}" destId="{F1F09C2A-3147-47F6-82AD-8E637741E089}" srcOrd="0" destOrd="0" presId="urn:microsoft.com/office/officeart/2005/8/layout/vList6"/>
    <dgm:cxn modelId="{AC31F3C7-4FB1-4400-ADF3-EDCB469CD16E}" type="presOf" srcId="{ED1ACFB2-8C00-43F0-8AB9-99BDE40B1EDF}" destId="{76471A3E-286A-4256-86C8-BDC6CF684BF6}" srcOrd="0" destOrd="0" presId="urn:microsoft.com/office/officeart/2005/8/layout/vList6"/>
    <dgm:cxn modelId="{1E7777AC-AC75-4774-A96F-231711D0C2F7}" type="presOf" srcId="{318F92C4-C13B-4F09-918B-26A5E8B5A1A5}" destId="{CCC4B587-715F-46DA-B6F8-C9DBB6FCE9B1}" srcOrd="0" destOrd="0" presId="urn:microsoft.com/office/officeart/2005/8/layout/vList6"/>
    <dgm:cxn modelId="{6E756B41-B2A3-4768-897E-9DDCC13F328C}" type="presOf" srcId="{F8B1197B-5499-4049-96F0-3D8D395C338B}" destId="{FCB1E153-B1F7-4F1E-B21B-311E76FAFC92}" srcOrd="0" destOrd="0" presId="urn:microsoft.com/office/officeart/2005/8/layout/vList6"/>
    <dgm:cxn modelId="{15145F5B-3897-4D62-B03E-C13B42B7BD67}" type="presParOf" srcId="{C49B8E59-2ACC-453D-A67A-6A244528B916}" destId="{7CE8DC88-81BA-4A0E-8B39-90C31C274CD3}" srcOrd="0" destOrd="0" presId="urn:microsoft.com/office/officeart/2005/8/layout/vList6"/>
    <dgm:cxn modelId="{1B50EFAA-1F5B-47BE-A4C3-91874ED75BEE}" type="presParOf" srcId="{7CE8DC88-81BA-4A0E-8B39-90C31C274CD3}" destId="{CCC4B587-715F-46DA-B6F8-C9DBB6FCE9B1}" srcOrd="0" destOrd="0" presId="urn:microsoft.com/office/officeart/2005/8/layout/vList6"/>
    <dgm:cxn modelId="{02231380-0371-4FC7-9497-1BCF3044BDB4}" type="presParOf" srcId="{7CE8DC88-81BA-4A0E-8B39-90C31C274CD3}" destId="{78EFD47E-7AE0-492B-AACA-D8EF83FD8D3C}" srcOrd="1" destOrd="0" presId="urn:microsoft.com/office/officeart/2005/8/layout/vList6"/>
    <dgm:cxn modelId="{08AE8EAA-B645-49C3-995D-9F371599D727}" type="presParOf" srcId="{C49B8E59-2ACC-453D-A67A-6A244528B916}" destId="{51B47452-6EFA-4F76-8671-F48A8FB93B48}" srcOrd="1" destOrd="0" presId="urn:microsoft.com/office/officeart/2005/8/layout/vList6"/>
    <dgm:cxn modelId="{566EE9EB-293A-410E-BCE5-CD84F39C2134}" type="presParOf" srcId="{C49B8E59-2ACC-453D-A67A-6A244528B916}" destId="{0938FF77-F0A2-4B2E-8771-AB0AEBBE9C04}" srcOrd="2" destOrd="0" presId="urn:microsoft.com/office/officeart/2005/8/layout/vList6"/>
    <dgm:cxn modelId="{1DC0FC93-3D3E-4184-B5C6-AB46248D6A7C}" type="presParOf" srcId="{0938FF77-F0A2-4B2E-8771-AB0AEBBE9C04}" destId="{A00A07CB-1ED4-4325-927F-AEF504288A24}" srcOrd="0" destOrd="0" presId="urn:microsoft.com/office/officeart/2005/8/layout/vList6"/>
    <dgm:cxn modelId="{C11F53F7-26D6-4C0C-A956-6345B4D03265}" type="presParOf" srcId="{0938FF77-F0A2-4B2E-8771-AB0AEBBE9C04}" destId="{F1F09C2A-3147-47F6-82AD-8E637741E089}" srcOrd="1" destOrd="0" presId="urn:microsoft.com/office/officeart/2005/8/layout/vList6"/>
    <dgm:cxn modelId="{FA98A21B-1CE0-443E-BD53-5A280131BED9}" type="presParOf" srcId="{C49B8E59-2ACC-453D-A67A-6A244528B916}" destId="{7ACEE393-A529-4856-BE76-17D6B7F471D4}" srcOrd="3" destOrd="0" presId="urn:microsoft.com/office/officeart/2005/8/layout/vList6"/>
    <dgm:cxn modelId="{DAA43FC7-5683-4FBA-93CA-C056EFFBB967}" type="presParOf" srcId="{C49B8E59-2ACC-453D-A67A-6A244528B916}" destId="{35329E7B-D895-4DE7-8296-4EE5F88C44D5}" srcOrd="4" destOrd="0" presId="urn:microsoft.com/office/officeart/2005/8/layout/vList6"/>
    <dgm:cxn modelId="{6773E38C-7079-42F4-A6CC-6EFBD6EF47EC}" type="presParOf" srcId="{35329E7B-D895-4DE7-8296-4EE5F88C44D5}" destId="{03FB999A-8CD8-40A7-B2DA-8315EE55CB9E}" srcOrd="0" destOrd="0" presId="urn:microsoft.com/office/officeart/2005/8/layout/vList6"/>
    <dgm:cxn modelId="{54C7629F-BF82-4BC5-931E-6DB0347F81F0}" type="presParOf" srcId="{35329E7B-D895-4DE7-8296-4EE5F88C44D5}" destId="{76471A3E-286A-4256-86C8-BDC6CF684BF6}" srcOrd="1" destOrd="0" presId="urn:microsoft.com/office/officeart/2005/8/layout/vList6"/>
    <dgm:cxn modelId="{1F88ADEA-40AD-4DC9-9676-CD389754054D}" type="presParOf" srcId="{C49B8E59-2ACC-453D-A67A-6A244528B916}" destId="{2918B209-808A-400B-A86F-DD191F6DE92E}" srcOrd="5" destOrd="0" presId="urn:microsoft.com/office/officeart/2005/8/layout/vList6"/>
    <dgm:cxn modelId="{1FB083BB-53E8-47FB-8B72-17254AB2DEBC}" type="presParOf" srcId="{C49B8E59-2ACC-453D-A67A-6A244528B916}" destId="{59BA4C5C-EFB8-42BE-8F38-40EE213BC07A}" srcOrd="6" destOrd="0" presId="urn:microsoft.com/office/officeart/2005/8/layout/vList6"/>
    <dgm:cxn modelId="{22BD2CE3-16B1-455F-973B-CDC39A0B1AFE}" type="presParOf" srcId="{59BA4C5C-EFB8-42BE-8F38-40EE213BC07A}" destId="{F7AEE572-3DCE-44E5-9515-5AD4D178CE9A}" srcOrd="0" destOrd="0" presId="urn:microsoft.com/office/officeart/2005/8/layout/vList6"/>
    <dgm:cxn modelId="{4223F256-19D4-4040-8A9D-7DB8A22B92CE}" type="presParOf" srcId="{59BA4C5C-EFB8-42BE-8F38-40EE213BC07A}" destId="{EABFB144-450E-4C2D-9CD6-4D2E6B9ADC59}" srcOrd="1" destOrd="0" presId="urn:microsoft.com/office/officeart/2005/8/layout/vList6"/>
    <dgm:cxn modelId="{5C657E21-AFAC-4AB0-A1EE-34E2E3BB5C54}" type="presParOf" srcId="{C49B8E59-2ACC-453D-A67A-6A244528B916}" destId="{9E5AD99E-A164-4ACF-84BC-D74FD4916D76}" srcOrd="7" destOrd="0" presId="urn:microsoft.com/office/officeart/2005/8/layout/vList6"/>
    <dgm:cxn modelId="{AEACA254-9D83-4C4B-8C36-22F4476A2CD6}" type="presParOf" srcId="{C49B8E59-2ACC-453D-A67A-6A244528B916}" destId="{EAFF1E9F-8B8A-43BF-8391-12C46D54F52D}" srcOrd="8" destOrd="0" presId="urn:microsoft.com/office/officeart/2005/8/layout/vList6"/>
    <dgm:cxn modelId="{CCC02A49-76CA-446F-9459-3573AB77094F}" type="presParOf" srcId="{EAFF1E9F-8B8A-43BF-8391-12C46D54F52D}" destId="{03A70015-B4CE-4E0D-86BC-28E310B5C649}" srcOrd="0" destOrd="0" presId="urn:microsoft.com/office/officeart/2005/8/layout/vList6"/>
    <dgm:cxn modelId="{C1ACF0E7-74F2-4AC7-83F5-31208DA9DCB9}" type="presParOf" srcId="{EAFF1E9F-8B8A-43BF-8391-12C46D54F52D}" destId="{FCB1E153-B1F7-4F1E-B21B-311E76FAFC92}" srcOrd="1" destOrd="0" presId="urn:microsoft.com/office/officeart/2005/8/layout/v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A66E904-202B-4AC6-80EC-6A071865E632}"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s-CL"/>
        </a:p>
      </dgm:t>
    </dgm:pt>
    <dgm:pt modelId="{A538178F-BA01-42B4-98A7-C78B70456901}">
      <dgm:prSet phldrT="[Texto]" custT="1"/>
      <dgm:spPr/>
      <dgm:t>
        <a:bodyPr/>
        <a:lstStyle/>
        <a:p>
          <a:r>
            <a:rPr lang="es-CL" sz="1200" dirty="0" smtClean="0"/>
            <a:t>Nombre,</a:t>
          </a:r>
          <a:r>
            <a:rPr lang="es-CL" sz="1200" baseline="0" dirty="0" smtClean="0"/>
            <a:t> descripción.</a:t>
          </a:r>
          <a:endParaRPr lang="es-CL" sz="1200" dirty="0">
            <a:latin typeface="Calibri" panose="020F0502020204030204" pitchFamily="34" charset="0"/>
          </a:endParaRPr>
        </a:p>
      </dgm:t>
    </dgm:pt>
    <dgm:pt modelId="{F65ECE8F-83EB-4CBF-A1CE-4FAE152568D7}" type="parTrans" cxnId="{D70AAA6F-B512-4DFB-8764-7CADFE86F4B5}">
      <dgm:prSet/>
      <dgm:spPr/>
      <dgm:t>
        <a:bodyPr/>
        <a:lstStyle/>
        <a:p>
          <a:endParaRPr lang="es-CL" sz="1200">
            <a:latin typeface="Calibri" panose="020F0502020204030204" pitchFamily="34" charset="0"/>
          </a:endParaRPr>
        </a:p>
      </dgm:t>
    </dgm:pt>
    <dgm:pt modelId="{4D6B3F9C-4FC2-432E-A606-C301102338A7}" type="sibTrans" cxnId="{D70AAA6F-B512-4DFB-8764-7CADFE86F4B5}">
      <dgm:prSet/>
      <dgm:spPr/>
      <dgm:t>
        <a:bodyPr/>
        <a:lstStyle/>
        <a:p>
          <a:endParaRPr lang="es-CL" sz="1200">
            <a:latin typeface="Calibri" panose="020F0502020204030204" pitchFamily="34" charset="0"/>
          </a:endParaRPr>
        </a:p>
      </dgm:t>
    </dgm:pt>
    <dgm:pt modelId="{7516ECDB-E887-46EC-B2A3-3225CFBBB738}">
      <dgm:prSet phldrT="[Texto]" custT="1"/>
      <dgm:spPr/>
      <dgm:t>
        <a:bodyPr/>
        <a:lstStyle/>
        <a:p>
          <a:r>
            <a:rPr lang="es-CL" sz="1200" dirty="0" smtClean="0"/>
            <a:t>Competidor o sustituto, valores unidad de medida.</a:t>
          </a:r>
          <a:endParaRPr lang="es-CL" sz="1200" dirty="0">
            <a:latin typeface="Calibri" panose="020F0502020204030204" pitchFamily="34" charset="0"/>
          </a:endParaRPr>
        </a:p>
      </dgm:t>
    </dgm:pt>
    <dgm:pt modelId="{F657FDF1-BEB3-472C-8766-D26EF25EC7B0}" type="parTrans" cxnId="{0C73115B-89A9-407B-AA9B-04B5FEBC2AFA}">
      <dgm:prSet/>
      <dgm:spPr/>
      <dgm:t>
        <a:bodyPr/>
        <a:lstStyle/>
        <a:p>
          <a:endParaRPr lang="es-CL" sz="1200">
            <a:latin typeface="Calibri" panose="020F0502020204030204" pitchFamily="34" charset="0"/>
          </a:endParaRPr>
        </a:p>
      </dgm:t>
    </dgm:pt>
    <dgm:pt modelId="{54F7246C-415B-46D9-A731-739D8EA59185}" type="sibTrans" cxnId="{0C73115B-89A9-407B-AA9B-04B5FEBC2AFA}">
      <dgm:prSet/>
      <dgm:spPr/>
      <dgm:t>
        <a:bodyPr/>
        <a:lstStyle/>
        <a:p>
          <a:endParaRPr lang="es-CL" sz="1200">
            <a:latin typeface="Calibri" panose="020F0502020204030204" pitchFamily="34" charset="0"/>
          </a:endParaRPr>
        </a:p>
      </dgm:t>
    </dgm:pt>
    <dgm:pt modelId="{1A788AD9-C820-4047-9D8E-03D1F6B61DFB}">
      <dgm:prSet phldrT="[Texto]" custT="1"/>
      <dgm:spPr/>
      <dgm:t>
        <a:bodyPr/>
        <a:lstStyle/>
        <a:p>
          <a:r>
            <a:rPr lang="es-CL" sz="1200" dirty="0" smtClean="0"/>
            <a:t>Fuente de información.</a:t>
          </a:r>
          <a:endParaRPr lang="es-CL" sz="1200" dirty="0">
            <a:latin typeface="Calibri" panose="020F0502020204030204" pitchFamily="34" charset="0"/>
          </a:endParaRPr>
        </a:p>
      </dgm:t>
    </dgm:pt>
    <dgm:pt modelId="{7C0C819B-8F1F-4BFB-AAAD-C900C095A544}" type="parTrans" cxnId="{5845DD93-CD87-4441-B31C-4D72D7614978}">
      <dgm:prSet/>
      <dgm:spPr/>
      <dgm:t>
        <a:bodyPr/>
        <a:lstStyle/>
        <a:p>
          <a:endParaRPr lang="es-CL" sz="1200">
            <a:latin typeface="Calibri" panose="020F0502020204030204" pitchFamily="34" charset="0"/>
          </a:endParaRPr>
        </a:p>
      </dgm:t>
    </dgm:pt>
    <dgm:pt modelId="{0B92B6CF-0FA8-4961-8E03-813D8DA0BFD8}" type="sibTrans" cxnId="{5845DD93-CD87-4441-B31C-4D72D7614978}">
      <dgm:prSet/>
      <dgm:spPr/>
      <dgm:t>
        <a:bodyPr/>
        <a:lstStyle/>
        <a:p>
          <a:endParaRPr lang="es-CL" sz="1200">
            <a:latin typeface="Calibri" panose="020F0502020204030204" pitchFamily="34" charset="0"/>
          </a:endParaRPr>
        </a:p>
      </dgm:t>
    </dgm:pt>
    <dgm:pt modelId="{8B9B4EE3-8B01-4728-9104-0AE4DF479D2A}">
      <dgm:prSet phldrT="[Texto]" custT="1"/>
      <dgm:spPr/>
      <dgm:t>
        <a:bodyPr vert="horz"/>
        <a:lstStyle/>
        <a:p>
          <a:r>
            <a:rPr lang="es-CL" sz="1200" dirty="0" smtClean="0">
              <a:latin typeface="Calibri" panose="020F0502020204030204" pitchFamily="34" charset="0"/>
            </a:rPr>
            <a:t>CUANTIFICABLES</a:t>
          </a:r>
          <a:endParaRPr lang="es-CL" sz="1200" dirty="0">
            <a:latin typeface="Calibri" panose="020F0502020204030204" pitchFamily="34" charset="0"/>
          </a:endParaRPr>
        </a:p>
      </dgm:t>
    </dgm:pt>
    <dgm:pt modelId="{03465CCE-64CA-4FBE-84DC-3274C5128896}" type="parTrans" cxnId="{66B5D1DD-30EF-4FCE-9372-4DBCB277A299}">
      <dgm:prSet/>
      <dgm:spPr/>
      <dgm:t>
        <a:bodyPr/>
        <a:lstStyle/>
        <a:p>
          <a:endParaRPr lang="es-CL" sz="1200">
            <a:latin typeface="Calibri" panose="020F0502020204030204" pitchFamily="34" charset="0"/>
          </a:endParaRPr>
        </a:p>
      </dgm:t>
    </dgm:pt>
    <dgm:pt modelId="{B8C941AE-2994-4A3A-ACED-A03DB20FF35A}" type="sibTrans" cxnId="{66B5D1DD-30EF-4FCE-9372-4DBCB277A299}">
      <dgm:prSet/>
      <dgm:spPr/>
      <dgm:t>
        <a:bodyPr/>
        <a:lstStyle/>
        <a:p>
          <a:endParaRPr lang="es-CL" sz="1200">
            <a:latin typeface="Calibri" panose="020F0502020204030204" pitchFamily="34" charset="0"/>
          </a:endParaRPr>
        </a:p>
      </dgm:t>
    </dgm:pt>
    <dgm:pt modelId="{BA4DB200-E94D-4EE7-B661-153C8E451ADA}">
      <dgm:prSet phldrT="[Texto]" custT="1"/>
      <dgm:spPr/>
      <dgm:t>
        <a:bodyPr/>
        <a:lstStyle/>
        <a:p>
          <a:r>
            <a:rPr lang="es-CL" sz="1200" dirty="0" smtClean="0">
              <a:latin typeface="Calibri" panose="020F0502020204030204" pitchFamily="34" charset="0"/>
            </a:rPr>
            <a:t>NO CUANTIFICABLES</a:t>
          </a:r>
          <a:endParaRPr lang="es-CL" sz="1200" dirty="0">
            <a:latin typeface="Calibri" panose="020F0502020204030204" pitchFamily="34" charset="0"/>
          </a:endParaRPr>
        </a:p>
      </dgm:t>
    </dgm:pt>
    <dgm:pt modelId="{20847EDA-8AD7-45C9-91B9-7EBBFDF367C0}" type="parTrans" cxnId="{001813C8-5BDF-4AF7-9489-BC171C0DCDD2}">
      <dgm:prSet/>
      <dgm:spPr/>
      <dgm:t>
        <a:bodyPr/>
        <a:lstStyle/>
        <a:p>
          <a:endParaRPr lang="es-CL" sz="1200">
            <a:latin typeface="Calibri" panose="020F0502020204030204" pitchFamily="34" charset="0"/>
          </a:endParaRPr>
        </a:p>
      </dgm:t>
    </dgm:pt>
    <dgm:pt modelId="{009CB466-41E1-452E-A763-5317E191BB03}" type="sibTrans" cxnId="{001813C8-5BDF-4AF7-9489-BC171C0DCDD2}">
      <dgm:prSet/>
      <dgm:spPr/>
      <dgm:t>
        <a:bodyPr/>
        <a:lstStyle/>
        <a:p>
          <a:endParaRPr lang="es-CL" sz="1200">
            <a:latin typeface="Calibri" panose="020F0502020204030204" pitchFamily="34" charset="0"/>
          </a:endParaRPr>
        </a:p>
      </dgm:t>
    </dgm:pt>
    <dgm:pt modelId="{DCE232C9-1F45-4A8B-A88D-630749E16859}">
      <dgm:prSet phldrT="[Texto]" custT="1"/>
      <dgm:spPr/>
      <dgm:t>
        <a:bodyPr/>
        <a:lstStyle/>
        <a:p>
          <a:r>
            <a:rPr lang="es-CL" sz="1200" dirty="0" smtClean="0"/>
            <a:t>Nombre,</a:t>
          </a:r>
          <a:r>
            <a:rPr lang="es-CL" sz="1200" baseline="0" dirty="0" smtClean="0"/>
            <a:t> descripción</a:t>
          </a:r>
          <a:r>
            <a:rPr lang="es-CL" sz="1200" dirty="0" smtClean="0">
              <a:latin typeface="Calibri" panose="020F0502020204030204" pitchFamily="34" charset="0"/>
            </a:rPr>
            <a:t>.</a:t>
          </a:r>
          <a:endParaRPr lang="es-CL" sz="1200" dirty="0">
            <a:latin typeface="Calibri" panose="020F0502020204030204" pitchFamily="34" charset="0"/>
          </a:endParaRPr>
        </a:p>
      </dgm:t>
    </dgm:pt>
    <dgm:pt modelId="{106F8742-90A9-4B16-A0EA-08F1D64B3FF7}" type="parTrans" cxnId="{D8FD6845-4574-41BC-90FD-2B18D55CE86D}">
      <dgm:prSet/>
      <dgm:spPr/>
      <dgm:t>
        <a:bodyPr/>
        <a:lstStyle/>
        <a:p>
          <a:endParaRPr lang="es-CL" sz="1200">
            <a:latin typeface="Calibri" panose="020F0502020204030204" pitchFamily="34" charset="0"/>
          </a:endParaRPr>
        </a:p>
      </dgm:t>
    </dgm:pt>
    <dgm:pt modelId="{4F3B06CD-9A63-4391-9C20-58444AF35935}" type="sibTrans" cxnId="{D8FD6845-4574-41BC-90FD-2B18D55CE86D}">
      <dgm:prSet/>
      <dgm:spPr/>
      <dgm:t>
        <a:bodyPr/>
        <a:lstStyle/>
        <a:p>
          <a:endParaRPr lang="es-CL" sz="1200">
            <a:latin typeface="Calibri" panose="020F0502020204030204" pitchFamily="34" charset="0"/>
          </a:endParaRPr>
        </a:p>
      </dgm:t>
    </dgm:pt>
    <dgm:pt modelId="{2C9A264C-3281-4D95-B264-2D0A28484492}">
      <dgm:prSet phldrT="[Texto]" custT="1"/>
      <dgm:spPr/>
      <dgm:t>
        <a:bodyPr/>
        <a:lstStyle/>
        <a:p>
          <a:r>
            <a:rPr lang="es-CL" sz="1200" dirty="0" smtClean="0"/>
            <a:t>Características/Condición específica competidor o sustituto</a:t>
          </a:r>
          <a:r>
            <a:rPr lang="es-CL" sz="1200" dirty="0" smtClean="0">
              <a:latin typeface="Calibri" panose="020F0502020204030204" pitchFamily="34" charset="0"/>
            </a:rPr>
            <a:t>.</a:t>
          </a:r>
          <a:endParaRPr lang="es-CL" sz="1200" dirty="0">
            <a:latin typeface="Calibri" panose="020F0502020204030204" pitchFamily="34" charset="0"/>
          </a:endParaRPr>
        </a:p>
      </dgm:t>
    </dgm:pt>
    <dgm:pt modelId="{B8299CA5-664B-45A1-A9CC-82039FAE35FE}" type="parTrans" cxnId="{105E365E-567E-4F80-9B69-5DED17DCCE5E}">
      <dgm:prSet/>
      <dgm:spPr/>
      <dgm:t>
        <a:bodyPr/>
        <a:lstStyle/>
        <a:p>
          <a:endParaRPr lang="es-CL" sz="1200">
            <a:latin typeface="Calibri" panose="020F0502020204030204" pitchFamily="34" charset="0"/>
          </a:endParaRPr>
        </a:p>
      </dgm:t>
    </dgm:pt>
    <dgm:pt modelId="{DF3BB246-508C-4AB6-A18A-02210F8DA53C}" type="sibTrans" cxnId="{105E365E-567E-4F80-9B69-5DED17DCCE5E}">
      <dgm:prSet/>
      <dgm:spPr/>
      <dgm:t>
        <a:bodyPr/>
        <a:lstStyle/>
        <a:p>
          <a:endParaRPr lang="es-CL" sz="1200">
            <a:latin typeface="Calibri" panose="020F0502020204030204" pitchFamily="34" charset="0"/>
          </a:endParaRPr>
        </a:p>
      </dgm:t>
    </dgm:pt>
    <dgm:pt modelId="{3F155639-5484-4A62-8B54-3BCB8078DA3F}">
      <dgm:prSet phldrT="[Texto]" custT="1"/>
      <dgm:spPr/>
      <dgm:t>
        <a:bodyPr/>
        <a:lstStyle/>
        <a:p>
          <a:r>
            <a:rPr lang="es-CL" sz="1200" dirty="0" smtClean="0"/>
            <a:t>Valores esperados, Unidad</a:t>
          </a:r>
          <a:r>
            <a:rPr lang="es-CL" sz="1200" baseline="0" dirty="0" smtClean="0"/>
            <a:t> de medida.</a:t>
          </a:r>
          <a:endParaRPr lang="es-CL" sz="1200" dirty="0">
            <a:latin typeface="Calibri" panose="020F0502020204030204" pitchFamily="34" charset="0"/>
          </a:endParaRPr>
        </a:p>
      </dgm:t>
    </dgm:pt>
    <dgm:pt modelId="{2FBADB3F-7A5B-4328-99DE-4719E4CECBDB}" type="parTrans" cxnId="{5ED3FAA8-A078-4A71-BD54-21760B6C1A9F}">
      <dgm:prSet/>
      <dgm:spPr/>
      <dgm:t>
        <a:bodyPr/>
        <a:lstStyle/>
        <a:p>
          <a:endParaRPr lang="es-CL"/>
        </a:p>
      </dgm:t>
    </dgm:pt>
    <dgm:pt modelId="{2EFB2486-718C-4B9E-A882-DD6F7B129D16}" type="sibTrans" cxnId="{5ED3FAA8-A078-4A71-BD54-21760B6C1A9F}">
      <dgm:prSet/>
      <dgm:spPr/>
      <dgm:t>
        <a:bodyPr/>
        <a:lstStyle/>
        <a:p>
          <a:endParaRPr lang="es-CL"/>
        </a:p>
      </dgm:t>
    </dgm:pt>
    <dgm:pt modelId="{42C772F0-B424-416D-8A84-9CE8A793B9D7}">
      <dgm:prSet phldrT="[Texto]" custT="1"/>
      <dgm:spPr/>
      <dgm:t>
        <a:bodyPr/>
        <a:lstStyle/>
        <a:p>
          <a:r>
            <a:rPr lang="es-CL" sz="1200" dirty="0" smtClean="0"/>
            <a:t>Fuente de información.</a:t>
          </a:r>
          <a:endParaRPr lang="es-CL" sz="1200" dirty="0">
            <a:latin typeface="Calibri" panose="020F0502020204030204" pitchFamily="34" charset="0"/>
          </a:endParaRPr>
        </a:p>
      </dgm:t>
    </dgm:pt>
    <dgm:pt modelId="{9E790FD8-E810-4459-BB34-EF863B1C3FC6}" type="parTrans" cxnId="{265DA69E-E40D-47F0-80AF-F7395ACE8835}">
      <dgm:prSet/>
      <dgm:spPr/>
      <dgm:t>
        <a:bodyPr/>
        <a:lstStyle/>
        <a:p>
          <a:endParaRPr lang="es-CL"/>
        </a:p>
      </dgm:t>
    </dgm:pt>
    <dgm:pt modelId="{7CA7C845-15F9-4A22-A879-33ECEB949673}" type="sibTrans" cxnId="{265DA69E-E40D-47F0-80AF-F7395ACE8835}">
      <dgm:prSet/>
      <dgm:spPr/>
      <dgm:t>
        <a:bodyPr/>
        <a:lstStyle/>
        <a:p>
          <a:endParaRPr lang="es-CL"/>
        </a:p>
      </dgm:t>
    </dgm:pt>
    <dgm:pt modelId="{9D2F9B86-B0D4-4C81-B85E-A57FA691B25E}" type="pres">
      <dgm:prSet presAssocID="{7A66E904-202B-4AC6-80EC-6A071865E632}" presName="linear" presStyleCnt="0">
        <dgm:presLayoutVars>
          <dgm:dir/>
          <dgm:animLvl val="lvl"/>
          <dgm:resizeHandles val="exact"/>
        </dgm:presLayoutVars>
      </dgm:prSet>
      <dgm:spPr/>
      <dgm:t>
        <a:bodyPr/>
        <a:lstStyle/>
        <a:p>
          <a:endParaRPr lang="es-CL"/>
        </a:p>
      </dgm:t>
    </dgm:pt>
    <dgm:pt modelId="{8A3A7A28-6C47-40A5-83C7-41E7C2AD67EF}" type="pres">
      <dgm:prSet presAssocID="{8B9B4EE3-8B01-4728-9104-0AE4DF479D2A}" presName="parentLin" presStyleCnt="0"/>
      <dgm:spPr/>
      <dgm:t>
        <a:bodyPr/>
        <a:lstStyle/>
        <a:p>
          <a:endParaRPr lang="es-CL"/>
        </a:p>
      </dgm:t>
    </dgm:pt>
    <dgm:pt modelId="{D2F489FC-E3F9-4421-BBCB-861E5DAF736C}" type="pres">
      <dgm:prSet presAssocID="{8B9B4EE3-8B01-4728-9104-0AE4DF479D2A}" presName="parentLeftMargin" presStyleLbl="node1" presStyleIdx="0" presStyleCnt="2"/>
      <dgm:spPr/>
      <dgm:t>
        <a:bodyPr/>
        <a:lstStyle/>
        <a:p>
          <a:endParaRPr lang="es-CL"/>
        </a:p>
      </dgm:t>
    </dgm:pt>
    <dgm:pt modelId="{9786A530-929C-4826-956D-5452222D19E0}" type="pres">
      <dgm:prSet presAssocID="{8B9B4EE3-8B01-4728-9104-0AE4DF479D2A}" presName="parentText" presStyleLbl="node1" presStyleIdx="0" presStyleCnt="2" custScaleY="24472" custLinFactNeighborX="-10437" custLinFactNeighborY="-38801">
        <dgm:presLayoutVars>
          <dgm:chMax val="0"/>
          <dgm:bulletEnabled val="1"/>
        </dgm:presLayoutVars>
      </dgm:prSet>
      <dgm:spPr/>
      <dgm:t>
        <a:bodyPr/>
        <a:lstStyle/>
        <a:p>
          <a:endParaRPr lang="es-CL"/>
        </a:p>
      </dgm:t>
    </dgm:pt>
    <dgm:pt modelId="{4CAEA9FF-BFF2-4AA3-A87B-971B10EA58F3}" type="pres">
      <dgm:prSet presAssocID="{8B9B4EE3-8B01-4728-9104-0AE4DF479D2A}" presName="negativeSpace" presStyleCnt="0"/>
      <dgm:spPr/>
      <dgm:t>
        <a:bodyPr/>
        <a:lstStyle/>
        <a:p>
          <a:endParaRPr lang="es-CL"/>
        </a:p>
      </dgm:t>
    </dgm:pt>
    <dgm:pt modelId="{C5D0FEB7-DFEE-45DC-9AAB-B05DDD114CBE}" type="pres">
      <dgm:prSet presAssocID="{8B9B4EE3-8B01-4728-9104-0AE4DF479D2A}" presName="childText" presStyleLbl="conFgAcc1" presStyleIdx="0" presStyleCnt="2" custScaleY="57894">
        <dgm:presLayoutVars>
          <dgm:bulletEnabled val="1"/>
        </dgm:presLayoutVars>
      </dgm:prSet>
      <dgm:spPr>
        <a:prstGeom prst="roundRect">
          <a:avLst/>
        </a:prstGeom>
      </dgm:spPr>
      <dgm:t>
        <a:bodyPr/>
        <a:lstStyle/>
        <a:p>
          <a:endParaRPr lang="es-CL"/>
        </a:p>
      </dgm:t>
    </dgm:pt>
    <dgm:pt modelId="{7FFE4F02-44C6-4F64-8390-18A1308EBCAC}" type="pres">
      <dgm:prSet presAssocID="{B8C941AE-2994-4A3A-ACED-A03DB20FF35A}" presName="spaceBetweenRectangles" presStyleCnt="0"/>
      <dgm:spPr/>
      <dgm:t>
        <a:bodyPr/>
        <a:lstStyle/>
        <a:p>
          <a:endParaRPr lang="es-CL"/>
        </a:p>
      </dgm:t>
    </dgm:pt>
    <dgm:pt modelId="{EF10D8AA-4140-424C-A849-51F85B48FC32}" type="pres">
      <dgm:prSet presAssocID="{BA4DB200-E94D-4EE7-B661-153C8E451ADA}" presName="parentLin" presStyleCnt="0"/>
      <dgm:spPr/>
      <dgm:t>
        <a:bodyPr/>
        <a:lstStyle/>
        <a:p>
          <a:endParaRPr lang="es-CL"/>
        </a:p>
      </dgm:t>
    </dgm:pt>
    <dgm:pt modelId="{33B29B76-2DE1-4558-B686-A0F39BC7AD85}" type="pres">
      <dgm:prSet presAssocID="{BA4DB200-E94D-4EE7-B661-153C8E451ADA}" presName="parentLeftMargin" presStyleLbl="node1" presStyleIdx="0" presStyleCnt="2"/>
      <dgm:spPr/>
      <dgm:t>
        <a:bodyPr/>
        <a:lstStyle/>
        <a:p>
          <a:endParaRPr lang="es-CL"/>
        </a:p>
      </dgm:t>
    </dgm:pt>
    <dgm:pt modelId="{0D84A5FB-4552-4630-A7BA-6993CDB68E6A}" type="pres">
      <dgm:prSet presAssocID="{BA4DB200-E94D-4EE7-B661-153C8E451ADA}" presName="parentText" presStyleLbl="node1" presStyleIdx="1" presStyleCnt="2" custScaleY="26762" custLinFactNeighborX="-8377" custLinFactNeighborY="-14482">
        <dgm:presLayoutVars>
          <dgm:chMax val="0"/>
          <dgm:bulletEnabled val="1"/>
        </dgm:presLayoutVars>
      </dgm:prSet>
      <dgm:spPr/>
      <dgm:t>
        <a:bodyPr/>
        <a:lstStyle/>
        <a:p>
          <a:endParaRPr lang="es-CL"/>
        </a:p>
      </dgm:t>
    </dgm:pt>
    <dgm:pt modelId="{13B58221-7AC6-43CF-B919-97BF8BD24530}" type="pres">
      <dgm:prSet presAssocID="{BA4DB200-E94D-4EE7-B661-153C8E451ADA}" presName="negativeSpace" presStyleCnt="0"/>
      <dgm:spPr/>
      <dgm:t>
        <a:bodyPr/>
        <a:lstStyle/>
        <a:p>
          <a:endParaRPr lang="es-CL"/>
        </a:p>
      </dgm:t>
    </dgm:pt>
    <dgm:pt modelId="{D3A9AEF8-641A-4465-9705-5A020132929C}" type="pres">
      <dgm:prSet presAssocID="{BA4DB200-E94D-4EE7-B661-153C8E451ADA}" presName="childText" presStyleLbl="conFgAcc1" presStyleIdx="1" presStyleCnt="2" custScaleY="61883" custLinFactNeighborX="-563" custLinFactNeighborY="45377">
        <dgm:presLayoutVars>
          <dgm:bulletEnabled val="1"/>
        </dgm:presLayoutVars>
      </dgm:prSet>
      <dgm:spPr>
        <a:prstGeom prst="roundRect">
          <a:avLst/>
        </a:prstGeom>
      </dgm:spPr>
      <dgm:t>
        <a:bodyPr/>
        <a:lstStyle/>
        <a:p>
          <a:endParaRPr lang="es-CL"/>
        </a:p>
      </dgm:t>
    </dgm:pt>
  </dgm:ptLst>
  <dgm:cxnLst>
    <dgm:cxn modelId="{001813C8-5BDF-4AF7-9489-BC171C0DCDD2}" srcId="{7A66E904-202B-4AC6-80EC-6A071865E632}" destId="{BA4DB200-E94D-4EE7-B661-153C8E451ADA}" srcOrd="1" destOrd="0" parTransId="{20847EDA-8AD7-45C9-91B9-7EBBFDF367C0}" sibTransId="{009CB466-41E1-452E-A763-5317E191BB03}"/>
    <dgm:cxn modelId="{D8FD6845-4574-41BC-90FD-2B18D55CE86D}" srcId="{BA4DB200-E94D-4EE7-B661-153C8E451ADA}" destId="{DCE232C9-1F45-4A8B-A88D-630749E16859}" srcOrd="0" destOrd="0" parTransId="{106F8742-90A9-4B16-A0EA-08F1D64B3FF7}" sibTransId="{4F3B06CD-9A63-4391-9C20-58444AF35935}"/>
    <dgm:cxn modelId="{5F9AE405-7C50-479E-95AB-2C4B7B7C062B}" type="presOf" srcId="{42C772F0-B424-416D-8A84-9CE8A793B9D7}" destId="{D3A9AEF8-641A-4465-9705-5A020132929C}" srcOrd="0" destOrd="2" presId="urn:microsoft.com/office/officeart/2005/8/layout/list1"/>
    <dgm:cxn modelId="{5845DD93-CD87-4441-B31C-4D72D7614978}" srcId="{8B9B4EE3-8B01-4728-9104-0AE4DF479D2A}" destId="{1A788AD9-C820-4047-9D8E-03D1F6B61DFB}" srcOrd="3" destOrd="0" parTransId="{7C0C819B-8F1F-4BFB-AAAD-C900C095A544}" sibTransId="{0B92B6CF-0FA8-4961-8E03-813D8DA0BFD8}"/>
    <dgm:cxn modelId="{E6110825-2F6B-41C3-8DC5-C0DF5527EA0E}" type="presOf" srcId="{7A66E904-202B-4AC6-80EC-6A071865E632}" destId="{9D2F9B86-B0D4-4C81-B85E-A57FA691B25E}" srcOrd="0" destOrd="0" presId="urn:microsoft.com/office/officeart/2005/8/layout/list1"/>
    <dgm:cxn modelId="{66B5D1DD-30EF-4FCE-9372-4DBCB277A299}" srcId="{7A66E904-202B-4AC6-80EC-6A071865E632}" destId="{8B9B4EE3-8B01-4728-9104-0AE4DF479D2A}" srcOrd="0" destOrd="0" parTransId="{03465CCE-64CA-4FBE-84DC-3274C5128896}" sibTransId="{B8C941AE-2994-4A3A-ACED-A03DB20FF35A}"/>
    <dgm:cxn modelId="{A1266CA2-4C0C-4C54-8D1D-46521941846E}" type="presOf" srcId="{3F155639-5484-4A62-8B54-3BCB8078DA3F}" destId="{C5D0FEB7-DFEE-45DC-9AAB-B05DDD114CBE}" srcOrd="0" destOrd="1" presId="urn:microsoft.com/office/officeart/2005/8/layout/list1"/>
    <dgm:cxn modelId="{A1281F2C-E255-484E-8DAC-27F05CE5E5E3}" type="presOf" srcId="{DCE232C9-1F45-4A8B-A88D-630749E16859}" destId="{D3A9AEF8-641A-4465-9705-5A020132929C}" srcOrd="0" destOrd="0" presId="urn:microsoft.com/office/officeart/2005/8/layout/list1"/>
    <dgm:cxn modelId="{FAA3E089-ED6F-4457-92DF-C0C728B3CE90}" type="presOf" srcId="{BA4DB200-E94D-4EE7-B661-153C8E451ADA}" destId="{0D84A5FB-4552-4630-A7BA-6993CDB68E6A}" srcOrd="1" destOrd="0" presId="urn:microsoft.com/office/officeart/2005/8/layout/list1"/>
    <dgm:cxn modelId="{5ED3FAA8-A078-4A71-BD54-21760B6C1A9F}" srcId="{8B9B4EE3-8B01-4728-9104-0AE4DF479D2A}" destId="{3F155639-5484-4A62-8B54-3BCB8078DA3F}" srcOrd="1" destOrd="0" parTransId="{2FBADB3F-7A5B-4328-99DE-4719E4CECBDB}" sibTransId="{2EFB2486-718C-4B9E-A882-DD6F7B129D16}"/>
    <dgm:cxn modelId="{105E365E-567E-4F80-9B69-5DED17DCCE5E}" srcId="{BA4DB200-E94D-4EE7-B661-153C8E451ADA}" destId="{2C9A264C-3281-4D95-B264-2D0A28484492}" srcOrd="1" destOrd="0" parTransId="{B8299CA5-664B-45A1-A9CC-82039FAE35FE}" sibTransId="{DF3BB246-508C-4AB6-A18A-02210F8DA53C}"/>
    <dgm:cxn modelId="{51015FFD-CD35-4B63-ABE3-6DE0F07F8F29}" type="presOf" srcId="{8B9B4EE3-8B01-4728-9104-0AE4DF479D2A}" destId="{D2F489FC-E3F9-4421-BBCB-861E5DAF736C}" srcOrd="0" destOrd="0" presId="urn:microsoft.com/office/officeart/2005/8/layout/list1"/>
    <dgm:cxn modelId="{265DA69E-E40D-47F0-80AF-F7395ACE8835}" srcId="{BA4DB200-E94D-4EE7-B661-153C8E451ADA}" destId="{42C772F0-B424-416D-8A84-9CE8A793B9D7}" srcOrd="2" destOrd="0" parTransId="{9E790FD8-E810-4459-BB34-EF863B1C3FC6}" sibTransId="{7CA7C845-15F9-4A22-A879-33ECEB949673}"/>
    <dgm:cxn modelId="{468A551F-3B85-46E4-B8E9-C543B11D9D94}" type="presOf" srcId="{8B9B4EE3-8B01-4728-9104-0AE4DF479D2A}" destId="{9786A530-929C-4826-956D-5452222D19E0}" srcOrd="1" destOrd="0" presId="urn:microsoft.com/office/officeart/2005/8/layout/list1"/>
    <dgm:cxn modelId="{D70AAA6F-B512-4DFB-8764-7CADFE86F4B5}" srcId="{8B9B4EE3-8B01-4728-9104-0AE4DF479D2A}" destId="{A538178F-BA01-42B4-98A7-C78B70456901}" srcOrd="0" destOrd="0" parTransId="{F65ECE8F-83EB-4CBF-A1CE-4FAE152568D7}" sibTransId="{4D6B3F9C-4FC2-432E-A606-C301102338A7}"/>
    <dgm:cxn modelId="{C0A651CA-1F35-4DC5-AED6-F6C39B576F17}" type="presOf" srcId="{A538178F-BA01-42B4-98A7-C78B70456901}" destId="{C5D0FEB7-DFEE-45DC-9AAB-B05DDD114CBE}" srcOrd="0" destOrd="0" presId="urn:microsoft.com/office/officeart/2005/8/layout/list1"/>
    <dgm:cxn modelId="{1299116E-71AD-4EC1-9ACD-8782397B280D}" type="presOf" srcId="{BA4DB200-E94D-4EE7-B661-153C8E451ADA}" destId="{33B29B76-2DE1-4558-B686-A0F39BC7AD85}" srcOrd="0" destOrd="0" presId="urn:microsoft.com/office/officeart/2005/8/layout/list1"/>
    <dgm:cxn modelId="{B8F38DFB-D363-40E4-8986-95A63F1D4E01}" type="presOf" srcId="{1A788AD9-C820-4047-9D8E-03D1F6B61DFB}" destId="{C5D0FEB7-DFEE-45DC-9AAB-B05DDD114CBE}" srcOrd="0" destOrd="3" presId="urn:microsoft.com/office/officeart/2005/8/layout/list1"/>
    <dgm:cxn modelId="{F4574287-D250-42EA-92EF-597006F2376F}" type="presOf" srcId="{7516ECDB-E887-46EC-B2A3-3225CFBBB738}" destId="{C5D0FEB7-DFEE-45DC-9AAB-B05DDD114CBE}" srcOrd="0" destOrd="2" presId="urn:microsoft.com/office/officeart/2005/8/layout/list1"/>
    <dgm:cxn modelId="{0C73115B-89A9-407B-AA9B-04B5FEBC2AFA}" srcId="{8B9B4EE3-8B01-4728-9104-0AE4DF479D2A}" destId="{7516ECDB-E887-46EC-B2A3-3225CFBBB738}" srcOrd="2" destOrd="0" parTransId="{F657FDF1-BEB3-472C-8766-D26EF25EC7B0}" sibTransId="{54F7246C-415B-46D9-A731-739D8EA59185}"/>
    <dgm:cxn modelId="{DDC63A0D-8575-4436-A3B7-BEA127844E11}" type="presOf" srcId="{2C9A264C-3281-4D95-B264-2D0A28484492}" destId="{D3A9AEF8-641A-4465-9705-5A020132929C}" srcOrd="0" destOrd="1" presId="urn:microsoft.com/office/officeart/2005/8/layout/list1"/>
    <dgm:cxn modelId="{512A1873-692C-4C60-9324-5D381C50CFAA}" type="presParOf" srcId="{9D2F9B86-B0D4-4C81-B85E-A57FA691B25E}" destId="{8A3A7A28-6C47-40A5-83C7-41E7C2AD67EF}" srcOrd="0" destOrd="0" presId="urn:microsoft.com/office/officeart/2005/8/layout/list1"/>
    <dgm:cxn modelId="{E57AC8E9-D97B-434E-8965-C0A53FE1994B}" type="presParOf" srcId="{8A3A7A28-6C47-40A5-83C7-41E7C2AD67EF}" destId="{D2F489FC-E3F9-4421-BBCB-861E5DAF736C}" srcOrd="0" destOrd="0" presId="urn:microsoft.com/office/officeart/2005/8/layout/list1"/>
    <dgm:cxn modelId="{C24F7264-8FFF-4DB3-9458-80227914ADDB}" type="presParOf" srcId="{8A3A7A28-6C47-40A5-83C7-41E7C2AD67EF}" destId="{9786A530-929C-4826-956D-5452222D19E0}" srcOrd="1" destOrd="0" presId="urn:microsoft.com/office/officeart/2005/8/layout/list1"/>
    <dgm:cxn modelId="{BCA48583-64FD-46AA-BA81-418FD27E95A4}" type="presParOf" srcId="{9D2F9B86-B0D4-4C81-B85E-A57FA691B25E}" destId="{4CAEA9FF-BFF2-4AA3-A87B-971B10EA58F3}" srcOrd="1" destOrd="0" presId="urn:microsoft.com/office/officeart/2005/8/layout/list1"/>
    <dgm:cxn modelId="{C1DB234C-EA5A-4F6A-A4B9-618A66019321}" type="presParOf" srcId="{9D2F9B86-B0D4-4C81-B85E-A57FA691B25E}" destId="{C5D0FEB7-DFEE-45DC-9AAB-B05DDD114CBE}" srcOrd="2" destOrd="0" presId="urn:microsoft.com/office/officeart/2005/8/layout/list1"/>
    <dgm:cxn modelId="{00C88ABC-0E4A-4EB2-B365-1036AC6673E4}" type="presParOf" srcId="{9D2F9B86-B0D4-4C81-B85E-A57FA691B25E}" destId="{7FFE4F02-44C6-4F64-8390-18A1308EBCAC}" srcOrd="3" destOrd="0" presId="urn:microsoft.com/office/officeart/2005/8/layout/list1"/>
    <dgm:cxn modelId="{A3F12A94-D42C-4684-81D3-CB46568276B3}" type="presParOf" srcId="{9D2F9B86-B0D4-4C81-B85E-A57FA691B25E}" destId="{EF10D8AA-4140-424C-A849-51F85B48FC32}" srcOrd="4" destOrd="0" presId="urn:microsoft.com/office/officeart/2005/8/layout/list1"/>
    <dgm:cxn modelId="{5DE337F5-FADD-42CF-B560-B3D792BFF752}" type="presParOf" srcId="{EF10D8AA-4140-424C-A849-51F85B48FC32}" destId="{33B29B76-2DE1-4558-B686-A0F39BC7AD85}" srcOrd="0" destOrd="0" presId="urn:microsoft.com/office/officeart/2005/8/layout/list1"/>
    <dgm:cxn modelId="{953CBA6E-8BE1-4C7C-BEEA-B419447DC017}" type="presParOf" srcId="{EF10D8AA-4140-424C-A849-51F85B48FC32}" destId="{0D84A5FB-4552-4630-A7BA-6993CDB68E6A}" srcOrd="1" destOrd="0" presId="urn:microsoft.com/office/officeart/2005/8/layout/list1"/>
    <dgm:cxn modelId="{2294D783-96A9-4B36-8558-30E27AB3DDAB}" type="presParOf" srcId="{9D2F9B86-B0D4-4C81-B85E-A57FA691B25E}" destId="{13B58221-7AC6-43CF-B919-97BF8BD24530}" srcOrd="5" destOrd="0" presId="urn:microsoft.com/office/officeart/2005/8/layout/list1"/>
    <dgm:cxn modelId="{78354945-BE0D-40F7-8BAF-B57E29EA5555}" type="presParOf" srcId="{9D2F9B86-B0D4-4C81-B85E-A57FA691B25E}" destId="{D3A9AEF8-641A-4465-9705-5A020132929C}"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972A418-BE4E-4DD8-BFFA-6C04774F90D5}" type="doc">
      <dgm:prSet loTypeId="urn:microsoft.com/office/officeart/2005/8/layout/cycle2" loCatId="cycle" qsTypeId="urn:microsoft.com/office/officeart/2005/8/quickstyle/simple1" qsCatId="simple" csTypeId="urn:microsoft.com/office/officeart/2005/8/colors/colorful1" csCatId="colorful" phldr="1"/>
      <dgm:spPr/>
      <dgm:t>
        <a:bodyPr/>
        <a:lstStyle/>
        <a:p>
          <a:endParaRPr lang="es-CL"/>
        </a:p>
      </dgm:t>
    </dgm:pt>
    <dgm:pt modelId="{452BDA69-A7EC-4A5E-A56B-A46E119A93BD}">
      <dgm:prSet phldrT="[Texto]"/>
      <dgm:spPr/>
      <dgm:t>
        <a:bodyPr/>
        <a:lstStyle/>
        <a:p>
          <a:r>
            <a:rPr lang="es-CL" dirty="0" smtClean="0"/>
            <a:t>Visita a Terreno</a:t>
          </a:r>
          <a:endParaRPr lang="es-CL" dirty="0"/>
        </a:p>
      </dgm:t>
    </dgm:pt>
    <dgm:pt modelId="{74CB3383-1D0E-4B56-8509-45D4A0230849}" type="parTrans" cxnId="{FDF33955-7251-4DB0-AAA4-75C4E1B26772}">
      <dgm:prSet/>
      <dgm:spPr/>
      <dgm:t>
        <a:bodyPr/>
        <a:lstStyle/>
        <a:p>
          <a:endParaRPr lang="es-CL"/>
        </a:p>
      </dgm:t>
    </dgm:pt>
    <dgm:pt modelId="{EEBC6A98-E796-41F0-A97F-C64A13E175EA}" type="sibTrans" cxnId="{FDF33955-7251-4DB0-AAA4-75C4E1B26772}">
      <dgm:prSet/>
      <dgm:spPr/>
      <dgm:t>
        <a:bodyPr/>
        <a:lstStyle/>
        <a:p>
          <a:endParaRPr lang="es-CL"/>
        </a:p>
      </dgm:t>
    </dgm:pt>
    <dgm:pt modelId="{1109DF6E-0293-496C-B5CC-8516E769CA21}">
      <dgm:prSet phldrT="[Texto]"/>
      <dgm:spPr/>
      <dgm:t>
        <a:bodyPr/>
        <a:lstStyle/>
        <a:p>
          <a:r>
            <a:rPr lang="es-CL" dirty="0" smtClean="0"/>
            <a:t>Exposición ante Comité</a:t>
          </a:r>
          <a:endParaRPr lang="es-CL" dirty="0"/>
        </a:p>
      </dgm:t>
    </dgm:pt>
    <dgm:pt modelId="{1D18BB73-7F0D-4B28-A743-265543A09976}" type="parTrans" cxnId="{32792345-9565-409F-AB82-A262923089C1}">
      <dgm:prSet/>
      <dgm:spPr/>
      <dgm:t>
        <a:bodyPr/>
        <a:lstStyle/>
        <a:p>
          <a:endParaRPr lang="es-CL"/>
        </a:p>
      </dgm:t>
    </dgm:pt>
    <dgm:pt modelId="{AE4CBB77-B515-46FA-953B-3014D1923D97}" type="sibTrans" cxnId="{32792345-9565-409F-AB82-A262923089C1}">
      <dgm:prSet/>
      <dgm:spPr/>
      <dgm:t>
        <a:bodyPr/>
        <a:lstStyle/>
        <a:p>
          <a:endParaRPr lang="es-CL"/>
        </a:p>
      </dgm:t>
    </dgm:pt>
    <dgm:pt modelId="{1E304CA7-CF4E-40D5-A990-43DA2EF9E2CF}">
      <dgm:prSet phldrT="[Texto]"/>
      <dgm:spPr/>
      <dgm:t>
        <a:bodyPr/>
        <a:lstStyle/>
        <a:p>
          <a:r>
            <a:rPr lang="es-CL" dirty="0" smtClean="0"/>
            <a:t>Nuevas acciones</a:t>
          </a:r>
          <a:endParaRPr lang="es-CL" dirty="0"/>
        </a:p>
      </dgm:t>
    </dgm:pt>
    <dgm:pt modelId="{C7F2C93A-EC12-47D2-BA97-9FD9109D7B03}" type="parTrans" cxnId="{9B5FF1CB-CD6F-4AE8-AC0A-52CB38853BFB}">
      <dgm:prSet/>
      <dgm:spPr/>
      <dgm:t>
        <a:bodyPr/>
        <a:lstStyle/>
        <a:p>
          <a:endParaRPr lang="es-CL"/>
        </a:p>
      </dgm:t>
    </dgm:pt>
    <dgm:pt modelId="{1EB0B54E-74C9-4ADE-A55C-949ADBAFF53E}" type="sibTrans" cxnId="{9B5FF1CB-CD6F-4AE8-AC0A-52CB38853BFB}">
      <dgm:prSet/>
      <dgm:spPr/>
      <dgm:t>
        <a:bodyPr/>
        <a:lstStyle/>
        <a:p>
          <a:endParaRPr lang="es-CL"/>
        </a:p>
      </dgm:t>
    </dgm:pt>
    <dgm:pt modelId="{BBE8D66E-B8C6-4C97-AD25-95ECF783F899}">
      <dgm:prSet/>
      <dgm:spPr/>
      <dgm:t>
        <a:bodyPr/>
        <a:lstStyle/>
        <a:p>
          <a:r>
            <a:rPr lang="es-CL" dirty="0" smtClean="0"/>
            <a:t>Informe de avance C y T </a:t>
          </a:r>
          <a:endParaRPr lang="es-CL" dirty="0"/>
        </a:p>
      </dgm:t>
    </dgm:pt>
    <dgm:pt modelId="{B7926BA9-199B-4A71-933C-AE92EAE685CE}" type="parTrans" cxnId="{4FB0EA3A-47D4-4279-9560-EAC55FAE7E22}">
      <dgm:prSet/>
      <dgm:spPr/>
      <dgm:t>
        <a:bodyPr/>
        <a:lstStyle/>
        <a:p>
          <a:endParaRPr lang="es-CL"/>
        </a:p>
      </dgm:t>
    </dgm:pt>
    <dgm:pt modelId="{2DCFFE10-0A80-4F86-886C-644C634FB8E5}" type="sibTrans" cxnId="{4FB0EA3A-47D4-4279-9560-EAC55FAE7E22}">
      <dgm:prSet/>
      <dgm:spPr/>
      <dgm:t>
        <a:bodyPr/>
        <a:lstStyle/>
        <a:p>
          <a:endParaRPr lang="es-CL"/>
        </a:p>
      </dgm:t>
    </dgm:pt>
    <dgm:pt modelId="{E66301E6-77E4-4ED1-B0B0-4B561D2AA510}" type="pres">
      <dgm:prSet presAssocID="{C972A418-BE4E-4DD8-BFFA-6C04774F90D5}" presName="cycle" presStyleCnt="0">
        <dgm:presLayoutVars>
          <dgm:dir/>
          <dgm:resizeHandles val="exact"/>
        </dgm:presLayoutVars>
      </dgm:prSet>
      <dgm:spPr/>
      <dgm:t>
        <a:bodyPr/>
        <a:lstStyle/>
        <a:p>
          <a:endParaRPr lang="es-CL"/>
        </a:p>
      </dgm:t>
    </dgm:pt>
    <dgm:pt modelId="{B1142513-9F38-4C16-818A-70214708CDA1}" type="pres">
      <dgm:prSet presAssocID="{BBE8D66E-B8C6-4C97-AD25-95ECF783F899}" presName="node" presStyleLbl="node1" presStyleIdx="0" presStyleCnt="4">
        <dgm:presLayoutVars>
          <dgm:bulletEnabled val="1"/>
        </dgm:presLayoutVars>
      </dgm:prSet>
      <dgm:spPr/>
      <dgm:t>
        <a:bodyPr/>
        <a:lstStyle/>
        <a:p>
          <a:endParaRPr lang="es-CL"/>
        </a:p>
      </dgm:t>
    </dgm:pt>
    <dgm:pt modelId="{1EA2A9B2-1E58-4B25-B0E7-BFDCC697C93F}" type="pres">
      <dgm:prSet presAssocID="{2DCFFE10-0A80-4F86-886C-644C634FB8E5}" presName="sibTrans" presStyleLbl="sibTrans2D1" presStyleIdx="0" presStyleCnt="4"/>
      <dgm:spPr/>
      <dgm:t>
        <a:bodyPr/>
        <a:lstStyle/>
        <a:p>
          <a:endParaRPr lang="es-CL"/>
        </a:p>
      </dgm:t>
    </dgm:pt>
    <dgm:pt modelId="{84C4336C-7B66-4366-8B53-F1053DE9CD93}" type="pres">
      <dgm:prSet presAssocID="{2DCFFE10-0A80-4F86-886C-644C634FB8E5}" presName="connectorText" presStyleLbl="sibTrans2D1" presStyleIdx="0" presStyleCnt="4"/>
      <dgm:spPr/>
      <dgm:t>
        <a:bodyPr/>
        <a:lstStyle/>
        <a:p>
          <a:endParaRPr lang="es-CL"/>
        </a:p>
      </dgm:t>
    </dgm:pt>
    <dgm:pt modelId="{DF8186B7-9033-4BCA-88FC-EF45BB047BBA}" type="pres">
      <dgm:prSet presAssocID="{452BDA69-A7EC-4A5E-A56B-A46E119A93BD}" presName="node" presStyleLbl="node1" presStyleIdx="1" presStyleCnt="4">
        <dgm:presLayoutVars>
          <dgm:bulletEnabled val="1"/>
        </dgm:presLayoutVars>
      </dgm:prSet>
      <dgm:spPr/>
      <dgm:t>
        <a:bodyPr/>
        <a:lstStyle/>
        <a:p>
          <a:endParaRPr lang="es-CL"/>
        </a:p>
      </dgm:t>
    </dgm:pt>
    <dgm:pt modelId="{9F0A9850-5A9A-42DA-B5D0-51F5FB604626}" type="pres">
      <dgm:prSet presAssocID="{EEBC6A98-E796-41F0-A97F-C64A13E175EA}" presName="sibTrans" presStyleLbl="sibTrans2D1" presStyleIdx="1" presStyleCnt="4"/>
      <dgm:spPr/>
      <dgm:t>
        <a:bodyPr/>
        <a:lstStyle/>
        <a:p>
          <a:endParaRPr lang="es-CL"/>
        </a:p>
      </dgm:t>
    </dgm:pt>
    <dgm:pt modelId="{3C7FA074-5CBA-4E21-928B-EB81F4C41E8B}" type="pres">
      <dgm:prSet presAssocID="{EEBC6A98-E796-41F0-A97F-C64A13E175EA}" presName="connectorText" presStyleLbl="sibTrans2D1" presStyleIdx="1" presStyleCnt="4"/>
      <dgm:spPr/>
      <dgm:t>
        <a:bodyPr/>
        <a:lstStyle/>
        <a:p>
          <a:endParaRPr lang="es-CL"/>
        </a:p>
      </dgm:t>
    </dgm:pt>
    <dgm:pt modelId="{9B77C4C6-4FD5-4BD8-8D01-24C3EC34D841}" type="pres">
      <dgm:prSet presAssocID="{1109DF6E-0293-496C-B5CC-8516E769CA21}" presName="node" presStyleLbl="node1" presStyleIdx="2" presStyleCnt="4">
        <dgm:presLayoutVars>
          <dgm:bulletEnabled val="1"/>
        </dgm:presLayoutVars>
      </dgm:prSet>
      <dgm:spPr/>
      <dgm:t>
        <a:bodyPr/>
        <a:lstStyle/>
        <a:p>
          <a:endParaRPr lang="es-CL"/>
        </a:p>
      </dgm:t>
    </dgm:pt>
    <dgm:pt modelId="{64AEC9F2-D896-4F4A-BBAA-81BB334E64AA}" type="pres">
      <dgm:prSet presAssocID="{AE4CBB77-B515-46FA-953B-3014D1923D97}" presName="sibTrans" presStyleLbl="sibTrans2D1" presStyleIdx="2" presStyleCnt="4"/>
      <dgm:spPr/>
      <dgm:t>
        <a:bodyPr/>
        <a:lstStyle/>
        <a:p>
          <a:endParaRPr lang="es-CL"/>
        </a:p>
      </dgm:t>
    </dgm:pt>
    <dgm:pt modelId="{52855517-C386-40EA-B420-31AE58E8A7AE}" type="pres">
      <dgm:prSet presAssocID="{AE4CBB77-B515-46FA-953B-3014D1923D97}" presName="connectorText" presStyleLbl="sibTrans2D1" presStyleIdx="2" presStyleCnt="4"/>
      <dgm:spPr/>
      <dgm:t>
        <a:bodyPr/>
        <a:lstStyle/>
        <a:p>
          <a:endParaRPr lang="es-CL"/>
        </a:p>
      </dgm:t>
    </dgm:pt>
    <dgm:pt modelId="{C07ED6D0-66D3-48FB-8266-38C71CBCE280}" type="pres">
      <dgm:prSet presAssocID="{1E304CA7-CF4E-40D5-A990-43DA2EF9E2CF}" presName="node" presStyleLbl="node1" presStyleIdx="3" presStyleCnt="4">
        <dgm:presLayoutVars>
          <dgm:bulletEnabled val="1"/>
        </dgm:presLayoutVars>
      </dgm:prSet>
      <dgm:spPr/>
      <dgm:t>
        <a:bodyPr/>
        <a:lstStyle/>
        <a:p>
          <a:endParaRPr lang="es-CL"/>
        </a:p>
      </dgm:t>
    </dgm:pt>
    <dgm:pt modelId="{BBF22CB5-A5C6-4890-B260-AF0C9303C8AB}" type="pres">
      <dgm:prSet presAssocID="{1EB0B54E-74C9-4ADE-A55C-949ADBAFF53E}" presName="sibTrans" presStyleLbl="sibTrans2D1" presStyleIdx="3" presStyleCnt="4"/>
      <dgm:spPr/>
      <dgm:t>
        <a:bodyPr/>
        <a:lstStyle/>
        <a:p>
          <a:endParaRPr lang="es-CL"/>
        </a:p>
      </dgm:t>
    </dgm:pt>
    <dgm:pt modelId="{53F74AD6-8E61-45F8-96EB-6B1F8C7788C0}" type="pres">
      <dgm:prSet presAssocID="{1EB0B54E-74C9-4ADE-A55C-949ADBAFF53E}" presName="connectorText" presStyleLbl="sibTrans2D1" presStyleIdx="3" presStyleCnt="4"/>
      <dgm:spPr/>
      <dgm:t>
        <a:bodyPr/>
        <a:lstStyle/>
        <a:p>
          <a:endParaRPr lang="es-CL"/>
        </a:p>
      </dgm:t>
    </dgm:pt>
  </dgm:ptLst>
  <dgm:cxnLst>
    <dgm:cxn modelId="{2EDED981-A32B-4A5E-B8AD-0AD521570CC7}" type="presOf" srcId="{1EB0B54E-74C9-4ADE-A55C-949ADBAFF53E}" destId="{53F74AD6-8E61-45F8-96EB-6B1F8C7788C0}" srcOrd="1" destOrd="0" presId="urn:microsoft.com/office/officeart/2005/8/layout/cycle2"/>
    <dgm:cxn modelId="{9C974A69-0D20-4CFF-AA4C-3464527D9F20}" type="presOf" srcId="{1109DF6E-0293-496C-B5CC-8516E769CA21}" destId="{9B77C4C6-4FD5-4BD8-8D01-24C3EC34D841}" srcOrd="0" destOrd="0" presId="urn:microsoft.com/office/officeart/2005/8/layout/cycle2"/>
    <dgm:cxn modelId="{CF09F45C-BCBB-4B80-9E57-14CB66905B49}" type="presOf" srcId="{1E304CA7-CF4E-40D5-A990-43DA2EF9E2CF}" destId="{C07ED6D0-66D3-48FB-8266-38C71CBCE280}" srcOrd="0" destOrd="0" presId="urn:microsoft.com/office/officeart/2005/8/layout/cycle2"/>
    <dgm:cxn modelId="{515C7D3E-5BAA-4F87-A7AF-5B321F063FAC}" type="presOf" srcId="{2DCFFE10-0A80-4F86-886C-644C634FB8E5}" destId="{1EA2A9B2-1E58-4B25-B0E7-BFDCC697C93F}" srcOrd="0" destOrd="0" presId="urn:microsoft.com/office/officeart/2005/8/layout/cycle2"/>
    <dgm:cxn modelId="{48108AEB-ED17-4E62-BE54-D494D0D010C5}" type="presOf" srcId="{2DCFFE10-0A80-4F86-886C-644C634FB8E5}" destId="{84C4336C-7B66-4366-8B53-F1053DE9CD93}" srcOrd="1" destOrd="0" presId="urn:microsoft.com/office/officeart/2005/8/layout/cycle2"/>
    <dgm:cxn modelId="{E71D5816-0FCE-4FFA-A8CC-EA9E755CD887}" type="presOf" srcId="{C972A418-BE4E-4DD8-BFFA-6C04774F90D5}" destId="{E66301E6-77E4-4ED1-B0B0-4B561D2AA510}" srcOrd="0" destOrd="0" presId="urn:microsoft.com/office/officeart/2005/8/layout/cycle2"/>
    <dgm:cxn modelId="{4FB0EA3A-47D4-4279-9560-EAC55FAE7E22}" srcId="{C972A418-BE4E-4DD8-BFFA-6C04774F90D5}" destId="{BBE8D66E-B8C6-4C97-AD25-95ECF783F899}" srcOrd="0" destOrd="0" parTransId="{B7926BA9-199B-4A71-933C-AE92EAE685CE}" sibTransId="{2DCFFE10-0A80-4F86-886C-644C634FB8E5}"/>
    <dgm:cxn modelId="{ACEA403D-88BF-4B18-B7D9-E5FE29C43BC3}" type="presOf" srcId="{1EB0B54E-74C9-4ADE-A55C-949ADBAFF53E}" destId="{BBF22CB5-A5C6-4890-B260-AF0C9303C8AB}" srcOrd="0" destOrd="0" presId="urn:microsoft.com/office/officeart/2005/8/layout/cycle2"/>
    <dgm:cxn modelId="{B2A3D83A-2642-4AC6-B631-4CFDB42D6ACD}" type="presOf" srcId="{EEBC6A98-E796-41F0-A97F-C64A13E175EA}" destId="{3C7FA074-5CBA-4E21-928B-EB81F4C41E8B}" srcOrd="1" destOrd="0" presId="urn:microsoft.com/office/officeart/2005/8/layout/cycle2"/>
    <dgm:cxn modelId="{9B5FF1CB-CD6F-4AE8-AC0A-52CB38853BFB}" srcId="{C972A418-BE4E-4DD8-BFFA-6C04774F90D5}" destId="{1E304CA7-CF4E-40D5-A990-43DA2EF9E2CF}" srcOrd="3" destOrd="0" parTransId="{C7F2C93A-EC12-47D2-BA97-9FD9109D7B03}" sibTransId="{1EB0B54E-74C9-4ADE-A55C-949ADBAFF53E}"/>
    <dgm:cxn modelId="{DFC94F84-41E0-4E47-8316-FA7128D34060}" type="presOf" srcId="{AE4CBB77-B515-46FA-953B-3014D1923D97}" destId="{52855517-C386-40EA-B420-31AE58E8A7AE}" srcOrd="1" destOrd="0" presId="urn:microsoft.com/office/officeart/2005/8/layout/cycle2"/>
    <dgm:cxn modelId="{AAACAC0B-7B28-4BD3-BA6F-C972D4108BD1}" type="presOf" srcId="{EEBC6A98-E796-41F0-A97F-C64A13E175EA}" destId="{9F0A9850-5A9A-42DA-B5D0-51F5FB604626}" srcOrd="0" destOrd="0" presId="urn:microsoft.com/office/officeart/2005/8/layout/cycle2"/>
    <dgm:cxn modelId="{147FB2A8-81ED-4D4D-AD12-24C6A1DADEA6}" type="presOf" srcId="{452BDA69-A7EC-4A5E-A56B-A46E119A93BD}" destId="{DF8186B7-9033-4BCA-88FC-EF45BB047BBA}" srcOrd="0" destOrd="0" presId="urn:microsoft.com/office/officeart/2005/8/layout/cycle2"/>
    <dgm:cxn modelId="{2B9DA6A8-83BA-49AF-865C-6454F36128DF}" type="presOf" srcId="{AE4CBB77-B515-46FA-953B-3014D1923D97}" destId="{64AEC9F2-D896-4F4A-BBAA-81BB334E64AA}" srcOrd="0" destOrd="0" presId="urn:microsoft.com/office/officeart/2005/8/layout/cycle2"/>
    <dgm:cxn modelId="{FDF33955-7251-4DB0-AAA4-75C4E1B26772}" srcId="{C972A418-BE4E-4DD8-BFFA-6C04774F90D5}" destId="{452BDA69-A7EC-4A5E-A56B-A46E119A93BD}" srcOrd="1" destOrd="0" parTransId="{74CB3383-1D0E-4B56-8509-45D4A0230849}" sibTransId="{EEBC6A98-E796-41F0-A97F-C64A13E175EA}"/>
    <dgm:cxn modelId="{32792345-9565-409F-AB82-A262923089C1}" srcId="{C972A418-BE4E-4DD8-BFFA-6C04774F90D5}" destId="{1109DF6E-0293-496C-B5CC-8516E769CA21}" srcOrd="2" destOrd="0" parTransId="{1D18BB73-7F0D-4B28-A743-265543A09976}" sibTransId="{AE4CBB77-B515-46FA-953B-3014D1923D97}"/>
    <dgm:cxn modelId="{A83C2C9E-B4FF-4090-8FB8-18CC969C2ED9}" type="presOf" srcId="{BBE8D66E-B8C6-4C97-AD25-95ECF783F899}" destId="{B1142513-9F38-4C16-818A-70214708CDA1}" srcOrd="0" destOrd="0" presId="urn:microsoft.com/office/officeart/2005/8/layout/cycle2"/>
    <dgm:cxn modelId="{D945CD36-E00F-4326-BF32-07A7014797DD}" type="presParOf" srcId="{E66301E6-77E4-4ED1-B0B0-4B561D2AA510}" destId="{B1142513-9F38-4C16-818A-70214708CDA1}" srcOrd="0" destOrd="0" presId="urn:microsoft.com/office/officeart/2005/8/layout/cycle2"/>
    <dgm:cxn modelId="{F8619CB9-26FF-44BD-AF58-BD600E575200}" type="presParOf" srcId="{E66301E6-77E4-4ED1-B0B0-4B561D2AA510}" destId="{1EA2A9B2-1E58-4B25-B0E7-BFDCC697C93F}" srcOrd="1" destOrd="0" presId="urn:microsoft.com/office/officeart/2005/8/layout/cycle2"/>
    <dgm:cxn modelId="{E2B884F6-5B8F-4FCF-ABD4-0193E101FF03}" type="presParOf" srcId="{1EA2A9B2-1E58-4B25-B0E7-BFDCC697C93F}" destId="{84C4336C-7B66-4366-8B53-F1053DE9CD93}" srcOrd="0" destOrd="0" presId="urn:microsoft.com/office/officeart/2005/8/layout/cycle2"/>
    <dgm:cxn modelId="{54C4C9F5-809F-4EB0-8184-ABE14AA5B300}" type="presParOf" srcId="{E66301E6-77E4-4ED1-B0B0-4B561D2AA510}" destId="{DF8186B7-9033-4BCA-88FC-EF45BB047BBA}" srcOrd="2" destOrd="0" presId="urn:microsoft.com/office/officeart/2005/8/layout/cycle2"/>
    <dgm:cxn modelId="{68354B17-5D63-4D2D-B1A4-BDF6AD85111B}" type="presParOf" srcId="{E66301E6-77E4-4ED1-B0B0-4B561D2AA510}" destId="{9F0A9850-5A9A-42DA-B5D0-51F5FB604626}" srcOrd="3" destOrd="0" presId="urn:microsoft.com/office/officeart/2005/8/layout/cycle2"/>
    <dgm:cxn modelId="{3F191C2B-4CEC-4FAB-A5E2-13033FC0D34E}" type="presParOf" srcId="{9F0A9850-5A9A-42DA-B5D0-51F5FB604626}" destId="{3C7FA074-5CBA-4E21-928B-EB81F4C41E8B}" srcOrd="0" destOrd="0" presId="urn:microsoft.com/office/officeart/2005/8/layout/cycle2"/>
    <dgm:cxn modelId="{24A37C3A-C4B9-415B-9665-B632E49567C5}" type="presParOf" srcId="{E66301E6-77E4-4ED1-B0B0-4B561D2AA510}" destId="{9B77C4C6-4FD5-4BD8-8D01-24C3EC34D841}" srcOrd="4" destOrd="0" presId="urn:microsoft.com/office/officeart/2005/8/layout/cycle2"/>
    <dgm:cxn modelId="{D9AB35CC-EEBA-4427-ACF4-D5716D2D4AC1}" type="presParOf" srcId="{E66301E6-77E4-4ED1-B0B0-4B561D2AA510}" destId="{64AEC9F2-D896-4F4A-BBAA-81BB334E64AA}" srcOrd="5" destOrd="0" presId="urn:microsoft.com/office/officeart/2005/8/layout/cycle2"/>
    <dgm:cxn modelId="{994E1E7D-2CEA-4634-B68F-A50AC3A4F07E}" type="presParOf" srcId="{64AEC9F2-D896-4F4A-BBAA-81BB334E64AA}" destId="{52855517-C386-40EA-B420-31AE58E8A7AE}" srcOrd="0" destOrd="0" presId="urn:microsoft.com/office/officeart/2005/8/layout/cycle2"/>
    <dgm:cxn modelId="{A2B74D92-245A-4917-8DE3-4BF9449D6352}" type="presParOf" srcId="{E66301E6-77E4-4ED1-B0B0-4B561D2AA510}" destId="{C07ED6D0-66D3-48FB-8266-38C71CBCE280}" srcOrd="6" destOrd="0" presId="urn:microsoft.com/office/officeart/2005/8/layout/cycle2"/>
    <dgm:cxn modelId="{3B717E88-3D5A-4ED4-AF5E-6E36CD41CD4E}" type="presParOf" srcId="{E66301E6-77E4-4ED1-B0B0-4B561D2AA510}" destId="{BBF22CB5-A5C6-4890-B260-AF0C9303C8AB}" srcOrd="7" destOrd="0" presId="urn:microsoft.com/office/officeart/2005/8/layout/cycle2"/>
    <dgm:cxn modelId="{BFE1D7B6-835E-44CA-A051-7C9973149454}" type="presParOf" srcId="{BBF22CB5-A5C6-4890-B260-AF0C9303C8AB}" destId="{53F74AD6-8E61-45F8-96EB-6B1F8C7788C0}"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E6C0A6-7999-4264-8C04-A135762C4576}">
      <dsp:nvSpPr>
        <dsp:cNvPr id="0" name=""/>
        <dsp:cNvSpPr/>
      </dsp:nvSpPr>
      <dsp:spPr>
        <a:xfrm>
          <a:off x="1295056" y="1958908"/>
          <a:ext cx="424723" cy="1620203"/>
        </a:xfrm>
        <a:custGeom>
          <a:avLst/>
          <a:gdLst/>
          <a:ahLst/>
          <a:cxnLst/>
          <a:rect l="0" t="0" r="0" b="0"/>
          <a:pathLst>
            <a:path>
              <a:moveTo>
                <a:pt x="0" y="0"/>
              </a:moveTo>
              <a:lnTo>
                <a:pt x="212361" y="0"/>
              </a:lnTo>
              <a:lnTo>
                <a:pt x="212361" y="1620203"/>
              </a:lnTo>
              <a:lnTo>
                <a:pt x="424723" y="162020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CL" sz="500" kern="1200"/>
        </a:p>
      </dsp:txBody>
      <dsp:txXfrm>
        <a:off x="1465544" y="2727136"/>
        <a:ext cx="83747" cy="83747"/>
      </dsp:txXfrm>
    </dsp:sp>
    <dsp:sp modelId="{9CC05920-A7EC-41FD-8D13-301AD19F6B2E}">
      <dsp:nvSpPr>
        <dsp:cNvPr id="0" name=""/>
        <dsp:cNvSpPr/>
      </dsp:nvSpPr>
      <dsp:spPr>
        <a:xfrm>
          <a:off x="1295056" y="1958908"/>
          <a:ext cx="437340" cy="1017557"/>
        </a:xfrm>
        <a:custGeom>
          <a:avLst/>
          <a:gdLst/>
          <a:ahLst/>
          <a:cxnLst/>
          <a:rect l="0" t="0" r="0" b="0"/>
          <a:pathLst>
            <a:path>
              <a:moveTo>
                <a:pt x="0" y="0"/>
              </a:moveTo>
              <a:lnTo>
                <a:pt x="218670" y="0"/>
              </a:lnTo>
              <a:lnTo>
                <a:pt x="218670" y="1017557"/>
              </a:lnTo>
              <a:lnTo>
                <a:pt x="437340" y="101755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CL" sz="500" kern="1200">
            <a:solidFill>
              <a:schemeClr val="tx1"/>
            </a:solidFill>
          </a:endParaRPr>
        </a:p>
      </dsp:txBody>
      <dsp:txXfrm>
        <a:off x="1486038" y="2439997"/>
        <a:ext cx="55378" cy="55378"/>
      </dsp:txXfrm>
    </dsp:sp>
    <dsp:sp modelId="{8719A7D9-3374-48EA-9C82-75870CDDCAF4}">
      <dsp:nvSpPr>
        <dsp:cNvPr id="0" name=""/>
        <dsp:cNvSpPr/>
      </dsp:nvSpPr>
      <dsp:spPr>
        <a:xfrm>
          <a:off x="1295056" y="1958908"/>
          <a:ext cx="437340" cy="350889"/>
        </a:xfrm>
        <a:custGeom>
          <a:avLst/>
          <a:gdLst/>
          <a:ahLst/>
          <a:cxnLst/>
          <a:rect l="0" t="0" r="0" b="0"/>
          <a:pathLst>
            <a:path>
              <a:moveTo>
                <a:pt x="0" y="0"/>
              </a:moveTo>
              <a:lnTo>
                <a:pt x="218670" y="0"/>
              </a:lnTo>
              <a:lnTo>
                <a:pt x="218670" y="350889"/>
              </a:lnTo>
              <a:lnTo>
                <a:pt x="437340" y="35088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CL" sz="500" kern="1200">
            <a:solidFill>
              <a:schemeClr val="tx1"/>
            </a:solidFill>
          </a:endParaRPr>
        </a:p>
      </dsp:txBody>
      <dsp:txXfrm>
        <a:off x="1499709" y="2120334"/>
        <a:ext cx="28035" cy="28035"/>
      </dsp:txXfrm>
    </dsp:sp>
    <dsp:sp modelId="{ACC00E40-F30F-433A-8FC3-931360916AFA}">
      <dsp:nvSpPr>
        <dsp:cNvPr id="0" name=""/>
        <dsp:cNvSpPr/>
      </dsp:nvSpPr>
      <dsp:spPr>
        <a:xfrm>
          <a:off x="1295056" y="1646046"/>
          <a:ext cx="437340" cy="312861"/>
        </a:xfrm>
        <a:custGeom>
          <a:avLst/>
          <a:gdLst/>
          <a:ahLst/>
          <a:cxnLst/>
          <a:rect l="0" t="0" r="0" b="0"/>
          <a:pathLst>
            <a:path>
              <a:moveTo>
                <a:pt x="0" y="312861"/>
              </a:moveTo>
              <a:lnTo>
                <a:pt x="218670" y="312861"/>
              </a:lnTo>
              <a:lnTo>
                <a:pt x="218670" y="0"/>
              </a:lnTo>
              <a:lnTo>
                <a:pt x="437340"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CL" sz="500" kern="1200">
            <a:solidFill>
              <a:schemeClr val="tx1"/>
            </a:solidFill>
          </a:endParaRPr>
        </a:p>
      </dsp:txBody>
      <dsp:txXfrm>
        <a:off x="1500284" y="1789033"/>
        <a:ext cx="26886" cy="26886"/>
      </dsp:txXfrm>
    </dsp:sp>
    <dsp:sp modelId="{33DF842F-2917-443F-8DC9-9FAE9CC0B2F2}">
      <dsp:nvSpPr>
        <dsp:cNvPr id="0" name=""/>
        <dsp:cNvSpPr/>
      </dsp:nvSpPr>
      <dsp:spPr>
        <a:xfrm>
          <a:off x="1295056" y="954514"/>
          <a:ext cx="437340" cy="1004393"/>
        </a:xfrm>
        <a:custGeom>
          <a:avLst/>
          <a:gdLst/>
          <a:ahLst/>
          <a:cxnLst/>
          <a:rect l="0" t="0" r="0" b="0"/>
          <a:pathLst>
            <a:path>
              <a:moveTo>
                <a:pt x="0" y="1004393"/>
              </a:moveTo>
              <a:lnTo>
                <a:pt x="218670" y="1004393"/>
              </a:lnTo>
              <a:lnTo>
                <a:pt x="218670" y="0"/>
              </a:lnTo>
              <a:lnTo>
                <a:pt x="437340"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CL" sz="500" kern="1200"/>
        </a:p>
      </dsp:txBody>
      <dsp:txXfrm>
        <a:off x="1486340" y="1429324"/>
        <a:ext cx="54773" cy="54773"/>
      </dsp:txXfrm>
    </dsp:sp>
    <dsp:sp modelId="{99D91313-D8AD-41B4-8421-29268BAF3653}">
      <dsp:nvSpPr>
        <dsp:cNvPr id="0" name=""/>
        <dsp:cNvSpPr/>
      </dsp:nvSpPr>
      <dsp:spPr>
        <a:xfrm>
          <a:off x="1295056" y="260016"/>
          <a:ext cx="437340" cy="1698891"/>
        </a:xfrm>
        <a:custGeom>
          <a:avLst/>
          <a:gdLst/>
          <a:ahLst/>
          <a:cxnLst/>
          <a:rect l="0" t="0" r="0" b="0"/>
          <a:pathLst>
            <a:path>
              <a:moveTo>
                <a:pt x="0" y="1698891"/>
              </a:moveTo>
              <a:lnTo>
                <a:pt x="218670" y="1698891"/>
              </a:lnTo>
              <a:lnTo>
                <a:pt x="218670" y="0"/>
              </a:lnTo>
              <a:lnTo>
                <a:pt x="437340"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s-CL" sz="600" kern="1200"/>
        </a:p>
      </dsp:txBody>
      <dsp:txXfrm>
        <a:off x="1469870" y="1065605"/>
        <a:ext cx="87714" cy="87714"/>
      </dsp:txXfrm>
    </dsp:sp>
    <dsp:sp modelId="{87A5ACDE-53F5-44A7-86AE-A3DC8B5A5C22}">
      <dsp:nvSpPr>
        <dsp:cNvPr id="0" name=""/>
        <dsp:cNvSpPr/>
      </dsp:nvSpPr>
      <dsp:spPr>
        <a:xfrm rot="16200000">
          <a:off x="-246276" y="1704140"/>
          <a:ext cx="2573130" cy="509535"/>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s-CL" sz="1100" b="1" kern="1200" dirty="0" smtClean="0"/>
            <a:t>PRIMEROS PASOS</a:t>
          </a:r>
          <a:endParaRPr lang="es-CL" sz="1100" kern="1200" dirty="0"/>
        </a:p>
      </dsp:txBody>
      <dsp:txXfrm>
        <a:off x="-221403" y="1729013"/>
        <a:ext cx="2523384" cy="459789"/>
      </dsp:txXfrm>
    </dsp:sp>
    <dsp:sp modelId="{2C9C7E89-3E90-4250-B8D0-41F2ADCFF542}">
      <dsp:nvSpPr>
        <dsp:cNvPr id="0" name=""/>
        <dsp:cNvSpPr/>
      </dsp:nvSpPr>
      <dsp:spPr>
        <a:xfrm>
          <a:off x="1732397" y="2658"/>
          <a:ext cx="6033617" cy="514715"/>
        </a:xfrm>
        <a:prstGeom prst="roundRect">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7620" tIns="7620" rIns="7620" bIns="7620" numCol="1" spcCol="1270" anchor="ctr" anchorCtr="0">
          <a:noAutofit/>
        </a:bodyPr>
        <a:lstStyle/>
        <a:p>
          <a:pPr lvl="0" algn="l" defTabSz="533400">
            <a:lnSpc>
              <a:spcPct val="90000"/>
            </a:lnSpc>
            <a:spcBef>
              <a:spcPct val="0"/>
            </a:spcBef>
            <a:spcAft>
              <a:spcPct val="35000"/>
            </a:spcAft>
          </a:pPr>
          <a:r>
            <a:rPr lang="es-CL" sz="1200" kern="1200" dirty="0" smtClean="0"/>
            <a:t>Ingresar </a:t>
          </a:r>
          <a:r>
            <a:rPr lang="es-CL" sz="1200" b="1" kern="1200" dirty="0" smtClean="0"/>
            <a:t>Fecha de Inicio </a:t>
          </a:r>
          <a:r>
            <a:rPr lang="es-CL" sz="1200" kern="1200" dirty="0" smtClean="0"/>
            <a:t>en plataforma: Fecha de Resolución convenio +30 días máximo</a:t>
          </a:r>
        </a:p>
      </dsp:txBody>
      <dsp:txXfrm>
        <a:off x="1757523" y="27784"/>
        <a:ext cx="5983365" cy="464463"/>
      </dsp:txXfrm>
    </dsp:sp>
    <dsp:sp modelId="{C52530A2-EA5F-4B3B-A461-0847CFF594E5}">
      <dsp:nvSpPr>
        <dsp:cNvPr id="0" name=""/>
        <dsp:cNvSpPr/>
      </dsp:nvSpPr>
      <dsp:spPr>
        <a:xfrm>
          <a:off x="1732397" y="684043"/>
          <a:ext cx="6033792" cy="540942"/>
        </a:xfrm>
        <a:prstGeom prst="roundRect">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7620" tIns="7620" rIns="7620" bIns="7620" numCol="1" spcCol="1270" anchor="ctr" anchorCtr="0">
          <a:noAutofit/>
        </a:bodyPr>
        <a:lstStyle/>
        <a:p>
          <a:pPr lvl="0" algn="just" defTabSz="533400">
            <a:lnSpc>
              <a:spcPct val="90000"/>
            </a:lnSpc>
            <a:spcBef>
              <a:spcPct val="0"/>
            </a:spcBef>
            <a:spcAft>
              <a:spcPct val="35000"/>
            </a:spcAft>
          </a:pPr>
          <a:r>
            <a:rPr lang="es-CL" sz="1200" kern="1200" dirty="0" smtClean="0"/>
            <a:t>Proyectos con </a:t>
          </a:r>
          <a:r>
            <a:rPr lang="es-CL" sz="1200" b="1" u="sng" kern="1200" dirty="0" smtClean="0">
              <a:effectLst/>
            </a:rPr>
            <a:t>Fecha de Inicio </a:t>
          </a:r>
          <a:r>
            <a:rPr lang="es-CL" sz="1200" kern="1200" dirty="0" smtClean="0"/>
            <a:t> pueden ingresar resultados, hitos y acciones.</a:t>
          </a:r>
          <a:endParaRPr lang="es-CL" sz="1100" kern="1200" dirty="0"/>
        </a:p>
      </dsp:txBody>
      <dsp:txXfrm>
        <a:off x="1758804" y="710450"/>
        <a:ext cx="5980978" cy="488128"/>
      </dsp:txXfrm>
    </dsp:sp>
    <dsp:sp modelId="{16384EB5-14D4-47CE-ABF1-351BCAFCBEB3}">
      <dsp:nvSpPr>
        <dsp:cNvPr id="0" name=""/>
        <dsp:cNvSpPr/>
      </dsp:nvSpPr>
      <dsp:spPr>
        <a:xfrm>
          <a:off x="1732397" y="1391655"/>
          <a:ext cx="6033792" cy="508781"/>
        </a:xfrm>
        <a:prstGeom prst="roundRect">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7620" tIns="7620" rIns="7620" bIns="7620" numCol="1" spcCol="1270" anchor="ctr" anchorCtr="0">
          <a:noAutofit/>
        </a:bodyPr>
        <a:lstStyle/>
        <a:p>
          <a:pPr lvl="0" algn="just" defTabSz="533400">
            <a:lnSpc>
              <a:spcPct val="90000"/>
            </a:lnSpc>
            <a:spcBef>
              <a:spcPct val="0"/>
            </a:spcBef>
            <a:spcAft>
              <a:spcPct val="35000"/>
            </a:spcAft>
          </a:pPr>
          <a:r>
            <a:rPr lang="es-CL" sz="1200" b="1" kern="1200" dirty="0" smtClean="0"/>
            <a:t>DEFINIR RESULTADOS</a:t>
          </a:r>
          <a:r>
            <a:rPr lang="es-CL" sz="1200" kern="1200" dirty="0" smtClean="0"/>
            <a:t>: </a:t>
          </a:r>
          <a:r>
            <a:rPr lang="es-CL" sz="1200" b="1" u="sng" kern="1200" dirty="0" smtClean="0"/>
            <a:t>4 Meses</a:t>
          </a:r>
          <a:r>
            <a:rPr lang="es-CL" sz="1200" kern="1200" dirty="0" smtClean="0"/>
            <a:t> desde la fecha de inicio</a:t>
          </a:r>
          <a:endParaRPr lang="es-CL" sz="1200" kern="1200" dirty="0"/>
        </a:p>
      </dsp:txBody>
      <dsp:txXfrm>
        <a:off x="1757234" y="1416492"/>
        <a:ext cx="5984118" cy="459107"/>
      </dsp:txXfrm>
    </dsp:sp>
    <dsp:sp modelId="{7F221560-227A-4859-9F73-E68E1CDF7A9B}">
      <dsp:nvSpPr>
        <dsp:cNvPr id="0" name=""/>
        <dsp:cNvSpPr/>
      </dsp:nvSpPr>
      <dsp:spPr>
        <a:xfrm>
          <a:off x="1732397" y="2067106"/>
          <a:ext cx="6033792" cy="485381"/>
        </a:xfrm>
        <a:prstGeom prst="roundRect">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6985" tIns="6985" rIns="6985" bIns="6985" numCol="1" spcCol="1270" anchor="ctr" anchorCtr="0">
          <a:noAutofit/>
        </a:bodyPr>
        <a:lstStyle/>
        <a:p>
          <a:pPr lvl="0" algn="just" defTabSz="488950">
            <a:lnSpc>
              <a:spcPct val="90000"/>
            </a:lnSpc>
            <a:spcBef>
              <a:spcPct val="0"/>
            </a:spcBef>
            <a:spcAft>
              <a:spcPct val="35000"/>
            </a:spcAft>
          </a:pPr>
          <a:r>
            <a:rPr lang="es-CL" sz="1100" b="1" kern="1200" dirty="0" smtClean="0"/>
            <a:t>RESPONDER A LAS PRIMERAS ACCIONES</a:t>
          </a:r>
          <a:r>
            <a:rPr lang="es-CL" sz="1100" kern="1200" dirty="0" smtClean="0"/>
            <a:t>: Las acciones básicas de todo proyecto son:</a:t>
          </a:r>
        </a:p>
        <a:p>
          <a:pPr lvl="0" algn="just" defTabSz="488950">
            <a:lnSpc>
              <a:spcPct val="90000"/>
            </a:lnSpc>
            <a:spcBef>
              <a:spcPct val="0"/>
            </a:spcBef>
            <a:spcAft>
              <a:spcPct val="35000"/>
            </a:spcAft>
          </a:pPr>
          <a:r>
            <a:rPr lang="es-CL" sz="1100" kern="1200" dirty="0" smtClean="0"/>
            <a:t>Planilla de costos, Acta de exigencias, Carta Gantt, Ingreso de Resultados</a:t>
          </a:r>
          <a:endParaRPr lang="es-CL" sz="1200" kern="1200" dirty="0" smtClean="0"/>
        </a:p>
      </dsp:txBody>
      <dsp:txXfrm>
        <a:off x="1756091" y="2090800"/>
        <a:ext cx="5986404" cy="437993"/>
      </dsp:txXfrm>
    </dsp:sp>
    <dsp:sp modelId="{04530D93-6F20-4B46-8F45-1619DBB43076}">
      <dsp:nvSpPr>
        <dsp:cNvPr id="0" name=""/>
        <dsp:cNvSpPr/>
      </dsp:nvSpPr>
      <dsp:spPr>
        <a:xfrm>
          <a:off x="1732397" y="2719157"/>
          <a:ext cx="6033792" cy="514615"/>
        </a:xfrm>
        <a:prstGeom prst="roundRect">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7620" tIns="7620" rIns="7620" bIns="7620" numCol="1" spcCol="1270" anchor="ctr" anchorCtr="0">
          <a:noAutofit/>
        </a:bodyPr>
        <a:lstStyle/>
        <a:p>
          <a:pPr lvl="0" algn="just" defTabSz="533400">
            <a:lnSpc>
              <a:spcPct val="90000"/>
            </a:lnSpc>
            <a:spcBef>
              <a:spcPct val="0"/>
            </a:spcBef>
            <a:spcAft>
              <a:spcPct val="35000"/>
            </a:spcAft>
          </a:pPr>
          <a:r>
            <a:rPr lang="es-CL" sz="1200" kern="1200" dirty="0" smtClean="0"/>
            <a:t>Ingreso de Presupuesto Total. (Plazo Máximo </a:t>
          </a:r>
          <a:r>
            <a:rPr lang="es-CL" sz="1200" b="1" u="sng" kern="1200" dirty="0" smtClean="0"/>
            <a:t>1 Mes</a:t>
          </a:r>
          <a:r>
            <a:rPr lang="es-CL" sz="1200" kern="1200" dirty="0" smtClean="0"/>
            <a:t>)</a:t>
          </a:r>
        </a:p>
      </dsp:txBody>
      <dsp:txXfrm>
        <a:off x="1757518" y="2744278"/>
        <a:ext cx="5983550" cy="464373"/>
      </dsp:txXfrm>
    </dsp:sp>
    <dsp:sp modelId="{28405A65-091C-4974-9739-FD723967EE24}">
      <dsp:nvSpPr>
        <dsp:cNvPr id="0" name=""/>
        <dsp:cNvSpPr/>
      </dsp:nvSpPr>
      <dsp:spPr>
        <a:xfrm>
          <a:off x="1719780" y="3321754"/>
          <a:ext cx="6033617" cy="514715"/>
        </a:xfrm>
        <a:prstGeom prst="roundRect">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7620" tIns="7620" rIns="7620" bIns="7620" numCol="1" spcCol="1270" anchor="ctr" anchorCtr="0">
          <a:noAutofit/>
        </a:bodyPr>
        <a:lstStyle/>
        <a:p>
          <a:pPr lvl="0" algn="l" defTabSz="533400">
            <a:lnSpc>
              <a:spcPct val="90000"/>
            </a:lnSpc>
            <a:spcBef>
              <a:spcPct val="0"/>
            </a:spcBef>
            <a:spcAft>
              <a:spcPct val="35000"/>
            </a:spcAft>
          </a:pPr>
          <a:r>
            <a:rPr lang="es-CL" sz="1200" kern="1200" dirty="0" smtClean="0"/>
            <a:t>Conformación de Comité Directivo. (Plazo Máximo </a:t>
          </a:r>
          <a:r>
            <a:rPr lang="es-CL" sz="1200" b="1" u="sng" kern="1200" dirty="0" smtClean="0"/>
            <a:t>4 Meses</a:t>
          </a:r>
          <a:r>
            <a:rPr lang="es-CL" sz="1200" kern="1200" dirty="0" smtClean="0"/>
            <a:t>)</a:t>
          </a:r>
          <a:endParaRPr lang="es-CL" sz="1200" kern="1200" dirty="0"/>
        </a:p>
      </dsp:txBody>
      <dsp:txXfrm>
        <a:off x="1744906" y="3346880"/>
        <a:ext cx="5983365" cy="46446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EFD47E-7AE0-492B-AACA-D8EF83FD8D3C}">
      <dsp:nvSpPr>
        <dsp:cNvPr id="0" name=""/>
        <dsp:cNvSpPr/>
      </dsp:nvSpPr>
      <dsp:spPr>
        <a:xfrm>
          <a:off x="2776558" y="1444"/>
          <a:ext cx="4164837" cy="782045"/>
        </a:xfrm>
        <a:prstGeom prst="rightArrow">
          <a:avLst>
            <a:gd name="adj1" fmla="val 75000"/>
            <a:gd name="adj2" fmla="val 50000"/>
          </a:avLst>
        </a:prstGeom>
        <a:solidFill>
          <a:schemeClr val="accent3">
            <a:tint val="40000"/>
            <a:alpha val="90000"/>
            <a:hueOff val="0"/>
            <a:satOff val="0"/>
            <a:lumOff val="0"/>
            <a:alphaOff val="0"/>
          </a:schemeClr>
        </a:solidFill>
        <a:ln w="2540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255" tIns="8255" rIns="8255" bIns="8255" numCol="1" spcCol="1270" anchor="t" anchorCtr="0">
          <a:noAutofit/>
        </a:bodyPr>
        <a:lstStyle/>
        <a:p>
          <a:pPr marL="114300" lvl="1" indent="-114300" algn="l" defTabSz="577850">
            <a:lnSpc>
              <a:spcPct val="90000"/>
            </a:lnSpc>
            <a:spcBef>
              <a:spcPct val="0"/>
            </a:spcBef>
            <a:spcAft>
              <a:spcPct val="15000"/>
            </a:spcAft>
            <a:buChar char="••"/>
          </a:pPr>
          <a:r>
            <a:rPr lang="es-ES_tradnl" sz="1300" kern="1200" dirty="0" smtClean="0">
              <a:solidFill>
                <a:schemeClr val="tx2"/>
              </a:solidFill>
              <a:latin typeface="+mn-lt"/>
              <a:cs typeface="Calibri" pitchFamily="34" charset="0"/>
            </a:rPr>
            <a:t>Productos, procesos, servicios, gestión organizativa</a:t>
          </a:r>
          <a:endParaRPr lang="es-CL" sz="1300" kern="1200" dirty="0">
            <a:solidFill>
              <a:schemeClr val="tx2"/>
            </a:solidFill>
            <a:latin typeface="+mn-lt"/>
            <a:cs typeface="Calibri" pitchFamily="34" charset="0"/>
          </a:endParaRPr>
        </a:p>
      </dsp:txBody>
      <dsp:txXfrm>
        <a:off x="2776558" y="99200"/>
        <a:ext cx="3871570" cy="586533"/>
      </dsp:txXfrm>
    </dsp:sp>
    <dsp:sp modelId="{CCC4B587-715F-46DA-B6F8-C9DBB6FCE9B1}">
      <dsp:nvSpPr>
        <dsp:cNvPr id="0" name=""/>
        <dsp:cNvSpPr/>
      </dsp:nvSpPr>
      <dsp:spPr>
        <a:xfrm>
          <a:off x="0" y="1444"/>
          <a:ext cx="2776558" cy="782045"/>
        </a:xfrm>
        <a:prstGeom prst="roundRect">
          <a:avLst/>
        </a:prstGeom>
        <a:solidFill>
          <a:schemeClr val="accent3">
            <a:hueOff val="0"/>
            <a:satOff val="0"/>
            <a:lumOff val="0"/>
            <a:alpha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a:lnSpc>
              <a:spcPct val="90000"/>
            </a:lnSpc>
            <a:spcBef>
              <a:spcPct val="0"/>
            </a:spcBef>
            <a:spcAft>
              <a:spcPct val="35000"/>
            </a:spcAft>
          </a:pPr>
          <a:r>
            <a:rPr lang="es-CL" sz="1800" b="0" kern="1200" dirty="0" smtClean="0">
              <a:solidFill>
                <a:schemeClr val="tx2"/>
              </a:solidFill>
              <a:latin typeface="+mn-lt"/>
              <a:cs typeface="Calibri" pitchFamily="34" charset="0"/>
            </a:rPr>
            <a:t>Producción</a:t>
          </a:r>
        </a:p>
        <a:p>
          <a:pPr lvl="0" algn="ctr" defTabSz="800100">
            <a:lnSpc>
              <a:spcPct val="90000"/>
            </a:lnSpc>
            <a:spcBef>
              <a:spcPct val="0"/>
            </a:spcBef>
            <a:spcAft>
              <a:spcPct val="35000"/>
            </a:spcAft>
          </a:pPr>
          <a:r>
            <a:rPr lang="es-CL" sz="1800" b="0" kern="1200" dirty="0" smtClean="0">
              <a:solidFill>
                <a:schemeClr val="tx2"/>
              </a:solidFill>
              <a:latin typeface="+mn-lt"/>
              <a:cs typeface="Calibri" pitchFamily="34" charset="0"/>
            </a:rPr>
            <a:t>(Mín. 1 / Máx. 3)</a:t>
          </a:r>
          <a:endParaRPr lang="es-CL" sz="1800" b="0" kern="1200" dirty="0">
            <a:solidFill>
              <a:schemeClr val="tx2"/>
            </a:solidFill>
            <a:latin typeface="+mn-lt"/>
            <a:cs typeface="Calibri" pitchFamily="34" charset="0"/>
          </a:endParaRPr>
        </a:p>
      </dsp:txBody>
      <dsp:txXfrm>
        <a:off x="38176" y="39620"/>
        <a:ext cx="2700206" cy="705693"/>
      </dsp:txXfrm>
    </dsp:sp>
    <dsp:sp modelId="{F1F09C2A-3147-47F6-82AD-8E637741E089}">
      <dsp:nvSpPr>
        <dsp:cNvPr id="0" name=""/>
        <dsp:cNvSpPr/>
      </dsp:nvSpPr>
      <dsp:spPr>
        <a:xfrm>
          <a:off x="2776558" y="1756261"/>
          <a:ext cx="4164837" cy="782045"/>
        </a:xfrm>
        <a:prstGeom prst="rightArrow">
          <a:avLst>
            <a:gd name="adj1" fmla="val 75000"/>
            <a:gd name="adj2" fmla="val 50000"/>
          </a:avLst>
        </a:prstGeom>
        <a:solidFill>
          <a:schemeClr val="accent3">
            <a:tint val="40000"/>
            <a:alpha val="90000"/>
            <a:hueOff val="2679213"/>
            <a:satOff val="-3448"/>
            <a:lumOff val="-269"/>
            <a:alphaOff val="0"/>
          </a:schemeClr>
        </a:solidFill>
        <a:ln w="25400" cap="flat" cmpd="sng" algn="ctr">
          <a:solidFill>
            <a:schemeClr val="accent3">
              <a:tint val="40000"/>
              <a:alpha val="90000"/>
              <a:hueOff val="2679213"/>
              <a:satOff val="-3448"/>
              <a:lumOff val="-26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255" tIns="8255" rIns="8255" bIns="8255" numCol="1" spcCol="1270" anchor="t" anchorCtr="0">
          <a:noAutofit/>
        </a:bodyPr>
        <a:lstStyle/>
        <a:p>
          <a:pPr marL="114300" lvl="1" indent="-114300" algn="l" defTabSz="577850">
            <a:lnSpc>
              <a:spcPct val="90000"/>
            </a:lnSpc>
            <a:spcBef>
              <a:spcPct val="0"/>
            </a:spcBef>
            <a:spcAft>
              <a:spcPct val="15000"/>
            </a:spcAft>
            <a:buChar char="••"/>
          </a:pPr>
          <a:r>
            <a:rPr lang="es-ES_tradnl" sz="1300" kern="1200" dirty="0" smtClean="0">
              <a:solidFill>
                <a:schemeClr val="tx2"/>
              </a:solidFill>
              <a:latin typeface="+mn-lt"/>
              <a:cs typeface="Calibri" pitchFamily="34" charset="0"/>
            </a:rPr>
            <a:t>Licenciamiento, ventas, unidad de negocios, alianza estratégica, paquete tecnológico</a:t>
          </a:r>
          <a:endParaRPr lang="es-CL" sz="1300" kern="1200" dirty="0">
            <a:solidFill>
              <a:schemeClr val="tx2"/>
            </a:solidFill>
            <a:latin typeface="+mn-lt"/>
            <a:cs typeface="Calibri" pitchFamily="34" charset="0"/>
          </a:endParaRPr>
        </a:p>
      </dsp:txBody>
      <dsp:txXfrm>
        <a:off x="2776558" y="1854017"/>
        <a:ext cx="3871570" cy="586533"/>
      </dsp:txXfrm>
    </dsp:sp>
    <dsp:sp modelId="{A00A07CB-1ED4-4325-927F-AEF504288A24}">
      <dsp:nvSpPr>
        <dsp:cNvPr id="0" name=""/>
        <dsp:cNvSpPr/>
      </dsp:nvSpPr>
      <dsp:spPr>
        <a:xfrm>
          <a:off x="0" y="1756261"/>
          <a:ext cx="2776558" cy="782045"/>
        </a:xfrm>
        <a:prstGeom prst="roundRect">
          <a:avLst/>
        </a:prstGeom>
        <a:solidFill>
          <a:schemeClr val="accent3">
            <a:hueOff val="2812566"/>
            <a:satOff val="-4220"/>
            <a:lumOff val="-686"/>
            <a:alpha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a:lnSpc>
              <a:spcPct val="90000"/>
            </a:lnSpc>
            <a:spcBef>
              <a:spcPct val="0"/>
            </a:spcBef>
            <a:spcAft>
              <a:spcPct val="35000"/>
            </a:spcAft>
          </a:pPr>
          <a:r>
            <a:rPr lang="es-CL" sz="1800" b="0" kern="1200" dirty="0" smtClean="0">
              <a:solidFill>
                <a:schemeClr val="tx2"/>
              </a:solidFill>
              <a:latin typeface="+mn-lt"/>
              <a:cs typeface="Calibri" pitchFamily="34" charset="0"/>
            </a:rPr>
            <a:t>Transferencia</a:t>
          </a:r>
        </a:p>
      </dsp:txBody>
      <dsp:txXfrm>
        <a:off x="38176" y="1794437"/>
        <a:ext cx="2700206" cy="705693"/>
      </dsp:txXfrm>
    </dsp:sp>
    <dsp:sp modelId="{76471A3E-286A-4256-86C8-BDC6CF684BF6}">
      <dsp:nvSpPr>
        <dsp:cNvPr id="0" name=""/>
        <dsp:cNvSpPr/>
      </dsp:nvSpPr>
      <dsp:spPr>
        <a:xfrm>
          <a:off x="2776558" y="843003"/>
          <a:ext cx="4164837" cy="782045"/>
        </a:xfrm>
        <a:prstGeom prst="rightArrow">
          <a:avLst>
            <a:gd name="adj1" fmla="val 75000"/>
            <a:gd name="adj2" fmla="val 50000"/>
          </a:avLst>
        </a:prstGeom>
        <a:solidFill>
          <a:schemeClr val="accent3">
            <a:tint val="40000"/>
            <a:alpha val="90000"/>
            <a:hueOff val="5358427"/>
            <a:satOff val="-6896"/>
            <a:lumOff val="-537"/>
            <a:alphaOff val="0"/>
          </a:schemeClr>
        </a:solidFill>
        <a:ln w="25400" cap="flat" cmpd="sng" algn="ctr">
          <a:solidFill>
            <a:schemeClr val="accent3">
              <a:tint val="40000"/>
              <a:alpha val="90000"/>
              <a:hueOff val="5358427"/>
              <a:satOff val="-6896"/>
              <a:lumOff val="-53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255" tIns="8255" rIns="8255" bIns="8255" numCol="1" spcCol="1270" anchor="t" anchorCtr="0">
          <a:noAutofit/>
        </a:bodyPr>
        <a:lstStyle/>
        <a:p>
          <a:pPr marL="114300" lvl="1" indent="-114300" algn="l" defTabSz="577850">
            <a:lnSpc>
              <a:spcPct val="90000"/>
            </a:lnSpc>
            <a:spcBef>
              <a:spcPct val="0"/>
            </a:spcBef>
            <a:spcAft>
              <a:spcPct val="15000"/>
            </a:spcAft>
            <a:buChar char="••"/>
          </a:pPr>
          <a:r>
            <a:rPr lang="es-ES_tradnl" sz="1300" kern="1200" dirty="0" smtClean="0">
              <a:solidFill>
                <a:schemeClr val="tx2"/>
              </a:solidFill>
              <a:latin typeface="+mn-lt"/>
              <a:cs typeface="Calibri" pitchFamily="34" charset="0"/>
            </a:rPr>
            <a:t>Patente, marca, derecho de autor, derecho obtentor, secreto industrial, otros tipos de protección</a:t>
          </a:r>
          <a:endParaRPr lang="es-CL" sz="1300" kern="1200" dirty="0">
            <a:solidFill>
              <a:schemeClr val="tx2"/>
            </a:solidFill>
            <a:latin typeface="+mn-lt"/>
            <a:cs typeface="Calibri" pitchFamily="34" charset="0"/>
          </a:endParaRPr>
        </a:p>
      </dsp:txBody>
      <dsp:txXfrm>
        <a:off x="2776558" y="940759"/>
        <a:ext cx="3871570" cy="586533"/>
      </dsp:txXfrm>
    </dsp:sp>
    <dsp:sp modelId="{03FB999A-8CD8-40A7-B2DA-8315EE55CB9E}">
      <dsp:nvSpPr>
        <dsp:cNvPr id="0" name=""/>
        <dsp:cNvSpPr/>
      </dsp:nvSpPr>
      <dsp:spPr>
        <a:xfrm>
          <a:off x="0" y="843003"/>
          <a:ext cx="2776558" cy="782045"/>
        </a:xfrm>
        <a:prstGeom prst="roundRect">
          <a:avLst/>
        </a:prstGeom>
        <a:solidFill>
          <a:schemeClr val="accent3">
            <a:hueOff val="5625132"/>
            <a:satOff val="-8440"/>
            <a:lumOff val="-1373"/>
            <a:alpha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a:lnSpc>
              <a:spcPct val="90000"/>
            </a:lnSpc>
            <a:spcBef>
              <a:spcPct val="0"/>
            </a:spcBef>
            <a:spcAft>
              <a:spcPct val="35000"/>
            </a:spcAft>
          </a:pPr>
          <a:r>
            <a:rPr lang="es-CL" sz="1800" b="0" kern="1200" dirty="0" smtClean="0">
              <a:solidFill>
                <a:schemeClr val="tx2"/>
              </a:solidFill>
              <a:latin typeface="+mn-lt"/>
              <a:cs typeface="Calibri" pitchFamily="34" charset="0"/>
            </a:rPr>
            <a:t>Protección</a:t>
          </a:r>
          <a:endParaRPr lang="es-CL" sz="1800" b="0" kern="1200" dirty="0">
            <a:solidFill>
              <a:schemeClr val="tx2"/>
            </a:solidFill>
            <a:latin typeface="+mn-lt"/>
            <a:cs typeface="Calibri" pitchFamily="34" charset="0"/>
          </a:endParaRPr>
        </a:p>
      </dsp:txBody>
      <dsp:txXfrm>
        <a:off x="38176" y="881179"/>
        <a:ext cx="2700206" cy="705693"/>
      </dsp:txXfrm>
    </dsp:sp>
    <dsp:sp modelId="{EABFB144-450E-4C2D-9CD6-4D2E6B9ADC59}">
      <dsp:nvSpPr>
        <dsp:cNvPr id="0" name=""/>
        <dsp:cNvSpPr/>
      </dsp:nvSpPr>
      <dsp:spPr>
        <a:xfrm>
          <a:off x="2776558" y="2582195"/>
          <a:ext cx="4164837" cy="782045"/>
        </a:xfrm>
        <a:prstGeom prst="rightArrow">
          <a:avLst>
            <a:gd name="adj1" fmla="val 75000"/>
            <a:gd name="adj2" fmla="val 50000"/>
          </a:avLst>
        </a:prstGeom>
        <a:solidFill>
          <a:schemeClr val="accent3">
            <a:tint val="40000"/>
            <a:alpha val="90000"/>
            <a:hueOff val="8037640"/>
            <a:satOff val="-10345"/>
            <a:lumOff val="-806"/>
            <a:alphaOff val="0"/>
          </a:schemeClr>
        </a:solidFill>
        <a:ln w="25400" cap="flat" cmpd="sng" algn="ctr">
          <a:solidFill>
            <a:schemeClr val="accent3">
              <a:tint val="40000"/>
              <a:alpha val="90000"/>
              <a:hueOff val="8037640"/>
              <a:satOff val="-10345"/>
              <a:lumOff val="-80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255" tIns="8255" rIns="8255" bIns="8255" numCol="1" spcCol="1270" anchor="t" anchorCtr="0">
          <a:noAutofit/>
        </a:bodyPr>
        <a:lstStyle/>
        <a:p>
          <a:pPr marL="114300" lvl="1" indent="-114300" algn="l" defTabSz="577850">
            <a:lnSpc>
              <a:spcPct val="90000"/>
            </a:lnSpc>
            <a:spcBef>
              <a:spcPct val="0"/>
            </a:spcBef>
            <a:spcAft>
              <a:spcPct val="15000"/>
            </a:spcAft>
            <a:buChar char="••"/>
          </a:pPr>
          <a:r>
            <a:rPr lang="es-ES_tradnl" sz="1300" kern="1200" dirty="0" smtClean="0">
              <a:solidFill>
                <a:schemeClr val="tx2"/>
              </a:solidFill>
              <a:latin typeface="+mn-lt"/>
              <a:cs typeface="Calibri" pitchFamily="34" charset="0"/>
            </a:rPr>
            <a:t>Evento, publicación, tesis, cooperación internacional, nuevo proyecto</a:t>
          </a:r>
          <a:endParaRPr lang="es-CL" sz="1300" kern="1200" dirty="0">
            <a:solidFill>
              <a:schemeClr val="tx2"/>
            </a:solidFill>
            <a:latin typeface="+mn-lt"/>
            <a:cs typeface="Calibri" pitchFamily="34" charset="0"/>
          </a:endParaRPr>
        </a:p>
      </dsp:txBody>
      <dsp:txXfrm>
        <a:off x="2776558" y="2679951"/>
        <a:ext cx="3871570" cy="586533"/>
      </dsp:txXfrm>
    </dsp:sp>
    <dsp:sp modelId="{F7AEE572-3DCE-44E5-9515-5AD4D178CE9A}">
      <dsp:nvSpPr>
        <dsp:cNvPr id="0" name=""/>
        <dsp:cNvSpPr/>
      </dsp:nvSpPr>
      <dsp:spPr>
        <a:xfrm>
          <a:off x="0" y="2582195"/>
          <a:ext cx="2776558" cy="782045"/>
        </a:xfrm>
        <a:prstGeom prst="roundRect">
          <a:avLst/>
        </a:prstGeom>
        <a:solidFill>
          <a:schemeClr val="accent3">
            <a:hueOff val="8437698"/>
            <a:satOff val="-12660"/>
            <a:lumOff val="-2059"/>
            <a:alpha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a:lnSpc>
              <a:spcPct val="90000"/>
            </a:lnSpc>
            <a:spcBef>
              <a:spcPct val="0"/>
            </a:spcBef>
            <a:spcAft>
              <a:spcPct val="35000"/>
            </a:spcAft>
          </a:pPr>
          <a:r>
            <a:rPr lang="es-CL" sz="1800" b="0" kern="1200" dirty="0" smtClean="0">
              <a:solidFill>
                <a:schemeClr val="tx2"/>
              </a:solidFill>
              <a:latin typeface="+mn-lt"/>
              <a:cs typeface="Calibri" pitchFamily="34" charset="0"/>
            </a:rPr>
            <a:t>Producción científica</a:t>
          </a:r>
          <a:endParaRPr lang="es-CL" sz="1800" b="0" kern="1200" dirty="0">
            <a:solidFill>
              <a:schemeClr val="tx2"/>
            </a:solidFill>
            <a:latin typeface="+mn-lt"/>
            <a:cs typeface="Calibri" pitchFamily="34" charset="0"/>
          </a:endParaRPr>
        </a:p>
      </dsp:txBody>
      <dsp:txXfrm>
        <a:off x="38176" y="2620371"/>
        <a:ext cx="2700206" cy="705693"/>
      </dsp:txXfrm>
    </dsp:sp>
    <dsp:sp modelId="{FCB1E153-B1F7-4F1E-B21B-311E76FAFC92}">
      <dsp:nvSpPr>
        <dsp:cNvPr id="0" name=""/>
        <dsp:cNvSpPr/>
      </dsp:nvSpPr>
      <dsp:spPr>
        <a:xfrm>
          <a:off x="2776558" y="3442445"/>
          <a:ext cx="4164837" cy="782045"/>
        </a:xfrm>
        <a:prstGeom prst="rightArrow">
          <a:avLst>
            <a:gd name="adj1" fmla="val 75000"/>
            <a:gd name="adj2" fmla="val 50000"/>
          </a:avLst>
        </a:prstGeom>
        <a:solidFill>
          <a:schemeClr val="accent3">
            <a:tint val="40000"/>
            <a:alpha val="90000"/>
            <a:hueOff val="10716854"/>
            <a:satOff val="-13793"/>
            <a:lumOff val="-1075"/>
            <a:alphaOff val="0"/>
          </a:schemeClr>
        </a:solidFill>
        <a:ln w="25400" cap="flat" cmpd="sng" algn="ctr">
          <a:solidFill>
            <a:schemeClr val="accent3">
              <a:tint val="40000"/>
              <a:alpha val="90000"/>
              <a:hueOff val="10716854"/>
              <a:satOff val="-13793"/>
              <a:lumOff val="-107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255" tIns="8255" rIns="8255" bIns="8255" numCol="1" spcCol="1270" anchor="t" anchorCtr="0">
          <a:noAutofit/>
        </a:bodyPr>
        <a:lstStyle/>
        <a:p>
          <a:pPr marL="114300" lvl="1" indent="-114300" algn="l" defTabSz="577850">
            <a:lnSpc>
              <a:spcPct val="90000"/>
            </a:lnSpc>
            <a:spcBef>
              <a:spcPct val="0"/>
            </a:spcBef>
            <a:spcAft>
              <a:spcPct val="15000"/>
            </a:spcAft>
            <a:buChar char="••"/>
          </a:pPr>
          <a:r>
            <a:rPr lang="es-ES_tradnl" sz="1300" kern="1200" dirty="0" smtClean="0">
              <a:solidFill>
                <a:schemeClr val="tx2"/>
              </a:solidFill>
              <a:latin typeface="+mn-lt"/>
              <a:cs typeface="Calibri" pitchFamily="34" charset="0"/>
            </a:rPr>
            <a:t>Cap. profesionales, formación de redes, Infraestructura C y T</a:t>
          </a:r>
          <a:endParaRPr lang="es-CL" sz="1300" kern="1200" dirty="0">
            <a:solidFill>
              <a:schemeClr val="tx2"/>
            </a:solidFill>
            <a:latin typeface="+mn-lt"/>
            <a:cs typeface="Calibri" pitchFamily="34" charset="0"/>
          </a:endParaRPr>
        </a:p>
      </dsp:txBody>
      <dsp:txXfrm>
        <a:off x="2776558" y="3540201"/>
        <a:ext cx="3871570" cy="586533"/>
      </dsp:txXfrm>
    </dsp:sp>
    <dsp:sp modelId="{03A70015-B4CE-4E0D-86BC-28E310B5C649}">
      <dsp:nvSpPr>
        <dsp:cNvPr id="0" name=""/>
        <dsp:cNvSpPr/>
      </dsp:nvSpPr>
      <dsp:spPr>
        <a:xfrm>
          <a:off x="0" y="3442445"/>
          <a:ext cx="2776558" cy="782045"/>
        </a:xfrm>
        <a:prstGeom prst="roundRect">
          <a:avLst/>
        </a:prstGeom>
        <a:solidFill>
          <a:schemeClr val="accent3">
            <a:hueOff val="11250264"/>
            <a:satOff val="-16880"/>
            <a:lumOff val="-2745"/>
            <a:alpha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a:lnSpc>
              <a:spcPct val="90000"/>
            </a:lnSpc>
            <a:spcBef>
              <a:spcPct val="0"/>
            </a:spcBef>
            <a:spcAft>
              <a:spcPct val="35000"/>
            </a:spcAft>
          </a:pPr>
          <a:r>
            <a:rPr lang="es-CL" sz="1800" b="0" kern="1200" dirty="0" smtClean="0">
              <a:solidFill>
                <a:schemeClr val="tx2"/>
              </a:solidFill>
              <a:latin typeface="+mn-lt"/>
              <a:cs typeface="Calibri" pitchFamily="34" charset="0"/>
            </a:rPr>
            <a:t>Formación de capacidades</a:t>
          </a:r>
          <a:endParaRPr lang="es-CL" sz="1800" b="0" kern="1200" dirty="0">
            <a:solidFill>
              <a:schemeClr val="tx2"/>
            </a:solidFill>
            <a:latin typeface="+mn-lt"/>
            <a:cs typeface="Calibri" pitchFamily="34" charset="0"/>
          </a:endParaRPr>
        </a:p>
      </dsp:txBody>
      <dsp:txXfrm>
        <a:off x="38176" y="3480621"/>
        <a:ext cx="2700206" cy="70569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D0FEB7-DFEE-45DC-9AAB-B05DDD114CBE}">
      <dsp:nvSpPr>
        <dsp:cNvPr id="0" name=""/>
        <dsp:cNvSpPr/>
      </dsp:nvSpPr>
      <dsp:spPr>
        <a:xfrm>
          <a:off x="0" y="250758"/>
          <a:ext cx="8070068" cy="1400571"/>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26327" tIns="416560" rIns="626327" bIns="85344" numCol="1" spcCol="1270" anchor="t" anchorCtr="0">
          <a:noAutofit/>
        </a:bodyPr>
        <a:lstStyle/>
        <a:p>
          <a:pPr marL="114300" lvl="1" indent="-114300" algn="l" defTabSz="533400">
            <a:lnSpc>
              <a:spcPct val="90000"/>
            </a:lnSpc>
            <a:spcBef>
              <a:spcPct val="0"/>
            </a:spcBef>
            <a:spcAft>
              <a:spcPct val="15000"/>
            </a:spcAft>
            <a:buChar char="••"/>
          </a:pPr>
          <a:r>
            <a:rPr lang="es-CL" sz="1200" kern="1200" dirty="0" smtClean="0"/>
            <a:t>Nombre,</a:t>
          </a:r>
          <a:r>
            <a:rPr lang="es-CL" sz="1200" kern="1200" baseline="0" dirty="0" smtClean="0"/>
            <a:t> descripción.</a:t>
          </a:r>
          <a:endParaRPr lang="es-CL" sz="1200" kern="1200" dirty="0">
            <a:latin typeface="Calibri" panose="020F0502020204030204" pitchFamily="34" charset="0"/>
          </a:endParaRPr>
        </a:p>
        <a:p>
          <a:pPr marL="114300" lvl="1" indent="-114300" algn="l" defTabSz="533400">
            <a:lnSpc>
              <a:spcPct val="90000"/>
            </a:lnSpc>
            <a:spcBef>
              <a:spcPct val="0"/>
            </a:spcBef>
            <a:spcAft>
              <a:spcPct val="15000"/>
            </a:spcAft>
            <a:buChar char="••"/>
          </a:pPr>
          <a:r>
            <a:rPr lang="es-CL" sz="1200" kern="1200" dirty="0" smtClean="0"/>
            <a:t>Valores esperados, Unidad</a:t>
          </a:r>
          <a:r>
            <a:rPr lang="es-CL" sz="1200" kern="1200" baseline="0" dirty="0" smtClean="0"/>
            <a:t> de medida.</a:t>
          </a:r>
          <a:endParaRPr lang="es-CL" sz="1200" kern="1200" dirty="0">
            <a:latin typeface="Calibri" panose="020F0502020204030204" pitchFamily="34" charset="0"/>
          </a:endParaRPr>
        </a:p>
        <a:p>
          <a:pPr marL="114300" lvl="1" indent="-114300" algn="l" defTabSz="533400">
            <a:lnSpc>
              <a:spcPct val="90000"/>
            </a:lnSpc>
            <a:spcBef>
              <a:spcPct val="0"/>
            </a:spcBef>
            <a:spcAft>
              <a:spcPct val="15000"/>
            </a:spcAft>
            <a:buChar char="••"/>
          </a:pPr>
          <a:r>
            <a:rPr lang="es-CL" sz="1200" kern="1200" dirty="0" smtClean="0"/>
            <a:t>Competidor o sustituto, valores unidad de medida.</a:t>
          </a:r>
          <a:endParaRPr lang="es-CL" sz="1200" kern="1200" dirty="0">
            <a:latin typeface="Calibri" panose="020F0502020204030204" pitchFamily="34" charset="0"/>
          </a:endParaRPr>
        </a:p>
        <a:p>
          <a:pPr marL="114300" lvl="1" indent="-114300" algn="l" defTabSz="533400">
            <a:lnSpc>
              <a:spcPct val="90000"/>
            </a:lnSpc>
            <a:spcBef>
              <a:spcPct val="0"/>
            </a:spcBef>
            <a:spcAft>
              <a:spcPct val="15000"/>
            </a:spcAft>
            <a:buChar char="••"/>
          </a:pPr>
          <a:r>
            <a:rPr lang="es-CL" sz="1200" kern="1200" dirty="0" smtClean="0"/>
            <a:t>Fuente de información.</a:t>
          </a:r>
          <a:endParaRPr lang="es-CL" sz="1200" kern="1200" dirty="0">
            <a:latin typeface="Calibri" panose="020F0502020204030204" pitchFamily="34" charset="0"/>
          </a:endParaRPr>
        </a:p>
      </dsp:txBody>
      <dsp:txXfrm>
        <a:off x="68370" y="319128"/>
        <a:ext cx="7933328" cy="1263831"/>
      </dsp:txXfrm>
    </dsp:sp>
    <dsp:sp modelId="{9786A530-929C-4826-956D-5452222D19E0}">
      <dsp:nvSpPr>
        <dsp:cNvPr id="0" name=""/>
        <dsp:cNvSpPr/>
      </dsp:nvSpPr>
      <dsp:spPr>
        <a:xfrm>
          <a:off x="361389" y="0"/>
          <a:ext cx="5649047" cy="46234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521" tIns="0" rIns="213521" bIns="0" numCol="1" spcCol="1270" anchor="ctr" anchorCtr="0">
          <a:noAutofit/>
        </a:bodyPr>
        <a:lstStyle/>
        <a:p>
          <a:pPr lvl="0" algn="l" defTabSz="533400">
            <a:lnSpc>
              <a:spcPct val="90000"/>
            </a:lnSpc>
            <a:spcBef>
              <a:spcPct val="0"/>
            </a:spcBef>
            <a:spcAft>
              <a:spcPct val="35000"/>
            </a:spcAft>
          </a:pPr>
          <a:r>
            <a:rPr lang="es-CL" sz="1200" kern="1200" dirty="0" smtClean="0">
              <a:latin typeface="Calibri" panose="020F0502020204030204" pitchFamily="34" charset="0"/>
            </a:rPr>
            <a:t>CUANTIFICABLES</a:t>
          </a:r>
          <a:endParaRPr lang="es-CL" sz="1200" kern="1200" dirty="0">
            <a:latin typeface="Calibri" panose="020F0502020204030204" pitchFamily="34" charset="0"/>
          </a:endParaRPr>
        </a:p>
      </dsp:txBody>
      <dsp:txXfrm>
        <a:off x="383959" y="22570"/>
        <a:ext cx="5603907" cy="417204"/>
      </dsp:txXfrm>
    </dsp:sp>
    <dsp:sp modelId="{D3A9AEF8-641A-4465-9705-5A020132929C}">
      <dsp:nvSpPr>
        <dsp:cNvPr id="0" name=""/>
        <dsp:cNvSpPr/>
      </dsp:nvSpPr>
      <dsp:spPr>
        <a:xfrm>
          <a:off x="0" y="1808657"/>
          <a:ext cx="8070068" cy="1372317"/>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26327" tIns="416560" rIns="626327" bIns="85344" numCol="1" spcCol="1270" anchor="t" anchorCtr="0">
          <a:noAutofit/>
        </a:bodyPr>
        <a:lstStyle/>
        <a:p>
          <a:pPr marL="114300" lvl="1" indent="-114300" algn="l" defTabSz="533400">
            <a:lnSpc>
              <a:spcPct val="90000"/>
            </a:lnSpc>
            <a:spcBef>
              <a:spcPct val="0"/>
            </a:spcBef>
            <a:spcAft>
              <a:spcPct val="15000"/>
            </a:spcAft>
            <a:buChar char="••"/>
          </a:pPr>
          <a:r>
            <a:rPr lang="es-CL" sz="1200" kern="1200" dirty="0" smtClean="0"/>
            <a:t>Nombre,</a:t>
          </a:r>
          <a:r>
            <a:rPr lang="es-CL" sz="1200" kern="1200" baseline="0" dirty="0" smtClean="0"/>
            <a:t> descripción</a:t>
          </a:r>
          <a:r>
            <a:rPr lang="es-CL" sz="1200" kern="1200" dirty="0" smtClean="0">
              <a:latin typeface="Calibri" panose="020F0502020204030204" pitchFamily="34" charset="0"/>
            </a:rPr>
            <a:t>.</a:t>
          </a:r>
          <a:endParaRPr lang="es-CL" sz="1200" kern="1200" dirty="0">
            <a:latin typeface="Calibri" panose="020F0502020204030204" pitchFamily="34" charset="0"/>
          </a:endParaRPr>
        </a:p>
        <a:p>
          <a:pPr marL="114300" lvl="1" indent="-114300" algn="l" defTabSz="533400">
            <a:lnSpc>
              <a:spcPct val="90000"/>
            </a:lnSpc>
            <a:spcBef>
              <a:spcPct val="0"/>
            </a:spcBef>
            <a:spcAft>
              <a:spcPct val="15000"/>
            </a:spcAft>
            <a:buChar char="••"/>
          </a:pPr>
          <a:r>
            <a:rPr lang="es-CL" sz="1200" kern="1200" dirty="0" smtClean="0"/>
            <a:t>Características/Condición específica competidor o sustituto</a:t>
          </a:r>
          <a:r>
            <a:rPr lang="es-CL" sz="1200" kern="1200" dirty="0" smtClean="0">
              <a:latin typeface="Calibri" panose="020F0502020204030204" pitchFamily="34" charset="0"/>
            </a:rPr>
            <a:t>.</a:t>
          </a:r>
          <a:endParaRPr lang="es-CL" sz="1200" kern="1200" dirty="0">
            <a:latin typeface="Calibri" panose="020F0502020204030204" pitchFamily="34" charset="0"/>
          </a:endParaRPr>
        </a:p>
        <a:p>
          <a:pPr marL="114300" lvl="1" indent="-114300" algn="l" defTabSz="533400">
            <a:lnSpc>
              <a:spcPct val="90000"/>
            </a:lnSpc>
            <a:spcBef>
              <a:spcPct val="0"/>
            </a:spcBef>
            <a:spcAft>
              <a:spcPct val="15000"/>
            </a:spcAft>
            <a:buChar char="••"/>
          </a:pPr>
          <a:r>
            <a:rPr lang="es-CL" sz="1200" kern="1200" dirty="0" smtClean="0"/>
            <a:t>Fuente de información.</a:t>
          </a:r>
          <a:endParaRPr lang="es-CL" sz="1200" kern="1200" dirty="0">
            <a:latin typeface="Calibri" panose="020F0502020204030204" pitchFamily="34" charset="0"/>
          </a:endParaRPr>
        </a:p>
      </dsp:txBody>
      <dsp:txXfrm>
        <a:off x="66991" y="1875648"/>
        <a:ext cx="7936086" cy="1238335"/>
      </dsp:txXfrm>
    </dsp:sp>
    <dsp:sp modelId="{0D84A5FB-4552-4630-A7BA-6993CDB68E6A}">
      <dsp:nvSpPr>
        <dsp:cNvPr id="0" name=""/>
        <dsp:cNvSpPr/>
      </dsp:nvSpPr>
      <dsp:spPr>
        <a:xfrm>
          <a:off x="369701" y="1723324"/>
          <a:ext cx="5649047" cy="50560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521" tIns="0" rIns="213521" bIns="0" numCol="1" spcCol="1270" anchor="ctr" anchorCtr="0">
          <a:noAutofit/>
        </a:bodyPr>
        <a:lstStyle/>
        <a:p>
          <a:pPr lvl="0" algn="l" defTabSz="533400">
            <a:lnSpc>
              <a:spcPct val="90000"/>
            </a:lnSpc>
            <a:spcBef>
              <a:spcPct val="0"/>
            </a:spcBef>
            <a:spcAft>
              <a:spcPct val="35000"/>
            </a:spcAft>
          </a:pPr>
          <a:r>
            <a:rPr lang="es-CL" sz="1200" kern="1200" dirty="0" smtClean="0">
              <a:latin typeface="Calibri" panose="020F0502020204030204" pitchFamily="34" charset="0"/>
            </a:rPr>
            <a:t>NO CUANTIFICABLES</a:t>
          </a:r>
          <a:endParaRPr lang="es-CL" sz="1200" kern="1200" dirty="0">
            <a:latin typeface="Calibri" panose="020F0502020204030204" pitchFamily="34" charset="0"/>
          </a:endParaRPr>
        </a:p>
      </dsp:txBody>
      <dsp:txXfrm>
        <a:off x="394383" y="1748006"/>
        <a:ext cx="5599683" cy="45624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142513-9F38-4C16-818A-70214708CDA1}">
      <dsp:nvSpPr>
        <dsp:cNvPr id="0" name=""/>
        <dsp:cNvSpPr/>
      </dsp:nvSpPr>
      <dsp:spPr>
        <a:xfrm>
          <a:off x="3899415" y="600"/>
          <a:ext cx="1237664" cy="1237664"/>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s-CL" sz="1500" kern="1200" dirty="0" smtClean="0"/>
            <a:t>Informe de avance C y T </a:t>
          </a:r>
          <a:endParaRPr lang="es-CL" sz="1500" kern="1200" dirty="0"/>
        </a:p>
      </dsp:txBody>
      <dsp:txXfrm>
        <a:off x="4080667" y="181852"/>
        <a:ext cx="875160" cy="875160"/>
      </dsp:txXfrm>
    </dsp:sp>
    <dsp:sp modelId="{1EA2A9B2-1E58-4B25-B0E7-BFDCC697C93F}">
      <dsp:nvSpPr>
        <dsp:cNvPr id="0" name=""/>
        <dsp:cNvSpPr/>
      </dsp:nvSpPr>
      <dsp:spPr>
        <a:xfrm rot="2700000">
          <a:off x="5004234" y="1061131"/>
          <a:ext cx="329135" cy="417711"/>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s-CL" sz="1200" kern="1200"/>
        </a:p>
      </dsp:txBody>
      <dsp:txXfrm>
        <a:off x="5018694" y="1109763"/>
        <a:ext cx="230395" cy="250627"/>
      </dsp:txXfrm>
    </dsp:sp>
    <dsp:sp modelId="{DF8186B7-9033-4BCA-88FC-EF45BB047BBA}">
      <dsp:nvSpPr>
        <dsp:cNvPr id="0" name=""/>
        <dsp:cNvSpPr/>
      </dsp:nvSpPr>
      <dsp:spPr>
        <a:xfrm>
          <a:off x="5213697" y="1314882"/>
          <a:ext cx="1237664" cy="1237664"/>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s-CL" sz="1500" kern="1200" dirty="0" smtClean="0"/>
            <a:t>Visita a Terreno</a:t>
          </a:r>
          <a:endParaRPr lang="es-CL" sz="1500" kern="1200" dirty="0"/>
        </a:p>
      </dsp:txBody>
      <dsp:txXfrm>
        <a:off x="5394949" y="1496134"/>
        <a:ext cx="875160" cy="875160"/>
      </dsp:txXfrm>
    </dsp:sp>
    <dsp:sp modelId="{9F0A9850-5A9A-42DA-B5D0-51F5FB604626}">
      <dsp:nvSpPr>
        <dsp:cNvPr id="0" name=""/>
        <dsp:cNvSpPr/>
      </dsp:nvSpPr>
      <dsp:spPr>
        <a:xfrm rot="8100000">
          <a:off x="5017407" y="2375413"/>
          <a:ext cx="329135" cy="417711"/>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s-CL" sz="1200" kern="1200"/>
        </a:p>
      </dsp:txBody>
      <dsp:txXfrm rot="10800000">
        <a:off x="5101687" y="2424045"/>
        <a:ext cx="230395" cy="250627"/>
      </dsp:txXfrm>
    </dsp:sp>
    <dsp:sp modelId="{9B77C4C6-4FD5-4BD8-8D01-24C3EC34D841}">
      <dsp:nvSpPr>
        <dsp:cNvPr id="0" name=""/>
        <dsp:cNvSpPr/>
      </dsp:nvSpPr>
      <dsp:spPr>
        <a:xfrm>
          <a:off x="3899415" y="2629164"/>
          <a:ext cx="1237664" cy="1237664"/>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s-CL" sz="1500" kern="1200" dirty="0" smtClean="0"/>
            <a:t>Exposición ante Comité</a:t>
          </a:r>
          <a:endParaRPr lang="es-CL" sz="1500" kern="1200" dirty="0"/>
        </a:p>
      </dsp:txBody>
      <dsp:txXfrm>
        <a:off x="4080667" y="2810416"/>
        <a:ext cx="875160" cy="875160"/>
      </dsp:txXfrm>
    </dsp:sp>
    <dsp:sp modelId="{64AEC9F2-D896-4F4A-BBAA-81BB334E64AA}">
      <dsp:nvSpPr>
        <dsp:cNvPr id="0" name=""/>
        <dsp:cNvSpPr/>
      </dsp:nvSpPr>
      <dsp:spPr>
        <a:xfrm rot="13500000">
          <a:off x="3703126" y="2388586"/>
          <a:ext cx="329135" cy="417711"/>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s-CL" sz="1200" kern="1200"/>
        </a:p>
      </dsp:txBody>
      <dsp:txXfrm rot="10800000">
        <a:off x="3787406" y="2507038"/>
        <a:ext cx="230395" cy="250627"/>
      </dsp:txXfrm>
    </dsp:sp>
    <dsp:sp modelId="{C07ED6D0-66D3-48FB-8266-38C71CBCE280}">
      <dsp:nvSpPr>
        <dsp:cNvPr id="0" name=""/>
        <dsp:cNvSpPr/>
      </dsp:nvSpPr>
      <dsp:spPr>
        <a:xfrm>
          <a:off x="2585133" y="1314882"/>
          <a:ext cx="1237664" cy="1237664"/>
        </a:xfrm>
        <a:prstGeom prst="ellips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s-CL" sz="1500" kern="1200" dirty="0" smtClean="0"/>
            <a:t>Nuevas acciones</a:t>
          </a:r>
          <a:endParaRPr lang="es-CL" sz="1500" kern="1200" dirty="0"/>
        </a:p>
      </dsp:txBody>
      <dsp:txXfrm>
        <a:off x="2766385" y="1496134"/>
        <a:ext cx="875160" cy="875160"/>
      </dsp:txXfrm>
    </dsp:sp>
    <dsp:sp modelId="{BBF22CB5-A5C6-4890-B260-AF0C9303C8AB}">
      <dsp:nvSpPr>
        <dsp:cNvPr id="0" name=""/>
        <dsp:cNvSpPr/>
      </dsp:nvSpPr>
      <dsp:spPr>
        <a:xfrm rot="18900000">
          <a:off x="3689952" y="1074304"/>
          <a:ext cx="329135" cy="417711"/>
        </a:xfrm>
        <a:prstGeom prs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s-CL" sz="1200" kern="1200"/>
        </a:p>
      </dsp:txBody>
      <dsp:txXfrm>
        <a:off x="3704412" y="1192756"/>
        <a:ext cx="230395" cy="250627"/>
      </dsp:txXfrm>
    </dsp:sp>
  </dsp:spTree>
</dsp:drawing>
</file>

<file path=ppt/diagrams/layout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A2A46D7-3894-A54B-B4A1-B0E4C2D1EC7E}" type="datetimeFigureOut">
              <a:rPr lang="en-US" smtClean="0"/>
              <a:t>3/24/2017</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2B208DF-24DF-1C46-8C17-8757FEFE8420}" type="slidenum">
              <a:rPr lang="en-US" smtClean="0"/>
              <a:t>‹Nº›</a:t>
            </a:fld>
            <a:endParaRPr lang="en-US"/>
          </a:p>
        </p:txBody>
      </p:sp>
    </p:spTree>
    <p:extLst>
      <p:ext uri="{BB962C8B-B14F-4D97-AF65-F5344CB8AC3E}">
        <p14:creationId xmlns:p14="http://schemas.microsoft.com/office/powerpoint/2010/main" val="9544772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381000" y="685800"/>
            <a:ext cx="6096000" cy="3429000"/>
          </a:xfrm>
        </p:spPr>
      </p:sp>
      <p:sp>
        <p:nvSpPr>
          <p:cNvPr id="3" name="Marcador de notas 2"/>
          <p:cNvSpPr>
            <a:spLocks noGrp="1"/>
          </p:cNvSpPr>
          <p:nvPr>
            <p:ph type="body" idx="1"/>
          </p:nvPr>
        </p:nvSpPr>
        <p:spPr/>
        <p:txBody>
          <a:bodyPr/>
          <a:lstStyle/>
          <a:p>
            <a:endParaRPr lang="es-ES_tradnl" dirty="0"/>
          </a:p>
        </p:txBody>
      </p:sp>
      <p:sp>
        <p:nvSpPr>
          <p:cNvPr id="4" name="Marcador de número de diapositiva 3"/>
          <p:cNvSpPr>
            <a:spLocks noGrp="1"/>
          </p:cNvSpPr>
          <p:nvPr>
            <p:ph type="sldNum" sz="quarter" idx="10"/>
          </p:nvPr>
        </p:nvSpPr>
        <p:spPr/>
        <p:txBody>
          <a:bodyPr/>
          <a:lstStyle/>
          <a:p>
            <a:fld id="{22B208DF-24DF-1C46-8C17-8757FEFE8420}" type="slidenum">
              <a:rPr lang="en-US" smtClean="0"/>
              <a:t>1</a:t>
            </a:fld>
            <a:endParaRPr lang="en-US"/>
          </a:p>
        </p:txBody>
      </p:sp>
    </p:spTree>
    <p:extLst>
      <p:ext uri="{BB962C8B-B14F-4D97-AF65-F5344CB8AC3E}">
        <p14:creationId xmlns:p14="http://schemas.microsoft.com/office/powerpoint/2010/main" val="114758324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Marcador de texto 2"/>
          <p:cNvSpPr>
            <a:spLocks noGrp="1"/>
          </p:cNvSpPr>
          <p:nvPr>
            <p:ph idx="1" hasCustomPrompt="1"/>
          </p:nvPr>
        </p:nvSpPr>
        <p:spPr>
          <a:xfrm>
            <a:off x="406400" y="2080260"/>
            <a:ext cx="8331200" cy="2531371"/>
          </a:xfrm>
          <a:prstGeom prst="rect">
            <a:avLst/>
          </a:prstGeom>
        </p:spPr>
        <p:txBody>
          <a:bodyPr vert="horz" lIns="91440" tIns="45720" rIns="91440" bIns="45720" rtlCol="0">
            <a:normAutofit/>
          </a:bodyPr>
          <a:lstStyle>
            <a:lvl1pPr marL="0" marR="0" indent="0" algn="l" defTabSz="342900" rtl="0" eaLnBrk="1" fontAlgn="auto" latinLnBrk="0" hangingPunct="1">
              <a:lnSpc>
                <a:spcPct val="100000"/>
              </a:lnSpc>
              <a:spcBef>
                <a:spcPct val="20000"/>
              </a:spcBef>
              <a:spcAft>
                <a:spcPts val="0"/>
              </a:spcAft>
              <a:buClrTx/>
              <a:buSzTx/>
              <a:buFont typeface="Arial"/>
              <a:buNone/>
              <a:tabLst/>
              <a:defRPr sz="1125" baseline="0">
                <a:solidFill>
                  <a:schemeClr val="tx1">
                    <a:lumMod val="75000"/>
                    <a:lumOff val="25000"/>
                  </a:schemeClr>
                </a:solidFill>
                <a:latin typeface="Verdana"/>
                <a:cs typeface="Verdana"/>
              </a:defRPr>
            </a:lvl1pPr>
            <a:lvl2pPr>
              <a:defRPr sz="1350">
                <a:solidFill>
                  <a:schemeClr val="bg1"/>
                </a:solidFill>
                <a:latin typeface="gobCL"/>
                <a:cs typeface="gobCL"/>
              </a:defRPr>
            </a:lvl2pPr>
            <a:lvl3pPr>
              <a:defRPr sz="1350">
                <a:solidFill>
                  <a:schemeClr val="bg1"/>
                </a:solidFill>
                <a:latin typeface="gobCL"/>
                <a:cs typeface="gobCL"/>
              </a:defRPr>
            </a:lvl3pPr>
          </a:lstStyle>
          <a:p>
            <a:pPr lvl="0"/>
            <a:r>
              <a:rPr lang="es-ES_tradnl" dirty="0" smtClean="0"/>
              <a:t>Contenido de la </a:t>
            </a:r>
            <a:r>
              <a:rPr lang="es-ES_tradnl" dirty="0" err="1" smtClean="0"/>
              <a:t>slide</a:t>
            </a:r>
            <a:r>
              <a:rPr lang="es-ES_tradnl" dirty="0" smtClean="0"/>
              <a:t> en una columna de texto. </a:t>
            </a:r>
            <a:r>
              <a:rPr lang="es-ES_tradnl" dirty="0" err="1" smtClean="0"/>
              <a:t>Verdana</a:t>
            </a:r>
            <a:r>
              <a:rPr lang="es-ES_tradnl" dirty="0" smtClean="0"/>
              <a:t> 15pt.</a:t>
            </a:r>
          </a:p>
          <a:p>
            <a:pPr lvl="0"/>
            <a:endParaRPr lang="es-ES_tradnl" dirty="0" smtClean="0"/>
          </a:p>
          <a:p>
            <a:pPr marL="0" marR="0" lvl="0" indent="0" algn="l" defTabSz="342900" rtl="0" eaLnBrk="1" fontAlgn="auto" latinLnBrk="0" hangingPunct="1">
              <a:lnSpc>
                <a:spcPct val="100000"/>
              </a:lnSpc>
              <a:spcBef>
                <a:spcPct val="20000"/>
              </a:spcBef>
              <a:spcAft>
                <a:spcPts val="0"/>
              </a:spcAft>
              <a:buClrTx/>
              <a:buSzTx/>
              <a:buFont typeface="Arial"/>
              <a:buNone/>
              <a:tabLst/>
              <a:defRPr/>
            </a:pPr>
            <a:r>
              <a:rPr lang="es-ES_tradnl" dirty="0" smtClean="0"/>
              <a:t>Texto texto texto texto texto texto texto texto texto texto texto texto texto texto texto texto texto texto texto texto texto texto texto texto texto texto texto texto texto texto texto texto texto texto texto texto texto texto texto texto texto texto texto texto texto texto. </a:t>
            </a:r>
          </a:p>
          <a:p>
            <a:pPr marL="0" marR="0" lvl="0" indent="0" algn="l" defTabSz="342900" rtl="0" eaLnBrk="1" fontAlgn="auto" latinLnBrk="0" hangingPunct="1">
              <a:lnSpc>
                <a:spcPct val="100000"/>
              </a:lnSpc>
              <a:spcBef>
                <a:spcPct val="20000"/>
              </a:spcBef>
              <a:spcAft>
                <a:spcPts val="0"/>
              </a:spcAft>
              <a:buClrTx/>
              <a:buSzTx/>
              <a:buFont typeface="Arial"/>
              <a:buNone/>
              <a:tabLst/>
              <a:defRPr/>
            </a:pPr>
            <a:r>
              <a:rPr lang="es-ES_tradnl" dirty="0" smtClean="0"/>
              <a:t>  </a:t>
            </a:r>
          </a:p>
        </p:txBody>
      </p:sp>
      <p:sp>
        <p:nvSpPr>
          <p:cNvPr id="8" name="Marcador de contenido 12"/>
          <p:cNvSpPr>
            <a:spLocks noGrp="1"/>
          </p:cNvSpPr>
          <p:nvPr>
            <p:ph sz="quarter" idx="12" hasCustomPrompt="1"/>
          </p:nvPr>
        </p:nvSpPr>
        <p:spPr>
          <a:xfrm>
            <a:off x="406400" y="800101"/>
            <a:ext cx="8331200" cy="560685"/>
          </a:xfrm>
          <a:prstGeom prst="rect">
            <a:avLst/>
          </a:prstGeom>
        </p:spPr>
        <p:txBody>
          <a:bodyPr vert="horz"/>
          <a:lstStyle>
            <a:lvl1pPr marL="0" marR="0" indent="0" algn="l" defTabSz="342900" rtl="0" eaLnBrk="1" fontAlgn="auto" latinLnBrk="0" hangingPunct="1">
              <a:lnSpc>
                <a:spcPct val="100000"/>
              </a:lnSpc>
              <a:spcBef>
                <a:spcPct val="20000"/>
              </a:spcBef>
              <a:spcAft>
                <a:spcPts val="0"/>
              </a:spcAft>
              <a:buClrTx/>
              <a:buSzTx/>
              <a:buFont typeface="Arial"/>
              <a:buNone/>
              <a:tabLst/>
              <a:defRPr sz="1500" b="1" i="0" spc="0">
                <a:solidFill>
                  <a:schemeClr val="accent1"/>
                </a:solidFill>
                <a:latin typeface="Verdana"/>
              </a:defRPr>
            </a:lvl1pPr>
          </a:lstStyle>
          <a:p>
            <a:pPr lvl="0"/>
            <a:r>
              <a:rPr lang="es-ES" dirty="0" smtClean="0"/>
              <a:t>Titulo del capítulo/tema de la </a:t>
            </a:r>
            <a:r>
              <a:rPr lang="es-ES" dirty="0" err="1" smtClean="0"/>
              <a:t>diapo</a:t>
            </a:r>
            <a:r>
              <a:rPr lang="es-ES" dirty="0" smtClean="0"/>
              <a:t>. en máx. dos líneas. </a:t>
            </a:r>
            <a:r>
              <a:rPr lang="es-ES" dirty="0" err="1" smtClean="0"/>
              <a:t>Verdana</a:t>
            </a:r>
            <a:r>
              <a:rPr lang="es-ES" dirty="0" smtClean="0"/>
              <a:t> Negrita 20pt:</a:t>
            </a:r>
          </a:p>
          <a:p>
            <a:pPr lvl="0"/>
            <a:endParaRPr lang="es-ES" dirty="0" smtClean="0"/>
          </a:p>
        </p:txBody>
      </p:sp>
      <p:sp>
        <p:nvSpPr>
          <p:cNvPr id="9" name="Marcador de contenido 12"/>
          <p:cNvSpPr>
            <a:spLocks noGrp="1"/>
          </p:cNvSpPr>
          <p:nvPr>
            <p:ph sz="quarter" idx="13" hasCustomPrompt="1"/>
          </p:nvPr>
        </p:nvSpPr>
        <p:spPr>
          <a:xfrm>
            <a:off x="406400" y="1475088"/>
            <a:ext cx="8331200" cy="285134"/>
          </a:xfrm>
          <a:prstGeom prst="rect">
            <a:avLst/>
          </a:prstGeom>
        </p:spPr>
        <p:txBody>
          <a:bodyPr vert="horz"/>
          <a:lstStyle>
            <a:lvl1pPr marL="0" marR="0" indent="0" algn="l" defTabSz="342900" rtl="0" eaLnBrk="1" fontAlgn="auto" latinLnBrk="0" hangingPunct="1">
              <a:lnSpc>
                <a:spcPct val="100000"/>
              </a:lnSpc>
              <a:spcBef>
                <a:spcPct val="20000"/>
              </a:spcBef>
              <a:spcAft>
                <a:spcPts val="0"/>
              </a:spcAft>
              <a:buClrTx/>
              <a:buSzTx/>
              <a:buFont typeface="Arial"/>
              <a:buNone/>
              <a:tabLst/>
              <a:defRPr sz="1350" b="0" i="0" spc="0">
                <a:solidFill>
                  <a:schemeClr val="accent1"/>
                </a:solidFill>
                <a:latin typeface="Verdana"/>
              </a:defRPr>
            </a:lvl1pPr>
          </a:lstStyle>
          <a:p>
            <a:pPr lvl="0"/>
            <a:r>
              <a:rPr lang="es-ES" dirty="0" smtClean="0"/>
              <a:t>(Línea adicional) Subtema </a:t>
            </a:r>
            <a:r>
              <a:rPr lang="es-ES" dirty="0" err="1" smtClean="0"/>
              <a:t>Verdana</a:t>
            </a:r>
            <a:r>
              <a:rPr lang="es-ES" dirty="0" smtClean="0"/>
              <a:t> 18pt</a:t>
            </a:r>
          </a:p>
          <a:p>
            <a:pPr lvl="0"/>
            <a:endParaRPr lang="es-ES" dirty="0" smtClean="0"/>
          </a:p>
        </p:txBody>
      </p:sp>
      <p:pic>
        <p:nvPicPr>
          <p:cNvPr id="14" name="Picture 13" descr="Complemento-Logo-Gobierno-160x14p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6400" y="0"/>
            <a:ext cx="1549400" cy="101679"/>
          </a:xfrm>
          <a:prstGeom prst="rect">
            <a:avLst/>
          </a:prstGeom>
        </p:spPr>
      </p:pic>
    </p:spTree>
    <p:extLst>
      <p:ext uri="{BB962C8B-B14F-4D97-AF65-F5344CB8AC3E}">
        <p14:creationId xmlns:p14="http://schemas.microsoft.com/office/powerpoint/2010/main" val="408434678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4" name="Imagen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857889" y="0"/>
            <a:ext cx="5286111" cy="5143500"/>
          </a:xfrm>
          <a:prstGeom prst="rect">
            <a:avLst/>
          </a:prstGeom>
        </p:spPr>
      </p:pic>
      <p:pic>
        <p:nvPicPr>
          <p:cNvPr id="3" name="Imagen 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03200" y="251229"/>
            <a:ext cx="1841500" cy="1774537"/>
          </a:xfrm>
          <a:prstGeom prst="rect">
            <a:avLst/>
          </a:prstGeom>
        </p:spPr>
      </p:pic>
      <p:sp>
        <p:nvSpPr>
          <p:cNvPr id="11" name="Content Placeholder 11"/>
          <p:cNvSpPr>
            <a:spLocks noGrp="1"/>
          </p:cNvSpPr>
          <p:nvPr>
            <p:ph sz="quarter" idx="11" hasCustomPrompt="1"/>
          </p:nvPr>
        </p:nvSpPr>
        <p:spPr>
          <a:xfrm>
            <a:off x="2730500" y="1947131"/>
            <a:ext cx="5956300" cy="770659"/>
          </a:xfrm>
          <a:prstGeom prst="rect">
            <a:avLst/>
          </a:prstGeom>
        </p:spPr>
        <p:txBody>
          <a:bodyPr vert="horz"/>
          <a:lstStyle>
            <a:lvl1pPr marL="0" indent="0">
              <a:buNone/>
              <a:defRPr sz="2100" b="1" i="0">
                <a:solidFill>
                  <a:srgbClr val="4F81BD"/>
                </a:solidFill>
                <a:latin typeface="Verdana"/>
                <a:cs typeface="Verdana"/>
              </a:defRPr>
            </a:lvl1pPr>
          </a:lstStyle>
          <a:p>
            <a:r>
              <a:rPr lang="es-ES" dirty="0" smtClean="0"/>
              <a:t>Estilo portada presentación 1, </a:t>
            </a:r>
            <a:r>
              <a:rPr lang="es-ES" dirty="0" err="1" smtClean="0"/>
              <a:t>Verdana</a:t>
            </a:r>
            <a:r>
              <a:rPr lang="es-ES" dirty="0" smtClean="0"/>
              <a:t> Negrita 28pt</a:t>
            </a:r>
            <a:endParaRPr lang="es-ES" dirty="0"/>
          </a:p>
        </p:txBody>
      </p:sp>
      <p:sp>
        <p:nvSpPr>
          <p:cNvPr id="12" name="Content Placeholder 11"/>
          <p:cNvSpPr>
            <a:spLocks noGrp="1"/>
          </p:cNvSpPr>
          <p:nvPr>
            <p:ph sz="quarter" idx="12" hasCustomPrompt="1"/>
          </p:nvPr>
        </p:nvSpPr>
        <p:spPr>
          <a:xfrm>
            <a:off x="2730500" y="2717790"/>
            <a:ext cx="5956300" cy="770659"/>
          </a:xfrm>
          <a:prstGeom prst="rect">
            <a:avLst/>
          </a:prstGeom>
        </p:spPr>
        <p:txBody>
          <a:bodyPr vert="horz"/>
          <a:lstStyle>
            <a:lvl1pPr marL="0" indent="0">
              <a:buNone/>
              <a:defRPr sz="1350" b="0" i="0">
                <a:solidFill>
                  <a:srgbClr val="4F81BD"/>
                </a:solidFill>
                <a:latin typeface="Verdana"/>
                <a:cs typeface="Verdana"/>
              </a:defRPr>
            </a:lvl1pPr>
          </a:lstStyle>
          <a:p>
            <a:r>
              <a:rPr lang="es-ES" dirty="0" smtClean="0">
                <a:solidFill>
                  <a:schemeClr val="accent1"/>
                </a:solidFill>
              </a:rPr>
              <a:t>(Línea adicional) Subtema </a:t>
            </a:r>
            <a:r>
              <a:rPr lang="es-ES" dirty="0" err="1" smtClean="0">
                <a:solidFill>
                  <a:schemeClr val="accent1"/>
                </a:solidFill>
              </a:rPr>
              <a:t>Verdana</a:t>
            </a:r>
            <a:r>
              <a:rPr lang="es-ES" dirty="0" smtClean="0">
                <a:solidFill>
                  <a:schemeClr val="accent1"/>
                </a:solidFill>
              </a:rPr>
              <a:t> 18pt</a:t>
            </a:r>
          </a:p>
        </p:txBody>
      </p:sp>
      <p:pic>
        <p:nvPicPr>
          <p:cNvPr id="13" name="Imagen 12"/>
          <p:cNvPicPr>
            <a:picLocks noChangeAspect="1"/>
          </p:cNvPicPr>
          <p:nvPr userDrawn="1"/>
        </p:nvPicPr>
        <p:blipFill rotWithShape="1">
          <a:blip r:embed="rId4">
            <a:extLst>
              <a:ext uri="{28A0092B-C50C-407E-A947-70E740481C1C}">
                <a14:useLocalDpi xmlns:a14="http://schemas.microsoft.com/office/drawing/2010/main" val="0"/>
              </a:ext>
            </a:extLst>
          </a:blip>
          <a:srcRect t="3612" b="3978"/>
          <a:stretch/>
        </p:blipFill>
        <p:spPr>
          <a:xfrm>
            <a:off x="363549" y="3783147"/>
            <a:ext cx="1520801" cy="1373605"/>
          </a:xfrm>
          <a:prstGeom prst="rect">
            <a:avLst/>
          </a:prstGeom>
        </p:spPr>
      </p:pic>
    </p:spTree>
    <p:extLst>
      <p:ext uri="{BB962C8B-B14F-4D97-AF65-F5344CB8AC3E}">
        <p14:creationId xmlns:p14="http://schemas.microsoft.com/office/powerpoint/2010/main" val="513380684"/>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Marcador de imágenes prediseñadas 9"/>
          <p:cNvSpPr>
            <a:spLocks noGrp="1"/>
          </p:cNvSpPr>
          <p:nvPr>
            <p:ph type="clipArt" sz="quarter" idx="10" hasCustomPrompt="1"/>
          </p:nvPr>
        </p:nvSpPr>
        <p:spPr>
          <a:xfrm>
            <a:off x="0" y="0"/>
            <a:ext cx="2781300" cy="5143500"/>
          </a:xfrm>
          <a:prstGeom prst="rect">
            <a:avLst/>
          </a:prstGeom>
        </p:spPr>
        <p:txBody>
          <a:bodyPr vert="horz"/>
          <a:lstStyle>
            <a:lvl1pPr marL="0" indent="0">
              <a:buNone/>
              <a:defRPr sz="1500">
                <a:solidFill>
                  <a:schemeClr val="bg1"/>
                </a:solidFill>
                <a:latin typeface="gobCL"/>
                <a:cs typeface="gobCL"/>
              </a:defRPr>
            </a:lvl1pPr>
          </a:lstStyle>
          <a:p>
            <a:r>
              <a:rPr lang="es-ES" dirty="0" smtClean="0"/>
              <a:t>Imagen referencial</a:t>
            </a:r>
            <a:endParaRPr lang="es-ES" dirty="0"/>
          </a:p>
        </p:txBody>
      </p:sp>
      <p:sp>
        <p:nvSpPr>
          <p:cNvPr id="8" name="Rectangle 7"/>
          <p:cNvSpPr/>
          <p:nvPr userDrawn="1"/>
        </p:nvSpPr>
        <p:spPr>
          <a:xfrm>
            <a:off x="93742" y="118676"/>
            <a:ext cx="2687558" cy="369332"/>
          </a:xfrm>
          <a:prstGeom prst="rect">
            <a:avLst/>
          </a:prstGeom>
        </p:spPr>
        <p:txBody>
          <a:bodyPr wrap="square">
            <a:spAutoFit/>
          </a:bodyPr>
          <a:lstStyle/>
          <a:p>
            <a:r>
              <a:rPr lang="es-ES" sz="1800" dirty="0" smtClean="0">
                <a:solidFill>
                  <a:schemeClr val="bg1">
                    <a:lumMod val="75000"/>
                  </a:schemeClr>
                </a:solidFill>
              </a:rPr>
              <a:t>Imagen Referencial</a:t>
            </a:r>
            <a:endParaRPr lang="es-ES" sz="1800" dirty="0">
              <a:solidFill>
                <a:schemeClr val="bg1">
                  <a:lumMod val="75000"/>
                </a:schemeClr>
              </a:solidFill>
            </a:endParaRPr>
          </a:p>
        </p:txBody>
      </p:sp>
      <p:sp>
        <p:nvSpPr>
          <p:cNvPr id="12" name="Content Placeholder 11"/>
          <p:cNvSpPr>
            <a:spLocks noGrp="1"/>
          </p:cNvSpPr>
          <p:nvPr>
            <p:ph sz="quarter" idx="11" hasCustomPrompt="1"/>
          </p:nvPr>
        </p:nvSpPr>
        <p:spPr>
          <a:xfrm>
            <a:off x="3187700" y="1936866"/>
            <a:ext cx="5956300" cy="770659"/>
          </a:xfrm>
          <a:prstGeom prst="rect">
            <a:avLst/>
          </a:prstGeom>
        </p:spPr>
        <p:txBody>
          <a:bodyPr vert="horz"/>
          <a:lstStyle>
            <a:lvl1pPr marL="0" indent="0">
              <a:buNone/>
              <a:defRPr sz="2100" b="1" i="0">
                <a:solidFill>
                  <a:srgbClr val="4F81BD"/>
                </a:solidFill>
                <a:latin typeface="Verdana"/>
                <a:cs typeface="Verdana"/>
              </a:defRPr>
            </a:lvl1pPr>
          </a:lstStyle>
          <a:p>
            <a:r>
              <a:rPr lang="es-ES" dirty="0" smtClean="0"/>
              <a:t>Estilo portada presentación 1, </a:t>
            </a:r>
            <a:r>
              <a:rPr lang="es-ES" dirty="0" err="1" smtClean="0"/>
              <a:t>Verdana</a:t>
            </a:r>
            <a:r>
              <a:rPr lang="es-ES" dirty="0" smtClean="0"/>
              <a:t> Negrita 28pt</a:t>
            </a:r>
            <a:endParaRPr lang="es-ES" dirty="0"/>
          </a:p>
        </p:txBody>
      </p:sp>
      <p:sp>
        <p:nvSpPr>
          <p:cNvPr id="13" name="Content Placeholder 11"/>
          <p:cNvSpPr>
            <a:spLocks noGrp="1"/>
          </p:cNvSpPr>
          <p:nvPr>
            <p:ph sz="quarter" idx="12" hasCustomPrompt="1"/>
          </p:nvPr>
        </p:nvSpPr>
        <p:spPr>
          <a:xfrm>
            <a:off x="3187700" y="2717790"/>
            <a:ext cx="5956300" cy="770659"/>
          </a:xfrm>
          <a:prstGeom prst="rect">
            <a:avLst/>
          </a:prstGeom>
        </p:spPr>
        <p:txBody>
          <a:bodyPr vert="horz"/>
          <a:lstStyle>
            <a:lvl1pPr marL="0" indent="0">
              <a:buNone/>
              <a:defRPr sz="1350" b="0" i="0">
                <a:solidFill>
                  <a:srgbClr val="4F81BD"/>
                </a:solidFill>
                <a:latin typeface="Verdana"/>
                <a:cs typeface="Verdana"/>
              </a:defRPr>
            </a:lvl1pPr>
          </a:lstStyle>
          <a:p>
            <a:r>
              <a:rPr lang="es-ES" dirty="0" smtClean="0">
                <a:solidFill>
                  <a:schemeClr val="accent1"/>
                </a:solidFill>
              </a:rPr>
              <a:t>(Línea adicional) Subtema </a:t>
            </a:r>
            <a:r>
              <a:rPr lang="es-ES" dirty="0" err="1" smtClean="0">
                <a:solidFill>
                  <a:schemeClr val="accent1"/>
                </a:solidFill>
              </a:rPr>
              <a:t>Verdana</a:t>
            </a:r>
            <a:r>
              <a:rPr lang="es-ES" dirty="0" smtClean="0">
                <a:solidFill>
                  <a:schemeClr val="accent1"/>
                </a:solidFill>
              </a:rPr>
              <a:t> 18pt</a:t>
            </a:r>
          </a:p>
        </p:txBody>
      </p:sp>
    </p:spTree>
    <p:extLst>
      <p:ext uri="{BB962C8B-B14F-4D97-AF65-F5344CB8AC3E}">
        <p14:creationId xmlns:p14="http://schemas.microsoft.com/office/powerpoint/2010/main" val="273786280"/>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7" name="Marcador de imágenes prediseñadas 9"/>
          <p:cNvSpPr>
            <a:spLocks noGrp="1"/>
          </p:cNvSpPr>
          <p:nvPr>
            <p:ph type="clipArt" sz="quarter" idx="10" hasCustomPrompt="1"/>
          </p:nvPr>
        </p:nvSpPr>
        <p:spPr>
          <a:xfrm>
            <a:off x="0" y="0"/>
            <a:ext cx="2781300" cy="5143500"/>
          </a:xfrm>
          <a:prstGeom prst="rect">
            <a:avLst/>
          </a:prstGeom>
        </p:spPr>
        <p:txBody>
          <a:bodyPr vert="horz"/>
          <a:lstStyle>
            <a:lvl1pPr marL="0" indent="0">
              <a:buNone/>
              <a:defRPr sz="1500">
                <a:solidFill>
                  <a:schemeClr val="bg1"/>
                </a:solidFill>
                <a:latin typeface="gobCL"/>
                <a:cs typeface="gobCL"/>
              </a:defRPr>
            </a:lvl1pPr>
          </a:lstStyle>
          <a:p>
            <a:r>
              <a:rPr lang="es-ES" dirty="0" smtClean="0"/>
              <a:t>Imagen referencial</a:t>
            </a:r>
            <a:endParaRPr lang="es-ES" dirty="0"/>
          </a:p>
        </p:txBody>
      </p:sp>
      <p:sp>
        <p:nvSpPr>
          <p:cNvPr id="8" name="Rectangle 7"/>
          <p:cNvSpPr/>
          <p:nvPr userDrawn="1"/>
        </p:nvSpPr>
        <p:spPr>
          <a:xfrm>
            <a:off x="93742" y="118676"/>
            <a:ext cx="2687558" cy="369332"/>
          </a:xfrm>
          <a:prstGeom prst="rect">
            <a:avLst/>
          </a:prstGeom>
        </p:spPr>
        <p:txBody>
          <a:bodyPr wrap="square">
            <a:spAutoFit/>
          </a:bodyPr>
          <a:lstStyle/>
          <a:p>
            <a:r>
              <a:rPr lang="es-ES" sz="1800" dirty="0" smtClean="0">
                <a:solidFill>
                  <a:schemeClr val="bg1">
                    <a:lumMod val="75000"/>
                  </a:schemeClr>
                </a:solidFill>
              </a:rPr>
              <a:t>Imagen Referencial</a:t>
            </a:r>
            <a:endParaRPr lang="es-ES" sz="1800" dirty="0">
              <a:solidFill>
                <a:schemeClr val="bg1">
                  <a:lumMod val="75000"/>
                </a:schemeClr>
              </a:solidFill>
            </a:endParaRPr>
          </a:p>
        </p:txBody>
      </p:sp>
      <p:sp>
        <p:nvSpPr>
          <p:cNvPr id="6" name="Content Placeholder 11"/>
          <p:cNvSpPr>
            <a:spLocks noGrp="1"/>
          </p:cNvSpPr>
          <p:nvPr>
            <p:ph sz="quarter" idx="11" hasCustomPrompt="1"/>
          </p:nvPr>
        </p:nvSpPr>
        <p:spPr>
          <a:xfrm>
            <a:off x="3187700" y="1936866"/>
            <a:ext cx="5956300" cy="770659"/>
          </a:xfrm>
          <a:prstGeom prst="rect">
            <a:avLst/>
          </a:prstGeom>
        </p:spPr>
        <p:txBody>
          <a:bodyPr vert="horz"/>
          <a:lstStyle>
            <a:lvl1pPr marL="0" indent="0">
              <a:buNone/>
              <a:defRPr sz="2100" b="1" i="0">
                <a:solidFill>
                  <a:srgbClr val="4F81BD"/>
                </a:solidFill>
                <a:latin typeface="Verdana"/>
                <a:cs typeface="Verdana"/>
              </a:defRPr>
            </a:lvl1pPr>
          </a:lstStyle>
          <a:p>
            <a:r>
              <a:rPr lang="es-ES" dirty="0" smtClean="0"/>
              <a:t>Estilo portada presentación 1, </a:t>
            </a:r>
            <a:r>
              <a:rPr lang="es-ES" dirty="0" err="1" smtClean="0"/>
              <a:t>Verdana</a:t>
            </a:r>
            <a:r>
              <a:rPr lang="es-ES" dirty="0" smtClean="0"/>
              <a:t> Negrita 28pt</a:t>
            </a:r>
            <a:endParaRPr lang="es-ES" dirty="0"/>
          </a:p>
        </p:txBody>
      </p:sp>
      <p:sp>
        <p:nvSpPr>
          <p:cNvPr id="11" name="Content Placeholder 11"/>
          <p:cNvSpPr>
            <a:spLocks noGrp="1"/>
          </p:cNvSpPr>
          <p:nvPr>
            <p:ph sz="quarter" idx="12" hasCustomPrompt="1"/>
          </p:nvPr>
        </p:nvSpPr>
        <p:spPr>
          <a:xfrm>
            <a:off x="3187700" y="2717790"/>
            <a:ext cx="5956300" cy="770659"/>
          </a:xfrm>
          <a:prstGeom prst="rect">
            <a:avLst/>
          </a:prstGeom>
        </p:spPr>
        <p:txBody>
          <a:bodyPr vert="horz"/>
          <a:lstStyle>
            <a:lvl1pPr marL="0" indent="0">
              <a:buNone/>
              <a:defRPr sz="1350" b="0" i="0">
                <a:solidFill>
                  <a:srgbClr val="4F81BD"/>
                </a:solidFill>
                <a:latin typeface="Verdana"/>
                <a:cs typeface="Verdana"/>
              </a:defRPr>
            </a:lvl1pPr>
          </a:lstStyle>
          <a:p>
            <a:r>
              <a:rPr lang="es-ES" dirty="0" smtClean="0">
                <a:solidFill>
                  <a:schemeClr val="accent1"/>
                </a:solidFill>
              </a:rPr>
              <a:t>(Línea adicional) Subtema </a:t>
            </a:r>
            <a:r>
              <a:rPr lang="es-ES" dirty="0" err="1" smtClean="0">
                <a:solidFill>
                  <a:schemeClr val="accent1"/>
                </a:solidFill>
              </a:rPr>
              <a:t>Verdana</a:t>
            </a:r>
            <a:r>
              <a:rPr lang="es-ES" dirty="0" smtClean="0">
                <a:solidFill>
                  <a:schemeClr val="accent1"/>
                </a:solidFill>
              </a:rPr>
              <a:t> 18pt</a:t>
            </a:r>
          </a:p>
        </p:txBody>
      </p:sp>
    </p:spTree>
    <p:extLst>
      <p:ext uri="{BB962C8B-B14F-4D97-AF65-F5344CB8AC3E}">
        <p14:creationId xmlns:p14="http://schemas.microsoft.com/office/powerpoint/2010/main" val="2113017669"/>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6" name="Content Placeholder 11"/>
          <p:cNvSpPr>
            <a:spLocks noGrp="1"/>
          </p:cNvSpPr>
          <p:nvPr>
            <p:ph sz="quarter" idx="11" hasCustomPrompt="1"/>
          </p:nvPr>
        </p:nvSpPr>
        <p:spPr>
          <a:xfrm>
            <a:off x="3187700" y="1936866"/>
            <a:ext cx="5956300" cy="770659"/>
          </a:xfrm>
          <a:prstGeom prst="rect">
            <a:avLst/>
          </a:prstGeom>
        </p:spPr>
        <p:txBody>
          <a:bodyPr vert="horz"/>
          <a:lstStyle>
            <a:lvl1pPr marL="0" indent="0">
              <a:buNone/>
              <a:defRPr sz="2100" b="1" i="0">
                <a:solidFill>
                  <a:srgbClr val="4F81BD"/>
                </a:solidFill>
                <a:latin typeface="Verdana"/>
                <a:cs typeface="Verdana"/>
              </a:defRPr>
            </a:lvl1pPr>
          </a:lstStyle>
          <a:p>
            <a:r>
              <a:rPr lang="es-ES" dirty="0" smtClean="0"/>
              <a:t>Estilo portada presentación 1, </a:t>
            </a:r>
            <a:r>
              <a:rPr lang="es-ES" dirty="0" err="1" smtClean="0"/>
              <a:t>Verdana</a:t>
            </a:r>
            <a:r>
              <a:rPr lang="es-ES" dirty="0" smtClean="0"/>
              <a:t> Negrita 28pt</a:t>
            </a:r>
            <a:endParaRPr lang="es-ES" dirty="0"/>
          </a:p>
        </p:txBody>
      </p:sp>
      <p:sp>
        <p:nvSpPr>
          <p:cNvPr id="11" name="Content Placeholder 11"/>
          <p:cNvSpPr>
            <a:spLocks noGrp="1"/>
          </p:cNvSpPr>
          <p:nvPr>
            <p:ph sz="quarter" idx="12" hasCustomPrompt="1"/>
          </p:nvPr>
        </p:nvSpPr>
        <p:spPr>
          <a:xfrm>
            <a:off x="3187700" y="2717790"/>
            <a:ext cx="5956300" cy="770659"/>
          </a:xfrm>
          <a:prstGeom prst="rect">
            <a:avLst/>
          </a:prstGeom>
        </p:spPr>
        <p:txBody>
          <a:bodyPr vert="horz"/>
          <a:lstStyle>
            <a:lvl1pPr marL="0" indent="0">
              <a:buNone/>
              <a:defRPr sz="1350" b="0" i="0">
                <a:solidFill>
                  <a:srgbClr val="4F81BD"/>
                </a:solidFill>
                <a:latin typeface="Verdana"/>
                <a:cs typeface="Verdana"/>
              </a:defRPr>
            </a:lvl1pPr>
          </a:lstStyle>
          <a:p>
            <a:r>
              <a:rPr lang="es-ES" dirty="0" smtClean="0">
                <a:solidFill>
                  <a:schemeClr val="accent1"/>
                </a:solidFill>
              </a:rPr>
              <a:t>(Línea adicional) Subtema </a:t>
            </a:r>
            <a:r>
              <a:rPr lang="es-ES" dirty="0" err="1" smtClean="0">
                <a:solidFill>
                  <a:schemeClr val="accent1"/>
                </a:solidFill>
              </a:rPr>
              <a:t>Verdana</a:t>
            </a:r>
            <a:r>
              <a:rPr lang="es-ES" dirty="0" smtClean="0">
                <a:solidFill>
                  <a:schemeClr val="accent1"/>
                </a:solidFill>
              </a:rPr>
              <a:t> 18pt</a:t>
            </a:r>
          </a:p>
        </p:txBody>
      </p:sp>
    </p:spTree>
    <p:extLst>
      <p:ext uri="{BB962C8B-B14F-4D97-AF65-F5344CB8AC3E}">
        <p14:creationId xmlns:p14="http://schemas.microsoft.com/office/powerpoint/2010/main" val="254601360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1" name="Marcador de texto 2"/>
          <p:cNvSpPr>
            <a:spLocks noGrp="1"/>
          </p:cNvSpPr>
          <p:nvPr>
            <p:ph idx="1" hasCustomPrompt="1"/>
          </p:nvPr>
        </p:nvSpPr>
        <p:spPr>
          <a:xfrm>
            <a:off x="406400" y="2080260"/>
            <a:ext cx="4033520" cy="2531371"/>
          </a:xfrm>
          <a:prstGeom prst="rect">
            <a:avLst/>
          </a:prstGeom>
        </p:spPr>
        <p:txBody>
          <a:bodyPr vert="horz" lIns="91440" tIns="45720" rIns="91440" bIns="45720" rtlCol="0">
            <a:normAutofit/>
          </a:bodyPr>
          <a:lstStyle>
            <a:lvl1pPr marL="0" marR="0" indent="0" algn="l" defTabSz="342900" rtl="0" eaLnBrk="1" fontAlgn="auto" latinLnBrk="0" hangingPunct="1">
              <a:lnSpc>
                <a:spcPct val="100000"/>
              </a:lnSpc>
              <a:spcBef>
                <a:spcPct val="20000"/>
              </a:spcBef>
              <a:spcAft>
                <a:spcPts val="0"/>
              </a:spcAft>
              <a:buClrTx/>
              <a:buSzTx/>
              <a:buFont typeface="Arial"/>
              <a:buNone/>
              <a:tabLst/>
              <a:defRPr sz="1125" baseline="0">
                <a:solidFill>
                  <a:schemeClr val="tx1">
                    <a:lumMod val="75000"/>
                    <a:lumOff val="25000"/>
                  </a:schemeClr>
                </a:solidFill>
                <a:latin typeface="Verdana"/>
                <a:cs typeface="Verdana"/>
              </a:defRPr>
            </a:lvl1pPr>
            <a:lvl2pPr>
              <a:defRPr sz="1350">
                <a:solidFill>
                  <a:schemeClr val="bg1"/>
                </a:solidFill>
                <a:latin typeface="gobCL"/>
                <a:cs typeface="gobCL"/>
              </a:defRPr>
            </a:lvl2pPr>
            <a:lvl3pPr>
              <a:defRPr sz="1350">
                <a:solidFill>
                  <a:schemeClr val="bg1"/>
                </a:solidFill>
                <a:latin typeface="gobCL"/>
                <a:cs typeface="gobCL"/>
              </a:defRPr>
            </a:lvl3pPr>
          </a:lstStyle>
          <a:p>
            <a:pPr lvl="0"/>
            <a:r>
              <a:rPr lang="es-ES_tradnl" dirty="0" smtClean="0"/>
              <a:t>Contenido de la </a:t>
            </a:r>
            <a:r>
              <a:rPr lang="es-ES_tradnl" dirty="0" err="1" smtClean="0"/>
              <a:t>slide</a:t>
            </a:r>
            <a:r>
              <a:rPr lang="es-ES_tradnl" dirty="0" smtClean="0"/>
              <a:t> en una columna de texto. </a:t>
            </a:r>
            <a:r>
              <a:rPr lang="es-ES_tradnl" dirty="0" err="1" smtClean="0"/>
              <a:t>Verdana</a:t>
            </a:r>
            <a:r>
              <a:rPr lang="es-ES_tradnl" dirty="0" smtClean="0"/>
              <a:t> 15pt.</a:t>
            </a:r>
          </a:p>
          <a:p>
            <a:pPr lvl="0"/>
            <a:endParaRPr lang="es-ES_tradnl" dirty="0" smtClean="0"/>
          </a:p>
          <a:p>
            <a:pPr marL="0" marR="0" lvl="0" indent="0" algn="l" defTabSz="342900" rtl="0" eaLnBrk="1" fontAlgn="auto" latinLnBrk="0" hangingPunct="1">
              <a:lnSpc>
                <a:spcPct val="100000"/>
              </a:lnSpc>
              <a:spcBef>
                <a:spcPct val="20000"/>
              </a:spcBef>
              <a:spcAft>
                <a:spcPts val="0"/>
              </a:spcAft>
              <a:buClrTx/>
              <a:buSzTx/>
              <a:buFont typeface="Arial"/>
              <a:buNone/>
              <a:tabLst/>
              <a:defRPr/>
            </a:pPr>
            <a:r>
              <a:rPr lang="es-ES_tradnl" dirty="0" smtClean="0"/>
              <a:t>Texto texto texto texto texto texto texto texto texto texto texto texto texto texto texto texto texto texto texto texto texto texto texto texto texto texto texto texto texto texto texto texto texto texto texto texto texto texto texto texto texto texto texto texto texto texto. </a:t>
            </a:r>
          </a:p>
          <a:p>
            <a:pPr marL="0" marR="0" lvl="0" indent="0" algn="l" defTabSz="342900" rtl="0" eaLnBrk="1" fontAlgn="auto" latinLnBrk="0" hangingPunct="1">
              <a:lnSpc>
                <a:spcPct val="100000"/>
              </a:lnSpc>
              <a:spcBef>
                <a:spcPct val="20000"/>
              </a:spcBef>
              <a:spcAft>
                <a:spcPts val="0"/>
              </a:spcAft>
              <a:buClrTx/>
              <a:buSzTx/>
              <a:buFont typeface="Arial"/>
              <a:buNone/>
              <a:tabLst/>
              <a:defRPr/>
            </a:pPr>
            <a:r>
              <a:rPr lang="es-ES_tradnl" dirty="0" smtClean="0"/>
              <a:t>  </a:t>
            </a:r>
          </a:p>
        </p:txBody>
      </p:sp>
      <p:sp>
        <p:nvSpPr>
          <p:cNvPr id="12" name="Marcador de contenido 12"/>
          <p:cNvSpPr>
            <a:spLocks noGrp="1"/>
          </p:cNvSpPr>
          <p:nvPr>
            <p:ph sz="quarter" idx="12" hasCustomPrompt="1"/>
          </p:nvPr>
        </p:nvSpPr>
        <p:spPr>
          <a:xfrm>
            <a:off x="406400" y="800101"/>
            <a:ext cx="8331200" cy="560685"/>
          </a:xfrm>
          <a:prstGeom prst="rect">
            <a:avLst/>
          </a:prstGeom>
        </p:spPr>
        <p:txBody>
          <a:bodyPr vert="horz"/>
          <a:lstStyle>
            <a:lvl1pPr marL="0" marR="0" indent="0" algn="l" defTabSz="342900" rtl="0" eaLnBrk="1" fontAlgn="auto" latinLnBrk="0" hangingPunct="1">
              <a:lnSpc>
                <a:spcPct val="100000"/>
              </a:lnSpc>
              <a:spcBef>
                <a:spcPct val="20000"/>
              </a:spcBef>
              <a:spcAft>
                <a:spcPts val="0"/>
              </a:spcAft>
              <a:buClrTx/>
              <a:buSzTx/>
              <a:buFont typeface="Arial"/>
              <a:buNone/>
              <a:tabLst/>
              <a:defRPr sz="1500" b="1" i="0" spc="0">
                <a:solidFill>
                  <a:schemeClr val="accent1"/>
                </a:solidFill>
                <a:latin typeface="Verdana"/>
              </a:defRPr>
            </a:lvl1pPr>
          </a:lstStyle>
          <a:p>
            <a:pPr lvl="0"/>
            <a:r>
              <a:rPr lang="es-ES" dirty="0" smtClean="0"/>
              <a:t>Titulo del capítulo/tema de la </a:t>
            </a:r>
            <a:r>
              <a:rPr lang="es-ES" dirty="0" err="1" smtClean="0"/>
              <a:t>diapo</a:t>
            </a:r>
            <a:r>
              <a:rPr lang="es-ES" dirty="0" smtClean="0"/>
              <a:t>. en máx. dos líneas. </a:t>
            </a:r>
            <a:r>
              <a:rPr lang="es-ES" dirty="0" err="1" smtClean="0"/>
              <a:t>Verdana</a:t>
            </a:r>
            <a:r>
              <a:rPr lang="es-ES" dirty="0" smtClean="0"/>
              <a:t> Negrita 20pt:</a:t>
            </a:r>
          </a:p>
          <a:p>
            <a:pPr lvl="0"/>
            <a:endParaRPr lang="es-ES" dirty="0" smtClean="0"/>
          </a:p>
        </p:txBody>
      </p:sp>
      <p:sp>
        <p:nvSpPr>
          <p:cNvPr id="13" name="Marcador de contenido 12"/>
          <p:cNvSpPr>
            <a:spLocks noGrp="1"/>
          </p:cNvSpPr>
          <p:nvPr>
            <p:ph sz="quarter" idx="13" hasCustomPrompt="1"/>
          </p:nvPr>
        </p:nvSpPr>
        <p:spPr>
          <a:xfrm>
            <a:off x="406400" y="1475088"/>
            <a:ext cx="8331200" cy="285134"/>
          </a:xfrm>
          <a:prstGeom prst="rect">
            <a:avLst/>
          </a:prstGeom>
        </p:spPr>
        <p:txBody>
          <a:bodyPr vert="horz"/>
          <a:lstStyle>
            <a:lvl1pPr marL="0" marR="0" indent="0" algn="l" defTabSz="342900" rtl="0" eaLnBrk="1" fontAlgn="auto" latinLnBrk="0" hangingPunct="1">
              <a:lnSpc>
                <a:spcPct val="100000"/>
              </a:lnSpc>
              <a:spcBef>
                <a:spcPct val="20000"/>
              </a:spcBef>
              <a:spcAft>
                <a:spcPts val="0"/>
              </a:spcAft>
              <a:buClrTx/>
              <a:buSzTx/>
              <a:buFont typeface="Arial"/>
              <a:buNone/>
              <a:tabLst/>
              <a:defRPr sz="1350" b="0" i="0" spc="0">
                <a:solidFill>
                  <a:schemeClr val="accent1"/>
                </a:solidFill>
                <a:latin typeface="Verdana"/>
              </a:defRPr>
            </a:lvl1pPr>
          </a:lstStyle>
          <a:p>
            <a:pPr lvl="0"/>
            <a:r>
              <a:rPr lang="es-ES" dirty="0" smtClean="0"/>
              <a:t>(Línea adicional) Subtema </a:t>
            </a:r>
            <a:r>
              <a:rPr lang="es-ES" dirty="0" err="1" smtClean="0"/>
              <a:t>Verdana</a:t>
            </a:r>
            <a:r>
              <a:rPr lang="es-ES" dirty="0" smtClean="0"/>
              <a:t> 18pt</a:t>
            </a:r>
          </a:p>
          <a:p>
            <a:pPr lvl="0"/>
            <a:endParaRPr lang="es-ES" dirty="0" smtClean="0"/>
          </a:p>
        </p:txBody>
      </p:sp>
      <p:sp>
        <p:nvSpPr>
          <p:cNvPr id="15" name="Marcador de texto 2"/>
          <p:cNvSpPr>
            <a:spLocks noGrp="1"/>
          </p:cNvSpPr>
          <p:nvPr>
            <p:ph idx="14" hasCustomPrompt="1"/>
          </p:nvPr>
        </p:nvSpPr>
        <p:spPr>
          <a:xfrm>
            <a:off x="4704080" y="2080260"/>
            <a:ext cx="4033520" cy="2531371"/>
          </a:xfrm>
          <a:prstGeom prst="rect">
            <a:avLst/>
          </a:prstGeom>
        </p:spPr>
        <p:txBody>
          <a:bodyPr vert="horz" lIns="91440" tIns="45720" rIns="91440" bIns="45720" rtlCol="0">
            <a:normAutofit/>
          </a:bodyPr>
          <a:lstStyle>
            <a:lvl1pPr marL="0" marR="0" indent="0" algn="l" defTabSz="342900" rtl="0" eaLnBrk="1" fontAlgn="auto" latinLnBrk="0" hangingPunct="1">
              <a:lnSpc>
                <a:spcPct val="100000"/>
              </a:lnSpc>
              <a:spcBef>
                <a:spcPct val="20000"/>
              </a:spcBef>
              <a:spcAft>
                <a:spcPts val="0"/>
              </a:spcAft>
              <a:buClrTx/>
              <a:buSzTx/>
              <a:buFont typeface="Arial"/>
              <a:buNone/>
              <a:tabLst/>
              <a:defRPr sz="1125" baseline="0">
                <a:solidFill>
                  <a:schemeClr val="tx1">
                    <a:lumMod val="75000"/>
                    <a:lumOff val="25000"/>
                  </a:schemeClr>
                </a:solidFill>
                <a:latin typeface="Verdana"/>
                <a:cs typeface="Verdana"/>
              </a:defRPr>
            </a:lvl1pPr>
            <a:lvl2pPr>
              <a:defRPr sz="1350">
                <a:solidFill>
                  <a:schemeClr val="bg1"/>
                </a:solidFill>
                <a:latin typeface="gobCL"/>
                <a:cs typeface="gobCL"/>
              </a:defRPr>
            </a:lvl2pPr>
            <a:lvl3pPr>
              <a:defRPr sz="1350">
                <a:solidFill>
                  <a:schemeClr val="bg1"/>
                </a:solidFill>
                <a:latin typeface="gobCL"/>
                <a:cs typeface="gobCL"/>
              </a:defRPr>
            </a:lvl3pPr>
          </a:lstStyle>
          <a:p>
            <a:pPr lvl="0"/>
            <a:r>
              <a:rPr lang="es-ES_tradnl" dirty="0" smtClean="0"/>
              <a:t>Contenido de la </a:t>
            </a:r>
            <a:r>
              <a:rPr lang="es-ES_tradnl" dirty="0" err="1" smtClean="0"/>
              <a:t>slide</a:t>
            </a:r>
            <a:r>
              <a:rPr lang="es-ES_tradnl" dirty="0" smtClean="0"/>
              <a:t> en una columna de texto. </a:t>
            </a:r>
            <a:r>
              <a:rPr lang="es-ES_tradnl" dirty="0" err="1" smtClean="0"/>
              <a:t>Verdana</a:t>
            </a:r>
            <a:r>
              <a:rPr lang="es-ES_tradnl" dirty="0" smtClean="0"/>
              <a:t> 15pt.</a:t>
            </a:r>
          </a:p>
          <a:p>
            <a:pPr lvl="0"/>
            <a:endParaRPr lang="es-ES_tradnl" dirty="0" smtClean="0"/>
          </a:p>
          <a:p>
            <a:pPr marL="0" marR="0" lvl="0" indent="0" algn="l" defTabSz="342900" rtl="0" eaLnBrk="1" fontAlgn="auto" latinLnBrk="0" hangingPunct="1">
              <a:lnSpc>
                <a:spcPct val="100000"/>
              </a:lnSpc>
              <a:spcBef>
                <a:spcPct val="20000"/>
              </a:spcBef>
              <a:spcAft>
                <a:spcPts val="0"/>
              </a:spcAft>
              <a:buClrTx/>
              <a:buSzTx/>
              <a:buFont typeface="Arial"/>
              <a:buNone/>
              <a:tabLst/>
              <a:defRPr/>
            </a:pPr>
            <a:r>
              <a:rPr lang="es-ES_tradnl" dirty="0" smtClean="0"/>
              <a:t>Texto texto texto texto texto texto texto texto texto texto texto texto texto texto texto texto texto texto texto texto texto texto texto texto texto texto texto texto texto texto texto texto texto texto texto texto texto texto texto texto texto texto texto texto texto texto. </a:t>
            </a:r>
          </a:p>
          <a:p>
            <a:pPr marL="0" marR="0" lvl="0" indent="0" algn="l" defTabSz="342900" rtl="0" eaLnBrk="1" fontAlgn="auto" latinLnBrk="0" hangingPunct="1">
              <a:lnSpc>
                <a:spcPct val="100000"/>
              </a:lnSpc>
              <a:spcBef>
                <a:spcPct val="20000"/>
              </a:spcBef>
              <a:spcAft>
                <a:spcPts val="0"/>
              </a:spcAft>
              <a:buClrTx/>
              <a:buSzTx/>
              <a:buFont typeface="Arial"/>
              <a:buNone/>
              <a:tabLst/>
              <a:defRPr/>
            </a:pPr>
            <a:r>
              <a:rPr lang="es-ES_tradnl" dirty="0" smtClean="0"/>
              <a:t>  </a:t>
            </a:r>
          </a:p>
        </p:txBody>
      </p:sp>
      <p:pic>
        <p:nvPicPr>
          <p:cNvPr id="8" name="Picture 13" descr="Complemento-Logo-Gobierno-160x14p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6400" y="0"/>
            <a:ext cx="1549400" cy="101679"/>
          </a:xfrm>
          <a:prstGeom prst="rect">
            <a:avLst/>
          </a:prstGeom>
        </p:spPr>
      </p:pic>
    </p:spTree>
    <p:extLst>
      <p:ext uri="{BB962C8B-B14F-4D97-AF65-F5344CB8AC3E}">
        <p14:creationId xmlns:p14="http://schemas.microsoft.com/office/powerpoint/2010/main" val="188466084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Marcador de texto 2"/>
          <p:cNvSpPr>
            <a:spLocks noGrp="1"/>
          </p:cNvSpPr>
          <p:nvPr>
            <p:ph idx="1" hasCustomPrompt="1"/>
          </p:nvPr>
        </p:nvSpPr>
        <p:spPr>
          <a:xfrm>
            <a:off x="406400" y="2080260"/>
            <a:ext cx="2590800" cy="2531371"/>
          </a:xfrm>
          <a:prstGeom prst="rect">
            <a:avLst/>
          </a:prstGeom>
        </p:spPr>
        <p:txBody>
          <a:bodyPr vert="horz" lIns="91440" tIns="45720" rIns="91440" bIns="45720" rtlCol="0">
            <a:normAutofit/>
          </a:bodyPr>
          <a:lstStyle>
            <a:lvl1pPr marL="0" marR="0" indent="0" algn="l" defTabSz="342900" rtl="0" eaLnBrk="1" fontAlgn="auto" latinLnBrk="0" hangingPunct="1">
              <a:lnSpc>
                <a:spcPct val="100000"/>
              </a:lnSpc>
              <a:spcBef>
                <a:spcPct val="20000"/>
              </a:spcBef>
              <a:spcAft>
                <a:spcPts val="0"/>
              </a:spcAft>
              <a:buClrTx/>
              <a:buSzTx/>
              <a:buFont typeface="Arial"/>
              <a:buNone/>
              <a:tabLst/>
              <a:defRPr sz="1125" baseline="0">
                <a:solidFill>
                  <a:schemeClr val="tx1">
                    <a:lumMod val="75000"/>
                    <a:lumOff val="25000"/>
                  </a:schemeClr>
                </a:solidFill>
                <a:latin typeface="Verdana"/>
                <a:cs typeface="Verdana"/>
              </a:defRPr>
            </a:lvl1pPr>
            <a:lvl2pPr>
              <a:defRPr sz="1350">
                <a:solidFill>
                  <a:schemeClr val="bg1"/>
                </a:solidFill>
                <a:latin typeface="gobCL"/>
                <a:cs typeface="gobCL"/>
              </a:defRPr>
            </a:lvl2pPr>
            <a:lvl3pPr>
              <a:defRPr sz="1350">
                <a:solidFill>
                  <a:schemeClr val="bg1"/>
                </a:solidFill>
                <a:latin typeface="gobCL"/>
                <a:cs typeface="gobCL"/>
              </a:defRPr>
            </a:lvl3pPr>
          </a:lstStyle>
          <a:p>
            <a:pPr lvl="0"/>
            <a:r>
              <a:rPr lang="es-ES_tradnl" dirty="0" smtClean="0"/>
              <a:t>Contenido de la </a:t>
            </a:r>
            <a:r>
              <a:rPr lang="es-ES_tradnl" dirty="0" err="1" smtClean="0"/>
              <a:t>slide</a:t>
            </a:r>
            <a:r>
              <a:rPr lang="es-ES_tradnl" dirty="0" smtClean="0"/>
              <a:t> en una columna de texto. </a:t>
            </a:r>
            <a:r>
              <a:rPr lang="es-ES_tradnl" dirty="0" err="1" smtClean="0"/>
              <a:t>Verdana</a:t>
            </a:r>
            <a:r>
              <a:rPr lang="es-ES_tradnl" dirty="0" smtClean="0"/>
              <a:t> 15pt.</a:t>
            </a:r>
          </a:p>
          <a:p>
            <a:pPr lvl="0"/>
            <a:endParaRPr lang="es-ES_tradnl" dirty="0" smtClean="0"/>
          </a:p>
          <a:p>
            <a:pPr marL="0" marR="0" lvl="0" indent="0" algn="l" defTabSz="342900" rtl="0" eaLnBrk="1" fontAlgn="auto" latinLnBrk="0" hangingPunct="1">
              <a:lnSpc>
                <a:spcPct val="100000"/>
              </a:lnSpc>
              <a:spcBef>
                <a:spcPct val="20000"/>
              </a:spcBef>
              <a:spcAft>
                <a:spcPts val="0"/>
              </a:spcAft>
              <a:buClrTx/>
              <a:buSzTx/>
              <a:buFont typeface="Arial"/>
              <a:buNone/>
              <a:tabLst/>
              <a:defRPr/>
            </a:pPr>
            <a:r>
              <a:rPr lang="es-ES_tradnl" dirty="0" smtClean="0"/>
              <a:t>Texto texto texto texto texto texto texto texto texto texto texto texto texto texto texto texto texto texto texto texto texto texto texto texto texto texto texto texto texto texto texto texto texto texto texto texto texto texto texto texto. </a:t>
            </a:r>
          </a:p>
          <a:p>
            <a:pPr marL="0" marR="0" lvl="0" indent="0" algn="l" defTabSz="342900" rtl="0" eaLnBrk="1" fontAlgn="auto" latinLnBrk="0" hangingPunct="1">
              <a:lnSpc>
                <a:spcPct val="100000"/>
              </a:lnSpc>
              <a:spcBef>
                <a:spcPct val="20000"/>
              </a:spcBef>
              <a:spcAft>
                <a:spcPts val="0"/>
              </a:spcAft>
              <a:buClrTx/>
              <a:buSzTx/>
              <a:buFont typeface="Arial"/>
              <a:buNone/>
              <a:tabLst/>
              <a:defRPr/>
            </a:pPr>
            <a:r>
              <a:rPr lang="es-ES_tradnl" dirty="0" smtClean="0"/>
              <a:t>  </a:t>
            </a:r>
          </a:p>
        </p:txBody>
      </p:sp>
      <p:sp>
        <p:nvSpPr>
          <p:cNvPr id="8" name="Marcador de contenido 12"/>
          <p:cNvSpPr>
            <a:spLocks noGrp="1"/>
          </p:cNvSpPr>
          <p:nvPr>
            <p:ph sz="quarter" idx="12" hasCustomPrompt="1"/>
          </p:nvPr>
        </p:nvSpPr>
        <p:spPr>
          <a:xfrm>
            <a:off x="406400" y="800101"/>
            <a:ext cx="8331200" cy="560685"/>
          </a:xfrm>
          <a:prstGeom prst="rect">
            <a:avLst/>
          </a:prstGeom>
        </p:spPr>
        <p:txBody>
          <a:bodyPr vert="horz"/>
          <a:lstStyle>
            <a:lvl1pPr marL="0" marR="0" indent="0" algn="l" defTabSz="342900" rtl="0" eaLnBrk="1" fontAlgn="auto" latinLnBrk="0" hangingPunct="1">
              <a:lnSpc>
                <a:spcPct val="100000"/>
              </a:lnSpc>
              <a:spcBef>
                <a:spcPct val="20000"/>
              </a:spcBef>
              <a:spcAft>
                <a:spcPts val="0"/>
              </a:spcAft>
              <a:buClrTx/>
              <a:buSzTx/>
              <a:buFont typeface="Arial"/>
              <a:buNone/>
              <a:tabLst/>
              <a:defRPr sz="1500" b="1" i="0" spc="0">
                <a:solidFill>
                  <a:schemeClr val="accent1"/>
                </a:solidFill>
                <a:latin typeface="Verdana"/>
              </a:defRPr>
            </a:lvl1pPr>
          </a:lstStyle>
          <a:p>
            <a:pPr lvl="0"/>
            <a:r>
              <a:rPr lang="es-ES" dirty="0" smtClean="0"/>
              <a:t>Titulo del capítulo/tema de la </a:t>
            </a:r>
            <a:r>
              <a:rPr lang="es-ES" dirty="0" err="1" smtClean="0"/>
              <a:t>diapo</a:t>
            </a:r>
            <a:r>
              <a:rPr lang="es-ES" dirty="0" smtClean="0"/>
              <a:t>. en máx. dos líneas. </a:t>
            </a:r>
            <a:r>
              <a:rPr lang="es-ES" dirty="0" err="1" smtClean="0"/>
              <a:t>Verdana</a:t>
            </a:r>
            <a:r>
              <a:rPr lang="es-ES" dirty="0" smtClean="0"/>
              <a:t> Negrita 20pt:</a:t>
            </a:r>
          </a:p>
          <a:p>
            <a:pPr lvl="0"/>
            <a:endParaRPr lang="es-ES" dirty="0" smtClean="0"/>
          </a:p>
        </p:txBody>
      </p:sp>
      <p:sp>
        <p:nvSpPr>
          <p:cNvPr id="9" name="Marcador de contenido 12"/>
          <p:cNvSpPr>
            <a:spLocks noGrp="1"/>
          </p:cNvSpPr>
          <p:nvPr>
            <p:ph sz="quarter" idx="13" hasCustomPrompt="1"/>
          </p:nvPr>
        </p:nvSpPr>
        <p:spPr>
          <a:xfrm>
            <a:off x="406400" y="1475088"/>
            <a:ext cx="8331200" cy="285134"/>
          </a:xfrm>
          <a:prstGeom prst="rect">
            <a:avLst/>
          </a:prstGeom>
        </p:spPr>
        <p:txBody>
          <a:bodyPr vert="horz"/>
          <a:lstStyle>
            <a:lvl1pPr marL="0" marR="0" indent="0" algn="l" defTabSz="342900" rtl="0" eaLnBrk="1" fontAlgn="auto" latinLnBrk="0" hangingPunct="1">
              <a:lnSpc>
                <a:spcPct val="100000"/>
              </a:lnSpc>
              <a:spcBef>
                <a:spcPct val="20000"/>
              </a:spcBef>
              <a:spcAft>
                <a:spcPts val="0"/>
              </a:spcAft>
              <a:buClrTx/>
              <a:buSzTx/>
              <a:buFont typeface="Arial"/>
              <a:buNone/>
              <a:tabLst/>
              <a:defRPr sz="1350" b="0" i="0" spc="0">
                <a:solidFill>
                  <a:schemeClr val="accent1"/>
                </a:solidFill>
                <a:latin typeface="Verdana"/>
              </a:defRPr>
            </a:lvl1pPr>
          </a:lstStyle>
          <a:p>
            <a:pPr lvl="0"/>
            <a:r>
              <a:rPr lang="es-ES" dirty="0" smtClean="0"/>
              <a:t>(Línea adicional) Subtema </a:t>
            </a:r>
            <a:r>
              <a:rPr lang="es-ES" dirty="0" err="1" smtClean="0"/>
              <a:t>Verdana</a:t>
            </a:r>
            <a:r>
              <a:rPr lang="es-ES" dirty="0" smtClean="0"/>
              <a:t> 18pt</a:t>
            </a:r>
          </a:p>
          <a:p>
            <a:pPr lvl="0"/>
            <a:endParaRPr lang="es-ES" dirty="0" smtClean="0"/>
          </a:p>
        </p:txBody>
      </p:sp>
      <p:sp>
        <p:nvSpPr>
          <p:cNvPr id="13" name="Marcador de texto 2"/>
          <p:cNvSpPr>
            <a:spLocks noGrp="1"/>
          </p:cNvSpPr>
          <p:nvPr>
            <p:ph idx="14" hasCustomPrompt="1"/>
          </p:nvPr>
        </p:nvSpPr>
        <p:spPr>
          <a:xfrm>
            <a:off x="3281680" y="2080260"/>
            <a:ext cx="2590800" cy="2531371"/>
          </a:xfrm>
          <a:prstGeom prst="rect">
            <a:avLst/>
          </a:prstGeom>
        </p:spPr>
        <p:txBody>
          <a:bodyPr vert="horz" lIns="91440" tIns="45720" rIns="91440" bIns="45720" rtlCol="0">
            <a:normAutofit/>
          </a:bodyPr>
          <a:lstStyle>
            <a:lvl1pPr marL="0" marR="0" indent="0" algn="l" defTabSz="342900" rtl="0" eaLnBrk="1" fontAlgn="auto" latinLnBrk="0" hangingPunct="1">
              <a:lnSpc>
                <a:spcPct val="100000"/>
              </a:lnSpc>
              <a:spcBef>
                <a:spcPct val="20000"/>
              </a:spcBef>
              <a:spcAft>
                <a:spcPts val="0"/>
              </a:spcAft>
              <a:buClrTx/>
              <a:buSzTx/>
              <a:buFont typeface="Arial"/>
              <a:buNone/>
              <a:tabLst/>
              <a:defRPr sz="1125" baseline="0">
                <a:solidFill>
                  <a:schemeClr val="tx1">
                    <a:lumMod val="75000"/>
                    <a:lumOff val="25000"/>
                  </a:schemeClr>
                </a:solidFill>
                <a:latin typeface="Verdana"/>
                <a:cs typeface="Verdana"/>
              </a:defRPr>
            </a:lvl1pPr>
            <a:lvl2pPr>
              <a:defRPr sz="1350">
                <a:solidFill>
                  <a:schemeClr val="bg1"/>
                </a:solidFill>
                <a:latin typeface="gobCL"/>
                <a:cs typeface="gobCL"/>
              </a:defRPr>
            </a:lvl2pPr>
            <a:lvl3pPr>
              <a:defRPr sz="1350">
                <a:solidFill>
                  <a:schemeClr val="bg1"/>
                </a:solidFill>
                <a:latin typeface="gobCL"/>
                <a:cs typeface="gobCL"/>
              </a:defRPr>
            </a:lvl3pPr>
          </a:lstStyle>
          <a:p>
            <a:pPr lvl="0"/>
            <a:r>
              <a:rPr lang="es-ES_tradnl" dirty="0" smtClean="0"/>
              <a:t>Contenido de la </a:t>
            </a:r>
            <a:r>
              <a:rPr lang="es-ES_tradnl" dirty="0" err="1" smtClean="0"/>
              <a:t>slide</a:t>
            </a:r>
            <a:r>
              <a:rPr lang="es-ES_tradnl" dirty="0" smtClean="0"/>
              <a:t> en una columna de texto. </a:t>
            </a:r>
            <a:r>
              <a:rPr lang="es-ES_tradnl" dirty="0" err="1" smtClean="0"/>
              <a:t>Verdana</a:t>
            </a:r>
            <a:r>
              <a:rPr lang="es-ES_tradnl" dirty="0" smtClean="0"/>
              <a:t> 15pt.</a:t>
            </a:r>
          </a:p>
          <a:p>
            <a:pPr lvl="0"/>
            <a:endParaRPr lang="es-ES_tradnl" dirty="0" smtClean="0"/>
          </a:p>
          <a:p>
            <a:pPr marL="0" marR="0" lvl="0" indent="0" algn="l" defTabSz="342900" rtl="0" eaLnBrk="1" fontAlgn="auto" latinLnBrk="0" hangingPunct="1">
              <a:lnSpc>
                <a:spcPct val="100000"/>
              </a:lnSpc>
              <a:spcBef>
                <a:spcPct val="20000"/>
              </a:spcBef>
              <a:spcAft>
                <a:spcPts val="0"/>
              </a:spcAft>
              <a:buClrTx/>
              <a:buSzTx/>
              <a:buFont typeface="Arial"/>
              <a:buNone/>
              <a:tabLst/>
              <a:defRPr/>
            </a:pPr>
            <a:r>
              <a:rPr lang="es-ES_tradnl" dirty="0" smtClean="0"/>
              <a:t>Texto texto texto texto texto texto texto texto texto texto texto texto texto texto texto texto texto texto texto texto texto texto texto texto texto texto texto texto texto texto texto texto texto texto texto texto texto texto texto texto. </a:t>
            </a:r>
          </a:p>
          <a:p>
            <a:pPr marL="0" marR="0" lvl="0" indent="0" algn="l" defTabSz="342900" rtl="0" eaLnBrk="1" fontAlgn="auto" latinLnBrk="0" hangingPunct="1">
              <a:lnSpc>
                <a:spcPct val="100000"/>
              </a:lnSpc>
              <a:spcBef>
                <a:spcPct val="20000"/>
              </a:spcBef>
              <a:spcAft>
                <a:spcPts val="0"/>
              </a:spcAft>
              <a:buClrTx/>
              <a:buSzTx/>
              <a:buFont typeface="Arial"/>
              <a:buNone/>
              <a:tabLst/>
              <a:defRPr/>
            </a:pPr>
            <a:r>
              <a:rPr lang="es-ES_tradnl" dirty="0" smtClean="0"/>
              <a:t>  </a:t>
            </a:r>
          </a:p>
        </p:txBody>
      </p:sp>
      <p:sp>
        <p:nvSpPr>
          <p:cNvPr id="14" name="Marcador de texto 2"/>
          <p:cNvSpPr>
            <a:spLocks noGrp="1"/>
          </p:cNvSpPr>
          <p:nvPr>
            <p:ph idx="15" hasCustomPrompt="1"/>
          </p:nvPr>
        </p:nvSpPr>
        <p:spPr>
          <a:xfrm>
            <a:off x="6146800" y="2080260"/>
            <a:ext cx="2590800" cy="2531371"/>
          </a:xfrm>
          <a:prstGeom prst="rect">
            <a:avLst/>
          </a:prstGeom>
        </p:spPr>
        <p:txBody>
          <a:bodyPr vert="horz" lIns="91440" tIns="45720" rIns="91440" bIns="45720" rtlCol="0">
            <a:normAutofit/>
          </a:bodyPr>
          <a:lstStyle>
            <a:lvl1pPr marL="0" marR="0" indent="0" algn="l" defTabSz="342900" rtl="0" eaLnBrk="1" fontAlgn="auto" latinLnBrk="0" hangingPunct="1">
              <a:lnSpc>
                <a:spcPct val="100000"/>
              </a:lnSpc>
              <a:spcBef>
                <a:spcPct val="20000"/>
              </a:spcBef>
              <a:spcAft>
                <a:spcPts val="0"/>
              </a:spcAft>
              <a:buClrTx/>
              <a:buSzTx/>
              <a:buFont typeface="Arial"/>
              <a:buNone/>
              <a:tabLst/>
              <a:defRPr sz="1125" baseline="0">
                <a:solidFill>
                  <a:schemeClr val="tx1">
                    <a:lumMod val="75000"/>
                    <a:lumOff val="25000"/>
                  </a:schemeClr>
                </a:solidFill>
                <a:latin typeface="Verdana"/>
                <a:cs typeface="Verdana"/>
              </a:defRPr>
            </a:lvl1pPr>
            <a:lvl2pPr>
              <a:defRPr sz="1350">
                <a:solidFill>
                  <a:schemeClr val="bg1"/>
                </a:solidFill>
                <a:latin typeface="gobCL"/>
                <a:cs typeface="gobCL"/>
              </a:defRPr>
            </a:lvl2pPr>
            <a:lvl3pPr>
              <a:defRPr sz="1350">
                <a:solidFill>
                  <a:schemeClr val="bg1"/>
                </a:solidFill>
                <a:latin typeface="gobCL"/>
                <a:cs typeface="gobCL"/>
              </a:defRPr>
            </a:lvl3pPr>
          </a:lstStyle>
          <a:p>
            <a:pPr lvl="0"/>
            <a:r>
              <a:rPr lang="es-ES_tradnl" dirty="0" smtClean="0"/>
              <a:t>Contenido de la </a:t>
            </a:r>
            <a:r>
              <a:rPr lang="es-ES_tradnl" dirty="0" err="1" smtClean="0"/>
              <a:t>slide</a:t>
            </a:r>
            <a:r>
              <a:rPr lang="es-ES_tradnl" dirty="0" smtClean="0"/>
              <a:t> en una columna de texto. </a:t>
            </a:r>
            <a:r>
              <a:rPr lang="es-ES_tradnl" dirty="0" err="1" smtClean="0"/>
              <a:t>Verdana</a:t>
            </a:r>
            <a:r>
              <a:rPr lang="es-ES_tradnl" dirty="0" smtClean="0"/>
              <a:t> 15pt.</a:t>
            </a:r>
          </a:p>
          <a:p>
            <a:pPr lvl="0"/>
            <a:endParaRPr lang="es-ES_tradnl" dirty="0" smtClean="0"/>
          </a:p>
          <a:p>
            <a:pPr marL="0" marR="0" lvl="0" indent="0" algn="l" defTabSz="342900" rtl="0" eaLnBrk="1" fontAlgn="auto" latinLnBrk="0" hangingPunct="1">
              <a:lnSpc>
                <a:spcPct val="100000"/>
              </a:lnSpc>
              <a:spcBef>
                <a:spcPct val="20000"/>
              </a:spcBef>
              <a:spcAft>
                <a:spcPts val="0"/>
              </a:spcAft>
              <a:buClrTx/>
              <a:buSzTx/>
              <a:buFont typeface="Arial"/>
              <a:buNone/>
              <a:tabLst/>
              <a:defRPr/>
            </a:pPr>
            <a:r>
              <a:rPr lang="es-ES_tradnl" dirty="0" smtClean="0"/>
              <a:t>Texto texto texto texto texto texto texto texto texto texto texto texto texto texto texto texto texto texto texto texto texto texto texto texto texto texto texto texto texto texto texto texto texto texto texto texto texto texto texto texto. </a:t>
            </a:r>
          </a:p>
          <a:p>
            <a:pPr marL="0" marR="0" lvl="0" indent="0" algn="l" defTabSz="342900" rtl="0" eaLnBrk="1" fontAlgn="auto" latinLnBrk="0" hangingPunct="1">
              <a:lnSpc>
                <a:spcPct val="100000"/>
              </a:lnSpc>
              <a:spcBef>
                <a:spcPct val="20000"/>
              </a:spcBef>
              <a:spcAft>
                <a:spcPts val="0"/>
              </a:spcAft>
              <a:buClrTx/>
              <a:buSzTx/>
              <a:buFont typeface="Arial"/>
              <a:buNone/>
              <a:tabLst/>
              <a:defRPr/>
            </a:pPr>
            <a:r>
              <a:rPr lang="es-ES_tradnl" dirty="0" smtClean="0"/>
              <a:t>  </a:t>
            </a:r>
          </a:p>
        </p:txBody>
      </p:sp>
      <p:pic>
        <p:nvPicPr>
          <p:cNvPr id="10" name="Picture 13" descr="Complemento-Logo-Gobierno-160x14p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6400" y="0"/>
            <a:ext cx="1549400" cy="101679"/>
          </a:xfrm>
          <a:prstGeom prst="rect">
            <a:avLst/>
          </a:prstGeom>
        </p:spPr>
      </p:pic>
    </p:spTree>
    <p:extLst>
      <p:ext uri="{BB962C8B-B14F-4D97-AF65-F5344CB8AC3E}">
        <p14:creationId xmlns:p14="http://schemas.microsoft.com/office/powerpoint/2010/main" val="117198834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Marcador de contenido 12"/>
          <p:cNvSpPr>
            <a:spLocks noGrp="1"/>
          </p:cNvSpPr>
          <p:nvPr>
            <p:ph sz="quarter" idx="12" hasCustomPrompt="1"/>
          </p:nvPr>
        </p:nvSpPr>
        <p:spPr>
          <a:xfrm>
            <a:off x="406400" y="800101"/>
            <a:ext cx="8331200" cy="560685"/>
          </a:xfrm>
          <a:prstGeom prst="rect">
            <a:avLst/>
          </a:prstGeom>
        </p:spPr>
        <p:txBody>
          <a:bodyPr vert="horz"/>
          <a:lstStyle>
            <a:lvl1pPr marL="0" marR="0" indent="0" algn="l" defTabSz="342900" rtl="0" eaLnBrk="1" fontAlgn="auto" latinLnBrk="0" hangingPunct="1">
              <a:lnSpc>
                <a:spcPct val="100000"/>
              </a:lnSpc>
              <a:spcBef>
                <a:spcPct val="20000"/>
              </a:spcBef>
              <a:spcAft>
                <a:spcPts val="0"/>
              </a:spcAft>
              <a:buClrTx/>
              <a:buSzTx/>
              <a:buFont typeface="Arial"/>
              <a:buNone/>
              <a:tabLst/>
              <a:defRPr sz="1500" b="1" i="0" spc="0">
                <a:solidFill>
                  <a:schemeClr val="accent1"/>
                </a:solidFill>
                <a:latin typeface="Verdana"/>
              </a:defRPr>
            </a:lvl1pPr>
          </a:lstStyle>
          <a:p>
            <a:pPr lvl="0"/>
            <a:r>
              <a:rPr lang="es-ES" dirty="0" smtClean="0"/>
              <a:t>Titulo del capítulo/tema de la </a:t>
            </a:r>
            <a:r>
              <a:rPr lang="es-ES" dirty="0" err="1" smtClean="0"/>
              <a:t>diapo</a:t>
            </a:r>
            <a:r>
              <a:rPr lang="es-ES" dirty="0" smtClean="0"/>
              <a:t>. en máx. dos líneas. </a:t>
            </a:r>
            <a:r>
              <a:rPr lang="es-ES" dirty="0" err="1" smtClean="0"/>
              <a:t>Verdana</a:t>
            </a:r>
            <a:r>
              <a:rPr lang="es-ES" dirty="0" smtClean="0"/>
              <a:t> Negrita 20pt:</a:t>
            </a:r>
          </a:p>
          <a:p>
            <a:pPr lvl="0"/>
            <a:endParaRPr lang="es-ES" dirty="0" smtClean="0"/>
          </a:p>
        </p:txBody>
      </p:sp>
      <p:sp>
        <p:nvSpPr>
          <p:cNvPr id="9" name="Marcador de contenido 12"/>
          <p:cNvSpPr>
            <a:spLocks noGrp="1"/>
          </p:cNvSpPr>
          <p:nvPr>
            <p:ph sz="quarter" idx="13" hasCustomPrompt="1"/>
          </p:nvPr>
        </p:nvSpPr>
        <p:spPr>
          <a:xfrm>
            <a:off x="406400" y="1475088"/>
            <a:ext cx="8331200" cy="285134"/>
          </a:xfrm>
          <a:prstGeom prst="rect">
            <a:avLst/>
          </a:prstGeom>
        </p:spPr>
        <p:txBody>
          <a:bodyPr vert="horz"/>
          <a:lstStyle>
            <a:lvl1pPr marL="0" marR="0" indent="0" algn="l" defTabSz="342900" rtl="0" eaLnBrk="1" fontAlgn="auto" latinLnBrk="0" hangingPunct="1">
              <a:lnSpc>
                <a:spcPct val="100000"/>
              </a:lnSpc>
              <a:spcBef>
                <a:spcPct val="20000"/>
              </a:spcBef>
              <a:spcAft>
                <a:spcPts val="0"/>
              </a:spcAft>
              <a:buClrTx/>
              <a:buSzTx/>
              <a:buFont typeface="Arial"/>
              <a:buNone/>
              <a:tabLst/>
              <a:defRPr sz="1350" b="0" i="0" spc="0">
                <a:solidFill>
                  <a:srgbClr val="4F81BD"/>
                </a:solidFill>
                <a:latin typeface="Verdana"/>
              </a:defRPr>
            </a:lvl1pPr>
          </a:lstStyle>
          <a:p>
            <a:pPr lvl="0"/>
            <a:r>
              <a:rPr lang="es-ES" dirty="0" smtClean="0"/>
              <a:t>(Línea adicional) Subtema </a:t>
            </a:r>
            <a:r>
              <a:rPr lang="es-ES" dirty="0" err="1" smtClean="0"/>
              <a:t>Verdana</a:t>
            </a:r>
            <a:r>
              <a:rPr lang="es-ES" dirty="0" smtClean="0"/>
              <a:t> 18pt</a:t>
            </a:r>
          </a:p>
          <a:p>
            <a:pPr lvl="0"/>
            <a:endParaRPr lang="es-ES" dirty="0" smtClean="0"/>
          </a:p>
        </p:txBody>
      </p:sp>
      <p:sp>
        <p:nvSpPr>
          <p:cNvPr id="10" name="Marcador de texto 2"/>
          <p:cNvSpPr>
            <a:spLocks noGrp="1"/>
          </p:cNvSpPr>
          <p:nvPr>
            <p:ph idx="14" hasCustomPrompt="1"/>
          </p:nvPr>
        </p:nvSpPr>
        <p:spPr>
          <a:xfrm>
            <a:off x="419101" y="2080260"/>
            <a:ext cx="8318499" cy="1188721"/>
          </a:xfrm>
          <a:prstGeom prst="rect">
            <a:avLst/>
          </a:prstGeom>
        </p:spPr>
        <p:txBody>
          <a:bodyPr vert="horz" lIns="91440" tIns="45720" rIns="91440" bIns="45720" rtlCol="0">
            <a:normAutofit/>
          </a:bodyPr>
          <a:lstStyle>
            <a:lvl1pPr marL="0" indent="0" algn="l">
              <a:buFont typeface="Arial"/>
              <a:buNone/>
              <a:defRPr sz="1125" baseline="0">
                <a:solidFill>
                  <a:schemeClr val="tx1">
                    <a:lumMod val="75000"/>
                  </a:schemeClr>
                </a:solidFill>
                <a:latin typeface="Verdana"/>
                <a:cs typeface="Verdana"/>
              </a:defRPr>
            </a:lvl1pPr>
            <a:lvl2pPr>
              <a:defRPr sz="1350">
                <a:solidFill>
                  <a:schemeClr val="bg1"/>
                </a:solidFill>
                <a:latin typeface="gobCL"/>
                <a:cs typeface="gobCL"/>
              </a:defRPr>
            </a:lvl2pPr>
            <a:lvl3pPr>
              <a:defRPr sz="1350">
                <a:solidFill>
                  <a:schemeClr val="bg1"/>
                </a:solidFill>
                <a:latin typeface="gobCL"/>
                <a:cs typeface="gobCL"/>
              </a:defRPr>
            </a:lvl3pPr>
          </a:lstStyle>
          <a:p>
            <a:pPr lvl="0"/>
            <a:r>
              <a:rPr lang="es-ES_tradnl" dirty="0" smtClean="0"/>
              <a:t>Imagen, gráfico, tabla, organigrama, multimedia.  </a:t>
            </a:r>
          </a:p>
        </p:txBody>
      </p:sp>
      <p:sp>
        <p:nvSpPr>
          <p:cNvPr id="15" name="Marcador de texto 2"/>
          <p:cNvSpPr>
            <a:spLocks noGrp="1"/>
          </p:cNvSpPr>
          <p:nvPr>
            <p:ph idx="15" hasCustomPrompt="1"/>
          </p:nvPr>
        </p:nvSpPr>
        <p:spPr>
          <a:xfrm>
            <a:off x="432434" y="3425190"/>
            <a:ext cx="8289925" cy="1278809"/>
          </a:xfrm>
          <a:prstGeom prst="rect">
            <a:avLst/>
          </a:prstGeom>
        </p:spPr>
        <p:txBody>
          <a:bodyPr vert="horz" lIns="91440" tIns="45720" rIns="91440" bIns="45720" rtlCol="0">
            <a:normAutofit/>
          </a:bodyPr>
          <a:lstStyle>
            <a:lvl1pPr marL="0" marR="0" indent="0" algn="l" defTabSz="342900" rtl="0" eaLnBrk="1" fontAlgn="auto" latinLnBrk="0" hangingPunct="1">
              <a:lnSpc>
                <a:spcPct val="100000"/>
              </a:lnSpc>
              <a:spcBef>
                <a:spcPct val="20000"/>
              </a:spcBef>
              <a:spcAft>
                <a:spcPts val="0"/>
              </a:spcAft>
              <a:buClrTx/>
              <a:buSzTx/>
              <a:buFont typeface="Arial"/>
              <a:buNone/>
              <a:tabLst/>
              <a:defRPr sz="1125" baseline="0">
                <a:solidFill>
                  <a:schemeClr val="tx1">
                    <a:lumMod val="75000"/>
                  </a:schemeClr>
                </a:solidFill>
                <a:latin typeface="Verdana"/>
                <a:cs typeface="Verdana"/>
              </a:defRPr>
            </a:lvl1pPr>
            <a:lvl2pPr>
              <a:defRPr sz="1350">
                <a:solidFill>
                  <a:schemeClr val="bg1"/>
                </a:solidFill>
                <a:latin typeface="gobCL"/>
                <a:cs typeface="gobCL"/>
              </a:defRPr>
            </a:lvl2pPr>
            <a:lvl3pPr>
              <a:defRPr sz="1350">
                <a:solidFill>
                  <a:schemeClr val="bg1"/>
                </a:solidFill>
                <a:latin typeface="gobCL"/>
                <a:cs typeface="gobCL"/>
              </a:defRPr>
            </a:lvl3pPr>
          </a:lstStyle>
          <a:p>
            <a:pPr lvl="0"/>
            <a:r>
              <a:rPr lang="es-ES_tradnl" dirty="0" smtClean="0"/>
              <a:t>Contenido de la </a:t>
            </a:r>
            <a:r>
              <a:rPr lang="es-ES_tradnl" dirty="0" err="1" smtClean="0"/>
              <a:t>slide</a:t>
            </a:r>
            <a:r>
              <a:rPr lang="es-ES_tradnl" dirty="0" smtClean="0"/>
              <a:t> en una columna de texto. </a:t>
            </a:r>
            <a:r>
              <a:rPr lang="es-ES_tradnl" dirty="0" err="1" smtClean="0"/>
              <a:t>Verdana</a:t>
            </a:r>
            <a:r>
              <a:rPr lang="es-ES_tradnl" dirty="0" smtClean="0"/>
              <a:t> 15pt. </a:t>
            </a:r>
          </a:p>
          <a:p>
            <a:pPr lvl="0"/>
            <a:endParaRPr lang="es-ES_tradnl" dirty="0" smtClean="0"/>
          </a:p>
          <a:p>
            <a:pPr marL="0" marR="0" lvl="0" indent="0" algn="l" defTabSz="342900" rtl="0" eaLnBrk="1" fontAlgn="auto" latinLnBrk="0" hangingPunct="1">
              <a:lnSpc>
                <a:spcPct val="100000"/>
              </a:lnSpc>
              <a:spcBef>
                <a:spcPct val="20000"/>
              </a:spcBef>
              <a:spcAft>
                <a:spcPts val="0"/>
              </a:spcAft>
              <a:buClrTx/>
              <a:buSzTx/>
              <a:buFont typeface="Arial"/>
              <a:buNone/>
              <a:tabLst/>
              <a:defRPr/>
            </a:pPr>
            <a:r>
              <a:rPr lang="es-ES_tradnl" dirty="0" smtClean="0"/>
              <a:t>Texto texto texto texto texto texto texto texto texto texto texto texto texto texto texto texto texto texto texto texto texto texto texto. </a:t>
            </a:r>
          </a:p>
          <a:p>
            <a:pPr lvl="0"/>
            <a:r>
              <a:rPr lang="es-ES_tradnl" dirty="0" smtClean="0"/>
              <a:t> </a:t>
            </a:r>
          </a:p>
        </p:txBody>
      </p:sp>
      <p:pic>
        <p:nvPicPr>
          <p:cNvPr id="7" name="Picture 13" descr="Complemento-Logo-Gobierno-160x14p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6400" y="0"/>
            <a:ext cx="1549400" cy="101679"/>
          </a:xfrm>
          <a:prstGeom prst="rect">
            <a:avLst/>
          </a:prstGeom>
        </p:spPr>
      </p:pic>
    </p:spTree>
    <p:extLst>
      <p:ext uri="{BB962C8B-B14F-4D97-AF65-F5344CB8AC3E}">
        <p14:creationId xmlns:p14="http://schemas.microsoft.com/office/powerpoint/2010/main" val="429060127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0" name="Marcador de texto 2"/>
          <p:cNvSpPr>
            <a:spLocks noGrp="1"/>
          </p:cNvSpPr>
          <p:nvPr>
            <p:ph idx="16" hasCustomPrompt="1"/>
          </p:nvPr>
        </p:nvSpPr>
        <p:spPr>
          <a:xfrm>
            <a:off x="409574" y="2080260"/>
            <a:ext cx="4040793" cy="1524001"/>
          </a:xfrm>
          <a:prstGeom prst="rect">
            <a:avLst/>
          </a:prstGeom>
        </p:spPr>
        <p:txBody>
          <a:bodyPr vert="horz" lIns="91440" tIns="45720" rIns="91440" bIns="45720" rtlCol="0">
            <a:normAutofit/>
          </a:bodyPr>
          <a:lstStyle>
            <a:lvl1pPr marL="0" indent="0" algn="l">
              <a:buFont typeface="Arial"/>
              <a:buNone/>
              <a:defRPr sz="1125" baseline="0">
                <a:solidFill>
                  <a:schemeClr val="tx1">
                    <a:lumMod val="75000"/>
                  </a:schemeClr>
                </a:solidFill>
                <a:latin typeface="Verdana"/>
                <a:cs typeface="Verdana"/>
              </a:defRPr>
            </a:lvl1pPr>
            <a:lvl2pPr>
              <a:defRPr sz="1350">
                <a:solidFill>
                  <a:schemeClr val="bg1"/>
                </a:solidFill>
                <a:latin typeface="gobCL"/>
                <a:cs typeface="gobCL"/>
              </a:defRPr>
            </a:lvl2pPr>
            <a:lvl3pPr>
              <a:defRPr sz="1350">
                <a:solidFill>
                  <a:schemeClr val="bg1"/>
                </a:solidFill>
                <a:latin typeface="gobCL"/>
                <a:cs typeface="gobCL"/>
              </a:defRPr>
            </a:lvl3pPr>
          </a:lstStyle>
          <a:p>
            <a:pPr lvl="0"/>
            <a:r>
              <a:rPr lang="es-ES_tradnl" dirty="0" smtClean="0"/>
              <a:t>Imagen, gráfico, tabla, organigrama, multimedia.  </a:t>
            </a:r>
          </a:p>
        </p:txBody>
      </p:sp>
      <p:sp>
        <p:nvSpPr>
          <p:cNvPr id="11" name="Marcador de texto 2"/>
          <p:cNvSpPr>
            <a:spLocks noGrp="1"/>
          </p:cNvSpPr>
          <p:nvPr>
            <p:ph idx="15" hasCustomPrompt="1"/>
          </p:nvPr>
        </p:nvSpPr>
        <p:spPr>
          <a:xfrm>
            <a:off x="409575" y="3714750"/>
            <a:ext cx="4040793" cy="989249"/>
          </a:xfrm>
          <a:prstGeom prst="rect">
            <a:avLst/>
          </a:prstGeom>
        </p:spPr>
        <p:txBody>
          <a:bodyPr vert="horz" lIns="91440" tIns="45720" rIns="91440" bIns="45720" rtlCol="0">
            <a:normAutofit/>
          </a:bodyPr>
          <a:lstStyle>
            <a:lvl1pPr marL="0" marR="0" indent="0" algn="l" defTabSz="342900" rtl="0" eaLnBrk="1" fontAlgn="auto" latinLnBrk="0" hangingPunct="1">
              <a:lnSpc>
                <a:spcPct val="100000"/>
              </a:lnSpc>
              <a:spcBef>
                <a:spcPct val="20000"/>
              </a:spcBef>
              <a:spcAft>
                <a:spcPts val="0"/>
              </a:spcAft>
              <a:buClrTx/>
              <a:buSzTx/>
              <a:buFont typeface="Arial"/>
              <a:buNone/>
              <a:tabLst/>
              <a:defRPr sz="900" baseline="0">
                <a:solidFill>
                  <a:schemeClr val="tx1">
                    <a:lumMod val="75000"/>
                  </a:schemeClr>
                </a:solidFill>
                <a:latin typeface="Verdana"/>
                <a:cs typeface="Verdana"/>
              </a:defRPr>
            </a:lvl1pPr>
            <a:lvl2pPr>
              <a:defRPr sz="1350">
                <a:solidFill>
                  <a:schemeClr val="bg1"/>
                </a:solidFill>
                <a:latin typeface="gobCL"/>
                <a:cs typeface="gobCL"/>
              </a:defRPr>
            </a:lvl2pPr>
            <a:lvl3pPr>
              <a:defRPr sz="1350">
                <a:solidFill>
                  <a:schemeClr val="bg1"/>
                </a:solidFill>
                <a:latin typeface="gobCL"/>
                <a:cs typeface="gobCL"/>
              </a:defRPr>
            </a:lvl3pPr>
          </a:lstStyle>
          <a:p>
            <a:pPr lvl="0"/>
            <a:r>
              <a:rPr lang="es-ES_tradnl" dirty="0" smtClean="0"/>
              <a:t>Contenido de la </a:t>
            </a:r>
            <a:r>
              <a:rPr lang="es-ES_tradnl" dirty="0" err="1" smtClean="0"/>
              <a:t>slide</a:t>
            </a:r>
            <a:r>
              <a:rPr lang="es-ES_tradnl" dirty="0" smtClean="0"/>
              <a:t> en dos columnas de texto. </a:t>
            </a:r>
            <a:r>
              <a:rPr lang="es-ES_tradnl" dirty="0" err="1" smtClean="0"/>
              <a:t>Verdana</a:t>
            </a:r>
            <a:r>
              <a:rPr lang="es-ES_tradnl" dirty="0" smtClean="0"/>
              <a:t> 15pt. </a:t>
            </a:r>
          </a:p>
          <a:p>
            <a:pPr lvl="0"/>
            <a:endParaRPr lang="es-ES_tradnl" dirty="0" smtClean="0"/>
          </a:p>
          <a:p>
            <a:pPr marL="0" marR="0" lvl="0" indent="0" algn="l" defTabSz="342900" rtl="0" eaLnBrk="1" fontAlgn="auto" latinLnBrk="0" hangingPunct="1">
              <a:lnSpc>
                <a:spcPct val="100000"/>
              </a:lnSpc>
              <a:spcBef>
                <a:spcPct val="20000"/>
              </a:spcBef>
              <a:spcAft>
                <a:spcPts val="0"/>
              </a:spcAft>
              <a:buClrTx/>
              <a:buSzTx/>
              <a:buFont typeface="Arial"/>
              <a:buNone/>
              <a:tabLst/>
              <a:defRPr/>
            </a:pPr>
            <a:r>
              <a:rPr lang="es-ES_tradnl" dirty="0" smtClean="0"/>
              <a:t>Texto texto texto texto texto texto texto texto texto texto texto texto texto texto texto. </a:t>
            </a:r>
          </a:p>
          <a:p>
            <a:pPr lvl="0"/>
            <a:r>
              <a:rPr lang="es-ES_tradnl" dirty="0" smtClean="0"/>
              <a:t> </a:t>
            </a:r>
          </a:p>
        </p:txBody>
      </p:sp>
      <p:sp>
        <p:nvSpPr>
          <p:cNvPr id="12" name="Marcador de texto 2"/>
          <p:cNvSpPr>
            <a:spLocks noGrp="1"/>
          </p:cNvSpPr>
          <p:nvPr>
            <p:ph idx="17" hasCustomPrompt="1"/>
          </p:nvPr>
        </p:nvSpPr>
        <p:spPr>
          <a:xfrm>
            <a:off x="4696807" y="2080260"/>
            <a:ext cx="4040793" cy="1524001"/>
          </a:xfrm>
          <a:prstGeom prst="rect">
            <a:avLst/>
          </a:prstGeom>
        </p:spPr>
        <p:txBody>
          <a:bodyPr vert="horz" lIns="91440" tIns="45720" rIns="91440" bIns="45720" rtlCol="0">
            <a:normAutofit/>
          </a:bodyPr>
          <a:lstStyle>
            <a:lvl1pPr marL="0" indent="0" algn="l">
              <a:buFont typeface="Arial"/>
              <a:buNone/>
              <a:defRPr sz="1125" baseline="0">
                <a:solidFill>
                  <a:schemeClr val="tx1">
                    <a:lumMod val="75000"/>
                  </a:schemeClr>
                </a:solidFill>
                <a:latin typeface="Verdana"/>
                <a:cs typeface="Verdana"/>
              </a:defRPr>
            </a:lvl1pPr>
            <a:lvl2pPr>
              <a:defRPr sz="1350">
                <a:solidFill>
                  <a:schemeClr val="bg1"/>
                </a:solidFill>
                <a:latin typeface="gobCL"/>
                <a:cs typeface="gobCL"/>
              </a:defRPr>
            </a:lvl2pPr>
            <a:lvl3pPr>
              <a:defRPr sz="1350">
                <a:solidFill>
                  <a:schemeClr val="bg1"/>
                </a:solidFill>
                <a:latin typeface="gobCL"/>
                <a:cs typeface="gobCL"/>
              </a:defRPr>
            </a:lvl3pPr>
          </a:lstStyle>
          <a:p>
            <a:pPr lvl="0"/>
            <a:r>
              <a:rPr lang="es-ES_tradnl" dirty="0" smtClean="0"/>
              <a:t>Imagen, gráfico, tabla, organigrama, multimedia.  </a:t>
            </a:r>
          </a:p>
        </p:txBody>
      </p:sp>
      <p:sp>
        <p:nvSpPr>
          <p:cNvPr id="13" name="Marcador de texto 2"/>
          <p:cNvSpPr>
            <a:spLocks noGrp="1"/>
          </p:cNvSpPr>
          <p:nvPr>
            <p:ph idx="18" hasCustomPrompt="1"/>
          </p:nvPr>
        </p:nvSpPr>
        <p:spPr>
          <a:xfrm>
            <a:off x="4696807" y="3714750"/>
            <a:ext cx="4040793" cy="989249"/>
          </a:xfrm>
          <a:prstGeom prst="rect">
            <a:avLst/>
          </a:prstGeom>
        </p:spPr>
        <p:txBody>
          <a:bodyPr vert="horz" lIns="91440" tIns="45720" rIns="91440" bIns="45720" rtlCol="0">
            <a:normAutofit/>
          </a:bodyPr>
          <a:lstStyle>
            <a:lvl1pPr marL="0" marR="0" indent="0" algn="l" defTabSz="342900" rtl="0" eaLnBrk="1" fontAlgn="auto" latinLnBrk="0" hangingPunct="1">
              <a:lnSpc>
                <a:spcPct val="100000"/>
              </a:lnSpc>
              <a:spcBef>
                <a:spcPct val="20000"/>
              </a:spcBef>
              <a:spcAft>
                <a:spcPts val="0"/>
              </a:spcAft>
              <a:buClrTx/>
              <a:buSzTx/>
              <a:buFont typeface="Arial"/>
              <a:buNone/>
              <a:tabLst/>
              <a:defRPr sz="900" baseline="0">
                <a:solidFill>
                  <a:schemeClr val="tx1">
                    <a:lumMod val="75000"/>
                  </a:schemeClr>
                </a:solidFill>
                <a:latin typeface="Verdana"/>
                <a:cs typeface="Verdana"/>
              </a:defRPr>
            </a:lvl1pPr>
            <a:lvl2pPr>
              <a:defRPr sz="1350">
                <a:solidFill>
                  <a:schemeClr val="bg1"/>
                </a:solidFill>
                <a:latin typeface="gobCL"/>
                <a:cs typeface="gobCL"/>
              </a:defRPr>
            </a:lvl2pPr>
            <a:lvl3pPr>
              <a:defRPr sz="1350">
                <a:solidFill>
                  <a:schemeClr val="bg1"/>
                </a:solidFill>
                <a:latin typeface="gobCL"/>
                <a:cs typeface="gobCL"/>
              </a:defRPr>
            </a:lvl3pPr>
          </a:lstStyle>
          <a:p>
            <a:pPr lvl="0"/>
            <a:r>
              <a:rPr lang="es-ES_tradnl" dirty="0" smtClean="0"/>
              <a:t>Contenido de la </a:t>
            </a:r>
            <a:r>
              <a:rPr lang="es-ES_tradnl" dirty="0" err="1" smtClean="0"/>
              <a:t>slide</a:t>
            </a:r>
            <a:r>
              <a:rPr lang="es-ES_tradnl" dirty="0" smtClean="0"/>
              <a:t> en dos columnas de texto. </a:t>
            </a:r>
            <a:r>
              <a:rPr lang="es-ES_tradnl" dirty="0" err="1" smtClean="0"/>
              <a:t>Verdana</a:t>
            </a:r>
            <a:r>
              <a:rPr lang="es-ES_tradnl" dirty="0" smtClean="0"/>
              <a:t> 15pt. </a:t>
            </a:r>
          </a:p>
          <a:p>
            <a:pPr lvl="0"/>
            <a:endParaRPr lang="es-ES_tradnl" dirty="0" smtClean="0"/>
          </a:p>
          <a:p>
            <a:pPr marL="0" marR="0" lvl="0" indent="0" algn="l" defTabSz="342900" rtl="0" eaLnBrk="1" fontAlgn="auto" latinLnBrk="0" hangingPunct="1">
              <a:lnSpc>
                <a:spcPct val="100000"/>
              </a:lnSpc>
              <a:spcBef>
                <a:spcPct val="20000"/>
              </a:spcBef>
              <a:spcAft>
                <a:spcPts val="0"/>
              </a:spcAft>
              <a:buClrTx/>
              <a:buSzTx/>
              <a:buFont typeface="Arial"/>
              <a:buNone/>
              <a:tabLst/>
              <a:defRPr/>
            </a:pPr>
            <a:r>
              <a:rPr lang="es-ES_tradnl" dirty="0" smtClean="0"/>
              <a:t>Texto texto texto texto texto texto texto texto texto texto texto texto texto texto texto.</a:t>
            </a:r>
          </a:p>
          <a:p>
            <a:pPr lvl="0"/>
            <a:r>
              <a:rPr lang="es-ES_tradnl" dirty="0" smtClean="0"/>
              <a:t> </a:t>
            </a:r>
          </a:p>
        </p:txBody>
      </p:sp>
      <p:sp>
        <p:nvSpPr>
          <p:cNvPr id="14" name="Marcador de contenido 12"/>
          <p:cNvSpPr>
            <a:spLocks noGrp="1"/>
          </p:cNvSpPr>
          <p:nvPr>
            <p:ph sz="quarter" idx="12" hasCustomPrompt="1"/>
          </p:nvPr>
        </p:nvSpPr>
        <p:spPr>
          <a:xfrm>
            <a:off x="406400" y="800101"/>
            <a:ext cx="8331200" cy="560685"/>
          </a:xfrm>
          <a:prstGeom prst="rect">
            <a:avLst/>
          </a:prstGeom>
        </p:spPr>
        <p:txBody>
          <a:bodyPr vert="horz"/>
          <a:lstStyle>
            <a:lvl1pPr marL="0" marR="0" indent="0" algn="l" defTabSz="342900" rtl="0" eaLnBrk="1" fontAlgn="auto" latinLnBrk="0" hangingPunct="1">
              <a:lnSpc>
                <a:spcPct val="100000"/>
              </a:lnSpc>
              <a:spcBef>
                <a:spcPct val="20000"/>
              </a:spcBef>
              <a:spcAft>
                <a:spcPts val="0"/>
              </a:spcAft>
              <a:buClrTx/>
              <a:buSzTx/>
              <a:buFont typeface="Arial"/>
              <a:buNone/>
              <a:tabLst/>
              <a:defRPr sz="1500" b="1" i="0" spc="0">
                <a:solidFill>
                  <a:schemeClr val="accent1"/>
                </a:solidFill>
                <a:latin typeface="Verdana"/>
              </a:defRPr>
            </a:lvl1pPr>
          </a:lstStyle>
          <a:p>
            <a:pPr lvl="0"/>
            <a:r>
              <a:rPr lang="es-ES" dirty="0" smtClean="0"/>
              <a:t>Titulo del capítulo/tema de la </a:t>
            </a:r>
            <a:r>
              <a:rPr lang="es-ES" dirty="0" err="1" smtClean="0"/>
              <a:t>diapo</a:t>
            </a:r>
            <a:r>
              <a:rPr lang="es-ES" dirty="0" smtClean="0"/>
              <a:t>. en máx. dos líneas. </a:t>
            </a:r>
            <a:r>
              <a:rPr lang="es-ES" dirty="0" err="1" smtClean="0"/>
              <a:t>Verdana</a:t>
            </a:r>
            <a:r>
              <a:rPr lang="es-ES" dirty="0" smtClean="0"/>
              <a:t> Negrita 20pt:</a:t>
            </a:r>
          </a:p>
          <a:p>
            <a:pPr lvl="0"/>
            <a:endParaRPr lang="es-ES" dirty="0" smtClean="0"/>
          </a:p>
        </p:txBody>
      </p:sp>
      <p:sp>
        <p:nvSpPr>
          <p:cNvPr id="15" name="Marcador de contenido 12"/>
          <p:cNvSpPr>
            <a:spLocks noGrp="1"/>
          </p:cNvSpPr>
          <p:nvPr>
            <p:ph sz="quarter" idx="13" hasCustomPrompt="1"/>
          </p:nvPr>
        </p:nvSpPr>
        <p:spPr>
          <a:xfrm>
            <a:off x="406400" y="1475088"/>
            <a:ext cx="8331200" cy="285134"/>
          </a:xfrm>
          <a:prstGeom prst="rect">
            <a:avLst/>
          </a:prstGeom>
        </p:spPr>
        <p:txBody>
          <a:bodyPr vert="horz"/>
          <a:lstStyle>
            <a:lvl1pPr marL="0" marR="0" indent="0" algn="l" defTabSz="342900" rtl="0" eaLnBrk="1" fontAlgn="auto" latinLnBrk="0" hangingPunct="1">
              <a:lnSpc>
                <a:spcPct val="100000"/>
              </a:lnSpc>
              <a:spcBef>
                <a:spcPct val="20000"/>
              </a:spcBef>
              <a:spcAft>
                <a:spcPts val="0"/>
              </a:spcAft>
              <a:buClrTx/>
              <a:buSzTx/>
              <a:buFont typeface="Arial"/>
              <a:buNone/>
              <a:tabLst/>
              <a:defRPr sz="1350" b="0" i="0" spc="0">
                <a:solidFill>
                  <a:srgbClr val="4F81BD"/>
                </a:solidFill>
                <a:latin typeface="Verdana"/>
              </a:defRPr>
            </a:lvl1pPr>
          </a:lstStyle>
          <a:p>
            <a:pPr lvl="0"/>
            <a:r>
              <a:rPr lang="es-ES" dirty="0" smtClean="0"/>
              <a:t>(Línea adicional) Subtema </a:t>
            </a:r>
            <a:r>
              <a:rPr lang="es-ES" dirty="0" err="1" smtClean="0"/>
              <a:t>Verdana</a:t>
            </a:r>
            <a:r>
              <a:rPr lang="es-ES" dirty="0" smtClean="0"/>
              <a:t> 18pt</a:t>
            </a:r>
          </a:p>
          <a:p>
            <a:pPr lvl="0"/>
            <a:endParaRPr lang="es-ES" dirty="0" smtClean="0"/>
          </a:p>
        </p:txBody>
      </p:sp>
      <p:pic>
        <p:nvPicPr>
          <p:cNvPr id="9" name="Picture 13" descr="Complemento-Logo-Gobierno-160x14p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6400" y="0"/>
            <a:ext cx="1549400" cy="101679"/>
          </a:xfrm>
          <a:prstGeom prst="rect">
            <a:avLst/>
          </a:prstGeom>
        </p:spPr>
      </p:pic>
    </p:spTree>
    <p:extLst>
      <p:ext uri="{BB962C8B-B14F-4D97-AF65-F5344CB8AC3E}">
        <p14:creationId xmlns:p14="http://schemas.microsoft.com/office/powerpoint/2010/main" val="274257235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Marcador de texto 2"/>
          <p:cNvSpPr>
            <a:spLocks noGrp="1"/>
          </p:cNvSpPr>
          <p:nvPr>
            <p:ph idx="16" hasCustomPrompt="1"/>
          </p:nvPr>
        </p:nvSpPr>
        <p:spPr>
          <a:xfrm>
            <a:off x="409574" y="2080260"/>
            <a:ext cx="4040793" cy="2623739"/>
          </a:xfrm>
          <a:prstGeom prst="rect">
            <a:avLst/>
          </a:prstGeom>
        </p:spPr>
        <p:txBody>
          <a:bodyPr vert="horz" lIns="91440" tIns="45720" rIns="91440" bIns="45720" rtlCol="0">
            <a:normAutofit/>
          </a:bodyPr>
          <a:lstStyle>
            <a:lvl1pPr marL="0" indent="0" algn="l">
              <a:buFont typeface="Arial"/>
              <a:buNone/>
              <a:defRPr sz="1125" baseline="0">
                <a:solidFill>
                  <a:schemeClr val="tx1">
                    <a:lumMod val="75000"/>
                  </a:schemeClr>
                </a:solidFill>
                <a:latin typeface="Verdana"/>
                <a:cs typeface="Verdana"/>
              </a:defRPr>
            </a:lvl1pPr>
            <a:lvl2pPr>
              <a:defRPr sz="1350">
                <a:solidFill>
                  <a:schemeClr val="bg1"/>
                </a:solidFill>
                <a:latin typeface="gobCL"/>
                <a:cs typeface="gobCL"/>
              </a:defRPr>
            </a:lvl2pPr>
            <a:lvl3pPr>
              <a:defRPr sz="1350">
                <a:solidFill>
                  <a:schemeClr val="bg1"/>
                </a:solidFill>
                <a:latin typeface="gobCL"/>
                <a:cs typeface="gobCL"/>
              </a:defRPr>
            </a:lvl3pPr>
          </a:lstStyle>
          <a:p>
            <a:pPr lvl="0"/>
            <a:r>
              <a:rPr lang="es-ES_tradnl" dirty="0" smtClean="0"/>
              <a:t>Imagen, gráfico, tabla, organigrama, multimedia.  </a:t>
            </a:r>
          </a:p>
        </p:txBody>
      </p:sp>
      <p:sp>
        <p:nvSpPr>
          <p:cNvPr id="7" name="Marcador de texto 2"/>
          <p:cNvSpPr>
            <a:spLocks noGrp="1"/>
          </p:cNvSpPr>
          <p:nvPr>
            <p:ph idx="17" hasCustomPrompt="1"/>
          </p:nvPr>
        </p:nvSpPr>
        <p:spPr>
          <a:xfrm>
            <a:off x="4696807" y="2080260"/>
            <a:ext cx="4040793" cy="2623739"/>
          </a:xfrm>
          <a:prstGeom prst="rect">
            <a:avLst/>
          </a:prstGeom>
        </p:spPr>
        <p:txBody>
          <a:bodyPr vert="horz" lIns="91440" tIns="45720" rIns="91440" bIns="45720" rtlCol="0">
            <a:normAutofit/>
          </a:bodyPr>
          <a:lstStyle>
            <a:lvl1pPr marL="0" indent="0" algn="l">
              <a:buFont typeface="Arial"/>
              <a:buNone/>
              <a:defRPr sz="1125" baseline="0">
                <a:solidFill>
                  <a:schemeClr val="tx1">
                    <a:lumMod val="75000"/>
                  </a:schemeClr>
                </a:solidFill>
                <a:latin typeface="Verdana"/>
                <a:cs typeface="Verdana"/>
              </a:defRPr>
            </a:lvl1pPr>
            <a:lvl2pPr>
              <a:defRPr sz="1350">
                <a:solidFill>
                  <a:schemeClr val="bg1"/>
                </a:solidFill>
                <a:latin typeface="gobCL"/>
                <a:cs typeface="gobCL"/>
              </a:defRPr>
            </a:lvl2pPr>
            <a:lvl3pPr>
              <a:defRPr sz="1350">
                <a:solidFill>
                  <a:schemeClr val="bg1"/>
                </a:solidFill>
                <a:latin typeface="gobCL"/>
                <a:cs typeface="gobCL"/>
              </a:defRPr>
            </a:lvl3pPr>
          </a:lstStyle>
          <a:p>
            <a:pPr lvl="0"/>
            <a:r>
              <a:rPr lang="es-ES_tradnl" dirty="0" smtClean="0"/>
              <a:t>Imagen, gráfico, tabla, organigrama, multimedia.  </a:t>
            </a:r>
          </a:p>
        </p:txBody>
      </p:sp>
      <p:sp>
        <p:nvSpPr>
          <p:cNvPr id="8" name="Marcador de contenido 12"/>
          <p:cNvSpPr>
            <a:spLocks noGrp="1"/>
          </p:cNvSpPr>
          <p:nvPr>
            <p:ph sz="quarter" idx="12" hasCustomPrompt="1"/>
          </p:nvPr>
        </p:nvSpPr>
        <p:spPr>
          <a:xfrm>
            <a:off x="406400" y="800101"/>
            <a:ext cx="8331200" cy="560685"/>
          </a:xfrm>
          <a:prstGeom prst="rect">
            <a:avLst/>
          </a:prstGeom>
        </p:spPr>
        <p:txBody>
          <a:bodyPr vert="horz"/>
          <a:lstStyle>
            <a:lvl1pPr marL="0" marR="0" indent="0" algn="l" defTabSz="342900" rtl="0" eaLnBrk="1" fontAlgn="auto" latinLnBrk="0" hangingPunct="1">
              <a:lnSpc>
                <a:spcPct val="100000"/>
              </a:lnSpc>
              <a:spcBef>
                <a:spcPct val="20000"/>
              </a:spcBef>
              <a:spcAft>
                <a:spcPts val="0"/>
              </a:spcAft>
              <a:buClrTx/>
              <a:buSzTx/>
              <a:buFont typeface="Arial"/>
              <a:buNone/>
              <a:tabLst/>
              <a:defRPr sz="1500" b="1" i="0" spc="0">
                <a:solidFill>
                  <a:schemeClr val="accent1"/>
                </a:solidFill>
                <a:latin typeface="Verdana"/>
              </a:defRPr>
            </a:lvl1pPr>
          </a:lstStyle>
          <a:p>
            <a:pPr lvl="0"/>
            <a:r>
              <a:rPr lang="es-ES" dirty="0" smtClean="0"/>
              <a:t>Titulo del capítulo/tema de la </a:t>
            </a:r>
            <a:r>
              <a:rPr lang="es-ES" dirty="0" err="1" smtClean="0"/>
              <a:t>diapo</a:t>
            </a:r>
            <a:r>
              <a:rPr lang="es-ES" dirty="0" smtClean="0"/>
              <a:t>. en máx. dos líneas. </a:t>
            </a:r>
            <a:r>
              <a:rPr lang="es-ES" dirty="0" err="1" smtClean="0"/>
              <a:t>Verdana</a:t>
            </a:r>
            <a:r>
              <a:rPr lang="es-ES" dirty="0" smtClean="0"/>
              <a:t> Negrita 20pt:</a:t>
            </a:r>
          </a:p>
          <a:p>
            <a:pPr lvl="0"/>
            <a:endParaRPr lang="es-ES" dirty="0" smtClean="0"/>
          </a:p>
        </p:txBody>
      </p:sp>
      <p:sp>
        <p:nvSpPr>
          <p:cNvPr id="14" name="Marcador de contenido 12"/>
          <p:cNvSpPr>
            <a:spLocks noGrp="1"/>
          </p:cNvSpPr>
          <p:nvPr>
            <p:ph sz="quarter" idx="13" hasCustomPrompt="1"/>
          </p:nvPr>
        </p:nvSpPr>
        <p:spPr>
          <a:xfrm>
            <a:off x="406400" y="1475088"/>
            <a:ext cx="8331200" cy="285134"/>
          </a:xfrm>
          <a:prstGeom prst="rect">
            <a:avLst/>
          </a:prstGeom>
        </p:spPr>
        <p:txBody>
          <a:bodyPr vert="horz"/>
          <a:lstStyle>
            <a:lvl1pPr marL="0" marR="0" indent="0" algn="l" defTabSz="342900" rtl="0" eaLnBrk="1" fontAlgn="auto" latinLnBrk="0" hangingPunct="1">
              <a:lnSpc>
                <a:spcPct val="100000"/>
              </a:lnSpc>
              <a:spcBef>
                <a:spcPct val="20000"/>
              </a:spcBef>
              <a:spcAft>
                <a:spcPts val="0"/>
              </a:spcAft>
              <a:buClrTx/>
              <a:buSzTx/>
              <a:buFont typeface="Arial"/>
              <a:buNone/>
              <a:tabLst/>
              <a:defRPr sz="1350" b="0" i="0" spc="0">
                <a:solidFill>
                  <a:srgbClr val="4F81BD"/>
                </a:solidFill>
                <a:latin typeface="Verdana"/>
              </a:defRPr>
            </a:lvl1pPr>
          </a:lstStyle>
          <a:p>
            <a:pPr lvl="0"/>
            <a:r>
              <a:rPr lang="es-ES" dirty="0" smtClean="0"/>
              <a:t>(Línea adicional) Subtema </a:t>
            </a:r>
            <a:r>
              <a:rPr lang="es-ES" dirty="0" err="1" smtClean="0"/>
              <a:t>Verdana</a:t>
            </a:r>
            <a:r>
              <a:rPr lang="es-ES" dirty="0" smtClean="0"/>
              <a:t> 18pt</a:t>
            </a:r>
          </a:p>
          <a:p>
            <a:pPr lvl="0"/>
            <a:endParaRPr lang="es-ES" dirty="0" smtClean="0"/>
          </a:p>
        </p:txBody>
      </p:sp>
      <p:pic>
        <p:nvPicPr>
          <p:cNvPr id="9" name="Picture 13" descr="Complemento-Logo-Gobierno-160x14p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6400" y="0"/>
            <a:ext cx="1549400" cy="101679"/>
          </a:xfrm>
          <a:prstGeom prst="rect">
            <a:avLst/>
          </a:prstGeom>
        </p:spPr>
      </p:pic>
    </p:spTree>
    <p:extLst>
      <p:ext uri="{BB962C8B-B14F-4D97-AF65-F5344CB8AC3E}">
        <p14:creationId xmlns:p14="http://schemas.microsoft.com/office/powerpoint/2010/main" val="235920270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6" name="Marcador de texto 2"/>
          <p:cNvSpPr>
            <a:spLocks noGrp="1"/>
          </p:cNvSpPr>
          <p:nvPr>
            <p:ph idx="18" hasCustomPrompt="1"/>
          </p:nvPr>
        </p:nvSpPr>
        <p:spPr>
          <a:xfrm>
            <a:off x="3479801" y="2276475"/>
            <a:ext cx="5257799" cy="2427524"/>
          </a:xfrm>
          <a:prstGeom prst="rect">
            <a:avLst/>
          </a:prstGeom>
        </p:spPr>
        <p:txBody>
          <a:bodyPr vert="horz" lIns="91440" tIns="45720" rIns="91440" bIns="45720" rtlCol="0">
            <a:normAutofit/>
          </a:bodyPr>
          <a:lstStyle>
            <a:lvl1pPr marL="0" marR="0" indent="0" algn="l" defTabSz="342900" rtl="0" eaLnBrk="1" fontAlgn="auto" latinLnBrk="0" hangingPunct="1">
              <a:lnSpc>
                <a:spcPct val="100000"/>
              </a:lnSpc>
              <a:spcBef>
                <a:spcPct val="20000"/>
              </a:spcBef>
              <a:spcAft>
                <a:spcPts val="0"/>
              </a:spcAft>
              <a:buClrTx/>
              <a:buSzTx/>
              <a:buFont typeface="Arial"/>
              <a:buNone/>
              <a:tabLst/>
              <a:defRPr sz="1125" baseline="0">
                <a:solidFill>
                  <a:schemeClr val="tx1">
                    <a:lumMod val="75000"/>
                  </a:schemeClr>
                </a:solidFill>
                <a:latin typeface="Verdana"/>
                <a:cs typeface="Verdana"/>
              </a:defRPr>
            </a:lvl1pPr>
            <a:lvl2pPr>
              <a:defRPr sz="1350">
                <a:solidFill>
                  <a:schemeClr val="bg1"/>
                </a:solidFill>
                <a:latin typeface="gobCL"/>
                <a:cs typeface="gobCL"/>
              </a:defRPr>
            </a:lvl2pPr>
            <a:lvl3pPr>
              <a:defRPr sz="1350">
                <a:solidFill>
                  <a:schemeClr val="bg1"/>
                </a:solidFill>
                <a:latin typeface="gobCL"/>
                <a:cs typeface="gobCL"/>
              </a:defRPr>
            </a:lvl3pPr>
          </a:lstStyle>
          <a:p>
            <a:pPr lvl="0"/>
            <a:r>
              <a:rPr lang="es-ES_tradnl" dirty="0" smtClean="0"/>
              <a:t>Contenido de la </a:t>
            </a:r>
            <a:r>
              <a:rPr lang="es-ES_tradnl" dirty="0" err="1" smtClean="0"/>
              <a:t>slide</a:t>
            </a:r>
            <a:r>
              <a:rPr lang="es-ES_tradnl" dirty="0" smtClean="0"/>
              <a:t> en dos columnas de texto. </a:t>
            </a:r>
            <a:r>
              <a:rPr lang="es-ES_tradnl" dirty="0" err="1" smtClean="0"/>
              <a:t>Verdana</a:t>
            </a:r>
            <a:r>
              <a:rPr lang="es-ES_tradnl" dirty="0" smtClean="0"/>
              <a:t> 15pt. </a:t>
            </a:r>
          </a:p>
          <a:p>
            <a:pPr lvl="0"/>
            <a:endParaRPr lang="es-ES_tradnl" dirty="0" smtClean="0"/>
          </a:p>
          <a:p>
            <a:pPr marL="0" marR="0" lvl="0" indent="0" algn="l" defTabSz="342900" rtl="0" eaLnBrk="1" fontAlgn="auto" latinLnBrk="0" hangingPunct="1">
              <a:lnSpc>
                <a:spcPct val="100000"/>
              </a:lnSpc>
              <a:spcBef>
                <a:spcPct val="20000"/>
              </a:spcBef>
              <a:spcAft>
                <a:spcPts val="0"/>
              </a:spcAft>
              <a:buClrTx/>
              <a:buSzTx/>
              <a:buFont typeface="Arial"/>
              <a:buNone/>
              <a:tabLst/>
              <a:defRPr/>
            </a:pPr>
            <a:r>
              <a:rPr lang="es-ES_tradnl" dirty="0" smtClean="0"/>
              <a:t>Texto texto texto texto texto texto texto texto texto texto texto texto texto texto texto.</a:t>
            </a:r>
          </a:p>
          <a:p>
            <a:pPr lvl="0"/>
            <a:r>
              <a:rPr lang="es-ES_tradnl" dirty="0" smtClean="0"/>
              <a:t> </a:t>
            </a:r>
          </a:p>
        </p:txBody>
      </p:sp>
      <p:sp>
        <p:nvSpPr>
          <p:cNvPr id="7" name="Marcador de contenido 12"/>
          <p:cNvSpPr>
            <a:spLocks noGrp="1"/>
          </p:cNvSpPr>
          <p:nvPr>
            <p:ph sz="quarter" idx="12" hasCustomPrompt="1"/>
          </p:nvPr>
        </p:nvSpPr>
        <p:spPr>
          <a:xfrm>
            <a:off x="3479800" y="800101"/>
            <a:ext cx="5257800" cy="742950"/>
          </a:xfrm>
          <a:prstGeom prst="rect">
            <a:avLst/>
          </a:prstGeom>
        </p:spPr>
        <p:txBody>
          <a:bodyPr vert="horz"/>
          <a:lstStyle>
            <a:lvl1pPr marL="0" marR="0" indent="0" algn="l" defTabSz="342900" rtl="0" eaLnBrk="1" fontAlgn="auto" latinLnBrk="0" hangingPunct="1">
              <a:lnSpc>
                <a:spcPct val="100000"/>
              </a:lnSpc>
              <a:spcBef>
                <a:spcPct val="20000"/>
              </a:spcBef>
              <a:spcAft>
                <a:spcPts val="0"/>
              </a:spcAft>
              <a:buClrTx/>
              <a:buSzTx/>
              <a:buFont typeface="Arial"/>
              <a:buNone/>
              <a:tabLst/>
              <a:defRPr sz="1500" b="1" i="0" spc="0">
                <a:solidFill>
                  <a:schemeClr val="accent1"/>
                </a:solidFill>
                <a:latin typeface="Verdana"/>
              </a:defRPr>
            </a:lvl1pPr>
          </a:lstStyle>
          <a:p>
            <a:pPr lvl="0"/>
            <a:r>
              <a:rPr lang="es-ES" dirty="0" smtClean="0"/>
              <a:t>Titulo del capítulo/tema de la </a:t>
            </a:r>
            <a:r>
              <a:rPr lang="es-ES" dirty="0" err="1" smtClean="0"/>
              <a:t>diapo</a:t>
            </a:r>
            <a:r>
              <a:rPr lang="es-ES" dirty="0" smtClean="0"/>
              <a:t>. en máx. dos líneas. </a:t>
            </a:r>
            <a:r>
              <a:rPr lang="es-ES" dirty="0" err="1" smtClean="0"/>
              <a:t>Verdana</a:t>
            </a:r>
            <a:r>
              <a:rPr lang="es-ES" dirty="0" smtClean="0"/>
              <a:t> Negrita 20pt:</a:t>
            </a:r>
          </a:p>
          <a:p>
            <a:pPr lvl="0"/>
            <a:endParaRPr lang="es-ES" dirty="0" smtClean="0"/>
          </a:p>
        </p:txBody>
      </p:sp>
      <p:sp>
        <p:nvSpPr>
          <p:cNvPr id="8" name="Marcador de contenido 12"/>
          <p:cNvSpPr>
            <a:spLocks noGrp="1"/>
          </p:cNvSpPr>
          <p:nvPr>
            <p:ph sz="quarter" idx="13" hasCustomPrompt="1"/>
          </p:nvPr>
        </p:nvSpPr>
        <p:spPr>
          <a:xfrm>
            <a:off x="3479800" y="1638300"/>
            <a:ext cx="5257800" cy="542925"/>
          </a:xfrm>
          <a:prstGeom prst="rect">
            <a:avLst/>
          </a:prstGeom>
        </p:spPr>
        <p:txBody>
          <a:bodyPr vert="horz"/>
          <a:lstStyle>
            <a:lvl1pPr marL="0" marR="0" indent="0" algn="l" defTabSz="342900" rtl="0" eaLnBrk="1" fontAlgn="auto" latinLnBrk="0" hangingPunct="1">
              <a:lnSpc>
                <a:spcPct val="100000"/>
              </a:lnSpc>
              <a:spcBef>
                <a:spcPct val="20000"/>
              </a:spcBef>
              <a:spcAft>
                <a:spcPts val="0"/>
              </a:spcAft>
              <a:buClrTx/>
              <a:buSzTx/>
              <a:buFont typeface="Arial"/>
              <a:buNone/>
              <a:tabLst/>
              <a:defRPr sz="1350" b="0" i="0" spc="0">
                <a:solidFill>
                  <a:srgbClr val="4F81BD"/>
                </a:solidFill>
                <a:latin typeface="Verdana"/>
              </a:defRPr>
            </a:lvl1pPr>
          </a:lstStyle>
          <a:p>
            <a:pPr lvl="0"/>
            <a:r>
              <a:rPr lang="es-ES" dirty="0" smtClean="0"/>
              <a:t>(Línea adicional) Subtema </a:t>
            </a:r>
            <a:r>
              <a:rPr lang="es-ES" dirty="0" err="1" smtClean="0"/>
              <a:t>Verdana</a:t>
            </a:r>
            <a:r>
              <a:rPr lang="es-ES" dirty="0" smtClean="0"/>
              <a:t> 18pt</a:t>
            </a:r>
          </a:p>
          <a:p>
            <a:pPr lvl="0"/>
            <a:endParaRPr lang="es-ES" dirty="0" smtClean="0"/>
          </a:p>
        </p:txBody>
      </p:sp>
      <p:pic>
        <p:nvPicPr>
          <p:cNvPr id="10" name="Picture 13" descr="Complemento-Logo-Gobierno-160x14p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6400" y="0"/>
            <a:ext cx="1549400" cy="101679"/>
          </a:xfrm>
          <a:prstGeom prst="rect">
            <a:avLst/>
          </a:prstGeom>
        </p:spPr>
      </p:pic>
    </p:spTree>
    <p:extLst>
      <p:ext uri="{BB962C8B-B14F-4D97-AF65-F5344CB8AC3E}">
        <p14:creationId xmlns:p14="http://schemas.microsoft.com/office/powerpoint/2010/main" val="152323903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6" name="Marcador de texto 2"/>
          <p:cNvSpPr>
            <a:spLocks noGrp="1"/>
          </p:cNvSpPr>
          <p:nvPr>
            <p:ph idx="14"/>
          </p:nvPr>
        </p:nvSpPr>
        <p:spPr>
          <a:xfrm>
            <a:off x="0" y="1"/>
            <a:ext cx="9144000" cy="5143499"/>
          </a:xfrm>
          <a:prstGeom prst="rect">
            <a:avLst/>
          </a:prstGeom>
        </p:spPr>
        <p:txBody>
          <a:bodyPr vert="horz" lIns="91440" tIns="45720" rIns="91440" bIns="45720" rtlCol="0">
            <a:normAutofit/>
          </a:bodyPr>
          <a:lstStyle>
            <a:lvl1pPr marL="0" indent="0" algn="l">
              <a:buFont typeface="Arial"/>
              <a:buNone/>
              <a:defRPr sz="1125" baseline="0">
                <a:solidFill>
                  <a:schemeClr val="tx1">
                    <a:lumMod val="75000"/>
                  </a:schemeClr>
                </a:solidFill>
                <a:latin typeface="Verdana"/>
                <a:cs typeface="Verdana"/>
              </a:defRPr>
            </a:lvl1pPr>
            <a:lvl2pPr>
              <a:defRPr sz="1350">
                <a:solidFill>
                  <a:schemeClr val="bg1"/>
                </a:solidFill>
                <a:latin typeface="gobCL"/>
                <a:cs typeface="gobCL"/>
              </a:defRPr>
            </a:lvl2pPr>
            <a:lvl3pPr>
              <a:defRPr sz="1350">
                <a:solidFill>
                  <a:schemeClr val="bg1"/>
                </a:solidFill>
                <a:latin typeface="gobCL"/>
                <a:cs typeface="gobCL"/>
              </a:defRPr>
            </a:lvl3pPr>
          </a:lstStyle>
          <a:p>
            <a:pPr lvl="0"/>
            <a:endParaRPr lang="es-ES_tradnl" dirty="0" smtClean="0"/>
          </a:p>
          <a:p>
            <a:pPr lvl="0"/>
            <a:r>
              <a:rPr lang="es-ES_tradnl" dirty="0" smtClean="0"/>
              <a:t>Imagen</a:t>
            </a:r>
          </a:p>
        </p:txBody>
      </p:sp>
      <p:sp>
        <p:nvSpPr>
          <p:cNvPr id="10" name="Marcador de contenido 12"/>
          <p:cNvSpPr>
            <a:spLocks noGrp="1"/>
          </p:cNvSpPr>
          <p:nvPr>
            <p:ph sz="quarter" idx="12" hasCustomPrompt="1"/>
          </p:nvPr>
        </p:nvSpPr>
        <p:spPr>
          <a:xfrm>
            <a:off x="3479800" y="2828925"/>
            <a:ext cx="5257800" cy="1219201"/>
          </a:xfrm>
          <a:prstGeom prst="rect">
            <a:avLst/>
          </a:prstGeom>
        </p:spPr>
        <p:txBody>
          <a:bodyPr vert="horz"/>
          <a:lstStyle>
            <a:lvl1pPr marL="0" marR="0" indent="0" algn="l" defTabSz="342900" rtl="0" eaLnBrk="1" fontAlgn="auto" latinLnBrk="0" hangingPunct="1">
              <a:lnSpc>
                <a:spcPct val="100000"/>
              </a:lnSpc>
              <a:spcBef>
                <a:spcPct val="20000"/>
              </a:spcBef>
              <a:spcAft>
                <a:spcPts val="0"/>
              </a:spcAft>
              <a:buClrTx/>
              <a:buSzTx/>
              <a:buFont typeface="Arial"/>
              <a:buNone/>
              <a:tabLst/>
              <a:defRPr sz="2100" b="1" i="0" spc="0">
                <a:solidFill>
                  <a:schemeClr val="accent1"/>
                </a:solidFill>
                <a:latin typeface="Verdana"/>
              </a:defRPr>
            </a:lvl1pPr>
          </a:lstStyle>
          <a:p>
            <a:pPr lvl="0"/>
            <a:r>
              <a:rPr lang="es-ES" dirty="0" smtClean="0"/>
              <a:t>Titulo del capítulo/tema de la </a:t>
            </a:r>
            <a:r>
              <a:rPr lang="es-ES" dirty="0" err="1" smtClean="0"/>
              <a:t>diapo</a:t>
            </a:r>
            <a:r>
              <a:rPr lang="es-ES" dirty="0" smtClean="0"/>
              <a:t>. en máx. dos líneas. </a:t>
            </a:r>
            <a:r>
              <a:rPr lang="es-ES" dirty="0" err="1" smtClean="0"/>
              <a:t>Verdana</a:t>
            </a:r>
            <a:r>
              <a:rPr lang="es-ES" dirty="0" smtClean="0"/>
              <a:t> Negrita 28pt:</a:t>
            </a:r>
          </a:p>
          <a:p>
            <a:pPr lvl="0"/>
            <a:endParaRPr lang="es-ES" dirty="0" smtClean="0"/>
          </a:p>
        </p:txBody>
      </p:sp>
      <p:sp>
        <p:nvSpPr>
          <p:cNvPr id="11" name="Marcador de contenido 12"/>
          <p:cNvSpPr>
            <a:spLocks noGrp="1"/>
          </p:cNvSpPr>
          <p:nvPr>
            <p:ph sz="quarter" idx="13" hasCustomPrompt="1"/>
          </p:nvPr>
        </p:nvSpPr>
        <p:spPr>
          <a:xfrm>
            <a:off x="3479800" y="4143375"/>
            <a:ext cx="5257800" cy="542925"/>
          </a:xfrm>
          <a:prstGeom prst="rect">
            <a:avLst/>
          </a:prstGeom>
        </p:spPr>
        <p:txBody>
          <a:bodyPr vert="horz"/>
          <a:lstStyle>
            <a:lvl1pPr marL="0" marR="0" indent="0" algn="l" defTabSz="342900" rtl="0" eaLnBrk="1" fontAlgn="auto" latinLnBrk="0" hangingPunct="1">
              <a:lnSpc>
                <a:spcPct val="100000"/>
              </a:lnSpc>
              <a:spcBef>
                <a:spcPct val="20000"/>
              </a:spcBef>
              <a:spcAft>
                <a:spcPts val="0"/>
              </a:spcAft>
              <a:buClrTx/>
              <a:buSzTx/>
              <a:buFont typeface="Arial"/>
              <a:buNone/>
              <a:tabLst/>
              <a:defRPr sz="1350" b="0" i="0" spc="0">
                <a:solidFill>
                  <a:srgbClr val="4F81BD"/>
                </a:solidFill>
                <a:latin typeface="Verdana"/>
              </a:defRPr>
            </a:lvl1pPr>
          </a:lstStyle>
          <a:p>
            <a:pPr lvl="0"/>
            <a:r>
              <a:rPr lang="es-ES" dirty="0" smtClean="0"/>
              <a:t>(Línea adicional) Subtema </a:t>
            </a:r>
            <a:r>
              <a:rPr lang="es-ES" dirty="0" err="1" smtClean="0"/>
              <a:t>Verdana</a:t>
            </a:r>
            <a:r>
              <a:rPr lang="es-ES" dirty="0" smtClean="0"/>
              <a:t> 18pt</a:t>
            </a:r>
          </a:p>
          <a:p>
            <a:pPr lvl="0"/>
            <a:endParaRPr lang="es-ES" dirty="0" smtClean="0"/>
          </a:p>
        </p:txBody>
      </p:sp>
      <p:pic>
        <p:nvPicPr>
          <p:cNvPr id="9" name="Picture 8" descr="Complemento-Logo-Gobierno-160x14p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6400" y="0"/>
            <a:ext cx="1473200" cy="96679"/>
          </a:xfrm>
          <a:prstGeom prst="rect">
            <a:avLst/>
          </a:prstGeom>
        </p:spPr>
      </p:pic>
    </p:spTree>
    <p:extLst>
      <p:ext uri="{BB962C8B-B14F-4D97-AF65-F5344CB8AC3E}">
        <p14:creationId xmlns:p14="http://schemas.microsoft.com/office/powerpoint/2010/main" val="336320314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8" name="Marcador de imágenes prediseñadas 11"/>
          <p:cNvSpPr txBox="1">
            <a:spLocks/>
          </p:cNvSpPr>
          <p:nvPr userDrawn="1"/>
        </p:nvSpPr>
        <p:spPr>
          <a:xfrm>
            <a:off x="419101" y="0"/>
            <a:ext cx="1536700" cy="1549003"/>
          </a:xfrm>
          <a:prstGeom prst="rect">
            <a:avLst/>
          </a:prstGeom>
        </p:spPr>
        <p:txBody>
          <a:bodyPr vert="horz"/>
          <a:lstStyle>
            <a:lvl1pPr marL="0" indent="0" algn="l" defTabSz="457200" rtl="0" eaLnBrk="1" latinLnBrk="0" hangingPunct="1">
              <a:spcBef>
                <a:spcPct val="20000"/>
              </a:spcBef>
              <a:buFont typeface="Arial"/>
              <a:buNone/>
              <a:defRPr sz="1400" b="1" kern="1200" baseline="0">
                <a:solidFill>
                  <a:schemeClr val="tx1"/>
                </a:solidFill>
                <a:latin typeface="gobCL"/>
                <a:ea typeface="+mn-ea"/>
                <a:cs typeface="gobCL"/>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s-ES" sz="1050" dirty="0" smtClean="0"/>
              <a:t>Logo Gobierno: 160x162px. Ministerio, Subsecretaría, Organismo, etc.:160x145px</a:t>
            </a:r>
          </a:p>
          <a:p>
            <a:endParaRPr lang="es-ES" sz="1050" dirty="0"/>
          </a:p>
        </p:txBody>
      </p:sp>
      <p:sp>
        <p:nvSpPr>
          <p:cNvPr id="9" name="Rectangle 8"/>
          <p:cNvSpPr/>
          <p:nvPr userDrawn="1"/>
        </p:nvSpPr>
        <p:spPr>
          <a:xfrm>
            <a:off x="279400" y="0"/>
            <a:ext cx="1676401" cy="1549003"/>
          </a:xfrm>
          <a:prstGeom prst="rect">
            <a:avLst/>
          </a:prstGeom>
          <a:noFill/>
          <a:ln>
            <a:solidFill>
              <a:schemeClr val="bg1">
                <a:lumMod val="6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p>
        </p:txBody>
      </p:sp>
      <p:sp>
        <p:nvSpPr>
          <p:cNvPr id="12" name="Content Placeholder 11"/>
          <p:cNvSpPr>
            <a:spLocks noGrp="1"/>
          </p:cNvSpPr>
          <p:nvPr>
            <p:ph sz="quarter" idx="11" hasCustomPrompt="1"/>
          </p:nvPr>
        </p:nvSpPr>
        <p:spPr>
          <a:xfrm>
            <a:off x="3187700" y="1936866"/>
            <a:ext cx="5956300" cy="770659"/>
          </a:xfrm>
          <a:prstGeom prst="rect">
            <a:avLst/>
          </a:prstGeom>
        </p:spPr>
        <p:txBody>
          <a:bodyPr vert="horz"/>
          <a:lstStyle>
            <a:lvl1pPr marL="0" indent="0">
              <a:buNone/>
              <a:defRPr sz="2100" b="1" i="0">
                <a:solidFill>
                  <a:srgbClr val="4F81BD"/>
                </a:solidFill>
                <a:latin typeface="Verdana"/>
                <a:cs typeface="Verdana"/>
              </a:defRPr>
            </a:lvl1pPr>
          </a:lstStyle>
          <a:p>
            <a:r>
              <a:rPr lang="es-ES" dirty="0" smtClean="0"/>
              <a:t>Estilo portada presentación 1, </a:t>
            </a:r>
            <a:r>
              <a:rPr lang="es-ES" dirty="0" err="1" smtClean="0"/>
              <a:t>Verdana</a:t>
            </a:r>
            <a:r>
              <a:rPr lang="es-ES" dirty="0" smtClean="0"/>
              <a:t> Negrita 28pt</a:t>
            </a:r>
            <a:endParaRPr lang="es-ES" dirty="0"/>
          </a:p>
        </p:txBody>
      </p:sp>
      <p:sp>
        <p:nvSpPr>
          <p:cNvPr id="13" name="Content Placeholder 11"/>
          <p:cNvSpPr>
            <a:spLocks noGrp="1"/>
          </p:cNvSpPr>
          <p:nvPr>
            <p:ph sz="quarter" idx="12" hasCustomPrompt="1"/>
          </p:nvPr>
        </p:nvSpPr>
        <p:spPr>
          <a:xfrm>
            <a:off x="3187700" y="2717790"/>
            <a:ext cx="5956300" cy="770659"/>
          </a:xfrm>
          <a:prstGeom prst="rect">
            <a:avLst/>
          </a:prstGeom>
        </p:spPr>
        <p:txBody>
          <a:bodyPr vert="horz"/>
          <a:lstStyle>
            <a:lvl1pPr marL="0" indent="0">
              <a:buNone/>
              <a:defRPr sz="1350" b="0" i="0">
                <a:solidFill>
                  <a:srgbClr val="4F81BD"/>
                </a:solidFill>
                <a:latin typeface="Verdana"/>
                <a:cs typeface="Verdana"/>
              </a:defRPr>
            </a:lvl1pPr>
          </a:lstStyle>
          <a:p>
            <a:r>
              <a:rPr lang="es-ES" dirty="0" smtClean="0">
                <a:solidFill>
                  <a:schemeClr val="accent1"/>
                </a:solidFill>
              </a:rPr>
              <a:t>(Línea adicional) Subtema </a:t>
            </a:r>
            <a:r>
              <a:rPr lang="es-ES" dirty="0" err="1" smtClean="0">
                <a:solidFill>
                  <a:schemeClr val="accent1"/>
                </a:solidFill>
              </a:rPr>
              <a:t>Verdana</a:t>
            </a:r>
            <a:r>
              <a:rPr lang="es-ES" dirty="0" smtClean="0">
                <a:solidFill>
                  <a:schemeClr val="accent1"/>
                </a:solidFill>
              </a:rPr>
              <a:t> 18pt</a:t>
            </a:r>
          </a:p>
        </p:txBody>
      </p:sp>
    </p:spTree>
    <p:extLst>
      <p:ext uri="{BB962C8B-B14F-4D97-AF65-F5344CB8AC3E}">
        <p14:creationId xmlns:p14="http://schemas.microsoft.com/office/powerpoint/2010/main" val="12828250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11.xml"/><Relationship Id="rId7" Type="http://schemas.openxmlformats.org/officeDocument/2006/relationships/image" Target="../media/image2.png"/><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theme" Target="../theme/theme2.xml"/><Relationship Id="rId5" Type="http://schemas.openxmlformats.org/officeDocument/2006/relationships/slideLayout" Target="../slideLayouts/slideLayout13.xml"/><Relationship Id="rId4"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5" name="Footer Placeholder 4"/>
          <p:cNvSpPr txBox="1">
            <a:spLocks/>
          </p:cNvSpPr>
          <p:nvPr userDrawn="1"/>
        </p:nvSpPr>
        <p:spPr>
          <a:xfrm>
            <a:off x="406400" y="4800600"/>
            <a:ext cx="3314700" cy="342900"/>
          </a:xfrm>
          <a:prstGeom prst="rect">
            <a:avLst/>
          </a:prstGeom>
        </p:spPr>
        <p:txBody>
          <a:bodyPr/>
          <a:lstStyle>
            <a:defPPr>
              <a:defRPr lang="en-US"/>
            </a:defPPr>
            <a:lvl1pPr marL="0" algn="l" defTabSz="457200" rtl="0" eaLnBrk="1" latinLnBrk="0" hangingPunct="1">
              <a:defRPr sz="900" b="0" i="0" kern="1200">
                <a:solidFill>
                  <a:schemeClr val="bg1">
                    <a:lumMod val="65000"/>
                  </a:schemeClr>
                </a:solidFill>
                <a:latin typeface="Verdana"/>
                <a:ea typeface="+mn-ea"/>
                <a:cs typeface="Verdana"/>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s-ES" sz="675" dirty="0" smtClean="0"/>
              <a:t>Comisión Nacional de Investigación Científica y Tecnológica - CONICYT</a:t>
            </a:r>
            <a:endParaRPr lang="en-US" sz="675" dirty="0"/>
          </a:p>
        </p:txBody>
      </p:sp>
      <p:pic>
        <p:nvPicPr>
          <p:cNvPr id="3" name="Imagen 2"/>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3857889" y="0"/>
            <a:ext cx="5286111" cy="5143500"/>
          </a:xfrm>
          <a:prstGeom prst="rect">
            <a:avLst/>
          </a:prstGeom>
        </p:spPr>
      </p:pic>
    </p:spTree>
    <p:extLst>
      <p:ext uri="{BB962C8B-B14F-4D97-AF65-F5344CB8AC3E}">
        <p14:creationId xmlns:p14="http://schemas.microsoft.com/office/powerpoint/2010/main" val="8811335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62" r:id="rId7"/>
    <p:sldLayoutId id="2147483655" r:id="rId8"/>
  </p:sldLayoutIdLst>
  <p:timing>
    <p:tnLst>
      <p:par>
        <p:cTn id="1" dur="indefinite" restart="never" nodeType="tmRoot"/>
      </p:par>
    </p:tnLst>
  </p:timing>
  <p:txStyles>
    <p:titleStyle>
      <a:lvl1pPr algn="ctr" defTabSz="3429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342900" rtl="0" eaLnBrk="1" latinLnBrk="0" hangingPunct="1">
        <a:spcBef>
          <a:spcPct val="20000"/>
        </a:spcBef>
        <a:buFont typeface="Arial"/>
        <a:buChar char="•"/>
        <a:defRPr sz="2400" kern="1200">
          <a:solidFill>
            <a:schemeClr val="tx1"/>
          </a:solidFill>
          <a:latin typeface="+mn-lt"/>
          <a:ea typeface="+mn-ea"/>
          <a:cs typeface="+mn-cs"/>
        </a:defRPr>
      </a:lvl1pPr>
      <a:lvl2pPr marL="557213" indent="-214313" algn="l" defTabSz="342900" rtl="0" eaLnBrk="1" latinLnBrk="0" hangingPunct="1">
        <a:spcBef>
          <a:spcPct val="20000"/>
        </a:spcBef>
        <a:buFont typeface="Arial"/>
        <a:buChar char="–"/>
        <a:defRPr sz="2100" kern="1200">
          <a:solidFill>
            <a:schemeClr val="tx1"/>
          </a:solidFill>
          <a:latin typeface="+mn-lt"/>
          <a:ea typeface="+mn-ea"/>
          <a:cs typeface="+mn-cs"/>
        </a:defRPr>
      </a:lvl2pPr>
      <a:lvl3pPr marL="857250" indent="-171450" algn="l" defTabSz="342900" rtl="0" eaLnBrk="1" latinLnBrk="0" hangingPunct="1">
        <a:spcBef>
          <a:spcPct val="20000"/>
        </a:spcBef>
        <a:buFont typeface="Arial"/>
        <a:buChar char="•"/>
        <a:defRPr sz="1800" kern="1200">
          <a:solidFill>
            <a:schemeClr val="tx1"/>
          </a:solidFill>
          <a:latin typeface="+mn-lt"/>
          <a:ea typeface="+mn-ea"/>
          <a:cs typeface="+mn-cs"/>
        </a:defRPr>
      </a:lvl3pPr>
      <a:lvl4pPr marL="1200150" indent="-171450" algn="l" defTabSz="342900" rtl="0" eaLnBrk="1" latinLnBrk="0" hangingPunct="1">
        <a:spcBef>
          <a:spcPct val="20000"/>
        </a:spcBef>
        <a:buFont typeface="Arial"/>
        <a:buChar char="–"/>
        <a:defRPr sz="1500" kern="1200">
          <a:solidFill>
            <a:schemeClr val="tx1"/>
          </a:solidFill>
          <a:latin typeface="+mn-lt"/>
          <a:ea typeface="+mn-ea"/>
          <a:cs typeface="+mn-cs"/>
        </a:defRPr>
      </a:lvl4pPr>
      <a:lvl5pPr marL="1543050" indent="-171450" algn="l" defTabSz="342900" rtl="0" eaLnBrk="1" latinLnBrk="0" hangingPunct="1">
        <a:spcBef>
          <a:spcPct val="20000"/>
        </a:spcBef>
        <a:buFont typeface="Arial"/>
        <a:buChar char="»"/>
        <a:defRPr sz="1500" kern="1200">
          <a:solidFill>
            <a:schemeClr val="tx1"/>
          </a:solidFill>
          <a:latin typeface="+mn-lt"/>
          <a:ea typeface="+mn-ea"/>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7" name="Picture 16" descr="Complemento-Logo-Gobierno-160x14px.png"/>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355600" y="5053845"/>
            <a:ext cx="1511300" cy="99179"/>
          </a:xfrm>
          <a:prstGeom prst="rect">
            <a:avLst/>
          </a:prstGeom>
        </p:spPr>
      </p:pic>
      <p:pic>
        <p:nvPicPr>
          <p:cNvPr id="3" name="Imagen 2"/>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3857889" y="0"/>
            <a:ext cx="5286111" cy="5143500"/>
          </a:xfrm>
          <a:prstGeom prst="rect">
            <a:avLst/>
          </a:prstGeom>
        </p:spPr>
      </p:pic>
    </p:spTree>
    <p:extLst>
      <p:ext uri="{BB962C8B-B14F-4D97-AF65-F5344CB8AC3E}">
        <p14:creationId xmlns:p14="http://schemas.microsoft.com/office/powerpoint/2010/main" val="1783697077"/>
      </p:ext>
    </p:extLst>
  </p:cSld>
  <p:clrMap bg1="lt1" tx1="dk1" bg2="lt2" tx2="dk2" accent1="accent1" accent2="accent2" accent3="accent3" accent4="accent4" accent5="accent5" accent6="accent6" hlink="hlink" folHlink="folHlink"/>
  <p:sldLayoutIdLst>
    <p:sldLayoutId id="2147483657" r:id="rId1"/>
    <p:sldLayoutId id="2147483658" r:id="rId2"/>
    <p:sldLayoutId id="2147483659" r:id="rId3"/>
    <p:sldLayoutId id="2147483660" r:id="rId4"/>
    <p:sldLayoutId id="2147483661" r:id="rId5"/>
  </p:sldLayoutIdLst>
  <p:timing>
    <p:tnLst>
      <p:par>
        <p:cTn id="1" dur="indefinite" restart="never" nodeType="tmRoot"/>
      </p:par>
    </p:tnLst>
  </p:timing>
  <p:txStyles>
    <p:titleStyle>
      <a:lvl1pPr algn="ctr" defTabSz="3429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342900" rtl="0" eaLnBrk="1" latinLnBrk="0" hangingPunct="1">
        <a:spcBef>
          <a:spcPct val="20000"/>
        </a:spcBef>
        <a:buFont typeface="Arial"/>
        <a:buChar char="•"/>
        <a:defRPr sz="2400" kern="1200">
          <a:solidFill>
            <a:schemeClr val="tx1"/>
          </a:solidFill>
          <a:latin typeface="+mn-lt"/>
          <a:ea typeface="+mn-ea"/>
          <a:cs typeface="+mn-cs"/>
        </a:defRPr>
      </a:lvl1pPr>
      <a:lvl2pPr marL="557213" indent="-214313" algn="l" defTabSz="342900" rtl="0" eaLnBrk="1" latinLnBrk="0" hangingPunct="1">
        <a:spcBef>
          <a:spcPct val="20000"/>
        </a:spcBef>
        <a:buFont typeface="Arial"/>
        <a:buChar char="–"/>
        <a:defRPr sz="2100" kern="1200">
          <a:solidFill>
            <a:schemeClr val="tx1"/>
          </a:solidFill>
          <a:latin typeface="+mn-lt"/>
          <a:ea typeface="+mn-ea"/>
          <a:cs typeface="+mn-cs"/>
        </a:defRPr>
      </a:lvl2pPr>
      <a:lvl3pPr marL="857250" indent="-171450" algn="l" defTabSz="342900" rtl="0" eaLnBrk="1" latinLnBrk="0" hangingPunct="1">
        <a:spcBef>
          <a:spcPct val="20000"/>
        </a:spcBef>
        <a:buFont typeface="Arial"/>
        <a:buChar char="•"/>
        <a:defRPr sz="1800" kern="1200">
          <a:solidFill>
            <a:schemeClr val="tx1"/>
          </a:solidFill>
          <a:latin typeface="+mn-lt"/>
          <a:ea typeface="+mn-ea"/>
          <a:cs typeface="+mn-cs"/>
        </a:defRPr>
      </a:lvl3pPr>
      <a:lvl4pPr marL="1200150" indent="-171450" algn="l" defTabSz="342900" rtl="0" eaLnBrk="1" latinLnBrk="0" hangingPunct="1">
        <a:spcBef>
          <a:spcPct val="20000"/>
        </a:spcBef>
        <a:buFont typeface="Arial"/>
        <a:buChar char="–"/>
        <a:defRPr sz="1500" kern="1200">
          <a:solidFill>
            <a:schemeClr val="tx1"/>
          </a:solidFill>
          <a:latin typeface="+mn-lt"/>
          <a:ea typeface="+mn-ea"/>
          <a:cs typeface="+mn-cs"/>
        </a:defRPr>
      </a:lvl4pPr>
      <a:lvl5pPr marL="1543050" indent="-171450" algn="l" defTabSz="342900" rtl="0" eaLnBrk="1" latinLnBrk="0" hangingPunct="1">
        <a:spcBef>
          <a:spcPct val="20000"/>
        </a:spcBef>
        <a:buFont typeface="Arial"/>
        <a:buChar char="»"/>
        <a:defRPr sz="1500" kern="1200">
          <a:solidFill>
            <a:schemeClr val="tx1"/>
          </a:solidFill>
          <a:latin typeface="+mn-lt"/>
          <a:ea typeface="+mn-ea"/>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5.xml"/><Relationship Id="rId4" Type="http://schemas.openxmlformats.org/officeDocument/2006/relationships/image" Target="../media/image11.png"/></Relationships>
</file>

<file path=ppt/slides/_rels/slide2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5.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9.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2" Type="http://schemas.openxmlformats.org/officeDocument/2006/relationships/hyperlink" Target="mailto:kawad@conicyt.cl" TargetMode="External"/><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8" Type="http://schemas.openxmlformats.org/officeDocument/2006/relationships/hyperlink" Target="mailto:dchelen@conicyt.cl" TargetMode="External"/><Relationship Id="rId13" Type="http://schemas.openxmlformats.org/officeDocument/2006/relationships/hyperlink" Target="mailto:pbarria@conicyt.cl" TargetMode="External"/><Relationship Id="rId3" Type="http://schemas.openxmlformats.org/officeDocument/2006/relationships/hyperlink" Target="mailto:aliu@conicyt.cl" TargetMode="External"/><Relationship Id="rId7" Type="http://schemas.openxmlformats.org/officeDocument/2006/relationships/hyperlink" Target="mailto:fvargasb@conicyt.cl" TargetMode="External"/><Relationship Id="rId12" Type="http://schemas.openxmlformats.org/officeDocument/2006/relationships/hyperlink" Target="mailto:epareja@conicyt.cl" TargetMode="External"/><Relationship Id="rId2" Type="http://schemas.openxmlformats.org/officeDocument/2006/relationships/hyperlink" Target="mailto:cbruno@conicyt.cl" TargetMode="External"/><Relationship Id="rId1" Type="http://schemas.openxmlformats.org/officeDocument/2006/relationships/slideLayout" Target="../slideLayouts/slideLayout5.xml"/><Relationship Id="rId6" Type="http://schemas.openxmlformats.org/officeDocument/2006/relationships/hyperlink" Target="mailto:clagos@conicyt.cl" TargetMode="External"/><Relationship Id="rId11" Type="http://schemas.openxmlformats.org/officeDocument/2006/relationships/hyperlink" Target="mailto:dcerna@conicyt.cl" TargetMode="External"/><Relationship Id="rId5" Type="http://schemas.openxmlformats.org/officeDocument/2006/relationships/hyperlink" Target="mailto:pcotal@conicyt.cl" TargetMode="External"/><Relationship Id="rId15" Type="http://schemas.openxmlformats.org/officeDocument/2006/relationships/hyperlink" Target="mailto:agajardo@conicyt.cl" TargetMode="External"/><Relationship Id="rId10" Type="http://schemas.openxmlformats.org/officeDocument/2006/relationships/hyperlink" Target="mailto:ahinojosa@conicyt.cl" TargetMode="External"/><Relationship Id="rId4" Type="http://schemas.openxmlformats.org/officeDocument/2006/relationships/hyperlink" Target="mailto:preyes@conicyt.cl" TargetMode="External"/><Relationship Id="rId9" Type="http://schemas.openxmlformats.org/officeDocument/2006/relationships/hyperlink" Target="mailto:rcataldo@conicyt.cl" TargetMode="External"/><Relationship Id="rId14" Type="http://schemas.openxmlformats.org/officeDocument/2006/relationships/hyperlink" Target="mailto:fwilson@conicyt.cl" TargetMode="Externa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quarter" idx="11"/>
          </p:nvPr>
        </p:nvSpPr>
        <p:spPr/>
        <p:txBody>
          <a:bodyPr/>
          <a:lstStyle/>
          <a:p>
            <a:pPr algn="ctr"/>
            <a:r>
              <a:rPr lang="en-US" dirty="0" err="1" smtClean="0"/>
              <a:t>Seguimiento</a:t>
            </a:r>
            <a:r>
              <a:rPr lang="en-US" dirty="0" smtClean="0"/>
              <a:t> y Control </a:t>
            </a:r>
            <a:r>
              <a:rPr lang="en-US" dirty="0" err="1" smtClean="0"/>
              <a:t>Técnico</a:t>
            </a:r>
            <a:endParaRPr lang="en-US" dirty="0"/>
          </a:p>
        </p:txBody>
      </p:sp>
      <p:sp>
        <p:nvSpPr>
          <p:cNvPr id="6" name="Content Placeholder 5"/>
          <p:cNvSpPr>
            <a:spLocks noGrp="1"/>
          </p:cNvSpPr>
          <p:nvPr>
            <p:ph sz="quarter" idx="12"/>
          </p:nvPr>
        </p:nvSpPr>
        <p:spPr/>
        <p:txBody>
          <a:bodyPr/>
          <a:lstStyle/>
          <a:p>
            <a:pPr algn="ctr"/>
            <a:r>
              <a:rPr lang="es-CL" dirty="0"/>
              <a:t>Quinto Concurso </a:t>
            </a:r>
            <a:r>
              <a:rPr lang="es-CL" dirty="0" err="1"/>
              <a:t>IDeA</a:t>
            </a:r>
            <a:r>
              <a:rPr lang="es-CL" dirty="0"/>
              <a:t> de Investigación Tecnológica (IT16)</a:t>
            </a:r>
            <a:br>
              <a:rPr lang="es-CL" dirty="0"/>
            </a:br>
            <a:r>
              <a:rPr lang="es-CL" dirty="0"/>
              <a:t/>
            </a:r>
            <a:br>
              <a:rPr lang="es-CL" dirty="0"/>
            </a:br>
            <a:r>
              <a:rPr lang="es-CL" dirty="0" smtClean="0"/>
              <a:t>Marzo 2017</a:t>
            </a:r>
            <a:endParaRPr lang="en-US" dirty="0"/>
          </a:p>
        </p:txBody>
      </p:sp>
    </p:spTree>
    <p:extLst>
      <p:ext uri="{BB962C8B-B14F-4D97-AF65-F5344CB8AC3E}">
        <p14:creationId xmlns:p14="http://schemas.microsoft.com/office/powerpoint/2010/main" val="38578448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sz="quarter" idx="12"/>
          </p:nvPr>
        </p:nvSpPr>
        <p:spPr>
          <a:xfrm>
            <a:off x="406400" y="239416"/>
            <a:ext cx="8331200" cy="560685"/>
          </a:xfrm>
        </p:spPr>
        <p:txBody>
          <a:bodyPr/>
          <a:lstStyle/>
          <a:p>
            <a:r>
              <a:rPr lang="es-CL" sz="2000" dirty="0" smtClean="0"/>
              <a:t>Resultados de Producción</a:t>
            </a:r>
            <a:endParaRPr lang="es-CL" sz="2000" dirty="0"/>
          </a:p>
        </p:txBody>
      </p:sp>
      <p:pic>
        <p:nvPicPr>
          <p:cNvPr id="6" name="Imagen 5"/>
          <p:cNvPicPr>
            <a:picLocks noChangeAspect="1"/>
          </p:cNvPicPr>
          <p:nvPr/>
        </p:nvPicPr>
        <p:blipFill>
          <a:blip r:embed="rId2"/>
          <a:stretch>
            <a:fillRect/>
          </a:stretch>
        </p:blipFill>
        <p:spPr>
          <a:xfrm>
            <a:off x="323528" y="625766"/>
            <a:ext cx="8451354" cy="3946401"/>
          </a:xfrm>
          <a:prstGeom prst="rect">
            <a:avLst/>
          </a:prstGeom>
        </p:spPr>
      </p:pic>
    </p:spTree>
    <p:extLst>
      <p:ext uri="{BB962C8B-B14F-4D97-AF65-F5344CB8AC3E}">
        <p14:creationId xmlns:p14="http://schemas.microsoft.com/office/powerpoint/2010/main" val="152404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8"/>
          </p:nvPr>
        </p:nvSpPr>
        <p:spPr>
          <a:xfrm>
            <a:off x="3388360" y="2850053"/>
            <a:ext cx="5257799" cy="1796761"/>
          </a:xfrm>
        </p:spPr>
        <p:txBody>
          <a:bodyPr>
            <a:normAutofit/>
          </a:bodyPr>
          <a:lstStyle/>
          <a:p>
            <a:pPr algn="just"/>
            <a:endParaRPr lang="es-CL" dirty="0"/>
          </a:p>
          <a:p>
            <a:pPr algn="just"/>
            <a:r>
              <a:rPr lang="es-CL" sz="1600" dirty="0"/>
              <a:t>Corresponde a las distintas formas de proteger intelectualmente o industrialmente los resultados de producción</a:t>
            </a:r>
          </a:p>
          <a:p>
            <a:endParaRPr lang="en-US" sz="1300" dirty="0"/>
          </a:p>
        </p:txBody>
      </p:sp>
      <p:sp>
        <p:nvSpPr>
          <p:cNvPr id="5" name="Content Placeholder 4"/>
          <p:cNvSpPr>
            <a:spLocks noGrp="1"/>
          </p:cNvSpPr>
          <p:nvPr>
            <p:ph sz="quarter" idx="12"/>
          </p:nvPr>
        </p:nvSpPr>
        <p:spPr>
          <a:xfrm>
            <a:off x="3388360" y="1523308"/>
            <a:ext cx="5257800" cy="742950"/>
          </a:xfrm>
        </p:spPr>
        <p:txBody>
          <a:bodyPr/>
          <a:lstStyle/>
          <a:p>
            <a:pPr algn="ctr"/>
            <a:r>
              <a:rPr lang="en-US" sz="2000" dirty="0" err="1"/>
              <a:t>Resultados</a:t>
            </a:r>
            <a:r>
              <a:rPr lang="en-US" dirty="0"/>
              <a:t> </a:t>
            </a:r>
            <a:r>
              <a:rPr lang="en-US" sz="2000" dirty="0"/>
              <a:t>de </a:t>
            </a:r>
            <a:r>
              <a:rPr lang="en-US" sz="2000" dirty="0" err="1" smtClean="0"/>
              <a:t>Protección</a:t>
            </a:r>
            <a:endParaRPr lang="en-US" sz="2000" dirty="0"/>
          </a:p>
          <a:p>
            <a:endParaRPr lang="en-US" dirty="0"/>
          </a:p>
        </p:txBody>
      </p:sp>
      <p:sp>
        <p:nvSpPr>
          <p:cNvPr id="6" name="Content Placeholder 5"/>
          <p:cNvSpPr>
            <a:spLocks noGrp="1"/>
          </p:cNvSpPr>
          <p:nvPr>
            <p:ph sz="quarter" idx="13"/>
          </p:nvPr>
        </p:nvSpPr>
        <p:spPr>
          <a:xfrm>
            <a:off x="3388360" y="2444633"/>
            <a:ext cx="5257800" cy="542925"/>
          </a:xfrm>
        </p:spPr>
        <p:txBody>
          <a:bodyPr/>
          <a:lstStyle/>
          <a:p>
            <a:r>
              <a:rPr lang="en-US" sz="1800" dirty="0" err="1" smtClean="0"/>
              <a:t>Definición</a:t>
            </a:r>
            <a:endParaRPr lang="en-US" dirty="0"/>
          </a:p>
        </p:txBody>
      </p:sp>
    </p:spTree>
    <p:extLst>
      <p:ext uri="{BB962C8B-B14F-4D97-AF65-F5344CB8AC3E}">
        <p14:creationId xmlns:p14="http://schemas.microsoft.com/office/powerpoint/2010/main" val="17359647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sz="quarter" idx="12"/>
          </p:nvPr>
        </p:nvSpPr>
        <p:spPr>
          <a:xfrm>
            <a:off x="406400" y="193586"/>
            <a:ext cx="8331200" cy="438182"/>
          </a:xfrm>
        </p:spPr>
        <p:txBody>
          <a:bodyPr/>
          <a:lstStyle/>
          <a:p>
            <a:r>
              <a:rPr lang="es-CL" sz="2000" dirty="0" smtClean="0"/>
              <a:t>Resultados de Protección</a:t>
            </a:r>
            <a:endParaRPr lang="es-CL" sz="2000"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2396011897"/>
              </p:ext>
            </p:extLst>
          </p:nvPr>
        </p:nvGraphicFramePr>
        <p:xfrm>
          <a:off x="508000" y="782980"/>
          <a:ext cx="8229600" cy="1691640"/>
        </p:xfrm>
        <a:graphic>
          <a:graphicData uri="http://schemas.openxmlformats.org/drawingml/2006/table">
            <a:tbl>
              <a:tblPr firstRow="1" bandRow="1">
                <a:tableStyleId>{00A15C55-8517-42AA-B614-E9B94910E393}</a:tableStyleId>
              </a:tblPr>
              <a:tblGrid>
                <a:gridCol w="3384625"/>
                <a:gridCol w="4844975"/>
              </a:tblGrid>
              <a:tr h="370840">
                <a:tc>
                  <a:txBody>
                    <a:bodyPr/>
                    <a:lstStyle/>
                    <a:p>
                      <a:r>
                        <a:rPr lang="es-CL" sz="1600" dirty="0" smtClean="0"/>
                        <a:t>Categorías</a:t>
                      </a:r>
                      <a:endParaRPr lang="es-CL" sz="1600" dirty="0"/>
                    </a:p>
                  </a:txBody>
                  <a:tcPr>
                    <a:solidFill>
                      <a:srgbClr val="4774AB"/>
                    </a:solidFill>
                  </a:tcPr>
                </a:tc>
                <a:tc>
                  <a:txBody>
                    <a:bodyPr/>
                    <a:lstStyle/>
                    <a:p>
                      <a:r>
                        <a:rPr lang="es-CL" sz="1600" dirty="0" smtClean="0"/>
                        <a:t>Caracterización</a:t>
                      </a:r>
                      <a:endParaRPr lang="es-CL" sz="1600" dirty="0"/>
                    </a:p>
                  </a:txBody>
                  <a:tcPr>
                    <a:solidFill>
                      <a:srgbClr val="4774AB"/>
                    </a:solidFill>
                  </a:tcPr>
                </a:tc>
              </a:tr>
              <a:tr h="370840">
                <a:tc>
                  <a:txBody>
                    <a:bodyPr/>
                    <a:lstStyle/>
                    <a:p>
                      <a:r>
                        <a:rPr lang="es-CL" sz="1600" dirty="0" smtClean="0"/>
                        <a:t>Categoría</a:t>
                      </a:r>
                      <a:endParaRPr lang="es-CL" sz="1600" dirty="0"/>
                    </a:p>
                  </a:txBody>
                  <a:tcPr>
                    <a:solidFill>
                      <a:schemeClr val="tx2">
                        <a:lumMod val="20000"/>
                        <a:lumOff val="80000"/>
                      </a:schemeClr>
                    </a:solidFill>
                  </a:tcPr>
                </a:tc>
                <a:tc>
                  <a:txBody>
                    <a:bodyPr/>
                    <a:lstStyle/>
                    <a:p>
                      <a:r>
                        <a:rPr lang="es-CL" sz="1600" dirty="0" smtClean="0"/>
                        <a:t>Patente,</a:t>
                      </a:r>
                      <a:r>
                        <a:rPr lang="es-CL" sz="1600" baseline="0" dirty="0" smtClean="0"/>
                        <a:t> Marca, Derecho de Autor, Derecho Obtentor, Otros tipos de protección, Secreto Industrial</a:t>
                      </a:r>
                      <a:endParaRPr lang="es-CL" sz="1600" dirty="0"/>
                    </a:p>
                  </a:txBody>
                  <a:tcPr>
                    <a:solidFill>
                      <a:schemeClr val="tx2">
                        <a:lumMod val="20000"/>
                        <a:lumOff val="80000"/>
                      </a:schemeClr>
                    </a:solidFill>
                  </a:tcPr>
                </a:tc>
              </a:tr>
              <a:tr h="370840">
                <a:tc>
                  <a:txBody>
                    <a:bodyPr/>
                    <a:lstStyle/>
                    <a:p>
                      <a:r>
                        <a:rPr lang="es-CL" sz="1600" dirty="0" smtClean="0"/>
                        <a:t>Nivel de Desarrollo</a:t>
                      </a:r>
                      <a:endParaRPr lang="es-CL" sz="1600" dirty="0"/>
                    </a:p>
                  </a:txBody>
                  <a:tcPr>
                    <a:solidFill>
                      <a:schemeClr val="tx2">
                        <a:lumMod val="20000"/>
                        <a:lumOff val="80000"/>
                      </a:schemeClr>
                    </a:solidFill>
                  </a:tcPr>
                </a:tc>
                <a:tc>
                  <a:txBody>
                    <a:bodyPr/>
                    <a:lstStyle/>
                    <a:p>
                      <a:r>
                        <a:rPr lang="es-CL" dirty="0" smtClean="0"/>
                        <a:t>Solicitado, Obtenido </a:t>
                      </a:r>
                      <a:endParaRPr lang="es-CL" dirty="0"/>
                    </a:p>
                  </a:txBody>
                  <a:tcPr>
                    <a:solidFill>
                      <a:schemeClr val="tx2">
                        <a:lumMod val="20000"/>
                        <a:lumOff val="80000"/>
                      </a:schemeClr>
                    </a:solidFill>
                  </a:tcPr>
                </a:tc>
              </a:tr>
              <a:tr h="370840">
                <a:tc>
                  <a:txBody>
                    <a:bodyPr/>
                    <a:lstStyle/>
                    <a:p>
                      <a:r>
                        <a:rPr lang="es-CL" sz="1600" dirty="0" smtClean="0"/>
                        <a:t>Ámbito</a:t>
                      </a:r>
                      <a:r>
                        <a:rPr lang="es-CL" sz="1600" baseline="0" dirty="0" smtClean="0"/>
                        <a:t> del resultado</a:t>
                      </a:r>
                      <a:endParaRPr lang="es-CL" sz="1600" dirty="0"/>
                    </a:p>
                  </a:txBody>
                  <a:tcPr>
                    <a:solidFill>
                      <a:schemeClr val="tx2">
                        <a:lumMod val="20000"/>
                        <a:lumOff val="80000"/>
                      </a:schemeClr>
                    </a:solidFill>
                  </a:tcPr>
                </a:tc>
                <a:tc>
                  <a:txBody>
                    <a:bodyPr/>
                    <a:lstStyle/>
                    <a:p>
                      <a:r>
                        <a:rPr lang="es-CL" dirty="0" smtClean="0"/>
                        <a:t>Nacional, En el Extranjero</a:t>
                      </a:r>
                      <a:endParaRPr lang="es-CL" dirty="0"/>
                    </a:p>
                  </a:txBody>
                  <a:tcPr>
                    <a:solidFill>
                      <a:schemeClr val="tx2">
                        <a:lumMod val="20000"/>
                        <a:lumOff val="80000"/>
                      </a:schemeClr>
                    </a:solidFill>
                  </a:tcPr>
                </a:tc>
              </a:tr>
            </a:tbl>
          </a:graphicData>
        </a:graphic>
      </p:graphicFrame>
      <p:sp>
        <p:nvSpPr>
          <p:cNvPr id="7" name="Marcador de contenido 1"/>
          <p:cNvSpPr>
            <a:spLocks noGrp="1"/>
          </p:cNvSpPr>
          <p:nvPr>
            <p:ph idx="1"/>
          </p:nvPr>
        </p:nvSpPr>
        <p:spPr>
          <a:xfrm>
            <a:off x="435956" y="2926080"/>
            <a:ext cx="8272087" cy="1895301"/>
          </a:xfrm>
        </p:spPr>
        <p:txBody>
          <a:bodyPr>
            <a:normAutofit/>
          </a:bodyPr>
          <a:lstStyle/>
          <a:p>
            <a:pPr marL="171450" indent="-171450">
              <a:buFont typeface="Arial" panose="020B0604020202020204" pitchFamily="34" charset="0"/>
              <a:buChar char="•"/>
            </a:pPr>
            <a:r>
              <a:rPr lang="es-CL" dirty="0"/>
              <a:t>El tema (patentes) es de una especialización importante,  por tanto el mejor modelo de protección puede definirse con mayor precisión durante la marcha del proyecto. </a:t>
            </a:r>
            <a:endParaRPr lang="es-CL" dirty="0" smtClean="0"/>
          </a:p>
          <a:p>
            <a:endParaRPr lang="es-CL" dirty="0"/>
          </a:p>
          <a:p>
            <a:pPr marL="171450" indent="-171450">
              <a:buFont typeface="Arial" panose="020B0604020202020204" pitchFamily="34" charset="0"/>
              <a:buChar char="•"/>
            </a:pPr>
            <a:r>
              <a:rPr lang="es-CL" dirty="0"/>
              <a:t>Si hay patentes, se debe tener una política de publicación más restrictiva</a:t>
            </a:r>
            <a:r>
              <a:rPr lang="es-CL" dirty="0" smtClean="0"/>
              <a:t>.</a:t>
            </a:r>
          </a:p>
          <a:p>
            <a:endParaRPr lang="es-CL" dirty="0"/>
          </a:p>
          <a:p>
            <a:pPr marL="171450" indent="-171450">
              <a:buFont typeface="Arial" panose="020B0604020202020204" pitchFamily="34" charset="0"/>
              <a:buChar char="•"/>
            </a:pPr>
            <a:r>
              <a:rPr lang="es-CL" b="1" u="sng" dirty="0"/>
              <a:t>Los estudios de </a:t>
            </a:r>
            <a:r>
              <a:rPr lang="es-CL" b="1" u="sng" dirty="0" err="1"/>
              <a:t>patentabilidad</a:t>
            </a:r>
            <a:r>
              <a:rPr lang="es-CL" b="1" u="sng" dirty="0"/>
              <a:t> NO son resultados de protección. </a:t>
            </a:r>
            <a:r>
              <a:rPr lang="es-CL" b="1" u="sng" dirty="0" smtClean="0"/>
              <a:t>Se </a:t>
            </a:r>
            <a:r>
              <a:rPr lang="es-CL" b="1" u="sng" dirty="0"/>
              <a:t>informarán como una acción del proyecto.</a:t>
            </a:r>
          </a:p>
          <a:p>
            <a:pPr marL="171450" indent="-171450">
              <a:buFont typeface="Arial" panose="020B0604020202020204" pitchFamily="34" charset="0"/>
              <a:buChar char="•"/>
            </a:pPr>
            <a:endParaRPr lang="es-CL" dirty="0"/>
          </a:p>
        </p:txBody>
      </p:sp>
    </p:spTree>
    <p:extLst>
      <p:ext uri="{BB962C8B-B14F-4D97-AF65-F5344CB8AC3E}">
        <p14:creationId xmlns:p14="http://schemas.microsoft.com/office/powerpoint/2010/main" val="33987525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sz="quarter" idx="12"/>
          </p:nvPr>
        </p:nvSpPr>
        <p:spPr>
          <a:xfrm>
            <a:off x="406400" y="193586"/>
            <a:ext cx="8331200" cy="438182"/>
          </a:xfrm>
        </p:spPr>
        <p:txBody>
          <a:bodyPr/>
          <a:lstStyle/>
          <a:p>
            <a:r>
              <a:rPr lang="es-CL" sz="2000" dirty="0" smtClean="0"/>
              <a:t>Resultados de Protección</a:t>
            </a:r>
            <a:endParaRPr lang="es-CL" sz="2000" dirty="0"/>
          </a:p>
        </p:txBody>
      </p:sp>
      <p:graphicFrame>
        <p:nvGraphicFramePr>
          <p:cNvPr id="8" name="3 Marcador de contenido"/>
          <p:cNvGraphicFramePr>
            <a:graphicFrameLocks/>
          </p:cNvGraphicFramePr>
          <p:nvPr>
            <p:extLst>
              <p:ext uri="{D42A27DB-BD31-4B8C-83A1-F6EECF244321}">
                <p14:modId xmlns:p14="http://schemas.microsoft.com/office/powerpoint/2010/main" val="1886841122"/>
              </p:ext>
            </p:extLst>
          </p:nvPr>
        </p:nvGraphicFramePr>
        <p:xfrm>
          <a:off x="503548" y="874934"/>
          <a:ext cx="8136904" cy="3557344"/>
        </p:xfrm>
        <a:graphic>
          <a:graphicData uri="http://schemas.openxmlformats.org/drawingml/2006/table">
            <a:tbl>
              <a:tblPr firstRow="1" bandRow="1">
                <a:tableStyleId>{21E4AEA4-8DFA-4A89-87EB-49C32662AFE0}</a:tableStyleId>
              </a:tblPr>
              <a:tblGrid>
                <a:gridCol w="2664296"/>
                <a:gridCol w="5472608"/>
              </a:tblGrid>
              <a:tr h="432048">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CL" sz="1600" dirty="0" smtClean="0"/>
                        <a:t>Resultado</a:t>
                      </a:r>
                      <a:r>
                        <a:rPr lang="es-CL" sz="1600" baseline="0" dirty="0" smtClean="0"/>
                        <a:t> de producción asociado »» a Resultado de protección</a:t>
                      </a:r>
                      <a:endParaRPr lang="es-CL" sz="1600" dirty="0"/>
                    </a:p>
                  </a:txBody>
                  <a:tcPr anchor="ctr">
                    <a:solidFill>
                      <a:srgbClr val="4774AB"/>
                    </a:solidFill>
                  </a:tcPr>
                </a:tc>
                <a:tc hMerge="1">
                  <a:txBody>
                    <a:bodyPr/>
                    <a:lstStyle/>
                    <a:p>
                      <a:pPr algn="l"/>
                      <a:endParaRPr lang="es-CL" sz="1600" dirty="0"/>
                    </a:p>
                  </a:txBody>
                  <a:tcPr anchor="ctr">
                    <a:solidFill>
                      <a:srgbClr val="4774AB"/>
                    </a:solidFill>
                  </a:tcPr>
                </a:tc>
              </a:tr>
              <a:tr h="689208">
                <a:tc>
                  <a:txBody>
                    <a:bodyPr/>
                    <a:lstStyle/>
                    <a:p>
                      <a:pPr algn="l"/>
                      <a:r>
                        <a:rPr lang="es-CL" sz="1600" dirty="0" smtClean="0"/>
                        <a:t>Nombre del resultado</a:t>
                      </a:r>
                      <a:endParaRPr lang="es-CL" sz="1600" dirty="0"/>
                    </a:p>
                  </a:txBody>
                  <a:tcPr anchor="ctr">
                    <a:solidFill>
                      <a:schemeClr val="tx2">
                        <a:lumMod val="20000"/>
                        <a:lumOff val="80000"/>
                      </a:schemeClr>
                    </a:solidFill>
                  </a:tcPr>
                </a:tc>
                <a:tc>
                  <a:txBody>
                    <a:bodyPr/>
                    <a:lstStyle/>
                    <a:p>
                      <a:pPr algn="l"/>
                      <a:r>
                        <a:rPr lang="es-CL" sz="1600" dirty="0" smtClean="0"/>
                        <a:t>Identificar lo que se</a:t>
                      </a:r>
                      <a:r>
                        <a:rPr lang="es-CL" sz="1600" baseline="0" dirty="0" smtClean="0"/>
                        <a:t> quiere proteger</a:t>
                      </a:r>
                      <a:endParaRPr lang="es-CL" sz="1600" dirty="0"/>
                    </a:p>
                  </a:txBody>
                  <a:tcPr anchor="ctr">
                    <a:solidFill>
                      <a:schemeClr val="tx2">
                        <a:lumMod val="20000"/>
                        <a:lumOff val="80000"/>
                      </a:schemeClr>
                    </a:solidFill>
                  </a:tcPr>
                </a:tc>
              </a:tr>
              <a:tr h="720080">
                <a:tc>
                  <a:txBody>
                    <a:bodyPr/>
                    <a:lstStyle/>
                    <a:p>
                      <a:pPr algn="l"/>
                      <a:r>
                        <a:rPr lang="es-CL" sz="1600" dirty="0" smtClean="0"/>
                        <a:t>Descripción</a:t>
                      </a:r>
                      <a:endParaRPr lang="es-CL" sz="1600" dirty="0"/>
                    </a:p>
                  </a:txBody>
                  <a:tcPr anchor="ctr">
                    <a:solidFill>
                      <a:schemeClr val="tx2">
                        <a:lumMod val="20000"/>
                        <a:lumOff val="80000"/>
                      </a:schemeClr>
                    </a:solidFill>
                  </a:tcPr>
                </a:tc>
                <a:tc>
                  <a:txBody>
                    <a:bodyPr/>
                    <a:lstStyle/>
                    <a:p>
                      <a:pPr algn="l"/>
                      <a:r>
                        <a:rPr lang="es-CL" sz="1400" dirty="0" smtClean="0"/>
                        <a:t>Objetivo de la protección</a:t>
                      </a:r>
                    </a:p>
                    <a:p>
                      <a:pPr algn="l"/>
                      <a:r>
                        <a:rPr lang="es-CL" sz="1400" dirty="0" smtClean="0"/>
                        <a:t>Interesados</a:t>
                      </a:r>
                      <a:r>
                        <a:rPr lang="es-CL" sz="1400" baseline="0" dirty="0" smtClean="0"/>
                        <a:t> en uso</a:t>
                      </a:r>
                    </a:p>
                    <a:p>
                      <a:pPr algn="l"/>
                      <a:r>
                        <a:rPr lang="es-CL" sz="1400" baseline="0" dirty="0" smtClean="0"/>
                        <a:t>Territorio de protección</a:t>
                      </a:r>
                      <a:r>
                        <a:rPr lang="es-CL" sz="1200" baseline="0" dirty="0" smtClean="0"/>
                        <a:t> </a:t>
                      </a:r>
                      <a:endParaRPr lang="es-CL" sz="1200" dirty="0"/>
                    </a:p>
                  </a:txBody>
                  <a:tcPr anchor="ctr">
                    <a:solidFill>
                      <a:schemeClr val="tx2">
                        <a:lumMod val="20000"/>
                        <a:lumOff val="80000"/>
                      </a:schemeClr>
                    </a:solidFill>
                  </a:tcPr>
                </a:tc>
              </a:tr>
              <a:tr h="432048">
                <a:tc>
                  <a:txBody>
                    <a:bodyPr/>
                    <a:lstStyle/>
                    <a:p>
                      <a:pPr algn="l"/>
                      <a:r>
                        <a:rPr lang="es-CL" sz="1600" dirty="0" smtClean="0"/>
                        <a:t>Fecha Programada </a:t>
                      </a:r>
                    </a:p>
                  </a:txBody>
                  <a:tcPr anchor="ctr">
                    <a:solidFill>
                      <a:schemeClr val="tx2">
                        <a:lumMod val="20000"/>
                        <a:lumOff val="80000"/>
                      </a:schemeClr>
                    </a:solidFill>
                  </a:tcPr>
                </a:tc>
                <a:tc>
                  <a:txBody>
                    <a:bodyPr/>
                    <a:lstStyle/>
                    <a:p>
                      <a:pPr algn="l"/>
                      <a:r>
                        <a:rPr lang="es-CL" sz="1600" dirty="0" smtClean="0"/>
                        <a:t>En relación a fecha de término del proyecto</a:t>
                      </a:r>
                      <a:endParaRPr lang="es-CL" sz="1600" dirty="0"/>
                    </a:p>
                  </a:txBody>
                  <a:tcPr anchor="ctr">
                    <a:solidFill>
                      <a:schemeClr val="tx2">
                        <a:lumMod val="20000"/>
                        <a:lumOff val="80000"/>
                      </a:schemeClr>
                    </a:solidFill>
                  </a:tcPr>
                </a:tc>
              </a:tr>
              <a:tr h="541421">
                <a:tc>
                  <a:txBody>
                    <a:bodyPr/>
                    <a:lstStyle/>
                    <a:p>
                      <a:pPr algn="l"/>
                      <a:r>
                        <a:rPr lang="es-CL" sz="1600" dirty="0" smtClean="0"/>
                        <a:t>Programación</a:t>
                      </a:r>
                      <a:endParaRPr lang="es-CL" sz="1600" dirty="0"/>
                    </a:p>
                  </a:txBody>
                  <a:tcPr anchor="ctr">
                    <a:solidFill>
                      <a:schemeClr val="tx2">
                        <a:lumMod val="20000"/>
                        <a:lumOff val="80000"/>
                      </a:schemeClr>
                    </a:solidFill>
                  </a:tcPr>
                </a:tc>
                <a:tc>
                  <a:txBody>
                    <a:bodyPr/>
                    <a:lstStyle/>
                    <a:p>
                      <a:pPr algn="l"/>
                      <a:r>
                        <a:rPr lang="es-CL" sz="1600" dirty="0" smtClean="0"/>
                        <a:t>Considerado Inicialmente,</a:t>
                      </a:r>
                      <a:r>
                        <a:rPr lang="es-CL" sz="1600" baseline="0" dirty="0" smtClean="0"/>
                        <a:t> Agregado durante la ejecución del proyecto</a:t>
                      </a:r>
                      <a:endParaRPr lang="es-CL" sz="1600" dirty="0"/>
                    </a:p>
                  </a:txBody>
                  <a:tcPr anchor="ctr">
                    <a:solidFill>
                      <a:schemeClr val="tx2">
                        <a:lumMod val="20000"/>
                        <a:lumOff val="80000"/>
                      </a:schemeClr>
                    </a:solidFill>
                  </a:tcPr>
                </a:tc>
              </a:tr>
              <a:tr h="346700">
                <a:tc>
                  <a:txBody>
                    <a:bodyPr/>
                    <a:lstStyle/>
                    <a:p>
                      <a:pPr algn="l"/>
                      <a:r>
                        <a:rPr lang="es-CL" sz="1600" dirty="0" smtClean="0"/>
                        <a:t>Incentivos</a:t>
                      </a:r>
                      <a:r>
                        <a:rPr lang="es-CL" sz="1600" baseline="0" dirty="0" smtClean="0"/>
                        <a:t> </a:t>
                      </a:r>
                      <a:endParaRPr lang="es-CL" sz="1600" dirty="0"/>
                    </a:p>
                  </a:txBody>
                  <a:tcPr anchor="ctr">
                    <a:solidFill>
                      <a:schemeClr val="tx2">
                        <a:lumMod val="20000"/>
                        <a:lumOff val="80000"/>
                      </a:schemeClr>
                    </a:solidFill>
                  </a:tcPr>
                </a:tc>
                <a:tc>
                  <a:txBody>
                    <a:bodyPr/>
                    <a:lstStyle/>
                    <a:p>
                      <a:pPr algn="l"/>
                      <a:r>
                        <a:rPr lang="es-CL" sz="1600" dirty="0" smtClean="0"/>
                        <a:t>NO*</a:t>
                      </a:r>
                      <a:endParaRPr lang="es-CL" sz="1600" dirty="0"/>
                    </a:p>
                  </a:txBody>
                  <a:tcPr anchor="ctr">
                    <a:solidFill>
                      <a:schemeClr val="tx2">
                        <a:lumMod val="20000"/>
                        <a:lumOff val="80000"/>
                      </a:schemeClr>
                    </a:solidFill>
                  </a:tcPr>
                </a:tc>
              </a:tr>
              <a:tr h="346700">
                <a:tc>
                  <a:txBody>
                    <a:bodyPr/>
                    <a:lstStyle/>
                    <a:p>
                      <a:pPr algn="l"/>
                      <a:r>
                        <a:rPr lang="es-CL" sz="1600" dirty="0" smtClean="0"/>
                        <a:t>Es</a:t>
                      </a:r>
                      <a:r>
                        <a:rPr lang="es-CL" sz="1600" baseline="0" dirty="0" smtClean="0"/>
                        <a:t> Público</a:t>
                      </a:r>
                      <a:endParaRPr lang="es-CL" sz="1600" dirty="0"/>
                    </a:p>
                  </a:txBody>
                  <a:tcPr anchor="ctr">
                    <a:solidFill>
                      <a:schemeClr val="tx2">
                        <a:lumMod val="20000"/>
                        <a:lumOff val="80000"/>
                      </a:schemeClr>
                    </a:solidFill>
                  </a:tcPr>
                </a:tc>
                <a:tc>
                  <a:txBody>
                    <a:bodyPr/>
                    <a:lstStyle/>
                    <a:p>
                      <a:pPr algn="l"/>
                      <a:r>
                        <a:rPr lang="es-CL" sz="1600" dirty="0" smtClean="0"/>
                        <a:t>Si, No</a:t>
                      </a:r>
                      <a:endParaRPr lang="es-CL" sz="1600" dirty="0"/>
                    </a:p>
                  </a:txBody>
                  <a:tcPr anchor="ctr">
                    <a:solidFill>
                      <a:schemeClr val="tx2">
                        <a:lumMod val="20000"/>
                        <a:lumOff val="80000"/>
                      </a:schemeClr>
                    </a:solidFill>
                  </a:tcPr>
                </a:tc>
              </a:tr>
            </a:tbl>
          </a:graphicData>
        </a:graphic>
      </p:graphicFrame>
    </p:spTree>
    <p:extLst>
      <p:ext uri="{BB962C8B-B14F-4D97-AF65-F5344CB8AC3E}">
        <p14:creationId xmlns:p14="http://schemas.microsoft.com/office/powerpoint/2010/main" val="28455109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8"/>
          </p:nvPr>
        </p:nvSpPr>
        <p:spPr>
          <a:xfrm>
            <a:off x="3388360" y="2850053"/>
            <a:ext cx="5257799" cy="1796761"/>
          </a:xfrm>
        </p:spPr>
        <p:txBody>
          <a:bodyPr>
            <a:normAutofit/>
          </a:bodyPr>
          <a:lstStyle/>
          <a:p>
            <a:pPr algn="just"/>
            <a:endParaRPr lang="es-CL" dirty="0"/>
          </a:p>
          <a:p>
            <a:pPr algn="just"/>
            <a:r>
              <a:rPr lang="es-CL" sz="1600" dirty="0"/>
              <a:t>Corresponde a las distintas formas a través de las cuales se espera lograr los Negocios Tecnológicos y Negocios Productivos asociados a los resultados de producción. </a:t>
            </a:r>
          </a:p>
          <a:p>
            <a:endParaRPr lang="en-US" sz="1300" dirty="0"/>
          </a:p>
        </p:txBody>
      </p:sp>
      <p:sp>
        <p:nvSpPr>
          <p:cNvPr id="5" name="Content Placeholder 4"/>
          <p:cNvSpPr>
            <a:spLocks noGrp="1"/>
          </p:cNvSpPr>
          <p:nvPr>
            <p:ph sz="quarter" idx="12"/>
          </p:nvPr>
        </p:nvSpPr>
        <p:spPr>
          <a:xfrm>
            <a:off x="3388360" y="1523308"/>
            <a:ext cx="5257800" cy="742950"/>
          </a:xfrm>
        </p:spPr>
        <p:txBody>
          <a:bodyPr/>
          <a:lstStyle/>
          <a:p>
            <a:pPr algn="ctr"/>
            <a:r>
              <a:rPr lang="en-US" sz="2000" dirty="0" err="1"/>
              <a:t>Resultados</a:t>
            </a:r>
            <a:r>
              <a:rPr lang="en-US" dirty="0"/>
              <a:t> </a:t>
            </a:r>
            <a:r>
              <a:rPr lang="en-US" sz="2000" dirty="0"/>
              <a:t>de </a:t>
            </a:r>
            <a:r>
              <a:rPr lang="en-US" sz="2000" dirty="0" err="1" smtClean="0"/>
              <a:t>Transferencia</a:t>
            </a:r>
            <a:r>
              <a:rPr lang="en-US" sz="2000" dirty="0" smtClean="0"/>
              <a:t> y </a:t>
            </a:r>
            <a:r>
              <a:rPr lang="en-US" sz="2000" dirty="0" err="1" smtClean="0"/>
              <a:t>Negocios</a:t>
            </a:r>
            <a:endParaRPr lang="en-US" sz="2000" dirty="0"/>
          </a:p>
          <a:p>
            <a:endParaRPr lang="en-US" dirty="0"/>
          </a:p>
        </p:txBody>
      </p:sp>
      <p:sp>
        <p:nvSpPr>
          <p:cNvPr id="6" name="Content Placeholder 5"/>
          <p:cNvSpPr>
            <a:spLocks noGrp="1"/>
          </p:cNvSpPr>
          <p:nvPr>
            <p:ph sz="quarter" idx="13"/>
          </p:nvPr>
        </p:nvSpPr>
        <p:spPr>
          <a:xfrm>
            <a:off x="3388360" y="2444633"/>
            <a:ext cx="5257800" cy="542925"/>
          </a:xfrm>
        </p:spPr>
        <p:txBody>
          <a:bodyPr/>
          <a:lstStyle/>
          <a:p>
            <a:r>
              <a:rPr lang="en-US" sz="1800" dirty="0" err="1" smtClean="0"/>
              <a:t>Definición</a:t>
            </a:r>
            <a:endParaRPr lang="en-US" dirty="0"/>
          </a:p>
        </p:txBody>
      </p:sp>
    </p:spTree>
    <p:extLst>
      <p:ext uri="{BB962C8B-B14F-4D97-AF65-F5344CB8AC3E}">
        <p14:creationId xmlns:p14="http://schemas.microsoft.com/office/powerpoint/2010/main" val="9151182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sz="quarter" idx="12"/>
          </p:nvPr>
        </p:nvSpPr>
        <p:spPr>
          <a:xfrm>
            <a:off x="406400" y="193586"/>
            <a:ext cx="8331200" cy="438182"/>
          </a:xfrm>
        </p:spPr>
        <p:txBody>
          <a:bodyPr/>
          <a:lstStyle/>
          <a:p>
            <a:r>
              <a:rPr lang="es-CL" sz="2000" dirty="0" smtClean="0"/>
              <a:t>Resultados de Transferencia y Negocios</a:t>
            </a:r>
            <a:endParaRPr lang="es-CL" sz="2000" dirty="0"/>
          </a:p>
        </p:txBody>
      </p:sp>
      <p:graphicFrame>
        <p:nvGraphicFramePr>
          <p:cNvPr id="8" name="3 Marcador de contenido"/>
          <p:cNvGraphicFramePr>
            <a:graphicFrameLocks/>
          </p:cNvGraphicFramePr>
          <p:nvPr>
            <p:extLst>
              <p:ext uri="{D42A27DB-BD31-4B8C-83A1-F6EECF244321}">
                <p14:modId xmlns:p14="http://schemas.microsoft.com/office/powerpoint/2010/main" val="2693533243"/>
              </p:ext>
            </p:extLst>
          </p:nvPr>
        </p:nvGraphicFramePr>
        <p:xfrm>
          <a:off x="406400" y="1362473"/>
          <a:ext cx="8229600" cy="2228627"/>
        </p:xfrm>
        <a:graphic>
          <a:graphicData uri="http://schemas.openxmlformats.org/drawingml/2006/table">
            <a:tbl>
              <a:tblPr firstRow="1" bandRow="1">
                <a:tableStyleId>{00A15C55-8517-42AA-B614-E9B94910E393}</a:tableStyleId>
              </a:tblPr>
              <a:tblGrid>
                <a:gridCol w="2520529"/>
                <a:gridCol w="5709071"/>
              </a:tblGrid>
              <a:tr h="456994">
                <a:tc>
                  <a:txBody>
                    <a:bodyPr/>
                    <a:lstStyle/>
                    <a:p>
                      <a:r>
                        <a:rPr lang="es-CL" sz="1600" dirty="0" smtClean="0"/>
                        <a:t>Categorías</a:t>
                      </a:r>
                      <a:endParaRPr lang="es-CL" sz="1600" dirty="0"/>
                    </a:p>
                  </a:txBody>
                  <a:tcPr>
                    <a:solidFill>
                      <a:srgbClr val="4774AB"/>
                    </a:solidFill>
                  </a:tcPr>
                </a:tc>
                <a:tc>
                  <a:txBody>
                    <a:bodyPr/>
                    <a:lstStyle/>
                    <a:p>
                      <a:r>
                        <a:rPr lang="es-CL" sz="1600" dirty="0" smtClean="0"/>
                        <a:t>Caracterización</a:t>
                      </a:r>
                      <a:endParaRPr lang="es-CL" sz="1600" dirty="0"/>
                    </a:p>
                  </a:txBody>
                  <a:tcPr>
                    <a:solidFill>
                      <a:srgbClr val="4774AB"/>
                    </a:solidFill>
                  </a:tcPr>
                </a:tc>
              </a:tr>
              <a:tr h="1314639">
                <a:tc>
                  <a:txBody>
                    <a:bodyPr/>
                    <a:lstStyle/>
                    <a:p>
                      <a:r>
                        <a:rPr lang="es-CL" sz="1600" dirty="0" smtClean="0"/>
                        <a:t>Categoría</a:t>
                      </a:r>
                      <a:endParaRPr lang="es-CL" sz="1600" dirty="0"/>
                    </a:p>
                  </a:txBody>
                  <a:tcPr>
                    <a:solidFill>
                      <a:schemeClr val="tx2">
                        <a:lumMod val="20000"/>
                        <a:lumOff val="80000"/>
                      </a:schemeClr>
                    </a:solidFill>
                  </a:tcPr>
                </a:tc>
                <a:tc>
                  <a:txBody>
                    <a:bodyPr/>
                    <a:lstStyle/>
                    <a:p>
                      <a:pPr algn="just"/>
                      <a:r>
                        <a:rPr lang="es-CL" sz="1600" dirty="0" smtClean="0"/>
                        <a:t>Licenciamiento,</a:t>
                      </a:r>
                      <a:r>
                        <a:rPr lang="es-CL" sz="1600" baseline="0" dirty="0" smtClean="0"/>
                        <a:t> Venta, Unidad de Negocios en la Institución, Línea de Negocios en la Empresa, Creación de una Empresa, Alianza Estratégica, Paquete tecnológico diseñado, Plan de negocio tecnológico.</a:t>
                      </a:r>
                      <a:endParaRPr lang="es-CL" sz="1600" dirty="0"/>
                    </a:p>
                  </a:txBody>
                  <a:tcPr>
                    <a:solidFill>
                      <a:schemeClr val="tx2">
                        <a:lumMod val="20000"/>
                        <a:lumOff val="80000"/>
                      </a:schemeClr>
                    </a:solidFill>
                  </a:tcPr>
                </a:tc>
              </a:tr>
              <a:tr h="456994">
                <a:tc>
                  <a:txBody>
                    <a:bodyPr/>
                    <a:lstStyle/>
                    <a:p>
                      <a:r>
                        <a:rPr lang="es-CL" sz="1600" dirty="0" smtClean="0"/>
                        <a:t>Nivel de Desarrollo</a:t>
                      </a:r>
                      <a:endParaRPr lang="es-CL" sz="1600" dirty="0"/>
                    </a:p>
                  </a:txBody>
                  <a:tcPr>
                    <a:solidFill>
                      <a:schemeClr val="tx2">
                        <a:lumMod val="20000"/>
                        <a:lumOff val="80000"/>
                      </a:schemeClr>
                    </a:solidFill>
                  </a:tcPr>
                </a:tc>
                <a:tc>
                  <a:txBody>
                    <a:bodyPr/>
                    <a:lstStyle/>
                    <a:p>
                      <a:r>
                        <a:rPr lang="es-CL" dirty="0" smtClean="0"/>
                        <a:t>Contratado, convenido o Diseñado;</a:t>
                      </a:r>
                      <a:r>
                        <a:rPr lang="es-CL" baseline="0" dirty="0" smtClean="0"/>
                        <a:t> En operación </a:t>
                      </a:r>
                      <a:endParaRPr lang="es-CL" dirty="0"/>
                    </a:p>
                  </a:txBody>
                  <a:tcPr>
                    <a:solidFill>
                      <a:schemeClr val="tx2">
                        <a:lumMod val="20000"/>
                        <a:lumOff val="80000"/>
                      </a:schemeClr>
                    </a:solidFill>
                  </a:tcPr>
                </a:tc>
              </a:tr>
            </a:tbl>
          </a:graphicData>
        </a:graphic>
      </p:graphicFrame>
    </p:spTree>
    <p:extLst>
      <p:ext uri="{BB962C8B-B14F-4D97-AF65-F5344CB8AC3E}">
        <p14:creationId xmlns:p14="http://schemas.microsoft.com/office/powerpoint/2010/main" val="12100909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sz="quarter" idx="12"/>
          </p:nvPr>
        </p:nvSpPr>
        <p:spPr>
          <a:xfrm>
            <a:off x="406400" y="193586"/>
            <a:ext cx="8331200" cy="438182"/>
          </a:xfrm>
        </p:spPr>
        <p:txBody>
          <a:bodyPr/>
          <a:lstStyle/>
          <a:p>
            <a:r>
              <a:rPr lang="es-CL" sz="2000" dirty="0" smtClean="0"/>
              <a:t>Resultados de Transferencia y Negocios</a:t>
            </a:r>
          </a:p>
          <a:p>
            <a:endParaRPr lang="es-CL" sz="2000" dirty="0"/>
          </a:p>
        </p:txBody>
      </p:sp>
      <p:graphicFrame>
        <p:nvGraphicFramePr>
          <p:cNvPr id="4" name="3 Marcador de contenido"/>
          <p:cNvGraphicFramePr>
            <a:graphicFrameLocks/>
          </p:cNvGraphicFramePr>
          <p:nvPr>
            <p:extLst>
              <p:ext uri="{D42A27DB-BD31-4B8C-83A1-F6EECF244321}">
                <p14:modId xmlns:p14="http://schemas.microsoft.com/office/powerpoint/2010/main" val="3213364743"/>
              </p:ext>
            </p:extLst>
          </p:nvPr>
        </p:nvGraphicFramePr>
        <p:xfrm>
          <a:off x="520227" y="824952"/>
          <a:ext cx="8352928" cy="3729838"/>
        </p:xfrm>
        <a:graphic>
          <a:graphicData uri="http://schemas.openxmlformats.org/drawingml/2006/table">
            <a:tbl>
              <a:tblPr firstRow="1" bandRow="1">
                <a:tableStyleId>{21E4AEA4-8DFA-4A89-87EB-49C32662AFE0}</a:tableStyleId>
              </a:tblPr>
              <a:tblGrid>
                <a:gridCol w="2735030"/>
                <a:gridCol w="5617898"/>
              </a:tblGrid>
              <a:tr h="615982">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CL" sz="1400" dirty="0" smtClean="0"/>
                        <a:t>Resultado</a:t>
                      </a:r>
                      <a:r>
                        <a:rPr lang="es-CL" sz="1400" baseline="0" dirty="0" smtClean="0"/>
                        <a:t> de producción asociado  » »»   a Resultado de </a:t>
                      </a:r>
                      <a:r>
                        <a:rPr lang="es-CL" sz="1400" baseline="0" dirty="0" err="1" smtClean="0"/>
                        <a:t>Transf</a:t>
                      </a:r>
                      <a:r>
                        <a:rPr lang="es-CL" sz="1400" baseline="0" dirty="0" smtClean="0"/>
                        <a:t>. y  Negocios</a:t>
                      </a:r>
                      <a:endParaRPr lang="es-CL" sz="1400" dirty="0"/>
                    </a:p>
                  </a:txBody>
                  <a:tcPr anchor="ctr">
                    <a:solidFill>
                      <a:srgbClr val="4774AB"/>
                    </a:solidFill>
                  </a:tcPr>
                </a:tc>
                <a:tc hMerge="1">
                  <a:txBody>
                    <a:bodyPr/>
                    <a:lstStyle/>
                    <a:p>
                      <a:pPr algn="l"/>
                      <a:endParaRPr lang="es-CL" sz="1600" dirty="0"/>
                    </a:p>
                  </a:txBody>
                  <a:tcPr anchor="ctr">
                    <a:solidFill>
                      <a:srgbClr val="4774AB"/>
                    </a:solidFill>
                  </a:tcPr>
                </a:tc>
              </a:tr>
              <a:tr h="689208">
                <a:tc>
                  <a:txBody>
                    <a:bodyPr/>
                    <a:lstStyle/>
                    <a:p>
                      <a:pPr algn="l"/>
                      <a:r>
                        <a:rPr lang="es-CL" sz="1600" dirty="0" smtClean="0"/>
                        <a:t>Nombre del resultado</a:t>
                      </a:r>
                      <a:endParaRPr lang="es-CL" sz="1600" dirty="0"/>
                    </a:p>
                  </a:txBody>
                  <a:tcPr anchor="ctr">
                    <a:solidFill>
                      <a:schemeClr val="tx2">
                        <a:lumMod val="20000"/>
                        <a:lumOff val="80000"/>
                      </a:schemeClr>
                    </a:solidFill>
                  </a:tcPr>
                </a:tc>
                <a:tc>
                  <a:txBody>
                    <a:bodyPr/>
                    <a:lstStyle/>
                    <a:p>
                      <a:pPr algn="l"/>
                      <a:r>
                        <a:rPr lang="es-CL" sz="1600" dirty="0" smtClean="0"/>
                        <a:t>Identificar lo que se</a:t>
                      </a:r>
                      <a:r>
                        <a:rPr lang="es-CL" sz="1600" baseline="0" dirty="0" smtClean="0"/>
                        <a:t> transfiere o comercializa</a:t>
                      </a:r>
                      <a:endParaRPr lang="es-CL" sz="1600" dirty="0"/>
                    </a:p>
                  </a:txBody>
                  <a:tcPr anchor="ctr">
                    <a:solidFill>
                      <a:schemeClr val="tx2">
                        <a:lumMod val="20000"/>
                        <a:lumOff val="80000"/>
                      </a:schemeClr>
                    </a:solidFill>
                  </a:tcPr>
                </a:tc>
              </a:tr>
              <a:tr h="720080">
                <a:tc>
                  <a:txBody>
                    <a:bodyPr/>
                    <a:lstStyle/>
                    <a:p>
                      <a:pPr algn="l"/>
                      <a:r>
                        <a:rPr lang="es-CL" sz="1600" dirty="0" smtClean="0"/>
                        <a:t>Descripción</a:t>
                      </a:r>
                      <a:endParaRPr lang="es-CL" sz="1600" dirty="0"/>
                    </a:p>
                  </a:txBody>
                  <a:tcPr anchor="ctr">
                    <a:solidFill>
                      <a:schemeClr val="tx2">
                        <a:lumMod val="20000"/>
                        <a:lumOff val="80000"/>
                      </a:schemeClr>
                    </a:solidFill>
                  </a:tcPr>
                </a:tc>
                <a:tc>
                  <a:txBody>
                    <a:bodyPr/>
                    <a:lstStyle/>
                    <a:p>
                      <a:pPr algn="l"/>
                      <a:r>
                        <a:rPr lang="es-CL" sz="1600" baseline="0" dirty="0" smtClean="0"/>
                        <a:t>Relacionado a selección : beneficios, clientes</a:t>
                      </a:r>
                      <a:endParaRPr lang="es-CL" sz="1600" dirty="0"/>
                    </a:p>
                  </a:txBody>
                  <a:tcPr anchor="ctr">
                    <a:solidFill>
                      <a:schemeClr val="tx2">
                        <a:lumMod val="20000"/>
                        <a:lumOff val="80000"/>
                      </a:schemeClr>
                    </a:solidFill>
                  </a:tcPr>
                </a:tc>
              </a:tr>
              <a:tr h="432048">
                <a:tc>
                  <a:txBody>
                    <a:bodyPr/>
                    <a:lstStyle/>
                    <a:p>
                      <a:pPr algn="l"/>
                      <a:r>
                        <a:rPr lang="es-CL" sz="1600" dirty="0" smtClean="0"/>
                        <a:t>Fecha Programada </a:t>
                      </a:r>
                    </a:p>
                  </a:txBody>
                  <a:tcPr anchor="ctr">
                    <a:solidFill>
                      <a:schemeClr val="tx2">
                        <a:lumMod val="20000"/>
                        <a:lumOff val="80000"/>
                      </a:schemeClr>
                    </a:solidFill>
                  </a:tcPr>
                </a:tc>
                <a:tc>
                  <a:txBody>
                    <a:bodyPr/>
                    <a:lstStyle/>
                    <a:p>
                      <a:pPr algn="l"/>
                      <a:r>
                        <a:rPr lang="es-CL" sz="1600" dirty="0" smtClean="0"/>
                        <a:t>En relación a fecha término del proyecto</a:t>
                      </a:r>
                      <a:endParaRPr lang="es-CL" sz="1600" dirty="0"/>
                    </a:p>
                  </a:txBody>
                  <a:tcPr anchor="ctr">
                    <a:solidFill>
                      <a:schemeClr val="tx2">
                        <a:lumMod val="20000"/>
                        <a:lumOff val="80000"/>
                      </a:schemeClr>
                    </a:solidFill>
                  </a:tcPr>
                </a:tc>
              </a:tr>
              <a:tr h="541421">
                <a:tc>
                  <a:txBody>
                    <a:bodyPr/>
                    <a:lstStyle/>
                    <a:p>
                      <a:pPr algn="l"/>
                      <a:r>
                        <a:rPr lang="es-CL" sz="1600" dirty="0" smtClean="0"/>
                        <a:t>Programación</a:t>
                      </a:r>
                      <a:endParaRPr lang="es-CL" sz="1600" dirty="0"/>
                    </a:p>
                  </a:txBody>
                  <a:tcPr anchor="ctr">
                    <a:solidFill>
                      <a:schemeClr val="tx2">
                        <a:lumMod val="20000"/>
                        <a:lumOff val="80000"/>
                      </a:schemeClr>
                    </a:solidFill>
                  </a:tcPr>
                </a:tc>
                <a:tc>
                  <a:txBody>
                    <a:bodyPr/>
                    <a:lstStyle/>
                    <a:p>
                      <a:pPr algn="l"/>
                      <a:r>
                        <a:rPr lang="es-CL" sz="1600" dirty="0" smtClean="0"/>
                        <a:t>Considerado Inicialmente,</a:t>
                      </a:r>
                      <a:r>
                        <a:rPr lang="es-CL" sz="1600" baseline="0" dirty="0" smtClean="0"/>
                        <a:t> Agregado durante la ejecución del proyecto</a:t>
                      </a:r>
                      <a:endParaRPr lang="es-CL" sz="1600" dirty="0"/>
                    </a:p>
                  </a:txBody>
                  <a:tcPr anchor="ctr">
                    <a:solidFill>
                      <a:schemeClr val="tx2">
                        <a:lumMod val="20000"/>
                        <a:lumOff val="80000"/>
                      </a:schemeClr>
                    </a:solidFill>
                  </a:tcPr>
                </a:tc>
              </a:tr>
              <a:tr h="346700">
                <a:tc>
                  <a:txBody>
                    <a:bodyPr/>
                    <a:lstStyle/>
                    <a:p>
                      <a:pPr algn="l"/>
                      <a:r>
                        <a:rPr lang="es-CL" sz="1600" dirty="0" smtClean="0"/>
                        <a:t>Incentivos</a:t>
                      </a:r>
                      <a:r>
                        <a:rPr lang="es-CL" sz="1600" baseline="0" dirty="0" smtClean="0"/>
                        <a:t> </a:t>
                      </a:r>
                      <a:endParaRPr lang="es-CL" sz="1600" dirty="0"/>
                    </a:p>
                  </a:txBody>
                  <a:tcPr anchor="ctr">
                    <a:solidFill>
                      <a:schemeClr val="tx2">
                        <a:lumMod val="20000"/>
                        <a:lumOff val="80000"/>
                      </a:schemeClr>
                    </a:solidFill>
                  </a:tcPr>
                </a:tc>
                <a:tc>
                  <a:txBody>
                    <a:bodyPr/>
                    <a:lstStyle/>
                    <a:p>
                      <a:pPr algn="l"/>
                      <a:r>
                        <a:rPr lang="es-CL" sz="1600" dirty="0" smtClean="0"/>
                        <a:t>NO*</a:t>
                      </a:r>
                      <a:endParaRPr lang="es-CL" sz="1600" dirty="0"/>
                    </a:p>
                  </a:txBody>
                  <a:tcPr anchor="ctr">
                    <a:solidFill>
                      <a:schemeClr val="tx2">
                        <a:lumMod val="20000"/>
                        <a:lumOff val="80000"/>
                      </a:schemeClr>
                    </a:solidFill>
                  </a:tcPr>
                </a:tc>
              </a:tr>
              <a:tr h="346700">
                <a:tc>
                  <a:txBody>
                    <a:bodyPr/>
                    <a:lstStyle/>
                    <a:p>
                      <a:pPr algn="l"/>
                      <a:r>
                        <a:rPr lang="es-CL" sz="1600" dirty="0" smtClean="0"/>
                        <a:t>Es</a:t>
                      </a:r>
                      <a:r>
                        <a:rPr lang="es-CL" sz="1600" baseline="0" dirty="0" smtClean="0"/>
                        <a:t> Público</a:t>
                      </a:r>
                      <a:endParaRPr lang="es-CL" sz="1600" dirty="0"/>
                    </a:p>
                  </a:txBody>
                  <a:tcPr anchor="ctr">
                    <a:solidFill>
                      <a:schemeClr val="tx2">
                        <a:lumMod val="20000"/>
                        <a:lumOff val="80000"/>
                      </a:schemeClr>
                    </a:solidFill>
                  </a:tcPr>
                </a:tc>
                <a:tc>
                  <a:txBody>
                    <a:bodyPr/>
                    <a:lstStyle/>
                    <a:p>
                      <a:pPr algn="l"/>
                      <a:r>
                        <a:rPr lang="es-CL" sz="1600" dirty="0" smtClean="0"/>
                        <a:t>Si, No</a:t>
                      </a:r>
                      <a:endParaRPr lang="es-CL" sz="1600" dirty="0"/>
                    </a:p>
                  </a:txBody>
                  <a:tcPr anchor="ctr">
                    <a:solidFill>
                      <a:schemeClr val="tx2">
                        <a:lumMod val="20000"/>
                        <a:lumOff val="80000"/>
                      </a:schemeClr>
                    </a:solidFill>
                  </a:tcPr>
                </a:tc>
              </a:tr>
            </a:tbl>
          </a:graphicData>
        </a:graphic>
      </p:graphicFrame>
    </p:spTree>
    <p:extLst>
      <p:ext uri="{BB962C8B-B14F-4D97-AF65-F5344CB8AC3E}">
        <p14:creationId xmlns:p14="http://schemas.microsoft.com/office/powerpoint/2010/main" val="32055110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8"/>
          </p:nvPr>
        </p:nvSpPr>
        <p:spPr>
          <a:xfrm>
            <a:off x="3388360" y="2850053"/>
            <a:ext cx="5257799" cy="1796761"/>
          </a:xfrm>
        </p:spPr>
        <p:txBody>
          <a:bodyPr>
            <a:normAutofit/>
          </a:bodyPr>
          <a:lstStyle/>
          <a:p>
            <a:pPr algn="just"/>
            <a:endParaRPr lang="es-CL" dirty="0"/>
          </a:p>
          <a:p>
            <a:pPr algn="just"/>
            <a:r>
              <a:rPr lang="es-CL" sz="1600" dirty="0"/>
              <a:t>Corresponde a la ejecución de distintas actividades relacionadas con la difusión y el impacto científico y tecnológico del proyecto</a:t>
            </a:r>
          </a:p>
          <a:p>
            <a:pPr algn="just"/>
            <a:r>
              <a:rPr lang="es-CL" sz="1600" dirty="0"/>
              <a:t> </a:t>
            </a:r>
          </a:p>
          <a:p>
            <a:endParaRPr lang="en-US" sz="1300" dirty="0"/>
          </a:p>
        </p:txBody>
      </p:sp>
      <p:sp>
        <p:nvSpPr>
          <p:cNvPr id="5" name="Content Placeholder 4"/>
          <p:cNvSpPr>
            <a:spLocks noGrp="1"/>
          </p:cNvSpPr>
          <p:nvPr>
            <p:ph sz="quarter" idx="12"/>
          </p:nvPr>
        </p:nvSpPr>
        <p:spPr>
          <a:xfrm>
            <a:off x="3388360" y="1523308"/>
            <a:ext cx="5257800" cy="742950"/>
          </a:xfrm>
        </p:spPr>
        <p:txBody>
          <a:bodyPr/>
          <a:lstStyle/>
          <a:p>
            <a:pPr algn="ctr"/>
            <a:r>
              <a:rPr lang="en-US" sz="2000" dirty="0" err="1"/>
              <a:t>Resultados</a:t>
            </a:r>
            <a:r>
              <a:rPr lang="en-US" dirty="0"/>
              <a:t> </a:t>
            </a:r>
            <a:r>
              <a:rPr lang="en-US" sz="2000" dirty="0"/>
              <a:t>de </a:t>
            </a:r>
            <a:r>
              <a:rPr lang="en-US" sz="2000" dirty="0" err="1" smtClean="0"/>
              <a:t>Producción</a:t>
            </a:r>
            <a:r>
              <a:rPr lang="en-US" sz="2000" dirty="0" smtClean="0"/>
              <a:t> </a:t>
            </a:r>
            <a:r>
              <a:rPr lang="en-US" sz="2000" dirty="0" err="1" smtClean="0"/>
              <a:t>Científica</a:t>
            </a:r>
            <a:endParaRPr lang="en-US" sz="2000" dirty="0"/>
          </a:p>
          <a:p>
            <a:endParaRPr lang="en-US" dirty="0"/>
          </a:p>
        </p:txBody>
      </p:sp>
      <p:sp>
        <p:nvSpPr>
          <p:cNvPr id="6" name="Content Placeholder 5"/>
          <p:cNvSpPr>
            <a:spLocks noGrp="1"/>
          </p:cNvSpPr>
          <p:nvPr>
            <p:ph sz="quarter" idx="13"/>
          </p:nvPr>
        </p:nvSpPr>
        <p:spPr>
          <a:xfrm>
            <a:off x="3388360" y="2444633"/>
            <a:ext cx="5257800" cy="542925"/>
          </a:xfrm>
        </p:spPr>
        <p:txBody>
          <a:bodyPr/>
          <a:lstStyle/>
          <a:p>
            <a:r>
              <a:rPr lang="en-US" sz="1800" dirty="0" err="1" smtClean="0"/>
              <a:t>Definición</a:t>
            </a:r>
            <a:endParaRPr lang="en-US" dirty="0"/>
          </a:p>
        </p:txBody>
      </p:sp>
    </p:spTree>
    <p:extLst>
      <p:ext uri="{BB962C8B-B14F-4D97-AF65-F5344CB8AC3E}">
        <p14:creationId xmlns:p14="http://schemas.microsoft.com/office/powerpoint/2010/main" val="17355894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sz="quarter" idx="12"/>
          </p:nvPr>
        </p:nvSpPr>
        <p:spPr>
          <a:xfrm>
            <a:off x="406400" y="193586"/>
            <a:ext cx="8331200" cy="438182"/>
          </a:xfrm>
        </p:spPr>
        <p:txBody>
          <a:bodyPr/>
          <a:lstStyle/>
          <a:p>
            <a:r>
              <a:rPr lang="es-CL" sz="2000" dirty="0" smtClean="0"/>
              <a:t>Resultados de Producción Científica</a:t>
            </a:r>
            <a:endParaRPr lang="es-CL" sz="2000" dirty="0"/>
          </a:p>
        </p:txBody>
      </p:sp>
      <p:graphicFrame>
        <p:nvGraphicFramePr>
          <p:cNvPr id="4" name="3 Tabla"/>
          <p:cNvGraphicFramePr>
            <a:graphicFrameLocks noGrp="1"/>
          </p:cNvGraphicFramePr>
          <p:nvPr>
            <p:extLst>
              <p:ext uri="{D42A27DB-BD31-4B8C-83A1-F6EECF244321}">
                <p14:modId xmlns:p14="http://schemas.microsoft.com/office/powerpoint/2010/main" val="3891955069"/>
              </p:ext>
            </p:extLst>
          </p:nvPr>
        </p:nvGraphicFramePr>
        <p:xfrm>
          <a:off x="1594948" y="733832"/>
          <a:ext cx="6096000" cy="2011680"/>
        </p:xfrm>
        <a:graphic>
          <a:graphicData uri="http://schemas.openxmlformats.org/drawingml/2006/table">
            <a:tbl>
              <a:tblPr firstRow="1" bandRow="1">
                <a:tableStyleId>{7DF18680-E054-41AD-8BC1-D1AEF772440D}</a:tableStyleId>
              </a:tblPr>
              <a:tblGrid>
                <a:gridCol w="6096000"/>
              </a:tblGrid>
              <a:tr h="330738">
                <a:tc>
                  <a:txBody>
                    <a:bodyPr/>
                    <a:lstStyle/>
                    <a:p>
                      <a:pPr algn="l"/>
                      <a:r>
                        <a:rPr lang="es-CL" sz="1600" dirty="0" smtClean="0"/>
                        <a:t>Categorías</a:t>
                      </a:r>
                      <a:endParaRPr lang="es-CL" sz="1600" dirty="0"/>
                    </a:p>
                  </a:txBody>
                  <a:tcPr>
                    <a:solidFill>
                      <a:srgbClr val="4774AB"/>
                    </a:solidFill>
                  </a:tcPr>
                </a:tc>
              </a:tr>
              <a:tr h="330738">
                <a:tc>
                  <a:txBody>
                    <a:bodyPr/>
                    <a:lstStyle/>
                    <a:p>
                      <a:pPr algn="l"/>
                      <a:r>
                        <a:rPr lang="es-CL" sz="1600" dirty="0" smtClean="0"/>
                        <a:t>Evento</a:t>
                      </a:r>
                      <a:endParaRPr lang="es-CL" sz="1600" dirty="0"/>
                    </a:p>
                  </a:txBody>
                  <a:tcPr>
                    <a:solidFill>
                      <a:schemeClr val="tx2">
                        <a:lumMod val="20000"/>
                        <a:lumOff val="80000"/>
                      </a:schemeClr>
                    </a:solidFill>
                  </a:tcPr>
                </a:tc>
              </a:tr>
              <a:tr h="330738">
                <a:tc>
                  <a:txBody>
                    <a:bodyPr/>
                    <a:lstStyle/>
                    <a:p>
                      <a:pPr algn="l"/>
                      <a:r>
                        <a:rPr lang="es-CL" sz="1600" dirty="0" smtClean="0"/>
                        <a:t>Publicación</a:t>
                      </a:r>
                      <a:endParaRPr lang="es-CL" sz="1600" dirty="0"/>
                    </a:p>
                  </a:txBody>
                  <a:tcPr>
                    <a:solidFill>
                      <a:schemeClr val="tx2">
                        <a:lumMod val="20000"/>
                        <a:lumOff val="80000"/>
                      </a:schemeClr>
                    </a:solidFill>
                  </a:tcPr>
                </a:tc>
              </a:tr>
              <a:tr h="330738">
                <a:tc>
                  <a:txBody>
                    <a:bodyPr/>
                    <a:lstStyle/>
                    <a:p>
                      <a:pPr algn="l"/>
                      <a:r>
                        <a:rPr lang="es-CL" sz="1600" dirty="0" smtClean="0"/>
                        <a:t>Tesis o proyecto de título terminado</a:t>
                      </a:r>
                      <a:endParaRPr lang="es-CL" sz="1600" dirty="0"/>
                    </a:p>
                  </a:txBody>
                  <a:tcPr>
                    <a:solidFill>
                      <a:schemeClr val="tx2">
                        <a:lumMod val="20000"/>
                        <a:lumOff val="80000"/>
                      </a:schemeClr>
                    </a:solidFill>
                  </a:tcPr>
                </a:tc>
              </a:tr>
              <a:tr h="330738">
                <a:tc>
                  <a:txBody>
                    <a:bodyPr/>
                    <a:lstStyle/>
                    <a:p>
                      <a:pPr algn="l"/>
                      <a:r>
                        <a:rPr lang="es-CL" sz="1600" dirty="0" smtClean="0"/>
                        <a:t>Cooperación internacional recibida o entregada</a:t>
                      </a:r>
                      <a:endParaRPr lang="es-CL" sz="1600" dirty="0"/>
                    </a:p>
                  </a:txBody>
                  <a:tcPr>
                    <a:solidFill>
                      <a:schemeClr val="tx2">
                        <a:lumMod val="20000"/>
                        <a:lumOff val="80000"/>
                      </a:schemeClr>
                    </a:solidFill>
                  </a:tcPr>
                </a:tc>
              </a:tr>
              <a:tr h="330738">
                <a:tc>
                  <a:txBody>
                    <a:bodyPr/>
                    <a:lstStyle/>
                    <a:p>
                      <a:pPr algn="l"/>
                      <a:r>
                        <a:rPr lang="es-CL" sz="1600" dirty="0" smtClean="0"/>
                        <a:t>Nuevo proyecto generado</a:t>
                      </a:r>
                      <a:endParaRPr lang="es-CL" sz="1600" dirty="0"/>
                    </a:p>
                  </a:txBody>
                  <a:tcPr>
                    <a:solidFill>
                      <a:schemeClr val="tx2">
                        <a:lumMod val="20000"/>
                        <a:lumOff val="80000"/>
                      </a:schemeClr>
                    </a:solidFill>
                  </a:tcPr>
                </a:tc>
              </a:tr>
            </a:tbl>
          </a:graphicData>
        </a:graphic>
      </p:graphicFrame>
      <p:sp>
        <p:nvSpPr>
          <p:cNvPr id="5" name="Marcador de contenido 1"/>
          <p:cNvSpPr>
            <a:spLocks noGrp="1"/>
          </p:cNvSpPr>
          <p:nvPr>
            <p:ph idx="1"/>
          </p:nvPr>
        </p:nvSpPr>
        <p:spPr>
          <a:xfrm>
            <a:off x="435956" y="2847576"/>
            <a:ext cx="8272087" cy="1973805"/>
          </a:xfrm>
        </p:spPr>
        <p:txBody>
          <a:bodyPr>
            <a:normAutofit fontScale="92500" lnSpcReduction="20000"/>
          </a:bodyPr>
          <a:lstStyle/>
          <a:p>
            <a:r>
              <a:rPr lang="es-CL" dirty="0"/>
              <a:t>El ingreso de estos resultados depende de la naturaleza del proyecto y </a:t>
            </a:r>
            <a:r>
              <a:rPr lang="es-CL" dirty="0" err="1"/>
              <a:t>subdisciplina</a:t>
            </a:r>
            <a:r>
              <a:rPr lang="es-CL" dirty="0" smtClean="0"/>
              <a:t>.</a:t>
            </a:r>
          </a:p>
          <a:p>
            <a:endParaRPr lang="es-CL" dirty="0"/>
          </a:p>
          <a:p>
            <a:r>
              <a:rPr lang="es-CL" dirty="0" smtClean="0"/>
              <a:t>Se pueden ingresar a la plataforma a medida que se vayan logrando.</a:t>
            </a:r>
            <a:endParaRPr lang="es-CL" dirty="0"/>
          </a:p>
          <a:p>
            <a:pPr marL="171450" indent="-171450">
              <a:buFont typeface="Arial" panose="020B0604020202020204" pitchFamily="34" charset="0"/>
              <a:buChar char="•"/>
            </a:pPr>
            <a:endParaRPr lang="es-CL" dirty="0"/>
          </a:p>
          <a:p>
            <a:pPr marL="171450" indent="-171450">
              <a:buFont typeface="Arial" panose="020B0604020202020204" pitchFamily="34" charset="0"/>
              <a:buChar char="•"/>
            </a:pPr>
            <a:r>
              <a:rPr lang="es-CL" b="1" u="sng" dirty="0"/>
              <a:t>Errores Frecuentes</a:t>
            </a:r>
            <a:r>
              <a:rPr lang="es-CL" b="1" u="sng" dirty="0" smtClean="0"/>
              <a:t>:</a:t>
            </a:r>
          </a:p>
          <a:p>
            <a:endParaRPr lang="es-CL" dirty="0"/>
          </a:p>
          <a:p>
            <a:r>
              <a:rPr lang="es-CL" dirty="0"/>
              <a:t>- Incluir talleres de capacitación o de transferencia de resultados</a:t>
            </a:r>
            <a:r>
              <a:rPr lang="es-CL" dirty="0" smtClean="0"/>
              <a:t>.</a:t>
            </a:r>
          </a:p>
          <a:p>
            <a:pPr marL="171450" indent="-171450">
              <a:buFont typeface="Arial" panose="020B0604020202020204" pitchFamily="34" charset="0"/>
              <a:buChar char="•"/>
            </a:pPr>
            <a:endParaRPr lang="es-CL" dirty="0"/>
          </a:p>
          <a:p>
            <a:pPr marL="171450" indent="-171450">
              <a:buFontTx/>
              <a:buChar char="-"/>
            </a:pPr>
            <a:r>
              <a:rPr lang="es-CL" dirty="0" smtClean="0"/>
              <a:t>Ingresar </a:t>
            </a:r>
            <a:r>
              <a:rPr lang="es-CL" dirty="0" err="1" smtClean="0"/>
              <a:t>Papers</a:t>
            </a:r>
            <a:r>
              <a:rPr lang="es-CL" dirty="0" smtClean="0"/>
              <a:t>/Artículos/Tesis que no han sido aceptados o aprobados y que no se alcanzan a lograr durante la ejecución del proyecto.</a:t>
            </a:r>
          </a:p>
          <a:p>
            <a:endParaRPr lang="es-CL" dirty="0" smtClean="0"/>
          </a:p>
          <a:p>
            <a:pPr marL="171450" indent="-171450">
              <a:buFontTx/>
              <a:buChar char="-"/>
            </a:pPr>
            <a:r>
              <a:rPr lang="es-CL" sz="1100" dirty="0"/>
              <a:t>Ser demasiado genérico al momento de informar el logro de este tipo de resultados.</a:t>
            </a:r>
          </a:p>
          <a:p>
            <a:pPr marL="171450" indent="-171450">
              <a:buFont typeface="Arial" panose="020B0604020202020204" pitchFamily="34" charset="0"/>
              <a:buChar char="•"/>
            </a:pPr>
            <a:endParaRPr lang="es-CL" dirty="0"/>
          </a:p>
        </p:txBody>
      </p:sp>
    </p:spTree>
    <p:extLst>
      <p:ext uri="{BB962C8B-B14F-4D97-AF65-F5344CB8AC3E}">
        <p14:creationId xmlns:p14="http://schemas.microsoft.com/office/powerpoint/2010/main" val="201096886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sz="quarter" idx="12"/>
          </p:nvPr>
        </p:nvSpPr>
        <p:spPr>
          <a:xfrm>
            <a:off x="406400" y="193586"/>
            <a:ext cx="8331200" cy="438182"/>
          </a:xfrm>
        </p:spPr>
        <p:txBody>
          <a:bodyPr/>
          <a:lstStyle/>
          <a:p>
            <a:r>
              <a:rPr lang="es-CL" sz="2000" dirty="0" smtClean="0"/>
              <a:t>Resultados de Producción Científica</a:t>
            </a:r>
            <a:endParaRPr lang="es-CL" sz="2000" dirty="0"/>
          </a:p>
        </p:txBody>
      </p:sp>
      <p:graphicFrame>
        <p:nvGraphicFramePr>
          <p:cNvPr id="5" name="3 Marcador de contenido"/>
          <p:cNvGraphicFramePr>
            <a:graphicFrameLocks/>
          </p:cNvGraphicFramePr>
          <p:nvPr>
            <p:extLst>
              <p:ext uri="{D42A27DB-BD31-4B8C-83A1-F6EECF244321}">
                <p14:modId xmlns:p14="http://schemas.microsoft.com/office/powerpoint/2010/main" val="2187830929"/>
              </p:ext>
            </p:extLst>
          </p:nvPr>
        </p:nvGraphicFramePr>
        <p:xfrm>
          <a:off x="503548" y="969074"/>
          <a:ext cx="8136904" cy="3383138"/>
        </p:xfrm>
        <a:graphic>
          <a:graphicData uri="http://schemas.openxmlformats.org/drawingml/2006/table">
            <a:tbl>
              <a:tblPr firstRow="1" bandRow="1">
                <a:tableStyleId>{21E4AEA4-8DFA-4A89-87EB-49C32662AFE0}</a:tableStyleId>
              </a:tblPr>
              <a:tblGrid>
                <a:gridCol w="2664296"/>
                <a:gridCol w="5472608"/>
              </a:tblGrid>
              <a:tr h="615982">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CL" sz="1600" dirty="0" smtClean="0"/>
                        <a:t>Descripción del resultado</a:t>
                      </a:r>
                      <a:endParaRPr lang="es-CL" sz="1600" dirty="0"/>
                    </a:p>
                  </a:txBody>
                  <a:tcPr anchor="ctr">
                    <a:solidFill>
                      <a:srgbClr val="4774AB"/>
                    </a:solidFill>
                  </a:tcPr>
                </a:tc>
                <a:tc hMerge="1">
                  <a:txBody>
                    <a:bodyPr/>
                    <a:lstStyle/>
                    <a:p>
                      <a:pPr algn="l"/>
                      <a:endParaRPr lang="es-CL" sz="1600" dirty="0"/>
                    </a:p>
                  </a:txBody>
                  <a:tcPr anchor="ctr">
                    <a:solidFill>
                      <a:srgbClr val="4774AB"/>
                    </a:solidFill>
                  </a:tcPr>
                </a:tc>
              </a:tr>
              <a:tr h="689208">
                <a:tc>
                  <a:txBody>
                    <a:bodyPr/>
                    <a:lstStyle/>
                    <a:p>
                      <a:pPr algn="l"/>
                      <a:r>
                        <a:rPr lang="es-CL" sz="1600" dirty="0" smtClean="0"/>
                        <a:t>Nombre del resultado</a:t>
                      </a:r>
                      <a:endParaRPr lang="es-CL" sz="1600" dirty="0"/>
                    </a:p>
                  </a:txBody>
                  <a:tcPr anchor="ctr">
                    <a:solidFill>
                      <a:schemeClr val="tx2">
                        <a:lumMod val="20000"/>
                        <a:lumOff val="80000"/>
                      </a:schemeClr>
                    </a:solidFill>
                  </a:tcPr>
                </a:tc>
                <a:tc>
                  <a:txBody>
                    <a:bodyPr/>
                    <a:lstStyle/>
                    <a:p>
                      <a:pPr algn="l"/>
                      <a:r>
                        <a:rPr lang="es-CL" sz="1600" dirty="0" smtClean="0"/>
                        <a:t>Titulo de la publicación</a:t>
                      </a:r>
                      <a:r>
                        <a:rPr lang="es-CL" sz="1600" baseline="0" dirty="0" smtClean="0"/>
                        <a:t>, Tesis, evento, cooperación, proyecto. </a:t>
                      </a:r>
                      <a:endParaRPr lang="es-CL" sz="1600" dirty="0"/>
                    </a:p>
                  </a:txBody>
                  <a:tcPr anchor="ctr">
                    <a:solidFill>
                      <a:schemeClr val="tx2">
                        <a:lumMod val="20000"/>
                        <a:lumOff val="80000"/>
                      </a:schemeClr>
                    </a:solidFill>
                  </a:tcPr>
                </a:tc>
              </a:tr>
              <a:tr h="720080">
                <a:tc>
                  <a:txBody>
                    <a:bodyPr/>
                    <a:lstStyle/>
                    <a:p>
                      <a:pPr algn="l"/>
                      <a:r>
                        <a:rPr lang="es-CL" sz="1600" dirty="0" smtClean="0"/>
                        <a:t>Descripción</a:t>
                      </a:r>
                      <a:endParaRPr lang="es-CL" sz="1600" dirty="0"/>
                    </a:p>
                  </a:txBody>
                  <a:tcPr anchor="ctr">
                    <a:solidFill>
                      <a:schemeClr val="tx2">
                        <a:lumMod val="20000"/>
                        <a:lumOff val="80000"/>
                      </a:schemeClr>
                    </a:solidFill>
                  </a:tcPr>
                </a:tc>
                <a:tc>
                  <a:txBody>
                    <a:bodyPr/>
                    <a:lstStyle/>
                    <a:p>
                      <a:pPr algn="l"/>
                      <a:r>
                        <a:rPr lang="es-CL" sz="1600" dirty="0" smtClean="0"/>
                        <a:t>Objetivo del resultado</a:t>
                      </a:r>
                    </a:p>
                    <a:p>
                      <a:pPr algn="l"/>
                      <a:r>
                        <a:rPr lang="es-CL" sz="1600" dirty="0" smtClean="0"/>
                        <a:t>Aporte del resultado a objetivos del proyecto</a:t>
                      </a:r>
                      <a:endParaRPr lang="es-CL" sz="1600" dirty="0"/>
                    </a:p>
                  </a:txBody>
                  <a:tcPr anchor="ctr">
                    <a:solidFill>
                      <a:schemeClr val="tx2">
                        <a:lumMod val="20000"/>
                        <a:lumOff val="80000"/>
                      </a:schemeClr>
                    </a:solidFill>
                  </a:tcPr>
                </a:tc>
              </a:tr>
              <a:tr h="432048">
                <a:tc>
                  <a:txBody>
                    <a:bodyPr/>
                    <a:lstStyle/>
                    <a:p>
                      <a:pPr algn="l"/>
                      <a:r>
                        <a:rPr lang="es-CL" sz="1600" dirty="0" smtClean="0"/>
                        <a:t>Fecha Programada </a:t>
                      </a:r>
                    </a:p>
                  </a:txBody>
                  <a:tcPr anchor="ctr">
                    <a:solidFill>
                      <a:schemeClr val="tx2">
                        <a:lumMod val="20000"/>
                        <a:lumOff val="80000"/>
                      </a:schemeClr>
                    </a:solidFill>
                  </a:tcPr>
                </a:tc>
                <a:tc>
                  <a:txBody>
                    <a:bodyPr/>
                    <a:lstStyle/>
                    <a:p>
                      <a:pPr algn="l"/>
                      <a:r>
                        <a:rPr lang="es-CL" sz="1600" dirty="0" smtClean="0"/>
                        <a:t>En relación a fecha de</a:t>
                      </a:r>
                      <a:r>
                        <a:rPr lang="es-CL" sz="1600" baseline="0" dirty="0" smtClean="0"/>
                        <a:t> término</a:t>
                      </a:r>
                      <a:r>
                        <a:rPr lang="es-CL" sz="1600" dirty="0" smtClean="0"/>
                        <a:t> del proyecto</a:t>
                      </a:r>
                      <a:endParaRPr lang="es-CL" sz="1600" dirty="0"/>
                    </a:p>
                  </a:txBody>
                  <a:tcPr anchor="ctr">
                    <a:solidFill>
                      <a:schemeClr val="tx2">
                        <a:lumMod val="20000"/>
                        <a:lumOff val="80000"/>
                      </a:schemeClr>
                    </a:solidFill>
                  </a:tcPr>
                </a:tc>
              </a:tr>
              <a:tr h="541421">
                <a:tc>
                  <a:txBody>
                    <a:bodyPr/>
                    <a:lstStyle/>
                    <a:p>
                      <a:pPr algn="l"/>
                      <a:r>
                        <a:rPr lang="es-CL" sz="1600" dirty="0" smtClean="0"/>
                        <a:t>Programación</a:t>
                      </a:r>
                      <a:endParaRPr lang="es-CL" sz="1600" dirty="0"/>
                    </a:p>
                  </a:txBody>
                  <a:tcPr anchor="ctr">
                    <a:solidFill>
                      <a:schemeClr val="tx2">
                        <a:lumMod val="20000"/>
                        <a:lumOff val="80000"/>
                      </a:schemeClr>
                    </a:solidFill>
                  </a:tcPr>
                </a:tc>
                <a:tc>
                  <a:txBody>
                    <a:bodyPr/>
                    <a:lstStyle/>
                    <a:p>
                      <a:pPr algn="l"/>
                      <a:r>
                        <a:rPr lang="es-CL" sz="1600" dirty="0" smtClean="0"/>
                        <a:t>Considerado Inicialmente,</a:t>
                      </a:r>
                      <a:r>
                        <a:rPr lang="es-CL" sz="1600" baseline="0" dirty="0" smtClean="0"/>
                        <a:t> Agregado durante la ejecución del proyecto</a:t>
                      </a:r>
                      <a:endParaRPr lang="es-CL" sz="1600" dirty="0"/>
                    </a:p>
                  </a:txBody>
                  <a:tcPr anchor="ctr">
                    <a:solidFill>
                      <a:schemeClr val="tx2">
                        <a:lumMod val="20000"/>
                        <a:lumOff val="80000"/>
                      </a:schemeClr>
                    </a:solidFill>
                  </a:tcPr>
                </a:tc>
              </a:tr>
              <a:tr h="346700">
                <a:tc>
                  <a:txBody>
                    <a:bodyPr/>
                    <a:lstStyle/>
                    <a:p>
                      <a:pPr algn="l"/>
                      <a:r>
                        <a:rPr lang="es-CL" sz="1600" dirty="0" smtClean="0"/>
                        <a:t>Es</a:t>
                      </a:r>
                      <a:r>
                        <a:rPr lang="es-CL" sz="1600" baseline="0" dirty="0" smtClean="0"/>
                        <a:t> Público</a:t>
                      </a:r>
                      <a:endParaRPr lang="es-CL" sz="1600" dirty="0"/>
                    </a:p>
                  </a:txBody>
                  <a:tcPr anchor="ctr">
                    <a:solidFill>
                      <a:schemeClr val="tx2">
                        <a:lumMod val="20000"/>
                        <a:lumOff val="80000"/>
                      </a:schemeClr>
                    </a:solidFill>
                  </a:tcPr>
                </a:tc>
                <a:tc>
                  <a:txBody>
                    <a:bodyPr/>
                    <a:lstStyle/>
                    <a:p>
                      <a:pPr algn="l"/>
                      <a:r>
                        <a:rPr lang="es-CL" sz="1600" dirty="0" smtClean="0"/>
                        <a:t>Si, No</a:t>
                      </a:r>
                      <a:endParaRPr lang="es-CL" sz="1600" dirty="0"/>
                    </a:p>
                  </a:txBody>
                  <a:tcPr anchor="ctr">
                    <a:solidFill>
                      <a:schemeClr val="tx2">
                        <a:lumMod val="20000"/>
                        <a:lumOff val="80000"/>
                      </a:schemeClr>
                    </a:solidFill>
                  </a:tcPr>
                </a:tc>
              </a:tr>
            </a:tbl>
          </a:graphicData>
        </a:graphic>
      </p:graphicFrame>
    </p:spTree>
    <p:extLst>
      <p:ext uri="{BB962C8B-B14F-4D97-AF65-F5344CB8AC3E}">
        <p14:creationId xmlns:p14="http://schemas.microsoft.com/office/powerpoint/2010/main" val="14117140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p:cNvSpPr>
            <a:spLocks noGrp="1"/>
          </p:cNvSpPr>
          <p:nvPr>
            <p:ph idx="1"/>
          </p:nvPr>
        </p:nvSpPr>
        <p:spPr>
          <a:xfrm>
            <a:off x="406399" y="931399"/>
            <a:ext cx="7963877" cy="3687493"/>
          </a:xfrm>
        </p:spPr>
        <p:txBody>
          <a:bodyPr/>
          <a:lstStyle/>
          <a:p>
            <a:endParaRPr lang="es-CL" dirty="0" smtClean="0"/>
          </a:p>
          <a:p>
            <a:endParaRPr lang="es-CL" dirty="0"/>
          </a:p>
          <a:p>
            <a:r>
              <a:rPr lang="es-CL" dirty="0" smtClean="0"/>
              <a:t>PLAZO</a:t>
            </a:r>
            <a:r>
              <a:rPr lang="es-CL" dirty="0" smtClean="0"/>
              <a:t>: </a:t>
            </a:r>
            <a:r>
              <a:rPr lang="es-CL" b="1" u="sng" dirty="0" smtClean="0"/>
              <a:t>60</a:t>
            </a:r>
            <a:r>
              <a:rPr lang="es-CL" b="1" u="sng" dirty="0" smtClean="0">
                <a:effectLst>
                  <a:outerShdw blurRad="38100" dist="38100" dir="2700000" algn="tl">
                    <a:srgbClr val="000000">
                      <a:alpha val="43137"/>
                    </a:srgbClr>
                  </a:outerShdw>
                </a:effectLst>
              </a:rPr>
              <a:t> </a:t>
            </a:r>
            <a:r>
              <a:rPr lang="es-CL" b="1" u="sng" dirty="0" smtClean="0"/>
              <a:t>DÍAS</a:t>
            </a:r>
            <a:r>
              <a:rPr lang="es-CL" dirty="0" smtClean="0"/>
              <a:t> DESDE LA </a:t>
            </a:r>
            <a:r>
              <a:rPr lang="es-CL" dirty="0" smtClean="0"/>
              <a:t>NOTIFICACIÓN DE </a:t>
            </a:r>
            <a:r>
              <a:rPr lang="es-CL" dirty="0" smtClean="0"/>
              <a:t>LA </a:t>
            </a:r>
            <a:r>
              <a:rPr lang="es-CL" dirty="0"/>
              <a:t>ADJUDICACIÓN (</a:t>
            </a:r>
            <a:r>
              <a:rPr lang="es-CL" b="1" dirty="0"/>
              <a:t>04-03-2017</a:t>
            </a:r>
            <a:r>
              <a:rPr lang="es-CL" dirty="0" smtClean="0"/>
              <a:t>):</a:t>
            </a:r>
          </a:p>
          <a:p>
            <a:endParaRPr lang="es-CL" dirty="0" smtClean="0"/>
          </a:p>
          <a:p>
            <a:pPr marL="171450" indent="-171450">
              <a:buFontTx/>
              <a:buChar char="-"/>
            </a:pPr>
            <a:r>
              <a:rPr lang="es-CL" dirty="0" smtClean="0"/>
              <a:t>Firmar convenio institución Beneficiaria- CONICYT</a:t>
            </a:r>
          </a:p>
          <a:p>
            <a:pPr marL="171450" indent="-171450">
              <a:buFontTx/>
              <a:buChar char="-"/>
            </a:pPr>
            <a:endParaRPr lang="es-CL" dirty="0" smtClean="0"/>
          </a:p>
          <a:p>
            <a:pPr marL="171450" indent="-171450">
              <a:buFontTx/>
              <a:buChar char="-"/>
            </a:pPr>
            <a:r>
              <a:rPr lang="es-CL" dirty="0" smtClean="0"/>
              <a:t>Firmar convenios con entidades asociadas y enviar a Ejecutivo de proyecto.</a:t>
            </a:r>
          </a:p>
          <a:p>
            <a:pPr marL="171450" indent="-171450">
              <a:buFontTx/>
              <a:buChar char="-"/>
            </a:pPr>
            <a:endParaRPr lang="es-CL" dirty="0"/>
          </a:p>
          <a:p>
            <a:r>
              <a:rPr lang="es-CL" b="1" u="sng" dirty="0" smtClean="0"/>
              <a:t>NOTA</a:t>
            </a:r>
            <a:r>
              <a:rPr lang="es-CL" dirty="0" smtClean="0"/>
              <a:t>: FECHA LÍMITE DE ENVÍO CONVENIOS DEBIDAMENTE FIRMADO </a:t>
            </a:r>
            <a:r>
              <a:rPr lang="es-CL" b="1" u="sng" dirty="0" smtClean="0">
                <a:solidFill>
                  <a:srgbClr val="FF0000"/>
                </a:solidFill>
                <a:effectLst>
                  <a:outerShdw blurRad="38100" dist="38100" dir="2700000" algn="tl">
                    <a:srgbClr val="000000">
                      <a:alpha val="43137"/>
                    </a:srgbClr>
                  </a:outerShdw>
                </a:effectLst>
              </a:rPr>
              <a:t>04-05-2017</a:t>
            </a:r>
          </a:p>
          <a:p>
            <a:endParaRPr lang="es-CL" dirty="0" smtClean="0"/>
          </a:p>
          <a:p>
            <a:endParaRPr lang="es-CL" dirty="0" smtClean="0"/>
          </a:p>
          <a:p>
            <a:pPr marL="171450" indent="-171450">
              <a:buFontTx/>
              <a:buChar char="-"/>
            </a:pPr>
            <a:r>
              <a:rPr lang="es-CL" dirty="0"/>
              <a:t>R</a:t>
            </a:r>
            <a:r>
              <a:rPr lang="es-CL" dirty="0" smtClean="0"/>
              <a:t>ecibido </a:t>
            </a:r>
            <a:r>
              <a:rPr lang="es-CL" dirty="0"/>
              <a:t>el convenio I. Beneficiaria – CONICYT, </a:t>
            </a:r>
            <a:r>
              <a:rPr lang="es-CL" dirty="0" smtClean="0"/>
              <a:t>deberá ser </a:t>
            </a:r>
            <a:r>
              <a:rPr lang="es-CL" dirty="0"/>
              <a:t>ratificado por </a:t>
            </a:r>
            <a:r>
              <a:rPr lang="es-CL" dirty="0" smtClean="0"/>
              <a:t>Fiscalía, mediante una </a:t>
            </a:r>
            <a:r>
              <a:rPr lang="es-CL" b="1" dirty="0"/>
              <a:t>Resolución</a:t>
            </a:r>
            <a:r>
              <a:rPr lang="es-CL" dirty="0"/>
              <a:t> que marca la </a:t>
            </a:r>
            <a:r>
              <a:rPr lang="es-CL" b="1" dirty="0"/>
              <a:t>FECHA DE INICIO DEL PROYECTO</a:t>
            </a:r>
          </a:p>
          <a:p>
            <a:pPr marL="171450" indent="-171450">
              <a:buFontTx/>
              <a:buChar char="-"/>
            </a:pPr>
            <a:endParaRPr lang="es-CL" dirty="0"/>
          </a:p>
        </p:txBody>
      </p:sp>
      <p:sp>
        <p:nvSpPr>
          <p:cNvPr id="3" name="Marcador de contenido 2"/>
          <p:cNvSpPr>
            <a:spLocks noGrp="1"/>
          </p:cNvSpPr>
          <p:nvPr>
            <p:ph sz="quarter" idx="12"/>
          </p:nvPr>
        </p:nvSpPr>
        <p:spPr>
          <a:xfrm>
            <a:off x="406400" y="167055"/>
            <a:ext cx="8331200" cy="560685"/>
          </a:xfrm>
        </p:spPr>
        <p:txBody>
          <a:bodyPr/>
          <a:lstStyle/>
          <a:p>
            <a:r>
              <a:rPr lang="es-CL" sz="2000" dirty="0" smtClean="0"/>
              <a:t>PASOS PARA DAR INICIO AL PROYECTO</a:t>
            </a:r>
            <a:endParaRPr lang="es-CL" sz="2000" dirty="0"/>
          </a:p>
        </p:txBody>
      </p:sp>
    </p:spTree>
    <p:extLst>
      <p:ext uri="{BB962C8B-B14F-4D97-AF65-F5344CB8AC3E}">
        <p14:creationId xmlns:p14="http://schemas.microsoft.com/office/powerpoint/2010/main" val="124261884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8"/>
          </p:nvPr>
        </p:nvSpPr>
        <p:spPr>
          <a:xfrm>
            <a:off x="3388360" y="2850053"/>
            <a:ext cx="5257799" cy="1796761"/>
          </a:xfrm>
        </p:spPr>
        <p:txBody>
          <a:bodyPr>
            <a:normAutofit/>
          </a:bodyPr>
          <a:lstStyle/>
          <a:p>
            <a:pPr algn="just"/>
            <a:endParaRPr lang="es-CL" dirty="0"/>
          </a:p>
          <a:p>
            <a:pPr algn="just"/>
            <a:r>
              <a:rPr lang="es-CL" sz="1600" dirty="0"/>
              <a:t>Corresponde a la creación o fortalecimiento de capacidades personales o institucionales.</a:t>
            </a:r>
          </a:p>
          <a:p>
            <a:pPr algn="just"/>
            <a:r>
              <a:rPr lang="es-CL" sz="1600" dirty="0"/>
              <a:t> </a:t>
            </a:r>
          </a:p>
          <a:p>
            <a:endParaRPr lang="en-US" sz="1300" dirty="0"/>
          </a:p>
        </p:txBody>
      </p:sp>
      <p:sp>
        <p:nvSpPr>
          <p:cNvPr id="5" name="Content Placeholder 4"/>
          <p:cNvSpPr>
            <a:spLocks noGrp="1"/>
          </p:cNvSpPr>
          <p:nvPr>
            <p:ph sz="quarter" idx="12"/>
          </p:nvPr>
        </p:nvSpPr>
        <p:spPr>
          <a:xfrm>
            <a:off x="3388360" y="1523308"/>
            <a:ext cx="5257800" cy="742950"/>
          </a:xfrm>
        </p:spPr>
        <p:txBody>
          <a:bodyPr/>
          <a:lstStyle/>
          <a:p>
            <a:pPr algn="ctr"/>
            <a:r>
              <a:rPr lang="en-US" sz="2000" dirty="0" err="1"/>
              <a:t>Resultados</a:t>
            </a:r>
            <a:r>
              <a:rPr lang="en-US" dirty="0"/>
              <a:t> </a:t>
            </a:r>
            <a:r>
              <a:rPr lang="en-US" sz="2000" dirty="0"/>
              <a:t>de </a:t>
            </a:r>
            <a:r>
              <a:rPr lang="en-US" sz="2000" dirty="0" err="1" smtClean="0"/>
              <a:t>Formación</a:t>
            </a:r>
            <a:r>
              <a:rPr lang="en-US" sz="2000" dirty="0" smtClean="0"/>
              <a:t> de </a:t>
            </a:r>
            <a:r>
              <a:rPr lang="en-US" sz="2000" dirty="0" err="1" smtClean="0"/>
              <a:t>Capacidades</a:t>
            </a:r>
            <a:endParaRPr lang="en-US" sz="2000" dirty="0"/>
          </a:p>
          <a:p>
            <a:endParaRPr lang="en-US" dirty="0"/>
          </a:p>
        </p:txBody>
      </p:sp>
      <p:sp>
        <p:nvSpPr>
          <p:cNvPr id="6" name="Content Placeholder 5"/>
          <p:cNvSpPr>
            <a:spLocks noGrp="1"/>
          </p:cNvSpPr>
          <p:nvPr>
            <p:ph sz="quarter" idx="13"/>
          </p:nvPr>
        </p:nvSpPr>
        <p:spPr>
          <a:xfrm>
            <a:off x="3388360" y="2444633"/>
            <a:ext cx="5257800" cy="542925"/>
          </a:xfrm>
        </p:spPr>
        <p:txBody>
          <a:bodyPr/>
          <a:lstStyle/>
          <a:p>
            <a:r>
              <a:rPr lang="en-US" sz="1800" dirty="0" err="1" smtClean="0"/>
              <a:t>Definición</a:t>
            </a:r>
            <a:endParaRPr lang="en-US" dirty="0"/>
          </a:p>
        </p:txBody>
      </p:sp>
    </p:spTree>
    <p:extLst>
      <p:ext uri="{BB962C8B-B14F-4D97-AF65-F5344CB8AC3E}">
        <p14:creationId xmlns:p14="http://schemas.microsoft.com/office/powerpoint/2010/main" val="24480452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sz="quarter" idx="12"/>
          </p:nvPr>
        </p:nvSpPr>
        <p:spPr>
          <a:xfrm>
            <a:off x="406400" y="193586"/>
            <a:ext cx="8331200" cy="438182"/>
          </a:xfrm>
        </p:spPr>
        <p:txBody>
          <a:bodyPr/>
          <a:lstStyle/>
          <a:p>
            <a:r>
              <a:rPr lang="es-CL" sz="2000" dirty="0" smtClean="0"/>
              <a:t>Resultados de Formación de Capacidades</a:t>
            </a:r>
            <a:endParaRPr lang="es-CL" sz="2000" dirty="0"/>
          </a:p>
        </p:txBody>
      </p:sp>
      <p:sp>
        <p:nvSpPr>
          <p:cNvPr id="5" name="Marcador de contenido 1"/>
          <p:cNvSpPr>
            <a:spLocks noGrp="1"/>
          </p:cNvSpPr>
          <p:nvPr>
            <p:ph idx="1"/>
          </p:nvPr>
        </p:nvSpPr>
        <p:spPr>
          <a:xfrm>
            <a:off x="406400" y="2610197"/>
            <a:ext cx="8272087" cy="1895301"/>
          </a:xfrm>
        </p:spPr>
        <p:txBody>
          <a:bodyPr>
            <a:normAutofit/>
          </a:bodyPr>
          <a:lstStyle/>
          <a:p>
            <a:r>
              <a:rPr lang="es-CL" b="1" dirty="0"/>
              <a:t>Ejemplos</a:t>
            </a:r>
            <a:r>
              <a:rPr lang="es-CL" b="1" dirty="0" smtClean="0"/>
              <a:t>:</a:t>
            </a:r>
          </a:p>
          <a:p>
            <a:endParaRPr lang="es-CL" b="1" dirty="0"/>
          </a:p>
          <a:p>
            <a:pPr marL="171450" indent="-171450">
              <a:buFont typeface="Arial" panose="020B0604020202020204" pitchFamily="34" charset="0"/>
              <a:buChar char="•"/>
            </a:pPr>
            <a:r>
              <a:rPr lang="es-CL" dirty="0"/>
              <a:t>- Formación de tres </a:t>
            </a:r>
            <a:r>
              <a:rPr lang="es-CL" dirty="0" err="1"/>
              <a:t>tesistas</a:t>
            </a:r>
            <a:r>
              <a:rPr lang="es-CL" dirty="0"/>
              <a:t> de magíster (recuerde, la referencia de las  tesis como resultado se ingresan en producción científica</a:t>
            </a:r>
            <a:r>
              <a:rPr lang="es-CL" dirty="0" smtClean="0"/>
              <a:t>).</a:t>
            </a:r>
          </a:p>
          <a:p>
            <a:pPr marL="171450" indent="-171450">
              <a:buFont typeface="Arial" panose="020B0604020202020204" pitchFamily="34" charset="0"/>
              <a:buChar char="•"/>
            </a:pPr>
            <a:endParaRPr lang="es-CL" dirty="0"/>
          </a:p>
          <a:p>
            <a:pPr marL="171450" indent="-171450">
              <a:buFont typeface="Arial" panose="020B0604020202020204" pitchFamily="34" charset="0"/>
              <a:buChar char="•"/>
            </a:pPr>
            <a:r>
              <a:rPr lang="es-CL" dirty="0"/>
              <a:t>- Ingreso a la red de proyectos educativos latinoamericano</a:t>
            </a:r>
            <a:r>
              <a:rPr lang="es-CL" dirty="0" smtClean="0"/>
              <a:t>.</a:t>
            </a:r>
          </a:p>
          <a:p>
            <a:pPr marL="171450" indent="-171450">
              <a:buFont typeface="Arial" panose="020B0604020202020204" pitchFamily="34" charset="0"/>
              <a:buChar char="•"/>
            </a:pPr>
            <a:endParaRPr lang="es-CL" dirty="0"/>
          </a:p>
          <a:p>
            <a:pPr marL="171450" indent="-171450">
              <a:buFont typeface="Arial" panose="020B0604020202020204" pitchFamily="34" charset="0"/>
              <a:buChar char="•"/>
            </a:pPr>
            <a:r>
              <a:rPr lang="es-CL" dirty="0"/>
              <a:t>- Mejoramiento del laboratorio existente para ampliar los servicios de xxx.</a:t>
            </a:r>
          </a:p>
          <a:p>
            <a:pPr marL="171450" indent="-171450">
              <a:buFont typeface="Arial" panose="020B0604020202020204" pitchFamily="34" charset="0"/>
              <a:buChar char="•"/>
            </a:pPr>
            <a:endParaRPr lang="es-CL" dirty="0"/>
          </a:p>
        </p:txBody>
      </p:sp>
      <p:graphicFrame>
        <p:nvGraphicFramePr>
          <p:cNvPr id="6" name="3 Tabla"/>
          <p:cNvGraphicFramePr>
            <a:graphicFrameLocks noGrp="1"/>
          </p:cNvGraphicFramePr>
          <p:nvPr>
            <p:extLst>
              <p:ext uri="{D42A27DB-BD31-4B8C-83A1-F6EECF244321}">
                <p14:modId xmlns:p14="http://schemas.microsoft.com/office/powerpoint/2010/main" val="1977630144"/>
              </p:ext>
            </p:extLst>
          </p:nvPr>
        </p:nvGraphicFramePr>
        <p:xfrm>
          <a:off x="996645" y="815112"/>
          <a:ext cx="6840760" cy="1483360"/>
        </p:xfrm>
        <a:graphic>
          <a:graphicData uri="http://schemas.openxmlformats.org/drawingml/2006/table">
            <a:tbl>
              <a:tblPr firstRow="1" bandRow="1">
                <a:tableStyleId>{93296810-A885-4BE3-A3E7-6D5BEEA58F35}</a:tableStyleId>
              </a:tblPr>
              <a:tblGrid>
                <a:gridCol w="6840760"/>
              </a:tblGrid>
              <a:tr h="370840">
                <a:tc>
                  <a:txBody>
                    <a:bodyPr/>
                    <a:lstStyle/>
                    <a:p>
                      <a:r>
                        <a:rPr lang="es-CL" dirty="0" smtClean="0"/>
                        <a:t>Categorías</a:t>
                      </a:r>
                      <a:endParaRPr lang="es-CL" dirty="0"/>
                    </a:p>
                  </a:txBody>
                  <a:tcPr>
                    <a:solidFill>
                      <a:srgbClr val="4774AB"/>
                    </a:solidFill>
                  </a:tcPr>
                </a:tc>
              </a:tr>
              <a:tr h="370840">
                <a:tc>
                  <a:txBody>
                    <a:bodyPr/>
                    <a:lstStyle/>
                    <a:p>
                      <a:r>
                        <a:rPr lang="es-CL" dirty="0" smtClean="0"/>
                        <a:t>Capacidades profesionales desarrolladas o fortalecidas</a:t>
                      </a:r>
                      <a:endParaRPr lang="es-CL" dirty="0"/>
                    </a:p>
                  </a:txBody>
                  <a:tcPr>
                    <a:solidFill>
                      <a:schemeClr val="tx2">
                        <a:lumMod val="20000"/>
                        <a:lumOff val="80000"/>
                      </a:schemeClr>
                    </a:solidFill>
                  </a:tcPr>
                </a:tc>
              </a:tr>
              <a:tr h="370840">
                <a:tc>
                  <a:txBody>
                    <a:bodyPr/>
                    <a:lstStyle/>
                    <a:p>
                      <a:r>
                        <a:rPr lang="es-CL" dirty="0" smtClean="0"/>
                        <a:t>Capacidades de formación de redes o de equipos de trabajo</a:t>
                      </a:r>
                      <a:endParaRPr lang="es-CL" dirty="0"/>
                    </a:p>
                  </a:txBody>
                  <a:tcPr>
                    <a:solidFill>
                      <a:schemeClr val="tx2">
                        <a:lumMod val="20000"/>
                        <a:lumOff val="80000"/>
                      </a:schemeClr>
                    </a:solidFill>
                  </a:tcPr>
                </a:tc>
              </a:tr>
              <a:tr h="370840">
                <a:tc>
                  <a:txBody>
                    <a:bodyPr/>
                    <a:lstStyle/>
                    <a:p>
                      <a:r>
                        <a:rPr lang="es-CL" dirty="0" smtClean="0"/>
                        <a:t>Capacidades materiales o de infraestructura</a:t>
                      </a:r>
                      <a:endParaRPr lang="es-CL" dirty="0"/>
                    </a:p>
                  </a:txBody>
                  <a:tcPr>
                    <a:solidFill>
                      <a:schemeClr val="tx2">
                        <a:lumMod val="20000"/>
                        <a:lumOff val="80000"/>
                      </a:schemeClr>
                    </a:solidFill>
                  </a:tcPr>
                </a:tc>
              </a:tr>
            </a:tbl>
          </a:graphicData>
        </a:graphic>
      </p:graphicFrame>
    </p:spTree>
    <p:extLst>
      <p:ext uri="{BB962C8B-B14F-4D97-AF65-F5344CB8AC3E}">
        <p14:creationId xmlns:p14="http://schemas.microsoft.com/office/powerpoint/2010/main" val="236298909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sz="quarter" idx="12"/>
          </p:nvPr>
        </p:nvSpPr>
        <p:spPr>
          <a:xfrm>
            <a:off x="406400" y="193586"/>
            <a:ext cx="8331200" cy="438182"/>
          </a:xfrm>
        </p:spPr>
        <p:txBody>
          <a:bodyPr/>
          <a:lstStyle/>
          <a:p>
            <a:r>
              <a:rPr lang="es-CL" sz="2000" dirty="0" smtClean="0"/>
              <a:t>Resultados de Formación de Capacidades</a:t>
            </a:r>
            <a:endParaRPr lang="es-CL" sz="2000" dirty="0"/>
          </a:p>
        </p:txBody>
      </p:sp>
      <p:graphicFrame>
        <p:nvGraphicFramePr>
          <p:cNvPr id="4" name="3 Marcador de contenido"/>
          <p:cNvGraphicFramePr>
            <a:graphicFrameLocks/>
          </p:cNvGraphicFramePr>
          <p:nvPr>
            <p:extLst>
              <p:ext uri="{D42A27DB-BD31-4B8C-83A1-F6EECF244321}">
                <p14:modId xmlns:p14="http://schemas.microsoft.com/office/powerpoint/2010/main" val="87610171"/>
              </p:ext>
            </p:extLst>
          </p:nvPr>
        </p:nvGraphicFramePr>
        <p:xfrm>
          <a:off x="503548" y="739338"/>
          <a:ext cx="8136904" cy="2872021"/>
        </p:xfrm>
        <a:graphic>
          <a:graphicData uri="http://schemas.openxmlformats.org/drawingml/2006/table">
            <a:tbl>
              <a:tblPr firstRow="1" bandRow="1">
                <a:tableStyleId>{21E4AEA4-8DFA-4A89-87EB-49C32662AFE0}</a:tableStyleId>
              </a:tblPr>
              <a:tblGrid>
                <a:gridCol w="2664296"/>
                <a:gridCol w="5472608"/>
              </a:tblGrid>
              <a:tr h="420421">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CL" sz="1600" dirty="0" smtClean="0"/>
                        <a:t>Descripción del resultado</a:t>
                      </a:r>
                      <a:endParaRPr lang="es-CL" sz="1600" dirty="0"/>
                    </a:p>
                  </a:txBody>
                  <a:tcPr anchor="ctr">
                    <a:solidFill>
                      <a:srgbClr val="4774AB"/>
                    </a:solidFill>
                  </a:tcPr>
                </a:tc>
                <a:tc hMerge="1">
                  <a:txBody>
                    <a:bodyPr/>
                    <a:lstStyle/>
                    <a:p>
                      <a:pPr algn="l"/>
                      <a:endParaRPr lang="es-CL" sz="1600" dirty="0"/>
                    </a:p>
                  </a:txBody>
                  <a:tcPr anchor="ctr">
                    <a:solidFill>
                      <a:srgbClr val="4774AB"/>
                    </a:solidFill>
                  </a:tcPr>
                </a:tc>
              </a:tr>
              <a:tr h="470400">
                <a:tc>
                  <a:txBody>
                    <a:bodyPr/>
                    <a:lstStyle/>
                    <a:p>
                      <a:pPr algn="l"/>
                      <a:r>
                        <a:rPr lang="es-CL" sz="1600" dirty="0" smtClean="0"/>
                        <a:t>Nombre del resultado</a:t>
                      </a:r>
                      <a:endParaRPr lang="es-CL" sz="1600" dirty="0"/>
                    </a:p>
                  </a:txBody>
                  <a:tcPr anchor="ctr">
                    <a:solidFill>
                      <a:schemeClr val="tx2">
                        <a:lumMod val="20000"/>
                        <a:lumOff val="80000"/>
                      </a:schemeClr>
                    </a:solidFill>
                  </a:tcPr>
                </a:tc>
                <a:tc>
                  <a:txBody>
                    <a:bodyPr/>
                    <a:lstStyle/>
                    <a:p>
                      <a:pPr algn="l"/>
                      <a:r>
                        <a:rPr lang="es-CL" sz="1600" dirty="0" smtClean="0"/>
                        <a:t>Formación, Fortalecimiento, Taller,</a:t>
                      </a:r>
                      <a:r>
                        <a:rPr lang="es-CL" sz="1600" baseline="0" dirty="0" smtClean="0"/>
                        <a:t> Visita, Pasantía, Seminario</a:t>
                      </a:r>
                      <a:endParaRPr lang="es-CL" sz="1600" dirty="0"/>
                    </a:p>
                  </a:txBody>
                  <a:tcPr anchor="ctr">
                    <a:solidFill>
                      <a:schemeClr val="tx2">
                        <a:lumMod val="20000"/>
                        <a:lumOff val="80000"/>
                      </a:schemeClr>
                    </a:solidFill>
                  </a:tcPr>
                </a:tc>
              </a:tr>
              <a:tr h="693346">
                <a:tc>
                  <a:txBody>
                    <a:bodyPr/>
                    <a:lstStyle/>
                    <a:p>
                      <a:pPr algn="l"/>
                      <a:r>
                        <a:rPr lang="es-CL" sz="1600" dirty="0" smtClean="0"/>
                        <a:t>Descripción</a:t>
                      </a:r>
                      <a:endParaRPr lang="es-CL" sz="1600" dirty="0"/>
                    </a:p>
                  </a:txBody>
                  <a:tcPr anchor="ctr">
                    <a:solidFill>
                      <a:schemeClr val="tx2">
                        <a:lumMod val="20000"/>
                        <a:lumOff val="80000"/>
                      </a:schemeClr>
                    </a:solidFill>
                  </a:tcPr>
                </a:tc>
                <a:tc>
                  <a:txBody>
                    <a:bodyPr/>
                    <a:lstStyle/>
                    <a:p>
                      <a:pPr algn="l"/>
                      <a:r>
                        <a:rPr lang="es-CL" sz="1400" dirty="0" smtClean="0"/>
                        <a:t>Es algo nuevo o mejorado</a:t>
                      </a:r>
                    </a:p>
                    <a:p>
                      <a:pPr algn="l"/>
                      <a:r>
                        <a:rPr lang="es-CL" sz="1400" dirty="0" smtClean="0"/>
                        <a:t>Objetivo del resultado</a:t>
                      </a:r>
                    </a:p>
                    <a:p>
                      <a:pPr algn="l"/>
                      <a:r>
                        <a:rPr lang="es-CL" sz="1400" dirty="0" smtClean="0"/>
                        <a:t>Aporte del resultado a objetivos del proyecto</a:t>
                      </a:r>
                      <a:endParaRPr lang="es-CL" sz="1400" dirty="0"/>
                    </a:p>
                  </a:txBody>
                  <a:tcPr anchor="ctr">
                    <a:solidFill>
                      <a:schemeClr val="tx2">
                        <a:lumMod val="20000"/>
                        <a:lumOff val="80000"/>
                      </a:schemeClr>
                    </a:solidFill>
                  </a:tcPr>
                </a:tc>
              </a:tr>
              <a:tr h="317784">
                <a:tc>
                  <a:txBody>
                    <a:bodyPr/>
                    <a:lstStyle/>
                    <a:p>
                      <a:pPr algn="l"/>
                      <a:r>
                        <a:rPr lang="es-CL" sz="1600" dirty="0" smtClean="0"/>
                        <a:t>Fecha Programada </a:t>
                      </a:r>
                    </a:p>
                  </a:txBody>
                  <a:tcPr anchor="ctr">
                    <a:solidFill>
                      <a:schemeClr val="tx2">
                        <a:lumMod val="20000"/>
                        <a:lumOff val="80000"/>
                      </a:schemeClr>
                    </a:solidFill>
                  </a:tcPr>
                </a:tc>
                <a:tc>
                  <a:txBody>
                    <a:bodyPr/>
                    <a:lstStyle/>
                    <a:p>
                      <a:pPr algn="l"/>
                      <a:r>
                        <a:rPr lang="es-CL" sz="1600" dirty="0" smtClean="0"/>
                        <a:t>En relación a fecha fin del proyecto</a:t>
                      </a:r>
                      <a:endParaRPr lang="es-CL" sz="1600" dirty="0"/>
                    </a:p>
                  </a:txBody>
                  <a:tcPr anchor="ctr">
                    <a:solidFill>
                      <a:schemeClr val="tx2">
                        <a:lumMod val="20000"/>
                        <a:lumOff val="80000"/>
                      </a:schemeClr>
                    </a:solidFill>
                  </a:tcPr>
                </a:tc>
              </a:tr>
              <a:tr h="548899">
                <a:tc>
                  <a:txBody>
                    <a:bodyPr/>
                    <a:lstStyle/>
                    <a:p>
                      <a:pPr algn="l"/>
                      <a:r>
                        <a:rPr lang="es-CL" sz="1600" dirty="0" smtClean="0"/>
                        <a:t>Programación</a:t>
                      </a:r>
                      <a:endParaRPr lang="es-CL" sz="1600" dirty="0"/>
                    </a:p>
                  </a:txBody>
                  <a:tcPr anchor="ctr">
                    <a:solidFill>
                      <a:schemeClr val="tx2">
                        <a:lumMod val="20000"/>
                        <a:lumOff val="80000"/>
                      </a:schemeClr>
                    </a:solidFill>
                  </a:tcPr>
                </a:tc>
                <a:tc>
                  <a:txBody>
                    <a:bodyPr/>
                    <a:lstStyle/>
                    <a:p>
                      <a:pPr algn="l"/>
                      <a:r>
                        <a:rPr lang="es-CL" sz="1600" dirty="0" smtClean="0"/>
                        <a:t>Considerado Inicialmente,</a:t>
                      </a:r>
                      <a:r>
                        <a:rPr lang="es-CL" sz="1600" baseline="0" dirty="0" smtClean="0"/>
                        <a:t> Agregado durante la ejecución del proyecto</a:t>
                      </a:r>
                      <a:endParaRPr lang="es-CL" sz="1600" dirty="0"/>
                    </a:p>
                  </a:txBody>
                  <a:tcPr anchor="ctr">
                    <a:solidFill>
                      <a:schemeClr val="tx2">
                        <a:lumMod val="20000"/>
                        <a:lumOff val="80000"/>
                      </a:schemeClr>
                    </a:solidFill>
                  </a:tcPr>
                </a:tc>
              </a:tr>
              <a:tr h="317784">
                <a:tc>
                  <a:txBody>
                    <a:bodyPr/>
                    <a:lstStyle/>
                    <a:p>
                      <a:pPr algn="l"/>
                      <a:r>
                        <a:rPr lang="es-CL" sz="1600" dirty="0" smtClean="0"/>
                        <a:t>Es</a:t>
                      </a:r>
                      <a:r>
                        <a:rPr lang="es-CL" sz="1600" baseline="0" dirty="0" smtClean="0"/>
                        <a:t> Público</a:t>
                      </a:r>
                      <a:endParaRPr lang="es-CL" sz="1600" dirty="0"/>
                    </a:p>
                  </a:txBody>
                  <a:tcPr anchor="ctr">
                    <a:solidFill>
                      <a:schemeClr val="tx2">
                        <a:lumMod val="20000"/>
                        <a:lumOff val="80000"/>
                      </a:schemeClr>
                    </a:solidFill>
                  </a:tcPr>
                </a:tc>
                <a:tc>
                  <a:txBody>
                    <a:bodyPr/>
                    <a:lstStyle/>
                    <a:p>
                      <a:pPr algn="l"/>
                      <a:r>
                        <a:rPr lang="es-CL" sz="1600" dirty="0" smtClean="0"/>
                        <a:t>Si, No</a:t>
                      </a:r>
                      <a:endParaRPr lang="es-CL" sz="1600" dirty="0"/>
                    </a:p>
                  </a:txBody>
                  <a:tcPr anchor="ctr">
                    <a:solidFill>
                      <a:schemeClr val="tx2">
                        <a:lumMod val="20000"/>
                        <a:lumOff val="80000"/>
                      </a:schemeClr>
                    </a:solidFill>
                  </a:tcPr>
                </a:tc>
              </a:tr>
            </a:tbl>
          </a:graphicData>
        </a:graphic>
      </p:graphicFrame>
      <p:sp>
        <p:nvSpPr>
          <p:cNvPr id="6" name="Marcador de contenido 1"/>
          <p:cNvSpPr>
            <a:spLocks noGrp="1"/>
          </p:cNvSpPr>
          <p:nvPr>
            <p:ph idx="1"/>
          </p:nvPr>
        </p:nvSpPr>
        <p:spPr>
          <a:xfrm>
            <a:off x="435956" y="3702305"/>
            <a:ext cx="8272087" cy="1168954"/>
          </a:xfrm>
        </p:spPr>
        <p:txBody>
          <a:bodyPr>
            <a:normAutofit/>
          </a:bodyPr>
          <a:lstStyle/>
          <a:p>
            <a:pPr marL="171450" indent="-171450">
              <a:buFont typeface="Arial" panose="020B0604020202020204" pitchFamily="34" charset="0"/>
              <a:buChar char="•"/>
            </a:pPr>
            <a:r>
              <a:rPr lang="es-CL" dirty="0"/>
              <a:t>Similar información al de Producción científica</a:t>
            </a:r>
            <a:r>
              <a:rPr lang="es-CL" dirty="0" smtClean="0"/>
              <a:t>.</a:t>
            </a:r>
          </a:p>
          <a:p>
            <a:pPr marL="171450" indent="-171450">
              <a:buFont typeface="Arial" panose="020B0604020202020204" pitchFamily="34" charset="0"/>
              <a:buChar char="•"/>
            </a:pPr>
            <a:endParaRPr lang="es-CL" dirty="0"/>
          </a:p>
          <a:p>
            <a:pPr marL="171450" indent="-171450">
              <a:buFont typeface="Arial" panose="020B0604020202020204" pitchFamily="34" charset="0"/>
              <a:buChar char="•"/>
            </a:pPr>
            <a:r>
              <a:rPr lang="es-CL" dirty="0"/>
              <a:t>En todos los resultados desplegados es posible agregar </a:t>
            </a:r>
            <a:r>
              <a:rPr lang="es-CL" dirty="0" smtClean="0"/>
              <a:t>comentarios</a:t>
            </a:r>
            <a:r>
              <a:rPr lang="es-CL" dirty="0"/>
              <a:t>.</a:t>
            </a:r>
          </a:p>
          <a:p>
            <a:pPr marL="171450" indent="-171450">
              <a:buFont typeface="Arial" panose="020B0604020202020204" pitchFamily="34" charset="0"/>
              <a:buChar char="•"/>
            </a:pPr>
            <a:endParaRPr lang="es-CL" dirty="0"/>
          </a:p>
        </p:txBody>
      </p:sp>
    </p:spTree>
    <p:extLst>
      <p:ext uri="{BB962C8B-B14F-4D97-AF65-F5344CB8AC3E}">
        <p14:creationId xmlns:p14="http://schemas.microsoft.com/office/powerpoint/2010/main" val="215086519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Marcador de contenido 7"/>
          <p:cNvPicPr>
            <a:picLocks noGrp="1" noChangeAspect="1"/>
          </p:cNvPicPr>
          <p:nvPr>
            <p:ph idx="17"/>
          </p:nvPr>
        </p:nvPicPr>
        <p:blipFill>
          <a:blip r:embed="rId2"/>
          <a:stretch>
            <a:fillRect/>
          </a:stretch>
        </p:blipFill>
        <p:spPr>
          <a:xfrm>
            <a:off x="320675" y="2401213"/>
            <a:ext cx="8307388" cy="2266446"/>
          </a:xfrm>
          <a:prstGeom prst="rect">
            <a:avLst/>
          </a:prstGeom>
        </p:spPr>
      </p:pic>
      <p:sp>
        <p:nvSpPr>
          <p:cNvPr id="6" name="Marcador de contenido 5"/>
          <p:cNvSpPr>
            <a:spLocks noGrp="1"/>
          </p:cNvSpPr>
          <p:nvPr>
            <p:ph sz="quarter" idx="12"/>
          </p:nvPr>
        </p:nvSpPr>
        <p:spPr>
          <a:xfrm>
            <a:off x="409575" y="261969"/>
            <a:ext cx="8331200" cy="560685"/>
          </a:xfrm>
        </p:spPr>
        <p:txBody>
          <a:bodyPr/>
          <a:lstStyle/>
          <a:p>
            <a:r>
              <a:rPr lang="es-CL" sz="2000" dirty="0" smtClean="0"/>
              <a:t>ACCIONES</a:t>
            </a:r>
            <a:endParaRPr lang="es-CL" sz="2000" dirty="0"/>
          </a:p>
        </p:txBody>
      </p:sp>
      <p:pic>
        <p:nvPicPr>
          <p:cNvPr id="9" name="Imagen 8"/>
          <p:cNvPicPr>
            <a:picLocks noChangeAspect="1"/>
          </p:cNvPicPr>
          <p:nvPr/>
        </p:nvPicPr>
        <p:blipFill>
          <a:blip r:embed="rId3"/>
          <a:stretch>
            <a:fillRect/>
          </a:stretch>
        </p:blipFill>
        <p:spPr>
          <a:xfrm>
            <a:off x="320676" y="687754"/>
            <a:ext cx="8307388" cy="1570893"/>
          </a:xfrm>
          <a:prstGeom prst="rect">
            <a:avLst/>
          </a:prstGeom>
        </p:spPr>
      </p:pic>
      <p:sp>
        <p:nvSpPr>
          <p:cNvPr id="11" name="Rectángulo 10"/>
          <p:cNvSpPr/>
          <p:nvPr/>
        </p:nvSpPr>
        <p:spPr>
          <a:xfrm>
            <a:off x="2844800" y="945662"/>
            <a:ext cx="3344985" cy="234461"/>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CL"/>
          </a:p>
        </p:txBody>
      </p:sp>
      <p:sp>
        <p:nvSpPr>
          <p:cNvPr id="12" name="Rectángulo 11"/>
          <p:cNvSpPr/>
          <p:nvPr/>
        </p:nvSpPr>
        <p:spPr>
          <a:xfrm>
            <a:off x="2547815" y="687754"/>
            <a:ext cx="6080248" cy="115342"/>
          </a:xfrm>
          <a:prstGeom prst="rect">
            <a:avLst/>
          </a:prstGeom>
          <a:solidFill>
            <a:schemeClr val="bg2">
              <a:lumMod val="90000"/>
            </a:schemeClr>
          </a:solidFill>
          <a:ln>
            <a:solidFill>
              <a:schemeClr val="bg2">
                <a:lumMod val="9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CL"/>
          </a:p>
        </p:txBody>
      </p:sp>
    </p:spTree>
    <p:extLst>
      <p:ext uri="{BB962C8B-B14F-4D97-AF65-F5344CB8AC3E}">
        <p14:creationId xmlns:p14="http://schemas.microsoft.com/office/powerpoint/2010/main" val="198811487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arcador de contenido 5"/>
          <p:cNvSpPr>
            <a:spLocks noGrp="1"/>
          </p:cNvSpPr>
          <p:nvPr>
            <p:ph sz="quarter" idx="12"/>
          </p:nvPr>
        </p:nvSpPr>
        <p:spPr>
          <a:xfrm>
            <a:off x="345407" y="13343"/>
            <a:ext cx="8331200" cy="560685"/>
          </a:xfrm>
        </p:spPr>
        <p:txBody>
          <a:bodyPr/>
          <a:lstStyle/>
          <a:p>
            <a:r>
              <a:rPr lang="es-CL" sz="2000" dirty="0" smtClean="0"/>
              <a:t>Ingreso de presupuesto</a:t>
            </a:r>
            <a:endParaRPr lang="es-CL" sz="2000" dirty="0"/>
          </a:p>
        </p:txBody>
      </p:sp>
      <p:pic>
        <p:nvPicPr>
          <p:cNvPr id="9" name="Imagen 8"/>
          <p:cNvPicPr>
            <a:picLocks noChangeAspect="1"/>
          </p:cNvPicPr>
          <p:nvPr/>
        </p:nvPicPr>
        <p:blipFill>
          <a:blip r:embed="rId2"/>
          <a:stretch>
            <a:fillRect/>
          </a:stretch>
        </p:blipFill>
        <p:spPr>
          <a:xfrm>
            <a:off x="361949" y="416973"/>
            <a:ext cx="8694821" cy="1576638"/>
          </a:xfrm>
          <a:prstGeom prst="rect">
            <a:avLst/>
          </a:prstGeom>
        </p:spPr>
      </p:pic>
      <p:sp>
        <p:nvSpPr>
          <p:cNvPr id="10" name="Rectángulo 9"/>
          <p:cNvSpPr/>
          <p:nvPr/>
        </p:nvSpPr>
        <p:spPr>
          <a:xfrm>
            <a:off x="5887453" y="647097"/>
            <a:ext cx="745957" cy="160421"/>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CL"/>
          </a:p>
        </p:txBody>
      </p:sp>
      <p:pic>
        <p:nvPicPr>
          <p:cNvPr id="11" name="Imagen 10"/>
          <p:cNvPicPr>
            <a:picLocks noChangeAspect="1"/>
          </p:cNvPicPr>
          <p:nvPr/>
        </p:nvPicPr>
        <p:blipFill>
          <a:blip r:embed="rId3"/>
          <a:stretch>
            <a:fillRect/>
          </a:stretch>
        </p:blipFill>
        <p:spPr>
          <a:xfrm>
            <a:off x="325854" y="2059440"/>
            <a:ext cx="8694821" cy="1550444"/>
          </a:xfrm>
          <a:prstGeom prst="rect">
            <a:avLst/>
          </a:prstGeom>
        </p:spPr>
      </p:pic>
      <p:sp>
        <p:nvSpPr>
          <p:cNvPr id="12" name="Flecha derecha 11"/>
          <p:cNvSpPr/>
          <p:nvPr/>
        </p:nvSpPr>
        <p:spPr>
          <a:xfrm rot="10800000">
            <a:off x="1331492" y="1612357"/>
            <a:ext cx="312821" cy="120316"/>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s-CL"/>
          </a:p>
        </p:txBody>
      </p:sp>
      <p:sp>
        <p:nvSpPr>
          <p:cNvPr id="13" name="Flecha derecha 12"/>
          <p:cNvSpPr/>
          <p:nvPr/>
        </p:nvSpPr>
        <p:spPr>
          <a:xfrm rot="10800000">
            <a:off x="1219199" y="1437454"/>
            <a:ext cx="312821" cy="120316"/>
          </a:xfrm>
          <a:prstGeom prst="rightArrow">
            <a:avLst/>
          </a:prstGeom>
          <a:solidFill>
            <a:schemeClr val="accent3"/>
          </a:solidFill>
          <a:ln>
            <a:solidFill>
              <a:schemeClr val="accent3"/>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CL"/>
          </a:p>
        </p:txBody>
      </p:sp>
      <p:sp>
        <p:nvSpPr>
          <p:cNvPr id="14" name="Rectángulo 13"/>
          <p:cNvSpPr/>
          <p:nvPr/>
        </p:nvSpPr>
        <p:spPr>
          <a:xfrm>
            <a:off x="5779165" y="2292607"/>
            <a:ext cx="745957" cy="160421"/>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CL"/>
          </a:p>
        </p:txBody>
      </p:sp>
      <p:sp>
        <p:nvSpPr>
          <p:cNvPr id="15" name="Flecha derecha 14"/>
          <p:cNvSpPr/>
          <p:nvPr/>
        </p:nvSpPr>
        <p:spPr>
          <a:xfrm rot="10800000">
            <a:off x="1303417" y="3245828"/>
            <a:ext cx="312821" cy="120316"/>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s-CL"/>
          </a:p>
        </p:txBody>
      </p:sp>
      <p:sp>
        <p:nvSpPr>
          <p:cNvPr id="16" name="Flecha derecha 15"/>
          <p:cNvSpPr/>
          <p:nvPr/>
        </p:nvSpPr>
        <p:spPr>
          <a:xfrm rot="10800000">
            <a:off x="1175082" y="3078045"/>
            <a:ext cx="312821" cy="120316"/>
          </a:xfrm>
          <a:prstGeom prst="rightArrow">
            <a:avLst/>
          </a:prstGeom>
          <a:solidFill>
            <a:schemeClr val="accent3"/>
          </a:solidFill>
          <a:ln>
            <a:solidFill>
              <a:schemeClr val="accent3"/>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CL"/>
          </a:p>
        </p:txBody>
      </p:sp>
      <p:sp>
        <p:nvSpPr>
          <p:cNvPr id="17" name="Flecha derecha 16"/>
          <p:cNvSpPr/>
          <p:nvPr/>
        </p:nvSpPr>
        <p:spPr>
          <a:xfrm rot="10800000">
            <a:off x="7218945" y="807518"/>
            <a:ext cx="312821" cy="120316"/>
          </a:xfrm>
          <a:prstGeom prst="rightArrow">
            <a:avLst/>
          </a:prstGeom>
          <a:solidFill>
            <a:schemeClr val="accent6"/>
          </a:solidFill>
          <a:ln>
            <a:solidFill>
              <a:schemeClr val="accent6"/>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CL"/>
          </a:p>
        </p:txBody>
      </p:sp>
      <p:sp>
        <p:nvSpPr>
          <p:cNvPr id="18" name="Flecha derecha 17"/>
          <p:cNvSpPr/>
          <p:nvPr/>
        </p:nvSpPr>
        <p:spPr>
          <a:xfrm rot="10800000">
            <a:off x="7062534" y="2466468"/>
            <a:ext cx="312821" cy="120316"/>
          </a:xfrm>
          <a:prstGeom prst="rightArrow">
            <a:avLst/>
          </a:prstGeom>
          <a:solidFill>
            <a:schemeClr val="accent6"/>
          </a:solidFill>
          <a:ln>
            <a:solidFill>
              <a:schemeClr val="accent6"/>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CL"/>
          </a:p>
        </p:txBody>
      </p:sp>
      <p:pic>
        <p:nvPicPr>
          <p:cNvPr id="19" name="Imagen 18"/>
          <p:cNvPicPr>
            <a:picLocks noChangeAspect="1"/>
          </p:cNvPicPr>
          <p:nvPr/>
        </p:nvPicPr>
        <p:blipFill>
          <a:blip r:embed="rId4"/>
          <a:stretch>
            <a:fillRect/>
          </a:stretch>
        </p:blipFill>
        <p:spPr>
          <a:xfrm>
            <a:off x="335629" y="3645444"/>
            <a:ext cx="8808371" cy="1430128"/>
          </a:xfrm>
          <a:prstGeom prst="rect">
            <a:avLst/>
          </a:prstGeom>
        </p:spPr>
      </p:pic>
      <p:sp>
        <p:nvSpPr>
          <p:cNvPr id="20" name="Rectángulo 19"/>
          <p:cNvSpPr/>
          <p:nvPr/>
        </p:nvSpPr>
        <p:spPr>
          <a:xfrm>
            <a:off x="5995733" y="3843051"/>
            <a:ext cx="745957" cy="160421"/>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CL"/>
          </a:p>
        </p:txBody>
      </p:sp>
      <p:sp>
        <p:nvSpPr>
          <p:cNvPr id="21" name="Flecha derecha 20"/>
          <p:cNvSpPr/>
          <p:nvPr/>
        </p:nvSpPr>
        <p:spPr>
          <a:xfrm rot="10800000">
            <a:off x="7218945" y="3977053"/>
            <a:ext cx="312821" cy="120316"/>
          </a:xfrm>
          <a:prstGeom prst="rightArrow">
            <a:avLst/>
          </a:prstGeom>
          <a:solidFill>
            <a:schemeClr val="accent6"/>
          </a:solidFill>
          <a:ln>
            <a:solidFill>
              <a:schemeClr val="accent6"/>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CL"/>
          </a:p>
        </p:txBody>
      </p:sp>
      <p:sp>
        <p:nvSpPr>
          <p:cNvPr id="22" name="Flecha derecha 21"/>
          <p:cNvSpPr/>
          <p:nvPr/>
        </p:nvSpPr>
        <p:spPr>
          <a:xfrm rot="10800000">
            <a:off x="1195134" y="4568331"/>
            <a:ext cx="312821" cy="120316"/>
          </a:xfrm>
          <a:prstGeom prst="rightArrow">
            <a:avLst/>
          </a:prstGeom>
          <a:solidFill>
            <a:schemeClr val="accent3"/>
          </a:solidFill>
          <a:ln>
            <a:solidFill>
              <a:schemeClr val="accent3"/>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CL"/>
          </a:p>
        </p:txBody>
      </p:sp>
      <p:sp>
        <p:nvSpPr>
          <p:cNvPr id="23" name="Flecha derecha 22"/>
          <p:cNvSpPr/>
          <p:nvPr/>
        </p:nvSpPr>
        <p:spPr>
          <a:xfrm rot="10800000">
            <a:off x="1347534" y="4720731"/>
            <a:ext cx="312821" cy="120316"/>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s-CL"/>
          </a:p>
        </p:txBody>
      </p:sp>
      <p:sp>
        <p:nvSpPr>
          <p:cNvPr id="24" name="Flecha derecha 23"/>
          <p:cNvSpPr/>
          <p:nvPr/>
        </p:nvSpPr>
        <p:spPr>
          <a:xfrm rot="5400000">
            <a:off x="5406687" y="1887214"/>
            <a:ext cx="312821" cy="432135"/>
          </a:xfrm>
          <a:prstGeom prst="rightArrow">
            <a:avLst/>
          </a:prstGeom>
          <a:solidFill>
            <a:schemeClr val="accent2"/>
          </a:solidFill>
          <a:ln>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CL"/>
          </a:p>
        </p:txBody>
      </p:sp>
      <p:sp>
        <p:nvSpPr>
          <p:cNvPr id="25" name="Flecha derecha 24"/>
          <p:cNvSpPr/>
          <p:nvPr/>
        </p:nvSpPr>
        <p:spPr>
          <a:xfrm rot="5400000">
            <a:off x="5547052" y="3411597"/>
            <a:ext cx="312821" cy="432135"/>
          </a:xfrm>
          <a:prstGeom prst="rightArrow">
            <a:avLst/>
          </a:prstGeom>
          <a:solidFill>
            <a:schemeClr val="accent2"/>
          </a:solidFill>
          <a:ln>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CL"/>
          </a:p>
        </p:txBody>
      </p:sp>
      <p:sp>
        <p:nvSpPr>
          <p:cNvPr id="26" name="Elipse 25"/>
          <p:cNvSpPr/>
          <p:nvPr/>
        </p:nvSpPr>
        <p:spPr>
          <a:xfrm>
            <a:off x="7002379" y="1050758"/>
            <a:ext cx="922421" cy="248653"/>
          </a:xfrm>
          <a:prstGeom prst="ellipse">
            <a:avLst/>
          </a:prstGeom>
          <a:no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CL"/>
          </a:p>
        </p:txBody>
      </p:sp>
      <p:sp>
        <p:nvSpPr>
          <p:cNvPr id="27" name="Elipse 26"/>
          <p:cNvSpPr/>
          <p:nvPr/>
        </p:nvSpPr>
        <p:spPr>
          <a:xfrm>
            <a:off x="6841958" y="2702591"/>
            <a:ext cx="922421" cy="248653"/>
          </a:xfrm>
          <a:prstGeom prst="ellipse">
            <a:avLst/>
          </a:prstGeom>
          <a:no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CL"/>
          </a:p>
        </p:txBody>
      </p:sp>
      <p:sp>
        <p:nvSpPr>
          <p:cNvPr id="28" name="Elipse 27"/>
          <p:cNvSpPr/>
          <p:nvPr/>
        </p:nvSpPr>
        <p:spPr>
          <a:xfrm>
            <a:off x="7010397" y="4212988"/>
            <a:ext cx="922421" cy="248653"/>
          </a:xfrm>
          <a:prstGeom prst="ellipse">
            <a:avLst/>
          </a:prstGeom>
          <a:no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CL"/>
          </a:p>
        </p:txBody>
      </p:sp>
    </p:spTree>
    <p:extLst>
      <p:ext uri="{BB962C8B-B14F-4D97-AF65-F5344CB8AC3E}">
        <p14:creationId xmlns:p14="http://schemas.microsoft.com/office/powerpoint/2010/main" val="288340514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arcador de contenido 5"/>
          <p:cNvSpPr>
            <a:spLocks noGrp="1"/>
          </p:cNvSpPr>
          <p:nvPr>
            <p:ph sz="quarter" idx="12"/>
          </p:nvPr>
        </p:nvSpPr>
        <p:spPr>
          <a:xfrm>
            <a:off x="409575" y="217482"/>
            <a:ext cx="8331200" cy="560685"/>
          </a:xfrm>
        </p:spPr>
        <p:txBody>
          <a:bodyPr/>
          <a:lstStyle/>
          <a:p>
            <a:r>
              <a:rPr lang="es-CL" sz="2000" dirty="0" smtClean="0"/>
              <a:t>Ingreso de presupuesto</a:t>
            </a:r>
            <a:endParaRPr lang="es-CL" sz="2000" dirty="0"/>
          </a:p>
        </p:txBody>
      </p:sp>
      <p:sp>
        <p:nvSpPr>
          <p:cNvPr id="10" name="Rectángulo 9"/>
          <p:cNvSpPr/>
          <p:nvPr/>
        </p:nvSpPr>
        <p:spPr>
          <a:xfrm>
            <a:off x="6023811" y="882316"/>
            <a:ext cx="745957" cy="160421"/>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CL"/>
          </a:p>
        </p:txBody>
      </p:sp>
      <p:pic>
        <p:nvPicPr>
          <p:cNvPr id="5" name="Imagen 4"/>
          <p:cNvPicPr>
            <a:picLocks noChangeAspect="1"/>
          </p:cNvPicPr>
          <p:nvPr/>
        </p:nvPicPr>
        <p:blipFill>
          <a:blip r:embed="rId2"/>
          <a:stretch>
            <a:fillRect/>
          </a:stretch>
        </p:blipFill>
        <p:spPr>
          <a:xfrm>
            <a:off x="234463" y="618140"/>
            <a:ext cx="8506312" cy="4386526"/>
          </a:xfrm>
          <a:prstGeom prst="rect">
            <a:avLst/>
          </a:prstGeom>
        </p:spPr>
      </p:pic>
      <p:sp>
        <p:nvSpPr>
          <p:cNvPr id="7" name="Rectángulo 6"/>
          <p:cNvSpPr/>
          <p:nvPr/>
        </p:nvSpPr>
        <p:spPr>
          <a:xfrm>
            <a:off x="5679935" y="882316"/>
            <a:ext cx="461107" cy="80210"/>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CL"/>
          </a:p>
        </p:txBody>
      </p:sp>
      <p:sp>
        <p:nvSpPr>
          <p:cNvPr id="8" name="Rectángulo 7"/>
          <p:cNvSpPr/>
          <p:nvPr/>
        </p:nvSpPr>
        <p:spPr>
          <a:xfrm>
            <a:off x="281354" y="3829538"/>
            <a:ext cx="523631" cy="101600"/>
          </a:xfrm>
          <a:prstGeom prst="rect">
            <a:avLst/>
          </a:prstGeom>
          <a:solidFill>
            <a:schemeClr val="bg2"/>
          </a:solidFill>
          <a:ln>
            <a:solidFill>
              <a:schemeClr val="bg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CL"/>
          </a:p>
        </p:txBody>
      </p:sp>
      <p:sp>
        <p:nvSpPr>
          <p:cNvPr id="11" name="Elipse 10"/>
          <p:cNvSpPr/>
          <p:nvPr/>
        </p:nvSpPr>
        <p:spPr>
          <a:xfrm>
            <a:off x="5847347" y="1368180"/>
            <a:ext cx="922421" cy="248653"/>
          </a:xfrm>
          <a:prstGeom prst="ellipse">
            <a:avLst/>
          </a:prstGeom>
          <a:no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CL"/>
          </a:p>
        </p:txBody>
      </p:sp>
    </p:spTree>
    <p:extLst>
      <p:ext uri="{BB962C8B-B14F-4D97-AF65-F5344CB8AC3E}">
        <p14:creationId xmlns:p14="http://schemas.microsoft.com/office/powerpoint/2010/main" val="391025720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p:cNvSpPr>
            <a:spLocks noGrp="1"/>
          </p:cNvSpPr>
          <p:nvPr>
            <p:ph idx="1"/>
          </p:nvPr>
        </p:nvSpPr>
        <p:spPr>
          <a:xfrm>
            <a:off x="406400" y="1874524"/>
            <a:ext cx="8331200" cy="1055740"/>
          </a:xfrm>
        </p:spPr>
        <p:txBody>
          <a:bodyPr>
            <a:normAutofit lnSpcReduction="10000"/>
          </a:bodyPr>
          <a:lstStyle/>
          <a:p>
            <a:r>
              <a:rPr lang="es-CL" dirty="0" smtClean="0"/>
              <a:t>- Representante </a:t>
            </a:r>
            <a:r>
              <a:rPr lang="es-CL" dirty="0"/>
              <a:t>de la(s) Beneficiaria(s)</a:t>
            </a:r>
          </a:p>
          <a:p>
            <a:endParaRPr lang="es-CL" dirty="0"/>
          </a:p>
          <a:p>
            <a:pPr marL="171450" indent="-171450">
              <a:buFontTx/>
              <a:buChar char="-"/>
            </a:pPr>
            <a:r>
              <a:rPr lang="es-CL" dirty="0" smtClean="0"/>
              <a:t>Representante </a:t>
            </a:r>
            <a:r>
              <a:rPr lang="es-CL" dirty="0"/>
              <a:t>de cada Empresa y Entidad </a:t>
            </a:r>
            <a:r>
              <a:rPr lang="es-CL" dirty="0" smtClean="0"/>
              <a:t>Participante</a:t>
            </a:r>
          </a:p>
          <a:p>
            <a:pPr marL="171450" indent="-171450">
              <a:buFontTx/>
              <a:buChar char="-"/>
            </a:pPr>
            <a:endParaRPr lang="es-CL" dirty="0"/>
          </a:p>
          <a:p>
            <a:pPr marL="171450" indent="-171450">
              <a:buFontTx/>
              <a:buChar char="-"/>
            </a:pPr>
            <a:r>
              <a:rPr lang="es-CL" dirty="0"/>
              <a:t>El Director del Proyecto </a:t>
            </a:r>
            <a:r>
              <a:rPr lang="es-CL" b="1" dirty="0"/>
              <a:t>NO</a:t>
            </a:r>
            <a:r>
              <a:rPr lang="es-CL" dirty="0"/>
              <a:t> podrá ser el representante de la Institución ni tampoco el Presidente del Comité</a:t>
            </a:r>
          </a:p>
          <a:p>
            <a:pPr marL="171450" indent="-171450">
              <a:buFontTx/>
              <a:buChar char="-"/>
            </a:pPr>
            <a:endParaRPr lang="es-CL" dirty="0"/>
          </a:p>
          <a:p>
            <a:endParaRPr lang="es-CL" dirty="0"/>
          </a:p>
        </p:txBody>
      </p:sp>
      <p:sp>
        <p:nvSpPr>
          <p:cNvPr id="3" name="Marcador de contenido 2"/>
          <p:cNvSpPr>
            <a:spLocks noGrp="1"/>
          </p:cNvSpPr>
          <p:nvPr>
            <p:ph sz="quarter" idx="12"/>
          </p:nvPr>
        </p:nvSpPr>
        <p:spPr/>
        <p:txBody>
          <a:bodyPr/>
          <a:lstStyle/>
          <a:p>
            <a:r>
              <a:rPr lang="es-ES_tradnl" sz="2000" dirty="0" smtClean="0"/>
              <a:t>Comité</a:t>
            </a:r>
            <a:r>
              <a:rPr lang="es-ES_tradnl" dirty="0" smtClean="0"/>
              <a:t> </a:t>
            </a:r>
            <a:r>
              <a:rPr lang="es-ES_tradnl" sz="2000" dirty="0" smtClean="0"/>
              <a:t>Directivo</a:t>
            </a:r>
            <a:endParaRPr lang="es-ES_tradnl" dirty="0"/>
          </a:p>
        </p:txBody>
      </p:sp>
      <p:sp>
        <p:nvSpPr>
          <p:cNvPr id="4" name="Marcador de contenido 3"/>
          <p:cNvSpPr>
            <a:spLocks noGrp="1"/>
          </p:cNvSpPr>
          <p:nvPr>
            <p:ph sz="quarter" idx="13"/>
          </p:nvPr>
        </p:nvSpPr>
        <p:spPr/>
        <p:txBody>
          <a:bodyPr/>
          <a:lstStyle/>
          <a:p>
            <a:pPr marL="285750" indent="-285750">
              <a:buFont typeface="Arial" panose="020B0604020202020204" pitchFamily="34" charset="0"/>
              <a:buChar char="•"/>
            </a:pPr>
            <a:r>
              <a:rPr lang="es-CL" dirty="0"/>
              <a:t>Constituido por:</a:t>
            </a:r>
          </a:p>
          <a:p>
            <a:endParaRPr lang="es-ES_tradnl" dirty="0"/>
          </a:p>
        </p:txBody>
      </p:sp>
      <p:sp>
        <p:nvSpPr>
          <p:cNvPr id="5" name="Marcador de contenido 3"/>
          <p:cNvSpPr txBox="1">
            <a:spLocks/>
          </p:cNvSpPr>
          <p:nvPr/>
        </p:nvSpPr>
        <p:spPr>
          <a:xfrm>
            <a:off x="406400" y="3077074"/>
            <a:ext cx="8331200" cy="285134"/>
          </a:xfrm>
          <a:prstGeom prst="rect">
            <a:avLst/>
          </a:prstGeom>
        </p:spPr>
        <p:txBody>
          <a:bodyPr vert="horz"/>
          <a:lstStyle>
            <a:lvl1pPr marL="0" marR="0" indent="0" algn="l" defTabSz="342900" rtl="0" eaLnBrk="1" fontAlgn="auto" latinLnBrk="0" hangingPunct="1">
              <a:lnSpc>
                <a:spcPct val="100000"/>
              </a:lnSpc>
              <a:spcBef>
                <a:spcPct val="20000"/>
              </a:spcBef>
              <a:spcAft>
                <a:spcPts val="0"/>
              </a:spcAft>
              <a:buClrTx/>
              <a:buSzTx/>
              <a:buFont typeface="Arial"/>
              <a:buNone/>
              <a:tabLst/>
              <a:defRPr sz="1350" b="0" i="0" kern="1200" spc="0">
                <a:solidFill>
                  <a:schemeClr val="accent1"/>
                </a:solidFill>
                <a:latin typeface="Verdana"/>
                <a:ea typeface="+mn-ea"/>
                <a:cs typeface="+mn-cs"/>
              </a:defRPr>
            </a:lvl1pPr>
            <a:lvl2pPr marL="557213" indent="-214313" algn="l" defTabSz="342900" rtl="0" eaLnBrk="1" latinLnBrk="0" hangingPunct="1">
              <a:spcBef>
                <a:spcPct val="20000"/>
              </a:spcBef>
              <a:buFont typeface="Arial"/>
              <a:buChar char="–"/>
              <a:defRPr sz="2100" kern="1200">
                <a:solidFill>
                  <a:schemeClr val="tx1"/>
                </a:solidFill>
                <a:latin typeface="+mn-lt"/>
                <a:ea typeface="+mn-ea"/>
                <a:cs typeface="+mn-cs"/>
              </a:defRPr>
            </a:lvl2pPr>
            <a:lvl3pPr marL="857250" indent="-171450" algn="l" defTabSz="342900" rtl="0" eaLnBrk="1" latinLnBrk="0" hangingPunct="1">
              <a:spcBef>
                <a:spcPct val="20000"/>
              </a:spcBef>
              <a:buFont typeface="Arial"/>
              <a:buChar char="•"/>
              <a:defRPr sz="1800" kern="1200">
                <a:solidFill>
                  <a:schemeClr val="tx1"/>
                </a:solidFill>
                <a:latin typeface="+mn-lt"/>
                <a:ea typeface="+mn-ea"/>
                <a:cs typeface="+mn-cs"/>
              </a:defRPr>
            </a:lvl3pPr>
            <a:lvl4pPr marL="1200150" indent="-171450" algn="l" defTabSz="342900" rtl="0" eaLnBrk="1" latinLnBrk="0" hangingPunct="1">
              <a:spcBef>
                <a:spcPct val="20000"/>
              </a:spcBef>
              <a:buFont typeface="Arial"/>
              <a:buChar char="–"/>
              <a:defRPr sz="1500" kern="1200">
                <a:solidFill>
                  <a:schemeClr val="tx1"/>
                </a:solidFill>
                <a:latin typeface="+mn-lt"/>
                <a:ea typeface="+mn-ea"/>
                <a:cs typeface="+mn-cs"/>
              </a:defRPr>
            </a:lvl4pPr>
            <a:lvl5pPr marL="1543050" indent="-171450" algn="l" defTabSz="342900" rtl="0" eaLnBrk="1" latinLnBrk="0" hangingPunct="1">
              <a:spcBef>
                <a:spcPct val="20000"/>
              </a:spcBef>
              <a:buFont typeface="Arial"/>
              <a:buChar char="»"/>
              <a:defRPr sz="1500" kern="1200">
                <a:solidFill>
                  <a:schemeClr val="tx1"/>
                </a:solidFill>
                <a:latin typeface="+mn-lt"/>
                <a:ea typeface="+mn-ea"/>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a:lstStyle>
          <a:p>
            <a:pPr marL="285750" indent="-285750">
              <a:buFont typeface="Arial" panose="020B0604020202020204" pitchFamily="34" charset="0"/>
              <a:buChar char="•"/>
            </a:pPr>
            <a:r>
              <a:rPr lang="es-CL" dirty="0" smtClean="0"/>
              <a:t>Sesiones</a:t>
            </a:r>
          </a:p>
          <a:p>
            <a:endParaRPr lang="es-ES_tradnl" dirty="0"/>
          </a:p>
        </p:txBody>
      </p:sp>
      <p:sp>
        <p:nvSpPr>
          <p:cNvPr id="6" name="Marcador de contenido 1"/>
          <p:cNvSpPr txBox="1">
            <a:spLocks/>
          </p:cNvSpPr>
          <p:nvPr/>
        </p:nvSpPr>
        <p:spPr>
          <a:xfrm>
            <a:off x="406400" y="3509018"/>
            <a:ext cx="8331200" cy="937260"/>
          </a:xfrm>
          <a:prstGeom prst="rect">
            <a:avLst/>
          </a:prstGeom>
        </p:spPr>
        <p:txBody>
          <a:bodyPr vert="horz" lIns="91440" tIns="45720" rIns="91440" bIns="45720" rtlCol="0">
            <a:normAutofit/>
          </a:bodyPr>
          <a:lstStyle>
            <a:lvl1pPr marL="0" marR="0" indent="0" algn="l" defTabSz="342900" rtl="0" eaLnBrk="1" fontAlgn="auto" latinLnBrk="0" hangingPunct="1">
              <a:lnSpc>
                <a:spcPct val="100000"/>
              </a:lnSpc>
              <a:spcBef>
                <a:spcPct val="20000"/>
              </a:spcBef>
              <a:spcAft>
                <a:spcPts val="0"/>
              </a:spcAft>
              <a:buClrTx/>
              <a:buSzTx/>
              <a:buFont typeface="Arial"/>
              <a:buNone/>
              <a:tabLst/>
              <a:defRPr sz="1125" kern="1200" baseline="0">
                <a:solidFill>
                  <a:schemeClr val="tx1">
                    <a:lumMod val="75000"/>
                    <a:lumOff val="25000"/>
                  </a:schemeClr>
                </a:solidFill>
                <a:latin typeface="Verdana"/>
                <a:ea typeface="+mn-ea"/>
                <a:cs typeface="Verdana"/>
              </a:defRPr>
            </a:lvl1pPr>
            <a:lvl2pPr marL="557213" indent="-214313" algn="l" defTabSz="342900" rtl="0" eaLnBrk="1" latinLnBrk="0" hangingPunct="1">
              <a:spcBef>
                <a:spcPct val="20000"/>
              </a:spcBef>
              <a:buFont typeface="Arial"/>
              <a:buChar char="–"/>
              <a:defRPr sz="1350" kern="1200">
                <a:solidFill>
                  <a:schemeClr val="bg1"/>
                </a:solidFill>
                <a:latin typeface="gobCL"/>
                <a:ea typeface="+mn-ea"/>
                <a:cs typeface="gobCL"/>
              </a:defRPr>
            </a:lvl2pPr>
            <a:lvl3pPr marL="857250" indent="-171450" algn="l" defTabSz="342900" rtl="0" eaLnBrk="1" latinLnBrk="0" hangingPunct="1">
              <a:spcBef>
                <a:spcPct val="20000"/>
              </a:spcBef>
              <a:buFont typeface="Arial"/>
              <a:buChar char="•"/>
              <a:defRPr sz="1350" kern="1200">
                <a:solidFill>
                  <a:schemeClr val="bg1"/>
                </a:solidFill>
                <a:latin typeface="gobCL"/>
                <a:ea typeface="+mn-ea"/>
                <a:cs typeface="gobCL"/>
              </a:defRPr>
            </a:lvl3pPr>
            <a:lvl4pPr marL="1200150" indent="-171450" algn="l" defTabSz="342900" rtl="0" eaLnBrk="1" latinLnBrk="0" hangingPunct="1">
              <a:spcBef>
                <a:spcPct val="20000"/>
              </a:spcBef>
              <a:buFont typeface="Arial"/>
              <a:buChar char="–"/>
              <a:defRPr sz="1500" kern="1200">
                <a:solidFill>
                  <a:schemeClr val="tx1"/>
                </a:solidFill>
                <a:latin typeface="+mn-lt"/>
                <a:ea typeface="+mn-ea"/>
                <a:cs typeface="+mn-cs"/>
              </a:defRPr>
            </a:lvl4pPr>
            <a:lvl5pPr marL="1543050" indent="-171450" algn="l" defTabSz="342900" rtl="0" eaLnBrk="1" latinLnBrk="0" hangingPunct="1">
              <a:spcBef>
                <a:spcPct val="20000"/>
              </a:spcBef>
              <a:buFont typeface="Arial"/>
              <a:buChar char="»"/>
              <a:defRPr sz="1500" kern="1200">
                <a:solidFill>
                  <a:schemeClr val="tx1"/>
                </a:solidFill>
                <a:latin typeface="+mn-lt"/>
                <a:ea typeface="+mn-ea"/>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a:lstStyle>
          <a:p>
            <a:r>
              <a:rPr lang="es-CL" dirty="0" smtClean="0"/>
              <a:t>- Mínimo </a:t>
            </a:r>
            <a:r>
              <a:rPr lang="es-CL" dirty="0"/>
              <a:t>3 durante la ejecución del proyecto</a:t>
            </a:r>
          </a:p>
          <a:p>
            <a:endParaRPr lang="es-CL" dirty="0"/>
          </a:p>
          <a:p>
            <a:r>
              <a:rPr lang="es-CL" dirty="0" smtClean="0"/>
              <a:t>- Mínimo </a:t>
            </a:r>
            <a:r>
              <a:rPr lang="es-CL" dirty="0"/>
              <a:t>1 durante el Primer año de ejecución.</a:t>
            </a:r>
          </a:p>
          <a:p>
            <a:endParaRPr lang="es-CL" dirty="0"/>
          </a:p>
        </p:txBody>
      </p:sp>
    </p:spTree>
    <p:extLst>
      <p:ext uri="{BB962C8B-B14F-4D97-AF65-F5344CB8AC3E}">
        <p14:creationId xmlns:p14="http://schemas.microsoft.com/office/powerpoint/2010/main" val="45510704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p:cNvSpPr>
            <a:spLocks noGrp="1"/>
          </p:cNvSpPr>
          <p:nvPr>
            <p:ph idx="1"/>
          </p:nvPr>
        </p:nvSpPr>
        <p:spPr>
          <a:xfrm>
            <a:off x="538480" y="1295846"/>
            <a:ext cx="8199120" cy="3242017"/>
          </a:xfrm>
        </p:spPr>
        <p:txBody>
          <a:bodyPr/>
          <a:lstStyle/>
          <a:p>
            <a:r>
              <a:rPr lang="es-CL" dirty="0" smtClean="0"/>
              <a:t>1- Proponer nuevas </a:t>
            </a:r>
            <a:r>
              <a:rPr lang="es-CL" dirty="0"/>
              <a:t>orientaciones estratégicas del Proyecto.</a:t>
            </a:r>
          </a:p>
          <a:p>
            <a:endParaRPr lang="es-CL" dirty="0"/>
          </a:p>
          <a:p>
            <a:r>
              <a:rPr lang="es-CL" dirty="0" smtClean="0"/>
              <a:t>2- Facilitar </a:t>
            </a:r>
            <a:r>
              <a:rPr lang="es-CL" dirty="0"/>
              <a:t>la obtención de los recursos comprometidos </a:t>
            </a:r>
            <a:r>
              <a:rPr lang="es-CL" dirty="0" smtClean="0"/>
              <a:t>y recursos </a:t>
            </a:r>
            <a:r>
              <a:rPr lang="es-CL" dirty="0"/>
              <a:t>adicionales.</a:t>
            </a:r>
          </a:p>
          <a:p>
            <a:endParaRPr lang="es-CL" dirty="0"/>
          </a:p>
          <a:p>
            <a:r>
              <a:rPr lang="es-CL" dirty="0" smtClean="0"/>
              <a:t>3- Pedir </a:t>
            </a:r>
            <a:r>
              <a:rPr lang="es-CL" dirty="0"/>
              <a:t>cuentas al Director del Proyecto</a:t>
            </a:r>
          </a:p>
          <a:p>
            <a:endParaRPr lang="es-CL" dirty="0" smtClean="0"/>
          </a:p>
          <a:p>
            <a:r>
              <a:rPr lang="es-CL" dirty="0"/>
              <a:t>4- Autorizar la divulgación y/o transferencia de </a:t>
            </a:r>
            <a:r>
              <a:rPr lang="es-CL" dirty="0" smtClean="0"/>
              <a:t>resultados</a:t>
            </a:r>
            <a:endParaRPr lang="es-CL" dirty="0"/>
          </a:p>
          <a:p>
            <a:endParaRPr lang="es-CL" dirty="0"/>
          </a:p>
          <a:p>
            <a:r>
              <a:rPr lang="es-CL" dirty="0"/>
              <a:t>5- Proponer a </a:t>
            </a:r>
            <a:r>
              <a:rPr lang="es-CL" dirty="0" smtClean="0"/>
              <a:t>FONDEF </a:t>
            </a:r>
            <a:r>
              <a:rPr lang="es-CL" dirty="0"/>
              <a:t>cambios a los límites suscritos para la ejecución del proyecto (Cambios en: Plazos, costos, aportes de cada parte, límites en el uso de recursos, resultados comprometidos, asociados).</a:t>
            </a:r>
          </a:p>
          <a:p>
            <a:endParaRPr lang="es-CL" dirty="0"/>
          </a:p>
          <a:p>
            <a:r>
              <a:rPr lang="es-CL" dirty="0"/>
              <a:t>6- Proponer </a:t>
            </a:r>
            <a:r>
              <a:rPr lang="es-CL" dirty="0" smtClean="0"/>
              <a:t>a FONDEF </a:t>
            </a:r>
            <a:r>
              <a:rPr lang="es-CL" dirty="0"/>
              <a:t>la suspensión o el término anticipado del </a:t>
            </a:r>
            <a:r>
              <a:rPr lang="es-CL" dirty="0" smtClean="0"/>
              <a:t>proyecto</a:t>
            </a:r>
            <a:r>
              <a:rPr lang="es-CL" dirty="0"/>
              <a:t>.</a:t>
            </a:r>
          </a:p>
          <a:p>
            <a:endParaRPr lang="es-CL" dirty="0"/>
          </a:p>
        </p:txBody>
      </p:sp>
      <p:sp>
        <p:nvSpPr>
          <p:cNvPr id="3" name="Marcador de contenido 2"/>
          <p:cNvSpPr>
            <a:spLocks noGrp="1"/>
          </p:cNvSpPr>
          <p:nvPr>
            <p:ph sz="quarter" idx="12"/>
          </p:nvPr>
        </p:nvSpPr>
        <p:spPr>
          <a:xfrm>
            <a:off x="406400" y="239416"/>
            <a:ext cx="8331200" cy="560685"/>
          </a:xfrm>
        </p:spPr>
        <p:txBody>
          <a:bodyPr/>
          <a:lstStyle/>
          <a:p>
            <a:r>
              <a:rPr lang="es-CL" dirty="0"/>
              <a:t>Comité Directivo</a:t>
            </a:r>
          </a:p>
          <a:p>
            <a:endParaRPr lang="es-CL" dirty="0"/>
          </a:p>
        </p:txBody>
      </p:sp>
      <p:sp>
        <p:nvSpPr>
          <p:cNvPr id="4" name="Marcador de contenido 3"/>
          <p:cNvSpPr>
            <a:spLocks noGrp="1"/>
          </p:cNvSpPr>
          <p:nvPr>
            <p:ph sz="quarter" idx="13"/>
          </p:nvPr>
        </p:nvSpPr>
        <p:spPr>
          <a:xfrm>
            <a:off x="406400" y="625064"/>
            <a:ext cx="8331200" cy="285134"/>
          </a:xfrm>
        </p:spPr>
        <p:txBody>
          <a:bodyPr/>
          <a:lstStyle/>
          <a:p>
            <a:pPr marL="285750" indent="-285750">
              <a:buFont typeface="Arial" panose="020B0604020202020204" pitchFamily="34" charset="0"/>
              <a:buChar char="•"/>
            </a:pPr>
            <a:r>
              <a:rPr lang="es-CL" dirty="0"/>
              <a:t>Atribuciones y Funciones.</a:t>
            </a:r>
          </a:p>
          <a:p>
            <a:endParaRPr lang="es-CL" dirty="0"/>
          </a:p>
        </p:txBody>
      </p:sp>
    </p:spTree>
    <p:extLst>
      <p:ext uri="{BB962C8B-B14F-4D97-AF65-F5344CB8AC3E}">
        <p14:creationId xmlns:p14="http://schemas.microsoft.com/office/powerpoint/2010/main" val="11290633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arcador de contenido 5"/>
          <p:cNvSpPr>
            <a:spLocks noGrp="1"/>
          </p:cNvSpPr>
          <p:nvPr>
            <p:ph sz="quarter" idx="12"/>
          </p:nvPr>
        </p:nvSpPr>
        <p:spPr>
          <a:xfrm>
            <a:off x="406400" y="384464"/>
            <a:ext cx="8331200" cy="560685"/>
          </a:xfrm>
        </p:spPr>
        <p:txBody>
          <a:bodyPr/>
          <a:lstStyle/>
          <a:p>
            <a:r>
              <a:rPr lang="es-ES_tradnl" sz="2000" dirty="0" smtClean="0"/>
              <a:t>Actividades de S+C</a:t>
            </a:r>
            <a:endParaRPr lang="es-ES_tradnl" sz="2000" dirty="0"/>
          </a:p>
        </p:txBody>
      </p:sp>
      <p:sp>
        <p:nvSpPr>
          <p:cNvPr id="9" name="Marcador de contenido 6"/>
          <p:cNvSpPr>
            <a:spLocks noGrp="1"/>
          </p:cNvSpPr>
          <p:nvPr>
            <p:ph sz="quarter" idx="13"/>
          </p:nvPr>
        </p:nvSpPr>
        <p:spPr>
          <a:xfrm>
            <a:off x="406400" y="1088186"/>
            <a:ext cx="8331200" cy="285134"/>
          </a:xfrm>
        </p:spPr>
        <p:txBody>
          <a:bodyPr/>
          <a:lstStyle/>
          <a:p>
            <a:r>
              <a:rPr lang="es-CL" sz="1600" dirty="0" smtClean="0"/>
              <a:t>Al menos una vez al año</a:t>
            </a:r>
            <a:endParaRPr lang="es-CL" sz="1600" dirty="0"/>
          </a:p>
        </p:txBody>
      </p:sp>
      <p:graphicFrame>
        <p:nvGraphicFramePr>
          <p:cNvPr id="10" name="3 Diagrama"/>
          <p:cNvGraphicFramePr/>
          <p:nvPr>
            <p:extLst>
              <p:ext uri="{D42A27DB-BD31-4B8C-83A1-F6EECF244321}">
                <p14:modId xmlns:p14="http://schemas.microsoft.com/office/powerpoint/2010/main" val="2665783114"/>
              </p:ext>
            </p:extLst>
          </p:nvPr>
        </p:nvGraphicFramePr>
        <p:xfrm>
          <a:off x="107504" y="1100251"/>
          <a:ext cx="9036496" cy="386743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2654497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arcador de contenido 5"/>
          <p:cNvSpPr>
            <a:spLocks noGrp="1"/>
          </p:cNvSpPr>
          <p:nvPr>
            <p:ph sz="quarter" idx="12"/>
          </p:nvPr>
        </p:nvSpPr>
        <p:spPr>
          <a:xfrm>
            <a:off x="406400" y="288986"/>
            <a:ext cx="8331200" cy="560685"/>
          </a:xfrm>
        </p:spPr>
        <p:txBody>
          <a:bodyPr/>
          <a:lstStyle/>
          <a:p>
            <a:r>
              <a:rPr lang="es-CL" dirty="0" smtClean="0"/>
              <a:t>Programación de las actividades S+C</a:t>
            </a:r>
            <a:endParaRPr lang="es-CL" dirty="0"/>
          </a:p>
        </p:txBody>
      </p:sp>
      <p:pic>
        <p:nvPicPr>
          <p:cNvPr id="8" name="4 Marcador de contenido"/>
          <p:cNvPicPr>
            <a:picLocks noGrp="1" noChangeAspect="1"/>
          </p:cNvPicPr>
          <p:nvPr>
            <p:ph idx="4294967295"/>
          </p:nvPr>
        </p:nvPicPr>
        <p:blipFill>
          <a:blip r:embed="rId2">
            <a:extLst>
              <a:ext uri="{28A0092B-C50C-407E-A947-70E740481C1C}">
                <a14:useLocalDpi xmlns:a14="http://schemas.microsoft.com/office/drawing/2010/main" val="0"/>
              </a:ext>
            </a:extLst>
          </a:blip>
          <a:stretch>
            <a:fillRect/>
          </a:stretch>
        </p:blipFill>
        <p:spPr>
          <a:xfrm>
            <a:off x="274271" y="849671"/>
            <a:ext cx="8595457" cy="3746835"/>
          </a:xfrm>
          <a:prstGeom prst="rect">
            <a:avLst/>
          </a:prstGeom>
        </p:spPr>
      </p:pic>
    </p:spTree>
    <p:extLst>
      <p:ext uri="{BB962C8B-B14F-4D97-AF65-F5344CB8AC3E}">
        <p14:creationId xmlns:p14="http://schemas.microsoft.com/office/powerpoint/2010/main" val="15796485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p:cNvSpPr txBox="1"/>
          <p:nvPr/>
        </p:nvSpPr>
        <p:spPr>
          <a:xfrm>
            <a:off x="301343" y="4390134"/>
            <a:ext cx="8742904" cy="307777"/>
          </a:xfrm>
          <a:prstGeom prst="rect">
            <a:avLst/>
          </a:prstGeom>
          <a:solidFill>
            <a:schemeClr val="accent1">
              <a:lumMod val="60000"/>
              <a:lumOff val="40000"/>
            </a:schemeClr>
          </a:solidFill>
        </p:spPr>
        <p:txBody>
          <a:bodyPr wrap="square" rtlCol="0">
            <a:spAutoFit/>
          </a:bodyPr>
          <a:lstStyle/>
          <a:p>
            <a:r>
              <a:rPr lang="es-CL" sz="1400" b="1" u="sng" dirty="0" smtClean="0"/>
              <a:t>Nota</a:t>
            </a:r>
            <a:r>
              <a:rPr lang="es-CL" sz="1400" dirty="0" smtClean="0"/>
              <a:t>: Sin los convenios debidamente firmados entre CONICYT y la Beneficiaria, no se puede dar inicio al Proyecto.</a:t>
            </a:r>
            <a:endParaRPr lang="es-CL" sz="1400" dirty="0"/>
          </a:p>
        </p:txBody>
      </p:sp>
      <p:graphicFrame>
        <p:nvGraphicFramePr>
          <p:cNvPr id="8" name="Marcador de contenido 3"/>
          <p:cNvGraphicFramePr>
            <a:graphicFrameLocks noGrp="1"/>
          </p:cNvGraphicFramePr>
          <p:nvPr>
            <p:ph idx="1"/>
            <p:extLst>
              <p:ext uri="{D42A27DB-BD31-4B8C-83A1-F6EECF244321}">
                <p14:modId xmlns:p14="http://schemas.microsoft.com/office/powerpoint/2010/main" val="3625545143"/>
              </p:ext>
            </p:extLst>
          </p:nvPr>
        </p:nvGraphicFramePr>
        <p:xfrm>
          <a:off x="301343" y="303310"/>
          <a:ext cx="8551712" cy="39178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056004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arcador de contenido 5"/>
          <p:cNvSpPr>
            <a:spLocks noGrp="1"/>
          </p:cNvSpPr>
          <p:nvPr>
            <p:ph sz="quarter" idx="12"/>
          </p:nvPr>
        </p:nvSpPr>
        <p:spPr>
          <a:xfrm>
            <a:off x="406400" y="301337"/>
            <a:ext cx="8331200" cy="560685"/>
          </a:xfrm>
        </p:spPr>
        <p:txBody>
          <a:bodyPr/>
          <a:lstStyle/>
          <a:p>
            <a:r>
              <a:rPr lang="es-CL" sz="2000" dirty="0" smtClean="0"/>
              <a:t>No Olvidar…</a:t>
            </a:r>
            <a:endParaRPr lang="es-CL" sz="2000" dirty="0"/>
          </a:p>
        </p:txBody>
      </p:sp>
      <p:sp>
        <p:nvSpPr>
          <p:cNvPr id="8" name="Marcador de contenido 1"/>
          <p:cNvSpPr>
            <a:spLocks noGrp="1"/>
          </p:cNvSpPr>
          <p:nvPr>
            <p:ph idx="4294967295"/>
          </p:nvPr>
        </p:nvSpPr>
        <p:spPr>
          <a:xfrm>
            <a:off x="465513" y="862023"/>
            <a:ext cx="8272087" cy="3942734"/>
          </a:xfrm>
          <a:prstGeom prst="rect">
            <a:avLst/>
          </a:prstGeom>
        </p:spPr>
        <p:txBody>
          <a:bodyPr>
            <a:normAutofit fontScale="55000" lnSpcReduction="20000"/>
          </a:bodyPr>
          <a:lstStyle/>
          <a:p>
            <a:pPr marL="171450" indent="-171450">
              <a:buFont typeface="Arial" panose="020B0604020202020204" pitchFamily="34" charset="0"/>
              <a:buChar char="•"/>
            </a:pPr>
            <a:r>
              <a:rPr lang="es-CL" sz="2500" dirty="0">
                <a:latin typeface="Verdana" panose="020B0604030504040204" pitchFamily="34" charset="0"/>
                <a:ea typeface="Verdana" panose="020B0604030504040204" pitchFamily="34" charset="0"/>
                <a:cs typeface="Verdana" panose="020B0604030504040204" pitchFamily="34" charset="0"/>
              </a:rPr>
              <a:t>El director del proyecto debe mantener </a:t>
            </a:r>
            <a:r>
              <a:rPr lang="es-CL" sz="2500" b="1" u="sng" dirty="0">
                <a:latin typeface="Verdana" panose="020B0604030504040204" pitchFamily="34" charset="0"/>
                <a:ea typeface="Verdana" panose="020B0604030504040204" pitchFamily="34" charset="0"/>
                <a:cs typeface="Verdana" panose="020B0604030504040204" pitchFamily="34" charset="0"/>
              </a:rPr>
              <a:t>al día</a:t>
            </a:r>
            <a:r>
              <a:rPr lang="es-CL" sz="2500" dirty="0">
                <a:latin typeface="Verdana" panose="020B0604030504040204" pitchFamily="34" charset="0"/>
                <a:ea typeface="Verdana" panose="020B0604030504040204" pitchFamily="34" charset="0"/>
                <a:cs typeface="Verdana" panose="020B0604030504040204" pitchFamily="34" charset="0"/>
              </a:rPr>
              <a:t> los </a:t>
            </a:r>
            <a:r>
              <a:rPr lang="es-CL" sz="2500" b="1" dirty="0">
                <a:latin typeface="Verdana" panose="020B0604030504040204" pitchFamily="34" charset="0"/>
                <a:ea typeface="Verdana" panose="020B0604030504040204" pitchFamily="34" charset="0"/>
                <a:cs typeface="Verdana" panose="020B0604030504040204" pitchFamily="34" charset="0"/>
              </a:rPr>
              <a:t>Hitos</a:t>
            </a:r>
            <a:r>
              <a:rPr lang="es-CL" sz="2500" dirty="0">
                <a:latin typeface="Verdana" panose="020B0604030504040204" pitchFamily="34" charset="0"/>
                <a:ea typeface="Verdana" panose="020B0604030504040204" pitchFamily="34" charset="0"/>
                <a:cs typeface="Verdana" panose="020B0604030504040204" pitchFamily="34" charset="0"/>
              </a:rPr>
              <a:t> y </a:t>
            </a:r>
            <a:r>
              <a:rPr lang="es-CL" sz="2500" b="1" dirty="0">
                <a:latin typeface="Verdana" panose="020B0604030504040204" pitchFamily="34" charset="0"/>
                <a:ea typeface="Verdana" panose="020B0604030504040204" pitchFamily="34" charset="0"/>
                <a:cs typeface="Verdana" panose="020B0604030504040204" pitchFamily="34" charset="0"/>
              </a:rPr>
              <a:t>Resultados</a:t>
            </a:r>
            <a:r>
              <a:rPr lang="es-CL" sz="2500" dirty="0">
                <a:latin typeface="Verdana" panose="020B0604030504040204" pitchFamily="34" charset="0"/>
                <a:ea typeface="Verdana" panose="020B0604030504040204" pitchFamily="34" charset="0"/>
                <a:cs typeface="Verdana" panose="020B0604030504040204" pitchFamily="34" charset="0"/>
              </a:rPr>
              <a:t> en la plataforma de S+C (especialmente producción).</a:t>
            </a:r>
          </a:p>
          <a:p>
            <a:pPr marL="171450" indent="-171450">
              <a:buFont typeface="Arial" panose="020B0604020202020204" pitchFamily="34" charset="0"/>
              <a:buChar char="•"/>
            </a:pPr>
            <a:endParaRPr lang="es-CL" sz="2500" dirty="0">
              <a:latin typeface="Verdana" panose="020B0604030504040204" pitchFamily="34" charset="0"/>
              <a:ea typeface="Verdana" panose="020B0604030504040204" pitchFamily="34" charset="0"/>
              <a:cs typeface="Verdana" panose="020B0604030504040204" pitchFamily="34" charset="0"/>
            </a:endParaRPr>
          </a:p>
          <a:p>
            <a:pPr marL="171450" indent="-171450">
              <a:buFont typeface="Arial" panose="020B0604020202020204" pitchFamily="34" charset="0"/>
              <a:buChar char="•"/>
            </a:pPr>
            <a:r>
              <a:rPr lang="es-CL" sz="2500" dirty="0">
                <a:latin typeface="Verdana" panose="020B0604030504040204" pitchFamily="34" charset="0"/>
                <a:ea typeface="Verdana" panose="020B0604030504040204" pitchFamily="34" charset="0"/>
                <a:cs typeface="Verdana" panose="020B0604030504040204" pitchFamily="34" charset="0"/>
              </a:rPr>
              <a:t>El logro de los resultados finales </a:t>
            </a:r>
            <a:r>
              <a:rPr lang="es-CL" sz="2500" b="1" dirty="0">
                <a:latin typeface="Verdana" panose="020B0604030504040204" pitchFamily="34" charset="0"/>
                <a:ea typeface="Verdana" panose="020B0604030504040204" pitchFamily="34" charset="0"/>
                <a:cs typeface="Verdana" panose="020B0604030504040204" pitchFamily="34" charset="0"/>
              </a:rPr>
              <a:t>debe</a:t>
            </a:r>
            <a:r>
              <a:rPr lang="es-CL" sz="2500" dirty="0">
                <a:latin typeface="Verdana" panose="020B0604030504040204" pitchFamily="34" charset="0"/>
                <a:ea typeface="Verdana" panose="020B0604030504040204" pitchFamily="34" charset="0"/>
                <a:cs typeface="Verdana" panose="020B0604030504040204" pitchFamily="34" charset="0"/>
              </a:rPr>
              <a:t> ser informado con fecha previa o igual a la programada.</a:t>
            </a:r>
          </a:p>
          <a:p>
            <a:pPr marL="171450" indent="-171450">
              <a:buFont typeface="Arial" panose="020B0604020202020204" pitchFamily="34" charset="0"/>
              <a:buChar char="•"/>
            </a:pPr>
            <a:endParaRPr lang="es-CL" sz="2500" dirty="0">
              <a:latin typeface="Verdana" panose="020B0604030504040204" pitchFamily="34" charset="0"/>
              <a:ea typeface="Verdana" panose="020B0604030504040204" pitchFamily="34" charset="0"/>
              <a:cs typeface="Verdana" panose="020B0604030504040204" pitchFamily="34" charset="0"/>
            </a:endParaRPr>
          </a:p>
          <a:p>
            <a:pPr marL="171450" indent="-171450">
              <a:buFont typeface="Arial" panose="020B0604020202020204" pitchFamily="34" charset="0"/>
              <a:buChar char="•"/>
            </a:pPr>
            <a:r>
              <a:rPr lang="es-CL" sz="2500" dirty="0">
                <a:latin typeface="Verdana" panose="020B0604030504040204" pitchFamily="34" charset="0"/>
                <a:ea typeface="Verdana" panose="020B0604030504040204" pitchFamily="34" charset="0"/>
                <a:cs typeface="Verdana" panose="020B0604030504040204" pitchFamily="34" charset="0"/>
              </a:rPr>
              <a:t>Los resultados de producción y sus hitos deben ser informados en plataforma, </a:t>
            </a:r>
            <a:r>
              <a:rPr lang="es-CL" sz="2500" b="1" dirty="0">
                <a:latin typeface="Verdana" panose="020B0604030504040204" pitchFamily="34" charset="0"/>
                <a:ea typeface="Verdana" panose="020B0604030504040204" pitchFamily="34" charset="0"/>
                <a:cs typeface="Verdana" panose="020B0604030504040204" pitchFamily="34" charset="0"/>
              </a:rPr>
              <a:t>NO</a:t>
            </a:r>
            <a:r>
              <a:rPr lang="es-CL" sz="2500" dirty="0">
                <a:latin typeface="Verdana" panose="020B0604030504040204" pitchFamily="34" charset="0"/>
                <a:ea typeface="Verdana" panose="020B0604030504040204" pitchFamily="34" charset="0"/>
                <a:cs typeface="Verdana" panose="020B0604030504040204" pitchFamily="34" charset="0"/>
              </a:rPr>
              <a:t> </a:t>
            </a:r>
            <a:r>
              <a:rPr lang="es-CL" sz="2500" dirty="0" smtClean="0">
                <a:latin typeface="Verdana" panose="020B0604030504040204" pitchFamily="34" charset="0"/>
                <a:ea typeface="Verdana" panose="020B0604030504040204" pitchFamily="34" charset="0"/>
                <a:cs typeface="Verdana" panose="020B0604030504040204" pitchFamily="34" charset="0"/>
              </a:rPr>
              <a:t>basta con enviar </a:t>
            </a:r>
            <a:r>
              <a:rPr lang="es-CL" sz="2500" dirty="0">
                <a:latin typeface="Verdana" panose="020B0604030504040204" pitchFamily="34" charset="0"/>
                <a:ea typeface="Verdana" panose="020B0604030504040204" pitchFamily="34" charset="0"/>
                <a:cs typeface="Verdana" panose="020B0604030504040204" pitchFamily="34" charset="0"/>
              </a:rPr>
              <a:t>informes por email.</a:t>
            </a:r>
          </a:p>
          <a:p>
            <a:pPr marL="171450" indent="-171450">
              <a:buFont typeface="Arial" panose="020B0604020202020204" pitchFamily="34" charset="0"/>
              <a:buChar char="•"/>
            </a:pPr>
            <a:endParaRPr lang="es-CL" sz="2500" dirty="0">
              <a:latin typeface="Verdana" panose="020B0604030504040204" pitchFamily="34" charset="0"/>
              <a:ea typeface="Verdana" panose="020B0604030504040204" pitchFamily="34" charset="0"/>
              <a:cs typeface="Verdana" panose="020B0604030504040204" pitchFamily="34" charset="0"/>
            </a:endParaRPr>
          </a:p>
          <a:p>
            <a:pPr marL="171450" indent="-171450">
              <a:buFont typeface="Arial" panose="020B0604020202020204" pitchFamily="34" charset="0"/>
              <a:buChar char="•"/>
            </a:pPr>
            <a:r>
              <a:rPr lang="es-CL" sz="2500" dirty="0">
                <a:latin typeface="Verdana" panose="020B0604030504040204" pitchFamily="34" charset="0"/>
                <a:ea typeface="Verdana" panose="020B0604030504040204" pitchFamily="34" charset="0"/>
                <a:cs typeface="Verdana" panose="020B0604030504040204" pitchFamily="34" charset="0"/>
              </a:rPr>
              <a:t>Se debe conformar el </a:t>
            </a:r>
            <a:r>
              <a:rPr lang="es-CL" sz="2500" b="1" u="sng" dirty="0">
                <a:latin typeface="Verdana" panose="020B0604030504040204" pitchFamily="34" charset="0"/>
                <a:ea typeface="Verdana" panose="020B0604030504040204" pitchFamily="34" charset="0"/>
                <a:cs typeface="Verdana" panose="020B0604030504040204" pitchFamily="34" charset="0"/>
              </a:rPr>
              <a:t>Comité Directivo</a:t>
            </a:r>
            <a:r>
              <a:rPr lang="es-CL" sz="2500" dirty="0">
                <a:latin typeface="Verdana" panose="020B0604030504040204" pitchFamily="34" charset="0"/>
                <a:ea typeface="Verdana" panose="020B0604030504040204" pitchFamily="34" charset="0"/>
                <a:cs typeface="Verdana" panose="020B0604030504040204" pitchFamily="34" charset="0"/>
              </a:rPr>
              <a:t> del proyecto dentro de los primeros </a:t>
            </a:r>
            <a:r>
              <a:rPr lang="es-CL" sz="2500" b="1" dirty="0">
                <a:latin typeface="Verdana" panose="020B0604030504040204" pitchFamily="34" charset="0"/>
                <a:ea typeface="Verdana" panose="020B0604030504040204" pitchFamily="34" charset="0"/>
                <a:cs typeface="Verdana" panose="020B0604030504040204" pitchFamily="34" charset="0"/>
              </a:rPr>
              <a:t>4 </a:t>
            </a:r>
            <a:r>
              <a:rPr lang="es-CL" sz="2500" b="1" dirty="0" smtClean="0">
                <a:latin typeface="Verdana" panose="020B0604030504040204" pitchFamily="34" charset="0"/>
                <a:ea typeface="Verdana" panose="020B0604030504040204" pitchFamily="34" charset="0"/>
                <a:cs typeface="Verdana" panose="020B0604030504040204" pitchFamily="34" charset="0"/>
              </a:rPr>
              <a:t>Meses</a:t>
            </a:r>
          </a:p>
          <a:p>
            <a:pPr marL="171450" indent="-171450">
              <a:buFont typeface="Arial" panose="020B0604020202020204" pitchFamily="34" charset="0"/>
              <a:buChar char="•"/>
            </a:pPr>
            <a:endParaRPr lang="es-CL" sz="2500" b="1" dirty="0">
              <a:latin typeface="Verdana" panose="020B0604030504040204" pitchFamily="34" charset="0"/>
              <a:ea typeface="Verdana" panose="020B0604030504040204" pitchFamily="34" charset="0"/>
              <a:cs typeface="Verdana" panose="020B0604030504040204" pitchFamily="34" charset="0"/>
            </a:endParaRPr>
          </a:p>
          <a:p>
            <a:pPr marL="171450" indent="-171450">
              <a:buFont typeface="Arial" panose="020B0604020202020204" pitchFamily="34" charset="0"/>
              <a:buChar char="•"/>
            </a:pPr>
            <a:r>
              <a:rPr lang="es-CL" sz="2500" dirty="0" smtClean="0">
                <a:latin typeface="Verdana" panose="020B0604030504040204" pitchFamily="34" charset="0"/>
                <a:ea typeface="Verdana" panose="020B0604030504040204" pitchFamily="34" charset="0"/>
                <a:cs typeface="Verdana" panose="020B0604030504040204" pitchFamily="34" charset="0"/>
              </a:rPr>
              <a:t>Los </a:t>
            </a:r>
            <a:r>
              <a:rPr lang="es-CL" sz="2500" b="1" dirty="0" smtClean="0">
                <a:latin typeface="Verdana" panose="020B0604030504040204" pitchFamily="34" charset="0"/>
                <a:ea typeface="Verdana" panose="020B0604030504040204" pitchFamily="34" charset="0"/>
                <a:cs typeface="Verdana" panose="020B0604030504040204" pitchFamily="34" charset="0"/>
              </a:rPr>
              <a:t>Convenios</a:t>
            </a:r>
            <a:r>
              <a:rPr lang="es-CL" sz="2500" dirty="0" smtClean="0">
                <a:latin typeface="Verdana" panose="020B0604030504040204" pitchFamily="34" charset="0"/>
                <a:ea typeface="Verdana" panose="020B0604030504040204" pitchFamily="34" charset="0"/>
                <a:cs typeface="Verdana" panose="020B0604030504040204" pitchFamily="34" charset="0"/>
              </a:rPr>
              <a:t> con las Instituciones y/o Empresas asociadas deben enviarse </a:t>
            </a:r>
            <a:r>
              <a:rPr lang="es-CL" sz="2500" b="1" u="sng" dirty="0" smtClean="0">
                <a:latin typeface="Verdana" panose="020B0604030504040204" pitchFamily="34" charset="0"/>
                <a:ea typeface="Verdana" panose="020B0604030504040204" pitchFamily="34" charset="0"/>
                <a:cs typeface="Verdana" panose="020B0604030504040204" pitchFamily="34" charset="0"/>
              </a:rPr>
              <a:t>antes de 60 Días</a:t>
            </a:r>
            <a:r>
              <a:rPr lang="es-CL" sz="2500" dirty="0" smtClean="0">
                <a:latin typeface="Verdana" panose="020B0604030504040204" pitchFamily="34" charset="0"/>
                <a:ea typeface="Verdana" panose="020B0604030504040204" pitchFamily="34" charset="0"/>
                <a:cs typeface="Verdana" panose="020B0604030504040204" pitchFamily="34" charset="0"/>
              </a:rPr>
              <a:t>.</a:t>
            </a:r>
            <a:endParaRPr lang="es-CL" sz="2500" dirty="0">
              <a:latin typeface="Verdana" panose="020B0604030504040204" pitchFamily="34" charset="0"/>
              <a:ea typeface="Verdana" panose="020B0604030504040204" pitchFamily="34" charset="0"/>
              <a:cs typeface="Verdana" panose="020B0604030504040204" pitchFamily="34" charset="0"/>
            </a:endParaRPr>
          </a:p>
          <a:p>
            <a:pPr marL="171450" indent="-171450">
              <a:buFont typeface="Arial" panose="020B0604020202020204" pitchFamily="34" charset="0"/>
              <a:buChar char="•"/>
            </a:pPr>
            <a:endParaRPr lang="es-CL" sz="2500" dirty="0">
              <a:latin typeface="Verdana" panose="020B0604030504040204" pitchFamily="34" charset="0"/>
              <a:ea typeface="Verdana" panose="020B0604030504040204" pitchFamily="34" charset="0"/>
              <a:cs typeface="Verdana" panose="020B0604030504040204" pitchFamily="34" charset="0"/>
            </a:endParaRPr>
          </a:p>
          <a:p>
            <a:pPr marL="171450" indent="-171450">
              <a:buFont typeface="Arial" panose="020B0604020202020204" pitchFamily="34" charset="0"/>
              <a:buChar char="•"/>
            </a:pPr>
            <a:r>
              <a:rPr lang="es-CL" sz="2500" dirty="0">
                <a:latin typeface="Verdana" panose="020B0604030504040204" pitchFamily="34" charset="0"/>
                <a:ea typeface="Verdana" panose="020B0604030504040204" pitchFamily="34" charset="0"/>
                <a:cs typeface="Verdana" panose="020B0604030504040204" pitchFamily="34" charset="0"/>
              </a:rPr>
              <a:t>El Retraso en Informar los Resultados, puede derivar en el cambio de estado del proyecto: </a:t>
            </a:r>
          </a:p>
          <a:p>
            <a:pPr marL="0" indent="0" algn="ctr">
              <a:buNone/>
            </a:pPr>
            <a:r>
              <a:rPr lang="es-CL" sz="2500" b="1" dirty="0">
                <a:solidFill>
                  <a:schemeClr val="accent1">
                    <a:lumMod val="75000"/>
                  </a:schemeClr>
                </a:solidFill>
                <a:latin typeface="Verdana" panose="020B0604030504040204" pitchFamily="34" charset="0"/>
                <a:ea typeface="Verdana" panose="020B0604030504040204" pitchFamily="34" charset="0"/>
                <a:cs typeface="Verdana" panose="020B0604030504040204" pitchFamily="34" charset="0"/>
              </a:rPr>
              <a:t>Alerta</a:t>
            </a:r>
            <a:r>
              <a:rPr lang="es-CL" sz="2500" dirty="0">
                <a:latin typeface="Verdana" panose="020B0604030504040204" pitchFamily="34" charset="0"/>
                <a:ea typeface="Verdana" panose="020B0604030504040204" pitchFamily="34" charset="0"/>
                <a:cs typeface="Verdana" panose="020B0604030504040204" pitchFamily="34" charset="0"/>
              </a:rPr>
              <a:t>: no hay nuevo giro</a:t>
            </a:r>
          </a:p>
          <a:p>
            <a:pPr marL="0" indent="0" algn="ctr">
              <a:buNone/>
            </a:pPr>
            <a:r>
              <a:rPr lang="es-CL" sz="2500" b="1" dirty="0">
                <a:solidFill>
                  <a:schemeClr val="accent4"/>
                </a:solidFill>
                <a:latin typeface="Verdana" panose="020B0604030504040204" pitchFamily="34" charset="0"/>
                <a:ea typeface="Verdana" panose="020B0604030504040204" pitchFamily="34" charset="0"/>
                <a:cs typeface="Verdana" panose="020B0604030504040204" pitchFamily="34" charset="0"/>
              </a:rPr>
              <a:t>Suspensión</a:t>
            </a:r>
            <a:r>
              <a:rPr lang="es-CL" sz="2500" dirty="0">
                <a:latin typeface="Verdana" panose="020B0604030504040204" pitchFamily="34" charset="0"/>
                <a:ea typeface="Verdana" panose="020B0604030504040204" pitchFamily="34" charset="0"/>
                <a:cs typeface="Verdana" panose="020B0604030504040204" pitchFamily="34" charset="0"/>
              </a:rPr>
              <a:t>: no se pueden efectuar gastos</a:t>
            </a:r>
          </a:p>
          <a:p>
            <a:pPr marL="0" indent="0" algn="ctr">
              <a:buNone/>
            </a:pPr>
            <a:r>
              <a:rPr lang="es-CL" sz="2500" b="1" dirty="0" smtClean="0">
                <a:solidFill>
                  <a:srgbClr val="FF0000"/>
                </a:solidFill>
                <a:latin typeface="Verdana" panose="020B0604030504040204" pitchFamily="34" charset="0"/>
                <a:ea typeface="Verdana" panose="020B0604030504040204" pitchFamily="34" charset="0"/>
                <a:cs typeface="Verdana" panose="020B0604030504040204" pitchFamily="34" charset="0"/>
              </a:rPr>
              <a:t>Término </a:t>
            </a:r>
            <a:r>
              <a:rPr lang="es-CL" sz="2500" b="1" dirty="0">
                <a:solidFill>
                  <a:srgbClr val="FF0000"/>
                </a:solidFill>
                <a:latin typeface="Verdana" panose="020B0604030504040204" pitchFamily="34" charset="0"/>
                <a:ea typeface="Verdana" panose="020B0604030504040204" pitchFamily="34" charset="0"/>
                <a:cs typeface="Verdana" panose="020B0604030504040204" pitchFamily="34" charset="0"/>
              </a:rPr>
              <a:t>anticipado</a:t>
            </a:r>
            <a:r>
              <a:rPr lang="es-CL" sz="2500" dirty="0">
                <a:latin typeface="Verdana" panose="020B0604030504040204" pitchFamily="34" charset="0"/>
                <a:ea typeface="Verdana" panose="020B0604030504040204" pitchFamily="34" charset="0"/>
                <a:cs typeface="Verdana" panose="020B0604030504040204" pitchFamily="34" charset="0"/>
              </a:rPr>
              <a:t>: exigencia del convenio CONICYT-Beneficiaria no cumplida</a:t>
            </a:r>
            <a:r>
              <a:rPr lang="es-CL" sz="2500" dirty="0"/>
              <a:t>s</a:t>
            </a:r>
          </a:p>
          <a:p>
            <a:pPr marL="171450" indent="-171450">
              <a:buFont typeface="Arial" panose="020B0604020202020204" pitchFamily="34" charset="0"/>
              <a:buChar char="•"/>
            </a:pPr>
            <a:endParaRPr lang="es-CL" dirty="0"/>
          </a:p>
        </p:txBody>
      </p:sp>
    </p:spTree>
    <p:extLst>
      <p:ext uri="{BB962C8B-B14F-4D97-AF65-F5344CB8AC3E}">
        <p14:creationId xmlns:p14="http://schemas.microsoft.com/office/powerpoint/2010/main" val="105426142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arcador de contenido 5"/>
          <p:cNvSpPr>
            <a:spLocks noGrp="1"/>
          </p:cNvSpPr>
          <p:nvPr>
            <p:ph sz="quarter" idx="12"/>
          </p:nvPr>
        </p:nvSpPr>
        <p:spPr>
          <a:xfrm>
            <a:off x="406400" y="244499"/>
            <a:ext cx="8331200" cy="560685"/>
          </a:xfrm>
        </p:spPr>
        <p:txBody>
          <a:bodyPr/>
          <a:lstStyle/>
          <a:p>
            <a:r>
              <a:rPr lang="es-CL" sz="2000" dirty="0" smtClean="0"/>
              <a:t>Programaciones, solicitudes y </a:t>
            </a:r>
            <a:r>
              <a:rPr lang="es-CL" sz="2000" dirty="0" err="1" smtClean="0"/>
              <a:t>reitemizaciones</a:t>
            </a:r>
            <a:endParaRPr lang="es-CL" sz="2000" dirty="0"/>
          </a:p>
        </p:txBody>
      </p:sp>
      <p:graphicFrame>
        <p:nvGraphicFramePr>
          <p:cNvPr id="8" name="3 Tabla"/>
          <p:cNvGraphicFramePr>
            <a:graphicFrameLocks noGrp="1"/>
          </p:cNvGraphicFramePr>
          <p:nvPr>
            <p:extLst>
              <p:ext uri="{D42A27DB-BD31-4B8C-83A1-F6EECF244321}">
                <p14:modId xmlns:p14="http://schemas.microsoft.com/office/powerpoint/2010/main" val="3269772716"/>
              </p:ext>
            </p:extLst>
          </p:nvPr>
        </p:nvGraphicFramePr>
        <p:xfrm>
          <a:off x="341530" y="1035786"/>
          <a:ext cx="8460940" cy="3253582"/>
        </p:xfrm>
        <a:graphic>
          <a:graphicData uri="http://schemas.openxmlformats.org/drawingml/2006/table">
            <a:tbl>
              <a:tblPr firstRow="1" bandRow="1">
                <a:tableStyleId>{7DF18680-E054-41AD-8BC1-D1AEF772440D}</a:tableStyleId>
              </a:tblPr>
              <a:tblGrid>
                <a:gridCol w="8460940">
                  <a:extLst>
                    <a:ext uri="{9D8B030D-6E8A-4147-A177-3AD203B41FA5}">
                      <a16:colId xmlns:a16="http://schemas.microsoft.com/office/drawing/2014/main" xmlns="" val="20000"/>
                    </a:ext>
                  </a:extLst>
                </a:gridCol>
              </a:tblGrid>
              <a:tr h="560962">
                <a:tc>
                  <a:txBody>
                    <a:bodyPr/>
                    <a:lstStyle/>
                    <a:p>
                      <a:pPr marL="0" indent="0" algn="ctr">
                        <a:buFont typeface="Wingdings" panose="05000000000000000000" pitchFamily="2" charset="2"/>
                        <a:buNone/>
                      </a:pPr>
                      <a:r>
                        <a:rPr lang="es-ES" sz="2400" dirty="0" smtClean="0"/>
                        <a:t>Solicitudes que se envían</a:t>
                      </a:r>
                      <a:r>
                        <a:rPr lang="es-ES" sz="2400" baseline="0" dirty="0" smtClean="0"/>
                        <a:t> </a:t>
                      </a:r>
                      <a:r>
                        <a:rPr lang="es-ES" sz="2400" dirty="0" smtClean="0"/>
                        <a:t>a través de la Plataforma de S+C:</a:t>
                      </a:r>
                      <a:endParaRPr lang="es-CL" sz="2400" kern="1200" dirty="0">
                        <a:solidFill>
                          <a:schemeClr val="dk1"/>
                        </a:solidFill>
                        <a:latin typeface="+mn-lt"/>
                        <a:ea typeface="+mn-ea"/>
                        <a:cs typeface="+mn-cs"/>
                      </a:endParaRPr>
                    </a:p>
                  </a:txBody>
                  <a:tcPr>
                    <a:solidFill>
                      <a:srgbClr val="4774AB"/>
                    </a:solidFill>
                  </a:tcPr>
                </a:tc>
                <a:extLst>
                  <a:ext uri="{0D108BD9-81ED-4DB2-BD59-A6C34878D82A}">
                    <a16:rowId xmlns:a16="http://schemas.microsoft.com/office/drawing/2014/main" xmlns="" val="10000"/>
                  </a:ext>
                </a:extLst>
              </a:tr>
              <a:tr h="448770">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ES" sz="1800" dirty="0" smtClean="0"/>
                        <a:t>Solicitud de ingreso de fecha de inicio del proyecto</a:t>
                      </a:r>
                      <a:r>
                        <a:rPr lang="es-ES" sz="1800" baseline="0" dirty="0" smtClean="0"/>
                        <a:t> y presupuestos iniciales.</a:t>
                      </a:r>
                      <a:endParaRPr lang="es-CL" sz="1800" dirty="0" smtClean="0"/>
                    </a:p>
                  </a:txBody>
                  <a:tcPr>
                    <a:solidFill>
                      <a:schemeClr val="tx2">
                        <a:lumMod val="20000"/>
                        <a:lumOff val="80000"/>
                      </a:schemeClr>
                    </a:solidFill>
                  </a:tcPr>
                </a:tc>
                <a:extLst>
                  <a:ext uri="{0D108BD9-81ED-4DB2-BD59-A6C34878D82A}">
                    <a16:rowId xmlns:a16="http://schemas.microsoft.com/office/drawing/2014/main" xmlns="" val="3788759459"/>
                  </a:ext>
                </a:extLst>
              </a:tr>
              <a:tr h="448770">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CL" sz="1800" dirty="0" smtClean="0"/>
                        <a:t>Modificaciones</a:t>
                      </a:r>
                      <a:r>
                        <a:rPr lang="es-CL" sz="1800" baseline="0" dirty="0" smtClean="0"/>
                        <a:t> del Presupuesto (Reitemizaciones).</a:t>
                      </a:r>
                      <a:endParaRPr lang="es-CL" sz="1800" dirty="0" smtClean="0"/>
                    </a:p>
                  </a:txBody>
                  <a:tcPr>
                    <a:solidFill>
                      <a:schemeClr val="tx2">
                        <a:lumMod val="20000"/>
                        <a:lumOff val="80000"/>
                      </a:schemeClr>
                    </a:solidFill>
                  </a:tcPr>
                </a:tc>
                <a:extLst>
                  <a:ext uri="{0D108BD9-81ED-4DB2-BD59-A6C34878D82A}">
                    <a16:rowId xmlns:a16="http://schemas.microsoft.com/office/drawing/2014/main" xmlns="" val="858591948"/>
                  </a:ext>
                </a:extLst>
              </a:tr>
              <a:tr h="448770">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CL" sz="1800" dirty="0" smtClean="0"/>
                        <a:t>Incorporación y modificación de Personal</a:t>
                      </a:r>
                      <a:r>
                        <a:rPr lang="es-CL" sz="1800" baseline="0" dirty="0" smtClean="0"/>
                        <a:t>.</a:t>
                      </a:r>
                      <a:endParaRPr lang="es-CL" sz="1800" dirty="0" smtClean="0"/>
                    </a:p>
                  </a:txBody>
                  <a:tcPr>
                    <a:solidFill>
                      <a:schemeClr val="tx2">
                        <a:lumMod val="20000"/>
                        <a:lumOff val="80000"/>
                      </a:schemeClr>
                    </a:solidFill>
                  </a:tcPr>
                </a:tc>
                <a:extLst>
                  <a:ext uri="{0D108BD9-81ED-4DB2-BD59-A6C34878D82A}">
                    <a16:rowId xmlns:a16="http://schemas.microsoft.com/office/drawing/2014/main" xmlns="" val="10001"/>
                  </a:ext>
                </a:extLst>
              </a:tr>
              <a:tr h="448770">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ES" sz="1800" dirty="0" smtClean="0"/>
                        <a:t>Incorporación de Equipos</a:t>
                      </a:r>
                      <a:r>
                        <a:rPr lang="es-ES" sz="1800" baseline="0" dirty="0" smtClean="0"/>
                        <a:t> y modificación de sus montos.</a:t>
                      </a:r>
                    </a:p>
                  </a:txBody>
                  <a:tcPr>
                    <a:solidFill>
                      <a:schemeClr val="tx2">
                        <a:lumMod val="20000"/>
                        <a:lumOff val="80000"/>
                      </a:schemeClr>
                    </a:solidFill>
                  </a:tcPr>
                </a:tc>
                <a:extLst>
                  <a:ext uri="{0D108BD9-81ED-4DB2-BD59-A6C34878D82A}">
                    <a16:rowId xmlns:a16="http://schemas.microsoft.com/office/drawing/2014/main" xmlns="" val="10002"/>
                  </a:ext>
                </a:extLst>
              </a:tr>
              <a:tr h="448770">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ES" sz="1800" kern="1200" dirty="0" smtClean="0">
                          <a:solidFill>
                            <a:schemeClr val="dk1"/>
                          </a:solidFill>
                          <a:latin typeface="+mn-lt"/>
                          <a:ea typeface="+mn-ea"/>
                          <a:cs typeface="+mn-cs"/>
                        </a:rPr>
                        <a:t>Incorporación</a:t>
                      </a:r>
                      <a:r>
                        <a:rPr lang="es-ES" sz="1800" kern="1200" baseline="0" dirty="0" smtClean="0">
                          <a:solidFill>
                            <a:schemeClr val="dk1"/>
                          </a:solidFill>
                          <a:latin typeface="+mn-lt"/>
                          <a:ea typeface="+mn-ea"/>
                          <a:cs typeface="+mn-cs"/>
                        </a:rPr>
                        <a:t> de Resultados.</a:t>
                      </a:r>
                      <a:endParaRPr lang="es-CL" sz="1800" kern="1200" dirty="0" smtClean="0">
                        <a:solidFill>
                          <a:schemeClr val="dk1"/>
                        </a:solidFill>
                        <a:latin typeface="+mn-lt"/>
                        <a:ea typeface="+mn-ea"/>
                        <a:cs typeface="+mn-cs"/>
                      </a:endParaRPr>
                    </a:p>
                  </a:txBody>
                  <a:tcPr>
                    <a:solidFill>
                      <a:schemeClr val="tx2">
                        <a:lumMod val="20000"/>
                        <a:lumOff val="80000"/>
                      </a:schemeClr>
                    </a:solidFill>
                  </a:tcPr>
                </a:tc>
                <a:extLst>
                  <a:ext uri="{0D108BD9-81ED-4DB2-BD59-A6C34878D82A}">
                    <a16:rowId xmlns:a16="http://schemas.microsoft.com/office/drawing/2014/main" xmlns="" val="960334368"/>
                  </a:ext>
                </a:extLst>
              </a:tr>
              <a:tr h="448770">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ES" sz="1800" dirty="0" smtClean="0"/>
                        <a:t>Reprogramación de fecha de cumplimiento de Hitos/Resultados</a:t>
                      </a:r>
                      <a:r>
                        <a:rPr lang="es-ES" sz="1800" kern="1200" dirty="0" smtClean="0">
                          <a:solidFill>
                            <a:schemeClr val="dk1"/>
                          </a:solidFill>
                          <a:latin typeface="+mn-lt"/>
                          <a:ea typeface="+mn-ea"/>
                          <a:cs typeface="+mn-cs"/>
                        </a:rPr>
                        <a:t>. </a:t>
                      </a:r>
                      <a:endParaRPr lang="es-CL" sz="1800" kern="1200" dirty="0" smtClean="0">
                        <a:solidFill>
                          <a:schemeClr val="dk1"/>
                        </a:solidFill>
                        <a:latin typeface="+mn-lt"/>
                        <a:ea typeface="+mn-ea"/>
                        <a:cs typeface="+mn-cs"/>
                      </a:endParaRPr>
                    </a:p>
                  </a:txBody>
                  <a:tcPr>
                    <a:solidFill>
                      <a:schemeClr val="tx2">
                        <a:lumMod val="20000"/>
                        <a:lumOff val="80000"/>
                      </a:schemeClr>
                    </a:solidFill>
                  </a:tcP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125904613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arcador de contenido 5"/>
          <p:cNvSpPr>
            <a:spLocks noGrp="1"/>
          </p:cNvSpPr>
          <p:nvPr>
            <p:ph sz="quarter" idx="12"/>
          </p:nvPr>
        </p:nvSpPr>
        <p:spPr>
          <a:xfrm>
            <a:off x="406400" y="272361"/>
            <a:ext cx="8331200" cy="560685"/>
          </a:xfrm>
        </p:spPr>
        <p:txBody>
          <a:bodyPr/>
          <a:lstStyle/>
          <a:p>
            <a:r>
              <a:rPr lang="es-CL" sz="2000" dirty="0" smtClean="0"/>
              <a:t>Solicitudes</a:t>
            </a:r>
            <a:endParaRPr lang="es-CL" sz="2000" dirty="0"/>
          </a:p>
        </p:txBody>
      </p:sp>
      <p:graphicFrame>
        <p:nvGraphicFramePr>
          <p:cNvPr id="8" name="3 Tabla"/>
          <p:cNvGraphicFramePr>
            <a:graphicFrameLocks noGrp="1"/>
          </p:cNvGraphicFramePr>
          <p:nvPr>
            <p:extLst>
              <p:ext uri="{D42A27DB-BD31-4B8C-83A1-F6EECF244321}">
                <p14:modId xmlns:p14="http://schemas.microsoft.com/office/powerpoint/2010/main" val="3770954563"/>
              </p:ext>
            </p:extLst>
          </p:nvPr>
        </p:nvGraphicFramePr>
        <p:xfrm>
          <a:off x="376843" y="947912"/>
          <a:ext cx="8496944" cy="2759641"/>
        </p:xfrm>
        <a:graphic>
          <a:graphicData uri="http://schemas.openxmlformats.org/drawingml/2006/table">
            <a:tbl>
              <a:tblPr firstRow="1" bandRow="1">
                <a:tableStyleId>{7DF18680-E054-41AD-8BC1-D1AEF772440D}</a:tableStyleId>
              </a:tblPr>
              <a:tblGrid>
                <a:gridCol w="8496944">
                  <a:extLst>
                    <a:ext uri="{9D8B030D-6E8A-4147-A177-3AD203B41FA5}">
                      <a16:colId xmlns:a16="http://schemas.microsoft.com/office/drawing/2014/main" xmlns="" val="20000"/>
                    </a:ext>
                  </a:extLst>
                </a:gridCol>
              </a:tblGrid>
              <a:tr h="597712">
                <a:tc>
                  <a:txBody>
                    <a:bodyPr/>
                    <a:lstStyle/>
                    <a:p>
                      <a:pPr marL="0" indent="0" algn="ctr">
                        <a:buFont typeface="Wingdings" panose="05000000000000000000" pitchFamily="2" charset="2"/>
                        <a:buNone/>
                      </a:pPr>
                      <a:r>
                        <a:rPr lang="es-ES" sz="2400" dirty="0" smtClean="0"/>
                        <a:t>Solicitudes que se envían</a:t>
                      </a:r>
                      <a:r>
                        <a:rPr lang="es-ES" sz="2400" baseline="0" dirty="0" smtClean="0"/>
                        <a:t> </a:t>
                      </a:r>
                      <a:r>
                        <a:rPr lang="es-ES" sz="2400" dirty="0" smtClean="0"/>
                        <a:t>por carta</a:t>
                      </a:r>
                      <a:endParaRPr lang="es-CL" sz="2400" kern="1200" dirty="0">
                        <a:solidFill>
                          <a:schemeClr val="dk1"/>
                        </a:solidFill>
                        <a:latin typeface="+mn-lt"/>
                        <a:ea typeface="+mn-ea"/>
                        <a:cs typeface="+mn-cs"/>
                      </a:endParaRPr>
                    </a:p>
                  </a:txBody>
                  <a:tcPr>
                    <a:solidFill>
                      <a:srgbClr val="4774AB"/>
                    </a:solidFill>
                  </a:tcPr>
                </a:tc>
                <a:extLst>
                  <a:ext uri="{0D108BD9-81ED-4DB2-BD59-A6C34878D82A}">
                    <a16:rowId xmlns:a16="http://schemas.microsoft.com/office/drawing/2014/main" xmlns="" val="10000"/>
                  </a:ext>
                </a:extLst>
              </a:tr>
              <a:tr h="436163">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s-ES" sz="1800" dirty="0" smtClean="0"/>
                        <a:t>Cambio de Director</a:t>
                      </a:r>
                      <a:r>
                        <a:rPr lang="es-ES" sz="1800" baseline="0" dirty="0" smtClean="0"/>
                        <a:t> General y Alterno.</a:t>
                      </a:r>
                      <a:endParaRPr lang="es-CL" sz="1800" dirty="0" smtClean="0"/>
                    </a:p>
                  </a:txBody>
                  <a:tcPr>
                    <a:solidFill>
                      <a:schemeClr val="tx2">
                        <a:lumMod val="20000"/>
                        <a:lumOff val="80000"/>
                      </a:schemeClr>
                    </a:solidFill>
                  </a:tcPr>
                </a:tc>
                <a:extLst>
                  <a:ext uri="{0D108BD9-81ED-4DB2-BD59-A6C34878D82A}">
                    <a16:rowId xmlns:a16="http://schemas.microsoft.com/office/drawing/2014/main" xmlns="" val="3788759459"/>
                  </a:ext>
                </a:extLst>
              </a:tr>
              <a:tr h="436163">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s-CL" sz="1800" dirty="0" smtClean="0"/>
                        <a:t>Solicitud</a:t>
                      </a:r>
                      <a:r>
                        <a:rPr lang="es-CL" sz="1800" baseline="0" dirty="0" smtClean="0"/>
                        <a:t> de Fecha de inicio distinta a Resolución (Justificación Técnica)</a:t>
                      </a:r>
                      <a:endParaRPr lang="es-CL" sz="1800" dirty="0" smtClean="0"/>
                    </a:p>
                  </a:txBody>
                  <a:tcPr>
                    <a:solidFill>
                      <a:schemeClr val="tx2">
                        <a:lumMod val="20000"/>
                        <a:lumOff val="80000"/>
                      </a:schemeClr>
                    </a:solidFill>
                  </a:tcPr>
                </a:tc>
              </a:tr>
              <a:tr h="436163">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s-CL" sz="1800" dirty="0" smtClean="0"/>
                        <a:t>Prórroga para la fecha de término ( 60 días antes</a:t>
                      </a:r>
                      <a:r>
                        <a:rPr lang="es-CL" sz="1800" baseline="0" dirty="0" smtClean="0"/>
                        <a:t> de término).</a:t>
                      </a:r>
                      <a:endParaRPr lang="es-CL" sz="1800" dirty="0" smtClean="0"/>
                    </a:p>
                  </a:txBody>
                  <a:tcPr>
                    <a:solidFill>
                      <a:schemeClr val="tx2">
                        <a:lumMod val="20000"/>
                        <a:lumOff val="80000"/>
                      </a:schemeClr>
                    </a:solidFill>
                  </a:tcPr>
                </a:tc>
                <a:extLst>
                  <a:ext uri="{0D108BD9-81ED-4DB2-BD59-A6C34878D82A}">
                    <a16:rowId xmlns:a16="http://schemas.microsoft.com/office/drawing/2014/main" xmlns="" val="858591948"/>
                  </a:ext>
                </a:extLst>
              </a:tr>
              <a:tr h="436163">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s-CL" sz="1800" kern="1200" baseline="0" dirty="0" smtClean="0">
                          <a:solidFill>
                            <a:schemeClr val="dk1"/>
                          </a:solidFill>
                          <a:latin typeface="+mn-lt"/>
                          <a:ea typeface="+mn-ea"/>
                          <a:cs typeface="+mn-cs"/>
                        </a:rPr>
                        <a:t>Cambios que se escapan a los límites de control del Director del proyecto </a:t>
                      </a:r>
                      <a:endParaRPr lang="es-CL" sz="1800" kern="1200" baseline="0" dirty="0" smtClean="0">
                        <a:solidFill>
                          <a:schemeClr val="dk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s-CL" sz="1800" kern="1200" baseline="0" dirty="0" smtClean="0">
                          <a:solidFill>
                            <a:schemeClr val="dk1"/>
                          </a:solidFill>
                          <a:latin typeface="+mn-lt"/>
                          <a:ea typeface="+mn-ea"/>
                          <a:cs typeface="+mn-cs"/>
                        </a:rPr>
                        <a:t>(</a:t>
                      </a:r>
                      <a:r>
                        <a:rPr lang="es-CL" sz="1800" kern="1200" baseline="0" dirty="0" smtClean="0">
                          <a:solidFill>
                            <a:schemeClr val="dk1"/>
                          </a:solidFill>
                          <a:latin typeface="+mn-lt"/>
                          <a:ea typeface="+mn-ea"/>
                          <a:cs typeface="+mn-cs"/>
                        </a:rPr>
                        <a:t>cambio de empresas socias, modificación de aportes, etc</a:t>
                      </a:r>
                      <a:r>
                        <a:rPr lang="es-CL" sz="1800" kern="1200" baseline="0" dirty="0" smtClean="0">
                          <a:solidFill>
                            <a:schemeClr val="dk1"/>
                          </a:solidFill>
                          <a:latin typeface="+mn-lt"/>
                          <a:ea typeface="+mn-ea"/>
                          <a:cs typeface="+mn-cs"/>
                        </a:rPr>
                        <a:t>.) </a:t>
                      </a:r>
                      <a:endParaRPr lang="es-CL" sz="1800" kern="1200" baseline="0" dirty="0" smtClean="0">
                        <a:solidFill>
                          <a:schemeClr val="dk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s-CL" sz="1400" kern="1200" baseline="0" smtClean="0">
                          <a:solidFill>
                            <a:schemeClr val="dk1"/>
                          </a:solidFill>
                          <a:latin typeface="+mn-lt"/>
                          <a:ea typeface="+mn-ea"/>
                          <a:cs typeface="+mn-cs"/>
                        </a:rPr>
                        <a:t>*Ver </a:t>
                      </a:r>
                      <a:r>
                        <a:rPr lang="es-CL" sz="1400" kern="1200" baseline="0" dirty="0" smtClean="0">
                          <a:solidFill>
                            <a:schemeClr val="dk1"/>
                          </a:solidFill>
                          <a:latin typeface="+mn-lt"/>
                          <a:ea typeface="+mn-ea"/>
                          <a:cs typeface="+mn-cs"/>
                        </a:rPr>
                        <a:t>Manual de Declaración de Gastos para </a:t>
                      </a:r>
                      <a:r>
                        <a:rPr lang="es-CL" sz="1400" kern="1200" baseline="0" smtClean="0">
                          <a:solidFill>
                            <a:schemeClr val="dk1"/>
                          </a:solidFill>
                          <a:latin typeface="+mn-lt"/>
                          <a:ea typeface="+mn-ea"/>
                          <a:cs typeface="+mn-cs"/>
                        </a:rPr>
                        <a:t>mayor </a:t>
                      </a:r>
                      <a:r>
                        <a:rPr lang="es-CL" sz="1400" kern="1200" baseline="0" smtClean="0">
                          <a:solidFill>
                            <a:schemeClr val="dk1"/>
                          </a:solidFill>
                          <a:latin typeface="+mn-lt"/>
                          <a:ea typeface="+mn-ea"/>
                          <a:cs typeface="+mn-cs"/>
                        </a:rPr>
                        <a:t>detalle</a:t>
                      </a:r>
                      <a:endParaRPr lang="es-CL" sz="1800" kern="1200" baseline="0" dirty="0" smtClean="0">
                        <a:solidFill>
                          <a:schemeClr val="dk1"/>
                        </a:solidFill>
                        <a:latin typeface="+mn-lt"/>
                        <a:ea typeface="+mn-ea"/>
                        <a:cs typeface="+mn-cs"/>
                      </a:endParaRPr>
                    </a:p>
                  </a:txBody>
                  <a:tcPr>
                    <a:solidFill>
                      <a:schemeClr val="tx2">
                        <a:lumMod val="20000"/>
                        <a:lumOff val="80000"/>
                      </a:schemeClr>
                    </a:solidFill>
                  </a:tcPr>
                </a:tc>
                <a:extLst>
                  <a:ext uri="{0D108BD9-81ED-4DB2-BD59-A6C34878D82A}">
                    <a16:rowId xmlns:a16="http://schemas.microsoft.com/office/drawing/2014/main" xmlns="" val="960334368"/>
                  </a:ext>
                </a:extLst>
              </a:tr>
            </a:tbl>
          </a:graphicData>
        </a:graphic>
      </p:graphicFrame>
      <p:sp>
        <p:nvSpPr>
          <p:cNvPr id="9" name="Marcador de contenido 1"/>
          <p:cNvSpPr>
            <a:spLocks noGrp="1"/>
          </p:cNvSpPr>
          <p:nvPr>
            <p:ph idx="4294967295"/>
          </p:nvPr>
        </p:nvSpPr>
        <p:spPr>
          <a:xfrm>
            <a:off x="406400" y="3616786"/>
            <a:ext cx="8437831" cy="981042"/>
          </a:xfrm>
          <a:prstGeom prst="rect">
            <a:avLst/>
          </a:prstGeom>
        </p:spPr>
        <p:txBody>
          <a:bodyPr>
            <a:normAutofit/>
          </a:bodyPr>
          <a:lstStyle/>
          <a:p>
            <a:pPr marL="0" indent="0">
              <a:buNone/>
            </a:pPr>
            <a:endParaRPr lang="es-CL" sz="1200" dirty="0" smtClean="0">
              <a:latin typeface="Verdana" panose="020B0604030504040204" pitchFamily="34" charset="0"/>
              <a:ea typeface="Verdana" panose="020B0604030504040204" pitchFamily="34" charset="0"/>
              <a:cs typeface="Verdana" panose="020B0604030504040204" pitchFamily="34" charset="0"/>
            </a:endParaRPr>
          </a:p>
          <a:p>
            <a:pPr marL="171450" indent="-171450">
              <a:buFont typeface="Arial" panose="020B0604020202020204" pitchFamily="34" charset="0"/>
              <a:buChar char="•"/>
            </a:pPr>
            <a:r>
              <a:rPr lang="es-CL" sz="1200" dirty="0" smtClean="0">
                <a:latin typeface="Verdana" panose="020B0604030504040204" pitchFamily="34" charset="0"/>
                <a:ea typeface="Verdana" panose="020B0604030504040204" pitchFamily="34" charset="0"/>
                <a:cs typeface="Verdana" panose="020B0604030504040204" pitchFamily="34" charset="0"/>
              </a:rPr>
              <a:t>Carta </a:t>
            </a:r>
            <a:r>
              <a:rPr lang="es-CL" sz="1200" dirty="0">
                <a:latin typeface="Verdana" panose="020B0604030504040204" pitchFamily="34" charset="0"/>
                <a:ea typeface="Verdana" panose="020B0604030504040204" pitchFamily="34" charset="0"/>
                <a:cs typeface="Verdana" panose="020B0604030504040204" pitchFamily="34" charset="0"/>
              </a:rPr>
              <a:t>formal enviada al Director Ejecutivo FONDEF (</a:t>
            </a:r>
            <a:r>
              <a:rPr lang="es-CL" sz="1200" dirty="0" smtClean="0">
                <a:latin typeface="Verdana" panose="020B0604030504040204" pitchFamily="34" charset="0"/>
                <a:ea typeface="Verdana" panose="020B0604030504040204" pitchFamily="34" charset="0"/>
                <a:cs typeface="Verdana" panose="020B0604030504040204" pitchFamily="34" charset="0"/>
                <a:hlinkClick r:id="rId2"/>
              </a:rPr>
              <a:t>kawad@conicyt.cl</a:t>
            </a:r>
            <a:r>
              <a:rPr lang="es-CL" sz="1200" dirty="0" smtClean="0">
                <a:latin typeface="Verdana" panose="020B0604030504040204" pitchFamily="34" charset="0"/>
                <a:ea typeface="Verdana" panose="020B0604030504040204" pitchFamily="34" charset="0"/>
                <a:cs typeface="Verdana" panose="020B0604030504040204" pitchFamily="34" charset="0"/>
              </a:rPr>
              <a:t>) </a:t>
            </a:r>
            <a:r>
              <a:rPr lang="es-CL" sz="1200" dirty="0">
                <a:latin typeface="Verdana" panose="020B0604030504040204" pitchFamily="34" charset="0"/>
                <a:ea typeface="Verdana" panose="020B0604030504040204" pitchFamily="34" charset="0"/>
                <a:cs typeface="Verdana" panose="020B0604030504040204" pitchFamily="34" charset="0"/>
              </a:rPr>
              <a:t>previa </a:t>
            </a:r>
            <a:r>
              <a:rPr lang="es-CL" sz="1200" dirty="0" smtClean="0">
                <a:latin typeface="Verdana" panose="020B0604030504040204" pitchFamily="34" charset="0"/>
                <a:ea typeface="Verdana" panose="020B0604030504040204" pitchFamily="34" charset="0"/>
                <a:cs typeface="Verdana" panose="020B0604030504040204" pitchFamily="34" charset="0"/>
              </a:rPr>
              <a:t>ejecución con copia a su ejecutivo de proyecto. </a:t>
            </a:r>
            <a:endParaRPr lang="es-CL" sz="1200" dirty="0">
              <a:latin typeface="Verdana" panose="020B0604030504040204" pitchFamily="34" charset="0"/>
              <a:ea typeface="Verdana" panose="020B0604030504040204" pitchFamily="34" charset="0"/>
              <a:cs typeface="Verdana" panose="020B0604030504040204" pitchFamily="34" charset="0"/>
            </a:endParaRPr>
          </a:p>
          <a:p>
            <a:pPr marL="171450" indent="-171450">
              <a:buFont typeface="Arial" panose="020B0604020202020204" pitchFamily="34" charset="0"/>
              <a:buChar char="•"/>
            </a:pPr>
            <a:endParaRPr lang="es-CL" dirty="0"/>
          </a:p>
          <a:p>
            <a:pPr marL="171450" indent="-171450">
              <a:buFont typeface="Arial" panose="020B0604020202020204" pitchFamily="34" charset="0"/>
              <a:buChar char="•"/>
            </a:pPr>
            <a:endParaRPr lang="es-CL" dirty="0"/>
          </a:p>
        </p:txBody>
      </p:sp>
    </p:spTree>
    <p:extLst>
      <p:ext uri="{BB962C8B-B14F-4D97-AF65-F5344CB8AC3E}">
        <p14:creationId xmlns:p14="http://schemas.microsoft.com/office/powerpoint/2010/main" val="423126319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arcador de contenido 5"/>
          <p:cNvSpPr>
            <a:spLocks noGrp="1"/>
          </p:cNvSpPr>
          <p:nvPr>
            <p:ph sz="quarter" idx="12"/>
          </p:nvPr>
        </p:nvSpPr>
        <p:spPr>
          <a:xfrm>
            <a:off x="406400" y="239416"/>
            <a:ext cx="8331200" cy="483791"/>
          </a:xfrm>
        </p:spPr>
        <p:txBody>
          <a:bodyPr/>
          <a:lstStyle/>
          <a:p>
            <a:r>
              <a:rPr lang="es-CL" sz="2000" dirty="0" smtClean="0"/>
              <a:t>Término de Proyecto</a:t>
            </a:r>
            <a:endParaRPr lang="es-CL" sz="2000" dirty="0"/>
          </a:p>
        </p:txBody>
      </p:sp>
      <p:graphicFrame>
        <p:nvGraphicFramePr>
          <p:cNvPr id="8" name="3 Tabla"/>
          <p:cNvGraphicFramePr>
            <a:graphicFrameLocks noGrp="1"/>
          </p:cNvGraphicFramePr>
          <p:nvPr>
            <p:extLst>
              <p:ext uri="{D42A27DB-BD31-4B8C-83A1-F6EECF244321}">
                <p14:modId xmlns:p14="http://schemas.microsoft.com/office/powerpoint/2010/main" val="543061133"/>
              </p:ext>
            </p:extLst>
          </p:nvPr>
        </p:nvGraphicFramePr>
        <p:xfrm>
          <a:off x="359532" y="723207"/>
          <a:ext cx="8424936" cy="4047902"/>
        </p:xfrm>
        <a:graphic>
          <a:graphicData uri="http://schemas.openxmlformats.org/drawingml/2006/table">
            <a:tbl>
              <a:tblPr firstRow="1" bandRow="1">
                <a:tableStyleId>{7DF18680-E054-41AD-8BC1-D1AEF772440D}</a:tableStyleId>
              </a:tblPr>
              <a:tblGrid>
                <a:gridCol w="8424936">
                  <a:extLst>
                    <a:ext uri="{9D8B030D-6E8A-4147-A177-3AD203B41FA5}">
                      <a16:colId xmlns:a16="http://schemas.microsoft.com/office/drawing/2014/main" xmlns="" val="20000"/>
                    </a:ext>
                  </a:extLst>
                </a:gridCol>
              </a:tblGrid>
              <a:tr h="328594">
                <a:tc>
                  <a:txBody>
                    <a:bodyPr/>
                    <a:lstStyle/>
                    <a:p>
                      <a:pPr algn="ctr"/>
                      <a:r>
                        <a:rPr lang="es-CL" sz="2000" dirty="0" smtClean="0"/>
                        <a:t>Informe</a:t>
                      </a:r>
                      <a:r>
                        <a:rPr lang="es-CL" sz="2000" baseline="0" dirty="0" smtClean="0"/>
                        <a:t> Final</a:t>
                      </a:r>
                      <a:endParaRPr lang="es-CL" sz="2000" dirty="0"/>
                    </a:p>
                  </a:txBody>
                  <a:tcPr>
                    <a:solidFill>
                      <a:srgbClr val="4774AB"/>
                    </a:solidFill>
                  </a:tcPr>
                </a:tc>
                <a:extLst>
                  <a:ext uri="{0D108BD9-81ED-4DB2-BD59-A6C34878D82A}">
                    <a16:rowId xmlns:a16="http://schemas.microsoft.com/office/drawing/2014/main" xmlns="" val="10000"/>
                  </a:ext>
                </a:extLst>
              </a:tr>
              <a:tr h="531432">
                <a:tc>
                  <a:txBody>
                    <a:bodyPr/>
                    <a:lstStyle/>
                    <a:p>
                      <a:pPr marL="285750" indent="-285750" algn="just">
                        <a:buFont typeface="Arial" panose="020B0604020202020204" pitchFamily="34" charset="0"/>
                        <a:buChar char="•"/>
                      </a:pPr>
                      <a:r>
                        <a:rPr lang="es-ES" sz="1600" dirty="0" smtClean="0"/>
                        <a:t>Exigido por las Bases del Concurso. El Director es responsable</a:t>
                      </a:r>
                      <a:r>
                        <a:rPr lang="es-ES" sz="1600" baseline="0" dirty="0" smtClean="0"/>
                        <a:t> de su elaboración </a:t>
                      </a:r>
                      <a:r>
                        <a:rPr lang="es-ES" sz="1600" kern="1200" dirty="0" smtClean="0">
                          <a:solidFill>
                            <a:schemeClr val="dk1"/>
                          </a:solidFill>
                          <a:latin typeface="+mn-lt"/>
                          <a:ea typeface="+mn-ea"/>
                          <a:cs typeface="+mn-cs"/>
                        </a:rPr>
                        <a:t>(</a:t>
                      </a:r>
                      <a:r>
                        <a:rPr lang="es-CL" sz="1600" kern="1200" dirty="0" smtClean="0">
                          <a:solidFill>
                            <a:schemeClr val="dk1"/>
                          </a:solidFill>
                          <a:latin typeface="+mn-lt"/>
                          <a:ea typeface="+mn-ea"/>
                          <a:cs typeface="+mn-cs"/>
                        </a:rPr>
                        <a:t>IV.4 Término de los Proyectos).</a:t>
                      </a:r>
                      <a:endParaRPr lang="es-CL" sz="1600" kern="1200" dirty="0">
                        <a:solidFill>
                          <a:schemeClr val="dk1"/>
                        </a:solidFill>
                        <a:latin typeface="+mn-lt"/>
                        <a:ea typeface="+mn-ea"/>
                        <a:cs typeface="+mn-cs"/>
                      </a:endParaRPr>
                    </a:p>
                  </a:txBody>
                  <a:tcPr>
                    <a:solidFill>
                      <a:schemeClr val="tx2">
                        <a:lumMod val="20000"/>
                        <a:lumOff val="80000"/>
                      </a:schemeClr>
                    </a:solidFill>
                  </a:tcPr>
                </a:tc>
                <a:extLst>
                  <a:ext uri="{0D108BD9-81ED-4DB2-BD59-A6C34878D82A}">
                    <a16:rowId xmlns:a16="http://schemas.microsoft.com/office/drawing/2014/main" xmlns="" val="475540942"/>
                  </a:ext>
                </a:extLst>
              </a:tr>
              <a:tr h="477763">
                <a:tc>
                  <a:txBody>
                    <a:bodyPr/>
                    <a:lstStyle/>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CL" sz="1600" dirty="0" smtClean="0"/>
                        <a:t>Su elaboración</a:t>
                      </a:r>
                      <a:r>
                        <a:rPr lang="es-CL" sz="1600" baseline="0" dirty="0" smtClean="0"/>
                        <a:t> se realiza a través de la Plataforma de S+C, en la etiqueta de “Término”.</a:t>
                      </a:r>
                      <a:endParaRPr lang="es-CL" sz="1600" dirty="0" smtClean="0"/>
                    </a:p>
                  </a:txBody>
                  <a:tcPr>
                    <a:solidFill>
                      <a:schemeClr val="tx2">
                        <a:lumMod val="20000"/>
                        <a:lumOff val="80000"/>
                      </a:schemeClr>
                    </a:solidFill>
                  </a:tcPr>
                </a:tc>
                <a:extLst>
                  <a:ext uri="{0D108BD9-81ED-4DB2-BD59-A6C34878D82A}">
                    <a16:rowId xmlns:a16="http://schemas.microsoft.com/office/drawing/2014/main" xmlns="" val="858591948"/>
                  </a:ext>
                </a:extLst>
              </a:tr>
              <a:tr h="530848">
                <a:tc>
                  <a:txBody>
                    <a:bodyPr/>
                    <a:lstStyle/>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CL" sz="1600" dirty="0" smtClean="0"/>
                        <a:t>Se puede comenzar a trabajar</a:t>
                      </a:r>
                      <a:r>
                        <a:rPr lang="es-CL" sz="1600" baseline="0" dirty="0" smtClean="0"/>
                        <a:t> en el informe desde 60 días antes de la fecha de término del proyecto.</a:t>
                      </a:r>
                      <a:endParaRPr lang="es-CL" sz="1600" dirty="0" smtClean="0"/>
                    </a:p>
                  </a:txBody>
                  <a:tcPr>
                    <a:solidFill>
                      <a:schemeClr val="tx2">
                        <a:lumMod val="20000"/>
                        <a:lumOff val="80000"/>
                      </a:schemeClr>
                    </a:solidFill>
                  </a:tcPr>
                </a:tc>
                <a:extLst>
                  <a:ext uri="{0D108BD9-81ED-4DB2-BD59-A6C34878D82A}">
                    <a16:rowId xmlns:a16="http://schemas.microsoft.com/office/drawing/2014/main" xmlns="" val="10001"/>
                  </a:ext>
                </a:extLst>
              </a:tr>
              <a:tr h="530848">
                <a:tc>
                  <a:txBody>
                    <a:bodyPr/>
                    <a:lstStyle/>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ES" sz="1600" dirty="0" smtClean="0"/>
                        <a:t>El plazo para su envío es de 60 días corridos desde la fecha de término del proyecto</a:t>
                      </a:r>
                      <a:r>
                        <a:rPr lang="es-ES" sz="1600" kern="1200" dirty="0" smtClean="0">
                          <a:solidFill>
                            <a:schemeClr val="dk1"/>
                          </a:solidFill>
                          <a:latin typeface="+mn-lt"/>
                          <a:ea typeface="+mn-ea"/>
                          <a:cs typeface="+mn-cs"/>
                        </a:rPr>
                        <a:t>. </a:t>
                      </a:r>
                      <a:endParaRPr lang="es-CL" sz="1600" kern="1200" dirty="0" smtClean="0">
                        <a:solidFill>
                          <a:schemeClr val="dk1"/>
                        </a:solidFill>
                        <a:latin typeface="+mn-lt"/>
                        <a:ea typeface="+mn-ea"/>
                        <a:cs typeface="+mn-cs"/>
                      </a:endParaRPr>
                    </a:p>
                  </a:txBody>
                  <a:tcPr>
                    <a:solidFill>
                      <a:schemeClr val="tx2">
                        <a:lumMod val="20000"/>
                        <a:lumOff val="80000"/>
                      </a:schemeClr>
                    </a:solidFill>
                  </a:tcPr>
                </a:tc>
                <a:extLst>
                  <a:ext uri="{0D108BD9-81ED-4DB2-BD59-A6C34878D82A}">
                    <a16:rowId xmlns:a16="http://schemas.microsoft.com/office/drawing/2014/main" xmlns="" val="10003"/>
                  </a:ext>
                </a:extLst>
              </a:tr>
              <a:tr h="530848">
                <a:tc>
                  <a:txBody>
                    <a:bodyPr/>
                    <a:lstStyle/>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CL" sz="1600" kern="1200" dirty="0" smtClean="0">
                          <a:solidFill>
                            <a:schemeClr val="dk1"/>
                          </a:solidFill>
                          <a:latin typeface="+mn-lt"/>
                          <a:ea typeface="+mn-ea"/>
                          <a:cs typeface="+mn-cs"/>
                        </a:rPr>
                        <a:t>Debe ser enviado a firma del representante legal de la institución beneficiaria (vía plataforma).</a:t>
                      </a:r>
                      <a:endParaRPr lang="es-ES" sz="1600" kern="1200" dirty="0" smtClean="0">
                        <a:solidFill>
                          <a:schemeClr val="dk1"/>
                        </a:solidFill>
                        <a:latin typeface="+mn-lt"/>
                        <a:ea typeface="+mn-ea"/>
                        <a:cs typeface="+mn-cs"/>
                      </a:endParaRPr>
                    </a:p>
                  </a:txBody>
                  <a:tcPr>
                    <a:solidFill>
                      <a:schemeClr val="tx2">
                        <a:lumMod val="20000"/>
                        <a:lumOff val="80000"/>
                      </a:schemeClr>
                    </a:solidFill>
                  </a:tcPr>
                </a:tc>
                <a:extLst>
                  <a:ext uri="{0D108BD9-81ED-4DB2-BD59-A6C34878D82A}">
                    <a16:rowId xmlns:a16="http://schemas.microsoft.com/office/drawing/2014/main" xmlns="" val="3369787930"/>
                  </a:ext>
                </a:extLst>
              </a:tr>
              <a:tr h="530848">
                <a:tc>
                  <a:txBody>
                    <a:bodyPr/>
                    <a:lstStyle/>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ES" sz="1600" kern="1200" dirty="0" smtClean="0">
                          <a:solidFill>
                            <a:schemeClr val="dk1"/>
                          </a:solidFill>
                          <a:latin typeface="+mn-lt"/>
                          <a:ea typeface="+mn-ea"/>
                          <a:cs typeface="+mn-cs"/>
                        </a:rPr>
                        <a:t>Se considera “Recibido” en FONDEF, cuando el representante ha firmado electrónicamente su envío.</a:t>
                      </a:r>
                    </a:p>
                  </a:txBody>
                  <a:tcPr>
                    <a:solidFill>
                      <a:schemeClr val="tx2">
                        <a:lumMod val="20000"/>
                        <a:lumOff val="80000"/>
                      </a:schemeClr>
                    </a:solidFill>
                  </a:tcPr>
                </a:tc>
                <a:extLst>
                  <a:ext uri="{0D108BD9-81ED-4DB2-BD59-A6C34878D82A}">
                    <a16:rowId xmlns:a16="http://schemas.microsoft.com/office/drawing/2014/main" xmlns="" val="4098403150"/>
                  </a:ext>
                </a:extLst>
              </a:tr>
              <a:tr h="374843">
                <a:tc>
                  <a:txBody>
                    <a:bodyPr/>
                    <a:lstStyle/>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ES" sz="1600" kern="1200" dirty="0" smtClean="0">
                          <a:solidFill>
                            <a:schemeClr val="dk1"/>
                          </a:solidFill>
                          <a:latin typeface="+mn-lt"/>
                          <a:ea typeface="+mn-ea"/>
                          <a:cs typeface="+mn-cs"/>
                        </a:rPr>
                        <a:t>El Ejecutivo revisará la completitud del Informe.</a:t>
                      </a:r>
                    </a:p>
                  </a:txBody>
                  <a:tcPr>
                    <a:solidFill>
                      <a:schemeClr val="tx2">
                        <a:lumMod val="20000"/>
                        <a:lumOff val="80000"/>
                      </a:schemeClr>
                    </a:solidFill>
                  </a:tcPr>
                </a:tc>
                <a:extLst>
                  <a:ext uri="{0D108BD9-81ED-4DB2-BD59-A6C34878D82A}">
                    <a16:rowId xmlns:a16="http://schemas.microsoft.com/office/drawing/2014/main" xmlns="" val="10004"/>
                  </a:ext>
                </a:extLst>
              </a:tr>
            </a:tbl>
          </a:graphicData>
        </a:graphic>
      </p:graphicFrame>
    </p:spTree>
    <p:extLst>
      <p:ext uri="{BB962C8B-B14F-4D97-AF65-F5344CB8AC3E}">
        <p14:creationId xmlns:p14="http://schemas.microsoft.com/office/powerpoint/2010/main" val="68912705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arcador de contenido 5"/>
          <p:cNvSpPr>
            <a:spLocks noGrp="1"/>
          </p:cNvSpPr>
          <p:nvPr>
            <p:ph sz="quarter" idx="12"/>
          </p:nvPr>
        </p:nvSpPr>
        <p:spPr>
          <a:xfrm>
            <a:off x="406400" y="239416"/>
            <a:ext cx="8331200" cy="483791"/>
          </a:xfrm>
        </p:spPr>
        <p:txBody>
          <a:bodyPr/>
          <a:lstStyle/>
          <a:p>
            <a:r>
              <a:rPr lang="es-CL" sz="2000" dirty="0" smtClean="0"/>
              <a:t>Término de Proyecto</a:t>
            </a:r>
            <a:endParaRPr lang="es-CL" sz="2000" dirty="0"/>
          </a:p>
        </p:txBody>
      </p:sp>
      <p:graphicFrame>
        <p:nvGraphicFramePr>
          <p:cNvPr id="4" name="3 Tabla"/>
          <p:cNvGraphicFramePr>
            <a:graphicFrameLocks noGrp="1"/>
          </p:cNvGraphicFramePr>
          <p:nvPr>
            <p:extLst>
              <p:ext uri="{D42A27DB-BD31-4B8C-83A1-F6EECF244321}">
                <p14:modId xmlns:p14="http://schemas.microsoft.com/office/powerpoint/2010/main" val="1237229935"/>
              </p:ext>
            </p:extLst>
          </p:nvPr>
        </p:nvGraphicFramePr>
        <p:xfrm>
          <a:off x="694430" y="723207"/>
          <a:ext cx="7200800" cy="396240"/>
        </p:xfrm>
        <a:graphic>
          <a:graphicData uri="http://schemas.openxmlformats.org/drawingml/2006/table">
            <a:tbl>
              <a:tblPr firstRow="1" bandRow="1">
                <a:tableStyleId>{7DF18680-E054-41AD-8BC1-D1AEF772440D}</a:tableStyleId>
              </a:tblPr>
              <a:tblGrid>
                <a:gridCol w="7200800">
                  <a:extLst>
                    <a:ext uri="{9D8B030D-6E8A-4147-A177-3AD203B41FA5}">
                      <a16:colId xmlns="" xmlns:a16="http://schemas.microsoft.com/office/drawing/2014/main" val="20000"/>
                    </a:ext>
                  </a:extLst>
                </a:gridCol>
              </a:tblGrid>
              <a:tr h="330485">
                <a:tc>
                  <a:txBody>
                    <a:bodyPr/>
                    <a:lstStyle/>
                    <a:p>
                      <a:pPr algn="ctr"/>
                      <a:r>
                        <a:rPr lang="es-CL" sz="2000" dirty="0" smtClean="0"/>
                        <a:t>Plataforma de Término</a:t>
                      </a:r>
                      <a:endParaRPr lang="es-CL" sz="2000" dirty="0"/>
                    </a:p>
                  </a:txBody>
                  <a:tcPr>
                    <a:solidFill>
                      <a:srgbClr val="4774AB"/>
                    </a:solidFill>
                  </a:tcPr>
                </a:tc>
                <a:extLst>
                  <a:ext uri="{0D108BD9-81ED-4DB2-BD59-A6C34878D82A}">
                    <a16:rowId xmlns="" xmlns:a16="http://schemas.microsoft.com/office/drawing/2014/main" val="10000"/>
                  </a:ext>
                </a:extLst>
              </a:tr>
            </a:tbl>
          </a:graphicData>
        </a:graphic>
      </p:graphicFrame>
      <p:pic>
        <p:nvPicPr>
          <p:cNvPr id="5" name="Imagen 4"/>
          <p:cNvPicPr>
            <a:picLocks noChangeAspect="1"/>
          </p:cNvPicPr>
          <p:nvPr/>
        </p:nvPicPr>
        <p:blipFill>
          <a:blip r:embed="rId2"/>
          <a:stretch>
            <a:fillRect/>
          </a:stretch>
        </p:blipFill>
        <p:spPr>
          <a:xfrm>
            <a:off x="550415" y="1462331"/>
            <a:ext cx="7715428" cy="1020993"/>
          </a:xfrm>
          <a:prstGeom prst="rect">
            <a:avLst/>
          </a:prstGeom>
        </p:spPr>
      </p:pic>
      <p:pic>
        <p:nvPicPr>
          <p:cNvPr id="7" name="Imagen 6"/>
          <p:cNvPicPr>
            <a:picLocks noChangeAspect="1"/>
          </p:cNvPicPr>
          <p:nvPr/>
        </p:nvPicPr>
        <p:blipFill>
          <a:blip r:embed="rId3"/>
          <a:stretch>
            <a:fillRect/>
          </a:stretch>
        </p:blipFill>
        <p:spPr>
          <a:xfrm>
            <a:off x="550415" y="3019998"/>
            <a:ext cx="8216831" cy="1801752"/>
          </a:xfrm>
          <a:prstGeom prst="rect">
            <a:avLst/>
          </a:prstGeom>
        </p:spPr>
      </p:pic>
      <p:sp>
        <p:nvSpPr>
          <p:cNvPr id="2" name="Flecha abajo 1"/>
          <p:cNvSpPr/>
          <p:nvPr/>
        </p:nvSpPr>
        <p:spPr>
          <a:xfrm>
            <a:off x="4466318" y="2577094"/>
            <a:ext cx="621071" cy="365760"/>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s-CL"/>
          </a:p>
        </p:txBody>
      </p:sp>
    </p:spTree>
    <p:extLst>
      <p:ext uri="{BB962C8B-B14F-4D97-AF65-F5344CB8AC3E}">
        <p14:creationId xmlns:p14="http://schemas.microsoft.com/office/powerpoint/2010/main" val="74602237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arcador de contenido 5"/>
          <p:cNvSpPr>
            <a:spLocks noGrp="1"/>
          </p:cNvSpPr>
          <p:nvPr>
            <p:ph sz="quarter" idx="12"/>
          </p:nvPr>
        </p:nvSpPr>
        <p:spPr>
          <a:xfrm>
            <a:off x="406400" y="239416"/>
            <a:ext cx="8331200" cy="483791"/>
          </a:xfrm>
        </p:spPr>
        <p:txBody>
          <a:bodyPr/>
          <a:lstStyle/>
          <a:p>
            <a:r>
              <a:rPr lang="es-CL" sz="2000" dirty="0" smtClean="0"/>
              <a:t>Contactos</a:t>
            </a:r>
            <a:endParaRPr lang="es-CL" sz="2000" dirty="0"/>
          </a:p>
        </p:txBody>
      </p:sp>
      <p:sp>
        <p:nvSpPr>
          <p:cNvPr id="8" name="1 Rectángulo"/>
          <p:cNvSpPr>
            <a:spLocks noGrp="1" noChangeArrowheads="1"/>
          </p:cNvSpPr>
          <p:nvPr>
            <p:ph idx="4294967295"/>
          </p:nvPr>
        </p:nvSpPr>
        <p:spPr bwMode="auto">
          <a:xfrm>
            <a:off x="406400" y="650919"/>
            <a:ext cx="8421716" cy="3947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marL="0" marR="0" lvl="0" indent="0" defTabSz="457200" eaLnBrk="1" fontAlgn="base" latinLnBrk="0" hangingPunct="1">
              <a:lnSpc>
                <a:spcPct val="100000"/>
              </a:lnSpc>
              <a:spcBef>
                <a:spcPct val="0"/>
              </a:spcBef>
              <a:spcAft>
                <a:spcPct val="0"/>
              </a:spcAft>
              <a:buClrTx/>
              <a:buSzTx/>
              <a:buFontTx/>
              <a:buNone/>
              <a:tabLst/>
              <a:defRPr/>
            </a:pPr>
            <a:endParaRPr kumimoji="0" lang="es-MX" sz="1050" b="1" i="0" u="none" strike="noStrike" kern="0" cap="none" spc="0" normalizeH="0" baseline="0" noProof="0" dirty="0" smtClean="0">
              <a:ln>
                <a:noFill/>
              </a:ln>
              <a:solidFill>
                <a:schemeClr val="accent1">
                  <a:lumMod val="50000"/>
                </a:schemeClr>
              </a:solidFill>
              <a:effectLst/>
              <a:uLnTx/>
              <a:uFillTx/>
              <a:latin typeface="Calibri"/>
            </a:endParaRPr>
          </a:p>
          <a:p>
            <a:pPr marL="0" indent="0" defTabSz="457200">
              <a:spcBef>
                <a:spcPct val="0"/>
              </a:spcBef>
              <a:buClrTx/>
              <a:buNone/>
              <a:defRPr/>
            </a:pPr>
            <a:r>
              <a:rPr lang="es-MX" sz="1200" b="1" kern="0" dirty="0" smtClean="0">
                <a:solidFill>
                  <a:schemeClr val="accent1">
                    <a:lumMod val="50000"/>
                  </a:schemeClr>
                </a:solidFill>
                <a:latin typeface="Calibri"/>
              </a:rPr>
              <a:t>Encargada </a:t>
            </a:r>
            <a:r>
              <a:rPr lang="es-MX" sz="1200" b="1" kern="0" dirty="0">
                <a:solidFill>
                  <a:schemeClr val="accent1">
                    <a:lumMod val="50000"/>
                  </a:schemeClr>
                </a:solidFill>
                <a:latin typeface="Calibri"/>
              </a:rPr>
              <a:t>de </a:t>
            </a:r>
            <a:r>
              <a:rPr lang="es-MX" sz="1200" b="1" kern="0" dirty="0" smtClean="0">
                <a:solidFill>
                  <a:schemeClr val="accent1">
                    <a:lumMod val="50000"/>
                  </a:schemeClr>
                </a:solidFill>
                <a:latin typeface="Calibri"/>
              </a:rPr>
              <a:t>Seguimiento y control FONDEF</a:t>
            </a:r>
            <a:r>
              <a:rPr lang="es-CL" sz="1200" b="1" kern="0" dirty="0">
                <a:solidFill>
                  <a:srgbClr val="FF0000"/>
                </a:solidFill>
                <a:latin typeface="Calibri"/>
              </a:rPr>
              <a:t/>
            </a:r>
            <a:br>
              <a:rPr lang="es-CL" sz="1200" b="1" kern="0" dirty="0">
                <a:solidFill>
                  <a:srgbClr val="FF0000"/>
                </a:solidFill>
                <a:latin typeface="Calibri"/>
              </a:rPr>
            </a:br>
            <a:r>
              <a:rPr lang="es-CL" sz="1200" kern="0" dirty="0" smtClean="0">
                <a:solidFill>
                  <a:srgbClr val="0066FF"/>
                </a:solidFill>
                <a:latin typeface="Calibri"/>
              </a:rPr>
              <a:t>Consuelo Bruno</a:t>
            </a:r>
            <a:r>
              <a:rPr lang="es-CL" sz="1200" kern="0" dirty="0">
                <a:solidFill>
                  <a:srgbClr val="0066FF"/>
                </a:solidFill>
                <a:latin typeface="Calibri"/>
              </a:rPr>
              <a:t>				</a:t>
            </a:r>
            <a:r>
              <a:rPr lang="es-MX" sz="1200" kern="0" dirty="0" smtClean="0">
                <a:solidFill>
                  <a:srgbClr val="0066FF"/>
                </a:solidFill>
                <a:latin typeface="Calibri"/>
              </a:rPr>
              <a:t>223654420 </a:t>
            </a:r>
            <a:r>
              <a:rPr lang="es-CL" sz="1200" kern="0" dirty="0">
                <a:solidFill>
                  <a:srgbClr val="0066FF"/>
                </a:solidFill>
                <a:latin typeface="Calibri"/>
              </a:rPr>
              <a:t>	    	 </a:t>
            </a:r>
            <a:r>
              <a:rPr lang="es-CL" sz="1200" kern="0" dirty="0" smtClean="0">
                <a:solidFill>
                  <a:srgbClr val="0066FF"/>
                </a:solidFill>
                <a:latin typeface="Calibri"/>
              </a:rPr>
              <a:t>           </a:t>
            </a:r>
            <a:r>
              <a:rPr lang="es-CL" sz="1200" kern="0" dirty="0" smtClean="0">
                <a:solidFill>
                  <a:srgbClr val="0066FF"/>
                </a:solidFill>
                <a:latin typeface="Calibri"/>
                <a:hlinkClick r:id="rId2"/>
              </a:rPr>
              <a:t>cbruno@conicyt.cl</a:t>
            </a:r>
            <a:endParaRPr lang="es-CL" sz="1200" kern="0" dirty="0" smtClean="0">
              <a:solidFill>
                <a:srgbClr val="0066FF"/>
              </a:solidFill>
              <a:latin typeface="Calibri"/>
            </a:endParaRPr>
          </a:p>
          <a:p>
            <a:pPr marL="0" marR="0" lvl="0" indent="0" defTabSz="457200" eaLnBrk="1" fontAlgn="base" latinLnBrk="0" hangingPunct="1">
              <a:lnSpc>
                <a:spcPct val="100000"/>
              </a:lnSpc>
              <a:spcBef>
                <a:spcPct val="0"/>
              </a:spcBef>
              <a:spcAft>
                <a:spcPct val="0"/>
              </a:spcAft>
              <a:buClrTx/>
              <a:buSzTx/>
              <a:buFontTx/>
              <a:buNone/>
              <a:tabLst/>
              <a:defRPr/>
            </a:pPr>
            <a:endParaRPr kumimoji="0" lang="es-MX" sz="1200" b="1" i="0" u="none" strike="noStrike" kern="0" cap="none" spc="0" normalizeH="0" baseline="0" noProof="0" dirty="0" smtClean="0">
              <a:ln>
                <a:noFill/>
              </a:ln>
              <a:solidFill>
                <a:srgbClr val="0066FF"/>
              </a:solidFill>
              <a:effectLst/>
              <a:uLnTx/>
              <a:uFillTx/>
              <a:latin typeface="Calibri"/>
            </a:endParaRPr>
          </a:p>
          <a:p>
            <a:pPr marL="0" marR="0" lvl="0" indent="0" defTabSz="457200" eaLnBrk="1" fontAlgn="base" latinLnBrk="0" hangingPunct="1">
              <a:lnSpc>
                <a:spcPct val="100000"/>
              </a:lnSpc>
              <a:spcBef>
                <a:spcPct val="0"/>
              </a:spcBef>
              <a:spcAft>
                <a:spcPct val="0"/>
              </a:spcAft>
              <a:buClrTx/>
              <a:buSzTx/>
              <a:buFontTx/>
              <a:buNone/>
              <a:tabLst/>
              <a:defRPr/>
            </a:pPr>
            <a:r>
              <a:rPr kumimoji="0" lang="es-MX" sz="1200" b="1" i="0" u="none" strike="noStrike" kern="0" cap="none" spc="0" normalizeH="0" baseline="0" noProof="0" dirty="0" smtClean="0">
                <a:ln>
                  <a:noFill/>
                </a:ln>
                <a:solidFill>
                  <a:schemeClr val="accent1">
                    <a:lumMod val="50000"/>
                  </a:schemeClr>
                </a:solidFill>
                <a:effectLst/>
                <a:uLnTx/>
                <a:uFillTx/>
                <a:latin typeface="Calibri"/>
              </a:rPr>
              <a:t>Ejecutivos de Proyecto	</a:t>
            </a:r>
          </a:p>
          <a:p>
            <a:pPr marL="0" lvl="0" indent="0" defTabSz="457200">
              <a:spcBef>
                <a:spcPct val="0"/>
              </a:spcBef>
              <a:buClrTx/>
              <a:buNone/>
              <a:defRPr/>
            </a:pPr>
            <a:r>
              <a:rPr lang="es-MX" sz="1200" kern="0" dirty="0" smtClean="0">
                <a:solidFill>
                  <a:srgbClr val="0066FF"/>
                </a:solidFill>
                <a:latin typeface="Calibri"/>
              </a:rPr>
              <a:t>Alfredo </a:t>
            </a:r>
            <a:r>
              <a:rPr lang="es-MX" sz="1200" kern="0" dirty="0">
                <a:solidFill>
                  <a:srgbClr val="0066FF"/>
                </a:solidFill>
                <a:latin typeface="Calibri"/>
              </a:rPr>
              <a:t>Liu 	</a:t>
            </a:r>
            <a:r>
              <a:rPr lang="es-MX" sz="1200" kern="0" dirty="0" smtClean="0">
                <a:solidFill>
                  <a:srgbClr val="0066FF"/>
                </a:solidFill>
                <a:latin typeface="Calibri"/>
              </a:rPr>
              <a:t>				223654549</a:t>
            </a:r>
            <a:r>
              <a:rPr lang="es-MX" sz="1200" kern="0" dirty="0">
                <a:solidFill>
                  <a:srgbClr val="0066FF"/>
                </a:solidFill>
                <a:latin typeface="Calibri"/>
              </a:rPr>
              <a:t>	</a:t>
            </a:r>
            <a:r>
              <a:rPr lang="es-MX" sz="1200" kern="0" dirty="0" smtClean="0">
                <a:solidFill>
                  <a:srgbClr val="0066FF"/>
                </a:solidFill>
                <a:latin typeface="Calibri"/>
              </a:rPr>
              <a:t>		</a:t>
            </a:r>
            <a:r>
              <a:rPr lang="es-MX" sz="1200" kern="0" dirty="0" smtClean="0">
                <a:solidFill>
                  <a:srgbClr val="0066FF"/>
                </a:solidFill>
                <a:latin typeface="Calibri"/>
                <a:hlinkClick r:id="rId3"/>
              </a:rPr>
              <a:t>aliu@conicyt.cl</a:t>
            </a:r>
            <a:endParaRPr lang="es-MX" sz="1200" kern="0" dirty="0" smtClean="0">
              <a:solidFill>
                <a:srgbClr val="0066FF"/>
              </a:solidFill>
              <a:latin typeface="Calibri"/>
            </a:endParaRPr>
          </a:p>
          <a:p>
            <a:pPr marL="0" lvl="0" indent="0" defTabSz="457200">
              <a:spcBef>
                <a:spcPct val="0"/>
              </a:spcBef>
              <a:buClrTx/>
              <a:buNone/>
              <a:defRPr/>
            </a:pPr>
            <a:r>
              <a:rPr lang="es-CL" sz="1200" kern="0" dirty="0">
                <a:solidFill>
                  <a:srgbClr val="0066FF"/>
                </a:solidFill>
                <a:latin typeface="Calibri"/>
              </a:rPr>
              <a:t>Pamela </a:t>
            </a:r>
            <a:r>
              <a:rPr lang="es-CL" sz="1200" kern="0" dirty="0" smtClean="0">
                <a:solidFill>
                  <a:srgbClr val="0066FF"/>
                </a:solidFill>
                <a:latin typeface="Calibri"/>
              </a:rPr>
              <a:t>Reyes					</a:t>
            </a:r>
            <a:r>
              <a:rPr lang="es-MX" sz="1200" kern="0" dirty="0" smtClean="0">
                <a:solidFill>
                  <a:srgbClr val="0066FF"/>
                </a:solidFill>
                <a:latin typeface="Calibri"/>
              </a:rPr>
              <a:t>223654595			</a:t>
            </a:r>
            <a:r>
              <a:rPr lang="es-MX" sz="1200" kern="0" dirty="0" smtClean="0">
                <a:solidFill>
                  <a:srgbClr val="0066FF"/>
                </a:solidFill>
                <a:latin typeface="Calibri"/>
                <a:hlinkClick r:id="rId4"/>
              </a:rPr>
              <a:t>preyes@conicyt.cl</a:t>
            </a:r>
            <a:endParaRPr lang="es-MX" sz="1200" kern="0" dirty="0" smtClean="0">
              <a:solidFill>
                <a:srgbClr val="0066FF"/>
              </a:solidFill>
              <a:latin typeface="Calibri"/>
            </a:endParaRPr>
          </a:p>
          <a:p>
            <a:pPr marL="0" lvl="0" indent="0" defTabSz="457200">
              <a:spcBef>
                <a:spcPct val="0"/>
              </a:spcBef>
              <a:buClrTx/>
              <a:buNone/>
              <a:defRPr/>
            </a:pPr>
            <a:r>
              <a:rPr lang="es-MX" sz="1200" kern="0" dirty="0" smtClean="0">
                <a:solidFill>
                  <a:srgbClr val="0066FF"/>
                </a:solidFill>
                <a:latin typeface="Calibri"/>
              </a:rPr>
              <a:t>Pedro </a:t>
            </a:r>
            <a:r>
              <a:rPr lang="es-MX" sz="1200" kern="0" dirty="0">
                <a:solidFill>
                  <a:srgbClr val="0066FF"/>
                </a:solidFill>
                <a:latin typeface="Calibri"/>
              </a:rPr>
              <a:t>Cotal 	</a:t>
            </a:r>
            <a:r>
              <a:rPr lang="es-MX" sz="1200" kern="0" dirty="0" smtClean="0">
                <a:solidFill>
                  <a:srgbClr val="0066FF"/>
                </a:solidFill>
                <a:latin typeface="Calibri"/>
              </a:rPr>
              <a:t>				223632614</a:t>
            </a:r>
            <a:r>
              <a:rPr lang="es-MX" sz="1200" kern="0" dirty="0">
                <a:solidFill>
                  <a:srgbClr val="0066FF"/>
                </a:solidFill>
                <a:latin typeface="Calibri"/>
              </a:rPr>
              <a:t>	</a:t>
            </a:r>
            <a:r>
              <a:rPr lang="es-MX" sz="1200" kern="0" dirty="0" smtClean="0">
                <a:solidFill>
                  <a:srgbClr val="0066FF"/>
                </a:solidFill>
                <a:latin typeface="Calibri"/>
              </a:rPr>
              <a:t>		</a:t>
            </a:r>
            <a:r>
              <a:rPr lang="es-MX" sz="1200" kern="0" dirty="0" smtClean="0">
                <a:solidFill>
                  <a:srgbClr val="0066FF"/>
                </a:solidFill>
                <a:latin typeface="Calibri"/>
                <a:hlinkClick r:id="rId5"/>
              </a:rPr>
              <a:t>pcotal@conicyt.cl</a:t>
            </a:r>
            <a:endParaRPr lang="es-MX" sz="1200" kern="0" dirty="0" smtClean="0">
              <a:solidFill>
                <a:srgbClr val="0066FF"/>
              </a:solidFill>
              <a:latin typeface="Calibri"/>
            </a:endParaRPr>
          </a:p>
          <a:p>
            <a:pPr marL="0" lvl="0" indent="0" defTabSz="457200">
              <a:spcBef>
                <a:spcPct val="0"/>
              </a:spcBef>
              <a:buClrTx/>
              <a:buNone/>
              <a:defRPr/>
            </a:pPr>
            <a:r>
              <a:rPr lang="es-MX" sz="1200" kern="0" dirty="0" smtClean="0">
                <a:solidFill>
                  <a:srgbClr val="0066FF"/>
                </a:solidFill>
                <a:latin typeface="Calibri"/>
              </a:rPr>
              <a:t>Cristian </a:t>
            </a:r>
            <a:r>
              <a:rPr lang="es-MX" sz="1200" kern="0" dirty="0">
                <a:solidFill>
                  <a:srgbClr val="0066FF"/>
                </a:solidFill>
                <a:latin typeface="Calibri"/>
              </a:rPr>
              <a:t>Lagos </a:t>
            </a:r>
            <a:r>
              <a:rPr lang="es-MX" sz="1200" kern="0" dirty="0" smtClean="0">
                <a:solidFill>
                  <a:srgbClr val="0066FF"/>
                </a:solidFill>
                <a:latin typeface="Calibri"/>
              </a:rPr>
              <a:t>				</a:t>
            </a:r>
            <a:r>
              <a:rPr lang="es-MX" sz="1200" kern="0" dirty="0">
                <a:solidFill>
                  <a:srgbClr val="0066FF"/>
                </a:solidFill>
                <a:latin typeface="Calibri"/>
              </a:rPr>
              <a:t>	223654560	</a:t>
            </a:r>
            <a:r>
              <a:rPr lang="es-MX" sz="1200" kern="0" dirty="0" smtClean="0">
                <a:solidFill>
                  <a:srgbClr val="0066FF"/>
                </a:solidFill>
                <a:latin typeface="Calibri"/>
              </a:rPr>
              <a:t>		</a:t>
            </a:r>
            <a:r>
              <a:rPr lang="es-MX" sz="1200" kern="0" dirty="0" smtClean="0">
                <a:solidFill>
                  <a:srgbClr val="0066FF"/>
                </a:solidFill>
                <a:latin typeface="Calibri"/>
                <a:hlinkClick r:id="rId6"/>
              </a:rPr>
              <a:t>clagos@conicyt.cl</a:t>
            </a:r>
            <a:endParaRPr lang="es-MX" sz="1200" kern="0" dirty="0" smtClean="0">
              <a:solidFill>
                <a:srgbClr val="0066FF"/>
              </a:solidFill>
              <a:latin typeface="Calibri"/>
            </a:endParaRPr>
          </a:p>
          <a:p>
            <a:pPr marL="0" lvl="0" indent="0" defTabSz="457200">
              <a:spcBef>
                <a:spcPct val="0"/>
              </a:spcBef>
              <a:buClrTx/>
              <a:buNone/>
              <a:defRPr/>
            </a:pPr>
            <a:r>
              <a:rPr lang="es-MX" sz="1200" kern="0" dirty="0" smtClean="0">
                <a:solidFill>
                  <a:srgbClr val="0066FF"/>
                </a:solidFill>
                <a:latin typeface="Calibri"/>
              </a:rPr>
              <a:t>Francisco </a:t>
            </a:r>
            <a:r>
              <a:rPr lang="es-MX" sz="1200" kern="0" dirty="0">
                <a:solidFill>
                  <a:srgbClr val="0066FF"/>
                </a:solidFill>
                <a:latin typeface="Calibri"/>
              </a:rPr>
              <a:t>Vargas </a:t>
            </a:r>
            <a:r>
              <a:rPr lang="es-MX" sz="1200" kern="0" dirty="0" smtClean="0">
                <a:solidFill>
                  <a:srgbClr val="0066FF"/>
                </a:solidFill>
                <a:latin typeface="Calibri"/>
              </a:rPr>
              <a:t>			</a:t>
            </a:r>
            <a:r>
              <a:rPr lang="es-MX" sz="1200" kern="0" dirty="0">
                <a:solidFill>
                  <a:srgbClr val="0066FF"/>
                </a:solidFill>
                <a:latin typeface="Calibri"/>
              </a:rPr>
              <a:t>	223654606	</a:t>
            </a:r>
            <a:r>
              <a:rPr lang="es-MX" sz="1200" kern="0" dirty="0" smtClean="0">
                <a:solidFill>
                  <a:srgbClr val="0066FF"/>
                </a:solidFill>
                <a:latin typeface="Calibri"/>
              </a:rPr>
              <a:t>		</a:t>
            </a:r>
            <a:r>
              <a:rPr lang="es-MX" sz="1200" kern="0" dirty="0" smtClean="0">
                <a:solidFill>
                  <a:srgbClr val="0066FF"/>
                </a:solidFill>
                <a:latin typeface="Calibri"/>
                <a:hlinkClick r:id="rId7"/>
              </a:rPr>
              <a:t>fvargasb@conicyt.cl</a:t>
            </a:r>
            <a:endParaRPr lang="es-MX" sz="1200" kern="0" dirty="0" smtClean="0">
              <a:solidFill>
                <a:srgbClr val="0066FF"/>
              </a:solidFill>
              <a:latin typeface="Calibri"/>
            </a:endParaRPr>
          </a:p>
          <a:p>
            <a:pPr marL="0" lvl="0" indent="0" defTabSz="457200">
              <a:spcBef>
                <a:spcPct val="0"/>
              </a:spcBef>
              <a:buClrTx/>
              <a:buNone/>
              <a:defRPr/>
            </a:pPr>
            <a:r>
              <a:rPr lang="es-MX" sz="1200" kern="0" dirty="0" smtClean="0">
                <a:solidFill>
                  <a:srgbClr val="0066FF"/>
                </a:solidFill>
                <a:latin typeface="Calibri"/>
              </a:rPr>
              <a:t>Danisa </a:t>
            </a:r>
            <a:r>
              <a:rPr lang="es-MX" sz="1200" kern="0" dirty="0">
                <a:solidFill>
                  <a:srgbClr val="0066FF"/>
                </a:solidFill>
                <a:latin typeface="Calibri"/>
              </a:rPr>
              <a:t>Chelén 	</a:t>
            </a:r>
            <a:r>
              <a:rPr lang="es-MX" sz="1200" kern="0" dirty="0" smtClean="0">
                <a:solidFill>
                  <a:srgbClr val="0066FF"/>
                </a:solidFill>
                <a:latin typeface="Calibri"/>
              </a:rPr>
              <a:t>				223654546</a:t>
            </a:r>
            <a:r>
              <a:rPr lang="es-MX" sz="1200" kern="0" dirty="0">
                <a:solidFill>
                  <a:srgbClr val="0066FF"/>
                </a:solidFill>
                <a:latin typeface="Calibri"/>
              </a:rPr>
              <a:t>	</a:t>
            </a:r>
            <a:r>
              <a:rPr lang="es-MX" sz="1200" kern="0" dirty="0" smtClean="0">
                <a:solidFill>
                  <a:srgbClr val="0066FF"/>
                </a:solidFill>
                <a:latin typeface="Calibri"/>
              </a:rPr>
              <a:t>		</a:t>
            </a:r>
            <a:r>
              <a:rPr lang="es-MX" sz="1200" kern="0" dirty="0" smtClean="0">
                <a:solidFill>
                  <a:srgbClr val="0066FF"/>
                </a:solidFill>
                <a:latin typeface="Calibri"/>
                <a:hlinkClick r:id="rId8"/>
              </a:rPr>
              <a:t>dchelen@conicyt.cl</a:t>
            </a:r>
            <a:endParaRPr lang="es-MX" sz="1200" kern="0" dirty="0" smtClean="0">
              <a:solidFill>
                <a:srgbClr val="0066FF"/>
              </a:solidFill>
              <a:latin typeface="Calibri"/>
            </a:endParaRPr>
          </a:p>
          <a:p>
            <a:pPr marL="0" lvl="0" indent="0" defTabSz="457200">
              <a:spcBef>
                <a:spcPct val="0"/>
              </a:spcBef>
              <a:buClrTx/>
              <a:buNone/>
              <a:defRPr/>
            </a:pPr>
            <a:r>
              <a:rPr lang="es-MX" sz="1200" kern="0" dirty="0" smtClean="0">
                <a:solidFill>
                  <a:srgbClr val="0066FF"/>
                </a:solidFill>
                <a:latin typeface="Calibri"/>
              </a:rPr>
              <a:t>Romina </a:t>
            </a:r>
            <a:r>
              <a:rPr lang="es-MX" sz="1200" kern="0" dirty="0">
                <a:solidFill>
                  <a:srgbClr val="0066FF"/>
                </a:solidFill>
                <a:latin typeface="Calibri"/>
              </a:rPr>
              <a:t>Cataldo 	</a:t>
            </a:r>
            <a:r>
              <a:rPr lang="es-MX" sz="1200" kern="0" dirty="0" smtClean="0">
                <a:solidFill>
                  <a:srgbClr val="0066FF"/>
                </a:solidFill>
                <a:latin typeface="Calibri"/>
              </a:rPr>
              <a:t>			223654550		</a:t>
            </a:r>
            <a:r>
              <a:rPr lang="es-MX" sz="1200" kern="0" dirty="0">
                <a:solidFill>
                  <a:srgbClr val="0066FF"/>
                </a:solidFill>
                <a:latin typeface="Calibri"/>
              </a:rPr>
              <a:t>	</a:t>
            </a:r>
            <a:r>
              <a:rPr lang="es-MX" sz="1200" kern="0" dirty="0" smtClean="0">
                <a:solidFill>
                  <a:srgbClr val="0066FF"/>
                </a:solidFill>
                <a:latin typeface="Calibri"/>
                <a:hlinkClick r:id="rId9"/>
              </a:rPr>
              <a:t>rcataldo@conicyt.cl</a:t>
            </a:r>
            <a:endParaRPr lang="es-MX" sz="1200" kern="0" dirty="0" smtClean="0">
              <a:solidFill>
                <a:srgbClr val="0066FF"/>
              </a:solidFill>
              <a:latin typeface="Calibri"/>
            </a:endParaRPr>
          </a:p>
          <a:p>
            <a:pPr marL="0" lvl="0" indent="0" defTabSz="457200">
              <a:spcBef>
                <a:spcPct val="0"/>
              </a:spcBef>
              <a:buClrTx/>
              <a:buNone/>
              <a:defRPr/>
            </a:pPr>
            <a:r>
              <a:rPr lang="es-MX" sz="1200" kern="0" dirty="0" smtClean="0">
                <a:solidFill>
                  <a:srgbClr val="0066FF"/>
                </a:solidFill>
                <a:latin typeface="Calibri"/>
              </a:rPr>
              <a:t>Andrea </a:t>
            </a:r>
            <a:r>
              <a:rPr lang="es-MX" sz="1200" kern="0" dirty="0">
                <a:solidFill>
                  <a:srgbClr val="0066FF"/>
                </a:solidFill>
                <a:latin typeface="Calibri"/>
              </a:rPr>
              <a:t>Hinojosa 	</a:t>
            </a:r>
            <a:r>
              <a:rPr lang="es-MX" sz="1200" kern="0" dirty="0" smtClean="0">
                <a:solidFill>
                  <a:srgbClr val="0066FF"/>
                </a:solidFill>
                <a:latin typeface="Calibri"/>
              </a:rPr>
              <a:t>			223632615</a:t>
            </a:r>
            <a:r>
              <a:rPr lang="es-MX" sz="1200" kern="0" dirty="0">
                <a:solidFill>
                  <a:srgbClr val="0066FF"/>
                </a:solidFill>
                <a:latin typeface="Calibri"/>
              </a:rPr>
              <a:t>	</a:t>
            </a:r>
            <a:r>
              <a:rPr lang="es-MX" sz="1200" kern="0" dirty="0" smtClean="0">
                <a:solidFill>
                  <a:srgbClr val="0066FF"/>
                </a:solidFill>
                <a:latin typeface="Calibri"/>
              </a:rPr>
              <a:t>		</a:t>
            </a:r>
            <a:r>
              <a:rPr lang="es-MX" sz="1200" kern="0" dirty="0" smtClean="0">
                <a:solidFill>
                  <a:srgbClr val="0066FF"/>
                </a:solidFill>
                <a:latin typeface="Calibri"/>
                <a:hlinkClick r:id="rId10"/>
              </a:rPr>
              <a:t>ahinojosa@conicyt.cl</a:t>
            </a:r>
            <a:endParaRPr lang="es-MX" sz="1200" kern="0" dirty="0" smtClean="0">
              <a:solidFill>
                <a:srgbClr val="0066FF"/>
              </a:solidFill>
              <a:latin typeface="Calibri"/>
            </a:endParaRPr>
          </a:p>
          <a:p>
            <a:pPr marL="0" lvl="0" indent="0" defTabSz="457200">
              <a:spcBef>
                <a:spcPct val="0"/>
              </a:spcBef>
              <a:buClrTx/>
              <a:buNone/>
              <a:defRPr/>
            </a:pPr>
            <a:r>
              <a:rPr lang="es-MX" sz="1200" kern="0" dirty="0" smtClean="0">
                <a:solidFill>
                  <a:srgbClr val="0066FF"/>
                </a:solidFill>
                <a:latin typeface="Calibri"/>
              </a:rPr>
              <a:t>David </a:t>
            </a:r>
            <a:r>
              <a:rPr lang="es-MX" sz="1200" kern="0" dirty="0">
                <a:solidFill>
                  <a:srgbClr val="0066FF"/>
                </a:solidFill>
                <a:latin typeface="Calibri"/>
              </a:rPr>
              <a:t>Cerna 	</a:t>
            </a:r>
            <a:r>
              <a:rPr lang="es-MX" sz="1200" kern="0" dirty="0" smtClean="0">
                <a:solidFill>
                  <a:srgbClr val="0066FF"/>
                </a:solidFill>
                <a:latin typeface="Calibri"/>
              </a:rPr>
              <a:t>				223654588</a:t>
            </a:r>
            <a:r>
              <a:rPr lang="es-MX" sz="1200" kern="0" dirty="0">
                <a:solidFill>
                  <a:srgbClr val="0066FF"/>
                </a:solidFill>
                <a:latin typeface="Calibri"/>
              </a:rPr>
              <a:t>	</a:t>
            </a:r>
            <a:r>
              <a:rPr lang="es-MX" sz="1200" kern="0" dirty="0" smtClean="0">
                <a:solidFill>
                  <a:srgbClr val="0066FF"/>
                </a:solidFill>
                <a:latin typeface="Calibri"/>
              </a:rPr>
              <a:t>		</a:t>
            </a:r>
            <a:r>
              <a:rPr lang="es-MX" sz="1200" kern="0" dirty="0" smtClean="0">
                <a:solidFill>
                  <a:srgbClr val="0066FF"/>
                </a:solidFill>
                <a:latin typeface="Calibri"/>
                <a:hlinkClick r:id="rId11"/>
              </a:rPr>
              <a:t>dcerna@conicyt.cl</a:t>
            </a:r>
            <a:endParaRPr lang="es-MX" sz="1200" kern="0" dirty="0" smtClean="0">
              <a:solidFill>
                <a:srgbClr val="0066FF"/>
              </a:solidFill>
              <a:latin typeface="Calibri"/>
            </a:endParaRPr>
          </a:p>
          <a:p>
            <a:pPr marL="0" lvl="0" indent="0" defTabSz="457200">
              <a:spcBef>
                <a:spcPct val="0"/>
              </a:spcBef>
              <a:buClrTx/>
              <a:buNone/>
              <a:defRPr/>
            </a:pPr>
            <a:r>
              <a:rPr lang="es-MX" sz="1200" kern="0" dirty="0" smtClean="0">
                <a:solidFill>
                  <a:srgbClr val="0066FF"/>
                </a:solidFill>
                <a:latin typeface="Calibri"/>
              </a:rPr>
              <a:t>Eric </a:t>
            </a:r>
            <a:r>
              <a:rPr lang="es-MX" sz="1200" kern="0" dirty="0">
                <a:solidFill>
                  <a:srgbClr val="0066FF"/>
                </a:solidFill>
                <a:latin typeface="Calibri"/>
              </a:rPr>
              <a:t>Pareja </a:t>
            </a:r>
            <a:r>
              <a:rPr lang="es-MX" sz="1200" kern="0" dirty="0" smtClean="0">
                <a:solidFill>
                  <a:srgbClr val="0066FF"/>
                </a:solidFill>
                <a:latin typeface="Calibri"/>
              </a:rPr>
              <a:t>				</a:t>
            </a:r>
            <a:r>
              <a:rPr lang="es-MX" sz="1200" kern="0" dirty="0">
                <a:solidFill>
                  <a:srgbClr val="0066FF"/>
                </a:solidFill>
                <a:latin typeface="Calibri"/>
              </a:rPr>
              <a:t>	223654541	</a:t>
            </a:r>
            <a:r>
              <a:rPr lang="es-MX" sz="1200" kern="0" dirty="0" smtClean="0">
                <a:solidFill>
                  <a:srgbClr val="0066FF"/>
                </a:solidFill>
                <a:latin typeface="Calibri"/>
              </a:rPr>
              <a:t>		</a:t>
            </a:r>
            <a:r>
              <a:rPr lang="es-MX" sz="1200" kern="0" dirty="0" smtClean="0">
                <a:solidFill>
                  <a:srgbClr val="0066FF"/>
                </a:solidFill>
                <a:latin typeface="Calibri"/>
                <a:hlinkClick r:id="rId12"/>
              </a:rPr>
              <a:t>epareja@conicyt.cl</a:t>
            </a:r>
            <a:endParaRPr lang="es-MX" sz="1200" kern="0" dirty="0" smtClean="0">
              <a:solidFill>
                <a:srgbClr val="0066FF"/>
              </a:solidFill>
              <a:latin typeface="Calibri"/>
            </a:endParaRPr>
          </a:p>
          <a:p>
            <a:pPr marL="0" indent="0" defTabSz="457200">
              <a:spcBef>
                <a:spcPct val="0"/>
              </a:spcBef>
              <a:buClrTx/>
              <a:buNone/>
              <a:defRPr/>
            </a:pPr>
            <a:r>
              <a:rPr lang="es-MX" sz="1200" kern="0" dirty="0" smtClean="0">
                <a:solidFill>
                  <a:srgbClr val="0066FF"/>
                </a:solidFill>
                <a:latin typeface="Calibri"/>
              </a:rPr>
              <a:t>Patricia Barria</a:t>
            </a:r>
            <a:r>
              <a:rPr lang="es-MX" sz="1200" kern="0" dirty="0">
                <a:solidFill>
                  <a:srgbClr val="0066FF"/>
                </a:solidFill>
                <a:latin typeface="Calibri"/>
              </a:rPr>
              <a:t>	</a:t>
            </a:r>
            <a:r>
              <a:rPr lang="es-MX" sz="1200" kern="0" dirty="0" smtClean="0">
                <a:solidFill>
                  <a:srgbClr val="0066FF"/>
                </a:solidFill>
                <a:latin typeface="Calibri"/>
              </a:rPr>
              <a:t>				223654551</a:t>
            </a:r>
            <a:r>
              <a:rPr lang="es-MX" sz="1200" kern="0" dirty="0">
                <a:solidFill>
                  <a:srgbClr val="0066FF"/>
                </a:solidFill>
                <a:latin typeface="Calibri"/>
              </a:rPr>
              <a:t>	</a:t>
            </a:r>
            <a:r>
              <a:rPr lang="es-MX" sz="1200" kern="0" dirty="0" smtClean="0">
                <a:solidFill>
                  <a:srgbClr val="0066FF"/>
                </a:solidFill>
                <a:latin typeface="Calibri"/>
              </a:rPr>
              <a:t>	             </a:t>
            </a:r>
            <a:r>
              <a:rPr lang="es-MX" sz="1200" kern="0" dirty="0" smtClean="0">
                <a:solidFill>
                  <a:srgbClr val="0066FF"/>
                </a:solidFill>
                <a:latin typeface="Calibri"/>
                <a:hlinkClick r:id="rId13"/>
              </a:rPr>
              <a:t>pbarria@conicyt.cl</a:t>
            </a:r>
            <a:endParaRPr lang="es-MX" sz="1200" kern="0" dirty="0" smtClean="0">
              <a:solidFill>
                <a:srgbClr val="0066FF"/>
              </a:solidFill>
              <a:latin typeface="Calibri"/>
            </a:endParaRPr>
          </a:p>
          <a:p>
            <a:pPr marL="0" marR="0" lvl="0" indent="0" defTabSz="457200" eaLnBrk="1" fontAlgn="base" latinLnBrk="0" hangingPunct="1">
              <a:lnSpc>
                <a:spcPct val="100000"/>
              </a:lnSpc>
              <a:spcBef>
                <a:spcPct val="0"/>
              </a:spcBef>
              <a:spcAft>
                <a:spcPct val="0"/>
              </a:spcAft>
              <a:buClrTx/>
              <a:buSzTx/>
              <a:buFontTx/>
              <a:buNone/>
              <a:tabLst/>
              <a:defRPr/>
            </a:pPr>
            <a:r>
              <a:rPr lang="es-MX" sz="1200" kern="0" dirty="0" smtClean="0">
                <a:solidFill>
                  <a:srgbClr val="0066FF"/>
                </a:solidFill>
                <a:latin typeface="Calibri"/>
              </a:rPr>
              <a:t>Valeska González				223654582			</a:t>
            </a:r>
            <a:r>
              <a:rPr lang="es-MX" sz="1200" kern="0" dirty="0" smtClean="0">
                <a:solidFill>
                  <a:srgbClr val="0066FF"/>
                </a:solidFill>
                <a:latin typeface="Calibri"/>
                <a:hlinkClick r:id="rId14"/>
              </a:rPr>
              <a:t>vgonzalezg@conicyt.cl</a:t>
            </a:r>
            <a:endParaRPr lang="es-MX" sz="1200" kern="0" dirty="0" smtClean="0">
              <a:solidFill>
                <a:srgbClr val="0066FF"/>
              </a:solidFill>
              <a:latin typeface="Calibri"/>
            </a:endParaRPr>
          </a:p>
          <a:p>
            <a:pPr marL="0" marR="0" lvl="0" indent="0" defTabSz="457200" eaLnBrk="1" fontAlgn="base" latinLnBrk="0" hangingPunct="1">
              <a:lnSpc>
                <a:spcPct val="100000"/>
              </a:lnSpc>
              <a:spcBef>
                <a:spcPct val="0"/>
              </a:spcBef>
              <a:spcAft>
                <a:spcPct val="0"/>
              </a:spcAft>
              <a:buClrTx/>
              <a:buSzTx/>
              <a:buFontTx/>
              <a:buNone/>
              <a:tabLst/>
              <a:defRPr/>
            </a:pPr>
            <a:endParaRPr lang="es-MX" sz="1200" b="1" kern="0" dirty="0">
              <a:solidFill>
                <a:schemeClr val="accent1">
                  <a:lumMod val="50000"/>
                </a:schemeClr>
              </a:solidFill>
              <a:latin typeface="Calibri"/>
            </a:endParaRPr>
          </a:p>
          <a:p>
            <a:pPr marL="0" marR="0" lvl="0" indent="0" defTabSz="457200" eaLnBrk="1" fontAlgn="base" latinLnBrk="0" hangingPunct="1">
              <a:lnSpc>
                <a:spcPct val="100000"/>
              </a:lnSpc>
              <a:spcBef>
                <a:spcPct val="0"/>
              </a:spcBef>
              <a:spcAft>
                <a:spcPct val="0"/>
              </a:spcAft>
              <a:buClrTx/>
              <a:buSzTx/>
              <a:buFontTx/>
              <a:buNone/>
              <a:tabLst/>
              <a:defRPr/>
            </a:pPr>
            <a:endParaRPr kumimoji="0" lang="es-CL" sz="1200" b="0" i="0" u="none" strike="noStrike" kern="0" cap="none" spc="0" normalizeH="0" baseline="0" noProof="0" dirty="0">
              <a:ln>
                <a:noFill/>
              </a:ln>
              <a:solidFill>
                <a:schemeClr val="accent1">
                  <a:lumMod val="75000"/>
                </a:schemeClr>
              </a:solidFill>
              <a:effectLst/>
              <a:uLnTx/>
              <a:uFillTx/>
              <a:latin typeface="Calibri"/>
            </a:endParaRPr>
          </a:p>
          <a:p>
            <a:pPr marL="0" marR="0" lvl="0" indent="0" defTabSz="457200" eaLnBrk="1" fontAlgn="base" latinLnBrk="0" hangingPunct="1">
              <a:lnSpc>
                <a:spcPct val="100000"/>
              </a:lnSpc>
              <a:spcBef>
                <a:spcPct val="0"/>
              </a:spcBef>
              <a:spcAft>
                <a:spcPct val="0"/>
              </a:spcAft>
              <a:buClrTx/>
              <a:buSzTx/>
              <a:buFontTx/>
              <a:buNone/>
              <a:tabLst/>
              <a:defRPr/>
            </a:pPr>
            <a:r>
              <a:rPr lang="es-CL" sz="1200" b="1" kern="0" dirty="0" smtClean="0">
                <a:solidFill>
                  <a:schemeClr val="accent1">
                    <a:lumMod val="50000"/>
                  </a:schemeClr>
                </a:solidFill>
                <a:latin typeface="Calibri"/>
              </a:rPr>
              <a:t>Secretaria Seguimiento y Control </a:t>
            </a:r>
            <a:r>
              <a:rPr lang="es-CL" sz="1200" b="1" kern="0" dirty="0">
                <a:solidFill>
                  <a:schemeClr val="accent1">
                    <a:lumMod val="50000"/>
                  </a:schemeClr>
                </a:solidFill>
                <a:latin typeface="Calibri"/>
              </a:rPr>
              <a:t>FONDEF</a:t>
            </a:r>
          </a:p>
          <a:p>
            <a:pPr marL="0" lvl="0" indent="0" defTabSz="457200">
              <a:spcBef>
                <a:spcPct val="0"/>
              </a:spcBef>
              <a:buClrTx/>
              <a:buNone/>
              <a:defRPr/>
            </a:pPr>
            <a:r>
              <a:rPr lang="es-CL" sz="1200" kern="0" dirty="0" smtClean="0">
                <a:solidFill>
                  <a:srgbClr val="0066FF"/>
                </a:solidFill>
                <a:latin typeface="Calibri"/>
              </a:rPr>
              <a:t>Alejandra Gajardo 				223654544			</a:t>
            </a:r>
            <a:r>
              <a:rPr lang="es-CL" sz="1200" kern="0" dirty="0">
                <a:solidFill>
                  <a:srgbClr val="0066FF"/>
                </a:solidFill>
                <a:latin typeface="Calibri"/>
              </a:rPr>
              <a:t> </a:t>
            </a:r>
            <a:r>
              <a:rPr lang="es-CL" sz="1200" kern="0" dirty="0" smtClean="0">
                <a:solidFill>
                  <a:srgbClr val="0066FF"/>
                </a:solidFill>
                <a:latin typeface="Calibri"/>
                <a:hlinkClick r:id="rId15"/>
              </a:rPr>
              <a:t>agajardo@conicyt.cl</a:t>
            </a:r>
            <a:endParaRPr lang="es-CL" sz="1200" kern="0" dirty="0" smtClean="0">
              <a:solidFill>
                <a:srgbClr val="0066FF"/>
              </a:solidFill>
              <a:latin typeface="Calibri"/>
            </a:endParaRPr>
          </a:p>
        </p:txBody>
      </p:sp>
    </p:spTree>
    <p:extLst>
      <p:ext uri="{BB962C8B-B14F-4D97-AF65-F5344CB8AC3E}">
        <p14:creationId xmlns:p14="http://schemas.microsoft.com/office/powerpoint/2010/main" val="18900010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sz="quarter" idx="12"/>
          </p:nvPr>
        </p:nvSpPr>
        <p:spPr>
          <a:xfrm>
            <a:off x="406400" y="359953"/>
            <a:ext cx="8331200" cy="560685"/>
          </a:xfrm>
        </p:spPr>
        <p:txBody>
          <a:bodyPr/>
          <a:lstStyle/>
          <a:p>
            <a:r>
              <a:rPr lang="es-CL" dirty="0"/>
              <a:t>Tipo de resultados</a:t>
            </a:r>
          </a:p>
          <a:p>
            <a:endParaRPr lang="es-CL" dirty="0"/>
          </a:p>
        </p:txBody>
      </p:sp>
      <p:pic>
        <p:nvPicPr>
          <p:cNvPr id="7" name="Imagen 6"/>
          <p:cNvPicPr>
            <a:picLocks noChangeAspect="1"/>
          </p:cNvPicPr>
          <p:nvPr/>
        </p:nvPicPr>
        <p:blipFill>
          <a:blip r:embed="rId2"/>
          <a:stretch>
            <a:fillRect/>
          </a:stretch>
        </p:blipFill>
        <p:spPr>
          <a:xfrm>
            <a:off x="7115695" y="742767"/>
            <a:ext cx="1793972" cy="4206605"/>
          </a:xfrm>
          <a:prstGeom prst="rect">
            <a:avLst/>
          </a:prstGeom>
        </p:spPr>
      </p:pic>
      <p:graphicFrame>
        <p:nvGraphicFramePr>
          <p:cNvPr id="8" name="9 Marcador de contenido"/>
          <p:cNvGraphicFramePr>
            <a:graphicFrameLocks noGrp="1"/>
          </p:cNvGraphicFramePr>
          <p:nvPr>
            <p:ph idx="1"/>
            <p:extLst>
              <p:ext uri="{D42A27DB-BD31-4B8C-83A1-F6EECF244321}">
                <p14:modId xmlns:p14="http://schemas.microsoft.com/office/powerpoint/2010/main" val="128415103"/>
              </p:ext>
            </p:extLst>
          </p:nvPr>
        </p:nvGraphicFramePr>
        <p:xfrm>
          <a:off x="116109" y="747773"/>
          <a:ext cx="6941396" cy="42259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656471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8"/>
          </p:nvPr>
        </p:nvSpPr>
        <p:spPr>
          <a:xfrm>
            <a:off x="3388360" y="2850053"/>
            <a:ext cx="5257799" cy="1796761"/>
          </a:xfrm>
        </p:spPr>
        <p:txBody>
          <a:bodyPr>
            <a:normAutofit/>
          </a:bodyPr>
          <a:lstStyle/>
          <a:p>
            <a:pPr algn="just"/>
            <a:endParaRPr lang="es-CL" dirty="0"/>
          </a:p>
          <a:p>
            <a:pPr algn="just"/>
            <a:r>
              <a:rPr lang="es-CL" sz="1600" dirty="0" smtClean="0"/>
              <a:t>Corresponde </a:t>
            </a:r>
            <a:r>
              <a:rPr lang="es-CL" sz="1600" dirty="0"/>
              <a:t>a aquellos productos, procesos, servicios, tecnología o gestión organizativa que desarrollará el proyecto, para los cuáles existen organizaciones o personas dispuestas a invertir y/o pagar por poseerlos o usarlos.</a:t>
            </a:r>
          </a:p>
          <a:p>
            <a:endParaRPr lang="en-US" sz="1300" dirty="0"/>
          </a:p>
        </p:txBody>
      </p:sp>
      <p:sp>
        <p:nvSpPr>
          <p:cNvPr id="5" name="Content Placeholder 4"/>
          <p:cNvSpPr>
            <a:spLocks noGrp="1"/>
          </p:cNvSpPr>
          <p:nvPr>
            <p:ph sz="quarter" idx="12"/>
          </p:nvPr>
        </p:nvSpPr>
        <p:spPr>
          <a:xfrm>
            <a:off x="3388360" y="1523308"/>
            <a:ext cx="5257800" cy="742950"/>
          </a:xfrm>
        </p:spPr>
        <p:txBody>
          <a:bodyPr/>
          <a:lstStyle/>
          <a:p>
            <a:pPr algn="ctr"/>
            <a:r>
              <a:rPr lang="en-US" sz="2000" dirty="0" err="1"/>
              <a:t>Resultados</a:t>
            </a:r>
            <a:r>
              <a:rPr lang="en-US" dirty="0"/>
              <a:t> </a:t>
            </a:r>
            <a:r>
              <a:rPr lang="en-US" sz="2000" dirty="0"/>
              <a:t>de </a:t>
            </a:r>
            <a:r>
              <a:rPr lang="en-US" sz="2000" dirty="0" err="1"/>
              <a:t>Producción</a:t>
            </a:r>
            <a:endParaRPr lang="en-US" sz="2000" dirty="0"/>
          </a:p>
          <a:p>
            <a:endParaRPr lang="en-US" dirty="0"/>
          </a:p>
        </p:txBody>
      </p:sp>
      <p:sp>
        <p:nvSpPr>
          <p:cNvPr id="6" name="Content Placeholder 5"/>
          <p:cNvSpPr>
            <a:spLocks noGrp="1"/>
          </p:cNvSpPr>
          <p:nvPr>
            <p:ph sz="quarter" idx="13"/>
          </p:nvPr>
        </p:nvSpPr>
        <p:spPr>
          <a:xfrm>
            <a:off x="3388360" y="2444633"/>
            <a:ext cx="5257800" cy="542925"/>
          </a:xfrm>
        </p:spPr>
        <p:txBody>
          <a:bodyPr/>
          <a:lstStyle/>
          <a:p>
            <a:r>
              <a:rPr lang="en-US" sz="1800" dirty="0" err="1" smtClean="0"/>
              <a:t>Definición</a:t>
            </a:r>
            <a:endParaRPr lang="en-US" dirty="0"/>
          </a:p>
        </p:txBody>
      </p:sp>
    </p:spTree>
    <p:extLst>
      <p:ext uri="{BB962C8B-B14F-4D97-AF65-F5344CB8AC3E}">
        <p14:creationId xmlns:p14="http://schemas.microsoft.com/office/powerpoint/2010/main" val="20843229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sz="quarter" idx="12"/>
          </p:nvPr>
        </p:nvSpPr>
        <p:spPr>
          <a:xfrm>
            <a:off x="406400" y="193586"/>
            <a:ext cx="8331200" cy="438182"/>
          </a:xfrm>
        </p:spPr>
        <p:txBody>
          <a:bodyPr/>
          <a:lstStyle/>
          <a:p>
            <a:r>
              <a:rPr lang="es-CL" sz="2000" dirty="0" smtClean="0"/>
              <a:t>Resultados de Producción</a:t>
            </a:r>
            <a:endParaRPr lang="es-CL" sz="2000"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1991725367"/>
              </p:ext>
            </p:extLst>
          </p:nvPr>
        </p:nvGraphicFramePr>
        <p:xfrm>
          <a:off x="457200" y="1124315"/>
          <a:ext cx="8229600" cy="2739361"/>
        </p:xfrm>
        <a:graphic>
          <a:graphicData uri="http://schemas.openxmlformats.org/drawingml/2006/table">
            <a:tbl>
              <a:tblPr firstRow="1" bandRow="1">
                <a:tableStyleId>{21E4AEA4-8DFA-4A89-87EB-49C32662AFE0}</a:tableStyleId>
              </a:tblPr>
              <a:tblGrid>
                <a:gridCol w="4114800"/>
                <a:gridCol w="4114800"/>
              </a:tblGrid>
              <a:tr h="736290">
                <a:tc>
                  <a:txBody>
                    <a:bodyPr/>
                    <a:lstStyle/>
                    <a:p>
                      <a:pPr algn="l"/>
                      <a:r>
                        <a:rPr lang="es-CL" sz="1600" dirty="0" smtClean="0"/>
                        <a:t>Selección</a:t>
                      </a:r>
                      <a:r>
                        <a:rPr lang="es-CL" sz="1600" baseline="0" dirty="0" smtClean="0"/>
                        <a:t> de Resultados</a:t>
                      </a:r>
                      <a:endParaRPr lang="es-CL" sz="1600" dirty="0"/>
                    </a:p>
                  </a:txBody>
                  <a:tcPr anchor="ctr">
                    <a:solidFill>
                      <a:srgbClr val="4774AB"/>
                    </a:solidFill>
                  </a:tcPr>
                </a:tc>
                <a:tc>
                  <a:txBody>
                    <a:bodyPr/>
                    <a:lstStyle/>
                    <a:p>
                      <a:pPr algn="l"/>
                      <a:r>
                        <a:rPr lang="es-CL" sz="1600" dirty="0" smtClean="0"/>
                        <a:t>Resultados de Producción</a:t>
                      </a:r>
                      <a:endParaRPr lang="es-CL" sz="1600" dirty="0"/>
                    </a:p>
                  </a:txBody>
                  <a:tcPr anchor="ctr">
                    <a:solidFill>
                      <a:srgbClr val="4774AB"/>
                    </a:solidFill>
                  </a:tcPr>
                </a:tc>
              </a:tr>
              <a:tr h="647167">
                <a:tc>
                  <a:txBody>
                    <a:bodyPr/>
                    <a:lstStyle/>
                    <a:p>
                      <a:pPr algn="l"/>
                      <a:r>
                        <a:rPr lang="es-CL" sz="1600" dirty="0" smtClean="0"/>
                        <a:t>Categoría</a:t>
                      </a:r>
                      <a:endParaRPr lang="es-CL" sz="1600" dirty="0"/>
                    </a:p>
                  </a:txBody>
                  <a:tcPr anchor="ctr">
                    <a:solidFill>
                      <a:schemeClr val="tx2">
                        <a:lumMod val="20000"/>
                        <a:lumOff val="80000"/>
                      </a:schemeClr>
                    </a:solidFill>
                  </a:tcPr>
                </a:tc>
                <a:tc>
                  <a:txBody>
                    <a:bodyPr/>
                    <a:lstStyle/>
                    <a:p>
                      <a:pPr algn="l"/>
                      <a:r>
                        <a:rPr lang="es-CL" sz="1600" dirty="0" smtClean="0"/>
                        <a:t>Producto, Proceso, Servicio,</a:t>
                      </a:r>
                      <a:r>
                        <a:rPr lang="es-CL" sz="1600" baseline="0" dirty="0" smtClean="0"/>
                        <a:t> Gestión organizativa</a:t>
                      </a:r>
                      <a:endParaRPr lang="es-CL" sz="1600" dirty="0"/>
                    </a:p>
                  </a:txBody>
                  <a:tcPr anchor="ctr">
                    <a:solidFill>
                      <a:schemeClr val="tx2">
                        <a:lumMod val="20000"/>
                        <a:lumOff val="80000"/>
                      </a:schemeClr>
                    </a:solidFill>
                  </a:tcPr>
                </a:tc>
              </a:tr>
              <a:tr h="708737">
                <a:tc>
                  <a:txBody>
                    <a:bodyPr/>
                    <a:lstStyle/>
                    <a:p>
                      <a:pPr algn="l"/>
                      <a:r>
                        <a:rPr lang="es-CL" sz="1600" dirty="0" smtClean="0"/>
                        <a:t>Calidad</a:t>
                      </a:r>
                      <a:endParaRPr lang="es-CL" sz="1600" dirty="0"/>
                    </a:p>
                  </a:txBody>
                  <a:tcPr anchor="ctr">
                    <a:solidFill>
                      <a:schemeClr val="tx2">
                        <a:lumMod val="20000"/>
                        <a:lumOff val="80000"/>
                      </a:schemeClr>
                    </a:solidFill>
                  </a:tcPr>
                </a:tc>
                <a:tc>
                  <a:txBody>
                    <a:bodyPr/>
                    <a:lstStyle/>
                    <a:p>
                      <a:pPr algn="l"/>
                      <a:r>
                        <a:rPr lang="es-CL" sz="1600" dirty="0" smtClean="0"/>
                        <a:t>Nuevo,</a:t>
                      </a:r>
                      <a:r>
                        <a:rPr lang="es-CL" sz="1600" baseline="0" dirty="0" smtClean="0"/>
                        <a:t> Mejorado, Adaptado</a:t>
                      </a:r>
                      <a:endParaRPr lang="es-CL" sz="1600" dirty="0"/>
                    </a:p>
                  </a:txBody>
                  <a:tcPr anchor="ctr">
                    <a:solidFill>
                      <a:schemeClr val="tx2">
                        <a:lumMod val="20000"/>
                        <a:lumOff val="80000"/>
                      </a:schemeClr>
                    </a:solidFill>
                  </a:tcPr>
                </a:tc>
              </a:tr>
              <a:tr h="647167">
                <a:tc>
                  <a:txBody>
                    <a:bodyPr/>
                    <a:lstStyle/>
                    <a:p>
                      <a:pPr algn="l"/>
                      <a:r>
                        <a:rPr lang="es-CL" sz="1600" dirty="0" smtClean="0"/>
                        <a:t>Nivel de desarrollo</a:t>
                      </a:r>
                      <a:endParaRPr lang="es-CL" sz="1600" dirty="0"/>
                    </a:p>
                  </a:txBody>
                  <a:tcPr anchor="ctr">
                    <a:solidFill>
                      <a:schemeClr val="tx2">
                        <a:lumMod val="20000"/>
                        <a:lumOff val="80000"/>
                      </a:schemeClr>
                    </a:solidFill>
                  </a:tcPr>
                </a:tc>
                <a:tc>
                  <a:txBody>
                    <a:bodyPr/>
                    <a:lstStyle/>
                    <a:p>
                      <a:pPr algn="l"/>
                      <a:r>
                        <a:rPr lang="es-CL" sz="1600" dirty="0" smtClean="0"/>
                        <a:t>Nivel experimental, Nivel piloto,</a:t>
                      </a:r>
                      <a:r>
                        <a:rPr lang="es-CL" sz="1600" baseline="0" dirty="0" smtClean="0"/>
                        <a:t> Nivel pre-comercial</a:t>
                      </a:r>
                      <a:endParaRPr lang="es-CL" sz="1600" dirty="0"/>
                    </a:p>
                  </a:txBody>
                  <a:tcPr anchor="ctr">
                    <a:solidFill>
                      <a:schemeClr val="tx2">
                        <a:lumMod val="20000"/>
                        <a:lumOff val="80000"/>
                      </a:schemeClr>
                    </a:solidFill>
                  </a:tcPr>
                </a:tc>
              </a:tr>
            </a:tbl>
          </a:graphicData>
        </a:graphic>
      </p:graphicFrame>
    </p:spTree>
    <p:extLst>
      <p:ext uri="{BB962C8B-B14F-4D97-AF65-F5344CB8AC3E}">
        <p14:creationId xmlns:p14="http://schemas.microsoft.com/office/powerpoint/2010/main" val="26030946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sz="quarter" idx="12"/>
          </p:nvPr>
        </p:nvSpPr>
        <p:spPr>
          <a:xfrm>
            <a:off x="406400" y="193586"/>
            <a:ext cx="8331200" cy="438182"/>
          </a:xfrm>
        </p:spPr>
        <p:txBody>
          <a:bodyPr/>
          <a:lstStyle/>
          <a:p>
            <a:r>
              <a:rPr lang="es-CL" sz="2000" dirty="0" smtClean="0"/>
              <a:t>Resultados de Producción</a:t>
            </a:r>
            <a:endParaRPr lang="es-CL" sz="2000" dirty="0"/>
          </a:p>
        </p:txBody>
      </p:sp>
      <p:graphicFrame>
        <p:nvGraphicFramePr>
          <p:cNvPr id="6" name="3 Marcador de contenido"/>
          <p:cNvGraphicFramePr>
            <a:graphicFrameLocks/>
          </p:cNvGraphicFramePr>
          <p:nvPr>
            <p:extLst>
              <p:ext uri="{D42A27DB-BD31-4B8C-83A1-F6EECF244321}">
                <p14:modId xmlns:p14="http://schemas.microsoft.com/office/powerpoint/2010/main" val="3727274345"/>
              </p:ext>
            </p:extLst>
          </p:nvPr>
        </p:nvGraphicFramePr>
        <p:xfrm>
          <a:off x="406400" y="754270"/>
          <a:ext cx="8272087" cy="4030019"/>
        </p:xfrm>
        <a:graphic>
          <a:graphicData uri="http://schemas.openxmlformats.org/drawingml/2006/table">
            <a:tbl>
              <a:tblPr firstRow="1" bandRow="1">
                <a:tableStyleId>{21E4AEA4-8DFA-4A89-87EB-49C32662AFE0}</a:tableStyleId>
              </a:tblPr>
              <a:tblGrid>
                <a:gridCol w="2269334"/>
                <a:gridCol w="6002753"/>
              </a:tblGrid>
              <a:tr h="303842">
                <a:tc gridSpan="2">
                  <a:txBody>
                    <a:bodyPr/>
                    <a:lstStyle/>
                    <a:p>
                      <a:pPr algn="ctr"/>
                      <a:r>
                        <a:rPr lang="es-CL" sz="1600" dirty="0" smtClean="0"/>
                        <a:t>Resultado de Producción</a:t>
                      </a:r>
                      <a:endParaRPr lang="es-CL" sz="1600" dirty="0"/>
                    </a:p>
                  </a:txBody>
                  <a:tcPr anchor="ctr">
                    <a:solidFill>
                      <a:srgbClr val="4774AB"/>
                    </a:solidFill>
                  </a:tcPr>
                </a:tc>
                <a:tc hMerge="1">
                  <a:txBody>
                    <a:bodyPr/>
                    <a:lstStyle/>
                    <a:p>
                      <a:pPr algn="l"/>
                      <a:endParaRPr lang="es-CL" sz="1600" dirty="0"/>
                    </a:p>
                  </a:txBody>
                  <a:tcPr anchor="ctr">
                    <a:solidFill>
                      <a:srgbClr val="4774AB"/>
                    </a:solidFill>
                  </a:tcPr>
                </a:tc>
              </a:tr>
              <a:tr h="303842">
                <a:tc>
                  <a:txBody>
                    <a:bodyPr/>
                    <a:lstStyle/>
                    <a:p>
                      <a:pPr algn="l"/>
                      <a:r>
                        <a:rPr lang="es-CL" sz="1600" dirty="0" smtClean="0"/>
                        <a:t>Nombre</a:t>
                      </a:r>
                      <a:endParaRPr lang="es-CL" sz="1600" dirty="0"/>
                    </a:p>
                  </a:txBody>
                  <a:tcPr anchor="ctr">
                    <a:solidFill>
                      <a:schemeClr val="tx2">
                        <a:lumMod val="20000"/>
                        <a:lumOff val="80000"/>
                      </a:schemeClr>
                    </a:solidFill>
                  </a:tcPr>
                </a:tc>
                <a:tc>
                  <a:txBody>
                    <a:bodyPr/>
                    <a:lstStyle/>
                    <a:p>
                      <a:pPr algn="l"/>
                      <a:r>
                        <a:rPr lang="es-CL" sz="1600" dirty="0" smtClean="0"/>
                        <a:t>Identificación</a:t>
                      </a:r>
                      <a:r>
                        <a:rPr lang="es-CL" sz="1600" baseline="0" dirty="0" smtClean="0"/>
                        <a:t> del resultado</a:t>
                      </a:r>
                      <a:endParaRPr lang="es-CL" sz="1600" dirty="0"/>
                    </a:p>
                  </a:txBody>
                  <a:tcPr anchor="ctr">
                    <a:solidFill>
                      <a:schemeClr val="tx2">
                        <a:lumMod val="20000"/>
                        <a:lumOff val="80000"/>
                      </a:schemeClr>
                    </a:solidFill>
                  </a:tcPr>
                </a:tc>
              </a:tr>
              <a:tr h="1049637">
                <a:tc>
                  <a:txBody>
                    <a:bodyPr/>
                    <a:lstStyle/>
                    <a:p>
                      <a:pPr algn="l"/>
                      <a:r>
                        <a:rPr lang="es-CL" sz="1600" dirty="0" smtClean="0"/>
                        <a:t>Descripción</a:t>
                      </a:r>
                      <a:endParaRPr lang="es-CL" sz="1600" dirty="0"/>
                    </a:p>
                  </a:txBody>
                  <a:tcPr anchor="ctr">
                    <a:solidFill>
                      <a:schemeClr val="tx2">
                        <a:lumMod val="20000"/>
                        <a:lumOff val="80000"/>
                      </a:schemeClr>
                    </a:solidFill>
                  </a:tcPr>
                </a:tc>
                <a:tc>
                  <a:txBody>
                    <a:bodyPr/>
                    <a:lstStyle/>
                    <a:p>
                      <a:pPr algn="l"/>
                      <a:r>
                        <a:rPr lang="es-CL" sz="1400" dirty="0" smtClean="0"/>
                        <a:t>Características físicas, de uso.</a:t>
                      </a:r>
                    </a:p>
                    <a:p>
                      <a:pPr algn="l"/>
                      <a:r>
                        <a:rPr lang="es-CL" sz="1400" dirty="0" smtClean="0"/>
                        <a:t>Principales competidores o sustitutos.</a:t>
                      </a:r>
                    </a:p>
                    <a:p>
                      <a:pPr algn="l"/>
                      <a:r>
                        <a:rPr lang="es-CL" sz="1400" dirty="0" smtClean="0"/>
                        <a:t>Atributos con respecto al competidor o sustituto.</a:t>
                      </a:r>
                    </a:p>
                    <a:p>
                      <a:pPr algn="l"/>
                      <a:r>
                        <a:rPr lang="es-CL" sz="1400" dirty="0" smtClean="0"/>
                        <a:t>Beneficios que generarán al productor, usuario intermedio y/o final. </a:t>
                      </a:r>
                    </a:p>
                    <a:p>
                      <a:pPr algn="l"/>
                      <a:r>
                        <a:rPr lang="es-CL" sz="1400" dirty="0" smtClean="0"/>
                        <a:t>¿Quiénes lo producirían?</a:t>
                      </a:r>
                      <a:endParaRPr lang="es-CL" sz="1400" dirty="0"/>
                    </a:p>
                  </a:txBody>
                  <a:tcPr anchor="ctr">
                    <a:solidFill>
                      <a:schemeClr val="tx2">
                        <a:lumMod val="20000"/>
                        <a:lumOff val="80000"/>
                      </a:schemeClr>
                    </a:solidFill>
                  </a:tcPr>
                </a:tc>
              </a:tr>
              <a:tr h="303842">
                <a:tc>
                  <a:txBody>
                    <a:bodyPr/>
                    <a:lstStyle/>
                    <a:p>
                      <a:pPr algn="l"/>
                      <a:r>
                        <a:rPr lang="es-CL" sz="1600" dirty="0" smtClean="0"/>
                        <a:t>Fecha Programada</a:t>
                      </a:r>
                      <a:endParaRPr lang="es-CL" sz="1200" dirty="0"/>
                    </a:p>
                  </a:txBody>
                  <a:tcPr anchor="ctr">
                    <a:solidFill>
                      <a:schemeClr val="tx2">
                        <a:lumMod val="20000"/>
                        <a:lumOff val="80000"/>
                      </a:schemeClr>
                    </a:solidFill>
                  </a:tcPr>
                </a:tc>
                <a:tc>
                  <a:txBody>
                    <a:bodyPr/>
                    <a:lstStyle/>
                    <a:p>
                      <a:pPr algn="l"/>
                      <a:r>
                        <a:rPr lang="es-CL" sz="1600" dirty="0" smtClean="0"/>
                        <a:t>En relación a fecha de término</a:t>
                      </a:r>
                      <a:r>
                        <a:rPr lang="es-CL" sz="1600" baseline="0" dirty="0" smtClean="0"/>
                        <a:t> </a:t>
                      </a:r>
                      <a:r>
                        <a:rPr lang="es-CL" sz="1600" dirty="0" smtClean="0"/>
                        <a:t>del proyecto</a:t>
                      </a:r>
                      <a:endParaRPr lang="es-CL" sz="1600" dirty="0"/>
                    </a:p>
                  </a:txBody>
                  <a:tcPr anchor="ctr">
                    <a:solidFill>
                      <a:schemeClr val="tx2">
                        <a:lumMod val="20000"/>
                        <a:lumOff val="80000"/>
                      </a:schemeClr>
                    </a:solidFill>
                  </a:tcPr>
                </a:tc>
              </a:tr>
              <a:tr h="303842">
                <a:tc>
                  <a:txBody>
                    <a:bodyPr/>
                    <a:lstStyle/>
                    <a:p>
                      <a:pPr algn="l"/>
                      <a:r>
                        <a:rPr lang="es-CL" sz="1600" dirty="0" smtClean="0"/>
                        <a:t>Es</a:t>
                      </a:r>
                      <a:r>
                        <a:rPr lang="es-CL" sz="1600" baseline="0" dirty="0" smtClean="0"/>
                        <a:t> Protegible</a:t>
                      </a:r>
                      <a:endParaRPr lang="es-CL" sz="1600" dirty="0"/>
                    </a:p>
                  </a:txBody>
                  <a:tcPr anchor="ctr">
                    <a:solidFill>
                      <a:schemeClr val="tx2">
                        <a:lumMod val="20000"/>
                        <a:lumOff val="80000"/>
                      </a:schemeClr>
                    </a:solidFill>
                  </a:tcPr>
                </a:tc>
                <a:tc>
                  <a:txBody>
                    <a:bodyPr/>
                    <a:lstStyle/>
                    <a:p>
                      <a:pPr algn="l"/>
                      <a:r>
                        <a:rPr lang="es-CL" sz="1600" dirty="0" smtClean="0"/>
                        <a:t>Si, No</a:t>
                      </a:r>
                      <a:endParaRPr lang="es-CL" sz="1600" dirty="0"/>
                    </a:p>
                  </a:txBody>
                  <a:tcPr anchor="ctr">
                    <a:solidFill>
                      <a:schemeClr val="tx2">
                        <a:lumMod val="20000"/>
                        <a:lumOff val="80000"/>
                      </a:schemeClr>
                    </a:solidFill>
                  </a:tcPr>
                </a:tc>
              </a:tr>
              <a:tr h="303842">
                <a:tc>
                  <a:txBody>
                    <a:bodyPr/>
                    <a:lstStyle/>
                    <a:p>
                      <a:pPr algn="l"/>
                      <a:r>
                        <a:rPr lang="es-CL" sz="1600" dirty="0" smtClean="0"/>
                        <a:t>Es</a:t>
                      </a:r>
                      <a:r>
                        <a:rPr lang="es-CL" sz="1600" baseline="0" dirty="0" smtClean="0"/>
                        <a:t> Público</a:t>
                      </a:r>
                      <a:endParaRPr lang="es-CL" sz="1600" dirty="0"/>
                    </a:p>
                  </a:txBody>
                  <a:tcPr anchor="ctr">
                    <a:solidFill>
                      <a:schemeClr val="tx2">
                        <a:lumMod val="20000"/>
                        <a:lumOff val="80000"/>
                      </a:schemeClr>
                    </a:solidFill>
                  </a:tcPr>
                </a:tc>
                <a:tc>
                  <a:txBody>
                    <a:bodyPr/>
                    <a:lstStyle/>
                    <a:p>
                      <a:pPr algn="l"/>
                      <a:r>
                        <a:rPr lang="es-CL" sz="1600" dirty="0" smtClean="0"/>
                        <a:t>Si, No</a:t>
                      </a:r>
                      <a:endParaRPr lang="es-CL" sz="1600" dirty="0"/>
                    </a:p>
                  </a:txBody>
                  <a:tcPr anchor="ctr">
                    <a:solidFill>
                      <a:schemeClr val="tx2">
                        <a:lumMod val="20000"/>
                        <a:lumOff val="80000"/>
                      </a:schemeClr>
                    </a:solidFill>
                  </a:tcPr>
                </a:tc>
              </a:tr>
              <a:tr h="524819">
                <a:tc>
                  <a:txBody>
                    <a:bodyPr/>
                    <a:lstStyle/>
                    <a:p>
                      <a:pPr algn="l"/>
                      <a:r>
                        <a:rPr lang="es-CL" sz="1600" dirty="0" smtClean="0"/>
                        <a:t>Programación</a:t>
                      </a:r>
                      <a:endParaRPr lang="es-CL" sz="1600" dirty="0"/>
                    </a:p>
                  </a:txBody>
                  <a:tcPr anchor="ctr">
                    <a:solidFill>
                      <a:schemeClr val="tx2">
                        <a:lumMod val="20000"/>
                        <a:lumOff val="80000"/>
                      </a:schemeClr>
                    </a:solidFill>
                  </a:tcPr>
                </a:tc>
                <a:tc>
                  <a:txBody>
                    <a:bodyPr/>
                    <a:lstStyle/>
                    <a:p>
                      <a:pPr algn="l"/>
                      <a:r>
                        <a:rPr lang="es-CL" sz="1600" dirty="0" smtClean="0"/>
                        <a:t>Considerado Inicialmente,</a:t>
                      </a:r>
                      <a:r>
                        <a:rPr lang="es-CL" sz="1600" baseline="0" dirty="0" smtClean="0"/>
                        <a:t> Agregado durante la ejecución del proyecto</a:t>
                      </a:r>
                      <a:endParaRPr lang="es-CL" sz="1600" dirty="0"/>
                    </a:p>
                  </a:txBody>
                  <a:tcPr anchor="ctr">
                    <a:solidFill>
                      <a:schemeClr val="tx2">
                        <a:lumMod val="20000"/>
                        <a:lumOff val="80000"/>
                      </a:schemeClr>
                    </a:solidFill>
                  </a:tcPr>
                </a:tc>
              </a:tr>
              <a:tr h="303842">
                <a:tc>
                  <a:txBody>
                    <a:bodyPr/>
                    <a:lstStyle/>
                    <a:p>
                      <a:pPr algn="l"/>
                      <a:r>
                        <a:rPr lang="es-CL" sz="1600" dirty="0" smtClean="0"/>
                        <a:t>Incentivos</a:t>
                      </a:r>
                      <a:r>
                        <a:rPr lang="es-CL" sz="1600" baseline="0" dirty="0" smtClean="0"/>
                        <a:t> </a:t>
                      </a:r>
                      <a:endParaRPr lang="es-CL" sz="1600" dirty="0"/>
                    </a:p>
                  </a:txBody>
                  <a:tcPr anchor="ctr">
                    <a:solidFill>
                      <a:schemeClr val="tx2">
                        <a:lumMod val="20000"/>
                        <a:lumOff val="80000"/>
                      </a:schemeClr>
                    </a:solidFill>
                  </a:tcPr>
                </a:tc>
                <a:tc>
                  <a:txBody>
                    <a:bodyPr/>
                    <a:lstStyle/>
                    <a:p>
                      <a:pPr algn="l"/>
                      <a:r>
                        <a:rPr lang="es-CL" sz="1600" dirty="0" smtClean="0"/>
                        <a:t>NO*</a:t>
                      </a:r>
                      <a:endParaRPr lang="es-CL" sz="1600" dirty="0"/>
                    </a:p>
                  </a:txBody>
                  <a:tcPr anchor="ctr">
                    <a:solidFill>
                      <a:schemeClr val="tx2">
                        <a:lumMod val="20000"/>
                        <a:lumOff val="80000"/>
                      </a:schemeClr>
                    </a:solidFill>
                  </a:tcPr>
                </a:tc>
              </a:tr>
              <a:tr h="303842">
                <a:tc>
                  <a:txBody>
                    <a:bodyPr/>
                    <a:lstStyle/>
                    <a:p>
                      <a:pPr algn="l"/>
                      <a:r>
                        <a:rPr lang="es-CL" sz="1600" dirty="0" smtClean="0"/>
                        <a:t>Fecha</a:t>
                      </a:r>
                      <a:r>
                        <a:rPr lang="es-CL" sz="1600" baseline="0" dirty="0" smtClean="0"/>
                        <a:t> de Logro</a:t>
                      </a:r>
                      <a:endParaRPr lang="es-CL" sz="1600" dirty="0"/>
                    </a:p>
                  </a:txBody>
                  <a:tcPr anchor="ctr">
                    <a:solidFill>
                      <a:schemeClr val="tx2">
                        <a:lumMod val="20000"/>
                        <a:lumOff val="80000"/>
                      </a:schemeClr>
                    </a:solidFill>
                  </a:tcPr>
                </a:tc>
                <a:tc>
                  <a:txBody>
                    <a:bodyPr/>
                    <a:lstStyle/>
                    <a:p>
                      <a:pPr algn="l"/>
                      <a:r>
                        <a:rPr lang="es-CL" sz="1600" dirty="0" smtClean="0"/>
                        <a:t>XX/XX/201X</a:t>
                      </a:r>
                      <a:endParaRPr lang="es-CL" sz="1600" dirty="0"/>
                    </a:p>
                  </a:txBody>
                  <a:tcPr anchor="ctr">
                    <a:solidFill>
                      <a:schemeClr val="tx2">
                        <a:lumMod val="20000"/>
                        <a:lumOff val="80000"/>
                      </a:schemeClr>
                    </a:solidFill>
                  </a:tcPr>
                </a:tc>
              </a:tr>
            </a:tbl>
          </a:graphicData>
        </a:graphic>
      </p:graphicFrame>
    </p:spTree>
    <p:extLst>
      <p:ext uri="{BB962C8B-B14F-4D97-AF65-F5344CB8AC3E}">
        <p14:creationId xmlns:p14="http://schemas.microsoft.com/office/powerpoint/2010/main" val="30128051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sz="quarter" idx="12"/>
          </p:nvPr>
        </p:nvSpPr>
        <p:spPr>
          <a:xfrm>
            <a:off x="406400" y="193586"/>
            <a:ext cx="8331200" cy="438182"/>
          </a:xfrm>
        </p:spPr>
        <p:txBody>
          <a:bodyPr/>
          <a:lstStyle/>
          <a:p>
            <a:r>
              <a:rPr lang="es-CL" sz="2000" dirty="0" smtClean="0"/>
              <a:t>Resultados de Producción</a:t>
            </a:r>
            <a:endParaRPr lang="es-CL" sz="2000" dirty="0"/>
          </a:p>
        </p:txBody>
      </p:sp>
      <p:sp>
        <p:nvSpPr>
          <p:cNvPr id="4" name="Marcador de contenido 6"/>
          <p:cNvSpPr>
            <a:spLocks noGrp="1"/>
          </p:cNvSpPr>
          <p:nvPr>
            <p:ph sz="quarter" idx="13"/>
          </p:nvPr>
        </p:nvSpPr>
        <p:spPr>
          <a:xfrm>
            <a:off x="406400" y="631767"/>
            <a:ext cx="8331200" cy="897775"/>
          </a:xfrm>
        </p:spPr>
        <p:txBody>
          <a:bodyPr/>
          <a:lstStyle/>
          <a:p>
            <a:r>
              <a:rPr lang="es-CL" sz="1600" dirty="0" smtClean="0"/>
              <a:t>Atributos</a:t>
            </a:r>
          </a:p>
          <a:p>
            <a:r>
              <a:rPr lang="es-CL" sz="1400" dirty="0">
                <a:solidFill>
                  <a:schemeClr val="tx1"/>
                </a:solidFill>
              </a:rPr>
              <a:t>Buscan precisar las características de los resultados y cómo se comparan con las otras alternativas cuantitativas o cualitativamente</a:t>
            </a:r>
            <a:r>
              <a:rPr lang="es-CL" sz="1800" dirty="0">
                <a:solidFill>
                  <a:schemeClr val="tx1"/>
                </a:solidFill>
              </a:rPr>
              <a:t>.</a:t>
            </a:r>
          </a:p>
          <a:p>
            <a:endParaRPr lang="es-CL" sz="1600" dirty="0"/>
          </a:p>
        </p:txBody>
      </p:sp>
      <p:graphicFrame>
        <p:nvGraphicFramePr>
          <p:cNvPr id="7" name="Diagrama 6"/>
          <p:cNvGraphicFramePr/>
          <p:nvPr>
            <p:extLst>
              <p:ext uri="{D42A27DB-BD31-4B8C-83A1-F6EECF244321}">
                <p14:modId xmlns:p14="http://schemas.microsoft.com/office/powerpoint/2010/main" val="2011346998"/>
              </p:ext>
            </p:extLst>
          </p:nvPr>
        </p:nvGraphicFramePr>
        <p:xfrm>
          <a:off x="406400" y="1615468"/>
          <a:ext cx="8070068" cy="3180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907957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p:cNvSpPr>
            <a:spLocks noGrp="1"/>
          </p:cNvSpPr>
          <p:nvPr>
            <p:ph idx="1"/>
          </p:nvPr>
        </p:nvSpPr>
        <p:spPr>
          <a:xfrm>
            <a:off x="406399" y="1115984"/>
            <a:ext cx="8272087" cy="1278081"/>
          </a:xfrm>
        </p:spPr>
        <p:txBody>
          <a:bodyPr>
            <a:normAutofit fontScale="92500" lnSpcReduction="20000"/>
          </a:bodyPr>
          <a:lstStyle/>
          <a:p>
            <a:pPr marL="171450" indent="-171450">
              <a:buFont typeface="Arial" panose="020B0604020202020204" pitchFamily="34" charset="0"/>
              <a:buChar char="•"/>
            </a:pPr>
            <a:r>
              <a:rPr lang="es-CL" sz="1400" dirty="0"/>
              <a:t>Representan etapas críticas del proceso de obtención del resultado de producción.</a:t>
            </a:r>
          </a:p>
          <a:p>
            <a:pPr marL="171450" indent="-171450">
              <a:buFont typeface="Arial" panose="020B0604020202020204" pitchFamily="34" charset="0"/>
              <a:buChar char="•"/>
            </a:pPr>
            <a:r>
              <a:rPr lang="es-CL" sz="1400" dirty="0"/>
              <a:t>El número de Hitos depende del nivel de desarrollo en que quedará el resultado al término del proyecto.  </a:t>
            </a:r>
          </a:p>
          <a:p>
            <a:pPr marL="171450" indent="-171450">
              <a:buFont typeface="Arial" panose="020B0604020202020204" pitchFamily="34" charset="0"/>
              <a:buChar char="•"/>
            </a:pPr>
            <a:endParaRPr lang="es-CL" sz="1400" dirty="0"/>
          </a:p>
          <a:p>
            <a:pPr marL="171450" indent="-171450">
              <a:buFont typeface="Arial" panose="020B0604020202020204" pitchFamily="34" charset="0"/>
              <a:buChar char="•"/>
            </a:pPr>
            <a:r>
              <a:rPr lang="es-CL" sz="1400" dirty="0"/>
              <a:t>Se sugiere ingresar todos aquellos Hitos que permitan controlar periódicamente (cada 4 meses, por ejemplo) el avance hacia la obtención del resultado esperado.</a:t>
            </a:r>
          </a:p>
          <a:p>
            <a:pPr marL="171450" indent="-171450">
              <a:buFont typeface="Arial" panose="020B0604020202020204" pitchFamily="34" charset="0"/>
              <a:buChar char="•"/>
            </a:pPr>
            <a:endParaRPr lang="es-CL" dirty="0"/>
          </a:p>
        </p:txBody>
      </p:sp>
      <p:sp>
        <p:nvSpPr>
          <p:cNvPr id="3" name="Marcador de contenido 2"/>
          <p:cNvSpPr>
            <a:spLocks noGrp="1"/>
          </p:cNvSpPr>
          <p:nvPr>
            <p:ph sz="quarter" idx="12"/>
          </p:nvPr>
        </p:nvSpPr>
        <p:spPr>
          <a:xfrm>
            <a:off x="406400" y="224870"/>
            <a:ext cx="8331200" cy="560685"/>
          </a:xfrm>
        </p:spPr>
        <p:txBody>
          <a:bodyPr/>
          <a:lstStyle/>
          <a:p>
            <a:r>
              <a:rPr lang="es-CL" sz="2000" dirty="0" smtClean="0"/>
              <a:t>Resultados de Producción</a:t>
            </a:r>
            <a:endParaRPr lang="es-CL" sz="2000" dirty="0"/>
          </a:p>
        </p:txBody>
      </p:sp>
      <p:sp>
        <p:nvSpPr>
          <p:cNvPr id="4" name="Marcador de contenido 3"/>
          <p:cNvSpPr>
            <a:spLocks noGrp="1"/>
          </p:cNvSpPr>
          <p:nvPr>
            <p:ph sz="quarter" idx="13"/>
          </p:nvPr>
        </p:nvSpPr>
        <p:spPr>
          <a:xfrm>
            <a:off x="406400" y="642988"/>
            <a:ext cx="8331200" cy="285134"/>
          </a:xfrm>
        </p:spPr>
        <p:txBody>
          <a:bodyPr/>
          <a:lstStyle/>
          <a:p>
            <a:r>
              <a:rPr lang="es-CL" sz="1800" dirty="0" smtClean="0"/>
              <a:t>Hitos</a:t>
            </a:r>
            <a:endParaRPr lang="es-CL" sz="1800" dirty="0"/>
          </a:p>
        </p:txBody>
      </p:sp>
      <p:graphicFrame>
        <p:nvGraphicFramePr>
          <p:cNvPr id="6" name="3 Tabla"/>
          <p:cNvGraphicFramePr>
            <a:graphicFrameLocks noGrp="1"/>
          </p:cNvGraphicFramePr>
          <p:nvPr>
            <p:extLst>
              <p:ext uri="{D42A27DB-BD31-4B8C-83A1-F6EECF244321}">
                <p14:modId xmlns:p14="http://schemas.microsoft.com/office/powerpoint/2010/main" val="74861249"/>
              </p:ext>
            </p:extLst>
          </p:nvPr>
        </p:nvGraphicFramePr>
        <p:xfrm>
          <a:off x="1290182" y="2394065"/>
          <a:ext cx="6768752" cy="2207350"/>
        </p:xfrm>
        <a:graphic>
          <a:graphicData uri="http://schemas.openxmlformats.org/drawingml/2006/table">
            <a:tbl>
              <a:tblPr firstRow="1" bandRow="1">
                <a:tableStyleId>{F5AB1C69-6EDB-4FF4-983F-18BD219EF322}</a:tableStyleId>
              </a:tblPr>
              <a:tblGrid>
                <a:gridCol w="6768752"/>
              </a:tblGrid>
              <a:tr h="441470">
                <a:tc>
                  <a:txBody>
                    <a:bodyPr/>
                    <a:lstStyle/>
                    <a:p>
                      <a:r>
                        <a:rPr lang="es-CL" dirty="0" smtClean="0"/>
                        <a:t>Ingreso</a:t>
                      </a:r>
                      <a:r>
                        <a:rPr lang="es-CL" baseline="0" dirty="0" smtClean="0"/>
                        <a:t> de hitos</a:t>
                      </a:r>
                      <a:endParaRPr lang="es-CL" dirty="0"/>
                    </a:p>
                  </a:txBody>
                  <a:tcPr>
                    <a:solidFill>
                      <a:srgbClr val="4774AB"/>
                    </a:solidFill>
                  </a:tcPr>
                </a:tc>
              </a:tr>
              <a:tr h="441470">
                <a:tc>
                  <a:txBody>
                    <a:bodyPr/>
                    <a:lstStyle/>
                    <a:p>
                      <a:r>
                        <a:rPr lang="es-CL" dirty="0" smtClean="0"/>
                        <a:t>Nombre</a:t>
                      </a:r>
                      <a:endParaRPr lang="es-CL" dirty="0"/>
                    </a:p>
                  </a:txBody>
                  <a:tcPr>
                    <a:solidFill>
                      <a:schemeClr val="tx2">
                        <a:lumMod val="20000"/>
                        <a:lumOff val="80000"/>
                      </a:schemeClr>
                    </a:solidFill>
                  </a:tcPr>
                </a:tc>
              </a:tr>
              <a:tr h="441470">
                <a:tc>
                  <a:txBody>
                    <a:bodyPr/>
                    <a:lstStyle/>
                    <a:p>
                      <a:r>
                        <a:rPr lang="es-CL" dirty="0" smtClean="0"/>
                        <a:t>Descripción</a:t>
                      </a:r>
                      <a:endParaRPr lang="es-CL" dirty="0"/>
                    </a:p>
                  </a:txBody>
                  <a:tcPr>
                    <a:solidFill>
                      <a:schemeClr val="tx2">
                        <a:lumMod val="20000"/>
                        <a:lumOff val="80000"/>
                      </a:schemeClr>
                    </a:solidFill>
                  </a:tcPr>
                </a:tc>
              </a:tr>
              <a:tr h="441470">
                <a:tc>
                  <a:txBody>
                    <a:bodyPr/>
                    <a:lstStyle/>
                    <a:p>
                      <a:r>
                        <a:rPr lang="es-CL" dirty="0" smtClean="0"/>
                        <a:t>Fecha programada de</a:t>
                      </a:r>
                      <a:r>
                        <a:rPr lang="es-CL" baseline="0" dirty="0" smtClean="0"/>
                        <a:t> logro</a:t>
                      </a:r>
                      <a:endParaRPr lang="es-CL" dirty="0"/>
                    </a:p>
                  </a:txBody>
                  <a:tcPr>
                    <a:solidFill>
                      <a:schemeClr val="tx2">
                        <a:lumMod val="20000"/>
                        <a:lumOff val="80000"/>
                      </a:schemeClr>
                    </a:solidFill>
                  </a:tcPr>
                </a:tc>
              </a:tr>
              <a:tr h="441470">
                <a:tc>
                  <a:txBody>
                    <a:bodyPr/>
                    <a:lstStyle/>
                    <a:p>
                      <a:r>
                        <a:rPr lang="es-CL" dirty="0" smtClean="0"/>
                        <a:t>Características del hito</a:t>
                      </a:r>
                      <a:endParaRPr lang="es-CL" dirty="0"/>
                    </a:p>
                  </a:txBody>
                  <a:tcPr>
                    <a:solidFill>
                      <a:schemeClr val="tx2">
                        <a:lumMod val="20000"/>
                        <a:lumOff val="80000"/>
                      </a:schemeClr>
                    </a:solidFill>
                  </a:tcPr>
                </a:tc>
              </a:tr>
            </a:tbl>
          </a:graphicData>
        </a:graphic>
      </p:graphicFrame>
    </p:spTree>
    <p:extLst>
      <p:ext uri="{BB962C8B-B14F-4D97-AF65-F5344CB8AC3E}">
        <p14:creationId xmlns:p14="http://schemas.microsoft.com/office/powerpoint/2010/main" val="24498482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1133</TotalTime>
  <Words>1832</Words>
  <Application>Microsoft Office PowerPoint</Application>
  <PresentationFormat>Presentación en pantalla (16:9)</PresentationFormat>
  <Paragraphs>324</Paragraphs>
  <Slides>35</Slides>
  <Notes>1</Notes>
  <HiddenSlides>0</HiddenSlides>
  <MMClips>0</MMClips>
  <ScaleCrop>false</ScaleCrop>
  <HeadingPairs>
    <vt:vector size="6" baseType="variant">
      <vt:variant>
        <vt:lpstr>Fuentes usadas</vt:lpstr>
      </vt:variant>
      <vt:variant>
        <vt:i4>6</vt:i4>
      </vt:variant>
      <vt:variant>
        <vt:lpstr>Tema</vt:lpstr>
      </vt:variant>
      <vt:variant>
        <vt:i4>2</vt:i4>
      </vt:variant>
      <vt:variant>
        <vt:lpstr>Títulos de diapositiva</vt:lpstr>
      </vt:variant>
      <vt:variant>
        <vt:i4>35</vt:i4>
      </vt:variant>
    </vt:vector>
  </HeadingPairs>
  <TitlesOfParts>
    <vt:vector size="43" baseType="lpstr">
      <vt:lpstr>ＭＳ Ｐゴシック</vt:lpstr>
      <vt:lpstr>Arial</vt:lpstr>
      <vt:lpstr>Calibri</vt:lpstr>
      <vt:lpstr>gobCL</vt:lpstr>
      <vt:lpstr>Verdana</vt:lpstr>
      <vt:lpstr>Wingdings</vt:lpstr>
      <vt:lpstr>Office Theme</vt:lpstr>
      <vt:lpstr>Custom Design</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Diego Salazar</dc:creator>
  <cp:lastModifiedBy>David Cerna Sanchez</cp:lastModifiedBy>
  <cp:revision>75</cp:revision>
  <dcterms:created xsi:type="dcterms:W3CDTF">2014-07-08T15:42:06Z</dcterms:created>
  <dcterms:modified xsi:type="dcterms:W3CDTF">2017-03-24T17:53:47Z</dcterms:modified>
</cp:coreProperties>
</file>