
<file path=[Content_Types].xml><?xml version="1.0" encoding="utf-8"?>
<Types xmlns="http://schemas.openxmlformats.org/package/2006/content-types">
  <Default Extension="png" ContentType="image/png"/>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6" r:id="rId2"/>
  </p:sldMasterIdLst>
  <p:notesMasterIdLst>
    <p:notesMasterId r:id="rId27"/>
  </p:notesMasterIdLst>
  <p:sldIdLst>
    <p:sldId id="264" r:id="rId3"/>
    <p:sldId id="262" r:id="rId4"/>
    <p:sldId id="303" r:id="rId5"/>
    <p:sldId id="297" r:id="rId6"/>
    <p:sldId id="298" r:id="rId7"/>
    <p:sldId id="299" r:id="rId8"/>
    <p:sldId id="300" r:id="rId9"/>
    <p:sldId id="301" r:id="rId10"/>
    <p:sldId id="302" r:id="rId11"/>
    <p:sldId id="310" r:id="rId12"/>
    <p:sldId id="304" r:id="rId13"/>
    <p:sldId id="305" r:id="rId14"/>
    <p:sldId id="306" r:id="rId15"/>
    <p:sldId id="307" r:id="rId16"/>
    <p:sldId id="308" r:id="rId17"/>
    <p:sldId id="317" r:id="rId18"/>
    <p:sldId id="322" r:id="rId19"/>
    <p:sldId id="309" r:id="rId20"/>
    <p:sldId id="311" r:id="rId21"/>
    <p:sldId id="314" r:id="rId22"/>
    <p:sldId id="318" r:id="rId23"/>
    <p:sldId id="319" r:id="rId24"/>
    <p:sldId id="320" r:id="rId25"/>
    <p:sldId id="321" r:id="rId2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77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205" autoAdjust="0"/>
    <p:restoredTop sz="94712"/>
  </p:normalViewPr>
  <p:slideViewPr>
    <p:cSldViewPr snapToGrid="0" snapToObjects="1">
      <p:cViewPr varScale="1">
        <p:scale>
          <a:sx n="141" d="100"/>
          <a:sy n="141" d="100"/>
        </p:scale>
        <p:origin x="366" y="120"/>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D84C43-F54F-4026-A36E-0A2E886310C9}" type="doc">
      <dgm:prSet loTypeId="urn:microsoft.com/office/officeart/2008/layout/HorizontalMultiLevelHierarchy" loCatId="hierarchy" qsTypeId="urn:microsoft.com/office/officeart/2005/8/quickstyle/simple1" qsCatId="simple" csTypeId="urn:microsoft.com/office/officeart/2005/8/colors/accent1_1" csCatId="accent1" phldr="1"/>
      <dgm:spPr/>
      <dgm:t>
        <a:bodyPr/>
        <a:lstStyle/>
        <a:p>
          <a:endParaRPr lang="es-CL"/>
        </a:p>
      </dgm:t>
    </dgm:pt>
    <dgm:pt modelId="{0420B661-AD18-4B9F-B058-24E6C5AC2BAD}">
      <dgm:prSet phldrT="[Texto]" custT="1"/>
      <dgm:spPr/>
      <dgm:t>
        <a:bodyPr/>
        <a:lstStyle/>
        <a:p>
          <a:pPr algn="ctr"/>
          <a:r>
            <a:rPr lang="es-CL" sz="1600" b="1" dirty="0" smtClean="0">
              <a:latin typeface="Calibri" panose="020F0502020204030204" pitchFamily="34" charset="0"/>
            </a:rPr>
            <a:t>MARCO REGULATORIO</a:t>
          </a:r>
          <a:endParaRPr lang="es-CL" sz="1600" dirty="0">
            <a:latin typeface="Calibri" panose="020F0502020204030204" pitchFamily="34" charset="0"/>
          </a:endParaRPr>
        </a:p>
      </dgm:t>
    </dgm:pt>
    <dgm:pt modelId="{EF0BD26B-0D86-4FCE-B1DC-0C465564391A}" type="parTrans" cxnId="{9C9B292E-8530-48F1-A88F-21CF4650DF6B}">
      <dgm:prSet/>
      <dgm:spPr/>
      <dgm:t>
        <a:bodyPr/>
        <a:lstStyle/>
        <a:p>
          <a:endParaRPr lang="es-CL" sz="1200">
            <a:solidFill>
              <a:schemeClr val="tx1"/>
            </a:solidFill>
            <a:latin typeface="Calibri" panose="020F0502020204030204" pitchFamily="34" charset="0"/>
          </a:endParaRPr>
        </a:p>
      </dgm:t>
    </dgm:pt>
    <dgm:pt modelId="{9DB69AB0-D4EA-41F9-B96E-A9FE5C046534}" type="sibTrans" cxnId="{9C9B292E-8530-48F1-A88F-21CF4650DF6B}">
      <dgm:prSet/>
      <dgm:spPr/>
      <dgm:t>
        <a:bodyPr/>
        <a:lstStyle/>
        <a:p>
          <a:endParaRPr lang="es-CL" sz="1200" dirty="0">
            <a:solidFill>
              <a:schemeClr val="tx1"/>
            </a:solidFill>
            <a:latin typeface="Calibri" panose="020F0502020204030204" pitchFamily="34" charset="0"/>
          </a:endParaRPr>
        </a:p>
      </dgm:t>
    </dgm:pt>
    <dgm:pt modelId="{6C78582B-BAE6-4CFF-8DA1-BE469EE043B4}">
      <dgm:prSet custT="1">
        <dgm:style>
          <a:lnRef idx="2">
            <a:schemeClr val="accent1"/>
          </a:lnRef>
          <a:fillRef idx="1">
            <a:schemeClr val="lt1"/>
          </a:fillRef>
          <a:effectRef idx="0">
            <a:schemeClr val="accent1"/>
          </a:effectRef>
          <a:fontRef idx="minor">
            <a:schemeClr val="dk1"/>
          </a:fontRef>
        </dgm:style>
      </dgm:prSet>
      <dgm:spPr/>
      <dgm:t>
        <a:bodyPr/>
        <a:lstStyle/>
        <a:p>
          <a:pPr algn="just"/>
          <a:r>
            <a:rPr lang="es-CL" sz="1400" dirty="0" smtClean="0">
              <a:latin typeface="Calibri" panose="020F0502020204030204" pitchFamily="34" charset="0"/>
            </a:rPr>
            <a:t>Manual de Declaración de Gastos y Rendición de Cuentas, versión 18</a:t>
          </a:r>
        </a:p>
      </dgm:t>
    </dgm:pt>
    <dgm:pt modelId="{18508756-DCF2-420F-85EC-A35999D85B29}" type="sibTrans" cxnId="{6196E38A-26C2-45EA-9A8D-8642CB1C3199}">
      <dgm:prSet/>
      <dgm:spPr/>
      <dgm:t>
        <a:bodyPr/>
        <a:lstStyle/>
        <a:p>
          <a:endParaRPr lang="es-CL" sz="1200" dirty="0">
            <a:solidFill>
              <a:schemeClr val="tx1"/>
            </a:solidFill>
            <a:latin typeface="Calibri" panose="020F0502020204030204" pitchFamily="34" charset="0"/>
          </a:endParaRPr>
        </a:p>
      </dgm:t>
    </dgm:pt>
    <dgm:pt modelId="{3D1E1E62-4DB3-4714-BD8D-E272FADDCC25}" type="parTrans" cxnId="{6196E38A-26C2-45EA-9A8D-8642CB1C3199}">
      <dgm:prSet custT="1"/>
      <dgm:spPr/>
      <dgm:t>
        <a:bodyPr/>
        <a:lstStyle/>
        <a:p>
          <a:endParaRPr lang="es-CL" sz="1200" dirty="0">
            <a:solidFill>
              <a:schemeClr val="tx1"/>
            </a:solidFill>
            <a:latin typeface="Calibri" panose="020F0502020204030204" pitchFamily="34" charset="0"/>
          </a:endParaRPr>
        </a:p>
      </dgm:t>
    </dgm:pt>
    <dgm:pt modelId="{CEAFC998-DB87-4ABE-965B-79AF05B821C8}">
      <dgm:prSet phldrT="[Texto]" custT="1">
        <dgm:style>
          <a:lnRef idx="2">
            <a:schemeClr val="accent1"/>
          </a:lnRef>
          <a:fillRef idx="1">
            <a:schemeClr val="lt1"/>
          </a:fillRef>
          <a:effectRef idx="0">
            <a:schemeClr val="accent1"/>
          </a:effectRef>
          <a:fontRef idx="minor">
            <a:schemeClr val="dk1"/>
          </a:fontRef>
        </dgm:style>
      </dgm:prSet>
      <dgm:spPr/>
      <dgm:t>
        <a:bodyPr/>
        <a:lstStyle/>
        <a:p>
          <a:pPr algn="just"/>
          <a:r>
            <a:rPr lang="es-CL" sz="1400" dirty="0" smtClean="0">
              <a:latin typeface="Calibri" panose="020F0502020204030204" pitchFamily="34" charset="0"/>
            </a:rPr>
            <a:t>Convenio suscrito entre CONICYT y las instituciones beneficiarias</a:t>
          </a:r>
          <a:endParaRPr lang="es-CL" sz="1400" dirty="0">
            <a:latin typeface="Calibri" panose="020F0502020204030204" pitchFamily="34" charset="0"/>
          </a:endParaRPr>
        </a:p>
      </dgm:t>
    </dgm:pt>
    <dgm:pt modelId="{664BD262-42C0-480D-B091-84433F0CF45B}" type="sibTrans" cxnId="{02482928-6524-4917-A572-50FB51AF7563}">
      <dgm:prSet/>
      <dgm:spPr/>
      <dgm:t>
        <a:bodyPr/>
        <a:lstStyle/>
        <a:p>
          <a:endParaRPr lang="es-CL" sz="1200" dirty="0">
            <a:solidFill>
              <a:schemeClr val="tx1"/>
            </a:solidFill>
            <a:latin typeface="Calibri" panose="020F0502020204030204" pitchFamily="34" charset="0"/>
          </a:endParaRPr>
        </a:p>
      </dgm:t>
    </dgm:pt>
    <dgm:pt modelId="{178BD318-602B-432C-B653-C3EDFBE26946}" type="parTrans" cxnId="{02482928-6524-4917-A572-50FB51AF7563}">
      <dgm:prSet custT="1"/>
      <dgm:spPr/>
      <dgm:t>
        <a:bodyPr/>
        <a:lstStyle/>
        <a:p>
          <a:endParaRPr lang="es-CL" sz="1200" dirty="0">
            <a:solidFill>
              <a:schemeClr val="tx1"/>
            </a:solidFill>
            <a:latin typeface="Calibri" panose="020F0502020204030204" pitchFamily="34" charset="0"/>
          </a:endParaRPr>
        </a:p>
      </dgm:t>
    </dgm:pt>
    <dgm:pt modelId="{75A7244F-36F5-4FAB-A990-AFD01928817B}">
      <dgm:prSet custT="1">
        <dgm:style>
          <a:lnRef idx="2">
            <a:schemeClr val="accent1"/>
          </a:lnRef>
          <a:fillRef idx="1">
            <a:schemeClr val="lt1"/>
          </a:fillRef>
          <a:effectRef idx="0">
            <a:schemeClr val="accent1"/>
          </a:effectRef>
          <a:fontRef idx="minor">
            <a:schemeClr val="dk1"/>
          </a:fontRef>
        </dgm:style>
      </dgm:prSet>
      <dgm:spPr/>
      <dgm:t>
        <a:bodyPr/>
        <a:lstStyle/>
        <a:p>
          <a:pPr algn="just"/>
          <a:r>
            <a:rPr lang="es-CL" sz="1400" dirty="0" smtClean="0">
              <a:latin typeface="Calibri" panose="020F0502020204030204" pitchFamily="34" charset="0"/>
            </a:rPr>
            <a:t>Resolución N°30 año 2015 (Ex-Circular 759) de Contraloría General de la República</a:t>
          </a:r>
          <a:endParaRPr lang="es-CL" sz="1400" dirty="0">
            <a:latin typeface="Calibri" panose="020F0502020204030204" pitchFamily="34" charset="0"/>
          </a:endParaRPr>
        </a:p>
      </dgm:t>
    </dgm:pt>
    <dgm:pt modelId="{CC7F978D-CE39-4678-BD09-A07607E4011C}" type="sibTrans" cxnId="{61AFF426-1848-4AAE-8D8C-C7E5B47AB99A}">
      <dgm:prSet/>
      <dgm:spPr/>
      <dgm:t>
        <a:bodyPr/>
        <a:lstStyle/>
        <a:p>
          <a:endParaRPr lang="es-CL" sz="1200">
            <a:solidFill>
              <a:schemeClr val="tx1"/>
            </a:solidFill>
            <a:latin typeface="Calibri" panose="020F0502020204030204" pitchFamily="34" charset="0"/>
          </a:endParaRPr>
        </a:p>
      </dgm:t>
    </dgm:pt>
    <dgm:pt modelId="{982F7B39-F137-4911-9837-31C6531AD21A}" type="parTrans" cxnId="{61AFF426-1848-4AAE-8D8C-C7E5B47AB99A}">
      <dgm:prSet custT="1"/>
      <dgm:spPr/>
      <dgm:t>
        <a:bodyPr/>
        <a:lstStyle/>
        <a:p>
          <a:endParaRPr lang="es-CL" sz="1200" dirty="0">
            <a:solidFill>
              <a:schemeClr val="tx1"/>
            </a:solidFill>
            <a:latin typeface="Calibri" panose="020F0502020204030204" pitchFamily="34" charset="0"/>
          </a:endParaRPr>
        </a:p>
      </dgm:t>
    </dgm:pt>
    <dgm:pt modelId="{E2F61B97-5FF4-4FA2-81FC-B0F800A9AF61}">
      <dgm:prSet phldrT="[Texto]" custT="1">
        <dgm:style>
          <a:lnRef idx="2">
            <a:schemeClr val="accent1"/>
          </a:lnRef>
          <a:fillRef idx="1">
            <a:schemeClr val="lt1"/>
          </a:fillRef>
          <a:effectRef idx="0">
            <a:schemeClr val="accent1"/>
          </a:effectRef>
          <a:fontRef idx="minor">
            <a:schemeClr val="dk1"/>
          </a:fontRef>
        </dgm:style>
      </dgm:prSet>
      <dgm:spPr/>
      <dgm:t>
        <a:bodyPr/>
        <a:lstStyle/>
        <a:p>
          <a:pPr algn="just"/>
          <a:r>
            <a:rPr lang="es-CL" sz="1400" dirty="0" smtClean="0">
              <a:latin typeface="Calibri" panose="020F0502020204030204" pitchFamily="34" charset="0"/>
            </a:rPr>
            <a:t>Bases del concurso </a:t>
          </a:r>
          <a:endParaRPr lang="es-CL" sz="1400" dirty="0">
            <a:latin typeface="Calibri" panose="020F0502020204030204" pitchFamily="34" charset="0"/>
          </a:endParaRPr>
        </a:p>
      </dgm:t>
    </dgm:pt>
    <dgm:pt modelId="{3CA2B7D8-5EAF-4C34-9A28-9C59049B8CF9}" type="parTrans" cxnId="{236314FF-C854-42E5-A724-B53A4A5F49B4}">
      <dgm:prSet custT="1"/>
      <dgm:spPr/>
      <dgm:t>
        <a:bodyPr/>
        <a:lstStyle/>
        <a:p>
          <a:endParaRPr lang="es-CL" sz="1200" dirty="0">
            <a:latin typeface="Calibri" panose="020F0502020204030204" pitchFamily="34" charset="0"/>
          </a:endParaRPr>
        </a:p>
      </dgm:t>
    </dgm:pt>
    <dgm:pt modelId="{E00B8B95-6149-45E5-8307-6BC36B655C8A}" type="sibTrans" cxnId="{236314FF-C854-42E5-A724-B53A4A5F49B4}">
      <dgm:prSet/>
      <dgm:spPr/>
      <dgm:t>
        <a:bodyPr/>
        <a:lstStyle/>
        <a:p>
          <a:endParaRPr lang="es-CL" sz="1200">
            <a:latin typeface="Calibri" panose="020F0502020204030204" pitchFamily="34" charset="0"/>
          </a:endParaRPr>
        </a:p>
      </dgm:t>
    </dgm:pt>
    <dgm:pt modelId="{F8EDF6ED-29EE-4DB7-B78E-CF1F77EF07A4}" type="pres">
      <dgm:prSet presAssocID="{03D84C43-F54F-4026-A36E-0A2E886310C9}" presName="Name0" presStyleCnt="0">
        <dgm:presLayoutVars>
          <dgm:chPref val="1"/>
          <dgm:dir/>
          <dgm:animOne val="branch"/>
          <dgm:animLvl val="lvl"/>
          <dgm:resizeHandles val="exact"/>
        </dgm:presLayoutVars>
      </dgm:prSet>
      <dgm:spPr/>
      <dgm:t>
        <a:bodyPr/>
        <a:lstStyle/>
        <a:p>
          <a:endParaRPr lang="es-CL"/>
        </a:p>
      </dgm:t>
    </dgm:pt>
    <dgm:pt modelId="{B9FFE783-1FC2-4E9A-AA58-FDB6AF802576}" type="pres">
      <dgm:prSet presAssocID="{0420B661-AD18-4B9F-B058-24E6C5AC2BAD}" presName="root1" presStyleCnt="0"/>
      <dgm:spPr/>
      <dgm:t>
        <a:bodyPr/>
        <a:lstStyle/>
        <a:p>
          <a:endParaRPr lang="es-CL"/>
        </a:p>
      </dgm:t>
    </dgm:pt>
    <dgm:pt modelId="{87A5ACDE-53F5-44A7-86AE-A3DC8B5A5C22}" type="pres">
      <dgm:prSet presAssocID="{0420B661-AD18-4B9F-B058-24E6C5AC2BAD}" presName="LevelOneTextNode" presStyleLbl="node0" presStyleIdx="0" presStyleCnt="1" custScaleX="76429" custScaleY="73333">
        <dgm:presLayoutVars>
          <dgm:chPref val="3"/>
        </dgm:presLayoutVars>
      </dgm:prSet>
      <dgm:spPr>
        <a:prstGeom prst="roundRect">
          <a:avLst/>
        </a:prstGeom>
      </dgm:spPr>
      <dgm:t>
        <a:bodyPr/>
        <a:lstStyle/>
        <a:p>
          <a:endParaRPr lang="es-CL"/>
        </a:p>
      </dgm:t>
    </dgm:pt>
    <dgm:pt modelId="{7A01BADB-1B79-4F55-A842-5E463E991972}" type="pres">
      <dgm:prSet presAssocID="{0420B661-AD18-4B9F-B058-24E6C5AC2BAD}" presName="level2hierChild" presStyleCnt="0"/>
      <dgm:spPr/>
      <dgm:t>
        <a:bodyPr/>
        <a:lstStyle/>
        <a:p>
          <a:endParaRPr lang="es-CL"/>
        </a:p>
      </dgm:t>
    </dgm:pt>
    <dgm:pt modelId="{33DF842F-2917-443F-8DC9-9FAE9CC0B2F2}" type="pres">
      <dgm:prSet presAssocID="{3CA2B7D8-5EAF-4C34-9A28-9C59049B8CF9}" presName="conn2-1" presStyleLbl="parChTrans1D2" presStyleIdx="0" presStyleCnt="4"/>
      <dgm:spPr/>
      <dgm:t>
        <a:bodyPr/>
        <a:lstStyle/>
        <a:p>
          <a:endParaRPr lang="es-CL"/>
        </a:p>
      </dgm:t>
    </dgm:pt>
    <dgm:pt modelId="{AE71F17C-FDA0-4E89-BA64-225D4EA22FCA}" type="pres">
      <dgm:prSet presAssocID="{3CA2B7D8-5EAF-4C34-9A28-9C59049B8CF9}" presName="connTx" presStyleLbl="parChTrans1D2" presStyleIdx="0" presStyleCnt="4"/>
      <dgm:spPr/>
      <dgm:t>
        <a:bodyPr/>
        <a:lstStyle/>
        <a:p>
          <a:endParaRPr lang="es-CL"/>
        </a:p>
      </dgm:t>
    </dgm:pt>
    <dgm:pt modelId="{99D6BDB2-63D4-4910-8403-72743D654B86}" type="pres">
      <dgm:prSet presAssocID="{E2F61B97-5FF4-4FA2-81FC-B0F800A9AF61}" presName="root2" presStyleCnt="0"/>
      <dgm:spPr/>
      <dgm:t>
        <a:bodyPr/>
        <a:lstStyle/>
        <a:p>
          <a:endParaRPr lang="es-CL"/>
        </a:p>
      </dgm:t>
    </dgm:pt>
    <dgm:pt modelId="{C52530A2-EA5F-4B3B-A461-0847CFF594E5}" type="pres">
      <dgm:prSet presAssocID="{E2F61B97-5FF4-4FA2-81FC-B0F800A9AF61}" presName="LevelTwoTextNode" presStyleLbl="node2" presStyleIdx="0" presStyleCnt="4" custScaleX="213438" custScaleY="81140">
        <dgm:presLayoutVars>
          <dgm:chPref val="3"/>
        </dgm:presLayoutVars>
      </dgm:prSet>
      <dgm:spPr>
        <a:prstGeom prst="roundRect">
          <a:avLst/>
        </a:prstGeom>
      </dgm:spPr>
      <dgm:t>
        <a:bodyPr/>
        <a:lstStyle/>
        <a:p>
          <a:endParaRPr lang="es-CL"/>
        </a:p>
      </dgm:t>
    </dgm:pt>
    <dgm:pt modelId="{B2784B99-6304-472C-8160-68A00738D8F4}" type="pres">
      <dgm:prSet presAssocID="{E2F61B97-5FF4-4FA2-81FC-B0F800A9AF61}" presName="level3hierChild" presStyleCnt="0"/>
      <dgm:spPr/>
      <dgm:t>
        <a:bodyPr/>
        <a:lstStyle/>
        <a:p>
          <a:endParaRPr lang="es-CL"/>
        </a:p>
      </dgm:t>
    </dgm:pt>
    <dgm:pt modelId="{ACC00E40-F30F-433A-8FC3-931360916AFA}" type="pres">
      <dgm:prSet presAssocID="{178BD318-602B-432C-B653-C3EDFBE26946}" presName="conn2-1" presStyleLbl="parChTrans1D2" presStyleIdx="1" presStyleCnt="4"/>
      <dgm:spPr/>
      <dgm:t>
        <a:bodyPr/>
        <a:lstStyle/>
        <a:p>
          <a:endParaRPr lang="es-CL"/>
        </a:p>
      </dgm:t>
    </dgm:pt>
    <dgm:pt modelId="{21E93127-EC3A-48D7-B8EC-86A9BC466F0E}" type="pres">
      <dgm:prSet presAssocID="{178BD318-602B-432C-B653-C3EDFBE26946}" presName="connTx" presStyleLbl="parChTrans1D2" presStyleIdx="1" presStyleCnt="4"/>
      <dgm:spPr/>
      <dgm:t>
        <a:bodyPr/>
        <a:lstStyle/>
        <a:p>
          <a:endParaRPr lang="es-CL"/>
        </a:p>
      </dgm:t>
    </dgm:pt>
    <dgm:pt modelId="{19C4BE65-9C8E-4657-A897-C2623CAEBEFA}" type="pres">
      <dgm:prSet presAssocID="{CEAFC998-DB87-4ABE-965B-79AF05B821C8}" presName="root2" presStyleCnt="0"/>
      <dgm:spPr/>
      <dgm:t>
        <a:bodyPr/>
        <a:lstStyle/>
        <a:p>
          <a:endParaRPr lang="es-CL"/>
        </a:p>
      </dgm:t>
    </dgm:pt>
    <dgm:pt modelId="{16384EB5-14D4-47CE-ABF1-351BCAFCBEB3}" type="pres">
      <dgm:prSet presAssocID="{CEAFC998-DB87-4ABE-965B-79AF05B821C8}" presName="LevelTwoTextNode" presStyleLbl="node2" presStyleIdx="1" presStyleCnt="4" custScaleX="213438" custScaleY="76316">
        <dgm:presLayoutVars>
          <dgm:chPref val="3"/>
        </dgm:presLayoutVars>
      </dgm:prSet>
      <dgm:spPr>
        <a:prstGeom prst="roundRect">
          <a:avLst/>
        </a:prstGeom>
      </dgm:spPr>
      <dgm:t>
        <a:bodyPr/>
        <a:lstStyle/>
        <a:p>
          <a:endParaRPr lang="es-CL"/>
        </a:p>
      </dgm:t>
    </dgm:pt>
    <dgm:pt modelId="{BDBBD082-DD42-4FD0-ABA9-B2AB3EC8E62C}" type="pres">
      <dgm:prSet presAssocID="{CEAFC998-DB87-4ABE-965B-79AF05B821C8}" presName="level3hierChild" presStyleCnt="0"/>
      <dgm:spPr/>
      <dgm:t>
        <a:bodyPr/>
        <a:lstStyle/>
        <a:p>
          <a:endParaRPr lang="es-CL"/>
        </a:p>
      </dgm:t>
    </dgm:pt>
    <dgm:pt modelId="{8719A7D9-3374-48EA-9C82-75870CDDCAF4}" type="pres">
      <dgm:prSet presAssocID="{3D1E1E62-4DB3-4714-BD8D-E272FADDCC25}" presName="conn2-1" presStyleLbl="parChTrans1D2" presStyleIdx="2" presStyleCnt="4"/>
      <dgm:spPr/>
      <dgm:t>
        <a:bodyPr/>
        <a:lstStyle/>
        <a:p>
          <a:endParaRPr lang="es-CL"/>
        </a:p>
      </dgm:t>
    </dgm:pt>
    <dgm:pt modelId="{4302600F-1E68-4227-929B-49FE347A6F96}" type="pres">
      <dgm:prSet presAssocID="{3D1E1E62-4DB3-4714-BD8D-E272FADDCC25}" presName="connTx" presStyleLbl="parChTrans1D2" presStyleIdx="2" presStyleCnt="4"/>
      <dgm:spPr/>
      <dgm:t>
        <a:bodyPr/>
        <a:lstStyle/>
        <a:p>
          <a:endParaRPr lang="es-CL"/>
        </a:p>
      </dgm:t>
    </dgm:pt>
    <dgm:pt modelId="{0EE297FF-7F57-484E-ACC1-1EB53788B4A8}" type="pres">
      <dgm:prSet presAssocID="{6C78582B-BAE6-4CFF-8DA1-BE469EE043B4}" presName="root2" presStyleCnt="0"/>
      <dgm:spPr/>
      <dgm:t>
        <a:bodyPr/>
        <a:lstStyle/>
        <a:p>
          <a:endParaRPr lang="es-CL"/>
        </a:p>
      </dgm:t>
    </dgm:pt>
    <dgm:pt modelId="{7F221560-227A-4859-9F73-E68E1CDF7A9B}" type="pres">
      <dgm:prSet presAssocID="{6C78582B-BAE6-4CFF-8DA1-BE469EE043B4}" presName="LevelTwoTextNode" presStyleLbl="node2" presStyleIdx="2" presStyleCnt="4" custScaleX="213438" custScaleY="72806">
        <dgm:presLayoutVars>
          <dgm:chPref val="3"/>
        </dgm:presLayoutVars>
      </dgm:prSet>
      <dgm:spPr>
        <a:prstGeom prst="roundRect">
          <a:avLst/>
        </a:prstGeom>
      </dgm:spPr>
      <dgm:t>
        <a:bodyPr/>
        <a:lstStyle/>
        <a:p>
          <a:endParaRPr lang="es-CL"/>
        </a:p>
      </dgm:t>
    </dgm:pt>
    <dgm:pt modelId="{9D657177-B344-4DE3-8466-61DFF37FD5DC}" type="pres">
      <dgm:prSet presAssocID="{6C78582B-BAE6-4CFF-8DA1-BE469EE043B4}" presName="level3hierChild" presStyleCnt="0"/>
      <dgm:spPr/>
      <dgm:t>
        <a:bodyPr/>
        <a:lstStyle/>
        <a:p>
          <a:endParaRPr lang="es-CL"/>
        </a:p>
      </dgm:t>
    </dgm:pt>
    <dgm:pt modelId="{9CC05920-A7EC-41FD-8D13-301AD19F6B2E}" type="pres">
      <dgm:prSet presAssocID="{982F7B39-F137-4911-9837-31C6531AD21A}" presName="conn2-1" presStyleLbl="parChTrans1D2" presStyleIdx="3" presStyleCnt="4"/>
      <dgm:spPr/>
      <dgm:t>
        <a:bodyPr/>
        <a:lstStyle/>
        <a:p>
          <a:endParaRPr lang="es-CL"/>
        </a:p>
      </dgm:t>
    </dgm:pt>
    <dgm:pt modelId="{274A4325-2F29-4DD3-B213-2708BD6CE51A}" type="pres">
      <dgm:prSet presAssocID="{982F7B39-F137-4911-9837-31C6531AD21A}" presName="connTx" presStyleLbl="parChTrans1D2" presStyleIdx="3" presStyleCnt="4"/>
      <dgm:spPr/>
      <dgm:t>
        <a:bodyPr/>
        <a:lstStyle/>
        <a:p>
          <a:endParaRPr lang="es-CL"/>
        </a:p>
      </dgm:t>
    </dgm:pt>
    <dgm:pt modelId="{D67F7351-894A-4525-8AA6-5A4E1E423F1A}" type="pres">
      <dgm:prSet presAssocID="{75A7244F-36F5-4FAB-A990-AFD01928817B}" presName="root2" presStyleCnt="0"/>
      <dgm:spPr/>
      <dgm:t>
        <a:bodyPr/>
        <a:lstStyle/>
        <a:p>
          <a:endParaRPr lang="es-CL"/>
        </a:p>
      </dgm:t>
    </dgm:pt>
    <dgm:pt modelId="{04530D93-6F20-4B46-8F45-1619DBB43076}" type="pres">
      <dgm:prSet presAssocID="{75A7244F-36F5-4FAB-A990-AFD01928817B}" presName="LevelTwoTextNode" presStyleLbl="node2" presStyleIdx="3" presStyleCnt="4" custScaleX="213438" custScaleY="77191">
        <dgm:presLayoutVars>
          <dgm:chPref val="3"/>
        </dgm:presLayoutVars>
      </dgm:prSet>
      <dgm:spPr>
        <a:prstGeom prst="roundRect">
          <a:avLst/>
        </a:prstGeom>
      </dgm:spPr>
      <dgm:t>
        <a:bodyPr/>
        <a:lstStyle/>
        <a:p>
          <a:endParaRPr lang="es-CL"/>
        </a:p>
      </dgm:t>
    </dgm:pt>
    <dgm:pt modelId="{C57FA2DA-CD34-4244-8DF4-C7EA4730B9F8}" type="pres">
      <dgm:prSet presAssocID="{75A7244F-36F5-4FAB-A990-AFD01928817B}" presName="level3hierChild" presStyleCnt="0"/>
      <dgm:spPr/>
      <dgm:t>
        <a:bodyPr/>
        <a:lstStyle/>
        <a:p>
          <a:endParaRPr lang="es-CL"/>
        </a:p>
      </dgm:t>
    </dgm:pt>
  </dgm:ptLst>
  <dgm:cxnLst>
    <dgm:cxn modelId="{4ADAE80E-47C1-42B4-8C58-87C84F38D2A7}" type="presOf" srcId="{982F7B39-F137-4911-9837-31C6531AD21A}" destId="{9CC05920-A7EC-41FD-8D13-301AD19F6B2E}" srcOrd="0" destOrd="0" presId="urn:microsoft.com/office/officeart/2008/layout/HorizontalMultiLevelHierarchy"/>
    <dgm:cxn modelId="{4806509D-5A3D-47BB-AAA0-A7161FBFB719}" type="presOf" srcId="{3D1E1E62-4DB3-4714-BD8D-E272FADDCC25}" destId="{8719A7D9-3374-48EA-9C82-75870CDDCAF4}" srcOrd="0" destOrd="0" presId="urn:microsoft.com/office/officeart/2008/layout/HorizontalMultiLevelHierarchy"/>
    <dgm:cxn modelId="{79B744CF-3E6D-47C9-8CA6-C0BA2BEDA3BB}" type="presOf" srcId="{CEAFC998-DB87-4ABE-965B-79AF05B821C8}" destId="{16384EB5-14D4-47CE-ABF1-351BCAFCBEB3}" srcOrd="0" destOrd="0" presId="urn:microsoft.com/office/officeart/2008/layout/HorizontalMultiLevelHierarchy"/>
    <dgm:cxn modelId="{101646E9-30BA-4E8D-A9DD-B2A4E14AD8F2}" type="presOf" srcId="{0420B661-AD18-4B9F-B058-24E6C5AC2BAD}" destId="{87A5ACDE-53F5-44A7-86AE-A3DC8B5A5C22}" srcOrd="0" destOrd="0" presId="urn:microsoft.com/office/officeart/2008/layout/HorizontalMultiLevelHierarchy"/>
    <dgm:cxn modelId="{1830B0BF-7003-485D-98D2-DBF42F7E8813}" type="presOf" srcId="{03D84C43-F54F-4026-A36E-0A2E886310C9}" destId="{F8EDF6ED-29EE-4DB7-B78E-CF1F77EF07A4}" srcOrd="0" destOrd="0" presId="urn:microsoft.com/office/officeart/2008/layout/HorizontalMultiLevelHierarchy"/>
    <dgm:cxn modelId="{FDE777EB-A98C-48F4-95B4-5A35048A368A}" type="presOf" srcId="{E2F61B97-5FF4-4FA2-81FC-B0F800A9AF61}" destId="{C52530A2-EA5F-4B3B-A461-0847CFF594E5}" srcOrd="0" destOrd="0" presId="urn:microsoft.com/office/officeart/2008/layout/HorizontalMultiLevelHierarchy"/>
    <dgm:cxn modelId="{02482928-6524-4917-A572-50FB51AF7563}" srcId="{0420B661-AD18-4B9F-B058-24E6C5AC2BAD}" destId="{CEAFC998-DB87-4ABE-965B-79AF05B821C8}" srcOrd="1" destOrd="0" parTransId="{178BD318-602B-432C-B653-C3EDFBE26946}" sibTransId="{664BD262-42C0-480D-B091-84433F0CF45B}"/>
    <dgm:cxn modelId="{545CCDAF-8B78-4232-AA49-C3920A0561A4}" type="presOf" srcId="{178BD318-602B-432C-B653-C3EDFBE26946}" destId="{21E93127-EC3A-48D7-B8EC-86A9BC466F0E}" srcOrd="1" destOrd="0" presId="urn:microsoft.com/office/officeart/2008/layout/HorizontalMultiLevelHierarchy"/>
    <dgm:cxn modelId="{9C9B292E-8530-48F1-A88F-21CF4650DF6B}" srcId="{03D84C43-F54F-4026-A36E-0A2E886310C9}" destId="{0420B661-AD18-4B9F-B058-24E6C5AC2BAD}" srcOrd="0" destOrd="0" parTransId="{EF0BD26B-0D86-4FCE-B1DC-0C465564391A}" sibTransId="{9DB69AB0-D4EA-41F9-B96E-A9FE5C046534}"/>
    <dgm:cxn modelId="{6196E38A-26C2-45EA-9A8D-8642CB1C3199}" srcId="{0420B661-AD18-4B9F-B058-24E6C5AC2BAD}" destId="{6C78582B-BAE6-4CFF-8DA1-BE469EE043B4}" srcOrd="2" destOrd="0" parTransId="{3D1E1E62-4DB3-4714-BD8D-E272FADDCC25}" sibTransId="{18508756-DCF2-420F-85EC-A35999D85B29}"/>
    <dgm:cxn modelId="{E0850C40-D413-48A9-BBFA-3ED17FE03772}" type="presOf" srcId="{178BD318-602B-432C-B653-C3EDFBE26946}" destId="{ACC00E40-F30F-433A-8FC3-931360916AFA}" srcOrd="0" destOrd="0" presId="urn:microsoft.com/office/officeart/2008/layout/HorizontalMultiLevelHierarchy"/>
    <dgm:cxn modelId="{8316EF05-3905-45E7-8239-5869B46BDA4A}" type="presOf" srcId="{3D1E1E62-4DB3-4714-BD8D-E272FADDCC25}" destId="{4302600F-1E68-4227-929B-49FE347A6F96}" srcOrd="1" destOrd="0" presId="urn:microsoft.com/office/officeart/2008/layout/HorizontalMultiLevelHierarchy"/>
    <dgm:cxn modelId="{B50FBEA3-B70E-441B-9790-7628C5FFB8CC}" type="presOf" srcId="{6C78582B-BAE6-4CFF-8DA1-BE469EE043B4}" destId="{7F221560-227A-4859-9F73-E68E1CDF7A9B}" srcOrd="0" destOrd="0" presId="urn:microsoft.com/office/officeart/2008/layout/HorizontalMultiLevelHierarchy"/>
    <dgm:cxn modelId="{80D56567-09B6-44DB-B991-6CBDF8A7543B}" type="presOf" srcId="{3CA2B7D8-5EAF-4C34-9A28-9C59049B8CF9}" destId="{AE71F17C-FDA0-4E89-BA64-225D4EA22FCA}" srcOrd="1" destOrd="0" presId="urn:microsoft.com/office/officeart/2008/layout/HorizontalMultiLevelHierarchy"/>
    <dgm:cxn modelId="{236314FF-C854-42E5-A724-B53A4A5F49B4}" srcId="{0420B661-AD18-4B9F-B058-24E6C5AC2BAD}" destId="{E2F61B97-5FF4-4FA2-81FC-B0F800A9AF61}" srcOrd="0" destOrd="0" parTransId="{3CA2B7D8-5EAF-4C34-9A28-9C59049B8CF9}" sibTransId="{E00B8B95-6149-45E5-8307-6BC36B655C8A}"/>
    <dgm:cxn modelId="{52F6C308-0434-4B6D-8E1D-3C72370CE021}" type="presOf" srcId="{982F7B39-F137-4911-9837-31C6531AD21A}" destId="{274A4325-2F29-4DD3-B213-2708BD6CE51A}" srcOrd="1" destOrd="0" presId="urn:microsoft.com/office/officeart/2008/layout/HorizontalMultiLevelHierarchy"/>
    <dgm:cxn modelId="{61AFF426-1848-4AAE-8D8C-C7E5B47AB99A}" srcId="{0420B661-AD18-4B9F-B058-24E6C5AC2BAD}" destId="{75A7244F-36F5-4FAB-A990-AFD01928817B}" srcOrd="3" destOrd="0" parTransId="{982F7B39-F137-4911-9837-31C6531AD21A}" sibTransId="{CC7F978D-CE39-4678-BD09-A07607E4011C}"/>
    <dgm:cxn modelId="{676FB1FE-404B-47D4-8001-1B02549A2F89}" type="presOf" srcId="{75A7244F-36F5-4FAB-A990-AFD01928817B}" destId="{04530D93-6F20-4B46-8F45-1619DBB43076}" srcOrd="0" destOrd="0" presId="urn:microsoft.com/office/officeart/2008/layout/HorizontalMultiLevelHierarchy"/>
    <dgm:cxn modelId="{4D91447F-0644-437E-94A9-D0B4929C652E}" type="presOf" srcId="{3CA2B7D8-5EAF-4C34-9A28-9C59049B8CF9}" destId="{33DF842F-2917-443F-8DC9-9FAE9CC0B2F2}" srcOrd="0" destOrd="0" presId="urn:microsoft.com/office/officeart/2008/layout/HorizontalMultiLevelHierarchy"/>
    <dgm:cxn modelId="{C4F0877F-B954-4D03-9D2C-6DFB5BFA3867}" type="presParOf" srcId="{F8EDF6ED-29EE-4DB7-B78E-CF1F77EF07A4}" destId="{B9FFE783-1FC2-4E9A-AA58-FDB6AF802576}" srcOrd="0" destOrd="0" presId="urn:microsoft.com/office/officeart/2008/layout/HorizontalMultiLevelHierarchy"/>
    <dgm:cxn modelId="{9C893BED-8B56-490F-8597-0BA0B8C70DEF}" type="presParOf" srcId="{B9FFE783-1FC2-4E9A-AA58-FDB6AF802576}" destId="{87A5ACDE-53F5-44A7-86AE-A3DC8B5A5C22}" srcOrd="0" destOrd="0" presId="urn:microsoft.com/office/officeart/2008/layout/HorizontalMultiLevelHierarchy"/>
    <dgm:cxn modelId="{89151896-E9EC-409B-BB33-DB466E012894}" type="presParOf" srcId="{B9FFE783-1FC2-4E9A-AA58-FDB6AF802576}" destId="{7A01BADB-1B79-4F55-A842-5E463E991972}" srcOrd="1" destOrd="0" presId="urn:microsoft.com/office/officeart/2008/layout/HorizontalMultiLevelHierarchy"/>
    <dgm:cxn modelId="{FF6C70C2-43D5-4826-B34A-566296ABF162}" type="presParOf" srcId="{7A01BADB-1B79-4F55-A842-5E463E991972}" destId="{33DF842F-2917-443F-8DC9-9FAE9CC0B2F2}" srcOrd="0" destOrd="0" presId="urn:microsoft.com/office/officeart/2008/layout/HorizontalMultiLevelHierarchy"/>
    <dgm:cxn modelId="{B125CF8F-D065-48B3-B27D-B7CF4A6208B0}" type="presParOf" srcId="{33DF842F-2917-443F-8DC9-9FAE9CC0B2F2}" destId="{AE71F17C-FDA0-4E89-BA64-225D4EA22FCA}" srcOrd="0" destOrd="0" presId="urn:microsoft.com/office/officeart/2008/layout/HorizontalMultiLevelHierarchy"/>
    <dgm:cxn modelId="{80643175-4814-4D91-ADBF-F137B418B799}" type="presParOf" srcId="{7A01BADB-1B79-4F55-A842-5E463E991972}" destId="{99D6BDB2-63D4-4910-8403-72743D654B86}" srcOrd="1" destOrd="0" presId="urn:microsoft.com/office/officeart/2008/layout/HorizontalMultiLevelHierarchy"/>
    <dgm:cxn modelId="{E22E3BC9-16C9-4260-938E-01354C5F40A2}" type="presParOf" srcId="{99D6BDB2-63D4-4910-8403-72743D654B86}" destId="{C52530A2-EA5F-4B3B-A461-0847CFF594E5}" srcOrd="0" destOrd="0" presId="urn:microsoft.com/office/officeart/2008/layout/HorizontalMultiLevelHierarchy"/>
    <dgm:cxn modelId="{FDF583EF-A520-457A-B7D4-E222899AC563}" type="presParOf" srcId="{99D6BDB2-63D4-4910-8403-72743D654B86}" destId="{B2784B99-6304-472C-8160-68A00738D8F4}" srcOrd="1" destOrd="0" presId="urn:microsoft.com/office/officeart/2008/layout/HorizontalMultiLevelHierarchy"/>
    <dgm:cxn modelId="{4AE5EDC9-9749-406F-A2EF-57104352CE18}" type="presParOf" srcId="{7A01BADB-1B79-4F55-A842-5E463E991972}" destId="{ACC00E40-F30F-433A-8FC3-931360916AFA}" srcOrd="2" destOrd="0" presId="urn:microsoft.com/office/officeart/2008/layout/HorizontalMultiLevelHierarchy"/>
    <dgm:cxn modelId="{EF26405B-FD3E-40E5-B565-5E0A40F21D3F}" type="presParOf" srcId="{ACC00E40-F30F-433A-8FC3-931360916AFA}" destId="{21E93127-EC3A-48D7-B8EC-86A9BC466F0E}" srcOrd="0" destOrd="0" presId="urn:microsoft.com/office/officeart/2008/layout/HorizontalMultiLevelHierarchy"/>
    <dgm:cxn modelId="{1151D9D7-382F-44CE-8DA6-6777749202FB}" type="presParOf" srcId="{7A01BADB-1B79-4F55-A842-5E463E991972}" destId="{19C4BE65-9C8E-4657-A897-C2623CAEBEFA}" srcOrd="3" destOrd="0" presId="urn:microsoft.com/office/officeart/2008/layout/HorizontalMultiLevelHierarchy"/>
    <dgm:cxn modelId="{26401959-25D0-434A-9406-40FB01A10210}" type="presParOf" srcId="{19C4BE65-9C8E-4657-A897-C2623CAEBEFA}" destId="{16384EB5-14D4-47CE-ABF1-351BCAFCBEB3}" srcOrd="0" destOrd="0" presId="urn:microsoft.com/office/officeart/2008/layout/HorizontalMultiLevelHierarchy"/>
    <dgm:cxn modelId="{52E506F4-E847-4FAC-A550-4FF2372363F2}" type="presParOf" srcId="{19C4BE65-9C8E-4657-A897-C2623CAEBEFA}" destId="{BDBBD082-DD42-4FD0-ABA9-B2AB3EC8E62C}" srcOrd="1" destOrd="0" presId="urn:microsoft.com/office/officeart/2008/layout/HorizontalMultiLevelHierarchy"/>
    <dgm:cxn modelId="{1F03D92E-C854-43EC-B912-42D4F1DAAEF8}" type="presParOf" srcId="{7A01BADB-1B79-4F55-A842-5E463E991972}" destId="{8719A7D9-3374-48EA-9C82-75870CDDCAF4}" srcOrd="4" destOrd="0" presId="urn:microsoft.com/office/officeart/2008/layout/HorizontalMultiLevelHierarchy"/>
    <dgm:cxn modelId="{63E5EAB7-0778-4266-B8C7-6BDAC65F8819}" type="presParOf" srcId="{8719A7D9-3374-48EA-9C82-75870CDDCAF4}" destId="{4302600F-1E68-4227-929B-49FE347A6F96}" srcOrd="0" destOrd="0" presId="urn:microsoft.com/office/officeart/2008/layout/HorizontalMultiLevelHierarchy"/>
    <dgm:cxn modelId="{CE9B9772-D6E8-49A6-AE1E-8EEE4588390B}" type="presParOf" srcId="{7A01BADB-1B79-4F55-A842-5E463E991972}" destId="{0EE297FF-7F57-484E-ACC1-1EB53788B4A8}" srcOrd="5" destOrd="0" presId="urn:microsoft.com/office/officeart/2008/layout/HorizontalMultiLevelHierarchy"/>
    <dgm:cxn modelId="{36CFF781-6405-4A78-BB0D-69475A077A31}" type="presParOf" srcId="{0EE297FF-7F57-484E-ACC1-1EB53788B4A8}" destId="{7F221560-227A-4859-9F73-E68E1CDF7A9B}" srcOrd="0" destOrd="0" presId="urn:microsoft.com/office/officeart/2008/layout/HorizontalMultiLevelHierarchy"/>
    <dgm:cxn modelId="{5E6635BA-80C0-432A-A718-40C4C9E6DC95}" type="presParOf" srcId="{0EE297FF-7F57-484E-ACC1-1EB53788B4A8}" destId="{9D657177-B344-4DE3-8466-61DFF37FD5DC}" srcOrd="1" destOrd="0" presId="urn:microsoft.com/office/officeart/2008/layout/HorizontalMultiLevelHierarchy"/>
    <dgm:cxn modelId="{83D78794-43F0-4F2A-BC3B-83006BF443F5}" type="presParOf" srcId="{7A01BADB-1B79-4F55-A842-5E463E991972}" destId="{9CC05920-A7EC-41FD-8D13-301AD19F6B2E}" srcOrd="6" destOrd="0" presId="urn:microsoft.com/office/officeart/2008/layout/HorizontalMultiLevelHierarchy"/>
    <dgm:cxn modelId="{19B452E4-7A2E-4EB4-893A-8B4D2C8EE191}" type="presParOf" srcId="{9CC05920-A7EC-41FD-8D13-301AD19F6B2E}" destId="{274A4325-2F29-4DD3-B213-2708BD6CE51A}" srcOrd="0" destOrd="0" presId="urn:microsoft.com/office/officeart/2008/layout/HorizontalMultiLevelHierarchy"/>
    <dgm:cxn modelId="{A5C59DC3-498F-4685-AC46-0917747959BA}" type="presParOf" srcId="{7A01BADB-1B79-4F55-A842-5E463E991972}" destId="{D67F7351-894A-4525-8AA6-5A4E1E423F1A}" srcOrd="7" destOrd="0" presId="urn:microsoft.com/office/officeart/2008/layout/HorizontalMultiLevelHierarchy"/>
    <dgm:cxn modelId="{3AF52C63-5A9E-4E8F-9568-17A036EB84AE}" type="presParOf" srcId="{D67F7351-894A-4525-8AA6-5A4E1E423F1A}" destId="{04530D93-6F20-4B46-8F45-1619DBB43076}" srcOrd="0" destOrd="0" presId="urn:microsoft.com/office/officeart/2008/layout/HorizontalMultiLevelHierarchy"/>
    <dgm:cxn modelId="{76A3F34F-7F12-4C0B-BCAD-AD8087D5B57A}" type="presParOf" srcId="{D67F7351-894A-4525-8AA6-5A4E1E423F1A}" destId="{C57FA2DA-CD34-4244-8DF4-C7EA4730B9F8}"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9303CF4-FC04-44AE-8CC3-E577022E09F9}" type="doc">
      <dgm:prSet loTypeId="urn:microsoft.com/office/officeart/2005/8/layout/vProcess5" loCatId="process" qsTypeId="urn:microsoft.com/office/officeart/2005/8/quickstyle/simple1" qsCatId="simple" csTypeId="urn:microsoft.com/office/officeart/2005/8/colors/accent1_1" csCatId="accent1" phldr="1"/>
      <dgm:spPr/>
      <dgm:t>
        <a:bodyPr/>
        <a:lstStyle/>
        <a:p>
          <a:endParaRPr lang="es-CL"/>
        </a:p>
      </dgm:t>
    </dgm:pt>
    <dgm:pt modelId="{46CDA559-D2C6-4A60-9002-AB2121692C2C}">
      <dgm:prSet phldrT="[Texto]" custT="1"/>
      <dgm:spPr/>
      <dgm:t>
        <a:bodyPr/>
        <a:lstStyle/>
        <a:p>
          <a:pPr algn="just"/>
          <a:r>
            <a:rPr lang="es-CL" sz="1200" dirty="0" smtClean="0">
              <a:latin typeface="Calibri" panose="020F0502020204030204" pitchFamily="34" charset="0"/>
            </a:rPr>
            <a:t>Una vez cerrada la ultima declaración de gastos y aportes del proyecto, se determina si el proyecto ha </a:t>
          </a:r>
          <a:r>
            <a:rPr lang="es-CL" sz="1200" b="1" dirty="0" smtClean="0">
              <a:latin typeface="Calibri" panose="020F0502020204030204" pitchFamily="34" charset="0"/>
            </a:rPr>
            <a:t>enterado sus compromisos</a:t>
          </a:r>
          <a:r>
            <a:rPr lang="es-CL" sz="1200" dirty="0" smtClean="0">
              <a:latin typeface="Calibri" panose="020F0502020204030204" pitchFamily="34" charset="0"/>
            </a:rPr>
            <a:t> referente a los aportes Institucionales y de empresas asociadas</a:t>
          </a:r>
          <a:endParaRPr lang="es-CL" sz="1200" dirty="0">
            <a:latin typeface="Calibri" panose="020F0502020204030204" pitchFamily="34" charset="0"/>
          </a:endParaRPr>
        </a:p>
      </dgm:t>
    </dgm:pt>
    <dgm:pt modelId="{EB10B0A2-C130-4751-ABA7-02653D798126}" type="parTrans" cxnId="{574DFD4E-DADC-48CC-89D9-FD79DBE857DF}">
      <dgm:prSet/>
      <dgm:spPr/>
      <dgm:t>
        <a:bodyPr/>
        <a:lstStyle/>
        <a:p>
          <a:endParaRPr lang="es-CL" sz="1200">
            <a:solidFill>
              <a:schemeClr val="accent1">
                <a:lumMod val="75000"/>
              </a:schemeClr>
            </a:solidFill>
            <a:latin typeface="Calibri" panose="020F0502020204030204" pitchFamily="34" charset="0"/>
          </a:endParaRPr>
        </a:p>
      </dgm:t>
    </dgm:pt>
    <dgm:pt modelId="{079A08CE-6C5C-425B-9F6A-DB1E99089E1E}" type="sibTrans" cxnId="{574DFD4E-DADC-48CC-89D9-FD79DBE857DF}">
      <dgm:prSet custT="1"/>
      <dgm:spPr/>
      <dgm:t>
        <a:bodyPr/>
        <a:lstStyle/>
        <a:p>
          <a:endParaRPr lang="es-CL" sz="1200" dirty="0">
            <a:solidFill>
              <a:schemeClr val="accent1">
                <a:lumMod val="75000"/>
              </a:schemeClr>
            </a:solidFill>
            <a:latin typeface="Calibri" panose="020F0502020204030204" pitchFamily="34" charset="0"/>
          </a:endParaRPr>
        </a:p>
      </dgm:t>
    </dgm:pt>
    <dgm:pt modelId="{E0413CA5-9561-47F1-9DFD-60D1808D8809}">
      <dgm:prSet phldrT="[Texto]" custT="1"/>
      <dgm:spPr/>
      <dgm:t>
        <a:bodyPr/>
        <a:lstStyle/>
        <a:p>
          <a:r>
            <a:rPr lang="es-CL" sz="1200" dirty="0" smtClean="0">
              <a:latin typeface="Calibri" panose="020F0502020204030204" pitchFamily="34" charset="0"/>
            </a:rPr>
            <a:t>El proyecto debe enviar la última rendición de cuentas </a:t>
          </a:r>
          <a:endParaRPr lang="es-CL" sz="1200" dirty="0">
            <a:latin typeface="Calibri" panose="020F0502020204030204" pitchFamily="34" charset="0"/>
          </a:endParaRPr>
        </a:p>
      </dgm:t>
    </dgm:pt>
    <dgm:pt modelId="{F6CD6F6E-563B-423A-9600-BD59635D9E98}" type="parTrans" cxnId="{646CA589-A1E6-45AB-9515-58A6E8A6F634}">
      <dgm:prSet/>
      <dgm:spPr/>
      <dgm:t>
        <a:bodyPr/>
        <a:lstStyle/>
        <a:p>
          <a:endParaRPr lang="es-CL" sz="1200"/>
        </a:p>
      </dgm:t>
    </dgm:pt>
    <dgm:pt modelId="{B2BEA057-7B8C-4AD6-933A-0AF56301D56A}" type="sibTrans" cxnId="{646CA589-A1E6-45AB-9515-58A6E8A6F634}">
      <dgm:prSet custT="1"/>
      <dgm:spPr/>
      <dgm:t>
        <a:bodyPr/>
        <a:lstStyle/>
        <a:p>
          <a:endParaRPr lang="es-CL" sz="1200" dirty="0"/>
        </a:p>
      </dgm:t>
    </dgm:pt>
    <dgm:pt modelId="{F272C2B5-0063-4167-A94D-7886F6DE953D}">
      <dgm:prSet phldrT="[Texto]" custT="1"/>
      <dgm:spPr/>
      <dgm:t>
        <a:bodyPr/>
        <a:lstStyle/>
        <a:p>
          <a:r>
            <a:rPr lang="es-CL" sz="1200" dirty="0" smtClean="0">
              <a:latin typeface="Calibri" panose="020F0502020204030204" pitchFamily="34" charset="0"/>
            </a:rPr>
            <a:t>Con el Informe Final de la última rendición de cuentas y la revisión de la situación de los aportes, se emite el Informe Final Financiero Contable</a:t>
          </a:r>
          <a:endParaRPr lang="es-CL" sz="1200" dirty="0">
            <a:latin typeface="Calibri" panose="020F0502020204030204" pitchFamily="34" charset="0"/>
          </a:endParaRPr>
        </a:p>
      </dgm:t>
    </dgm:pt>
    <dgm:pt modelId="{48997268-F497-468F-94BB-2E6572C36EBF}" type="parTrans" cxnId="{6942756F-9FB6-492F-AC6F-32AF4D8A7009}">
      <dgm:prSet/>
      <dgm:spPr/>
      <dgm:t>
        <a:bodyPr/>
        <a:lstStyle/>
        <a:p>
          <a:endParaRPr lang="es-CL" sz="1200"/>
        </a:p>
      </dgm:t>
    </dgm:pt>
    <dgm:pt modelId="{EA6272EE-0FB9-4185-8322-0A5A74F7490D}" type="sibTrans" cxnId="{6942756F-9FB6-492F-AC6F-32AF4D8A7009}">
      <dgm:prSet custT="1"/>
      <dgm:spPr/>
      <dgm:t>
        <a:bodyPr/>
        <a:lstStyle/>
        <a:p>
          <a:endParaRPr lang="es-CL" sz="1200" dirty="0"/>
        </a:p>
      </dgm:t>
    </dgm:pt>
    <dgm:pt modelId="{6C567F69-D52B-44C8-9826-6F4FA0BC1C3D}">
      <dgm:prSet phldrT="[Texto]" custT="1"/>
      <dgm:spPr/>
      <dgm:t>
        <a:bodyPr/>
        <a:lstStyle/>
        <a:p>
          <a:r>
            <a:rPr lang="es-CL" sz="1200" dirty="0" smtClean="0">
              <a:latin typeface="Calibri" panose="020F0502020204030204" pitchFamily="34" charset="0"/>
            </a:rPr>
            <a:t>Se realiza el cierre Financiero del Proyecto</a:t>
          </a:r>
          <a:endParaRPr lang="es-CL" sz="1200" dirty="0">
            <a:latin typeface="Calibri" panose="020F0502020204030204" pitchFamily="34" charset="0"/>
          </a:endParaRPr>
        </a:p>
      </dgm:t>
    </dgm:pt>
    <dgm:pt modelId="{7E5157C1-FAE8-468E-9CAF-3E02B714B8EF}" type="parTrans" cxnId="{7A5D94BF-64A9-4D41-A609-AEA3A162E1DB}">
      <dgm:prSet/>
      <dgm:spPr/>
      <dgm:t>
        <a:bodyPr/>
        <a:lstStyle/>
        <a:p>
          <a:endParaRPr lang="es-CL" sz="1200"/>
        </a:p>
      </dgm:t>
    </dgm:pt>
    <dgm:pt modelId="{0DD9AECA-509B-4972-9549-39E96DCEFB75}" type="sibTrans" cxnId="{7A5D94BF-64A9-4D41-A609-AEA3A162E1DB}">
      <dgm:prSet/>
      <dgm:spPr/>
      <dgm:t>
        <a:bodyPr/>
        <a:lstStyle/>
        <a:p>
          <a:endParaRPr lang="es-CL" sz="1200"/>
        </a:p>
      </dgm:t>
    </dgm:pt>
    <dgm:pt modelId="{2D8A8F5A-E162-4B92-91C4-017D5CF6BDA1}">
      <dgm:prSet phldrT="[Texto]" custT="1"/>
      <dgm:spPr/>
      <dgm:t>
        <a:bodyPr/>
        <a:lstStyle/>
        <a:p>
          <a:r>
            <a:rPr lang="es-CL" sz="1200" dirty="0" smtClean="0">
              <a:latin typeface="Calibri" panose="020F0502020204030204" pitchFamily="34" charset="0"/>
            </a:rPr>
            <a:t>Si corresponde se solicita el reintegro de fondos por gastos rechazados, el cual deberá ser ingresado a la Cta. Cte. de CONICYT. , dentro de 15 días una vez emitido el informe final</a:t>
          </a:r>
          <a:endParaRPr lang="es-CL" sz="1200" dirty="0">
            <a:latin typeface="Calibri" panose="020F0502020204030204" pitchFamily="34" charset="0"/>
          </a:endParaRPr>
        </a:p>
      </dgm:t>
    </dgm:pt>
    <dgm:pt modelId="{EB2EFBFF-68C5-475E-A709-F548C5CD4BB8}" type="parTrans" cxnId="{F689E958-296E-49C5-B6B3-D629FA38E051}">
      <dgm:prSet/>
      <dgm:spPr/>
      <dgm:t>
        <a:bodyPr/>
        <a:lstStyle/>
        <a:p>
          <a:endParaRPr lang="es-CL"/>
        </a:p>
      </dgm:t>
    </dgm:pt>
    <dgm:pt modelId="{88416484-D5D0-4DC5-981C-99832FA9AE23}" type="sibTrans" cxnId="{F689E958-296E-49C5-B6B3-D629FA38E051}">
      <dgm:prSet/>
      <dgm:spPr/>
      <dgm:t>
        <a:bodyPr/>
        <a:lstStyle/>
        <a:p>
          <a:endParaRPr lang="es-CL" dirty="0"/>
        </a:p>
      </dgm:t>
    </dgm:pt>
    <dgm:pt modelId="{8040EE39-2804-47FA-874B-740017B44F63}" type="pres">
      <dgm:prSet presAssocID="{F9303CF4-FC04-44AE-8CC3-E577022E09F9}" presName="outerComposite" presStyleCnt="0">
        <dgm:presLayoutVars>
          <dgm:chMax val="5"/>
          <dgm:dir/>
          <dgm:resizeHandles val="exact"/>
        </dgm:presLayoutVars>
      </dgm:prSet>
      <dgm:spPr/>
      <dgm:t>
        <a:bodyPr/>
        <a:lstStyle/>
        <a:p>
          <a:endParaRPr lang="es-CL"/>
        </a:p>
      </dgm:t>
    </dgm:pt>
    <dgm:pt modelId="{1729A3EF-47D6-4510-A4D9-1E339ECD2CC7}" type="pres">
      <dgm:prSet presAssocID="{F9303CF4-FC04-44AE-8CC3-E577022E09F9}" presName="dummyMaxCanvas" presStyleCnt="0">
        <dgm:presLayoutVars/>
      </dgm:prSet>
      <dgm:spPr/>
      <dgm:t>
        <a:bodyPr/>
        <a:lstStyle/>
        <a:p>
          <a:endParaRPr lang="es-CL"/>
        </a:p>
      </dgm:t>
    </dgm:pt>
    <dgm:pt modelId="{CF733759-0CAE-452E-9643-1127789E5FF8}" type="pres">
      <dgm:prSet presAssocID="{F9303CF4-FC04-44AE-8CC3-E577022E09F9}" presName="FiveNodes_1" presStyleLbl="node1" presStyleIdx="0" presStyleCnt="5">
        <dgm:presLayoutVars>
          <dgm:bulletEnabled val="1"/>
        </dgm:presLayoutVars>
      </dgm:prSet>
      <dgm:spPr/>
      <dgm:t>
        <a:bodyPr/>
        <a:lstStyle/>
        <a:p>
          <a:endParaRPr lang="es-CL"/>
        </a:p>
      </dgm:t>
    </dgm:pt>
    <dgm:pt modelId="{8CBE4993-98FC-4E89-A311-D17FE57F49EE}" type="pres">
      <dgm:prSet presAssocID="{F9303CF4-FC04-44AE-8CC3-E577022E09F9}" presName="FiveNodes_2" presStyleLbl="node1" presStyleIdx="1" presStyleCnt="5">
        <dgm:presLayoutVars>
          <dgm:bulletEnabled val="1"/>
        </dgm:presLayoutVars>
      </dgm:prSet>
      <dgm:spPr/>
      <dgm:t>
        <a:bodyPr/>
        <a:lstStyle/>
        <a:p>
          <a:endParaRPr lang="es-CL"/>
        </a:p>
      </dgm:t>
    </dgm:pt>
    <dgm:pt modelId="{CBDE96C1-4EE5-409B-AF4D-2F1A90819FE3}" type="pres">
      <dgm:prSet presAssocID="{F9303CF4-FC04-44AE-8CC3-E577022E09F9}" presName="FiveNodes_3" presStyleLbl="node1" presStyleIdx="2" presStyleCnt="5">
        <dgm:presLayoutVars>
          <dgm:bulletEnabled val="1"/>
        </dgm:presLayoutVars>
      </dgm:prSet>
      <dgm:spPr/>
      <dgm:t>
        <a:bodyPr/>
        <a:lstStyle/>
        <a:p>
          <a:endParaRPr lang="es-CL"/>
        </a:p>
      </dgm:t>
    </dgm:pt>
    <dgm:pt modelId="{77EC105C-9931-49EE-AAB2-E06DC8B58DE6}" type="pres">
      <dgm:prSet presAssocID="{F9303CF4-FC04-44AE-8CC3-E577022E09F9}" presName="FiveNodes_4" presStyleLbl="node1" presStyleIdx="3" presStyleCnt="5">
        <dgm:presLayoutVars>
          <dgm:bulletEnabled val="1"/>
        </dgm:presLayoutVars>
      </dgm:prSet>
      <dgm:spPr/>
      <dgm:t>
        <a:bodyPr/>
        <a:lstStyle/>
        <a:p>
          <a:endParaRPr lang="es-CL"/>
        </a:p>
      </dgm:t>
    </dgm:pt>
    <dgm:pt modelId="{6579D5AF-E9AF-4A8A-9669-F37312C46971}" type="pres">
      <dgm:prSet presAssocID="{F9303CF4-FC04-44AE-8CC3-E577022E09F9}" presName="FiveNodes_5" presStyleLbl="node1" presStyleIdx="4" presStyleCnt="5">
        <dgm:presLayoutVars>
          <dgm:bulletEnabled val="1"/>
        </dgm:presLayoutVars>
      </dgm:prSet>
      <dgm:spPr/>
      <dgm:t>
        <a:bodyPr/>
        <a:lstStyle/>
        <a:p>
          <a:endParaRPr lang="es-CL"/>
        </a:p>
      </dgm:t>
    </dgm:pt>
    <dgm:pt modelId="{BA436557-A732-4ACF-AF3F-493D8A29CD62}" type="pres">
      <dgm:prSet presAssocID="{F9303CF4-FC04-44AE-8CC3-E577022E09F9}" presName="FiveConn_1-2" presStyleLbl="fgAccFollowNode1" presStyleIdx="0" presStyleCnt="4">
        <dgm:presLayoutVars>
          <dgm:bulletEnabled val="1"/>
        </dgm:presLayoutVars>
      </dgm:prSet>
      <dgm:spPr/>
      <dgm:t>
        <a:bodyPr/>
        <a:lstStyle/>
        <a:p>
          <a:endParaRPr lang="es-CL"/>
        </a:p>
      </dgm:t>
    </dgm:pt>
    <dgm:pt modelId="{BDE98725-BD4A-452D-BF8F-DA221F7994AD}" type="pres">
      <dgm:prSet presAssocID="{F9303CF4-FC04-44AE-8CC3-E577022E09F9}" presName="FiveConn_2-3" presStyleLbl="fgAccFollowNode1" presStyleIdx="1" presStyleCnt="4">
        <dgm:presLayoutVars>
          <dgm:bulletEnabled val="1"/>
        </dgm:presLayoutVars>
      </dgm:prSet>
      <dgm:spPr/>
      <dgm:t>
        <a:bodyPr/>
        <a:lstStyle/>
        <a:p>
          <a:endParaRPr lang="es-CL"/>
        </a:p>
      </dgm:t>
    </dgm:pt>
    <dgm:pt modelId="{C2FC3BCF-1EF8-44E1-B945-A48B66E14D00}" type="pres">
      <dgm:prSet presAssocID="{F9303CF4-FC04-44AE-8CC3-E577022E09F9}" presName="FiveConn_3-4" presStyleLbl="fgAccFollowNode1" presStyleIdx="2" presStyleCnt="4">
        <dgm:presLayoutVars>
          <dgm:bulletEnabled val="1"/>
        </dgm:presLayoutVars>
      </dgm:prSet>
      <dgm:spPr/>
      <dgm:t>
        <a:bodyPr/>
        <a:lstStyle/>
        <a:p>
          <a:endParaRPr lang="es-CL"/>
        </a:p>
      </dgm:t>
    </dgm:pt>
    <dgm:pt modelId="{193B8F6D-9FDA-4AEA-9AA7-D1CBDF622E82}" type="pres">
      <dgm:prSet presAssocID="{F9303CF4-FC04-44AE-8CC3-E577022E09F9}" presName="FiveConn_4-5" presStyleLbl="fgAccFollowNode1" presStyleIdx="3" presStyleCnt="4">
        <dgm:presLayoutVars>
          <dgm:bulletEnabled val="1"/>
        </dgm:presLayoutVars>
      </dgm:prSet>
      <dgm:spPr/>
      <dgm:t>
        <a:bodyPr/>
        <a:lstStyle/>
        <a:p>
          <a:endParaRPr lang="es-CL"/>
        </a:p>
      </dgm:t>
    </dgm:pt>
    <dgm:pt modelId="{DB267CF8-69E6-4993-9D08-6E1881B8180E}" type="pres">
      <dgm:prSet presAssocID="{F9303CF4-FC04-44AE-8CC3-E577022E09F9}" presName="FiveNodes_1_text" presStyleLbl="node1" presStyleIdx="4" presStyleCnt="5">
        <dgm:presLayoutVars>
          <dgm:bulletEnabled val="1"/>
        </dgm:presLayoutVars>
      </dgm:prSet>
      <dgm:spPr/>
      <dgm:t>
        <a:bodyPr/>
        <a:lstStyle/>
        <a:p>
          <a:endParaRPr lang="es-CL"/>
        </a:p>
      </dgm:t>
    </dgm:pt>
    <dgm:pt modelId="{C56F7613-74B5-4D10-AE84-A97F0C4AC385}" type="pres">
      <dgm:prSet presAssocID="{F9303CF4-FC04-44AE-8CC3-E577022E09F9}" presName="FiveNodes_2_text" presStyleLbl="node1" presStyleIdx="4" presStyleCnt="5">
        <dgm:presLayoutVars>
          <dgm:bulletEnabled val="1"/>
        </dgm:presLayoutVars>
      </dgm:prSet>
      <dgm:spPr/>
      <dgm:t>
        <a:bodyPr/>
        <a:lstStyle/>
        <a:p>
          <a:endParaRPr lang="es-CL"/>
        </a:p>
      </dgm:t>
    </dgm:pt>
    <dgm:pt modelId="{8C5327D3-EE67-49D2-8F51-7EE8943AF4F1}" type="pres">
      <dgm:prSet presAssocID="{F9303CF4-FC04-44AE-8CC3-E577022E09F9}" presName="FiveNodes_3_text" presStyleLbl="node1" presStyleIdx="4" presStyleCnt="5">
        <dgm:presLayoutVars>
          <dgm:bulletEnabled val="1"/>
        </dgm:presLayoutVars>
      </dgm:prSet>
      <dgm:spPr/>
      <dgm:t>
        <a:bodyPr/>
        <a:lstStyle/>
        <a:p>
          <a:endParaRPr lang="es-CL"/>
        </a:p>
      </dgm:t>
    </dgm:pt>
    <dgm:pt modelId="{3A2CEF5A-66DA-4F5E-B22E-460CEB81F269}" type="pres">
      <dgm:prSet presAssocID="{F9303CF4-FC04-44AE-8CC3-E577022E09F9}" presName="FiveNodes_4_text" presStyleLbl="node1" presStyleIdx="4" presStyleCnt="5">
        <dgm:presLayoutVars>
          <dgm:bulletEnabled val="1"/>
        </dgm:presLayoutVars>
      </dgm:prSet>
      <dgm:spPr/>
      <dgm:t>
        <a:bodyPr/>
        <a:lstStyle/>
        <a:p>
          <a:endParaRPr lang="es-CL"/>
        </a:p>
      </dgm:t>
    </dgm:pt>
    <dgm:pt modelId="{C4350F89-BD45-48A3-AAC7-6F9238B50AC7}" type="pres">
      <dgm:prSet presAssocID="{F9303CF4-FC04-44AE-8CC3-E577022E09F9}" presName="FiveNodes_5_text" presStyleLbl="node1" presStyleIdx="4" presStyleCnt="5">
        <dgm:presLayoutVars>
          <dgm:bulletEnabled val="1"/>
        </dgm:presLayoutVars>
      </dgm:prSet>
      <dgm:spPr/>
      <dgm:t>
        <a:bodyPr/>
        <a:lstStyle/>
        <a:p>
          <a:endParaRPr lang="es-CL"/>
        </a:p>
      </dgm:t>
    </dgm:pt>
  </dgm:ptLst>
  <dgm:cxnLst>
    <dgm:cxn modelId="{574DFD4E-DADC-48CC-89D9-FD79DBE857DF}" srcId="{F9303CF4-FC04-44AE-8CC3-E577022E09F9}" destId="{46CDA559-D2C6-4A60-9002-AB2121692C2C}" srcOrd="0" destOrd="0" parTransId="{EB10B0A2-C130-4751-ABA7-02653D798126}" sibTransId="{079A08CE-6C5C-425B-9F6A-DB1E99089E1E}"/>
    <dgm:cxn modelId="{1E0BDBFC-FA49-4358-9108-EB3CEF7B3696}" type="presOf" srcId="{88416484-D5D0-4DC5-981C-99832FA9AE23}" destId="{193B8F6D-9FDA-4AEA-9AA7-D1CBDF622E82}" srcOrd="0" destOrd="0" presId="urn:microsoft.com/office/officeart/2005/8/layout/vProcess5"/>
    <dgm:cxn modelId="{3BADDDBB-BD1D-420A-88C0-0D88E7D173C6}" type="presOf" srcId="{F9303CF4-FC04-44AE-8CC3-E577022E09F9}" destId="{8040EE39-2804-47FA-874B-740017B44F63}" srcOrd="0" destOrd="0" presId="urn:microsoft.com/office/officeart/2005/8/layout/vProcess5"/>
    <dgm:cxn modelId="{F689E958-296E-49C5-B6B3-D629FA38E051}" srcId="{F9303CF4-FC04-44AE-8CC3-E577022E09F9}" destId="{2D8A8F5A-E162-4B92-91C4-017D5CF6BDA1}" srcOrd="3" destOrd="0" parTransId="{EB2EFBFF-68C5-475E-A709-F548C5CD4BB8}" sibTransId="{88416484-D5D0-4DC5-981C-99832FA9AE23}"/>
    <dgm:cxn modelId="{10A8D414-4826-420E-A6D1-ADCFF14ADFC8}" type="presOf" srcId="{6C567F69-D52B-44C8-9826-6F4FA0BC1C3D}" destId="{C4350F89-BD45-48A3-AAC7-6F9238B50AC7}" srcOrd="1" destOrd="0" presId="urn:microsoft.com/office/officeart/2005/8/layout/vProcess5"/>
    <dgm:cxn modelId="{0C4FCF4D-8060-43FE-BFC0-3D3442814CC3}" type="presOf" srcId="{6C567F69-D52B-44C8-9826-6F4FA0BC1C3D}" destId="{6579D5AF-E9AF-4A8A-9669-F37312C46971}" srcOrd="0" destOrd="0" presId="urn:microsoft.com/office/officeart/2005/8/layout/vProcess5"/>
    <dgm:cxn modelId="{938BABF4-F71E-4937-929F-47369AE94133}" type="presOf" srcId="{2D8A8F5A-E162-4B92-91C4-017D5CF6BDA1}" destId="{77EC105C-9931-49EE-AAB2-E06DC8B58DE6}" srcOrd="0" destOrd="0" presId="urn:microsoft.com/office/officeart/2005/8/layout/vProcess5"/>
    <dgm:cxn modelId="{4953D126-D9D4-4116-AFA9-ED3C46CA08BE}" type="presOf" srcId="{46CDA559-D2C6-4A60-9002-AB2121692C2C}" destId="{DB267CF8-69E6-4993-9D08-6E1881B8180E}" srcOrd="1" destOrd="0" presId="urn:microsoft.com/office/officeart/2005/8/layout/vProcess5"/>
    <dgm:cxn modelId="{A17A21C1-2E20-4238-A22F-12E3F2521EAD}" type="presOf" srcId="{46CDA559-D2C6-4A60-9002-AB2121692C2C}" destId="{CF733759-0CAE-452E-9643-1127789E5FF8}" srcOrd="0" destOrd="0" presId="urn:microsoft.com/office/officeart/2005/8/layout/vProcess5"/>
    <dgm:cxn modelId="{63E45DAA-4954-4B09-A29C-B236BA5BE94F}" type="presOf" srcId="{F272C2B5-0063-4167-A94D-7886F6DE953D}" destId="{8C5327D3-EE67-49D2-8F51-7EE8943AF4F1}" srcOrd="1" destOrd="0" presId="urn:microsoft.com/office/officeart/2005/8/layout/vProcess5"/>
    <dgm:cxn modelId="{5C3AC7BF-AD49-47D2-857E-7AFC55728927}" type="presOf" srcId="{EA6272EE-0FB9-4185-8322-0A5A74F7490D}" destId="{C2FC3BCF-1EF8-44E1-B945-A48B66E14D00}" srcOrd="0" destOrd="0" presId="urn:microsoft.com/office/officeart/2005/8/layout/vProcess5"/>
    <dgm:cxn modelId="{7A5D94BF-64A9-4D41-A609-AEA3A162E1DB}" srcId="{F9303CF4-FC04-44AE-8CC3-E577022E09F9}" destId="{6C567F69-D52B-44C8-9826-6F4FA0BC1C3D}" srcOrd="4" destOrd="0" parTransId="{7E5157C1-FAE8-468E-9CAF-3E02B714B8EF}" sibTransId="{0DD9AECA-509B-4972-9549-39E96DCEFB75}"/>
    <dgm:cxn modelId="{2AD24FEE-D54B-4E68-B2AD-C7677BA43C94}" type="presOf" srcId="{079A08CE-6C5C-425B-9F6A-DB1E99089E1E}" destId="{BA436557-A732-4ACF-AF3F-493D8A29CD62}" srcOrd="0" destOrd="0" presId="urn:microsoft.com/office/officeart/2005/8/layout/vProcess5"/>
    <dgm:cxn modelId="{AB7B1932-A9BB-451C-BD00-573DE8CAA0C9}" type="presOf" srcId="{2D8A8F5A-E162-4B92-91C4-017D5CF6BDA1}" destId="{3A2CEF5A-66DA-4F5E-B22E-460CEB81F269}" srcOrd="1" destOrd="0" presId="urn:microsoft.com/office/officeart/2005/8/layout/vProcess5"/>
    <dgm:cxn modelId="{A1957F73-EF82-49D8-BD06-392A1ACDAFA7}" type="presOf" srcId="{E0413CA5-9561-47F1-9DFD-60D1808D8809}" destId="{8CBE4993-98FC-4E89-A311-D17FE57F49EE}" srcOrd="0" destOrd="0" presId="urn:microsoft.com/office/officeart/2005/8/layout/vProcess5"/>
    <dgm:cxn modelId="{6942756F-9FB6-492F-AC6F-32AF4D8A7009}" srcId="{F9303CF4-FC04-44AE-8CC3-E577022E09F9}" destId="{F272C2B5-0063-4167-A94D-7886F6DE953D}" srcOrd="2" destOrd="0" parTransId="{48997268-F497-468F-94BB-2E6572C36EBF}" sibTransId="{EA6272EE-0FB9-4185-8322-0A5A74F7490D}"/>
    <dgm:cxn modelId="{CDE15758-898E-426E-81CF-DF174809C298}" type="presOf" srcId="{F272C2B5-0063-4167-A94D-7886F6DE953D}" destId="{CBDE96C1-4EE5-409B-AF4D-2F1A90819FE3}" srcOrd="0" destOrd="0" presId="urn:microsoft.com/office/officeart/2005/8/layout/vProcess5"/>
    <dgm:cxn modelId="{E35FC6C0-C0F8-41AF-B034-D1D1F7E7050D}" type="presOf" srcId="{E0413CA5-9561-47F1-9DFD-60D1808D8809}" destId="{C56F7613-74B5-4D10-AE84-A97F0C4AC385}" srcOrd="1" destOrd="0" presId="urn:microsoft.com/office/officeart/2005/8/layout/vProcess5"/>
    <dgm:cxn modelId="{E8F5BE88-C5C6-4187-858C-B0D4CE5B9820}" type="presOf" srcId="{B2BEA057-7B8C-4AD6-933A-0AF56301D56A}" destId="{BDE98725-BD4A-452D-BF8F-DA221F7994AD}" srcOrd="0" destOrd="0" presId="urn:microsoft.com/office/officeart/2005/8/layout/vProcess5"/>
    <dgm:cxn modelId="{646CA589-A1E6-45AB-9515-58A6E8A6F634}" srcId="{F9303CF4-FC04-44AE-8CC3-E577022E09F9}" destId="{E0413CA5-9561-47F1-9DFD-60D1808D8809}" srcOrd="1" destOrd="0" parTransId="{F6CD6F6E-563B-423A-9600-BD59635D9E98}" sibTransId="{B2BEA057-7B8C-4AD6-933A-0AF56301D56A}"/>
    <dgm:cxn modelId="{31D22E36-8761-4A7F-A941-6FB259D9A8C4}" type="presParOf" srcId="{8040EE39-2804-47FA-874B-740017B44F63}" destId="{1729A3EF-47D6-4510-A4D9-1E339ECD2CC7}" srcOrd="0" destOrd="0" presId="urn:microsoft.com/office/officeart/2005/8/layout/vProcess5"/>
    <dgm:cxn modelId="{52E578CD-9E8F-4CDC-AF61-4865790B0532}" type="presParOf" srcId="{8040EE39-2804-47FA-874B-740017B44F63}" destId="{CF733759-0CAE-452E-9643-1127789E5FF8}" srcOrd="1" destOrd="0" presId="urn:microsoft.com/office/officeart/2005/8/layout/vProcess5"/>
    <dgm:cxn modelId="{F0624D3C-4A3C-4673-B6C0-935E346DE399}" type="presParOf" srcId="{8040EE39-2804-47FA-874B-740017B44F63}" destId="{8CBE4993-98FC-4E89-A311-D17FE57F49EE}" srcOrd="2" destOrd="0" presId="urn:microsoft.com/office/officeart/2005/8/layout/vProcess5"/>
    <dgm:cxn modelId="{AB5B4227-536F-40A5-8039-9EDAB9F9FFF3}" type="presParOf" srcId="{8040EE39-2804-47FA-874B-740017B44F63}" destId="{CBDE96C1-4EE5-409B-AF4D-2F1A90819FE3}" srcOrd="3" destOrd="0" presId="urn:microsoft.com/office/officeart/2005/8/layout/vProcess5"/>
    <dgm:cxn modelId="{0030B899-4107-414A-82F5-00B45A07C76A}" type="presParOf" srcId="{8040EE39-2804-47FA-874B-740017B44F63}" destId="{77EC105C-9931-49EE-AAB2-E06DC8B58DE6}" srcOrd="4" destOrd="0" presId="urn:microsoft.com/office/officeart/2005/8/layout/vProcess5"/>
    <dgm:cxn modelId="{D528E643-DF50-497A-A369-9340D42369C4}" type="presParOf" srcId="{8040EE39-2804-47FA-874B-740017B44F63}" destId="{6579D5AF-E9AF-4A8A-9669-F37312C46971}" srcOrd="5" destOrd="0" presId="urn:microsoft.com/office/officeart/2005/8/layout/vProcess5"/>
    <dgm:cxn modelId="{38E9D556-9768-4275-BF65-5DC0D93318F1}" type="presParOf" srcId="{8040EE39-2804-47FA-874B-740017B44F63}" destId="{BA436557-A732-4ACF-AF3F-493D8A29CD62}" srcOrd="6" destOrd="0" presId="urn:microsoft.com/office/officeart/2005/8/layout/vProcess5"/>
    <dgm:cxn modelId="{9E2B8E2E-3B4C-49C7-869B-50A4504B0B95}" type="presParOf" srcId="{8040EE39-2804-47FA-874B-740017B44F63}" destId="{BDE98725-BD4A-452D-BF8F-DA221F7994AD}" srcOrd="7" destOrd="0" presId="urn:microsoft.com/office/officeart/2005/8/layout/vProcess5"/>
    <dgm:cxn modelId="{B8F7FCA5-1F2E-4720-9232-3227574886F0}" type="presParOf" srcId="{8040EE39-2804-47FA-874B-740017B44F63}" destId="{C2FC3BCF-1EF8-44E1-B945-A48B66E14D00}" srcOrd="8" destOrd="0" presId="urn:microsoft.com/office/officeart/2005/8/layout/vProcess5"/>
    <dgm:cxn modelId="{98B0EFA0-BA91-4B32-8CD6-5F1008A0139B}" type="presParOf" srcId="{8040EE39-2804-47FA-874B-740017B44F63}" destId="{193B8F6D-9FDA-4AEA-9AA7-D1CBDF622E82}" srcOrd="9" destOrd="0" presId="urn:microsoft.com/office/officeart/2005/8/layout/vProcess5"/>
    <dgm:cxn modelId="{7771BDF2-4DE5-4B20-B828-E1ABD6FCD040}" type="presParOf" srcId="{8040EE39-2804-47FA-874B-740017B44F63}" destId="{DB267CF8-69E6-4993-9D08-6E1881B8180E}" srcOrd="10" destOrd="0" presId="urn:microsoft.com/office/officeart/2005/8/layout/vProcess5"/>
    <dgm:cxn modelId="{05EE630E-E7E6-4E8C-872A-76822906DABF}" type="presParOf" srcId="{8040EE39-2804-47FA-874B-740017B44F63}" destId="{C56F7613-74B5-4D10-AE84-A97F0C4AC385}" srcOrd="11" destOrd="0" presId="urn:microsoft.com/office/officeart/2005/8/layout/vProcess5"/>
    <dgm:cxn modelId="{BBF06128-6DB6-4095-97D0-D4444A181029}" type="presParOf" srcId="{8040EE39-2804-47FA-874B-740017B44F63}" destId="{8C5327D3-EE67-49D2-8F51-7EE8943AF4F1}" srcOrd="12" destOrd="0" presId="urn:microsoft.com/office/officeart/2005/8/layout/vProcess5"/>
    <dgm:cxn modelId="{21B1B385-47BF-413F-A2E6-40F567C0B545}" type="presParOf" srcId="{8040EE39-2804-47FA-874B-740017B44F63}" destId="{3A2CEF5A-66DA-4F5E-B22E-460CEB81F269}" srcOrd="13" destOrd="0" presId="urn:microsoft.com/office/officeart/2005/8/layout/vProcess5"/>
    <dgm:cxn modelId="{556D50C0-65F7-4D83-8E9B-073B31838CA4}" type="presParOf" srcId="{8040EE39-2804-47FA-874B-740017B44F63}" destId="{C4350F89-BD45-48A3-AAC7-6F9238B50AC7}"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3A3DBDE-1BB9-4FB2-93BB-46B6BEAB5B9B}" type="doc">
      <dgm:prSet loTypeId="urn:microsoft.com/office/officeart/2005/8/layout/vProcess5" loCatId="process" qsTypeId="urn:microsoft.com/office/officeart/2005/8/quickstyle/simple1" qsCatId="simple" csTypeId="urn:microsoft.com/office/officeart/2005/8/colors/accent1_1" csCatId="accent1" phldr="1"/>
      <dgm:spPr/>
      <dgm:t>
        <a:bodyPr/>
        <a:lstStyle/>
        <a:p>
          <a:endParaRPr lang="es-CL"/>
        </a:p>
      </dgm:t>
    </dgm:pt>
    <dgm:pt modelId="{424AA4AD-997C-41D4-BD57-3AE72C84E243}">
      <dgm:prSet phldrT="[Texto]" custT="1"/>
      <dgm:spPr/>
      <dgm:t>
        <a:bodyPr/>
        <a:lstStyle/>
        <a:p>
          <a:pPr algn="l"/>
          <a:r>
            <a:rPr lang="es-CL" sz="1200" dirty="0" smtClean="0">
              <a:ln>
                <a:noFill/>
              </a:ln>
              <a:latin typeface="Calibri" panose="020F0502020204030204" pitchFamily="34" charset="0"/>
            </a:rPr>
            <a:t>Los equipos deben tener adherido el código de inventario institucional y logo FONDEF</a:t>
          </a:r>
          <a:endParaRPr lang="es-CL" sz="1200" dirty="0">
            <a:ln>
              <a:noFill/>
            </a:ln>
            <a:latin typeface="Calibri" panose="020F0502020204030204" pitchFamily="34" charset="0"/>
          </a:endParaRPr>
        </a:p>
      </dgm:t>
    </dgm:pt>
    <dgm:pt modelId="{70E6BE71-935D-4ED4-A3A6-215FEA56A19B}" type="parTrans" cxnId="{FA2EFE85-503C-4572-8ED8-E9ACD13C7099}">
      <dgm:prSet/>
      <dgm:spPr/>
      <dgm:t>
        <a:bodyPr/>
        <a:lstStyle/>
        <a:p>
          <a:endParaRPr lang="es-CL" sz="1200">
            <a:latin typeface="Calibri" panose="020F0502020204030204" pitchFamily="34" charset="0"/>
          </a:endParaRPr>
        </a:p>
      </dgm:t>
    </dgm:pt>
    <dgm:pt modelId="{D311D0C2-77B7-483C-B820-4555253C68F5}" type="sibTrans" cxnId="{FA2EFE85-503C-4572-8ED8-E9ACD13C7099}">
      <dgm:prSet custT="1"/>
      <dgm:spPr/>
      <dgm:t>
        <a:bodyPr/>
        <a:lstStyle/>
        <a:p>
          <a:endParaRPr lang="es-CL" sz="1200" dirty="0">
            <a:latin typeface="Calibri" panose="020F0502020204030204" pitchFamily="34" charset="0"/>
          </a:endParaRPr>
        </a:p>
      </dgm:t>
    </dgm:pt>
    <dgm:pt modelId="{BFEC72BA-DB0B-46F9-B5BE-76D77C1AC1F3}">
      <dgm:prSet phldrT="[Texto]" custT="1"/>
      <dgm:spPr/>
      <dgm:t>
        <a:bodyPr/>
        <a:lstStyle/>
        <a:p>
          <a:r>
            <a:rPr lang="es-CL" sz="1200" dirty="0" smtClean="0">
              <a:latin typeface="Calibri" panose="020F0502020204030204" pitchFamily="34" charset="0"/>
            </a:rPr>
            <a:t>El inventario es realizado por un representante de FONDEF (Analista o Ejecutivo)</a:t>
          </a:r>
          <a:endParaRPr lang="es-CL" sz="1200" dirty="0">
            <a:latin typeface="Calibri" panose="020F0502020204030204" pitchFamily="34" charset="0"/>
          </a:endParaRPr>
        </a:p>
      </dgm:t>
    </dgm:pt>
    <dgm:pt modelId="{432F0B08-A080-4CA7-A6F1-21701637C8B3}" type="parTrans" cxnId="{01FE9E3B-02D8-4A71-A2D4-98D15583B380}">
      <dgm:prSet/>
      <dgm:spPr/>
      <dgm:t>
        <a:bodyPr/>
        <a:lstStyle/>
        <a:p>
          <a:endParaRPr lang="es-CL" sz="1200">
            <a:latin typeface="Calibri" panose="020F0502020204030204" pitchFamily="34" charset="0"/>
          </a:endParaRPr>
        </a:p>
      </dgm:t>
    </dgm:pt>
    <dgm:pt modelId="{1FE59CD2-C35E-4F26-BE02-98C0BD9D9B79}" type="sibTrans" cxnId="{01FE9E3B-02D8-4A71-A2D4-98D15583B380}">
      <dgm:prSet custT="1"/>
      <dgm:spPr/>
      <dgm:t>
        <a:bodyPr/>
        <a:lstStyle/>
        <a:p>
          <a:endParaRPr lang="es-CL" sz="1200">
            <a:latin typeface="Calibri" panose="020F0502020204030204" pitchFamily="34" charset="0"/>
          </a:endParaRPr>
        </a:p>
      </dgm:t>
    </dgm:pt>
    <dgm:pt modelId="{0C762742-226D-4390-B43C-995F7E41CADC}">
      <dgm:prSet phldrT="[Texto]" custT="1"/>
      <dgm:spPr/>
      <dgm:t>
        <a:bodyPr/>
        <a:lstStyle/>
        <a:p>
          <a:pPr algn="l"/>
          <a:r>
            <a:rPr lang="es-CL" sz="1200" dirty="0" smtClean="0">
              <a:latin typeface="Calibri" panose="020F0502020204030204" pitchFamily="34" charset="0"/>
            </a:rPr>
            <a:t>Los equipos siempre deben estar inventariados por la institución beneficiaria</a:t>
          </a:r>
          <a:endParaRPr lang="es-CL" sz="1200" dirty="0">
            <a:latin typeface="Calibri" panose="020F0502020204030204" pitchFamily="34" charset="0"/>
          </a:endParaRPr>
        </a:p>
      </dgm:t>
    </dgm:pt>
    <dgm:pt modelId="{46212DBB-732A-4401-81D9-7721C26F4C7B}" type="parTrans" cxnId="{EA7DD612-2A58-46A5-989D-6605C6670645}">
      <dgm:prSet/>
      <dgm:spPr/>
      <dgm:t>
        <a:bodyPr/>
        <a:lstStyle/>
        <a:p>
          <a:endParaRPr lang="es-CL" sz="1200">
            <a:latin typeface="Calibri" panose="020F0502020204030204" pitchFamily="34" charset="0"/>
          </a:endParaRPr>
        </a:p>
      </dgm:t>
    </dgm:pt>
    <dgm:pt modelId="{AFCD43BB-51DB-4459-A201-7286D4ACBB54}" type="sibTrans" cxnId="{EA7DD612-2A58-46A5-989D-6605C6670645}">
      <dgm:prSet custT="1"/>
      <dgm:spPr/>
      <dgm:t>
        <a:bodyPr/>
        <a:lstStyle/>
        <a:p>
          <a:endParaRPr lang="es-CL" sz="1200" dirty="0">
            <a:latin typeface="Calibri" panose="020F0502020204030204" pitchFamily="34" charset="0"/>
          </a:endParaRPr>
        </a:p>
      </dgm:t>
    </dgm:pt>
    <dgm:pt modelId="{232E7E05-63FC-4185-8975-8C4FD10443F8}">
      <dgm:prSet phldrT="[Texto]" custT="1"/>
      <dgm:spPr/>
      <dgm:t>
        <a:bodyPr/>
        <a:lstStyle/>
        <a:p>
          <a:pPr algn="l"/>
          <a:r>
            <a:rPr lang="es-CL" sz="1200" dirty="0" smtClean="0">
              <a:latin typeface="Calibri" panose="020F0502020204030204" pitchFamily="34" charset="0"/>
            </a:rPr>
            <a:t>Se revisan en terreno los equipos declarados y aceptados en Plataforma de S+C</a:t>
          </a:r>
          <a:endParaRPr lang="es-CL" sz="1200" dirty="0">
            <a:latin typeface="Calibri" panose="020F0502020204030204" pitchFamily="34" charset="0"/>
          </a:endParaRPr>
        </a:p>
      </dgm:t>
    </dgm:pt>
    <dgm:pt modelId="{6493ADD7-2A43-4D3F-860C-A7DC747C9B07}" type="parTrans" cxnId="{51090393-65DE-4BF8-B0FC-1FBCEF70735F}">
      <dgm:prSet/>
      <dgm:spPr/>
      <dgm:t>
        <a:bodyPr/>
        <a:lstStyle/>
        <a:p>
          <a:endParaRPr lang="es-CL" sz="1200"/>
        </a:p>
      </dgm:t>
    </dgm:pt>
    <dgm:pt modelId="{1A168B69-32E6-46FA-8507-AE7F482C0D8E}" type="sibTrans" cxnId="{51090393-65DE-4BF8-B0FC-1FBCEF70735F}">
      <dgm:prSet custT="1"/>
      <dgm:spPr/>
      <dgm:t>
        <a:bodyPr/>
        <a:lstStyle/>
        <a:p>
          <a:endParaRPr lang="es-CL" sz="1200" dirty="0"/>
        </a:p>
      </dgm:t>
    </dgm:pt>
    <dgm:pt modelId="{4E1C3AAA-CEE4-42E2-B5FC-58F2CC34828E}">
      <dgm:prSet phldrT="[Texto]" custT="1"/>
      <dgm:spPr/>
      <dgm:t>
        <a:bodyPr/>
        <a:lstStyle/>
        <a:p>
          <a:pPr algn="l"/>
          <a:r>
            <a:rPr lang="es-CL" sz="1200" dirty="0" smtClean="0">
              <a:latin typeface="Calibri" panose="020F0502020204030204" pitchFamily="34" charset="0"/>
            </a:rPr>
            <a:t>Los equipos deben estar siempre asegurados contra robo, daño o incendio </a:t>
          </a:r>
          <a:endParaRPr lang="es-CL" sz="1200" dirty="0">
            <a:latin typeface="Calibri" panose="020F0502020204030204" pitchFamily="34" charset="0"/>
          </a:endParaRPr>
        </a:p>
      </dgm:t>
    </dgm:pt>
    <dgm:pt modelId="{05C3B9C6-E503-4913-B513-33FBF866A3B6}" type="parTrans" cxnId="{4304146F-EEC9-42DC-A26A-DA8E0A485977}">
      <dgm:prSet/>
      <dgm:spPr/>
      <dgm:t>
        <a:bodyPr/>
        <a:lstStyle/>
        <a:p>
          <a:endParaRPr lang="es-CL" sz="1200"/>
        </a:p>
      </dgm:t>
    </dgm:pt>
    <dgm:pt modelId="{94D8F401-02E8-4CCD-BDF3-E4EF1E09DA0A}" type="sibTrans" cxnId="{4304146F-EEC9-42DC-A26A-DA8E0A485977}">
      <dgm:prSet custT="1"/>
      <dgm:spPr/>
      <dgm:t>
        <a:bodyPr/>
        <a:lstStyle/>
        <a:p>
          <a:endParaRPr lang="es-CL" sz="1200" dirty="0"/>
        </a:p>
      </dgm:t>
    </dgm:pt>
    <dgm:pt modelId="{E2400506-A03C-4559-8BCB-7EFC3E655894}" type="pres">
      <dgm:prSet presAssocID="{A3A3DBDE-1BB9-4FB2-93BB-46B6BEAB5B9B}" presName="outerComposite" presStyleCnt="0">
        <dgm:presLayoutVars>
          <dgm:chMax val="5"/>
          <dgm:dir/>
          <dgm:resizeHandles val="exact"/>
        </dgm:presLayoutVars>
      </dgm:prSet>
      <dgm:spPr/>
      <dgm:t>
        <a:bodyPr/>
        <a:lstStyle/>
        <a:p>
          <a:endParaRPr lang="es-CL"/>
        </a:p>
      </dgm:t>
    </dgm:pt>
    <dgm:pt modelId="{AE2515D8-ACA7-4E73-B5C7-5FBFE9A32543}" type="pres">
      <dgm:prSet presAssocID="{A3A3DBDE-1BB9-4FB2-93BB-46B6BEAB5B9B}" presName="dummyMaxCanvas" presStyleCnt="0">
        <dgm:presLayoutVars/>
      </dgm:prSet>
      <dgm:spPr/>
      <dgm:t>
        <a:bodyPr/>
        <a:lstStyle/>
        <a:p>
          <a:endParaRPr lang="es-CL"/>
        </a:p>
      </dgm:t>
    </dgm:pt>
    <dgm:pt modelId="{622B74EB-D52F-40B4-ACC0-FC9F8AB6D196}" type="pres">
      <dgm:prSet presAssocID="{A3A3DBDE-1BB9-4FB2-93BB-46B6BEAB5B9B}" presName="FiveNodes_1" presStyleLbl="node1" presStyleIdx="0" presStyleCnt="5">
        <dgm:presLayoutVars>
          <dgm:bulletEnabled val="1"/>
        </dgm:presLayoutVars>
      </dgm:prSet>
      <dgm:spPr/>
      <dgm:t>
        <a:bodyPr/>
        <a:lstStyle/>
        <a:p>
          <a:endParaRPr lang="es-CL"/>
        </a:p>
      </dgm:t>
    </dgm:pt>
    <dgm:pt modelId="{A64DBCA6-9811-4E56-BD6C-612EAA806267}" type="pres">
      <dgm:prSet presAssocID="{A3A3DBDE-1BB9-4FB2-93BB-46B6BEAB5B9B}" presName="FiveNodes_2" presStyleLbl="node1" presStyleIdx="1" presStyleCnt="5">
        <dgm:presLayoutVars>
          <dgm:bulletEnabled val="1"/>
        </dgm:presLayoutVars>
      </dgm:prSet>
      <dgm:spPr/>
      <dgm:t>
        <a:bodyPr/>
        <a:lstStyle/>
        <a:p>
          <a:endParaRPr lang="es-CL"/>
        </a:p>
      </dgm:t>
    </dgm:pt>
    <dgm:pt modelId="{9F897587-5937-4C74-BF51-D4600EBE7B1E}" type="pres">
      <dgm:prSet presAssocID="{A3A3DBDE-1BB9-4FB2-93BB-46B6BEAB5B9B}" presName="FiveNodes_3" presStyleLbl="node1" presStyleIdx="2" presStyleCnt="5">
        <dgm:presLayoutVars>
          <dgm:bulletEnabled val="1"/>
        </dgm:presLayoutVars>
      </dgm:prSet>
      <dgm:spPr/>
      <dgm:t>
        <a:bodyPr/>
        <a:lstStyle/>
        <a:p>
          <a:endParaRPr lang="es-CL"/>
        </a:p>
      </dgm:t>
    </dgm:pt>
    <dgm:pt modelId="{A4C1EE59-665C-4A8B-881C-4700CBA43D3D}" type="pres">
      <dgm:prSet presAssocID="{A3A3DBDE-1BB9-4FB2-93BB-46B6BEAB5B9B}" presName="FiveNodes_4" presStyleLbl="node1" presStyleIdx="3" presStyleCnt="5">
        <dgm:presLayoutVars>
          <dgm:bulletEnabled val="1"/>
        </dgm:presLayoutVars>
      </dgm:prSet>
      <dgm:spPr/>
      <dgm:t>
        <a:bodyPr/>
        <a:lstStyle/>
        <a:p>
          <a:endParaRPr lang="es-CL"/>
        </a:p>
      </dgm:t>
    </dgm:pt>
    <dgm:pt modelId="{D30EFAAA-AD6C-435C-9D92-AD9D382EEEE6}" type="pres">
      <dgm:prSet presAssocID="{A3A3DBDE-1BB9-4FB2-93BB-46B6BEAB5B9B}" presName="FiveNodes_5" presStyleLbl="node1" presStyleIdx="4" presStyleCnt="5">
        <dgm:presLayoutVars>
          <dgm:bulletEnabled val="1"/>
        </dgm:presLayoutVars>
      </dgm:prSet>
      <dgm:spPr/>
      <dgm:t>
        <a:bodyPr/>
        <a:lstStyle/>
        <a:p>
          <a:endParaRPr lang="es-CL"/>
        </a:p>
      </dgm:t>
    </dgm:pt>
    <dgm:pt modelId="{82E2020A-F87B-41AF-9CBA-1BEF559CE01C}" type="pres">
      <dgm:prSet presAssocID="{A3A3DBDE-1BB9-4FB2-93BB-46B6BEAB5B9B}" presName="FiveConn_1-2" presStyleLbl="fgAccFollowNode1" presStyleIdx="0" presStyleCnt="4">
        <dgm:presLayoutVars>
          <dgm:bulletEnabled val="1"/>
        </dgm:presLayoutVars>
      </dgm:prSet>
      <dgm:spPr/>
      <dgm:t>
        <a:bodyPr/>
        <a:lstStyle/>
        <a:p>
          <a:endParaRPr lang="es-CL"/>
        </a:p>
      </dgm:t>
    </dgm:pt>
    <dgm:pt modelId="{4A0F92C3-EA50-4C4D-8ED8-D6004B199FD0}" type="pres">
      <dgm:prSet presAssocID="{A3A3DBDE-1BB9-4FB2-93BB-46B6BEAB5B9B}" presName="FiveConn_2-3" presStyleLbl="fgAccFollowNode1" presStyleIdx="1" presStyleCnt="4">
        <dgm:presLayoutVars>
          <dgm:bulletEnabled val="1"/>
        </dgm:presLayoutVars>
      </dgm:prSet>
      <dgm:spPr/>
      <dgm:t>
        <a:bodyPr/>
        <a:lstStyle/>
        <a:p>
          <a:endParaRPr lang="es-CL"/>
        </a:p>
      </dgm:t>
    </dgm:pt>
    <dgm:pt modelId="{3B048750-A47E-4C37-A8DA-177DD113031F}" type="pres">
      <dgm:prSet presAssocID="{A3A3DBDE-1BB9-4FB2-93BB-46B6BEAB5B9B}" presName="FiveConn_3-4" presStyleLbl="fgAccFollowNode1" presStyleIdx="2" presStyleCnt="4">
        <dgm:presLayoutVars>
          <dgm:bulletEnabled val="1"/>
        </dgm:presLayoutVars>
      </dgm:prSet>
      <dgm:spPr/>
      <dgm:t>
        <a:bodyPr/>
        <a:lstStyle/>
        <a:p>
          <a:endParaRPr lang="es-CL"/>
        </a:p>
      </dgm:t>
    </dgm:pt>
    <dgm:pt modelId="{61D3F0BB-CE6F-4E9C-8680-2AF3F15D63B0}" type="pres">
      <dgm:prSet presAssocID="{A3A3DBDE-1BB9-4FB2-93BB-46B6BEAB5B9B}" presName="FiveConn_4-5" presStyleLbl="fgAccFollowNode1" presStyleIdx="3" presStyleCnt="4">
        <dgm:presLayoutVars>
          <dgm:bulletEnabled val="1"/>
        </dgm:presLayoutVars>
      </dgm:prSet>
      <dgm:spPr/>
      <dgm:t>
        <a:bodyPr/>
        <a:lstStyle/>
        <a:p>
          <a:endParaRPr lang="es-CL"/>
        </a:p>
      </dgm:t>
    </dgm:pt>
    <dgm:pt modelId="{02A7155E-1F75-45CE-B917-71E8FB84590C}" type="pres">
      <dgm:prSet presAssocID="{A3A3DBDE-1BB9-4FB2-93BB-46B6BEAB5B9B}" presName="FiveNodes_1_text" presStyleLbl="node1" presStyleIdx="4" presStyleCnt="5">
        <dgm:presLayoutVars>
          <dgm:bulletEnabled val="1"/>
        </dgm:presLayoutVars>
      </dgm:prSet>
      <dgm:spPr/>
      <dgm:t>
        <a:bodyPr/>
        <a:lstStyle/>
        <a:p>
          <a:endParaRPr lang="es-CL"/>
        </a:p>
      </dgm:t>
    </dgm:pt>
    <dgm:pt modelId="{4A9D3B7C-4F18-4BC5-A3E5-0CD1E1ED1FD4}" type="pres">
      <dgm:prSet presAssocID="{A3A3DBDE-1BB9-4FB2-93BB-46B6BEAB5B9B}" presName="FiveNodes_2_text" presStyleLbl="node1" presStyleIdx="4" presStyleCnt="5">
        <dgm:presLayoutVars>
          <dgm:bulletEnabled val="1"/>
        </dgm:presLayoutVars>
      </dgm:prSet>
      <dgm:spPr/>
      <dgm:t>
        <a:bodyPr/>
        <a:lstStyle/>
        <a:p>
          <a:endParaRPr lang="es-CL"/>
        </a:p>
      </dgm:t>
    </dgm:pt>
    <dgm:pt modelId="{294CDDCE-B23A-4050-9FCF-0E545ED560F0}" type="pres">
      <dgm:prSet presAssocID="{A3A3DBDE-1BB9-4FB2-93BB-46B6BEAB5B9B}" presName="FiveNodes_3_text" presStyleLbl="node1" presStyleIdx="4" presStyleCnt="5">
        <dgm:presLayoutVars>
          <dgm:bulletEnabled val="1"/>
        </dgm:presLayoutVars>
      </dgm:prSet>
      <dgm:spPr/>
      <dgm:t>
        <a:bodyPr/>
        <a:lstStyle/>
        <a:p>
          <a:endParaRPr lang="es-CL"/>
        </a:p>
      </dgm:t>
    </dgm:pt>
    <dgm:pt modelId="{4E627680-9937-4012-9962-983B75974AA1}" type="pres">
      <dgm:prSet presAssocID="{A3A3DBDE-1BB9-4FB2-93BB-46B6BEAB5B9B}" presName="FiveNodes_4_text" presStyleLbl="node1" presStyleIdx="4" presStyleCnt="5">
        <dgm:presLayoutVars>
          <dgm:bulletEnabled val="1"/>
        </dgm:presLayoutVars>
      </dgm:prSet>
      <dgm:spPr/>
      <dgm:t>
        <a:bodyPr/>
        <a:lstStyle/>
        <a:p>
          <a:endParaRPr lang="es-CL"/>
        </a:p>
      </dgm:t>
    </dgm:pt>
    <dgm:pt modelId="{1F2C7F8E-495A-4DC9-A5B6-790B73E1813B}" type="pres">
      <dgm:prSet presAssocID="{A3A3DBDE-1BB9-4FB2-93BB-46B6BEAB5B9B}" presName="FiveNodes_5_text" presStyleLbl="node1" presStyleIdx="4" presStyleCnt="5">
        <dgm:presLayoutVars>
          <dgm:bulletEnabled val="1"/>
        </dgm:presLayoutVars>
      </dgm:prSet>
      <dgm:spPr/>
      <dgm:t>
        <a:bodyPr/>
        <a:lstStyle/>
        <a:p>
          <a:endParaRPr lang="es-CL"/>
        </a:p>
      </dgm:t>
    </dgm:pt>
  </dgm:ptLst>
  <dgm:cxnLst>
    <dgm:cxn modelId="{117D9E26-AECB-49C0-8588-3373FD5F2909}" type="presOf" srcId="{94D8F401-02E8-4CCD-BDF3-E4EF1E09DA0A}" destId="{3B048750-A47E-4C37-A8DA-177DD113031F}" srcOrd="0" destOrd="0" presId="urn:microsoft.com/office/officeart/2005/8/layout/vProcess5"/>
    <dgm:cxn modelId="{71D1C679-E25A-46D4-90E0-14A3DE083C4D}" type="presOf" srcId="{424AA4AD-997C-41D4-BD57-3AE72C84E243}" destId="{A4C1EE59-665C-4A8B-881C-4700CBA43D3D}" srcOrd="0" destOrd="0" presId="urn:microsoft.com/office/officeart/2005/8/layout/vProcess5"/>
    <dgm:cxn modelId="{51090393-65DE-4BF8-B0FC-1FBCEF70735F}" srcId="{A3A3DBDE-1BB9-4FB2-93BB-46B6BEAB5B9B}" destId="{232E7E05-63FC-4185-8975-8C4FD10443F8}" srcOrd="0" destOrd="0" parTransId="{6493ADD7-2A43-4D3F-860C-A7DC747C9B07}" sibTransId="{1A168B69-32E6-46FA-8507-AE7F482C0D8E}"/>
    <dgm:cxn modelId="{FA2EFE85-503C-4572-8ED8-E9ACD13C7099}" srcId="{A3A3DBDE-1BB9-4FB2-93BB-46B6BEAB5B9B}" destId="{424AA4AD-997C-41D4-BD57-3AE72C84E243}" srcOrd="3" destOrd="0" parTransId="{70E6BE71-935D-4ED4-A3A6-215FEA56A19B}" sibTransId="{D311D0C2-77B7-483C-B820-4555253C68F5}"/>
    <dgm:cxn modelId="{0128077B-5502-475E-B467-9EBB5E4A13EE}" type="presOf" srcId="{0C762742-226D-4390-B43C-995F7E41CADC}" destId="{4A9D3B7C-4F18-4BC5-A3E5-0CD1E1ED1FD4}" srcOrd="1" destOrd="0" presId="urn:microsoft.com/office/officeart/2005/8/layout/vProcess5"/>
    <dgm:cxn modelId="{0A07F1EC-C787-400D-BF06-302C7233C01F}" type="presOf" srcId="{A3A3DBDE-1BB9-4FB2-93BB-46B6BEAB5B9B}" destId="{E2400506-A03C-4559-8BCB-7EFC3E655894}" srcOrd="0" destOrd="0" presId="urn:microsoft.com/office/officeart/2005/8/layout/vProcess5"/>
    <dgm:cxn modelId="{53AB3B12-028E-4406-85D6-58E47692E647}" type="presOf" srcId="{BFEC72BA-DB0B-46F9-B5BE-76D77C1AC1F3}" destId="{1F2C7F8E-495A-4DC9-A5B6-790B73E1813B}" srcOrd="1" destOrd="0" presId="urn:microsoft.com/office/officeart/2005/8/layout/vProcess5"/>
    <dgm:cxn modelId="{F6E36598-A363-463D-8A08-00A16ED09D36}" type="presOf" srcId="{4E1C3AAA-CEE4-42E2-B5FC-58F2CC34828E}" destId="{294CDDCE-B23A-4050-9FCF-0E545ED560F0}" srcOrd="1" destOrd="0" presId="urn:microsoft.com/office/officeart/2005/8/layout/vProcess5"/>
    <dgm:cxn modelId="{C0CDED26-ACA6-4E3F-9A56-322D1DF3DF8B}" type="presOf" srcId="{1A168B69-32E6-46FA-8507-AE7F482C0D8E}" destId="{82E2020A-F87B-41AF-9CBA-1BEF559CE01C}" srcOrd="0" destOrd="0" presId="urn:microsoft.com/office/officeart/2005/8/layout/vProcess5"/>
    <dgm:cxn modelId="{5B59EAA4-F846-4DC2-9DB5-D0BE6F358E06}" type="presOf" srcId="{D311D0C2-77B7-483C-B820-4555253C68F5}" destId="{61D3F0BB-CE6F-4E9C-8680-2AF3F15D63B0}" srcOrd="0" destOrd="0" presId="urn:microsoft.com/office/officeart/2005/8/layout/vProcess5"/>
    <dgm:cxn modelId="{FBE44A61-101E-4B39-BB08-B1B9B8987370}" type="presOf" srcId="{232E7E05-63FC-4185-8975-8C4FD10443F8}" destId="{622B74EB-D52F-40B4-ACC0-FC9F8AB6D196}" srcOrd="0" destOrd="0" presId="urn:microsoft.com/office/officeart/2005/8/layout/vProcess5"/>
    <dgm:cxn modelId="{B9910A75-7495-4BC2-AFBA-A55FB4A57DD5}" type="presOf" srcId="{0C762742-226D-4390-B43C-995F7E41CADC}" destId="{A64DBCA6-9811-4E56-BD6C-612EAA806267}" srcOrd="0" destOrd="0" presId="urn:microsoft.com/office/officeart/2005/8/layout/vProcess5"/>
    <dgm:cxn modelId="{F8E03F70-281D-43EC-AD11-D5459597918D}" type="presOf" srcId="{BFEC72BA-DB0B-46F9-B5BE-76D77C1AC1F3}" destId="{D30EFAAA-AD6C-435C-9D92-AD9D382EEEE6}" srcOrd="0" destOrd="0" presId="urn:microsoft.com/office/officeart/2005/8/layout/vProcess5"/>
    <dgm:cxn modelId="{01FE9E3B-02D8-4A71-A2D4-98D15583B380}" srcId="{A3A3DBDE-1BB9-4FB2-93BB-46B6BEAB5B9B}" destId="{BFEC72BA-DB0B-46F9-B5BE-76D77C1AC1F3}" srcOrd="4" destOrd="0" parTransId="{432F0B08-A080-4CA7-A6F1-21701637C8B3}" sibTransId="{1FE59CD2-C35E-4F26-BE02-98C0BD9D9B79}"/>
    <dgm:cxn modelId="{4304146F-EEC9-42DC-A26A-DA8E0A485977}" srcId="{A3A3DBDE-1BB9-4FB2-93BB-46B6BEAB5B9B}" destId="{4E1C3AAA-CEE4-42E2-B5FC-58F2CC34828E}" srcOrd="2" destOrd="0" parTransId="{05C3B9C6-E503-4913-B513-33FBF866A3B6}" sibTransId="{94D8F401-02E8-4CCD-BDF3-E4EF1E09DA0A}"/>
    <dgm:cxn modelId="{EA7DD612-2A58-46A5-989D-6605C6670645}" srcId="{A3A3DBDE-1BB9-4FB2-93BB-46B6BEAB5B9B}" destId="{0C762742-226D-4390-B43C-995F7E41CADC}" srcOrd="1" destOrd="0" parTransId="{46212DBB-732A-4401-81D9-7721C26F4C7B}" sibTransId="{AFCD43BB-51DB-4459-A201-7286D4ACBB54}"/>
    <dgm:cxn modelId="{56938710-3089-4291-99D3-1A400489E541}" type="presOf" srcId="{4E1C3AAA-CEE4-42E2-B5FC-58F2CC34828E}" destId="{9F897587-5937-4C74-BF51-D4600EBE7B1E}" srcOrd="0" destOrd="0" presId="urn:microsoft.com/office/officeart/2005/8/layout/vProcess5"/>
    <dgm:cxn modelId="{A8CBF9A4-7F26-4900-87CC-DFC79BB23D85}" type="presOf" srcId="{424AA4AD-997C-41D4-BD57-3AE72C84E243}" destId="{4E627680-9937-4012-9962-983B75974AA1}" srcOrd="1" destOrd="0" presId="urn:microsoft.com/office/officeart/2005/8/layout/vProcess5"/>
    <dgm:cxn modelId="{F69F529E-7ECA-4852-8221-AFF7B29B3FA4}" type="presOf" srcId="{232E7E05-63FC-4185-8975-8C4FD10443F8}" destId="{02A7155E-1F75-45CE-B917-71E8FB84590C}" srcOrd="1" destOrd="0" presId="urn:microsoft.com/office/officeart/2005/8/layout/vProcess5"/>
    <dgm:cxn modelId="{7A4A2594-66DE-4301-A564-9EBB5E569252}" type="presOf" srcId="{AFCD43BB-51DB-4459-A201-7286D4ACBB54}" destId="{4A0F92C3-EA50-4C4D-8ED8-D6004B199FD0}" srcOrd="0" destOrd="0" presId="urn:microsoft.com/office/officeart/2005/8/layout/vProcess5"/>
    <dgm:cxn modelId="{B4840155-35A0-41E7-9008-B6018A7C2A99}" type="presParOf" srcId="{E2400506-A03C-4559-8BCB-7EFC3E655894}" destId="{AE2515D8-ACA7-4E73-B5C7-5FBFE9A32543}" srcOrd="0" destOrd="0" presId="urn:microsoft.com/office/officeart/2005/8/layout/vProcess5"/>
    <dgm:cxn modelId="{164EC7B3-F099-41A4-A3D2-DF4488F3D516}" type="presParOf" srcId="{E2400506-A03C-4559-8BCB-7EFC3E655894}" destId="{622B74EB-D52F-40B4-ACC0-FC9F8AB6D196}" srcOrd="1" destOrd="0" presId="urn:microsoft.com/office/officeart/2005/8/layout/vProcess5"/>
    <dgm:cxn modelId="{B8CD5E20-13D2-44C4-929A-EEBEDD036CEF}" type="presParOf" srcId="{E2400506-A03C-4559-8BCB-7EFC3E655894}" destId="{A64DBCA6-9811-4E56-BD6C-612EAA806267}" srcOrd="2" destOrd="0" presId="urn:microsoft.com/office/officeart/2005/8/layout/vProcess5"/>
    <dgm:cxn modelId="{EB6D0A80-6AAB-4102-9A54-BE4236F594DF}" type="presParOf" srcId="{E2400506-A03C-4559-8BCB-7EFC3E655894}" destId="{9F897587-5937-4C74-BF51-D4600EBE7B1E}" srcOrd="3" destOrd="0" presId="urn:microsoft.com/office/officeart/2005/8/layout/vProcess5"/>
    <dgm:cxn modelId="{9C89B2C2-3AA1-4D6C-B7A9-76BB4F0D2397}" type="presParOf" srcId="{E2400506-A03C-4559-8BCB-7EFC3E655894}" destId="{A4C1EE59-665C-4A8B-881C-4700CBA43D3D}" srcOrd="4" destOrd="0" presId="urn:microsoft.com/office/officeart/2005/8/layout/vProcess5"/>
    <dgm:cxn modelId="{BD6309E1-2357-465F-9C93-81C0966143DE}" type="presParOf" srcId="{E2400506-A03C-4559-8BCB-7EFC3E655894}" destId="{D30EFAAA-AD6C-435C-9D92-AD9D382EEEE6}" srcOrd="5" destOrd="0" presId="urn:microsoft.com/office/officeart/2005/8/layout/vProcess5"/>
    <dgm:cxn modelId="{32DDD4A6-7F74-4DF8-825F-88B41969C833}" type="presParOf" srcId="{E2400506-A03C-4559-8BCB-7EFC3E655894}" destId="{82E2020A-F87B-41AF-9CBA-1BEF559CE01C}" srcOrd="6" destOrd="0" presId="urn:microsoft.com/office/officeart/2005/8/layout/vProcess5"/>
    <dgm:cxn modelId="{F391A9E2-0A65-4671-80A1-A12051128E1B}" type="presParOf" srcId="{E2400506-A03C-4559-8BCB-7EFC3E655894}" destId="{4A0F92C3-EA50-4C4D-8ED8-D6004B199FD0}" srcOrd="7" destOrd="0" presId="urn:microsoft.com/office/officeart/2005/8/layout/vProcess5"/>
    <dgm:cxn modelId="{7DAE90E0-FE77-4FB3-BF5D-ECE4B6240719}" type="presParOf" srcId="{E2400506-A03C-4559-8BCB-7EFC3E655894}" destId="{3B048750-A47E-4C37-A8DA-177DD113031F}" srcOrd="8" destOrd="0" presId="urn:microsoft.com/office/officeart/2005/8/layout/vProcess5"/>
    <dgm:cxn modelId="{2F019840-D69E-4C16-988C-D7F44F8CD5C1}" type="presParOf" srcId="{E2400506-A03C-4559-8BCB-7EFC3E655894}" destId="{61D3F0BB-CE6F-4E9C-8680-2AF3F15D63B0}" srcOrd="9" destOrd="0" presId="urn:microsoft.com/office/officeart/2005/8/layout/vProcess5"/>
    <dgm:cxn modelId="{30FDF6DB-B540-43D9-A082-2F3B83BC8F42}" type="presParOf" srcId="{E2400506-A03C-4559-8BCB-7EFC3E655894}" destId="{02A7155E-1F75-45CE-B917-71E8FB84590C}" srcOrd="10" destOrd="0" presId="urn:microsoft.com/office/officeart/2005/8/layout/vProcess5"/>
    <dgm:cxn modelId="{08464864-810B-4B43-952B-47E869C2208C}" type="presParOf" srcId="{E2400506-A03C-4559-8BCB-7EFC3E655894}" destId="{4A9D3B7C-4F18-4BC5-A3E5-0CD1E1ED1FD4}" srcOrd="11" destOrd="0" presId="urn:microsoft.com/office/officeart/2005/8/layout/vProcess5"/>
    <dgm:cxn modelId="{7FAB89A9-60BA-465F-88F6-F0C2DFD0C8F3}" type="presParOf" srcId="{E2400506-A03C-4559-8BCB-7EFC3E655894}" destId="{294CDDCE-B23A-4050-9FCF-0E545ED560F0}" srcOrd="12" destOrd="0" presId="urn:microsoft.com/office/officeart/2005/8/layout/vProcess5"/>
    <dgm:cxn modelId="{CF977ECB-F35F-4759-A022-1CAF49955A6A}" type="presParOf" srcId="{E2400506-A03C-4559-8BCB-7EFC3E655894}" destId="{4E627680-9937-4012-9962-983B75974AA1}" srcOrd="13" destOrd="0" presId="urn:microsoft.com/office/officeart/2005/8/layout/vProcess5"/>
    <dgm:cxn modelId="{D059B03D-6A48-4219-8A2F-219C08A4ADEB}" type="presParOf" srcId="{E2400506-A03C-4559-8BCB-7EFC3E655894}" destId="{1F2C7F8E-495A-4DC9-A5B6-790B73E1813B}" srcOrd="14" destOrd="0" presId="urn:microsoft.com/office/officeart/2005/8/layout/vProcess5"/>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A66E904-202B-4AC6-80EC-6A071865E63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CL"/>
        </a:p>
      </dgm:t>
    </dgm:pt>
    <dgm:pt modelId="{8B9B4EE3-8B01-4728-9104-0AE4DF479D2A}">
      <dgm:prSet phldrT="[Texto]" custT="1"/>
      <dgm:spPr/>
      <dgm:t>
        <a:bodyPr vert="horz"/>
        <a:lstStyle/>
        <a:p>
          <a:r>
            <a:rPr lang="es-CL" sz="1600" dirty="0" smtClean="0">
              <a:latin typeface="Calibri" panose="020F0502020204030204" pitchFamily="34" charset="0"/>
            </a:rPr>
            <a:t>Autorizaciones a través de cartas, </a:t>
          </a:r>
        </a:p>
        <a:p>
          <a:r>
            <a:rPr lang="es-CL" sz="1600" dirty="0" smtClean="0">
              <a:latin typeface="Calibri" panose="020F0502020204030204" pitchFamily="34" charset="0"/>
            </a:rPr>
            <a:t>Encargado de Administración y Finanzas de FONDEF</a:t>
          </a:r>
          <a:endParaRPr lang="es-CL" sz="1600" dirty="0">
            <a:latin typeface="Calibri" panose="020F0502020204030204" pitchFamily="34" charset="0"/>
          </a:endParaRPr>
        </a:p>
      </dgm:t>
    </dgm:pt>
    <dgm:pt modelId="{03465CCE-64CA-4FBE-84DC-3274C5128896}" type="parTrans" cxnId="{66B5D1DD-30EF-4FCE-9372-4DBCB277A299}">
      <dgm:prSet/>
      <dgm:spPr/>
      <dgm:t>
        <a:bodyPr/>
        <a:lstStyle/>
        <a:p>
          <a:endParaRPr lang="es-CL" sz="1200">
            <a:latin typeface="Calibri" panose="020F0502020204030204" pitchFamily="34" charset="0"/>
          </a:endParaRPr>
        </a:p>
      </dgm:t>
    </dgm:pt>
    <dgm:pt modelId="{B8C941AE-2994-4A3A-ACED-A03DB20FF35A}" type="sibTrans" cxnId="{66B5D1DD-30EF-4FCE-9372-4DBCB277A299}">
      <dgm:prSet/>
      <dgm:spPr/>
      <dgm:t>
        <a:bodyPr/>
        <a:lstStyle/>
        <a:p>
          <a:endParaRPr lang="es-CL" sz="1200">
            <a:latin typeface="Calibri" panose="020F0502020204030204" pitchFamily="34" charset="0"/>
          </a:endParaRPr>
        </a:p>
      </dgm:t>
    </dgm:pt>
    <dgm:pt modelId="{25F59C10-3A30-4A4E-87E0-44B97C33B16C}">
      <dgm:prSet phldrT="[Texto]" custT="1"/>
      <dgm:spPr/>
      <dgm:t>
        <a:bodyPr/>
        <a:lstStyle/>
        <a:p>
          <a:r>
            <a:rPr lang="es-CL" sz="1300" dirty="0" smtClean="0">
              <a:latin typeface="Calibri" panose="020F0502020204030204" pitchFamily="34" charset="0"/>
            </a:rPr>
            <a:t>Reagrupación de periodos</a:t>
          </a:r>
          <a:endParaRPr lang="es-CL" sz="1300" dirty="0">
            <a:latin typeface="Calibri" panose="020F0502020204030204" pitchFamily="34" charset="0"/>
          </a:endParaRPr>
        </a:p>
      </dgm:t>
    </dgm:pt>
    <dgm:pt modelId="{8683044F-6D87-431E-8239-D486E912E58E}" type="parTrans" cxnId="{03E1C96F-0433-461A-9CE4-5C303A125EFB}">
      <dgm:prSet/>
      <dgm:spPr/>
      <dgm:t>
        <a:bodyPr/>
        <a:lstStyle/>
        <a:p>
          <a:endParaRPr lang="es-CL"/>
        </a:p>
      </dgm:t>
    </dgm:pt>
    <dgm:pt modelId="{A661F0D6-FD07-4037-AC08-38C3838048E1}" type="sibTrans" cxnId="{03E1C96F-0433-461A-9CE4-5C303A125EFB}">
      <dgm:prSet/>
      <dgm:spPr/>
      <dgm:t>
        <a:bodyPr/>
        <a:lstStyle/>
        <a:p>
          <a:endParaRPr lang="es-CL"/>
        </a:p>
      </dgm:t>
    </dgm:pt>
    <dgm:pt modelId="{DC14EF5F-40CC-4B12-8A91-DB20B1FC1F4F}">
      <dgm:prSet phldrT="[Texto]" custT="1"/>
      <dgm:spPr/>
      <dgm:t>
        <a:bodyPr/>
        <a:lstStyle/>
        <a:p>
          <a:r>
            <a:rPr lang="es-CL" sz="1300" dirty="0" smtClean="0">
              <a:latin typeface="Calibri" panose="020F0502020204030204" pitchFamily="34" charset="0"/>
            </a:rPr>
            <a:t>Solicitud de trato directo (Instituciones privadas)</a:t>
          </a:r>
          <a:endParaRPr lang="es-CL" sz="1300" dirty="0">
            <a:latin typeface="Calibri" panose="020F0502020204030204" pitchFamily="34" charset="0"/>
          </a:endParaRPr>
        </a:p>
      </dgm:t>
    </dgm:pt>
    <dgm:pt modelId="{07CA8041-5310-4AE7-A0B4-5902E4731A2E}" type="parTrans" cxnId="{CC1E401F-E99D-4352-AE64-39BD68CB3696}">
      <dgm:prSet/>
      <dgm:spPr/>
      <dgm:t>
        <a:bodyPr/>
        <a:lstStyle/>
        <a:p>
          <a:endParaRPr lang="es-CL"/>
        </a:p>
      </dgm:t>
    </dgm:pt>
    <dgm:pt modelId="{73C6C4F9-AE57-49A2-A10B-32DE4415E784}" type="sibTrans" cxnId="{CC1E401F-E99D-4352-AE64-39BD68CB3696}">
      <dgm:prSet/>
      <dgm:spPr/>
      <dgm:t>
        <a:bodyPr/>
        <a:lstStyle/>
        <a:p>
          <a:endParaRPr lang="es-CL"/>
        </a:p>
      </dgm:t>
    </dgm:pt>
    <dgm:pt modelId="{94AE7633-DFAA-4755-ADAA-19DFE669797B}">
      <dgm:prSet phldrT="[Texto]" custT="1"/>
      <dgm:spPr/>
      <dgm:t>
        <a:bodyPr/>
        <a:lstStyle/>
        <a:p>
          <a:r>
            <a:rPr lang="es-CL" sz="1300" dirty="0" smtClean="0">
              <a:latin typeface="Calibri" panose="020F0502020204030204" pitchFamily="34" charset="0"/>
            </a:rPr>
            <a:t>Modificaciones en declaraciones cerradas</a:t>
          </a:r>
          <a:endParaRPr lang="es-CL" sz="1300" dirty="0">
            <a:latin typeface="Calibri" panose="020F0502020204030204" pitchFamily="34" charset="0"/>
          </a:endParaRPr>
        </a:p>
      </dgm:t>
    </dgm:pt>
    <dgm:pt modelId="{75AADFD0-3535-4F2B-880A-0997D75B7F8B}" type="parTrans" cxnId="{608AD71C-0E50-4571-8C66-BF1E6CB8BBB3}">
      <dgm:prSet/>
      <dgm:spPr/>
      <dgm:t>
        <a:bodyPr/>
        <a:lstStyle/>
        <a:p>
          <a:endParaRPr lang="es-CL"/>
        </a:p>
      </dgm:t>
    </dgm:pt>
    <dgm:pt modelId="{DA9088D5-B79C-4663-8375-2A31865342EC}" type="sibTrans" cxnId="{608AD71C-0E50-4571-8C66-BF1E6CB8BBB3}">
      <dgm:prSet/>
      <dgm:spPr/>
      <dgm:t>
        <a:bodyPr/>
        <a:lstStyle/>
        <a:p>
          <a:endParaRPr lang="es-CL"/>
        </a:p>
      </dgm:t>
    </dgm:pt>
    <dgm:pt modelId="{2A6B2B6D-7853-4276-B952-FA0BF333B795}">
      <dgm:prSet phldrT="[Texto]" custT="1"/>
      <dgm:spPr/>
      <dgm:t>
        <a:bodyPr/>
        <a:lstStyle/>
        <a:p>
          <a:r>
            <a:rPr lang="es-CL" sz="1300" dirty="0" smtClean="0">
              <a:latin typeface="Calibri" panose="020F0502020204030204" pitchFamily="34" charset="0"/>
            </a:rPr>
            <a:t>Autorización de vehículos institucionales</a:t>
          </a:r>
          <a:endParaRPr lang="es-CL" sz="1300" dirty="0">
            <a:latin typeface="Calibri" panose="020F0502020204030204" pitchFamily="34" charset="0"/>
          </a:endParaRPr>
        </a:p>
      </dgm:t>
    </dgm:pt>
    <dgm:pt modelId="{096B5A33-36D6-4D88-9C92-B7C5DDEA1234}" type="parTrans" cxnId="{607A44E6-F150-4D7B-8DF0-5E3C17CB7CC5}">
      <dgm:prSet/>
      <dgm:spPr/>
      <dgm:t>
        <a:bodyPr/>
        <a:lstStyle/>
        <a:p>
          <a:endParaRPr lang="es-CL"/>
        </a:p>
      </dgm:t>
    </dgm:pt>
    <dgm:pt modelId="{1C3C16A5-E1A7-4B66-9F9B-80A0D36E3701}" type="sibTrans" cxnId="{607A44E6-F150-4D7B-8DF0-5E3C17CB7CC5}">
      <dgm:prSet/>
      <dgm:spPr/>
      <dgm:t>
        <a:bodyPr/>
        <a:lstStyle/>
        <a:p>
          <a:endParaRPr lang="es-CL"/>
        </a:p>
      </dgm:t>
    </dgm:pt>
    <dgm:pt modelId="{3282B716-CD4C-4A8D-9206-DAB977D57E8F}">
      <dgm:prSet phldrT="[Texto]" custT="1"/>
      <dgm:spPr/>
      <dgm:t>
        <a:bodyPr/>
        <a:lstStyle/>
        <a:p>
          <a:r>
            <a:rPr lang="es-CL" sz="1300" dirty="0" smtClean="0">
              <a:latin typeface="Calibri" panose="020F0502020204030204" pitchFamily="34" charset="0"/>
            </a:rPr>
            <a:t> Autorización de seminario de cierre</a:t>
          </a:r>
          <a:endParaRPr lang="es-CL" sz="1300" dirty="0">
            <a:latin typeface="Calibri" panose="020F0502020204030204" pitchFamily="34" charset="0"/>
          </a:endParaRPr>
        </a:p>
      </dgm:t>
    </dgm:pt>
    <dgm:pt modelId="{2E94A3B8-180C-4858-AFD3-43822627DA47}" type="parTrans" cxnId="{EFC50B62-32E8-4129-83C2-B21F24896DA6}">
      <dgm:prSet/>
      <dgm:spPr/>
      <dgm:t>
        <a:bodyPr/>
        <a:lstStyle/>
        <a:p>
          <a:endParaRPr lang="es-CL"/>
        </a:p>
      </dgm:t>
    </dgm:pt>
    <dgm:pt modelId="{B5454E88-D480-40A7-8A5D-E7805872BFC4}" type="sibTrans" cxnId="{EFC50B62-32E8-4129-83C2-B21F24896DA6}">
      <dgm:prSet/>
      <dgm:spPr/>
      <dgm:t>
        <a:bodyPr/>
        <a:lstStyle/>
        <a:p>
          <a:endParaRPr lang="es-CL"/>
        </a:p>
      </dgm:t>
    </dgm:pt>
    <dgm:pt modelId="{536E2393-21E4-4D9E-B187-E4BAD20975C1}">
      <dgm:prSet phldrT="[Texto]" custT="1"/>
      <dgm:spPr/>
      <dgm:t>
        <a:bodyPr/>
        <a:lstStyle/>
        <a:p>
          <a:r>
            <a:rPr lang="es-CL" sz="1300" dirty="0" smtClean="0">
              <a:latin typeface="Calibri" panose="020F0502020204030204" pitchFamily="34" charset="0"/>
            </a:rPr>
            <a:t>Autorización de evaluador final</a:t>
          </a:r>
          <a:endParaRPr lang="es-CL" sz="1300" dirty="0">
            <a:latin typeface="Calibri" panose="020F0502020204030204" pitchFamily="34" charset="0"/>
          </a:endParaRPr>
        </a:p>
      </dgm:t>
    </dgm:pt>
    <dgm:pt modelId="{B52768CE-E329-4573-B2D6-7633FD49D6CC}" type="parTrans" cxnId="{3E8FFB77-62D9-46C0-B88A-C72C87AC8A8E}">
      <dgm:prSet/>
      <dgm:spPr/>
      <dgm:t>
        <a:bodyPr/>
        <a:lstStyle/>
        <a:p>
          <a:endParaRPr lang="es-CL"/>
        </a:p>
      </dgm:t>
    </dgm:pt>
    <dgm:pt modelId="{1E4D655F-14C5-4ADC-87B7-8DFF5B1ED50F}" type="sibTrans" cxnId="{3E8FFB77-62D9-46C0-B88A-C72C87AC8A8E}">
      <dgm:prSet/>
      <dgm:spPr/>
      <dgm:t>
        <a:bodyPr/>
        <a:lstStyle/>
        <a:p>
          <a:endParaRPr lang="es-CL"/>
        </a:p>
      </dgm:t>
    </dgm:pt>
    <dgm:pt modelId="{1F61D5AA-7E0A-4BD7-84F0-80B6F098E505}">
      <dgm:prSet phldrT="[Texto]" custT="1"/>
      <dgm:spPr/>
      <dgm:t>
        <a:bodyPr/>
        <a:lstStyle/>
        <a:p>
          <a:r>
            <a:rPr lang="es-CL" sz="1300" dirty="0" smtClean="0">
              <a:latin typeface="Calibri" panose="020F0502020204030204" pitchFamily="34" charset="0"/>
            </a:rPr>
            <a:t>Reparación y mantención de equipamiento adquirido por otras fuentes de financiamiento*</a:t>
          </a:r>
          <a:endParaRPr lang="es-CL" sz="1300" dirty="0">
            <a:latin typeface="Calibri" panose="020F0502020204030204" pitchFamily="34" charset="0"/>
          </a:endParaRPr>
        </a:p>
      </dgm:t>
    </dgm:pt>
    <dgm:pt modelId="{E4D25DD4-1F9B-43FE-9DBD-10A3153C0D36}" type="parTrans" cxnId="{251A1483-A377-4931-B16B-7AB58C9A9C9A}">
      <dgm:prSet/>
      <dgm:spPr/>
      <dgm:t>
        <a:bodyPr/>
        <a:lstStyle/>
        <a:p>
          <a:endParaRPr lang="es-CL"/>
        </a:p>
      </dgm:t>
    </dgm:pt>
    <dgm:pt modelId="{15A5DD4F-72AB-41A2-9556-96C01C640631}" type="sibTrans" cxnId="{251A1483-A377-4931-B16B-7AB58C9A9C9A}">
      <dgm:prSet/>
      <dgm:spPr/>
      <dgm:t>
        <a:bodyPr/>
        <a:lstStyle/>
        <a:p>
          <a:endParaRPr lang="es-CL"/>
        </a:p>
      </dgm:t>
    </dgm:pt>
    <dgm:pt modelId="{94F0FFB0-60E4-4FCC-B333-E36DA6143173}">
      <dgm:prSet phldrT="[Texto]" custT="1"/>
      <dgm:spPr/>
      <dgm:t>
        <a:bodyPr/>
        <a:lstStyle/>
        <a:p>
          <a:r>
            <a:rPr lang="es-CL" sz="1300" dirty="0" smtClean="0">
              <a:latin typeface="Calibri" panose="020F0502020204030204" pitchFamily="34" charset="0"/>
            </a:rPr>
            <a:t>Cambio de destino de viaje internacional o viaje no incorporado en planilla de costos*</a:t>
          </a:r>
          <a:endParaRPr lang="es-CL" sz="1300" dirty="0">
            <a:latin typeface="Calibri" panose="020F0502020204030204" pitchFamily="34" charset="0"/>
          </a:endParaRPr>
        </a:p>
      </dgm:t>
    </dgm:pt>
    <dgm:pt modelId="{32772233-74C5-45B4-8493-C7C1F2200C07}" type="parTrans" cxnId="{1934652E-F13C-43B1-988D-31DCCD81B0C4}">
      <dgm:prSet/>
      <dgm:spPr/>
      <dgm:t>
        <a:bodyPr/>
        <a:lstStyle/>
        <a:p>
          <a:endParaRPr lang="es-CL"/>
        </a:p>
      </dgm:t>
    </dgm:pt>
    <dgm:pt modelId="{4762738D-E410-402A-9814-2659820DB757}" type="sibTrans" cxnId="{1934652E-F13C-43B1-988D-31DCCD81B0C4}">
      <dgm:prSet/>
      <dgm:spPr/>
      <dgm:t>
        <a:bodyPr/>
        <a:lstStyle/>
        <a:p>
          <a:endParaRPr lang="es-CL"/>
        </a:p>
      </dgm:t>
    </dgm:pt>
    <dgm:pt modelId="{8C3693AF-181F-4F3C-9F22-6AC4110AF045}">
      <dgm:prSet phldrT="[Texto]" custT="1"/>
      <dgm:spPr/>
      <dgm:t>
        <a:bodyPr/>
        <a:lstStyle/>
        <a:p>
          <a:r>
            <a:rPr lang="es-CL" sz="1300" dirty="0" smtClean="0">
              <a:latin typeface="Calibri" panose="020F0502020204030204" pitchFamily="34" charset="0"/>
            </a:rPr>
            <a:t>Incorporación de un nuevo sub contrato (sobre $3.000.000) no incorporado en planilla de costos*</a:t>
          </a:r>
          <a:endParaRPr lang="es-CL" sz="1300" dirty="0">
            <a:latin typeface="Calibri" panose="020F0502020204030204" pitchFamily="34" charset="0"/>
          </a:endParaRPr>
        </a:p>
      </dgm:t>
    </dgm:pt>
    <dgm:pt modelId="{9DC53ADC-DBE1-4B62-952E-6A170CCB46D4}" type="parTrans" cxnId="{6670758C-4A04-4905-88A4-B17CA506BC65}">
      <dgm:prSet/>
      <dgm:spPr/>
      <dgm:t>
        <a:bodyPr/>
        <a:lstStyle/>
        <a:p>
          <a:endParaRPr lang="es-CL"/>
        </a:p>
      </dgm:t>
    </dgm:pt>
    <dgm:pt modelId="{C57F37CE-01EF-4F47-BB0E-80F2D310CB81}" type="sibTrans" cxnId="{6670758C-4A04-4905-88A4-B17CA506BC65}">
      <dgm:prSet/>
      <dgm:spPr/>
      <dgm:t>
        <a:bodyPr/>
        <a:lstStyle/>
        <a:p>
          <a:endParaRPr lang="es-CL"/>
        </a:p>
      </dgm:t>
    </dgm:pt>
    <dgm:pt modelId="{0E48C6E9-A645-421F-9CE8-F5F527778D52}">
      <dgm:prSet phldrT="[Texto]" custT="1"/>
      <dgm:spPr/>
      <dgm:t>
        <a:bodyPr/>
        <a:lstStyle/>
        <a:p>
          <a:r>
            <a:rPr lang="es-CL" sz="1300" dirty="0" smtClean="0">
              <a:latin typeface="Calibri" panose="020F0502020204030204" pitchFamily="34" charset="0"/>
            </a:rPr>
            <a:t>Subcontrato con la misma beneficiaria*</a:t>
          </a:r>
          <a:endParaRPr lang="es-CL" sz="1300" dirty="0">
            <a:latin typeface="Calibri" panose="020F0502020204030204" pitchFamily="34" charset="0"/>
          </a:endParaRPr>
        </a:p>
      </dgm:t>
    </dgm:pt>
    <dgm:pt modelId="{5DD92A5F-BAFC-4E7E-85BF-451777B38685}" type="parTrans" cxnId="{646FBBA2-57EE-4EF1-AF21-60699A399AB0}">
      <dgm:prSet/>
      <dgm:spPr/>
      <dgm:t>
        <a:bodyPr/>
        <a:lstStyle/>
        <a:p>
          <a:endParaRPr lang="es-CL"/>
        </a:p>
      </dgm:t>
    </dgm:pt>
    <dgm:pt modelId="{2B4C57C8-90C2-46C2-AF1D-D827F8D90876}" type="sibTrans" cxnId="{646FBBA2-57EE-4EF1-AF21-60699A399AB0}">
      <dgm:prSet/>
      <dgm:spPr/>
      <dgm:t>
        <a:bodyPr/>
        <a:lstStyle/>
        <a:p>
          <a:endParaRPr lang="es-CL"/>
        </a:p>
      </dgm:t>
    </dgm:pt>
    <dgm:pt modelId="{9D2F9B86-B0D4-4C81-B85E-A57FA691B25E}" type="pres">
      <dgm:prSet presAssocID="{7A66E904-202B-4AC6-80EC-6A071865E632}" presName="linear" presStyleCnt="0">
        <dgm:presLayoutVars>
          <dgm:dir/>
          <dgm:animLvl val="lvl"/>
          <dgm:resizeHandles val="exact"/>
        </dgm:presLayoutVars>
      </dgm:prSet>
      <dgm:spPr/>
      <dgm:t>
        <a:bodyPr/>
        <a:lstStyle/>
        <a:p>
          <a:endParaRPr lang="es-CL"/>
        </a:p>
      </dgm:t>
    </dgm:pt>
    <dgm:pt modelId="{8A3A7A28-6C47-40A5-83C7-41E7C2AD67EF}" type="pres">
      <dgm:prSet presAssocID="{8B9B4EE3-8B01-4728-9104-0AE4DF479D2A}" presName="parentLin" presStyleCnt="0"/>
      <dgm:spPr/>
      <dgm:t>
        <a:bodyPr/>
        <a:lstStyle/>
        <a:p>
          <a:endParaRPr lang="es-CL"/>
        </a:p>
      </dgm:t>
    </dgm:pt>
    <dgm:pt modelId="{D2F489FC-E3F9-4421-BBCB-861E5DAF736C}" type="pres">
      <dgm:prSet presAssocID="{8B9B4EE3-8B01-4728-9104-0AE4DF479D2A}" presName="parentLeftMargin" presStyleLbl="node1" presStyleIdx="0" presStyleCnt="1"/>
      <dgm:spPr/>
      <dgm:t>
        <a:bodyPr/>
        <a:lstStyle/>
        <a:p>
          <a:endParaRPr lang="es-CL"/>
        </a:p>
      </dgm:t>
    </dgm:pt>
    <dgm:pt modelId="{9786A530-929C-4826-956D-5452222D19E0}" type="pres">
      <dgm:prSet presAssocID="{8B9B4EE3-8B01-4728-9104-0AE4DF479D2A}" presName="parentText" presStyleLbl="node1" presStyleIdx="0" presStyleCnt="1" custScaleX="109996" custScaleY="34588" custLinFactNeighborX="76718" custLinFactNeighborY="-33255">
        <dgm:presLayoutVars>
          <dgm:chMax val="0"/>
          <dgm:bulletEnabled val="1"/>
        </dgm:presLayoutVars>
      </dgm:prSet>
      <dgm:spPr/>
      <dgm:t>
        <a:bodyPr/>
        <a:lstStyle/>
        <a:p>
          <a:endParaRPr lang="es-CL"/>
        </a:p>
      </dgm:t>
    </dgm:pt>
    <dgm:pt modelId="{4CAEA9FF-BFF2-4AA3-A87B-971B10EA58F3}" type="pres">
      <dgm:prSet presAssocID="{8B9B4EE3-8B01-4728-9104-0AE4DF479D2A}" presName="negativeSpace" presStyleCnt="0"/>
      <dgm:spPr/>
      <dgm:t>
        <a:bodyPr/>
        <a:lstStyle/>
        <a:p>
          <a:endParaRPr lang="es-CL"/>
        </a:p>
      </dgm:t>
    </dgm:pt>
    <dgm:pt modelId="{C5D0FEB7-DFEE-45DC-9AAB-B05DDD114CBE}" type="pres">
      <dgm:prSet presAssocID="{8B9B4EE3-8B01-4728-9104-0AE4DF479D2A}" presName="childText" presStyleLbl="conFgAcc1" presStyleIdx="0" presStyleCnt="1" custScaleY="78945" custLinFactNeighborY="28461">
        <dgm:presLayoutVars>
          <dgm:bulletEnabled val="1"/>
        </dgm:presLayoutVars>
      </dgm:prSet>
      <dgm:spPr>
        <a:prstGeom prst="roundRect">
          <a:avLst/>
        </a:prstGeom>
      </dgm:spPr>
      <dgm:t>
        <a:bodyPr/>
        <a:lstStyle/>
        <a:p>
          <a:endParaRPr lang="es-CL"/>
        </a:p>
      </dgm:t>
    </dgm:pt>
  </dgm:ptLst>
  <dgm:cxnLst>
    <dgm:cxn modelId="{41E7D519-2C7A-416A-85B1-FE2E69C39FF9}" type="presOf" srcId="{94F0FFB0-60E4-4FCC-B333-E36DA6143173}" destId="{C5D0FEB7-DFEE-45DC-9AAB-B05DDD114CBE}" srcOrd="0" destOrd="7" presId="urn:microsoft.com/office/officeart/2005/8/layout/list1"/>
    <dgm:cxn modelId="{C622C4D9-0702-43C7-A82F-E47021F783BB}" type="presOf" srcId="{94AE7633-DFAA-4755-ADAA-19DFE669797B}" destId="{C5D0FEB7-DFEE-45DC-9AAB-B05DDD114CBE}" srcOrd="0" destOrd="2" presId="urn:microsoft.com/office/officeart/2005/8/layout/list1"/>
    <dgm:cxn modelId="{6670758C-4A04-4905-88A4-B17CA506BC65}" srcId="{8B9B4EE3-8B01-4728-9104-0AE4DF479D2A}" destId="{8C3693AF-181F-4F3C-9F22-6AC4110AF045}" srcOrd="8" destOrd="0" parTransId="{9DC53ADC-DBE1-4B62-952E-6A170CCB46D4}" sibTransId="{C57F37CE-01EF-4F47-BB0E-80F2D310CB81}"/>
    <dgm:cxn modelId="{66B5D1DD-30EF-4FCE-9372-4DBCB277A299}" srcId="{7A66E904-202B-4AC6-80EC-6A071865E632}" destId="{8B9B4EE3-8B01-4728-9104-0AE4DF479D2A}" srcOrd="0" destOrd="0" parTransId="{03465CCE-64CA-4FBE-84DC-3274C5128896}" sibTransId="{B8C941AE-2994-4A3A-ACED-A03DB20FF35A}"/>
    <dgm:cxn modelId="{E2764FB0-99A1-44D5-A0FE-8F42E806AAF5}" type="presOf" srcId="{7A66E904-202B-4AC6-80EC-6A071865E632}" destId="{9D2F9B86-B0D4-4C81-B85E-A57FA691B25E}" srcOrd="0" destOrd="0" presId="urn:microsoft.com/office/officeart/2005/8/layout/list1"/>
    <dgm:cxn modelId="{438A6219-BAEE-44F7-87E2-CE1C3FDFDA4B}" type="presOf" srcId="{536E2393-21E4-4D9E-B187-E4BAD20975C1}" destId="{C5D0FEB7-DFEE-45DC-9AAB-B05DDD114CBE}" srcOrd="0" destOrd="5" presId="urn:microsoft.com/office/officeart/2005/8/layout/list1"/>
    <dgm:cxn modelId="{339E9F74-B7DD-4CAB-95C9-D24C9990B7E6}" type="presOf" srcId="{2A6B2B6D-7853-4276-B952-FA0BF333B795}" destId="{C5D0FEB7-DFEE-45DC-9AAB-B05DDD114CBE}" srcOrd="0" destOrd="3" presId="urn:microsoft.com/office/officeart/2005/8/layout/list1"/>
    <dgm:cxn modelId="{1934652E-F13C-43B1-988D-31DCCD81B0C4}" srcId="{8B9B4EE3-8B01-4728-9104-0AE4DF479D2A}" destId="{94F0FFB0-60E4-4FCC-B333-E36DA6143173}" srcOrd="7" destOrd="0" parTransId="{32772233-74C5-45B4-8493-C7C1F2200C07}" sibTransId="{4762738D-E410-402A-9814-2659820DB757}"/>
    <dgm:cxn modelId="{B11D1145-BEF3-40AA-870E-9D6CD8E86244}" type="presOf" srcId="{DC14EF5F-40CC-4B12-8A91-DB20B1FC1F4F}" destId="{C5D0FEB7-DFEE-45DC-9AAB-B05DDD114CBE}" srcOrd="0" destOrd="1" presId="urn:microsoft.com/office/officeart/2005/8/layout/list1"/>
    <dgm:cxn modelId="{CC1E401F-E99D-4352-AE64-39BD68CB3696}" srcId="{8B9B4EE3-8B01-4728-9104-0AE4DF479D2A}" destId="{DC14EF5F-40CC-4B12-8A91-DB20B1FC1F4F}" srcOrd="1" destOrd="0" parTransId="{07CA8041-5310-4AE7-A0B4-5902E4731A2E}" sibTransId="{73C6C4F9-AE57-49A2-A10B-32DE4415E784}"/>
    <dgm:cxn modelId="{03E1C96F-0433-461A-9CE4-5C303A125EFB}" srcId="{8B9B4EE3-8B01-4728-9104-0AE4DF479D2A}" destId="{25F59C10-3A30-4A4E-87E0-44B97C33B16C}" srcOrd="0" destOrd="0" parTransId="{8683044F-6D87-431E-8239-D486E912E58E}" sibTransId="{A661F0D6-FD07-4037-AC08-38C3838048E1}"/>
    <dgm:cxn modelId="{608AD71C-0E50-4571-8C66-BF1E6CB8BBB3}" srcId="{8B9B4EE3-8B01-4728-9104-0AE4DF479D2A}" destId="{94AE7633-DFAA-4755-ADAA-19DFE669797B}" srcOrd="2" destOrd="0" parTransId="{75AADFD0-3535-4F2B-880A-0997D75B7F8B}" sibTransId="{DA9088D5-B79C-4663-8375-2A31865342EC}"/>
    <dgm:cxn modelId="{EFC50B62-32E8-4129-83C2-B21F24896DA6}" srcId="{8B9B4EE3-8B01-4728-9104-0AE4DF479D2A}" destId="{3282B716-CD4C-4A8D-9206-DAB977D57E8F}" srcOrd="4" destOrd="0" parTransId="{2E94A3B8-180C-4858-AFD3-43822627DA47}" sibTransId="{B5454E88-D480-40A7-8A5D-E7805872BFC4}"/>
    <dgm:cxn modelId="{251A1483-A377-4931-B16B-7AB58C9A9C9A}" srcId="{8B9B4EE3-8B01-4728-9104-0AE4DF479D2A}" destId="{1F61D5AA-7E0A-4BD7-84F0-80B6F098E505}" srcOrd="6" destOrd="0" parTransId="{E4D25DD4-1F9B-43FE-9DBD-10A3153C0D36}" sibTransId="{15A5DD4F-72AB-41A2-9556-96C01C640631}"/>
    <dgm:cxn modelId="{607A44E6-F150-4D7B-8DF0-5E3C17CB7CC5}" srcId="{8B9B4EE3-8B01-4728-9104-0AE4DF479D2A}" destId="{2A6B2B6D-7853-4276-B952-FA0BF333B795}" srcOrd="3" destOrd="0" parTransId="{096B5A33-36D6-4D88-9C92-B7C5DDEA1234}" sibTransId="{1C3C16A5-E1A7-4B66-9F9B-80A0D36E3701}"/>
    <dgm:cxn modelId="{73411A8B-BE86-4484-9D7B-11925676C412}" type="presOf" srcId="{3282B716-CD4C-4A8D-9206-DAB977D57E8F}" destId="{C5D0FEB7-DFEE-45DC-9AAB-B05DDD114CBE}" srcOrd="0" destOrd="4" presId="urn:microsoft.com/office/officeart/2005/8/layout/list1"/>
    <dgm:cxn modelId="{B014F023-3896-4472-9E82-331A07CE8340}" type="presOf" srcId="{0E48C6E9-A645-421F-9CE8-F5F527778D52}" destId="{C5D0FEB7-DFEE-45DC-9AAB-B05DDD114CBE}" srcOrd="0" destOrd="9" presId="urn:microsoft.com/office/officeart/2005/8/layout/list1"/>
    <dgm:cxn modelId="{646FBBA2-57EE-4EF1-AF21-60699A399AB0}" srcId="{8B9B4EE3-8B01-4728-9104-0AE4DF479D2A}" destId="{0E48C6E9-A645-421F-9CE8-F5F527778D52}" srcOrd="9" destOrd="0" parTransId="{5DD92A5F-BAFC-4E7E-85BF-451777B38685}" sibTransId="{2B4C57C8-90C2-46C2-AF1D-D827F8D90876}"/>
    <dgm:cxn modelId="{340350AB-07E5-4F0F-BCB0-D85B07C8F045}" type="presOf" srcId="{1F61D5AA-7E0A-4BD7-84F0-80B6F098E505}" destId="{C5D0FEB7-DFEE-45DC-9AAB-B05DDD114CBE}" srcOrd="0" destOrd="6" presId="urn:microsoft.com/office/officeart/2005/8/layout/list1"/>
    <dgm:cxn modelId="{3E8FFB77-62D9-46C0-B88A-C72C87AC8A8E}" srcId="{8B9B4EE3-8B01-4728-9104-0AE4DF479D2A}" destId="{536E2393-21E4-4D9E-B187-E4BAD20975C1}" srcOrd="5" destOrd="0" parTransId="{B52768CE-E329-4573-B2D6-7633FD49D6CC}" sibTransId="{1E4D655F-14C5-4ADC-87B7-8DFF5B1ED50F}"/>
    <dgm:cxn modelId="{998904D1-5958-4F28-AC9A-A3E0CA8E9465}" type="presOf" srcId="{8B9B4EE3-8B01-4728-9104-0AE4DF479D2A}" destId="{9786A530-929C-4826-956D-5452222D19E0}" srcOrd="1" destOrd="0" presId="urn:microsoft.com/office/officeart/2005/8/layout/list1"/>
    <dgm:cxn modelId="{F3320622-FDD7-4830-B8ED-BB0134AFE426}" type="presOf" srcId="{25F59C10-3A30-4A4E-87E0-44B97C33B16C}" destId="{C5D0FEB7-DFEE-45DC-9AAB-B05DDD114CBE}" srcOrd="0" destOrd="0" presId="urn:microsoft.com/office/officeart/2005/8/layout/list1"/>
    <dgm:cxn modelId="{218AEA32-E0FD-4CF3-9580-97A0097C8622}" type="presOf" srcId="{8B9B4EE3-8B01-4728-9104-0AE4DF479D2A}" destId="{D2F489FC-E3F9-4421-BBCB-861E5DAF736C}" srcOrd="0" destOrd="0" presId="urn:microsoft.com/office/officeart/2005/8/layout/list1"/>
    <dgm:cxn modelId="{5FC3A181-AB1A-4A40-A61F-A094593DCD42}" type="presOf" srcId="{8C3693AF-181F-4F3C-9F22-6AC4110AF045}" destId="{C5D0FEB7-DFEE-45DC-9AAB-B05DDD114CBE}" srcOrd="0" destOrd="8" presId="urn:microsoft.com/office/officeart/2005/8/layout/list1"/>
    <dgm:cxn modelId="{6FC21FFE-B796-4EC4-A981-49FEEBE930C4}" type="presParOf" srcId="{9D2F9B86-B0D4-4C81-B85E-A57FA691B25E}" destId="{8A3A7A28-6C47-40A5-83C7-41E7C2AD67EF}" srcOrd="0" destOrd="0" presId="urn:microsoft.com/office/officeart/2005/8/layout/list1"/>
    <dgm:cxn modelId="{0F5EC796-3A75-4DA8-9BA0-86DB3A12B973}" type="presParOf" srcId="{8A3A7A28-6C47-40A5-83C7-41E7C2AD67EF}" destId="{D2F489FC-E3F9-4421-BBCB-861E5DAF736C}" srcOrd="0" destOrd="0" presId="urn:microsoft.com/office/officeart/2005/8/layout/list1"/>
    <dgm:cxn modelId="{DEB9E3B5-21F4-4DB2-8CD4-FD079089DBD3}" type="presParOf" srcId="{8A3A7A28-6C47-40A5-83C7-41E7C2AD67EF}" destId="{9786A530-929C-4826-956D-5452222D19E0}" srcOrd="1" destOrd="0" presId="urn:microsoft.com/office/officeart/2005/8/layout/list1"/>
    <dgm:cxn modelId="{ABBF88DC-6EB8-45D6-93C3-1B964D874D5C}" type="presParOf" srcId="{9D2F9B86-B0D4-4C81-B85E-A57FA691B25E}" destId="{4CAEA9FF-BFF2-4AA3-A87B-971B10EA58F3}" srcOrd="1" destOrd="0" presId="urn:microsoft.com/office/officeart/2005/8/layout/list1"/>
    <dgm:cxn modelId="{3538ABB0-4B3D-41B9-B9A4-EC1DAA17D517}" type="presParOf" srcId="{9D2F9B86-B0D4-4C81-B85E-A57FA691B25E}" destId="{C5D0FEB7-DFEE-45DC-9AAB-B05DDD114CBE}"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20A9538-5CEC-4650-AFC6-E85529DF0D3C}" type="doc">
      <dgm:prSet loTypeId="urn:microsoft.com/office/officeart/2005/8/layout/vProcess5" loCatId="process" qsTypeId="urn:microsoft.com/office/officeart/2005/8/quickstyle/simple1" qsCatId="simple" csTypeId="urn:microsoft.com/office/officeart/2005/8/colors/accent1_1" csCatId="accent1" phldr="1"/>
      <dgm:spPr/>
      <dgm:t>
        <a:bodyPr/>
        <a:lstStyle/>
        <a:p>
          <a:endParaRPr lang="es-CL"/>
        </a:p>
      </dgm:t>
    </dgm:pt>
    <dgm:pt modelId="{BF0CF35C-A5EB-4387-A750-5D024345AF53}">
      <dgm:prSet phldrT="[Texto]" custT="1"/>
      <dgm:spPr/>
      <dgm:t>
        <a:bodyPr/>
        <a:lstStyle/>
        <a:p>
          <a:r>
            <a:rPr lang="es-CL" sz="1200" dirty="0" smtClean="0">
              <a:latin typeface="Calibri" panose="020F0502020204030204" pitchFamily="34" charset="0"/>
            </a:rPr>
            <a:t>Se debe confeccionar y enviar una vez iniciado el proyecto</a:t>
          </a:r>
          <a:endParaRPr lang="es-CL" sz="1200" dirty="0">
            <a:latin typeface="Calibri" panose="020F0502020204030204" pitchFamily="34" charset="0"/>
          </a:endParaRPr>
        </a:p>
      </dgm:t>
    </dgm:pt>
    <dgm:pt modelId="{588B0EAC-3442-4373-B64A-DE3BAFF155C9}" type="parTrans" cxnId="{67D7AE66-5FCF-4D0F-8B98-72B4C3906CF0}">
      <dgm:prSet/>
      <dgm:spPr/>
      <dgm:t>
        <a:bodyPr/>
        <a:lstStyle/>
        <a:p>
          <a:endParaRPr lang="es-CL" sz="1200">
            <a:latin typeface="Calibri" panose="020F0502020204030204" pitchFamily="34" charset="0"/>
          </a:endParaRPr>
        </a:p>
      </dgm:t>
    </dgm:pt>
    <dgm:pt modelId="{21BF3AF9-05FE-41DB-B6DF-D0B3B21DB8EE}" type="sibTrans" cxnId="{67D7AE66-5FCF-4D0F-8B98-72B4C3906CF0}">
      <dgm:prSet custT="1"/>
      <dgm:spPr/>
      <dgm:t>
        <a:bodyPr/>
        <a:lstStyle/>
        <a:p>
          <a:endParaRPr lang="es-CL" sz="1200" dirty="0">
            <a:latin typeface="Calibri" panose="020F0502020204030204" pitchFamily="34" charset="0"/>
          </a:endParaRPr>
        </a:p>
      </dgm:t>
    </dgm:pt>
    <dgm:pt modelId="{1703560B-9368-43A3-A96A-9221DE4FC6D7}">
      <dgm:prSet phldrT="[Texto]" custT="1"/>
      <dgm:spPr/>
      <dgm:t>
        <a:bodyPr/>
        <a:lstStyle/>
        <a:p>
          <a:r>
            <a:rPr lang="es-CL" sz="1200" dirty="0" smtClean="0">
              <a:latin typeface="Calibri" panose="020F0502020204030204" pitchFamily="34" charset="0"/>
            </a:rPr>
            <a:t>Debe estar firmado por el Director del Proyecto mas los Representantes Institucionales de las todas Instituciones participantes del proyecto</a:t>
          </a:r>
          <a:endParaRPr lang="es-CL" sz="1200" dirty="0">
            <a:latin typeface="Calibri" panose="020F0502020204030204" pitchFamily="34" charset="0"/>
          </a:endParaRPr>
        </a:p>
      </dgm:t>
    </dgm:pt>
    <dgm:pt modelId="{FCFD43CE-BC59-413C-9796-1FEEFA7C6640}" type="parTrans" cxnId="{9FDFAEA0-D47B-4E88-8646-F0B965225DCB}">
      <dgm:prSet/>
      <dgm:spPr/>
      <dgm:t>
        <a:bodyPr/>
        <a:lstStyle/>
        <a:p>
          <a:endParaRPr lang="es-CL" sz="1200">
            <a:latin typeface="Calibri" panose="020F0502020204030204" pitchFamily="34" charset="0"/>
          </a:endParaRPr>
        </a:p>
      </dgm:t>
    </dgm:pt>
    <dgm:pt modelId="{8E3E73A3-590C-437C-8850-93D9BD48700A}" type="sibTrans" cxnId="{9FDFAEA0-D47B-4E88-8646-F0B965225DCB}">
      <dgm:prSet custT="1"/>
      <dgm:spPr/>
      <dgm:t>
        <a:bodyPr/>
        <a:lstStyle/>
        <a:p>
          <a:endParaRPr lang="es-CL" sz="1200" dirty="0">
            <a:latin typeface="Calibri" panose="020F0502020204030204" pitchFamily="34" charset="0"/>
          </a:endParaRPr>
        </a:p>
      </dgm:t>
    </dgm:pt>
    <dgm:pt modelId="{3B2C762D-C49B-4753-96D3-52A7F24C6D18}">
      <dgm:prSet phldrT="[Texto]" custT="1"/>
      <dgm:spPr/>
      <dgm:t>
        <a:bodyPr/>
        <a:lstStyle/>
        <a:p>
          <a:r>
            <a:rPr lang="es-CL" sz="1200" dirty="0" smtClean="0">
              <a:latin typeface="Calibri" panose="020F0502020204030204" pitchFamily="34" charset="0"/>
            </a:rPr>
            <a:t>Se envía a FONDEF para revisión y  V°B° del  Analista Financiero, Ejecutivo Proyecto  y el Encargado de Administración y Finanzas de FONDEF</a:t>
          </a:r>
          <a:endParaRPr lang="es-CL" sz="1200" dirty="0">
            <a:latin typeface="Calibri" panose="020F0502020204030204" pitchFamily="34" charset="0"/>
          </a:endParaRPr>
        </a:p>
      </dgm:t>
    </dgm:pt>
    <dgm:pt modelId="{F0199B7C-4993-4492-B324-8BD75F266DBF}" type="parTrans" cxnId="{DA1E7091-4A8A-48C4-9EEF-868B2E68B588}">
      <dgm:prSet/>
      <dgm:spPr/>
      <dgm:t>
        <a:bodyPr/>
        <a:lstStyle/>
        <a:p>
          <a:endParaRPr lang="es-CL" sz="1200">
            <a:latin typeface="Calibri" panose="020F0502020204030204" pitchFamily="34" charset="0"/>
          </a:endParaRPr>
        </a:p>
      </dgm:t>
    </dgm:pt>
    <dgm:pt modelId="{01B9E7B9-6918-40F0-A9B5-8AC1A320F913}" type="sibTrans" cxnId="{DA1E7091-4A8A-48C4-9EEF-868B2E68B588}">
      <dgm:prSet custT="1"/>
      <dgm:spPr/>
      <dgm:t>
        <a:bodyPr/>
        <a:lstStyle/>
        <a:p>
          <a:endParaRPr lang="es-CL" sz="1200" dirty="0">
            <a:latin typeface="Calibri" panose="020F0502020204030204" pitchFamily="34" charset="0"/>
          </a:endParaRPr>
        </a:p>
      </dgm:t>
    </dgm:pt>
    <dgm:pt modelId="{92FCB660-24CA-4804-B56A-E0E77B54D127}">
      <dgm:prSet custT="1"/>
      <dgm:spPr/>
      <dgm:t>
        <a:bodyPr/>
        <a:lstStyle/>
        <a:p>
          <a:r>
            <a:rPr lang="es-CL" sz="1200" dirty="0" smtClean="0">
              <a:latin typeface="Calibri" panose="020F0502020204030204" pitchFamily="34" charset="0"/>
            </a:rPr>
            <a:t>Se carga a la plataforma de S+C</a:t>
          </a:r>
          <a:endParaRPr lang="es-CL" sz="1200" dirty="0">
            <a:latin typeface="Calibri" panose="020F0502020204030204" pitchFamily="34" charset="0"/>
          </a:endParaRPr>
        </a:p>
      </dgm:t>
    </dgm:pt>
    <dgm:pt modelId="{96243826-10DB-453B-BD12-51B4A0B6F929}" type="parTrans" cxnId="{C78BCA7A-FD9D-4517-8A8C-0E09A68C74EF}">
      <dgm:prSet/>
      <dgm:spPr/>
      <dgm:t>
        <a:bodyPr/>
        <a:lstStyle/>
        <a:p>
          <a:endParaRPr lang="es-CL" sz="1200">
            <a:latin typeface="Calibri" panose="020F0502020204030204" pitchFamily="34" charset="0"/>
          </a:endParaRPr>
        </a:p>
      </dgm:t>
    </dgm:pt>
    <dgm:pt modelId="{08FD5460-0453-4C58-AEBB-DC465D15DD09}" type="sibTrans" cxnId="{C78BCA7A-FD9D-4517-8A8C-0E09A68C74EF}">
      <dgm:prSet/>
      <dgm:spPr/>
      <dgm:t>
        <a:bodyPr/>
        <a:lstStyle/>
        <a:p>
          <a:endParaRPr lang="es-CL" sz="1200">
            <a:latin typeface="Calibri" panose="020F0502020204030204" pitchFamily="34" charset="0"/>
          </a:endParaRPr>
        </a:p>
      </dgm:t>
    </dgm:pt>
    <dgm:pt modelId="{06A75AB0-708D-427E-98EB-6F4BEC9244B2}" type="pres">
      <dgm:prSet presAssocID="{220A9538-5CEC-4650-AFC6-E85529DF0D3C}" presName="outerComposite" presStyleCnt="0">
        <dgm:presLayoutVars>
          <dgm:chMax val="5"/>
          <dgm:dir/>
          <dgm:resizeHandles val="exact"/>
        </dgm:presLayoutVars>
      </dgm:prSet>
      <dgm:spPr/>
      <dgm:t>
        <a:bodyPr/>
        <a:lstStyle/>
        <a:p>
          <a:endParaRPr lang="es-CL"/>
        </a:p>
      </dgm:t>
    </dgm:pt>
    <dgm:pt modelId="{9FCF53F3-85B8-4FEF-BE6C-EEAFBDAFF277}" type="pres">
      <dgm:prSet presAssocID="{220A9538-5CEC-4650-AFC6-E85529DF0D3C}" presName="dummyMaxCanvas" presStyleCnt="0">
        <dgm:presLayoutVars/>
      </dgm:prSet>
      <dgm:spPr/>
      <dgm:t>
        <a:bodyPr/>
        <a:lstStyle/>
        <a:p>
          <a:endParaRPr lang="es-CL"/>
        </a:p>
      </dgm:t>
    </dgm:pt>
    <dgm:pt modelId="{66F69277-B408-4A1E-805D-82B064D7882D}" type="pres">
      <dgm:prSet presAssocID="{220A9538-5CEC-4650-AFC6-E85529DF0D3C}" presName="FourNodes_1" presStyleLbl="node1" presStyleIdx="0" presStyleCnt="4">
        <dgm:presLayoutVars>
          <dgm:bulletEnabled val="1"/>
        </dgm:presLayoutVars>
      </dgm:prSet>
      <dgm:spPr/>
      <dgm:t>
        <a:bodyPr/>
        <a:lstStyle/>
        <a:p>
          <a:endParaRPr lang="es-CL"/>
        </a:p>
      </dgm:t>
    </dgm:pt>
    <dgm:pt modelId="{0FF0426A-E5A4-41FC-9AB5-F19457E375E3}" type="pres">
      <dgm:prSet presAssocID="{220A9538-5CEC-4650-AFC6-E85529DF0D3C}" presName="FourNodes_2" presStyleLbl="node1" presStyleIdx="1" presStyleCnt="4">
        <dgm:presLayoutVars>
          <dgm:bulletEnabled val="1"/>
        </dgm:presLayoutVars>
      </dgm:prSet>
      <dgm:spPr/>
      <dgm:t>
        <a:bodyPr/>
        <a:lstStyle/>
        <a:p>
          <a:endParaRPr lang="es-CL"/>
        </a:p>
      </dgm:t>
    </dgm:pt>
    <dgm:pt modelId="{E55A1E4A-36BD-4C10-9046-EEF5B7A977A1}" type="pres">
      <dgm:prSet presAssocID="{220A9538-5CEC-4650-AFC6-E85529DF0D3C}" presName="FourNodes_3" presStyleLbl="node1" presStyleIdx="2" presStyleCnt="4">
        <dgm:presLayoutVars>
          <dgm:bulletEnabled val="1"/>
        </dgm:presLayoutVars>
      </dgm:prSet>
      <dgm:spPr/>
      <dgm:t>
        <a:bodyPr/>
        <a:lstStyle/>
        <a:p>
          <a:endParaRPr lang="es-CL"/>
        </a:p>
      </dgm:t>
    </dgm:pt>
    <dgm:pt modelId="{CD913834-A660-4521-A318-A1089A296C75}" type="pres">
      <dgm:prSet presAssocID="{220A9538-5CEC-4650-AFC6-E85529DF0D3C}" presName="FourNodes_4" presStyleLbl="node1" presStyleIdx="3" presStyleCnt="4">
        <dgm:presLayoutVars>
          <dgm:bulletEnabled val="1"/>
        </dgm:presLayoutVars>
      </dgm:prSet>
      <dgm:spPr/>
      <dgm:t>
        <a:bodyPr/>
        <a:lstStyle/>
        <a:p>
          <a:endParaRPr lang="es-CL"/>
        </a:p>
      </dgm:t>
    </dgm:pt>
    <dgm:pt modelId="{4F9CE17E-E646-4BDA-91E1-C5F82DF8B91C}" type="pres">
      <dgm:prSet presAssocID="{220A9538-5CEC-4650-AFC6-E85529DF0D3C}" presName="FourConn_1-2" presStyleLbl="fgAccFollowNode1" presStyleIdx="0" presStyleCnt="3">
        <dgm:presLayoutVars>
          <dgm:bulletEnabled val="1"/>
        </dgm:presLayoutVars>
      </dgm:prSet>
      <dgm:spPr/>
      <dgm:t>
        <a:bodyPr/>
        <a:lstStyle/>
        <a:p>
          <a:endParaRPr lang="es-CL"/>
        </a:p>
      </dgm:t>
    </dgm:pt>
    <dgm:pt modelId="{300A488D-2B9F-46EC-A91B-4B493584EA65}" type="pres">
      <dgm:prSet presAssocID="{220A9538-5CEC-4650-AFC6-E85529DF0D3C}" presName="FourConn_2-3" presStyleLbl="fgAccFollowNode1" presStyleIdx="1" presStyleCnt="3">
        <dgm:presLayoutVars>
          <dgm:bulletEnabled val="1"/>
        </dgm:presLayoutVars>
      </dgm:prSet>
      <dgm:spPr/>
      <dgm:t>
        <a:bodyPr/>
        <a:lstStyle/>
        <a:p>
          <a:endParaRPr lang="es-CL"/>
        </a:p>
      </dgm:t>
    </dgm:pt>
    <dgm:pt modelId="{98558173-13D5-404E-8AFE-3F1B1408122B}" type="pres">
      <dgm:prSet presAssocID="{220A9538-5CEC-4650-AFC6-E85529DF0D3C}" presName="FourConn_3-4" presStyleLbl="fgAccFollowNode1" presStyleIdx="2" presStyleCnt="3">
        <dgm:presLayoutVars>
          <dgm:bulletEnabled val="1"/>
        </dgm:presLayoutVars>
      </dgm:prSet>
      <dgm:spPr/>
      <dgm:t>
        <a:bodyPr/>
        <a:lstStyle/>
        <a:p>
          <a:endParaRPr lang="es-CL"/>
        </a:p>
      </dgm:t>
    </dgm:pt>
    <dgm:pt modelId="{F59E70D3-69D0-4B69-963C-FB121E45B633}" type="pres">
      <dgm:prSet presAssocID="{220A9538-5CEC-4650-AFC6-E85529DF0D3C}" presName="FourNodes_1_text" presStyleLbl="node1" presStyleIdx="3" presStyleCnt="4">
        <dgm:presLayoutVars>
          <dgm:bulletEnabled val="1"/>
        </dgm:presLayoutVars>
      </dgm:prSet>
      <dgm:spPr/>
      <dgm:t>
        <a:bodyPr/>
        <a:lstStyle/>
        <a:p>
          <a:endParaRPr lang="es-CL"/>
        </a:p>
      </dgm:t>
    </dgm:pt>
    <dgm:pt modelId="{154149E1-4B61-4A9A-8647-8226F767230A}" type="pres">
      <dgm:prSet presAssocID="{220A9538-5CEC-4650-AFC6-E85529DF0D3C}" presName="FourNodes_2_text" presStyleLbl="node1" presStyleIdx="3" presStyleCnt="4">
        <dgm:presLayoutVars>
          <dgm:bulletEnabled val="1"/>
        </dgm:presLayoutVars>
      </dgm:prSet>
      <dgm:spPr/>
      <dgm:t>
        <a:bodyPr/>
        <a:lstStyle/>
        <a:p>
          <a:endParaRPr lang="es-CL"/>
        </a:p>
      </dgm:t>
    </dgm:pt>
    <dgm:pt modelId="{2CA2EA9F-BED4-4F7E-84A4-6EAE49EAFB7B}" type="pres">
      <dgm:prSet presAssocID="{220A9538-5CEC-4650-AFC6-E85529DF0D3C}" presName="FourNodes_3_text" presStyleLbl="node1" presStyleIdx="3" presStyleCnt="4">
        <dgm:presLayoutVars>
          <dgm:bulletEnabled val="1"/>
        </dgm:presLayoutVars>
      </dgm:prSet>
      <dgm:spPr/>
      <dgm:t>
        <a:bodyPr/>
        <a:lstStyle/>
        <a:p>
          <a:endParaRPr lang="es-CL"/>
        </a:p>
      </dgm:t>
    </dgm:pt>
    <dgm:pt modelId="{DBE8547B-38DB-431B-AABC-63A3D1F1BB11}" type="pres">
      <dgm:prSet presAssocID="{220A9538-5CEC-4650-AFC6-E85529DF0D3C}" presName="FourNodes_4_text" presStyleLbl="node1" presStyleIdx="3" presStyleCnt="4">
        <dgm:presLayoutVars>
          <dgm:bulletEnabled val="1"/>
        </dgm:presLayoutVars>
      </dgm:prSet>
      <dgm:spPr/>
      <dgm:t>
        <a:bodyPr/>
        <a:lstStyle/>
        <a:p>
          <a:endParaRPr lang="es-CL"/>
        </a:p>
      </dgm:t>
    </dgm:pt>
  </dgm:ptLst>
  <dgm:cxnLst>
    <dgm:cxn modelId="{DA1E7091-4A8A-48C4-9EEF-868B2E68B588}" srcId="{220A9538-5CEC-4650-AFC6-E85529DF0D3C}" destId="{3B2C762D-C49B-4753-96D3-52A7F24C6D18}" srcOrd="2" destOrd="0" parTransId="{F0199B7C-4993-4492-B324-8BD75F266DBF}" sibTransId="{01B9E7B9-6918-40F0-A9B5-8AC1A320F913}"/>
    <dgm:cxn modelId="{67D7AE66-5FCF-4D0F-8B98-72B4C3906CF0}" srcId="{220A9538-5CEC-4650-AFC6-E85529DF0D3C}" destId="{BF0CF35C-A5EB-4387-A750-5D024345AF53}" srcOrd="0" destOrd="0" parTransId="{588B0EAC-3442-4373-B64A-DE3BAFF155C9}" sibTransId="{21BF3AF9-05FE-41DB-B6DF-D0B3B21DB8EE}"/>
    <dgm:cxn modelId="{13AE2670-B8E6-4FA7-9E81-F59604CA19E7}" type="presOf" srcId="{220A9538-5CEC-4650-AFC6-E85529DF0D3C}" destId="{06A75AB0-708D-427E-98EB-6F4BEC9244B2}" srcOrd="0" destOrd="0" presId="urn:microsoft.com/office/officeart/2005/8/layout/vProcess5"/>
    <dgm:cxn modelId="{C577C6F8-80A5-4992-A425-EB50DEEB1594}" type="presOf" srcId="{92FCB660-24CA-4804-B56A-E0E77B54D127}" destId="{CD913834-A660-4521-A318-A1089A296C75}" srcOrd="0" destOrd="0" presId="urn:microsoft.com/office/officeart/2005/8/layout/vProcess5"/>
    <dgm:cxn modelId="{C78BCA7A-FD9D-4517-8A8C-0E09A68C74EF}" srcId="{220A9538-5CEC-4650-AFC6-E85529DF0D3C}" destId="{92FCB660-24CA-4804-B56A-E0E77B54D127}" srcOrd="3" destOrd="0" parTransId="{96243826-10DB-453B-BD12-51B4A0B6F929}" sibTransId="{08FD5460-0453-4C58-AEBB-DC465D15DD09}"/>
    <dgm:cxn modelId="{A89E167B-FDC0-446B-9B3D-42C00DD27E0E}" type="presOf" srcId="{92FCB660-24CA-4804-B56A-E0E77B54D127}" destId="{DBE8547B-38DB-431B-AABC-63A3D1F1BB11}" srcOrd="1" destOrd="0" presId="urn:microsoft.com/office/officeart/2005/8/layout/vProcess5"/>
    <dgm:cxn modelId="{9FDFAEA0-D47B-4E88-8646-F0B965225DCB}" srcId="{220A9538-5CEC-4650-AFC6-E85529DF0D3C}" destId="{1703560B-9368-43A3-A96A-9221DE4FC6D7}" srcOrd="1" destOrd="0" parTransId="{FCFD43CE-BC59-413C-9796-1FEEFA7C6640}" sibTransId="{8E3E73A3-590C-437C-8850-93D9BD48700A}"/>
    <dgm:cxn modelId="{DC99D210-27FD-4AB9-847A-5B61C6804211}" type="presOf" srcId="{3B2C762D-C49B-4753-96D3-52A7F24C6D18}" destId="{E55A1E4A-36BD-4C10-9046-EEF5B7A977A1}" srcOrd="0" destOrd="0" presId="urn:microsoft.com/office/officeart/2005/8/layout/vProcess5"/>
    <dgm:cxn modelId="{D4AF88D9-332A-4B74-BDB9-49529914488A}" type="presOf" srcId="{1703560B-9368-43A3-A96A-9221DE4FC6D7}" destId="{154149E1-4B61-4A9A-8647-8226F767230A}" srcOrd="1" destOrd="0" presId="urn:microsoft.com/office/officeart/2005/8/layout/vProcess5"/>
    <dgm:cxn modelId="{0F6AC544-2555-492E-83E9-4C68B4B7A082}" type="presOf" srcId="{3B2C762D-C49B-4753-96D3-52A7F24C6D18}" destId="{2CA2EA9F-BED4-4F7E-84A4-6EAE49EAFB7B}" srcOrd="1" destOrd="0" presId="urn:microsoft.com/office/officeart/2005/8/layout/vProcess5"/>
    <dgm:cxn modelId="{81627F8E-B39E-47FB-A26B-0F2A9FF14877}" type="presOf" srcId="{1703560B-9368-43A3-A96A-9221DE4FC6D7}" destId="{0FF0426A-E5A4-41FC-9AB5-F19457E375E3}" srcOrd="0" destOrd="0" presId="urn:microsoft.com/office/officeart/2005/8/layout/vProcess5"/>
    <dgm:cxn modelId="{E935269C-4D8F-40B1-A448-97EC23C17E8A}" type="presOf" srcId="{21BF3AF9-05FE-41DB-B6DF-D0B3B21DB8EE}" destId="{4F9CE17E-E646-4BDA-91E1-C5F82DF8B91C}" srcOrd="0" destOrd="0" presId="urn:microsoft.com/office/officeart/2005/8/layout/vProcess5"/>
    <dgm:cxn modelId="{EF9C79A9-997A-486B-AC9C-B4269BF6332F}" type="presOf" srcId="{BF0CF35C-A5EB-4387-A750-5D024345AF53}" destId="{F59E70D3-69D0-4B69-963C-FB121E45B633}" srcOrd="1" destOrd="0" presId="urn:microsoft.com/office/officeart/2005/8/layout/vProcess5"/>
    <dgm:cxn modelId="{1CE350F4-8497-4EDB-B74F-C117F25D6777}" type="presOf" srcId="{01B9E7B9-6918-40F0-A9B5-8AC1A320F913}" destId="{98558173-13D5-404E-8AFE-3F1B1408122B}" srcOrd="0" destOrd="0" presId="urn:microsoft.com/office/officeart/2005/8/layout/vProcess5"/>
    <dgm:cxn modelId="{6ED127A9-806C-4C6F-AEF3-66F8116B5049}" type="presOf" srcId="{8E3E73A3-590C-437C-8850-93D9BD48700A}" destId="{300A488D-2B9F-46EC-A91B-4B493584EA65}" srcOrd="0" destOrd="0" presId="urn:microsoft.com/office/officeart/2005/8/layout/vProcess5"/>
    <dgm:cxn modelId="{70808E69-CA51-4A63-8CC9-BFF45596162B}" type="presOf" srcId="{BF0CF35C-A5EB-4387-A750-5D024345AF53}" destId="{66F69277-B408-4A1E-805D-82B064D7882D}" srcOrd="0" destOrd="0" presId="urn:microsoft.com/office/officeart/2005/8/layout/vProcess5"/>
    <dgm:cxn modelId="{E5F646BE-9770-4D4E-9D40-EE8404941EFA}" type="presParOf" srcId="{06A75AB0-708D-427E-98EB-6F4BEC9244B2}" destId="{9FCF53F3-85B8-4FEF-BE6C-EEAFBDAFF277}" srcOrd="0" destOrd="0" presId="urn:microsoft.com/office/officeart/2005/8/layout/vProcess5"/>
    <dgm:cxn modelId="{4B349413-56CD-4F50-8759-44BC25213F0E}" type="presParOf" srcId="{06A75AB0-708D-427E-98EB-6F4BEC9244B2}" destId="{66F69277-B408-4A1E-805D-82B064D7882D}" srcOrd="1" destOrd="0" presId="urn:microsoft.com/office/officeart/2005/8/layout/vProcess5"/>
    <dgm:cxn modelId="{6D3401F5-EE81-42A7-85DD-E6B8A25B3B0D}" type="presParOf" srcId="{06A75AB0-708D-427E-98EB-6F4BEC9244B2}" destId="{0FF0426A-E5A4-41FC-9AB5-F19457E375E3}" srcOrd="2" destOrd="0" presId="urn:microsoft.com/office/officeart/2005/8/layout/vProcess5"/>
    <dgm:cxn modelId="{77A9D131-BBCC-4A63-A193-316869FB5B4A}" type="presParOf" srcId="{06A75AB0-708D-427E-98EB-6F4BEC9244B2}" destId="{E55A1E4A-36BD-4C10-9046-EEF5B7A977A1}" srcOrd="3" destOrd="0" presId="urn:microsoft.com/office/officeart/2005/8/layout/vProcess5"/>
    <dgm:cxn modelId="{5A00865A-7484-45F9-9AC4-836C0C8C1B48}" type="presParOf" srcId="{06A75AB0-708D-427E-98EB-6F4BEC9244B2}" destId="{CD913834-A660-4521-A318-A1089A296C75}" srcOrd="4" destOrd="0" presId="urn:microsoft.com/office/officeart/2005/8/layout/vProcess5"/>
    <dgm:cxn modelId="{19077123-B239-4AFF-A98E-4C77E01A223A}" type="presParOf" srcId="{06A75AB0-708D-427E-98EB-6F4BEC9244B2}" destId="{4F9CE17E-E646-4BDA-91E1-C5F82DF8B91C}" srcOrd="5" destOrd="0" presId="urn:microsoft.com/office/officeart/2005/8/layout/vProcess5"/>
    <dgm:cxn modelId="{FF2AFE4F-9330-45B2-8C2F-D1606D25DDB8}" type="presParOf" srcId="{06A75AB0-708D-427E-98EB-6F4BEC9244B2}" destId="{300A488D-2B9F-46EC-A91B-4B493584EA65}" srcOrd="6" destOrd="0" presId="urn:microsoft.com/office/officeart/2005/8/layout/vProcess5"/>
    <dgm:cxn modelId="{0A40EF44-16AB-4441-8F90-0E5FD589E8AE}" type="presParOf" srcId="{06A75AB0-708D-427E-98EB-6F4BEC9244B2}" destId="{98558173-13D5-404E-8AFE-3F1B1408122B}" srcOrd="7" destOrd="0" presId="urn:microsoft.com/office/officeart/2005/8/layout/vProcess5"/>
    <dgm:cxn modelId="{BB4CF86E-9BF4-4AE6-9F55-03E7E28B8BC9}" type="presParOf" srcId="{06A75AB0-708D-427E-98EB-6F4BEC9244B2}" destId="{F59E70D3-69D0-4B69-963C-FB121E45B633}" srcOrd="8" destOrd="0" presId="urn:microsoft.com/office/officeart/2005/8/layout/vProcess5"/>
    <dgm:cxn modelId="{5401BAF5-2497-4791-9014-CB0F07D9EBBC}" type="presParOf" srcId="{06A75AB0-708D-427E-98EB-6F4BEC9244B2}" destId="{154149E1-4B61-4A9A-8647-8226F767230A}" srcOrd="9" destOrd="0" presId="urn:microsoft.com/office/officeart/2005/8/layout/vProcess5"/>
    <dgm:cxn modelId="{F47F7342-1EBA-435F-9597-9F3541761A13}" type="presParOf" srcId="{06A75AB0-708D-427E-98EB-6F4BEC9244B2}" destId="{2CA2EA9F-BED4-4F7E-84A4-6EAE49EAFB7B}" srcOrd="10" destOrd="0" presId="urn:microsoft.com/office/officeart/2005/8/layout/vProcess5"/>
    <dgm:cxn modelId="{C7E68CFA-F2D1-459D-84CA-A86A76F9FD17}" type="presParOf" srcId="{06A75AB0-708D-427E-98EB-6F4BEC9244B2}" destId="{DBE8547B-38DB-431B-AABC-63A3D1F1BB11}"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13A0B4A-5E64-42A4-9229-A2E7AF841C9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CL"/>
        </a:p>
      </dgm:t>
    </dgm:pt>
    <dgm:pt modelId="{CC4C255C-9732-4F53-B83A-AD158B09B7A2}">
      <dgm:prSet phldrT="[Texto]" custT="1"/>
      <dgm:spPr/>
      <dgm:t>
        <a:bodyPr/>
        <a:lstStyle/>
        <a:p>
          <a:pPr algn="just"/>
          <a:r>
            <a:rPr lang="es-CL" sz="1100" dirty="0" smtClean="0">
              <a:latin typeface="Calibri" panose="020F0502020204030204" pitchFamily="34" charset="0"/>
            </a:rPr>
            <a:t>Contratación y Adquisiciones (Aplica para proyectos IT16I)</a:t>
          </a:r>
          <a:endParaRPr lang="es-CL" sz="1100" dirty="0">
            <a:latin typeface="Calibri" panose="020F0502020204030204" pitchFamily="34" charset="0"/>
          </a:endParaRPr>
        </a:p>
      </dgm:t>
    </dgm:pt>
    <dgm:pt modelId="{764D7FAB-C10E-40A0-8007-195F944153DF}" type="parTrans" cxnId="{3B17E8AA-C203-4CB4-A0AE-78518224B169}">
      <dgm:prSet/>
      <dgm:spPr/>
      <dgm:t>
        <a:bodyPr/>
        <a:lstStyle/>
        <a:p>
          <a:pPr algn="just"/>
          <a:endParaRPr lang="es-CL" sz="1100">
            <a:latin typeface="Calibri" panose="020F0502020204030204" pitchFamily="34" charset="0"/>
          </a:endParaRPr>
        </a:p>
      </dgm:t>
    </dgm:pt>
    <dgm:pt modelId="{F67BDC53-0571-49D3-B8C8-EF694C86D2B9}" type="sibTrans" cxnId="{3B17E8AA-C203-4CB4-A0AE-78518224B169}">
      <dgm:prSet/>
      <dgm:spPr/>
      <dgm:t>
        <a:bodyPr/>
        <a:lstStyle/>
        <a:p>
          <a:pPr algn="just"/>
          <a:endParaRPr lang="es-CL" sz="1100">
            <a:latin typeface="Calibri" panose="020F0502020204030204" pitchFamily="34" charset="0"/>
          </a:endParaRPr>
        </a:p>
      </dgm:t>
    </dgm:pt>
    <dgm:pt modelId="{E16AB98E-507D-4049-85EB-3425C18E2015}">
      <dgm:prSet custT="1"/>
      <dgm:spPr/>
      <dgm:t>
        <a:bodyPr/>
        <a:lstStyle/>
        <a:p>
          <a:pPr algn="just"/>
          <a:r>
            <a:rPr lang="es-CL" sz="1100" dirty="0" smtClean="0">
              <a:latin typeface="Calibri" panose="020F0502020204030204" pitchFamily="34" charset="0"/>
            </a:rPr>
            <a:t>Se requiere licitación pública nacional para compras o contrataciones sobre $15.000.001.</a:t>
          </a:r>
          <a:endParaRPr lang="es-CL" sz="1100" dirty="0">
            <a:latin typeface="Calibri" panose="020F0502020204030204" pitchFamily="34" charset="0"/>
          </a:endParaRPr>
        </a:p>
      </dgm:t>
    </dgm:pt>
    <dgm:pt modelId="{C24F9F55-92EF-44CE-8BDB-7700EEA259C3}" type="parTrans" cxnId="{D4ED5E18-E8C6-4A4C-9311-2DD705094A95}">
      <dgm:prSet/>
      <dgm:spPr/>
      <dgm:t>
        <a:bodyPr/>
        <a:lstStyle/>
        <a:p>
          <a:pPr algn="just"/>
          <a:endParaRPr lang="es-CL" sz="1100">
            <a:latin typeface="Calibri" panose="020F0502020204030204" pitchFamily="34" charset="0"/>
          </a:endParaRPr>
        </a:p>
      </dgm:t>
    </dgm:pt>
    <dgm:pt modelId="{449AE5B6-A683-425D-8CA4-2AEE85D57F76}" type="sibTrans" cxnId="{D4ED5E18-E8C6-4A4C-9311-2DD705094A95}">
      <dgm:prSet/>
      <dgm:spPr/>
      <dgm:t>
        <a:bodyPr/>
        <a:lstStyle/>
        <a:p>
          <a:pPr algn="just"/>
          <a:endParaRPr lang="es-CL" sz="1100">
            <a:latin typeface="Calibri" panose="020F0502020204030204" pitchFamily="34" charset="0"/>
          </a:endParaRPr>
        </a:p>
      </dgm:t>
    </dgm:pt>
    <dgm:pt modelId="{6806DE0E-2A09-45D1-BFE9-AC4327317FED}">
      <dgm:prSet custT="1"/>
      <dgm:spPr/>
      <dgm:t>
        <a:bodyPr/>
        <a:lstStyle/>
        <a:p>
          <a:pPr algn="just"/>
          <a:r>
            <a:rPr lang="es-CL" sz="1100" dirty="0" smtClean="0">
              <a:latin typeface="Calibri" panose="020F0502020204030204" pitchFamily="34" charset="0"/>
            </a:rPr>
            <a:t>Se requiere 3 cotizaciones para compras o contrataciones entre 500.001 y $15.000.000.</a:t>
          </a:r>
          <a:endParaRPr lang="es-CL" sz="1100" dirty="0">
            <a:latin typeface="Calibri" panose="020F0502020204030204" pitchFamily="34" charset="0"/>
          </a:endParaRPr>
        </a:p>
      </dgm:t>
    </dgm:pt>
    <dgm:pt modelId="{F8458B12-276F-46FB-82BD-B5274ED1DDD1}" type="parTrans" cxnId="{620946AA-932B-4F9A-9851-2945FAC7281F}">
      <dgm:prSet/>
      <dgm:spPr/>
      <dgm:t>
        <a:bodyPr/>
        <a:lstStyle/>
        <a:p>
          <a:pPr algn="just"/>
          <a:endParaRPr lang="es-CL" sz="1100">
            <a:latin typeface="Calibri" panose="020F0502020204030204" pitchFamily="34" charset="0"/>
          </a:endParaRPr>
        </a:p>
      </dgm:t>
    </dgm:pt>
    <dgm:pt modelId="{3DCC5BAF-E834-436A-8DB7-121A2CCEFA8D}" type="sibTrans" cxnId="{620946AA-932B-4F9A-9851-2945FAC7281F}">
      <dgm:prSet/>
      <dgm:spPr/>
      <dgm:t>
        <a:bodyPr/>
        <a:lstStyle/>
        <a:p>
          <a:pPr algn="just"/>
          <a:endParaRPr lang="es-CL" sz="1100">
            <a:latin typeface="Calibri" panose="020F0502020204030204" pitchFamily="34" charset="0"/>
          </a:endParaRPr>
        </a:p>
      </dgm:t>
    </dgm:pt>
    <dgm:pt modelId="{12BC2D5B-59F2-476B-AEF2-D169AB0811CE}">
      <dgm:prSet custT="1"/>
      <dgm:spPr/>
      <dgm:t>
        <a:bodyPr/>
        <a:lstStyle/>
        <a:p>
          <a:pPr algn="just"/>
          <a:r>
            <a:rPr lang="es-CL" sz="1100" dirty="0" smtClean="0">
              <a:latin typeface="Calibri" panose="020F0502020204030204" pitchFamily="34" charset="0"/>
            </a:rPr>
            <a:t>Sólo serán consideradas solicitudes realizadas con </a:t>
          </a:r>
          <a:r>
            <a:rPr lang="es-CL" sz="1100" b="1" dirty="0" smtClean="0">
              <a:latin typeface="Calibri" panose="020F0502020204030204" pitchFamily="34" charset="0"/>
            </a:rPr>
            <a:t>anterioridad</a:t>
          </a:r>
          <a:r>
            <a:rPr lang="es-CL" sz="1100" dirty="0" smtClean="0">
              <a:latin typeface="Calibri" panose="020F0502020204030204" pitchFamily="34" charset="0"/>
            </a:rPr>
            <a:t> </a:t>
          </a:r>
          <a:r>
            <a:rPr lang="es-CL" sz="1100" b="1" dirty="0" smtClean="0">
              <a:latin typeface="Calibri" panose="020F0502020204030204" pitchFamily="34" charset="0"/>
            </a:rPr>
            <a:t>al gasto</a:t>
          </a:r>
          <a:r>
            <a:rPr lang="es-CL" sz="1100" dirty="0" smtClean="0">
              <a:latin typeface="Calibri" panose="020F0502020204030204" pitchFamily="34" charset="0"/>
            </a:rPr>
            <a:t>.  No será autorizada ninguna excepción a la norma, cuando la solicitud sea realizada después de efectuada la compra.</a:t>
          </a:r>
          <a:endParaRPr lang="es-CL" sz="1100" dirty="0">
            <a:latin typeface="Calibri" panose="020F0502020204030204" pitchFamily="34" charset="0"/>
          </a:endParaRPr>
        </a:p>
      </dgm:t>
    </dgm:pt>
    <dgm:pt modelId="{4C0A300F-6E3C-46AC-8546-BA7435C0164A}" type="parTrans" cxnId="{ACE6BFBD-64CE-4152-9A17-2C5BD19F9A26}">
      <dgm:prSet/>
      <dgm:spPr/>
      <dgm:t>
        <a:bodyPr/>
        <a:lstStyle/>
        <a:p>
          <a:pPr algn="just"/>
          <a:endParaRPr lang="es-CL" sz="1100">
            <a:latin typeface="Calibri" panose="020F0502020204030204" pitchFamily="34" charset="0"/>
          </a:endParaRPr>
        </a:p>
      </dgm:t>
    </dgm:pt>
    <dgm:pt modelId="{BAE6F85C-13E9-4AAE-AA5B-47A17DEEF45D}" type="sibTrans" cxnId="{ACE6BFBD-64CE-4152-9A17-2C5BD19F9A26}">
      <dgm:prSet/>
      <dgm:spPr/>
      <dgm:t>
        <a:bodyPr/>
        <a:lstStyle/>
        <a:p>
          <a:pPr algn="just"/>
          <a:endParaRPr lang="es-CL" sz="1100">
            <a:latin typeface="Calibri" panose="020F0502020204030204" pitchFamily="34" charset="0"/>
          </a:endParaRPr>
        </a:p>
      </dgm:t>
    </dgm:pt>
    <dgm:pt modelId="{AB74E317-58F5-4D78-97B1-618CB649633F}">
      <dgm:prSet custT="1"/>
      <dgm:spPr/>
      <dgm:t>
        <a:bodyPr/>
        <a:lstStyle/>
        <a:p>
          <a:pPr algn="just"/>
          <a:r>
            <a:rPr lang="es-CL" sz="1100" dirty="0" smtClean="0">
              <a:latin typeface="Calibri" panose="020F0502020204030204" pitchFamily="34" charset="0"/>
            </a:rPr>
            <a:t>Excepciones al procedimiento de licitación y/o cotización </a:t>
          </a:r>
          <a:endParaRPr lang="es-CL" sz="1100" dirty="0">
            <a:latin typeface="Calibri" panose="020F0502020204030204" pitchFamily="34" charset="0"/>
          </a:endParaRPr>
        </a:p>
      </dgm:t>
    </dgm:pt>
    <dgm:pt modelId="{437410A5-42DF-4BA6-AC47-0886C06E0616}" type="parTrans" cxnId="{F5ED0B4C-B590-4DEE-BD85-38D59734B650}">
      <dgm:prSet/>
      <dgm:spPr/>
      <dgm:t>
        <a:bodyPr/>
        <a:lstStyle/>
        <a:p>
          <a:pPr algn="just"/>
          <a:endParaRPr lang="es-CL" sz="1100">
            <a:latin typeface="Calibri" panose="020F0502020204030204" pitchFamily="34" charset="0"/>
          </a:endParaRPr>
        </a:p>
      </dgm:t>
    </dgm:pt>
    <dgm:pt modelId="{17EB31F2-A928-4081-912B-73C07818B3A5}" type="sibTrans" cxnId="{F5ED0B4C-B590-4DEE-BD85-38D59734B650}">
      <dgm:prSet/>
      <dgm:spPr/>
      <dgm:t>
        <a:bodyPr/>
        <a:lstStyle/>
        <a:p>
          <a:pPr algn="just"/>
          <a:endParaRPr lang="es-CL" sz="1100">
            <a:latin typeface="Calibri" panose="020F0502020204030204" pitchFamily="34" charset="0"/>
          </a:endParaRPr>
        </a:p>
      </dgm:t>
    </dgm:pt>
    <dgm:pt modelId="{638C6C10-8063-429F-BBE3-0C1B7B5ECCA8}">
      <dgm:prSet custT="1"/>
      <dgm:spPr/>
      <dgm:t>
        <a:bodyPr/>
        <a:lstStyle/>
        <a:p>
          <a:pPr algn="just"/>
          <a:r>
            <a:rPr lang="es-CL" sz="1100" dirty="0" smtClean="0">
              <a:latin typeface="Calibri" panose="020F0502020204030204" pitchFamily="34" charset="0"/>
            </a:rPr>
            <a:t>La solicitud debe ser enviada a través de una </a:t>
          </a:r>
          <a:r>
            <a:rPr lang="es-CL" sz="1100" b="1" dirty="0" smtClean="0">
              <a:latin typeface="Calibri" panose="020F0502020204030204" pitchFamily="34" charset="0"/>
            </a:rPr>
            <a:t>carta firmada por el Director del Proyecto </a:t>
          </a:r>
          <a:r>
            <a:rPr lang="es-CL" sz="1100" dirty="0" smtClean="0">
              <a:latin typeface="Calibri" panose="020F0502020204030204" pitchFamily="34" charset="0"/>
            </a:rPr>
            <a:t>al Encargado de Administración y finanzas de FONDEF. </a:t>
          </a:r>
          <a:r>
            <a:rPr lang="es-CL" sz="1100" b="1" dirty="0" smtClean="0">
              <a:latin typeface="Calibri" panose="020F0502020204030204" pitchFamily="34" charset="0"/>
            </a:rPr>
            <a:t>En esta carta debe hacerse referencia a una o más de las causales de excepción</a:t>
          </a:r>
          <a:r>
            <a:rPr lang="es-CL" sz="1100" dirty="0" smtClean="0">
              <a:latin typeface="Calibri" panose="020F0502020204030204" pitchFamily="34" charset="0"/>
            </a:rPr>
            <a:t>, explicando concretamente </a:t>
          </a:r>
          <a:r>
            <a:rPr lang="es-CL" sz="1100" dirty="0" smtClean="0">
              <a:latin typeface="Calibri" panose="020F0502020204030204" pitchFamily="34" charset="0"/>
            </a:rPr>
            <a:t>porque </a:t>
          </a:r>
          <a:r>
            <a:rPr lang="es-CL" sz="1100" dirty="0" smtClean="0">
              <a:latin typeface="Calibri" panose="020F0502020204030204" pitchFamily="34" charset="0"/>
            </a:rPr>
            <a:t>es aplicable esta causal a la compra en cuestión; de ser necesario, debe adjuntarse documentación de respaldo. Serán rechazadas solicitudes que no cumplan con estos requerimientos.</a:t>
          </a:r>
        </a:p>
      </dgm:t>
    </dgm:pt>
    <dgm:pt modelId="{301CB5FB-CC74-4631-8C5B-D2EC98E885B9}" type="parTrans" cxnId="{9342E94F-F75A-45E9-9A01-65ACBCDB66CE}">
      <dgm:prSet/>
      <dgm:spPr/>
      <dgm:t>
        <a:bodyPr/>
        <a:lstStyle/>
        <a:p>
          <a:pPr algn="just"/>
          <a:endParaRPr lang="es-CL" sz="1100">
            <a:latin typeface="Calibri" panose="020F0502020204030204" pitchFamily="34" charset="0"/>
          </a:endParaRPr>
        </a:p>
      </dgm:t>
    </dgm:pt>
    <dgm:pt modelId="{2D77DA36-B721-4AE6-9E8C-89979054CE2D}" type="sibTrans" cxnId="{9342E94F-F75A-45E9-9A01-65ACBCDB66CE}">
      <dgm:prSet/>
      <dgm:spPr/>
      <dgm:t>
        <a:bodyPr/>
        <a:lstStyle/>
        <a:p>
          <a:pPr algn="just"/>
          <a:endParaRPr lang="es-CL" sz="1100">
            <a:latin typeface="Calibri" panose="020F0502020204030204" pitchFamily="34" charset="0"/>
          </a:endParaRPr>
        </a:p>
      </dgm:t>
    </dgm:pt>
    <dgm:pt modelId="{A262DD7A-E5AC-417D-ACAF-45885441F843}">
      <dgm:prSet custT="1"/>
      <dgm:spPr/>
      <dgm:t>
        <a:bodyPr/>
        <a:lstStyle/>
        <a:p>
          <a:pPr algn="just"/>
          <a:r>
            <a:rPr lang="es-CL" sz="1100" dirty="0" smtClean="0">
              <a:latin typeface="Calibri" panose="020F0502020204030204" pitchFamily="34" charset="0"/>
            </a:rPr>
            <a:t>El Encargado de Administración y finanzas de FONDEF </a:t>
          </a:r>
          <a:r>
            <a:rPr lang="es-CL" sz="1100" b="1" dirty="0" smtClean="0">
              <a:latin typeface="Calibri" panose="020F0502020204030204" pitchFamily="34" charset="0"/>
            </a:rPr>
            <a:t>analizará y </a:t>
          </a:r>
          <a:r>
            <a:rPr lang="es-CL" sz="1100" b="1" dirty="0" smtClean="0">
              <a:latin typeface="Calibri" panose="020F0502020204030204" pitchFamily="34" charset="0"/>
            </a:rPr>
            <a:t>evaluará </a:t>
          </a:r>
          <a:r>
            <a:rPr lang="es-CL" sz="1100" b="1" dirty="0" smtClean="0">
              <a:latin typeface="Calibri" panose="020F0502020204030204" pitchFamily="34" charset="0"/>
            </a:rPr>
            <a:t>si procede la excepción</a:t>
          </a:r>
          <a:r>
            <a:rPr lang="es-CL" sz="1100" dirty="0" smtClean="0">
              <a:latin typeface="Calibri" panose="020F0502020204030204" pitchFamily="34" charset="0"/>
            </a:rPr>
            <a:t>, en consulta con el ejecutivo de proyecto  correspondiente y si es necesario con el Comité de Área de FONDEF correspondiente, informándole al Director de Proyecto su decisión a través de una carta con copia al Representante Institucional, al ejecutivo de proyecto y al Analista financiero-contable a cargo del proyecto.</a:t>
          </a:r>
        </a:p>
      </dgm:t>
    </dgm:pt>
    <dgm:pt modelId="{2FA8D453-D4CB-407F-8B01-BC51F637353F}" type="parTrans" cxnId="{F2758518-4749-4731-B11E-11A73B9774B8}">
      <dgm:prSet/>
      <dgm:spPr/>
      <dgm:t>
        <a:bodyPr/>
        <a:lstStyle/>
        <a:p>
          <a:pPr algn="just"/>
          <a:endParaRPr lang="es-CL" sz="1100">
            <a:latin typeface="Calibri" panose="020F0502020204030204" pitchFamily="34" charset="0"/>
          </a:endParaRPr>
        </a:p>
      </dgm:t>
    </dgm:pt>
    <dgm:pt modelId="{818F344D-10F2-4A99-BCF0-2B2552667924}" type="sibTrans" cxnId="{F2758518-4749-4731-B11E-11A73B9774B8}">
      <dgm:prSet/>
      <dgm:spPr/>
      <dgm:t>
        <a:bodyPr/>
        <a:lstStyle/>
        <a:p>
          <a:pPr algn="just"/>
          <a:endParaRPr lang="es-CL" sz="1100">
            <a:latin typeface="Calibri" panose="020F0502020204030204" pitchFamily="34" charset="0"/>
          </a:endParaRPr>
        </a:p>
      </dgm:t>
    </dgm:pt>
    <dgm:pt modelId="{5D022928-1A8F-47BA-9CDC-31D9EA217146}">
      <dgm:prSet custT="1"/>
      <dgm:spPr/>
      <dgm:t>
        <a:bodyPr/>
        <a:lstStyle/>
        <a:p>
          <a:pPr algn="just"/>
          <a:r>
            <a:rPr lang="es-CL" sz="1100" dirty="0" smtClean="0">
              <a:latin typeface="Calibri" panose="020F0502020204030204" pitchFamily="34" charset="0"/>
            </a:rPr>
            <a:t>La carta de autorización, como los antecedentes previos, deben ser guardados junto a los documentos de respaldo de la compra y deben ser presentados en las</a:t>
          </a:r>
          <a:r>
            <a:rPr lang="es-CL" sz="1100" b="1" dirty="0" smtClean="0">
              <a:latin typeface="Calibri" panose="020F0502020204030204" pitchFamily="34" charset="0"/>
            </a:rPr>
            <a:t> rendiciones de cuentas </a:t>
          </a:r>
          <a:r>
            <a:rPr lang="es-CL" sz="1100" dirty="0" smtClean="0">
              <a:latin typeface="Calibri" panose="020F0502020204030204" pitchFamily="34" charset="0"/>
            </a:rPr>
            <a:t>y eventualmente en las auditorías realizadas por el Dpto. de Auditoría Interna de CONICYT y la Contraloría General de la República.</a:t>
          </a:r>
        </a:p>
      </dgm:t>
    </dgm:pt>
    <dgm:pt modelId="{63012737-C0C5-4990-B8E1-66F4C49836D6}" type="parTrans" cxnId="{3730C50D-482F-4A49-A820-C17A9302E0E2}">
      <dgm:prSet/>
      <dgm:spPr/>
      <dgm:t>
        <a:bodyPr/>
        <a:lstStyle/>
        <a:p>
          <a:pPr algn="just"/>
          <a:endParaRPr lang="es-CL" sz="1100">
            <a:latin typeface="Calibri" panose="020F0502020204030204" pitchFamily="34" charset="0"/>
          </a:endParaRPr>
        </a:p>
      </dgm:t>
    </dgm:pt>
    <dgm:pt modelId="{2B0EA119-B6A4-4614-A5FB-563FAC22242D}" type="sibTrans" cxnId="{3730C50D-482F-4A49-A820-C17A9302E0E2}">
      <dgm:prSet/>
      <dgm:spPr/>
      <dgm:t>
        <a:bodyPr/>
        <a:lstStyle/>
        <a:p>
          <a:pPr algn="just"/>
          <a:endParaRPr lang="es-CL" sz="1100">
            <a:latin typeface="Calibri" panose="020F0502020204030204" pitchFamily="34" charset="0"/>
          </a:endParaRPr>
        </a:p>
      </dgm:t>
    </dgm:pt>
    <dgm:pt modelId="{395FACD4-137A-43F0-810F-32C78894D78B}" type="pres">
      <dgm:prSet presAssocID="{F13A0B4A-5E64-42A4-9229-A2E7AF841C9A}" presName="linear" presStyleCnt="0">
        <dgm:presLayoutVars>
          <dgm:dir/>
          <dgm:animLvl val="lvl"/>
          <dgm:resizeHandles val="exact"/>
        </dgm:presLayoutVars>
      </dgm:prSet>
      <dgm:spPr/>
      <dgm:t>
        <a:bodyPr/>
        <a:lstStyle/>
        <a:p>
          <a:endParaRPr lang="es-CL"/>
        </a:p>
      </dgm:t>
    </dgm:pt>
    <dgm:pt modelId="{0B5D63EB-3050-43E2-9BFA-2C922EFF29B5}" type="pres">
      <dgm:prSet presAssocID="{CC4C255C-9732-4F53-B83A-AD158B09B7A2}" presName="parentLin" presStyleCnt="0"/>
      <dgm:spPr/>
      <dgm:t>
        <a:bodyPr/>
        <a:lstStyle/>
        <a:p>
          <a:endParaRPr lang="es-CL"/>
        </a:p>
      </dgm:t>
    </dgm:pt>
    <dgm:pt modelId="{E15F74A2-485C-4971-A522-541EB90DC61E}" type="pres">
      <dgm:prSet presAssocID="{CC4C255C-9732-4F53-B83A-AD158B09B7A2}" presName="parentLeftMargin" presStyleLbl="node1" presStyleIdx="0" presStyleCnt="2"/>
      <dgm:spPr/>
      <dgm:t>
        <a:bodyPr/>
        <a:lstStyle/>
        <a:p>
          <a:endParaRPr lang="es-CL"/>
        </a:p>
      </dgm:t>
    </dgm:pt>
    <dgm:pt modelId="{442C1FCA-F855-41B9-B24B-C80D6DE02AFC}" type="pres">
      <dgm:prSet presAssocID="{CC4C255C-9732-4F53-B83A-AD158B09B7A2}" presName="parentText" presStyleLbl="node1" presStyleIdx="0" presStyleCnt="2" custScaleY="192214" custLinFactNeighborY="18440">
        <dgm:presLayoutVars>
          <dgm:chMax val="0"/>
          <dgm:bulletEnabled val="1"/>
        </dgm:presLayoutVars>
      </dgm:prSet>
      <dgm:spPr/>
      <dgm:t>
        <a:bodyPr/>
        <a:lstStyle/>
        <a:p>
          <a:endParaRPr lang="es-CL"/>
        </a:p>
      </dgm:t>
    </dgm:pt>
    <dgm:pt modelId="{1E448925-A4CA-4E99-96E6-26969EF3D8EF}" type="pres">
      <dgm:prSet presAssocID="{CC4C255C-9732-4F53-B83A-AD158B09B7A2}" presName="negativeSpace" presStyleCnt="0"/>
      <dgm:spPr/>
      <dgm:t>
        <a:bodyPr/>
        <a:lstStyle/>
        <a:p>
          <a:endParaRPr lang="es-CL"/>
        </a:p>
      </dgm:t>
    </dgm:pt>
    <dgm:pt modelId="{3E9B7343-7D82-4A7E-8642-499370963F99}" type="pres">
      <dgm:prSet presAssocID="{CC4C255C-9732-4F53-B83A-AD158B09B7A2}" presName="childText" presStyleLbl="conFgAcc1" presStyleIdx="0" presStyleCnt="2" custLinFactNeighborY="-80640">
        <dgm:presLayoutVars>
          <dgm:bulletEnabled val="1"/>
        </dgm:presLayoutVars>
      </dgm:prSet>
      <dgm:spPr>
        <a:prstGeom prst="roundRect">
          <a:avLst/>
        </a:prstGeom>
      </dgm:spPr>
      <dgm:t>
        <a:bodyPr/>
        <a:lstStyle/>
        <a:p>
          <a:endParaRPr lang="es-CL"/>
        </a:p>
      </dgm:t>
    </dgm:pt>
    <dgm:pt modelId="{099348C3-2E6E-45A4-9996-32DB35C8B2A8}" type="pres">
      <dgm:prSet presAssocID="{F67BDC53-0571-49D3-B8C8-EF694C86D2B9}" presName="spaceBetweenRectangles" presStyleCnt="0"/>
      <dgm:spPr/>
      <dgm:t>
        <a:bodyPr/>
        <a:lstStyle/>
        <a:p>
          <a:endParaRPr lang="es-CL"/>
        </a:p>
      </dgm:t>
    </dgm:pt>
    <dgm:pt modelId="{E670470D-C617-4A49-A6D3-C3EDE5DCE809}" type="pres">
      <dgm:prSet presAssocID="{AB74E317-58F5-4D78-97B1-618CB649633F}" presName="parentLin" presStyleCnt="0"/>
      <dgm:spPr/>
      <dgm:t>
        <a:bodyPr/>
        <a:lstStyle/>
        <a:p>
          <a:endParaRPr lang="es-CL"/>
        </a:p>
      </dgm:t>
    </dgm:pt>
    <dgm:pt modelId="{E1CCF7CE-887A-401B-9D57-795995652B85}" type="pres">
      <dgm:prSet presAssocID="{AB74E317-58F5-4D78-97B1-618CB649633F}" presName="parentLeftMargin" presStyleLbl="node1" presStyleIdx="0" presStyleCnt="2"/>
      <dgm:spPr/>
      <dgm:t>
        <a:bodyPr/>
        <a:lstStyle/>
        <a:p>
          <a:endParaRPr lang="es-CL"/>
        </a:p>
      </dgm:t>
    </dgm:pt>
    <dgm:pt modelId="{F85C2163-3E9D-465A-813B-49C5BADEA29E}" type="pres">
      <dgm:prSet presAssocID="{AB74E317-58F5-4D78-97B1-618CB649633F}" presName="parentText" presStyleLbl="node1" presStyleIdx="1" presStyleCnt="2" custScaleY="194085" custLinFactNeighborY="44256">
        <dgm:presLayoutVars>
          <dgm:chMax val="0"/>
          <dgm:bulletEnabled val="1"/>
        </dgm:presLayoutVars>
      </dgm:prSet>
      <dgm:spPr/>
      <dgm:t>
        <a:bodyPr/>
        <a:lstStyle/>
        <a:p>
          <a:endParaRPr lang="es-CL"/>
        </a:p>
      </dgm:t>
    </dgm:pt>
    <dgm:pt modelId="{595F3601-E642-4A32-8EDF-55871654B37E}" type="pres">
      <dgm:prSet presAssocID="{AB74E317-58F5-4D78-97B1-618CB649633F}" presName="negativeSpace" presStyleCnt="0"/>
      <dgm:spPr/>
      <dgm:t>
        <a:bodyPr/>
        <a:lstStyle/>
        <a:p>
          <a:endParaRPr lang="es-CL"/>
        </a:p>
      </dgm:t>
    </dgm:pt>
    <dgm:pt modelId="{7B345928-E689-45EA-AFAD-041C33633FD5}" type="pres">
      <dgm:prSet presAssocID="{AB74E317-58F5-4D78-97B1-618CB649633F}" presName="childText" presStyleLbl="conFgAcc1" presStyleIdx="1" presStyleCnt="2">
        <dgm:presLayoutVars>
          <dgm:bulletEnabled val="1"/>
        </dgm:presLayoutVars>
      </dgm:prSet>
      <dgm:spPr>
        <a:prstGeom prst="roundRect">
          <a:avLst/>
        </a:prstGeom>
      </dgm:spPr>
      <dgm:t>
        <a:bodyPr/>
        <a:lstStyle/>
        <a:p>
          <a:endParaRPr lang="es-CL"/>
        </a:p>
      </dgm:t>
    </dgm:pt>
  </dgm:ptLst>
  <dgm:cxnLst>
    <dgm:cxn modelId="{50B4A1C8-4EAD-4B40-978D-ABB10E37FF7C}" type="presOf" srcId="{CC4C255C-9732-4F53-B83A-AD158B09B7A2}" destId="{442C1FCA-F855-41B9-B24B-C80D6DE02AFC}" srcOrd="1" destOrd="0" presId="urn:microsoft.com/office/officeart/2005/8/layout/list1"/>
    <dgm:cxn modelId="{E48434F8-C90B-42F8-B092-B99DDD83B140}" type="presOf" srcId="{638C6C10-8063-429F-BBE3-0C1B7B5ECCA8}" destId="{7B345928-E689-45EA-AFAD-041C33633FD5}" srcOrd="0" destOrd="1" presId="urn:microsoft.com/office/officeart/2005/8/layout/list1"/>
    <dgm:cxn modelId="{F2758518-4749-4731-B11E-11A73B9774B8}" srcId="{AB74E317-58F5-4D78-97B1-618CB649633F}" destId="{A262DD7A-E5AC-417D-ACAF-45885441F843}" srcOrd="2" destOrd="0" parTransId="{2FA8D453-D4CB-407F-8B01-BC51F637353F}" sibTransId="{818F344D-10F2-4A99-BCF0-2B2552667924}"/>
    <dgm:cxn modelId="{E6265947-56C7-4D90-8EB4-392B6299651B}" type="presOf" srcId="{6806DE0E-2A09-45D1-BFE9-AC4327317FED}" destId="{3E9B7343-7D82-4A7E-8642-499370963F99}" srcOrd="0" destOrd="0" presId="urn:microsoft.com/office/officeart/2005/8/layout/list1"/>
    <dgm:cxn modelId="{B1609FF4-C377-4684-8873-75155B03489D}" type="presOf" srcId="{CC4C255C-9732-4F53-B83A-AD158B09B7A2}" destId="{E15F74A2-485C-4971-A522-541EB90DC61E}" srcOrd="0" destOrd="0" presId="urn:microsoft.com/office/officeart/2005/8/layout/list1"/>
    <dgm:cxn modelId="{620946AA-932B-4F9A-9851-2945FAC7281F}" srcId="{CC4C255C-9732-4F53-B83A-AD158B09B7A2}" destId="{6806DE0E-2A09-45D1-BFE9-AC4327317FED}" srcOrd="0" destOrd="0" parTransId="{F8458B12-276F-46FB-82BD-B5274ED1DDD1}" sibTransId="{3DCC5BAF-E834-436A-8DB7-121A2CCEFA8D}"/>
    <dgm:cxn modelId="{3B17E8AA-C203-4CB4-A0AE-78518224B169}" srcId="{F13A0B4A-5E64-42A4-9229-A2E7AF841C9A}" destId="{CC4C255C-9732-4F53-B83A-AD158B09B7A2}" srcOrd="0" destOrd="0" parTransId="{764D7FAB-C10E-40A0-8007-195F944153DF}" sibTransId="{F67BDC53-0571-49D3-B8C8-EF694C86D2B9}"/>
    <dgm:cxn modelId="{3730C50D-482F-4A49-A820-C17A9302E0E2}" srcId="{AB74E317-58F5-4D78-97B1-618CB649633F}" destId="{5D022928-1A8F-47BA-9CDC-31D9EA217146}" srcOrd="3" destOrd="0" parTransId="{63012737-C0C5-4990-B8E1-66F4C49836D6}" sibTransId="{2B0EA119-B6A4-4614-A5FB-563FAC22242D}"/>
    <dgm:cxn modelId="{0478B390-F0EA-40B1-A982-8757510325EE}" type="presOf" srcId="{A262DD7A-E5AC-417D-ACAF-45885441F843}" destId="{7B345928-E689-45EA-AFAD-041C33633FD5}" srcOrd="0" destOrd="2" presId="urn:microsoft.com/office/officeart/2005/8/layout/list1"/>
    <dgm:cxn modelId="{4C2F9BEC-D66C-4A10-BB73-4859CE214066}" type="presOf" srcId="{AB74E317-58F5-4D78-97B1-618CB649633F}" destId="{F85C2163-3E9D-465A-813B-49C5BADEA29E}" srcOrd="1" destOrd="0" presId="urn:microsoft.com/office/officeart/2005/8/layout/list1"/>
    <dgm:cxn modelId="{E7CF2687-ACED-403D-97B4-3ECDFD4D4B06}" type="presOf" srcId="{12BC2D5B-59F2-476B-AEF2-D169AB0811CE}" destId="{7B345928-E689-45EA-AFAD-041C33633FD5}" srcOrd="0" destOrd="0" presId="urn:microsoft.com/office/officeart/2005/8/layout/list1"/>
    <dgm:cxn modelId="{C6343D98-1800-4DDB-90F4-DF3ED6F67D9E}" type="presOf" srcId="{F13A0B4A-5E64-42A4-9229-A2E7AF841C9A}" destId="{395FACD4-137A-43F0-810F-32C78894D78B}" srcOrd="0" destOrd="0" presId="urn:microsoft.com/office/officeart/2005/8/layout/list1"/>
    <dgm:cxn modelId="{F5ED0B4C-B590-4DEE-BD85-38D59734B650}" srcId="{F13A0B4A-5E64-42A4-9229-A2E7AF841C9A}" destId="{AB74E317-58F5-4D78-97B1-618CB649633F}" srcOrd="1" destOrd="0" parTransId="{437410A5-42DF-4BA6-AC47-0886C06E0616}" sibTransId="{17EB31F2-A928-4081-912B-73C07818B3A5}"/>
    <dgm:cxn modelId="{4B0C497F-29F4-400B-9548-5EB1F729B721}" type="presOf" srcId="{5D022928-1A8F-47BA-9CDC-31D9EA217146}" destId="{7B345928-E689-45EA-AFAD-041C33633FD5}" srcOrd="0" destOrd="3" presId="urn:microsoft.com/office/officeart/2005/8/layout/list1"/>
    <dgm:cxn modelId="{B049409E-DB89-4969-AF6F-DE60BB2FC3FD}" type="presOf" srcId="{AB74E317-58F5-4D78-97B1-618CB649633F}" destId="{E1CCF7CE-887A-401B-9D57-795995652B85}" srcOrd="0" destOrd="0" presId="urn:microsoft.com/office/officeart/2005/8/layout/list1"/>
    <dgm:cxn modelId="{D4ED5E18-E8C6-4A4C-9311-2DD705094A95}" srcId="{CC4C255C-9732-4F53-B83A-AD158B09B7A2}" destId="{E16AB98E-507D-4049-85EB-3425C18E2015}" srcOrd="1" destOrd="0" parTransId="{C24F9F55-92EF-44CE-8BDB-7700EEA259C3}" sibTransId="{449AE5B6-A683-425D-8CA4-2AEE85D57F76}"/>
    <dgm:cxn modelId="{9342E94F-F75A-45E9-9A01-65ACBCDB66CE}" srcId="{AB74E317-58F5-4D78-97B1-618CB649633F}" destId="{638C6C10-8063-429F-BBE3-0C1B7B5ECCA8}" srcOrd="1" destOrd="0" parTransId="{301CB5FB-CC74-4631-8C5B-D2EC98E885B9}" sibTransId="{2D77DA36-B721-4AE6-9E8C-89979054CE2D}"/>
    <dgm:cxn modelId="{7B97B88D-42A5-4B8D-AAC9-29E75C35A139}" type="presOf" srcId="{E16AB98E-507D-4049-85EB-3425C18E2015}" destId="{3E9B7343-7D82-4A7E-8642-499370963F99}" srcOrd="0" destOrd="1" presId="urn:microsoft.com/office/officeart/2005/8/layout/list1"/>
    <dgm:cxn modelId="{ACE6BFBD-64CE-4152-9A17-2C5BD19F9A26}" srcId="{AB74E317-58F5-4D78-97B1-618CB649633F}" destId="{12BC2D5B-59F2-476B-AEF2-D169AB0811CE}" srcOrd="0" destOrd="0" parTransId="{4C0A300F-6E3C-46AC-8546-BA7435C0164A}" sibTransId="{BAE6F85C-13E9-4AAE-AA5B-47A17DEEF45D}"/>
    <dgm:cxn modelId="{7DB90DCF-4C9A-41B5-BDEE-C7BF77C5DB60}" type="presParOf" srcId="{395FACD4-137A-43F0-810F-32C78894D78B}" destId="{0B5D63EB-3050-43E2-9BFA-2C922EFF29B5}" srcOrd="0" destOrd="0" presId="urn:microsoft.com/office/officeart/2005/8/layout/list1"/>
    <dgm:cxn modelId="{F2D25CA4-1904-472F-BAEC-F374C2CFAB67}" type="presParOf" srcId="{0B5D63EB-3050-43E2-9BFA-2C922EFF29B5}" destId="{E15F74A2-485C-4971-A522-541EB90DC61E}" srcOrd="0" destOrd="0" presId="urn:microsoft.com/office/officeart/2005/8/layout/list1"/>
    <dgm:cxn modelId="{85769BA5-DA2F-4B7A-9102-C077786BD341}" type="presParOf" srcId="{0B5D63EB-3050-43E2-9BFA-2C922EFF29B5}" destId="{442C1FCA-F855-41B9-B24B-C80D6DE02AFC}" srcOrd="1" destOrd="0" presId="urn:microsoft.com/office/officeart/2005/8/layout/list1"/>
    <dgm:cxn modelId="{6C5B735A-6CB1-40BC-A080-2BEB3453E2A6}" type="presParOf" srcId="{395FACD4-137A-43F0-810F-32C78894D78B}" destId="{1E448925-A4CA-4E99-96E6-26969EF3D8EF}" srcOrd="1" destOrd="0" presId="urn:microsoft.com/office/officeart/2005/8/layout/list1"/>
    <dgm:cxn modelId="{2C7321C1-BD03-4DEF-974C-891128BE9679}" type="presParOf" srcId="{395FACD4-137A-43F0-810F-32C78894D78B}" destId="{3E9B7343-7D82-4A7E-8642-499370963F99}" srcOrd="2" destOrd="0" presId="urn:microsoft.com/office/officeart/2005/8/layout/list1"/>
    <dgm:cxn modelId="{9FEA80A8-F9F3-4177-BD79-D8CF1C680F96}" type="presParOf" srcId="{395FACD4-137A-43F0-810F-32C78894D78B}" destId="{099348C3-2E6E-45A4-9996-32DB35C8B2A8}" srcOrd="3" destOrd="0" presId="urn:microsoft.com/office/officeart/2005/8/layout/list1"/>
    <dgm:cxn modelId="{0F7FCE8D-B70A-41D0-ABAB-8C6E3DC716C0}" type="presParOf" srcId="{395FACD4-137A-43F0-810F-32C78894D78B}" destId="{E670470D-C617-4A49-A6D3-C3EDE5DCE809}" srcOrd="4" destOrd="0" presId="urn:microsoft.com/office/officeart/2005/8/layout/list1"/>
    <dgm:cxn modelId="{562BCEC3-D2BB-4A22-BD57-ED33C5925E94}" type="presParOf" srcId="{E670470D-C617-4A49-A6D3-C3EDE5DCE809}" destId="{E1CCF7CE-887A-401B-9D57-795995652B85}" srcOrd="0" destOrd="0" presId="urn:microsoft.com/office/officeart/2005/8/layout/list1"/>
    <dgm:cxn modelId="{25D7057E-028A-44F7-A6A5-DA94B1F208AD}" type="presParOf" srcId="{E670470D-C617-4A49-A6D3-C3EDE5DCE809}" destId="{F85C2163-3E9D-465A-813B-49C5BADEA29E}" srcOrd="1" destOrd="0" presId="urn:microsoft.com/office/officeart/2005/8/layout/list1"/>
    <dgm:cxn modelId="{6315D5AA-EAF2-418C-9B26-5D93FE14B314}" type="presParOf" srcId="{395FACD4-137A-43F0-810F-32C78894D78B}" destId="{595F3601-E642-4A32-8EDF-55871654B37E}" srcOrd="5" destOrd="0" presId="urn:microsoft.com/office/officeart/2005/8/layout/list1"/>
    <dgm:cxn modelId="{F53F4923-C2BE-4913-9D94-574D5408BBEC}" type="presParOf" srcId="{395FACD4-137A-43F0-810F-32C78894D78B}" destId="{7B345928-E689-45EA-AFAD-041C33633FD5}"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66E904-202B-4AC6-80EC-6A071865E63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CL"/>
        </a:p>
      </dgm:t>
    </dgm:pt>
    <dgm:pt modelId="{A538178F-BA01-42B4-98A7-C78B70456901}">
      <dgm:prSet phldrT="[Texto]" custT="1"/>
      <dgm:spPr/>
      <dgm:t>
        <a:bodyPr/>
        <a:lstStyle/>
        <a:p>
          <a:r>
            <a:rPr lang="es-CL" sz="1600" b="0" dirty="0" smtClean="0">
              <a:latin typeface="Calibri" panose="020F0502020204030204" pitchFamily="34" charset="0"/>
            </a:rPr>
            <a:t>Firma de resolución de convenio</a:t>
          </a:r>
          <a:endParaRPr lang="es-CL" sz="1600" b="0" dirty="0">
            <a:latin typeface="Calibri" panose="020F0502020204030204" pitchFamily="34" charset="0"/>
          </a:endParaRPr>
        </a:p>
      </dgm:t>
    </dgm:pt>
    <dgm:pt modelId="{F65ECE8F-83EB-4CBF-A1CE-4FAE152568D7}" type="parTrans" cxnId="{D70AAA6F-B512-4DFB-8764-7CADFE86F4B5}">
      <dgm:prSet/>
      <dgm:spPr/>
      <dgm:t>
        <a:bodyPr/>
        <a:lstStyle/>
        <a:p>
          <a:endParaRPr lang="es-CL" sz="1200">
            <a:latin typeface="Calibri" panose="020F0502020204030204" pitchFamily="34" charset="0"/>
          </a:endParaRPr>
        </a:p>
      </dgm:t>
    </dgm:pt>
    <dgm:pt modelId="{4D6B3F9C-4FC2-432E-A606-C301102338A7}" type="sibTrans" cxnId="{D70AAA6F-B512-4DFB-8764-7CADFE86F4B5}">
      <dgm:prSet/>
      <dgm:spPr/>
      <dgm:t>
        <a:bodyPr/>
        <a:lstStyle/>
        <a:p>
          <a:endParaRPr lang="es-CL" sz="1200">
            <a:latin typeface="Calibri" panose="020F0502020204030204" pitchFamily="34" charset="0"/>
          </a:endParaRPr>
        </a:p>
      </dgm:t>
    </dgm:pt>
    <dgm:pt modelId="{7516ECDB-E887-46EC-B2A3-3225CFBBB738}">
      <dgm:prSet phldrT="[Texto]" custT="1"/>
      <dgm:spPr/>
      <dgm:t>
        <a:bodyPr/>
        <a:lstStyle/>
        <a:p>
          <a:r>
            <a:rPr lang="es-CL" sz="1600" b="0" dirty="0" smtClean="0">
              <a:latin typeface="Calibri" panose="020F0502020204030204" pitchFamily="34" charset="0"/>
            </a:rPr>
            <a:t>Envió de documento de garantía</a:t>
          </a:r>
          <a:endParaRPr lang="es-CL" sz="1600" b="0" dirty="0">
            <a:latin typeface="Calibri" panose="020F0502020204030204" pitchFamily="34" charset="0"/>
          </a:endParaRPr>
        </a:p>
      </dgm:t>
    </dgm:pt>
    <dgm:pt modelId="{F657FDF1-BEB3-472C-8766-D26EF25EC7B0}" type="parTrans" cxnId="{0C73115B-89A9-407B-AA9B-04B5FEBC2AFA}">
      <dgm:prSet/>
      <dgm:spPr/>
      <dgm:t>
        <a:bodyPr/>
        <a:lstStyle/>
        <a:p>
          <a:endParaRPr lang="es-CL" sz="1200">
            <a:latin typeface="Calibri" panose="020F0502020204030204" pitchFamily="34" charset="0"/>
          </a:endParaRPr>
        </a:p>
      </dgm:t>
    </dgm:pt>
    <dgm:pt modelId="{54F7246C-415B-46D9-A731-739D8EA59185}" type="sibTrans" cxnId="{0C73115B-89A9-407B-AA9B-04B5FEBC2AFA}">
      <dgm:prSet/>
      <dgm:spPr/>
      <dgm:t>
        <a:bodyPr/>
        <a:lstStyle/>
        <a:p>
          <a:endParaRPr lang="es-CL" sz="1200">
            <a:latin typeface="Calibri" panose="020F0502020204030204" pitchFamily="34" charset="0"/>
          </a:endParaRPr>
        </a:p>
      </dgm:t>
    </dgm:pt>
    <dgm:pt modelId="{1A788AD9-C820-4047-9D8E-03D1F6B61DFB}">
      <dgm:prSet phldrT="[Texto]" custT="1"/>
      <dgm:spPr/>
      <dgm:t>
        <a:bodyPr/>
        <a:lstStyle/>
        <a:p>
          <a:r>
            <a:rPr lang="es-CL" sz="1600" b="0" dirty="0" smtClean="0">
              <a:latin typeface="Calibri" panose="020F0502020204030204" pitchFamily="34" charset="0"/>
            </a:rPr>
            <a:t>Informa cuenta corriente exclusiva</a:t>
          </a:r>
          <a:endParaRPr lang="es-CL" sz="1600" b="0" dirty="0">
            <a:latin typeface="Calibri" panose="020F0502020204030204" pitchFamily="34" charset="0"/>
          </a:endParaRPr>
        </a:p>
      </dgm:t>
    </dgm:pt>
    <dgm:pt modelId="{7C0C819B-8F1F-4BFB-AAAD-C900C095A544}" type="parTrans" cxnId="{5845DD93-CD87-4441-B31C-4D72D7614978}">
      <dgm:prSet/>
      <dgm:spPr/>
      <dgm:t>
        <a:bodyPr/>
        <a:lstStyle/>
        <a:p>
          <a:endParaRPr lang="es-CL" sz="1200">
            <a:latin typeface="Calibri" panose="020F0502020204030204" pitchFamily="34" charset="0"/>
          </a:endParaRPr>
        </a:p>
      </dgm:t>
    </dgm:pt>
    <dgm:pt modelId="{0B92B6CF-0FA8-4961-8E03-813D8DA0BFD8}" type="sibTrans" cxnId="{5845DD93-CD87-4441-B31C-4D72D7614978}">
      <dgm:prSet/>
      <dgm:spPr/>
      <dgm:t>
        <a:bodyPr/>
        <a:lstStyle/>
        <a:p>
          <a:endParaRPr lang="es-CL" sz="1200">
            <a:latin typeface="Calibri" panose="020F0502020204030204" pitchFamily="34" charset="0"/>
          </a:endParaRPr>
        </a:p>
      </dgm:t>
    </dgm:pt>
    <dgm:pt modelId="{8B9B4EE3-8B01-4728-9104-0AE4DF479D2A}">
      <dgm:prSet phldrT="[Texto]" custT="1"/>
      <dgm:spPr/>
      <dgm:t>
        <a:bodyPr vert="horz"/>
        <a:lstStyle/>
        <a:p>
          <a:r>
            <a:rPr lang="es-CL" sz="1800" dirty="0" smtClean="0">
              <a:latin typeface="Calibri" panose="020F0502020204030204" pitchFamily="34" charset="0"/>
            </a:rPr>
            <a:t>Primer Giro de Fondos</a:t>
          </a:r>
          <a:endParaRPr lang="es-CL" sz="1800" dirty="0">
            <a:latin typeface="Calibri" panose="020F0502020204030204" pitchFamily="34" charset="0"/>
          </a:endParaRPr>
        </a:p>
      </dgm:t>
    </dgm:pt>
    <dgm:pt modelId="{03465CCE-64CA-4FBE-84DC-3274C5128896}" type="parTrans" cxnId="{66B5D1DD-30EF-4FCE-9372-4DBCB277A299}">
      <dgm:prSet/>
      <dgm:spPr/>
      <dgm:t>
        <a:bodyPr/>
        <a:lstStyle/>
        <a:p>
          <a:endParaRPr lang="es-CL" sz="1200">
            <a:latin typeface="Calibri" panose="020F0502020204030204" pitchFamily="34" charset="0"/>
          </a:endParaRPr>
        </a:p>
      </dgm:t>
    </dgm:pt>
    <dgm:pt modelId="{B8C941AE-2994-4A3A-ACED-A03DB20FF35A}" type="sibTrans" cxnId="{66B5D1DD-30EF-4FCE-9372-4DBCB277A299}">
      <dgm:prSet/>
      <dgm:spPr/>
      <dgm:t>
        <a:bodyPr/>
        <a:lstStyle/>
        <a:p>
          <a:endParaRPr lang="es-CL" sz="1200">
            <a:latin typeface="Calibri" panose="020F0502020204030204" pitchFamily="34" charset="0"/>
          </a:endParaRPr>
        </a:p>
      </dgm:t>
    </dgm:pt>
    <dgm:pt modelId="{BA4DB200-E94D-4EE7-B661-153C8E451ADA}">
      <dgm:prSet phldrT="[Texto]" custT="1"/>
      <dgm:spPr/>
      <dgm:t>
        <a:bodyPr/>
        <a:lstStyle/>
        <a:p>
          <a:r>
            <a:rPr lang="es-CL" sz="2000" dirty="0" smtClean="0">
              <a:latin typeface="Calibri" panose="020F0502020204030204" pitchFamily="34" charset="0"/>
            </a:rPr>
            <a:t>Primera Garantía</a:t>
          </a:r>
          <a:endParaRPr lang="es-CL" sz="2000" dirty="0">
            <a:latin typeface="Calibri" panose="020F0502020204030204" pitchFamily="34" charset="0"/>
          </a:endParaRPr>
        </a:p>
      </dgm:t>
    </dgm:pt>
    <dgm:pt modelId="{20847EDA-8AD7-45C9-91B9-7EBBFDF367C0}" type="parTrans" cxnId="{001813C8-5BDF-4AF7-9489-BC171C0DCDD2}">
      <dgm:prSet/>
      <dgm:spPr/>
      <dgm:t>
        <a:bodyPr/>
        <a:lstStyle/>
        <a:p>
          <a:endParaRPr lang="es-CL" sz="1200">
            <a:latin typeface="Calibri" panose="020F0502020204030204" pitchFamily="34" charset="0"/>
          </a:endParaRPr>
        </a:p>
      </dgm:t>
    </dgm:pt>
    <dgm:pt modelId="{009CB466-41E1-452E-A763-5317E191BB03}" type="sibTrans" cxnId="{001813C8-5BDF-4AF7-9489-BC171C0DCDD2}">
      <dgm:prSet/>
      <dgm:spPr/>
      <dgm:t>
        <a:bodyPr/>
        <a:lstStyle/>
        <a:p>
          <a:endParaRPr lang="es-CL" sz="1200">
            <a:latin typeface="Calibri" panose="020F0502020204030204" pitchFamily="34" charset="0"/>
          </a:endParaRPr>
        </a:p>
      </dgm:t>
    </dgm:pt>
    <dgm:pt modelId="{DCE232C9-1F45-4A8B-A88D-630749E16859}">
      <dgm:prSet phldrT="[Texto]" custT="1"/>
      <dgm:spPr/>
      <dgm:t>
        <a:bodyPr/>
        <a:lstStyle/>
        <a:p>
          <a:r>
            <a:rPr lang="es-CL" sz="1500" dirty="0" smtClean="0">
              <a:latin typeface="Calibri" panose="020F0502020204030204" pitchFamily="34" charset="0"/>
            </a:rPr>
            <a:t>Los documentos en garantía deberán tener una vigencia de a lo menos 150 (ciento cincuenta) días adicionales por cada desembolso o cuota respecto del período a cubrir con ella (1 año)</a:t>
          </a:r>
          <a:endParaRPr lang="es-CL" sz="1500" dirty="0">
            <a:latin typeface="Calibri" panose="020F0502020204030204" pitchFamily="34" charset="0"/>
          </a:endParaRPr>
        </a:p>
      </dgm:t>
    </dgm:pt>
    <dgm:pt modelId="{106F8742-90A9-4B16-A0EA-08F1D64B3FF7}" type="parTrans" cxnId="{D8FD6845-4574-41BC-90FD-2B18D55CE86D}">
      <dgm:prSet/>
      <dgm:spPr/>
      <dgm:t>
        <a:bodyPr/>
        <a:lstStyle/>
        <a:p>
          <a:endParaRPr lang="es-CL" sz="1200">
            <a:latin typeface="Calibri" panose="020F0502020204030204" pitchFamily="34" charset="0"/>
          </a:endParaRPr>
        </a:p>
      </dgm:t>
    </dgm:pt>
    <dgm:pt modelId="{4F3B06CD-9A63-4391-9C20-58444AF35935}" type="sibTrans" cxnId="{D8FD6845-4574-41BC-90FD-2B18D55CE86D}">
      <dgm:prSet/>
      <dgm:spPr/>
      <dgm:t>
        <a:bodyPr/>
        <a:lstStyle/>
        <a:p>
          <a:endParaRPr lang="es-CL" sz="1200">
            <a:latin typeface="Calibri" panose="020F0502020204030204" pitchFamily="34" charset="0"/>
          </a:endParaRPr>
        </a:p>
      </dgm:t>
    </dgm:pt>
    <dgm:pt modelId="{0F4057F7-DBF8-4EC6-8282-ACD6FD635B7C}">
      <dgm:prSet phldrT="[Texto]" custT="1"/>
      <dgm:spPr/>
      <dgm:t>
        <a:bodyPr/>
        <a:lstStyle/>
        <a:p>
          <a:r>
            <a:rPr lang="es-CL" sz="1600" b="0" dirty="0" smtClean="0">
              <a:latin typeface="Calibri" panose="020F0502020204030204" pitchFamily="34" charset="0"/>
            </a:rPr>
            <a:t>Envió de Certificados de Ética, Bioética y Bioseguridad (según corresponda)</a:t>
          </a:r>
          <a:endParaRPr lang="es-CL" sz="1600" b="0" dirty="0">
            <a:latin typeface="Calibri" panose="020F0502020204030204" pitchFamily="34" charset="0"/>
          </a:endParaRPr>
        </a:p>
      </dgm:t>
    </dgm:pt>
    <dgm:pt modelId="{AB95BC6B-F903-4401-BFF9-C1E6B2F32E35}" type="parTrans" cxnId="{1CB7E4A1-F3D9-4EFA-AD94-F076A6C2C7E3}">
      <dgm:prSet/>
      <dgm:spPr/>
      <dgm:t>
        <a:bodyPr/>
        <a:lstStyle/>
        <a:p>
          <a:endParaRPr lang="es-CL" sz="1200">
            <a:latin typeface="Calibri" panose="020F0502020204030204" pitchFamily="34" charset="0"/>
          </a:endParaRPr>
        </a:p>
      </dgm:t>
    </dgm:pt>
    <dgm:pt modelId="{0206CA59-9E55-4370-A1AD-39461B8EE38C}" type="sibTrans" cxnId="{1CB7E4A1-F3D9-4EFA-AD94-F076A6C2C7E3}">
      <dgm:prSet/>
      <dgm:spPr/>
      <dgm:t>
        <a:bodyPr/>
        <a:lstStyle/>
        <a:p>
          <a:endParaRPr lang="es-CL" sz="1200">
            <a:latin typeface="Calibri" panose="020F0502020204030204" pitchFamily="34" charset="0"/>
          </a:endParaRPr>
        </a:p>
      </dgm:t>
    </dgm:pt>
    <dgm:pt modelId="{1A707592-3DFE-4286-A4C1-7EB5477E1EDF}">
      <dgm:prSet phldrT="[Texto]" custT="1"/>
      <dgm:spPr/>
      <dgm:t>
        <a:bodyPr/>
        <a:lstStyle/>
        <a:p>
          <a:r>
            <a:rPr lang="es-CL" sz="1500" dirty="0" smtClean="0">
              <a:latin typeface="Calibri" panose="020F0502020204030204" pitchFamily="34" charset="0"/>
            </a:rPr>
            <a:t>La garantía será validada e incorporada al sistema de Seguimiento y Control</a:t>
          </a:r>
          <a:endParaRPr lang="es-CL" sz="1500" dirty="0">
            <a:latin typeface="Calibri" panose="020F0502020204030204" pitchFamily="34" charset="0"/>
          </a:endParaRPr>
        </a:p>
      </dgm:t>
    </dgm:pt>
    <dgm:pt modelId="{9F37E67D-8332-4D37-86F5-61BC3D3FE8BE}" type="sibTrans" cxnId="{31426116-587E-4B4F-A01F-0B0BA10AD0A1}">
      <dgm:prSet/>
      <dgm:spPr/>
      <dgm:t>
        <a:bodyPr/>
        <a:lstStyle/>
        <a:p>
          <a:endParaRPr lang="es-CL" sz="1200">
            <a:latin typeface="Calibri" panose="020F0502020204030204" pitchFamily="34" charset="0"/>
          </a:endParaRPr>
        </a:p>
      </dgm:t>
    </dgm:pt>
    <dgm:pt modelId="{FABE1D12-0DEB-4E3E-8E30-F79657925045}" type="parTrans" cxnId="{31426116-587E-4B4F-A01F-0B0BA10AD0A1}">
      <dgm:prSet/>
      <dgm:spPr/>
      <dgm:t>
        <a:bodyPr/>
        <a:lstStyle/>
        <a:p>
          <a:endParaRPr lang="es-CL" sz="1200">
            <a:latin typeface="Calibri" panose="020F0502020204030204" pitchFamily="34" charset="0"/>
          </a:endParaRPr>
        </a:p>
      </dgm:t>
    </dgm:pt>
    <dgm:pt modelId="{2C9A264C-3281-4D95-B264-2D0A28484492}">
      <dgm:prSet phldrT="[Texto]" custT="1"/>
      <dgm:spPr/>
      <dgm:t>
        <a:bodyPr/>
        <a:lstStyle/>
        <a:p>
          <a:r>
            <a:rPr lang="es-CL" sz="1500" dirty="0" smtClean="0">
              <a:latin typeface="Calibri" panose="020F0502020204030204" pitchFamily="34" charset="0"/>
            </a:rPr>
            <a:t>Este documento deberá ser enviado al Encargado de Garantías en FONDEF</a:t>
          </a:r>
          <a:endParaRPr lang="es-CL" sz="1500" dirty="0">
            <a:latin typeface="Calibri" panose="020F0502020204030204" pitchFamily="34" charset="0"/>
          </a:endParaRPr>
        </a:p>
      </dgm:t>
    </dgm:pt>
    <dgm:pt modelId="{DF3BB246-508C-4AB6-A18A-02210F8DA53C}" type="sibTrans" cxnId="{105E365E-567E-4F80-9B69-5DED17DCCE5E}">
      <dgm:prSet/>
      <dgm:spPr/>
      <dgm:t>
        <a:bodyPr/>
        <a:lstStyle/>
        <a:p>
          <a:endParaRPr lang="es-CL" sz="1200">
            <a:latin typeface="Calibri" panose="020F0502020204030204" pitchFamily="34" charset="0"/>
          </a:endParaRPr>
        </a:p>
      </dgm:t>
    </dgm:pt>
    <dgm:pt modelId="{B8299CA5-664B-45A1-A9CC-82039FAE35FE}" type="parTrans" cxnId="{105E365E-567E-4F80-9B69-5DED17DCCE5E}">
      <dgm:prSet/>
      <dgm:spPr/>
      <dgm:t>
        <a:bodyPr/>
        <a:lstStyle/>
        <a:p>
          <a:endParaRPr lang="es-CL" sz="1200">
            <a:latin typeface="Calibri" panose="020F0502020204030204" pitchFamily="34" charset="0"/>
          </a:endParaRPr>
        </a:p>
      </dgm:t>
    </dgm:pt>
    <dgm:pt modelId="{8180C122-7245-4F31-A653-50275681B4C2}">
      <dgm:prSet phldrT="[Texto]" custT="1"/>
      <dgm:spPr/>
      <dgm:t>
        <a:bodyPr/>
        <a:lstStyle/>
        <a:p>
          <a:r>
            <a:rPr lang="es-CL" sz="1600" b="0" dirty="0" smtClean="0">
              <a:latin typeface="Calibri" panose="020F0502020204030204" pitchFamily="34" charset="0"/>
            </a:rPr>
            <a:t>Contratos empresas asociadas (Antes del 4 de Mayo de 2017)</a:t>
          </a:r>
          <a:endParaRPr lang="es-CL" sz="1600" b="0" dirty="0">
            <a:latin typeface="Calibri" panose="020F0502020204030204" pitchFamily="34" charset="0"/>
          </a:endParaRPr>
        </a:p>
      </dgm:t>
    </dgm:pt>
    <dgm:pt modelId="{5D912FFC-EABC-4905-BD8C-96414CD0D1D7}" type="parTrans" cxnId="{6E6B49BA-E4E5-48B2-86CC-1D3EC4E877CD}">
      <dgm:prSet/>
      <dgm:spPr/>
      <dgm:t>
        <a:bodyPr/>
        <a:lstStyle/>
        <a:p>
          <a:endParaRPr lang="es-CL"/>
        </a:p>
      </dgm:t>
    </dgm:pt>
    <dgm:pt modelId="{50EEDAF6-F7BF-44B4-BE7C-6B39D73E4B2B}" type="sibTrans" cxnId="{6E6B49BA-E4E5-48B2-86CC-1D3EC4E877CD}">
      <dgm:prSet/>
      <dgm:spPr/>
      <dgm:t>
        <a:bodyPr/>
        <a:lstStyle/>
        <a:p>
          <a:endParaRPr lang="es-CL"/>
        </a:p>
      </dgm:t>
    </dgm:pt>
    <dgm:pt modelId="{9D2F9B86-B0D4-4C81-B85E-A57FA691B25E}" type="pres">
      <dgm:prSet presAssocID="{7A66E904-202B-4AC6-80EC-6A071865E632}" presName="linear" presStyleCnt="0">
        <dgm:presLayoutVars>
          <dgm:dir/>
          <dgm:animLvl val="lvl"/>
          <dgm:resizeHandles val="exact"/>
        </dgm:presLayoutVars>
      </dgm:prSet>
      <dgm:spPr/>
      <dgm:t>
        <a:bodyPr/>
        <a:lstStyle/>
        <a:p>
          <a:endParaRPr lang="es-CL"/>
        </a:p>
      </dgm:t>
    </dgm:pt>
    <dgm:pt modelId="{8A3A7A28-6C47-40A5-83C7-41E7C2AD67EF}" type="pres">
      <dgm:prSet presAssocID="{8B9B4EE3-8B01-4728-9104-0AE4DF479D2A}" presName="parentLin" presStyleCnt="0"/>
      <dgm:spPr/>
      <dgm:t>
        <a:bodyPr/>
        <a:lstStyle/>
        <a:p>
          <a:endParaRPr lang="es-CL"/>
        </a:p>
      </dgm:t>
    </dgm:pt>
    <dgm:pt modelId="{D2F489FC-E3F9-4421-BBCB-861E5DAF736C}" type="pres">
      <dgm:prSet presAssocID="{8B9B4EE3-8B01-4728-9104-0AE4DF479D2A}" presName="parentLeftMargin" presStyleLbl="node1" presStyleIdx="0" presStyleCnt="2"/>
      <dgm:spPr/>
      <dgm:t>
        <a:bodyPr/>
        <a:lstStyle/>
        <a:p>
          <a:endParaRPr lang="es-CL"/>
        </a:p>
      </dgm:t>
    </dgm:pt>
    <dgm:pt modelId="{9786A530-929C-4826-956D-5452222D19E0}" type="pres">
      <dgm:prSet presAssocID="{8B9B4EE3-8B01-4728-9104-0AE4DF479D2A}" presName="parentText" presStyleLbl="node1" presStyleIdx="0" presStyleCnt="2">
        <dgm:presLayoutVars>
          <dgm:chMax val="0"/>
          <dgm:bulletEnabled val="1"/>
        </dgm:presLayoutVars>
      </dgm:prSet>
      <dgm:spPr/>
      <dgm:t>
        <a:bodyPr/>
        <a:lstStyle/>
        <a:p>
          <a:endParaRPr lang="es-CL"/>
        </a:p>
      </dgm:t>
    </dgm:pt>
    <dgm:pt modelId="{4CAEA9FF-BFF2-4AA3-A87B-971B10EA58F3}" type="pres">
      <dgm:prSet presAssocID="{8B9B4EE3-8B01-4728-9104-0AE4DF479D2A}" presName="negativeSpace" presStyleCnt="0"/>
      <dgm:spPr/>
      <dgm:t>
        <a:bodyPr/>
        <a:lstStyle/>
        <a:p>
          <a:endParaRPr lang="es-CL"/>
        </a:p>
      </dgm:t>
    </dgm:pt>
    <dgm:pt modelId="{C5D0FEB7-DFEE-45DC-9AAB-B05DDD114CBE}" type="pres">
      <dgm:prSet presAssocID="{8B9B4EE3-8B01-4728-9104-0AE4DF479D2A}" presName="childText" presStyleLbl="conFgAcc1" presStyleIdx="0" presStyleCnt="2">
        <dgm:presLayoutVars>
          <dgm:bulletEnabled val="1"/>
        </dgm:presLayoutVars>
      </dgm:prSet>
      <dgm:spPr>
        <a:prstGeom prst="roundRect">
          <a:avLst/>
        </a:prstGeom>
      </dgm:spPr>
      <dgm:t>
        <a:bodyPr/>
        <a:lstStyle/>
        <a:p>
          <a:endParaRPr lang="es-CL"/>
        </a:p>
      </dgm:t>
    </dgm:pt>
    <dgm:pt modelId="{7FFE4F02-44C6-4F64-8390-18A1308EBCAC}" type="pres">
      <dgm:prSet presAssocID="{B8C941AE-2994-4A3A-ACED-A03DB20FF35A}" presName="spaceBetweenRectangles" presStyleCnt="0"/>
      <dgm:spPr/>
      <dgm:t>
        <a:bodyPr/>
        <a:lstStyle/>
        <a:p>
          <a:endParaRPr lang="es-CL"/>
        </a:p>
      </dgm:t>
    </dgm:pt>
    <dgm:pt modelId="{EF10D8AA-4140-424C-A849-51F85B48FC32}" type="pres">
      <dgm:prSet presAssocID="{BA4DB200-E94D-4EE7-B661-153C8E451ADA}" presName="parentLin" presStyleCnt="0"/>
      <dgm:spPr/>
      <dgm:t>
        <a:bodyPr/>
        <a:lstStyle/>
        <a:p>
          <a:endParaRPr lang="es-CL"/>
        </a:p>
      </dgm:t>
    </dgm:pt>
    <dgm:pt modelId="{33B29B76-2DE1-4558-B686-A0F39BC7AD85}" type="pres">
      <dgm:prSet presAssocID="{BA4DB200-E94D-4EE7-B661-153C8E451ADA}" presName="parentLeftMargin" presStyleLbl="node1" presStyleIdx="0" presStyleCnt="2"/>
      <dgm:spPr/>
      <dgm:t>
        <a:bodyPr/>
        <a:lstStyle/>
        <a:p>
          <a:endParaRPr lang="es-CL"/>
        </a:p>
      </dgm:t>
    </dgm:pt>
    <dgm:pt modelId="{0D84A5FB-4552-4630-A7BA-6993CDB68E6A}" type="pres">
      <dgm:prSet presAssocID="{BA4DB200-E94D-4EE7-B661-153C8E451ADA}" presName="parentText" presStyleLbl="node1" presStyleIdx="1" presStyleCnt="2">
        <dgm:presLayoutVars>
          <dgm:chMax val="0"/>
          <dgm:bulletEnabled val="1"/>
        </dgm:presLayoutVars>
      </dgm:prSet>
      <dgm:spPr/>
      <dgm:t>
        <a:bodyPr/>
        <a:lstStyle/>
        <a:p>
          <a:endParaRPr lang="es-CL"/>
        </a:p>
      </dgm:t>
    </dgm:pt>
    <dgm:pt modelId="{13B58221-7AC6-43CF-B919-97BF8BD24530}" type="pres">
      <dgm:prSet presAssocID="{BA4DB200-E94D-4EE7-B661-153C8E451ADA}" presName="negativeSpace" presStyleCnt="0"/>
      <dgm:spPr/>
      <dgm:t>
        <a:bodyPr/>
        <a:lstStyle/>
        <a:p>
          <a:endParaRPr lang="es-CL"/>
        </a:p>
      </dgm:t>
    </dgm:pt>
    <dgm:pt modelId="{D3A9AEF8-641A-4465-9705-5A020132929C}" type="pres">
      <dgm:prSet presAssocID="{BA4DB200-E94D-4EE7-B661-153C8E451ADA}" presName="childText" presStyleLbl="conFgAcc1" presStyleIdx="1" presStyleCnt="2">
        <dgm:presLayoutVars>
          <dgm:bulletEnabled val="1"/>
        </dgm:presLayoutVars>
      </dgm:prSet>
      <dgm:spPr>
        <a:prstGeom prst="roundRect">
          <a:avLst/>
        </a:prstGeom>
      </dgm:spPr>
      <dgm:t>
        <a:bodyPr/>
        <a:lstStyle/>
        <a:p>
          <a:endParaRPr lang="es-CL"/>
        </a:p>
      </dgm:t>
    </dgm:pt>
  </dgm:ptLst>
  <dgm:cxnLst>
    <dgm:cxn modelId="{001813C8-5BDF-4AF7-9489-BC171C0DCDD2}" srcId="{7A66E904-202B-4AC6-80EC-6A071865E632}" destId="{BA4DB200-E94D-4EE7-B661-153C8E451ADA}" srcOrd="1" destOrd="0" parTransId="{20847EDA-8AD7-45C9-91B9-7EBBFDF367C0}" sibTransId="{009CB466-41E1-452E-A763-5317E191BB03}"/>
    <dgm:cxn modelId="{44D84017-36D1-4427-A1FD-D0CB48517948}" type="presOf" srcId="{BA4DB200-E94D-4EE7-B661-153C8E451ADA}" destId="{33B29B76-2DE1-4558-B686-A0F39BC7AD85}" srcOrd="0" destOrd="0" presId="urn:microsoft.com/office/officeart/2005/8/layout/list1"/>
    <dgm:cxn modelId="{7893B253-4471-45A3-9827-20BAD3E4DE06}" type="presOf" srcId="{8180C122-7245-4F31-A653-50275681B4C2}" destId="{C5D0FEB7-DFEE-45DC-9AAB-B05DDD114CBE}" srcOrd="0" destOrd="0" presId="urn:microsoft.com/office/officeart/2005/8/layout/list1"/>
    <dgm:cxn modelId="{50536551-D45D-45CF-A03A-97D6EFE2379A}" type="presOf" srcId="{7A66E904-202B-4AC6-80EC-6A071865E632}" destId="{9D2F9B86-B0D4-4C81-B85E-A57FA691B25E}" srcOrd="0" destOrd="0" presId="urn:microsoft.com/office/officeart/2005/8/layout/list1"/>
    <dgm:cxn modelId="{31426116-587E-4B4F-A01F-0B0BA10AD0A1}" srcId="{BA4DB200-E94D-4EE7-B661-153C8E451ADA}" destId="{1A707592-3DFE-4286-A4C1-7EB5477E1EDF}" srcOrd="2" destOrd="0" parTransId="{FABE1D12-0DEB-4E3E-8E30-F79657925045}" sibTransId="{9F37E67D-8332-4D37-86F5-61BC3D3FE8BE}"/>
    <dgm:cxn modelId="{E499DE18-331D-4342-9AA1-3F2EAE3F2CE3}" type="presOf" srcId="{1A707592-3DFE-4286-A4C1-7EB5477E1EDF}" destId="{D3A9AEF8-641A-4465-9705-5A020132929C}" srcOrd="0" destOrd="2" presId="urn:microsoft.com/office/officeart/2005/8/layout/list1"/>
    <dgm:cxn modelId="{2E632FC5-A3D7-484B-8136-9F51B447F3DE}" type="presOf" srcId="{BA4DB200-E94D-4EE7-B661-153C8E451ADA}" destId="{0D84A5FB-4552-4630-A7BA-6993CDB68E6A}" srcOrd="1" destOrd="0" presId="urn:microsoft.com/office/officeart/2005/8/layout/list1"/>
    <dgm:cxn modelId="{D8FD6845-4574-41BC-90FD-2B18D55CE86D}" srcId="{BA4DB200-E94D-4EE7-B661-153C8E451ADA}" destId="{DCE232C9-1F45-4A8B-A88D-630749E16859}" srcOrd="0" destOrd="0" parTransId="{106F8742-90A9-4B16-A0EA-08F1D64B3FF7}" sibTransId="{4F3B06CD-9A63-4391-9C20-58444AF35935}"/>
    <dgm:cxn modelId="{8FEDB07B-D1F1-42C5-B544-27328CFE582C}" type="presOf" srcId="{8B9B4EE3-8B01-4728-9104-0AE4DF479D2A}" destId="{9786A530-929C-4826-956D-5452222D19E0}" srcOrd="1" destOrd="0" presId="urn:microsoft.com/office/officeart/2005/8/layout/list1"/>
    <dgm:cxn modelId="{A3061654-6CEC-4231-AAE6-3EAD66729FE7}" type="presOf" srcId="{7516ECDB-E887-46EC-B2A3-3225CFBBB738}" destId="{C5D0FEB7-DFEE-45DC-9AAB-B05DDD114CBE}" srcOrd="0" destOrd="3" presId="urn:microsoft.com/office/officeart/2005/8/layout/list1"/>
    <dgm:cxn modelId="{5845DD93-CD87-4441-B31C-4D72D7614978}" srcId="{8B9B4EE3-8B01-4728-9104-0AE4DF479D2A}" destId="{1A788AD9-C820-4047-9D8E-03D1F6B61DFB}" srcOrd="4" destOrd="0" parTransId="{7C0C819B-8F1F-4BFB-AAAD-C900C095A544}" sibTransId="{0B92B6CF-0FA8-4961-8E03-813D8DA0BFD8}"/>
    <dgm:cxn modelId="{4ACB3498-5E2A-42B7-B65E-4E09A392B2C7}" type="presOf" srcId="{0F4057F7-DBF8-4EC6-8282-ACD6FD635B7C}" destId="{C5D0FEB7-DFEE-45DC-9AAB-B05DDD114CBE}" srcOrd="0" destOrd="1" presId="urn:microsoft.com/office/officeart/2005/8/layout/list1"/>
    <dgm:cxn modelId="{66B5D1DD-30EF-4FCE-9372-4DBCB277A299}" srcId="{7A66E904-202B-4AC6-80EC-6A071865E632}" destId="{8B9B4EE3-8B01-4728-9104-0AE4DF479D2A}" srcOrd="0" destOrd="0" parTransId="{03465CCE-64CA-4FBE-84DC-3274C5128896}" sibTransId="{B8C941AE-2994-4A3A-ACED-A03DB20FF35A}"/>
    <dgm:cxn modelId="{79F2046D-B995-45DB-98F3-70AEC2F215F8}" type="presOf" srcId="{2C9A264C-3281-4D95-B264-2D0A28484492}" destId="{D3A9AEF8-641A-4465-9705-5A020132929C}" srcOrd="0" destOrd="1" presId="urn:microsoft.com/office/officeart/2005/8/layout/list1"/>
    <dgm:cxn modelId="{6E6B49BA-E4E5-48B2-86CC-1D3EC4E877CD}" srcId="{8B9B4EE3-8B01-4728-9104-0AE4DF479D2A}" destId="{8180C122-7245-4F31-A653-50275681B4C2}" srcOrd="0" destOrd="0" parTransId="{5D912FFC-EABC-4905-BD8C-96414CD0D1D7}" sibTransId="{50EEDAF6-F7BF-44B4-BE7C-6B39D73E4B2B}"/>
    <dgm:cxn modelId="{105E365E-567E-4F80-9B69-5DED17DCCE5E}" srcId="{BA4DB200-E94D-4EE7-B661-153C8E451ADA}" destId="{2C9A264C-3281-4D95-B264-2D0A28484492}" srcOrd="1" destOrd="0" parTransId="{B8299CA5-664B-45A1-A9CC-82039FAE35FE}" sibTransId="{DF3BB246-508C-4AB6-A18A-02210F8DA53C}"/>
    <dgm:cxn modelId="{E2E77BCE-37EA-4B9E-AAAF-32FB88153C52}" type="presOf" srcId="{8B9B4EE3-8B01-4728-9104-0AE4DF479D2A}" destId="{D2F489FC-E3F9-4421-BBCB-861E5DAF736C}" srcOrd="0" destOrd="0" presId="urn:microsoft.com/office/officeart/2005/8/layout/list1"/>
    <dgm:cxn modelId="{D70AAA6F-B512-4DFB-8764-7CADFE86F4B5}" srcId="{8B9B4EE3-8B01-4728-9104-0AE4DF479D2A}" destId="{A538178F-BA01-42B4-98A7-C78B70456901}" srcOrd="2" destOrd="0" parTransId="{F65ECE8F-83EB-4CBF-A1CE-4FAE152568D7}" sibTransId="{4D6B3F9C-4FC2-432E-A606-C301102338A7}"/>
    <dgm:cxn modelId="{E2886852-1C51-4D33-8062-C2AFCD13311A}" type="presOf" srcId="{1A788AD9-C820-4047-9D8E-03D1F6B61DFB}" destId="{C5D0FEB7-DFEE-45DC-9AAB-B05DDD114CBE}" srcOrd="0" destOrd="4" presId="urn:microsoft.com/office/officeart/2005/8/layout/list1"/>
    <dgm:cxn modelId="{AC052C64-4A09-49B3-AE58-74E43A1890FC}" type="presOf" srcId="{DCE232C9-1F45-4A8B-A88D-630749E16859}" destId="{D3A9AEF8-641A-4465-9705-5A020132929C}" srcOrd="0" destOrd="0" presId="urn:microsoft.com/office/officeart/2005/8/layout/list1"/>
    <dgm:cxn modelId="{0C73115B-89A9-407B-AA9B-04B5FEBC2AFA}" srcId="{8B9B4EE3-8B01-4728-9104-0AE4DF479D2A}" destId="{7516ECDB-E887-46EC-B2A3-3225CFBBB738}" srcOrd="3" destOrd="0" parTransId="{F657FDF1-BEB3-472C-8766-D26EF25EC7B0}" sibTransId="{54F7246C-415B-46D9-A731-739D8EA59185}"/>
    <dgm:cxn modelId="{D4CF1AE4-F225-45E1-A547-7A655302D628}" type="presOf" srcId="{A538178F-BA01-42B4-98A7-C78B70456901}" destId="{C5D0FEB7-DFEE-45DC-9AAB-B05DDD114CBE}" srcOrd="0" destOrd="2" presId="urn:microsoft.com/office/officeart/2005/8/layout/list1"/>
    <dgm:cxn modelId="{1CB7E4A1-F3D9-4EFA-AD94-F076A6C2C7E3}" srcId="{8B9B4EE3-8B01-4728-9104-0AE4DF479D2A}" destId="{0F4057F7-DBF8-4EC6-8282-ACD6FD635B7C}" srcOrd="1" destOrd="0" parTransId="{AB95BC6B-F903-4401-BFF9-C1E6B2F32E35}" sibTransId="{0206CA59-9E55-4370-A1AD-39461B8EE38C}"/>
    <dgm:cxn modelId="{6D7B1394-62FA-406A-97E2-BE8AE06615FE}" type="presParOf" srcId="{9D2F9B86-B0D4-4C81-B85E-A57FA691B25E}" destId="{8A3A7A28-6C47-40A5-83C7-41E7C2AD67EF}" srcOrd="0" destOrd="0" presId="urn:microsoft.com/office/officeart/2005/8/layout/list1"/>
    <dgm:cxn modelId="{737758A5-A65B-4B3B-B48D-29F4ADD0A4B0}" type="presParOf" srcId="{8A3A7A28-6C47-40A5-83C7-41E7C2AD67EF}" destId="{D2F489FC-E3F9-4421-BBCB-861E5DAF736C}" srcOrd="0" destOrd="0" presId="urn:microsoft.com/office/officeart/2005/8/layout/list1"/>
    <dgm:cxn modelId="{9D07D6AC-9C1A-4A8B-B911-26E1BCF7E814}" type="presParOf" srcId="{8A3A7A28-6C47-40A5-83C7-41E7C2AD67EF}" destId="{9786A530-929C-4826-956D-5452222D19E0}" srcOrd="1" destOrd="0" presId="urn:microsoft.com/office/officeart/2005/8/layout/list1"/>
    <dgm:cxn modelId="{2A7ECA5A-3613-4FA4-808D-DA3CFDF97957}" type="presParOf" srcId="{9D2F9B86-B0D4-4C81-B85E-A57FA691B25E}" destId="{4CAEA9FF-BFF2-4AA3-A87B-971B10EA58F3}" srcOrd="1" destOrd="0" presId="urn:microsoft.com/office/officeart/2005/8/layout/list1"/>
    <dgm:cxn modelId="{7BEBC54B-6397-4E19-B47E-966D04EF092B}" type="presParOf" srcId="{9D2F9B86-B0D4-4C81-B85E-A57FA691B25E}" destId="{C5D0FEB7-DFEE-45DC-9AAB-B05DDD114CBE}" srcOrd="2" destOrd="0" presId="urn:microsoft.com/office/officeart/2005/8/layout/list1"/>
    <dgm:cxn modelId="{F3FF9251-B375-4378-B934-F4F96752DB13}" type="presParOf" srcId="{9D2F9B86-B0D4-4C81-B85E-A57FA691B25E}" destId="{7FFE4F02-44C6-4F64-8390-18A1308EBCAC}" srcOrd="3" destOrd="0" presId="urn:microsoft.com/office/officeart/2005/8/layout/list1"/>
    <dgm:cxn modelId="{68672B72-7E59-4C66-A406-6DDC3F1D5D62}" type="presParOf" srcId="{9D2F9B86-B0D4-4C81-B85E-A57FA691B25E}" destId="{EF10D8AA-4140-424C-A849-51F85B48FC32}" srcOrd="4" destOrd="0" presId="urn:microsoft.com/office/officeart/2005/8/layout/list1"/>
    <dgm:cxn modelId="{5D13A1B4-9266-4DB3-A17D-59C72EFED714}" type="presParOf" srcId="{EF10D8AA-4140-424C-A849-51F85B48FC32}" destId="{33B29B76-2DE1-4558-B686-A0F39BC7AD85}" srcOrd="0" destOrd="0" presId="urn:microsoft.com/office/officeart/2005/8/layout/list1"/>
    <dgm:cxn modelId="{E9E22629-2C77-456C-B358-2D40465A4FD5}" type="presParOf" srcId="{EF10D8AA-4140-424C-A849-51F85B48FC32}" destId="{0D84A5FB-4552-4630-A7BA-6993CDB68E6A}" srcOrd="1" destOrd="0" presId="urn:microsoft.com/office/officeart/2005/8/layout/list1"/>
    <dgm:cxn modelId="{AAE69DE3-3939-4E04-BDF6-C734B7C0506C}" type="presParOf" srcId="{9D2F9B86-B0D4-4C81-B85E-A57FA691B25E}" destId="{13B58221-7AC6-43CF-B919-97BF8BD24530}" srcOrd="5" destOrd="0" presId="urn:microsoft.com/office/officeart/2005/8/layout/list1"/>
    <dgm:cxn modelId="{CAAFC9C0-80B4-4190-82B7-2BE62FC16215}" type="presParOf" srcId="{9D2F9B86-B0D4-4C81-B85E-A57FA691B25E}" destId="{D3A9AEF8-641A-4465-9705-5A020132929C}"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243166D-A4F1-455E-A6A4-253AEF238E5C}" type="doc">
      <dgm:prSet loTypeId="urn:microsoft.com/office/officeart/2005/8/layout/equation1" loCatId="process" qsTypeId="urn:microsoft.com/office/officeart/2005/8/quickstyle/simple1" qsCatId="simple" csTypeId="urn:microsoft.com/office/officeart/2005/8/colors/accent1_1" csCatId="accent1" phldr="1"/>
      <dgm:spPr/>
      <dgm:t>
        <a:bodyPr/>
        <a:lstStyle/>
        <a:p>
          <a:endParaRPr lang="es-CL"/>
        </a:p>
      </dgm:t>
    </dgm:pt>
    <dgm:pt modelId="{2182AEC5-1AA0-438E-8C83-1477B70EC651}">
      <dgm:prSet phldrT="[Texto]" custT="1"/>
      <dgm:spPr/>
      <dgm:t>
        <a:bodyPr/>
        <a:lstStyle/>
        <a:p>
          <a:r>
            <a:rPr lang="es-CL" sz="1600" dirty="0" smtClean="0">
              <a:latin typeface="Calibri" panose="020F0502020204030204" pitchFamily="34" charset="0"/>
            </a:rPr>
            <a:t>Declaración de Gastos y Aportes</a:t>
          </a:r>
          <a:endParaRPr lang="es-CL" sz="1600" dirty="0">
            <a:latin typeface="Calibri" panose="020F0502020204030204" pitchFamily="34" charset="0"/>
          </a:endParaRPr>
        </a:p>
      </dgm:t>
    </dgm:pt>
    <dgm:pt modelId="{0DEE8DED-1E8C-4EA8-867C-EACBC992CA3B}" type="parTrans" cxnId="{FAB82EAB-4EEF-4FC8-A8D2-780C16A692BF}">
      <dgm:prSet/>
      <dgm:spPr/>
      <dgm:t>
        <a:bodyPr/>
        <a:lstStyle/>
        <a:p>
          <a:endParaRPr lang="es-CL" sz="1600">
            <a:latin typeface="Calibri" panose="020F0502020204030204" pitchFamily="34" charset="0"/>
          </a:endParaRPr>
        </a:p>
      </dgm:t>
    </dgm:pt>
    <dgm:pt modelId="{086398E9-CBBA-4F1F-BBF6-A887A03CEB78}" type="sibTrans" cxnId="{FAB82EAB-4EEF-4FC8-A8D2-780C16A692BF}">
      <dgm:prSet custT="1"/>
      <dgm:spPr/>
      <dgm:t>
        <a:bodyPr/>
        <a:lstStyle/>
        <a:p>
          <a:endParaRPr lang="es-CL" sz="1600" dirty="0">
            <a:latin typeface="Calibri" panose="020F0502020204030204" pitchFamily="34" charset="0"/>
          </a:endParaRPr>
        </a:p>
      </dgm:t>
    </dgm:pt>
    <dgm:pt modelId="{306EB841-FAA5-4C36-B3D9-690B317173EE}">
      <dgm:prSet phldrT="[Texto]" custT="1"/>
      <dgm:spPr/>
      <dgm:t>
        <a:bodyPr/>
        <a:lstStyle/>
        <a:p>
          <a:r>
            <a:rPr lang="es-CL" sz="1600" dirty="0" smtClean="0">
              <a:latin typeface="Calibri" panose="020F0502020204030204" pitchFamily="34" charset="0"/>
            </a:rPr>
            <a:t>Rendición de Cuentas</a:t>
          </a:r>
          <a:endParaRPr lang="es-CL" sz="1600" dirty="0">
            <a:latin typeface="Calibri" panose="020F0502020204030204" pitchFamily="34" charset="0"/>
          </a:endParaRPr>
        </a:p>
      </dgm:t>
    </dgm:pt>
    <dgm:pt modelId="{BD96761A-252E-42AE-9755-DE42AA1F2028}" type="parTrans" cxnId="{52E8A9A1-DA03-464E-8290-E1E3501D1319}">
      <dgm:prSet/>
      <dgm:spPr/>
      <dgm:t>
        <a:bodyPr/>
        <a:lstStyle/>
        <a:p>
          <a:endParaRPr lang="es-CL" sz="1600">
            <a:latin typeface="Calibri" panose="020F0502020204030204" pitchFamily="34" charset="0"/>
          </a:endParaRPr>
        </a:p>
      </dgm:t>
    </dgm:pt>
    <dgm:pt modelId="{BB5FE952-C91C-4ACB-8EC3-356090CD72F6}" type="sibTrans" cxnId="{52E8A9A1-DA03-464E-8290-E1E3501D1319}">
      <dgm:prSet custT="1"/>
      <dgm:spPr/>
      <dgm:t>
        <a:bodyPr/>
        <a:lstStyle/>
        <a:p>
          <a:endParaRPr lang="es-CL" sz="1600" dirty="0">
            <a:latin typeface="Calibri" panose="020F0502020204030204" pitchFamily="34" charset="0"/>
          </a:endParaRPr>
        </a:p>
      </dgm:t>
    </dgm:pt>
    <dgm:pt modelId="{490D4865-417B-475A-9FFA-791188F10B84}">
      <dgm:prSet phldrT="[Texto]" custT="1"/>
      <dgm:spPr/>
      <dgm:t>
        <a:bodyPr/>
        <a:lstStyle/>
        <a:p>
          <a:r>
            <a:rPr lang="es-CL" sz="1600" dirty="0" smtClean="0">
              <a:latin typeface="Calibri" panose="020F0502020204030204" pitchFamily="34" charset="0"/>
            </a:rPr>
            <a:t>Rebaja de Deuda</a:t>
          </a:r>
          <a:endParaRPr lang="es-CL" sz="1600" dirty="0">
            <a:latin typeface="Calibri" panose="020F0502020204030204" pitchFamily="34" charset="0"/>
          </a:endParaRPr>
        </a:p>
      </dgm:t>
    </dgm:pt>
    <dgm:pt modelId="{1142F0B8-9684-47EE-A59E-8B37146B6502}" type="sibTrans" cxnId="{65291250-39D2-4CFF-83DF-9FE129E3750C}">
      <dgm:prSet/>
      <dgm:spPr/>
      <dgm:t>
        <a:bodyPr/>
        <a:lstStyle/>
        <a:p>
          <a:endParaRPr lang="es-CL" sz="1600">
            <a:latin typeface="Calibri" panose="020F0502020204030204" pitchFamily="34" charset="0"/>
          </a:endParaRPr>
        </a:p>
      </dgm:t>
    </dgm:pt>
    <dgm:pt modelId="{799E382F-696E-4AD8-9FE0-3AEDBD66344B}" type="parTrans" cxnId="{65291250-39D2-4CFF-83DF-9FE129E3750C}">
      <dgm:prSet/>
      <dgm:spPr/>
      <dgm:t>
        <a:bodyPr/>
        <a:lstStyle/>
        <a:p>
          <a:endParaRPr lang="es-CL" sz="1600">
            <a:latin typeface="Calibri" panose="020F0502020204030204" pitchFamily="34" charset="0"/>
          </a:endParaRPr>
        </a:p>
      </dgm:t>
    </dgm:pt>
    <dgm:pt modelId="{66AF86AD-F156-4F88-8937-D94908BD7071}" type="pres">
      <dgm:prSet presAssocID="{A243166D-A4F1-455E-A6A4-253AEF238E5C}" presName="linearFlow" presStyleCnt="0">
        <dgm:presLayoutVars>
          <dgm:dir/>
          <dgm:resizeHandles val="exact"/>
        </dgm:presLayoutVars>
      </dgm:prSet>
      <dgm:spPr/>
      <dgm:t>
        <a:bodyPr/>
        <a:lstStyle/>
        <a:p>
          <a:endParaRPr lang="es-CL"/>
        </a:p>
      </dgm:t>
    </dgm:pt>
    <dgm:pt modelId="{15971580-89CD-422B-A6B9-D04AFDD97562}" type="pres">
      <dgm:prSet presAssocID="{2182AEC5-1AA0-438E-8C83-1477B70EC651}" presName="node" presStyleLbl="node1" presStyleIdx="0" presStyleCnt="3">
        <dgm:presLayoutVars>
          <dgm:bulletEnabled val="1"/>
        </dgm:presLayoutVars>
      </dgm:prSet>
      <dgm:spPr/>
      <dgm:t>
        <a:bodyPr/>
        <a:lstStyle/>
        <a:p>
          <a:endParaRPr lang="es-CL"/>
        </a:p>
      </dgm:t>
    </dgm:pt>
    <dgm:pt modelId="{4EE5D0E3-2E9C-4984-B341-B4D6FC43F699}" type="pres">
      <dgm:prSet presAssocID="{086398E9-CBBA-4F1F-BBF6-A887A03CEB78}" presName="spacerL" presStyleCnt="0"/>
      <dgm:spPr/>
      <dgm:t>
        <a:bodyPr/>
        <a:lstStyle/>
        <a:p>
          <a:endParaRPr lang="es-CL"/>
        </a:p>
      </dgm:t>
    </dgm:pt>
    <dgm:pt modelId="{BE1AEFC9-6879-4A68-B2A4-EA18F0CE1999}" type="pres">
      <dgm:prSet presAssocID="{086398E9-CBBA-4F1F-BBF6-A887A03CEB78}" presName="sibTrans" presStyleLbl="sibTrans2D1" presStyleIdx="0" presStyleCnt="2"/>
      <dgm:spPr/>
      <dgm:t>
        <a:bodyPr/>
        <a:lstStyle/>
        <a:p>
          <a:endParaRPr lang="es-CL"/>
        </a:p>
      </dgm:t>
    </dgm:pt>
    <dgm:pt modelId="{BF2B998E-37C1-4EBB-9A4C-C271BA3931D4}" type="pres">
      <dgm:prSet presAssocID="{086398E9-CBBA-4F1F-BBF6-A887A03CEB78}" presName="spacerR" presStyleCnt="0"/>
      <dgm:spPr/>
      <dgm:t>
        <a:bodyPr/>
        <a:lstStyle/>
        <a:p>
          <a:endParaRPr lang="es-CL"/>
        </a:p>
      </dgm:t>
    </dgm:pt>
    <dgm:pt modelId="{4157E908-A3A0-4F9F-B035-6F1E6366C461}" type="pres">
      <dgm:prSet presAssocID="{306EB841-FAA5-4C36-B3D9-690B317173EE}" presName="node" presStyleLbl="node1" presStyleIdx="1" presStyleCnt="3">
        <dgm:presLayoutVars>
          <dgm:bulletEnabled val="1"/>
        </dgm:presLayoutVars>
      </dgm:prSet>
      <dgm:spPr/>
      <dgm:t>
        <a:bodyPr/>
        <a:lstStyle/>
        <a:p>
          <a:endParaRPr lang="es-CL"/>
        </a:p>
      </dgm:t>
    </dgm:pt>
    <dgm:pt modelId="{D971F0E5-0B1E-4F40-BAFF-8CE475CEDE4A}" type="pres">
      <dgm:prSet presAssocID="{BB5FE952-C91C-4ACB-8EC3-356090CD72F6}" presName="spacerL" presStyleCnt="0"/>
      <dgm:spPr/>
      <dgm:t>
        <a:bodyPr/>
        <a:lstStyle/>
        <a:p>
          <a:endParaRPr lang="es-CL"/>
        </a:p>
      </dgm:t>
    </dgm:pt>
    <dgm:pt modelId="{45BD56B5-54D0-436C-89A8-2A6643DCBD27}" type="pres">
      <dgm:prSet presAssocID="{BB5FE952-C91C-4ACB-8EC3-356090CD72F6}" presName="sibTrans" presStyleLbl="sibTrans2D1" presStyleIdx="1" presStyleCnt="2"/>
      <dgm:spPr/>
      <dgm:t>
        <a:bodyPr/>
        <a:lstStyle/>
        <a:p>
          <a:endParaRPr lang="es-CL"/>
        </a:p>
      </dgm:t>
    </dgm:pt>
    <dgm:pt modelId="{26EAC69D-474D-464C-9ADF-26123B94A31C}" type="pres">
      <dgm:prSet presAssocID="{BB5FE952-C91C-4ACB-8EC3-356090CD72F6}" presName="spacerR" presStyleCnt="0"/>
      <dgm:spPr/>
      <dgm:t>
        <a:bodyPr/>
        <a:lstStyle/>
        <a:p>
          <a:endParaRPr lang="es-CL"/>
        </a:p>
      </dgm:t>
    </dgm:pt>
    <dgm:pt modelId="{03398970-1332-45F3-B450-29E401DFBA53}" type="pres">
      <dgm:prSet presAssocID="{490D4865-417B-475A-9FFA-791188F10B84}" presName="node" presStyleLbl="node1" presStyleIdx="2" presStyleCnt="3">
        <dgm:presLayoutVars>
          <dgm:bulletEnabled val="1"/>
        </dgm:presLayoutVars>
      </dgm:prSet>
      <dgm:spPr/>
      <dgm:t>
        <a:bodyPr/>
        <a:lstStyle/>
        <a:p>
          <a:endParaRPr lang="es-CL"/>
        </a:p>
      </dgm:t>
    </dgm:pt>
  </dgm:ptLst>
  <dgm:cxnLst>
    <dgm:cxn modelId="{65291250-39D2-4CFF-83DF-9FE129E3750C}" srcId="{A243166D-A4F1-455E-A6A4-253AEF238E5C}" destId="{490D4865-417B-475A-9FFA-791188F10B84}" srcOrd="2" destOrd="0" parTransId="{799E382F-696E-4AD8-9FE0-3AEDBD66344B}" sibTransId="{1142F0B8-9684-47EE-A59E-8B37146B6502}"/>
    <dgm:cxn modelId="{52E8A9A1-DA03-464E-8290-E1E3501D1319}" srcId="{A243166D-A4F1-455E-A6A4-253AEF238E5C}" destId="{306EB841-FAA5-4C36-B3D9-690B317173EE}" srcOrd="1" destOrd="0" parTransId="{BD96761A-252E-42AE-9755-DE42AA1F2028}" sibTransId="{BB5FE952-C91C-4ACB-8EC3-356090CD72F6}"/>
    <dgm:cxn modelId="{9066F0A0-2BFF-4CC4-BAB7-E0AEAC842A8F}" type="presOf" srcId="{306EB841-FAA5-4C36-B3D9-690B317173EE}" destId="{4157E908-A3A0-4F9F-B035-6F1E6366C461}" srcOrd="0" destOrd="0" presId="urn:microsoft.com/office/officeart/2005/8/layout/equation1"/>
    <dgm:cxn modelId="{D48A944E-5D2F-43DA-BDAB-E5EF93226273}" type="presOf" srcId="{086398E9-CBBA-4F1F-BBF6-A887A03CEB78}" destId="{BE1AEFC9-6879-4A68-B2A4-EA18F0CE1999}" srcOrd="0" destOrd="0" presId="urn:microsoft.com/office/officeart/2005/8/layout/equation1"/>
    <dgm:cxn modelId="{FAB82EAB-4EEF-4FC8-A8D2-780C16A692BF}" srcId="{A243166D-A4F1-455E-A6A4-253AEF238E5C}" destId="{2182AEC5-1AA0-438E-8C83-1477B70EC651}" srcOrd="0" destOrd="0" parTransId="{0DEE8DED-1E8C-4EA8-867C-EACBC992CA3B}" sibTransId="{086398E9-CBBA-4F1F-BBF6-A887A03CEB78}"/>
    <dgm:cxn modelId="{33E391EF-1126-4B86-86FF-1F757CAF1F15}" type="presOf" srcId="{BB5FE952-C91C-4ACB-8EC3-356090CD72F6}" destId="{45BD56B5-54D0-436C-89A8-2A6643DCBD27}" srcOrd="0" destOrd="0" presId="urn:microsoft.com/office/officeart/2005/8/layout/equation1"/>
    <dgm:cxn modelId="{C6991C17-5C1C-4ED5-8197-8F677D4DD5BC}" type="presOf" srcId="{A243166D-A4F1-455E-A6A4-253AEF238E5C}" destId="{66AF86AD-F156-4F88-8937-D94908BD7071}" srcOrd="0" destOrd="0" presId="urn:microsoft.com/office/officeart/2005/8/layout/equation1"/>
    <dgm:cxn modelId="{41B78C60-38A5-49B8-99F8-2C197EAC33E4}" type="presOf" srcId="{2182AEC5-1AA0-438E-8C83-1477B70EC651}" destId="{15971580-89CD-422B-A6B9-D04AFDD97562}" srcOrd="0" destOrd="0" presId="urn:microsoft.com/office/officeart/2005/8/layout/equation1"/>
    <dgm:cxn modelId="{2BFDF46C-DCF2-4343-9ADA-BC6AC3817FBD}" type="presOf" srcId="{490D4865-417B-475A-9FFA-791188F10B84}" destId="{03398970-1332-45F3-B450-29E401DFBA53}" srcOrd="0" destOrd="0" presId="urn:microsoft.com/office/officeart/2005/8/layout/equation1"/>
    <dgm:cxn modelId="{5DB1CADF-2863-469C-A8D1-63C0DB6028C6}" type="presParOf" srcId="{66AF86AD-F156-4F88-8937-D94908BD7071}" destId="{15971580-89CD-422B-A6B9-D04AFDD97562}" srcOrd="0" destOrd="0" presId="urn:microsoft.com/office/officeart/2005/8/layout/equation1"/>
    <dgm:cxn modelId="{2C80D9B9-BD9C-4080-9789-39C3B2F0BC95}" type="presParOf" srcId="{66AF86AD-F156-4F88-8937-D94908BD7071}" destId="{4EE5D0E3-2E9C-4984-B341-B4D6FC43F699}" srcOrd="1" destOrd="0" presId="urn:microsoft.com/office/officeart/2005/8/layout/equation1"/>
    <dgm:cxn modelId="{211F1556-20CF-4835-85EF-34BC110663A2}" type="presParOf" srcId="{66AF86AD-F156-4F88-8937-D94908BD7071}" destId="{BE1AEFC9-6879-4A68-B2A4-EA18F0CE1999}" srcOrd="2" destOrd="0" presId="urn:microsoft.com/office/officeart/2005/8/layout/equation1"/>
    <dgm:cxn modelId="{D4CF4A04-00AF-4702-B9FA-1264839E3918}" type="presParOf" srcId="{66AF86AD-F156-4F88-8937-D94908BD7071}" destId="{BF2B998E-37C1-4EBB-9A4C-C271BA3931D4}" srcOrd="3" destOrd="0" presId="urn:microsoft.com/office/officeart/2005/8/layout/equation1"/>
    <dgm:cxn modelId="{39D7D3BB-3AB1-4FAD-8F9D-328A8DB3C45F}" type="presParOf" srcId="{66AF86AD-F156-4F88-8937-D94908BD7071}" destId="{4157E908-A3A0-4F9F-B035-6F1E6366C461}" srcOrd="4" destOrd="0" presId="urn:microsoft.com/office/officeart/2005/8/layout/equation1"/>
    <dgm:cxn modelId="{E507717C-FEF1-47C8-A09A-4D08C5A73D89}" type="presParOf" srcId="{66AF86AD-F156-4F88-8937-D94908BD7071}" destId="{D971F0E5-0B1E-4F40-BAFF-8CE475CEDE4A}" srcOrd="5" destOrd="0" presId="urn:microsoft.com/office/officeart/2005/8/layout/equation1"/>
    <dgm:cxn modelId="{9BA1297A-A206-4A53-A69A-EA5F44D603E7}" type="presParOf" srcId="{66AF86AD-F156-4F88-8937-D94908BD7071}" destId="{45BD56B5-54D0-436C-89A8-2A6643DCBD27}" srcOrd="6" destOrd="0" presId="urn:microsoft.com/office/officeart/2005/8/layout/equation1"/>
    <dgm:cxn modelId="{E9965B00-915A-48BB-A561-51C870B12032}" type="presParOf" srcId="{66AF86AD-F156-4F88-8937-D94908BD7071}" destId="{26EAC69D-474D-464C-9ADF-26123B94A31C}" srcOrd="7" destOrd="0" presId="urn:microsoft.com/office/officeart/2005/8/layout/equation1"/>
    <dgm:cxn modelId="{4FB76118-1E62-45F3-AFD7-CC7A0CCE849B}" type="presParOf" srcId="{66AF86AD-F156-4F88-8937-D94908BD7071}" destId="{03398970-1332-45F3-B450-29E401DFBA53}"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1C49A40-36C0-4EDC-872F-71BC25FC0B27}" type="doc">
      <dgm:prSet loTypeId="urn:microsoft.com/office/officeart/2005/8/layout/equation1" loCatId="process" qsTypeId="urn:microsoft.com/office/officeart/2005/8/quickstyle/simple1" qsCatId="simple" csTypeId="urn:microsoft.com/office/officeart/2005/8/colors/accent1_1" csCatId="accent1" phldr="1"/>
      <dgm:spPr/>
    </dgm:pt>
    <dgm:pt modelId="{A72D40E0-0228-4B5B-A215-8FD9625C45F5}">
      <dgm:prSet phldrT="[Texto]" custT="1"/>
      <dgm:spPr/>
      <dgm:t>
        <a:bodyPr/>
        <a:lstStyle/>
        <a:p>
          <a:r>
            <a:rPr lang="es-CL" sz="1600" dirty="0" smtClean="0">
              <a:latin typeface="Calibri" panose="020F0502020204030204" pitchFamily="34" charset="0"/>
            </a:rPr>
            <a:t>Giro de Fondos</a:t>
          </a:r>
          <a:endParaRPr lang="es-CL" sz="1600" dirty="0">
            <a:latin typeface="Calibri" panose="020F0502020204030204" pitchFamily="34" charset="0"/>
          </a:endParaRPr>
        </a:p>
      </dgm:t>
    </dgm:pt>
    <dgm:pt modelId="{CCB09EBD-9B2B-4A67-A6E2-7629FB8E06BA}" type="parTrans" cxnId="{84046003-3839-413C-980C-460874A4B0D6}">
      <dgm:prSet/>
      <dgm:spPr/>
      <dgm:t>
        <a:bodyPr/>
        <a:lstStyle/>
        <a:p>
          <a:endParaRPr lang="es-CL" sz="1600">
            <a:latin typeface="Calibri" panose="020F0502020204030204" pitchFamily="34" charset="0"/>
          </a:endParaRPr>
        </a:p>
      </dgm:t>
    </dgm:pt>
    <dgm:pt modelId="{4816C2ED-DDE7-4093-8FCE-506C148BF24E}" type="sibTrans" cxnId="{84046003-3839-413C-980C-460874A4B0D6}">
      <dgm:prSet custT="1"/>
      <dgm:spPr/>
      <dgm:t>
        <a:bodyPr/>
        <a:lstStyle/>
        <a:p>
          <a:endParaRPr lang="es-CL" sz="1600" dirty="0">
            <a:latin typeface="Calibri" panose="020F0502020204030204" pitchFamily="34" charset="0"/>
          </a:endParaRPr>
        </a:p>
      </dgm:t>
    </dgm:pt>
    <dgm:pt modelId="{C2562840-A171-4AE0-95C0-153251C7059E}">
      <dgm:prSet phldrT="[Texto]" custT="1"/>
      <dgm:spPr/>
      <dgm:t>
        <a:bodyPr/>
        <a:lstStyle/>
        <a:p>
          <a:r>
            <a:rPr lang="es-CL" sz="1600" dirty="0" smtClean="0">
              <a:latin typeface="Calibri" panose="020F0502020204030204" pitchFamily="34" charset="0"/>
            </a:rPr>
            <a:t>Constituye deuda con CONICYT</a:t>
          </a:r>
          <a:endParaRPr lang="es-CL" sz="1600" dirty="0">
            <a:latin typeface="Calibri" panose="020F0502020204030204" pitchFamily="34" charset="0"/>
          </a:endParaRPr>
        </a:p>
      </dgm:t>
    </dgm:pt>
    <dgm:pt modelId="{940DFC52-6370-4B62-B070-E76C66667F16}" type="parTrans" cxnId="{27A00482-B7AA-425D-A990-6F978D94B700}">
      <dgm:prSet/>
      <dgm:spPr/>
      <dgm:t>
        <a:bodyPr/>
        <a:lstStyle/>
        <a:p>
          <a:endParaRPr lang="es-CL" sz="1600">
            <a:latin typeface="Calibri" panose="020F0502020204030204" pitchFamily="34" charset="0"/>
          </a:endParaRPr>
        </a:p>
      </dgm:t>
    </dgm:pt>
    <dgm:pt modelId="{202C22C8-FFB8-400F-92DB-6D7743ADB647}" type="sibTrans" cxnId="{27A00482-B7AA-425D-A990-6F978D94B700}">
      <dgm:prSet/>
      <dgm:spPr/>
      <dgm:t>
        <a:bodyPr/>
        <a:lstStyle/>
        <a:p>
          <a:endParaRPr lang="es-CL" sz="1600">
            <a:latin typeface="Calibri" panose="020F0502020204030204" pitchFamily="34" charset="0"/>
          </a:endParaRPr>
        </a:p>
      </dgm:t>
    </dgm:pt>
    <dgm:pt modelId="{B77C89EE-F622-4467-A6AE-C2403532A07B}" type="pres">
      <dgm:prSet presAssocID="{A1C49A40-36C0-4EDC-872F-71BC25FC0B27}" presName="linearFlow" presStyleCnt="0">
        <dgm:presLayoutVars>
          <dgm:dir/>
          <dgm:resizeHandles val="exact"/>
        </dgm:presLayoutVars>
      </dgm:prSet>
      <dgm:spPr/>
    </dgm:pt>
    <dgm:pt modelId="{0ED05907-F72F-43EF-8E04-2FCE8C1C7792}" type="pres">
      <dgm:prSet presAssocID="{A72D40E0-0228-4B5B-A215-8FD9625C45F5}" presName="node" presStyleLbl="node1" presStyleIdx="0" presStyleCnt="2" custLinFactNeighborY="-4827">
        <dgm:presLayoutVars>
          <dgm:bulletEnabled val="1"/>
        </dgm:presLayoutVars>
      </dgm:prSet>
      <dgm:spPr/>
      <dgm:t>
        <a:bodyPr/>
        <a:lstStyle/>
        <a:p>
          <a:endParaRPr lang="es-CL"/>
        </a:p>
      </dgm:t>
    </dgm:pt>
    <dgm:pt modelId="{F982F204-1781-45A7-937B-7DB3A1E0183F}" type="pres">
      <dgm:prSet presAssocID="{4816C2ED-DDE7-4093-8FCE-506C148BF24E}" presName="spacerL" presStyleCnt="0"/>
      <dgm:spPr/>
    </dgm:pt>
    <dgm:pt modelId="{1A9C5060-41D0-40BC-898E-2BB3E3C41AA8}" type="pres">
      <dgm:prSet presAssocID="{4816C2ED-DDE7-4093-8FCE-506C148BF24E}" presName="sibTrans" presStyleLbl="sibTrans2D1" presStyleIdx="0" presStyleCnt="1"/>
      <dgm:spPr/>
      <dgm:t>
        <a:bodyPr/>
        <a:lstStyle/>
        <a:p>
          <a:endParaRPr lang="es-CL"/>
        </a:p>
      </dgm:t>
    </dgm:pt>
    <dgm:pt modelId="{5E4004FD-ECD3-4D10-8362-8B3078A5D156}" type="pres">
      <dgm:prSet presAssocID="{4816C2ED-DDE7-4093-8FCE-506C148BF24E}" presName="spacerR" presStyleCnt="0"/>
      <dgm:spPr/>
    </dgm:pt>
    <dgm:pt modelId="{021D7D48-A2E1-4F52-A08A-E2AAFC110624}" type="pres">
      <dgm:prSet presAssocID="{C2562840-A171-4AE0-95C0-153251C7059E}" presName="node" presStyleLbl="node1" presStyleIdx="1" presStyleCnt="2">
        <dgm:presLayoutVars>
          <dgm:bulletEnabled val="1"/>
        </dgm:presLayoutVars>
      </dgm:prSet>
      <dgm:spPr/>
      <dgm:t>
        <a:bodyPr/>
        <a:lstStyle/>
        <a:p>
          <a:endParaRPr lang="es-CL"/>
        </a:p>
      </dgm:t>
    </dgm:pt>
  </dgm:ptLst>
  <dgm:cxnLst>
    <dgm:cxn modelId="{84046003-3839-413C-980C-460874A4B0D6}" srcId="{A1C49A40-36C0-4EDC-872F-71BC25FC0B27}" destId="{A72D40E0-0228-4B5B-A215-8FD9625C45F5}" srcOrd="0" destOrd="0" parTransId="{CCB09EBD-9B2B-4A67-A6E2-7629FB8E06BA}" sibTransId="{4816C2ED-DDE7-4093-8FCE-506C148BF24E}"/>
    <dgm:cxn modelId="{2DC6B911-E8C8-4064-A9AA-9A87ABAD0DE8}" type="presOf" srcId="{A72D40E0-0228-4B5B-A215-8FD9625C45F5}" destId="{0ED05907-F72F-43EF-8E04-2FCE8C1C7792}" srcOrd="0" destOrd="0" presId="urn:microsoft.com/office/officeart/2005/8/layout/equation1"/>
    <dgm:cxn modelId="{4ACC5082-C056-4A3F-B5CE-3A236212F85F}" type="presOf" srcId="{C2562840-A171-4AE0-95C0-153251C7059E}" destId="{021D7D48-A2E1-4F52-A08A-E2AAFC110624}" srcOrd="0" destOrd="0" presId="urn:microsoft.com/office/officeart/2005/8/layout/equation1"/>
    <dgm:cxn modelId="{27A00482-B7AA-425D-A990-6F978D94B700}" srcId="{A1C49A40-36C0-4EDC-872F-71BC25FC0B27}" destId="{C2562840-A171-4AE0-95C0-153251C7059E}" srcOrd="1" destOrd="0" parTransId="{940DFC52-6370-4B62-B070-E76C66667F16}" sibTransId="{202C22C8-FFB8-400F-92DB-6D7743ADB647}"/>
    <dgm:cxn modelId="{EF0598A6-F5DC-48EC-A73F-99979D27786B}" type="presOf" srcId="{A1C49A40-36C0-4EDC-872F-71BC25FC0B27}" destId="{B77C89EE-F622-4467-A6AE-C2403532A07B}" srcOrd="0" destOrd="0" presId="urn:microsoft.com/office/officeart/2005/8/layout/equation1"/>
    <dgm:cxn modelId="{8CE255AF-F71C-4503-BC3B-9496924DB5A4}" type="presOf" srcId="{4816C2ED-DDE7-4093-8FCE-506C148BF24E}" destId="{1A9C5060-41D0-40BC-898E-2BB3E3C41AA8}" srcOrd="0" destOrd="0" presId="urn:microsoft.com/office/officeart/2005/8/layout/equation1"/>
    <dgm:cxn modelId="{4E7EF1FC-33F2-41FC-AAB9-F69E87FCE510}" type="presParOf" srcId="{B77C89EE-F622-4467-A6AE-C2403532A07B}" destId="{0ED05907-F72F-43EF-8E04-2FCE8C1C7792}" srcOrd="0" destOrd="0" presId="urn:microsoft.com/office/officeart/2005/8/layout/equation1"/>
    <dgm:cxn modelId="{6EAEDFCF-0210-4D51-BE7C-9FFBFEAB41E2}" type="presParOf" srcId="{B77C89EE-F622-4467-A6AE-C2403532A07B}" destId="{F982F204-1781-45A7-937B-7DB3A1E0183F}" srcOrd="1" destOrd="0" presId="urn:microsoft.com/office/officeart/2005/8/layout/equation1"/>
    <dgm:cxn modelId="{A276E780-9D01-4EB5-AC13-CA560052A692}" type="presParOf" srcId="{B77C89EE-F622-4467-A6AE-C2403532A07B}" destId="{1A9C5060-41D0-40BC-898E-2BB3E3C41AA8}" srcOrd="2" destOrd="0" presId="urn:microsoft.com/office/officeart/2005/8/layout/equation1"/>
    <dgm:cxn modelId="{6AFE2BE4-1028-4E34-AAE2-48688C9557B9}" type="presParOf" srcId="{B77C89EE-F622-4467-A6AE-C2403532A07B}" destId="{5E4004FD-ECD3-4D10-8362-8B3078A5D156}" srcOrd="3" destOrd="0" presId="urn:microsoft.com/office/officeart/2005/8/layout/equation1"/>
    <dgm:cxn modelId="{821610EA-6505-4F33-8633-B89543656884}" type="presParOf" srcId="{B77C89EE-F622-4467-A6AE-C2403532A07B}" destId="{021D7D48-A2E1-4F52-A08A-E2AAFC110624}" srcOrd="4" destOrd="0" presId="urn:microsoft.com/office/officeart/2005/8/layout/equatio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9303CF4-FC04-44AE-8CC3-E577022E09F9}" type="doc">
      <dgm:prSet loTypeId="urn:microsoft.com/office/officeart/2005/8/layout/vProcess5" loCatId="process" qsTypeId="urn:microsoft.com/office/officeart/2005/8/quickstyle/simple1" qsCatId="simple" csTypeId="urn:microsoft.com/office/officeart/2005/8/colors/accent1_1" csCatId="accent1" phldr="1"/>
      <dgm:spPr/>
      <dgm:t>
        <a:bodyPr/>
        <a:lstStyle/>
        <a:p>
          <a:endParaRPr lang="es-CL"/>
        </a:p>
      </dgm:t>
    </dgm:pt>
    <dgm:pt modelId="{A7366D82-4BC4-4E59-B645-D23C100AA74E}">
      <dgm:prSet custT="1"/>
      <dgm:spPr/>
      <dgm:t>
        <a:bodyPr/>
        <a:lstStyle/>
        <a:p>
          <a:pPr algn="just"/>
          <a:r>
            <a:rPr lang="es-CL" sz="1200" dirty="0" smtClean="0">
              <a:latin typeface="Calibri" panose="020F0502020204030204" pitchFamily="34" charset="0"/>
            </a:rPr>
            <a:t>Cada vez que CONICYT realiza un giro de fondos a una institución beneficiaria, está se constituye como en un Deudor de CONICYT</a:t>
          </a:r>
        </a:p>
      </dgm:t>
    </dgm:pt>
    <dgm:pt modelId="{DFA84497-9EBC-434F-9646-39943B8CD207}" type="parTrans" cxnId="{3E805995-4C16-4BC1-9881-9E6E6720DDAB}">
      <dgm:prSet/>
      <dgm:spPr/>
      <dgm:t>
        <a:bodyPr/>
        <a:lstStyle/>
        <a:p>
          <a:endParaRPr lang="es-CL" sz="1200">
            <a:latin typeface="Calibri" panose="020F0502020204030204" pitchFamily="34" charset="0"/>
          </a:endParaRPr>
        </a:p>
      </dgm:t>
    </dgm:pt>
    <dgm:pt modelId="{C2CE3D37-1C06-43E5-9895-8BAB59FBBF3A}" type="sibTrans" cxnId="{3E805995-4C16-4BC1-9881-9E6E6720DDAB}">
      <dgm:prSet custT="1"/>
      <dgm:spPr/>
      <dgm:t>
        <a:bodyPr/>
        <a:lstStyle/>
        <a:p>
          <a:endParaRPr lang="es-CL" sz="1200" dirty="0">
            <a:latin typeface="Calibri" panose="020F0502020204030204" pitchFamily="34" charset="0"/>
          </a:endParaRPr>
        </a:p>
      </dgm:t>
    </dgm:pt>
    <dgm:pt modelId="{C11E4B29-B23F-4F2C-A2B3-4230E50D73B3}">
      <dgm:prSet custT="1"/>
      <dgm:spPr/>
      <dgm:t>
        <a:bodyPr/>
        <a:lstStyle/>
        <a:p>
          <a:pPr algn="just"/>
          <a:r>
            <a:rPr lang="es-CL" sz="1200" dirty="0" smtClean="0">
              <a:latin typeface="Calibri" panose="020F0502020204030204" pitchFamily="34" charset="0"/>
            </a:rPr>
            <a:t>La institución debe rendir cuentas, las cuales pueden ser aprobadas o rechazadas por CONICYT</a:t>
          </a:r>
        </a:p>
      </dgm:t>
    </dgm:pt>
    <dgm:pt modelId="{A351B6B8-72AA-431E-BCAA-FBBA0D56E34F}" type="parTrans" cxnId="{B4EA3374-45F2-4980-9D98-9BA1D9855DC4}">
      <dgm:prSet/>
      <dgm:spPr/>
      <dgm:t>
        <a:bodyPr/>
        <a:lstStyle/>
        <a:p>
          <a:endParaRPr lang="es-CL" sz="1200">
            <a:latin typeface="Calibri" panose="020F0502020204030204" pitchFamily="34" charset="0"/>
          </a:endParaRPr>
        </a:p>
      </dgm:t>
    </dgm:pt>
    <dgm:pt modelId="{29B12646-DBA2-4F3F-817C-113940899B9E}" type="sibTrans" cxnId="{B4EA3374-45F2-4980-9D98-9BA1D9855DC4}">
      <dgm:prSet custT="1"/>
      <dgm:spPr/>
      <dgm:t>
        <a:bodyPr/>
        <a:lstStyle/>
        <a:p>
          <a:endParaRPr lang="es-CL" sz="1200" dirty="0">
            <a:latin typeface="Calibri" panose="020F0502020204030204" pitchFamily="34" charset="0"/>
          </a:endParaRPr>
        </a:p>
      </dgm:t>
    </dgm:pt>
    <dgm:pt modelId="{72A3087B-6D28-4962-85E1-366CC7C5F3F2}">
      <dgm:prSet custT="1"/>
      <dgm:spPr>
        <a:ln>
          <a:solidFill>
            <a:srgbClr val="4774AB"/>
          </a:solidFill>
        </a:ln>
      </dgm:spPr>
      <dgm:t>
        <a:bodyPr/>
        <a:lstStyle/>
        <a:p>
          <a:pPr algn="just"/>
          <a:r>
            <a:rPr lang="es-CL" sz="1200" dirty="0" smtClean="0">
              <a:latin typeface="Calibri" panose="020F0502020204030204" pitchFamily="34" charset="0"/>
            </a:rPr>
            <a:t>Después de </a:t>
          </a:r>
          <a:r>
            <a:rPr lang="es-CL" sz="1200" b="1" i="1" dirty="0" smtClean="0">
              <a:latin typeface="Calibri" panose="020F0502020204030204" pitchFamily="34" charset="0"/>
            </a:rPr>
            <a:t>24 meses </a:t>
          </a:r>
          <a:r>
            <a:rPr lang="es-CL" sz="1200" dirty="0" smtClean="0">
              <a:latin typeface="Calibri" panose="020F0502020204030204" pitchFamily="34" charset="0"/>
            </a:rPr>
            <a:t>de realizado el giro de fondos, si la institución no ha rendido cuentas, la deuda se considera como </a:t>
          </a:r>
          <a:r>
            <a:rPr lang="es-CL" sz="1200" b="1" dirty="0" smtClean="0">
              <a:latin typeface="Calibri" panose="020F0502020204030204" pitchFamily="34" charset="0"/>
            </a:rPr>
            <a:t>morosa</a:t>
          </a:r>
        </a:p>
      </dgm:t>
    </dgm:pt>
    <dgm:pt modelId="{C3AAADA7-C475-4273-8E94-3CF7BE80E41E}" type="parTrans" cxnId="{7DEEC4AC-D86D-4ABA-811E-5B3F08C5EA32}">
      <dgm:prSet/>
      <dgm:spPr/>
      <dgm:t>
        <a:bodyPr/>
        <a:lstStyle/>
        <a:p>
          <a:endParaRPr lang="es-CL" sz="1200">
            <a:latin typeface="Calibri" panose="020F0502020204030204" pitchFamily="34" charset="0"/>
          </a:endParaRPr>
        </a:p>
      </dgm:t>
    </dgm:pt>
    <dgm:pt modelId="{52F9594E-750C-4933-A8AB-8B84BC206E36}" type="sibTrans" cxnId="{7DEEC4AC-D86D-4ABA-811E-5B3F08C5EA32}">
      <dgm:prSet/>
      <dgm:spPr/>
      <dgm:t>
        <a:bodyPr/>
        <a:lstStyle/>
        <a:p>
          <a:endParaRPr lang="es-CL" sz="1200">
            <a:latin typeface="Calibri" panose="020F0502020204030204" pitchFamily="34" charset="0"/>
          </a:endParaRPr>
        </a:p>
      </dgm:t>
    </dgm:pt>
    <dgm:pt modelId="{EEE340A5-45DC-4919-AC19-BC96A36CCC50}">
      <dgm:prSet custT="1"/>
      <dgm:spPr/>
      <dgm:t>
        <a:bodyPr/>
        <a:lstStyle/>
        <a:p>
          <a:pPr algn="just"/>
          <a:r>
            <a:rPr lang="es-CL" sz="1200" dirty="0" smtClean="0">
              <a:latin typeface="Calibri" panose="020F0502020204030204" pitchFamily="34" charset="0"/>
            </a:rPr>
            <a:t>Después de </a:t>
          </a:r>
          <a:r>
            <a:rPr lang="es-CL" sz="1200" b="1" i="1" dirty="0" smtClean="0">
              <a:latin typeface="Calibri" panose="020F0502020204030204" pitchFamily="34" charset="0"/>
            </a:rPr>
            <a:t>12 meses </a:t>
          </a:r>
          <a:r>
            <a:rPr lang="es-CL" sz="1200" dirty="0" smtClean="0">
              <a:latin typeface="Calibri" panose="020F0502020204030204" pitchFamily="34" charset="0"/>
            </a:rPr>
            <a:t>de realizado el giro de fondos, si la institución no ha rendido cuentas, la deuda se considera como </a:t>
          </a:r>
          <a:r>
            <a:rPr lang="es-CL" sz="1200" b="1" dirty="0" smtClean="0">
              <a:latin typeface="Calibri" panose="020F0502020204030204" pitchFamily="34" charset="0"/>
            </a:rPr>
            <a:t>vencida</a:t>
          </a:r>
          <a:endParaRPr lang="es-CL" sz="1200" dirty="0" smtClean="0">
            <a:latin typeface="Calibri" panose="020F0502020204030204" pitchFamily="34" charset="0"/>
          </a:endParaRPr>
        </a:p>
      </dgm:t>
    </dgm:pt>
    <dgm:pt modelId="{A1243230-9865-4296-ABA1-105FE9338EC1}" type="parTrans" cxnId="{C3185734-0051-4529-8648-76A825EE40E9}">
      <dgm:prSet/>
      <dgm:spPr/>
      <dgm:t>
        <a:bodyPr/>
        <a:lstStyle/>
        <a:p>
          <a:endParaRPr lang="es-CL" sz="1200">
            <a:latin typeface="Calibri" panose="020F0502020204030204" pitchFamily="34" charset="0"/>
          </a:endParaRPr>
        </a:p>
      </dgm:t>
    </dgm:pt>
    <dgm:pt modelId="{A5EC625A-952B-451B-88D9-4865FF952C47}" type="sibTrans" cxnId="{C3185734-0051-4529-8648-76A825EE40E9}">
      <dgm:prSet custT="1"/>
      <dgm:spPr/>
      <dgm:t>
        <a:bodyPr/>
        <a:lstStyle/>
        <a:p>
          <a:endParaRPr lang="es-CL" sz="1200" dirty="0">
            <a:latin typeface="Calibri" panose="020F0502020204030204" pitchFamily="34" charset="0"/>
          </a:endParaRPr>
        </a:p>
      </dgm:t>
    </dgm:pt>
    <dgm:pt modelId="{8AEF8B3F-169E-4BE6-AF18-F5959E55B95B}" type="pres">
      <dgm:prSet presAssocID="{F9303CF4-FC04-44AE-8CC3-E577022E09F9}" presName="outerComposite" presStyleCnt="0">
        <dgm:presLayoutVars>
          <dgm:chMax val="5"/>
          <dgm:dir/>
          <dgm:resizeHandles val="exact"/>
        </dgm:presLayoutVars>
      </dgm:prSet>
      <dgm:spPr/>
      <dgm:t>
        <a:bodyPr/>
        <a:lstStyle/>
        <a:p>
          <a:endParaRPr lang="es-CL"/>
        </a:p>
      </dgm:t>
    </dgm:pt>
    <dgm:pt modelId="{36324199-6C3D-4392-A8A6-BEC97926492B}" type="pres">
      <dgm:prSet presAssocID="{F9303CF4-FC04-44AE-8CC3-E577022E09F9}" presName="dummyMaxCanvas" presStyleCnt="0">
        <dgm:presLayoutVars/>
      </dgm:prSet>
      <dgm:spPr/>
      <dgm:t>
        <a:bodyPr/>
        <a:lstStyle/>
        <a:p>
          <a:endParaRPr lang="es-CL"/>
        </a:p>
      </dgm:t>
    </dgm:pt>
    <dgm:pt modelId="{E28723A3-5490-4B3E-9815-29D2ABFEBBBB}" type="pres">
      <dgm:prSet presAssocID="{F9303CF4-FC04-44AE-8CC3-E577022E09F9}" presName="FourNodes_1" presStyleLbl="node1" presStyleIdx="0" presStyleCnt="4">
        <dgm:presLayoutVars>
          <dgm:bulletEnabled val="1"/>
        </dgm:presLayoutVars>
      </dgm:prSet>
      <dgm:spPr/>
      <dgm:t>
        <a:bodyPr/>
        <a:lstStyle/>
        <a:p>
          <a:endParaRPr lang="es-CL"/>
        </a:p>
      </dgm:t>
    </dgm:pt>
    <dgm:pt modelId="{1BD7CE3E-B5D5-44BC-B8AD-627108F120C0}" type="pres">
      <dgm:prSet presAssocID="{F9303CF4-FC04-44AE-8CC3-E577022E09F9}" presName="FourNodes_2" presStyleLbl="node1" presStyleIdx="1" presStyleCnt="4">
        <dgm:presLayoutVars>
          <dgm:bulletEnabled val="1"/>
        </dgm:presLayoutVars>
      </dgm:prSet>
      <dgm:spPr/>
      <dgm:t>
        <a:bodyPr/>
        <a:lstStyle/>
        <a:p>
          <a:endParaRPr lang="es-CL"/>
        </a:p>
      </dgm:t>
    </dgm:pt>
    <dgm:pt modelId="{7EF5FB03-E282-47DB-AD07-3D8C5F47047F}" type="pres">
      <dgm:prSet presAssocID="{F9303CF4-FC04-44AE-8CC3-E577022E09F9}" presName="FourNodes_3" presStyleLbl="node1" presStyleIdx="2" presStyleCnt="4">
        <dgm:presLayoutVars>
          <dgm:bulletEnabled val="1"/>
        </dgm:presLayoutVars>
      </dgm:prSet>
      <dgm:spPr/>
      <dgm:t>
        <a:bodyPr/>
        <a:lstStyle/>
        <a:p>
          <a:endParaRPr lang="es-CL"/>
        </a:p>
      </dgm:t>
    </dgm:pt>
    <dgm:pt modelId="{17CCC78F-653B-4294-9CCF-7C4947BBF9F0}" type="pres">
      <dgm:prSet presAssocID="{F9303CF4-FC04-44AE-8CC3-E577022E09F9}" presName="FourNodes_4" presStyleLbl="node1" presStyleIdx="3" presStyleCnt="4">
        <dgm:presLayoutVars>
          <dgm:bulletEnabled val="1"/>
        </dgm:presLayoutVars>
      </dgm:prSet>
      <dgm:spPr/>
      <dgm:t>
        <a:bodyPr/>
        <a:lstStyle/>
        <a:p>
          <a:endParaRPr lang="es-CL"/>
        </a:p>
      </dgm:t>
    </dgm:pt>
    <dgm:pt modelId="{FB40C164-5A9C-45F3-8B60-E48C09BFF81D}" type="pres">
      <dgm:prSet presAssocID="{F9303CF4-FC04-44AE-8CC3-E577022E09F9}" presName="FourConn_1-2" presStyleLbl="fgAccFollowNode1" presStyleIdx="0" presStyleCnt="3">
        <dgm:presLayoutVars>
          <dgm:bulletEnabled val="1"/>
        </dgm:presLayoutVars>
      </dgm:prSet>
      <dgm:spPr/>
      <dgm:t>
        <a:bodyPr/>
        <a:lstStyle/>
        <a:p>
          <a:endParaRPr lang="es-CL"/>
        </a:p>
      </dgm:t>
    </dgm:pt>
    <dgm:pt modelId="{8169FC97-9716-41B0-BFC2-703740A00C98}" type="pres">
      <dgm:prSet presAssocID="{F9303CF4-FC04-44AE-8CC3-E577022E09F9}" presName="FourConn_2-3" presStyleLbl="fgAccFollowNode1" presStyleIdx="1" presStyleCnt="3">
        <dgm:presLayoutVars>
          <dgm:bulletEnabled val="1"/>
        </dgm:presLayoutVars>
      </dgm:prSet>
      <dgm:spPr/>
      <dgm:t>
        <a:bodyPr/>
        <a:lstStyle/>
        <a:p>
          <a:endParaRPr lang="es-CL"/>
        </a:p>
      </dgm:t>
    </dgm:pt>
    <dgm:pt modelId="{F01391C0-B76B-4F06-8D90-85D8CE532784}" type="pres">
      <dgm:prSet presAssocID="{F9303CF4-FC04-44AE-8CC3-E577022E09F9}" presName="FourConn_3-4" presStyleLbl="fgAccFollowNode1" presStyleIdx="2" presStyleCnt="3">
        <dgm:presLayoutVars>
          <dgm:bulletEnabled val="1"/>
        </dgm:presLayoutVars>
      </dgm:prSet>
      <dgm:spPr/>
      <dgm:t>
        <a:bodyPr/>
        <a:lstStyle/>
        <a:p>
          <a:endParaRPr lang="es-CL"/>
        </a:p>
      </dgm:t>
    </dgm:pt>
    <dgm:pt modelId="{07AE797B-76CC-4D88-A37A-ADC330818022}" type="pres">
      <dgm:prSet presAssocID="{F9303CF4-FC04-44AE-8CC3-E577022E09F9}" presName="FourNodes_1_text" presStyleLbl="node1" presStyleIdx="3" presStyleCnt="4">
        <dgm:presLayoutVars>
          <dgm:bulletEnabled val="1"/>
        </dgm:presLayoutVars>
      </dgm:prSet>
      <dgm:spPr/>
      <dgm:t>
        <a:bodyPr/>
        <a:lstStyle/>
        <a:p>
          <a:endParaRPr lang="es-CL"/>
        </a:p>
      </dgm:t>
    </dgm:pt>
    <dgm:pt modelId="{B58B723B-294A-4C04-8583-9F22F4D08CFC}" type="pres">
      <dgm:prSet presAssocID="{F9303CF4-FC04-44AE-8CC3-E577022E09F9}" presName="FourNodes_2_text" presStyleLbl="node1" presStyleIdx="3" presStyleCnt="4">
        <dgm:presLayoutVars>
          <dgm:bulletEnabled val="1"/>
        </dgm:presLayoutVars>
      </dgm:prSet>
      <dgm:spPr/>
      <dgm:t>
        <a:bodyPr/>
        <a:lstStyle/>
        <a:p>
          <a:endParaRPr lang="es-CL"/>
        </a:p>
      </dgm:t>
    </dgm:pt>
    <dgm:pt modelId="{7D7E3815-E7CB-493D-9819-A72D05BE047B}" type="pres">
      <dgm:prSet presAssocID="{F9303CF4-FC04-44AE-8CC3-E577022E09F9}" presName="FourNodes_3_text" presStyleLbl="node1" presStyleIdx="3" presStyleCnt="4">
        <dgm:presLayoutVars>
          <dgm:bulletEnabled val="1"/>
        </dgm:presLayoutVars>
      </dgm:prSet>
      <dgm:spPr/>
      <dgm:t>
        <a:bodyPr/>
        <a:lstStyle/>
        <a:p>
          <a:endParaRPr lang="es-CL"/>
        </a:p>
      </dgm:t>
    </dgm:pt>
    <dgm:pt modelId="{5AAD752A-1F4D-4176-B926-007145B4E077}" type="pres">
      <dgm:prSet presAssocID="{F9303CF4-FC04-44AE-8CC3-E577022E09F9}" presName="FourNodes_4_text" presStyleLbl="node1" presStyleIdx="3" presStyleCnt="4">
        <dgm:presLayoutVars>
          <dgm:bulletEnabled val="1"/>
        </dgm:presLayoutVars>
      </dgm:prSet>
      <dgm:spPr/>
      <dgm:t>
        <a:bodyPr/>
        <a:lstStyle/>
        <a:p>
          <a:endParaRPr lang="es-CL"/>
        </a:p>
      </dgm:t>
    </dgm:pt>
  </dgm:ptLst>
  <dgm:cxnLst>
    <dgm:cxn modelId="{C8A01996-FB47-4DBD-A5D9-1DFCB8873192}" type="presOf" srcId="{A7366D82-4BC4-4E59-B645-D23C100AA74E}" destId="{E28723A3-5490-4B3E-9815-29D2ABFEBBBB}" srcOrd="0" destOrd="0" presId="urn:microsoft.com/office/officeart/2005/8/layout/vProcess5"/>
    <dgm:cxn modelId="{CE6CA9B1-21CB-4466-BD1A-549D41D0B72B}" type="presOf" srcId="{C2CE3D37-1C06-43E5-9895-8BAB59FBBF3A}" destId="{FB40C164-5A9C-45F3-8B60-E48C09BFF81D}" srcOrd="0" destOrd="0" presId="urn:microsoft.com/office/officeart/2005/8/layout/vProcess5"/>
    <dgm:cxn modelId="{B4EA3374-45F2-4980-9D98-9BA1D9855DC4}" srcId="{F9303CF4-FC04-44AE-8CC3-E577022E09F9}" destId="{C11E4B29-B23F-4F2C-A2B3-4230E50D73B3}" srcOrd="1" destOrd="0" parTransId="{A351B6B8-72AA-431E-BCAA-FBBA0D56E34F}" sibTransId="{29B12646-DBA2-4F3F-817C-113940899B9E}"/>
    <dgm:cxn modelId="{7DEEC4AC-D86D-4ABA-811E-5B3F08C5EA32}" srcId="{F9303CF4-FC04-44AE-8CC3-E577022E09F9}" destId="{72A3087B-6D28-4962-85E1-366CC7C5F3F2}" srcOrd="3" destOrd="0" parTransId="{C3AAADA7-C475-4273-8E94-3CF7BE80E41E}" sibTransId="{52F9594E-750C-4933-A8AB-8B84BC206E36}"/>
    <dgm:cxn modelId="{69D491E2-AC6A-4568-82E3-E0FFF9F38F46}" type="presOf" srcId="{C11E4B29-B23F-4F2C-A2B3-4230E50D73B3}" destId="{B58B723B-294A-4C04-8583-9F22F4D08CFC}" srcOrd="1" destOrd="0" presId="urn:microsoft.com/office/officeart/2005/8/layout/vProcess5"/>
    <dgm:cxn modelId="{4456EE5C-AFDB-4EC5-BD0E-0A5ACAFC3A25}" type="presOf" srcId="{29B12646-DBA2-4F3F-817C-113940899B9E}" destId="{8169FC97-9716-41B0-BFC2-703740A00C98}" srcOrd="0" destOrd="0" presId="urn:microsoft.com/office/officeart/2005/8/layout/vProcess5"/>
    <dgm:cxn modelId="{DD1776A9-D524-4C04-BB96-1895E2F14671}" type="presOf" srcId="{72A3087B-6D28-4962-85E1-366CC7C5F3F2}" destId="{17CCC78F-653B-4294-9CCF-7C4947BBF9F0}" srcOrd="0" destOrd="0" presId="urn:microsoft.com/office/officeart/2005/8/layout/vProcess5"/>
    <dgm:cxn modelId="{3E805995-4C16-4BC1-9881-9E6E6720DDAB}" srcId="{F9303CF4-FC04-44AE-8CC3-E577022E09F9}" destId="{A7366D82-4BC4-4E59-B645-D23C100AA74E}" srcOrd="0" destOrd="0" parTransId="{DFA84497-9EBC-434F-9646-39943B8CD207}" sibTransId="{C2CE3D37-1C06-43E5-9895-8BAB59FBBF3A}"/>
    <dgm:cxn modelId="{CC71CF01-951F-468B-B17B-42E86718FB7F}" type="presOf" srcId="{C11E4B29-B23F-4F2C-A2B3-4230E50D73B3}" destId="{1BD7CE3E-B5D5-44BC-B8AD-627108F120C0}" srcOrd="0" destOrd="0" presId="urn:microsoft.com/office/officeart/2005/8/layout/vProcess5"/>
    <dgm:cxn modelId="{65D366F8-3E97-4839-9B82-8CF662A0C260}" type="presOf" srcId="{72A3087B-6D28-4962-85E1-366CC7C5F3F2}" destId="{5AAD752A-1F4D-4176-B926-007145B4E077}" srcOrd="1" destOrd="0" presId="urn:microsoft.com/office/officeart/2005/8/layout/vProcess5"/>
    <dgm:cxn modelId="{72002FF8-B326-4CF7-A251-1005E9A0681F}" type="presOf" srcId="{F9303CF4-FC04-44AE-8CC3-E577022E09F9}" destId="{8AEF8B3F-169E-4BE6-AF18-F5959E55B95B}" srcOrd="0" destOrd="0" presId="urn:microsoft.com/office/officeart/2005/8/layout/vProcess5"/>
    <dgm:cxn modelId="{AB7A06E5-7297-4224-96D6-56EBC60B10AF}" type="presOf" srcId="{EEE340A5-45DC-4919-AC19-BC96A36CCC50}" destId="{7EF5FB03-E282-47DB-AD07-3D8C5F47047F}" srcOrd="0" destOrd="0" presId="urn:microsoft.com/office/officeart/2005/8/layout/vProcess5"/>
    <dgm:cxn modelId="{C3185734-0051-4529-8648-76A825EE40E9}" srcId="{F9303CF4-FC04-44AE-8CC3-E577022E09F9}" destId="{EEE340A5-45DC-4919-AC19-BC96A36CCC50}" srcOrd="2" destOrd="0" parTransId="{A1243230-9865-4296-ABA1-105FE9338EC1}" sibTransId="{A5EC625A-952B-451B-88D9-4865FF952C47}"/>
    <dgm:cxn modelId="{554D831A-B895-46CE-BD0C-CABDA65118C5}" type="presOf" srcId="{A5EC625A-952B-451B-88D9-4865FF952C47}" destId="{F01391C0-B76B-4F06-8D90-85D8CE532784}" srcOrd="0" destOrd="0" presId="urn:microsoft.com/office/officeart/2005/8/layout/vProcess5"/>
    <dgm:cxn modelId="{6BB21DEC-6C88-4D52-962E-CCE238530802}" type="presOf" srcId="{EEE340A5-45DC-4919-AC19-BC96A36CCC50}" destId="{7D7E3815-E7CB-493D-9819-A72D05BE047B}" srcOrd="1" destOrd="0" presId="urn:microsoft.com/office/officeart/2005/8/layout/vProcess5"/>
    <dgm:cxn modelId="{B0713042-ACBD-4A15-AAD1-02EEDBFC3738}" type="presOf" srcId="{A7366D82-4BC4-4E59-B645-D23C100AA74E}" destId="{07AE797B-76CC-4D88-A37A-ADC330818022}" srcOrd="1" destOrd="0" presId="urn:microsoft.com/office/officeart/2005/8/layout/vProcess5"/>
    <dgm:cxn modelId="{AD1DD342-FD42-49C1-868D-5D7247357027}" type="presParOf" srcId="{8AEF8B3F-169E-4BE6-AF18-F5959E55B95B}" destId="{36324199-6C3D-4392-A8A6-BEC97926492B}" srcOrd="0" destOrd="0" presId="urn:microsoft.com/office/officeart/2005/8/layout/vProcess5"/>
    <dgm:cxn modelId="{48C521BA-288F-480B-B6D1-7A538A4352B6}" type="presParOf" srcId="{8AEF8B3F-169E-4BE6-AF18-F5959E55B95B}" destId="{E28723A3-5490-4B3E-9815-29D2ABFEBBBB}" srcOrd="1" destOrd="0" presId="urn:microsoft.com/office/officeart/2005/8/layout/vProcess5"/>
    <dgm:cxn modelId="{7AE5A43E-98B3-455E-B14F-6AE689400172}" type="presParOf" srcId="{8AEF8B3F-169E-4BE6-AF18-F5959E55B95B}" destId="{1BD7CE3E-B5D5-44BC-B8AD-627108F120C0}" srcOrd="2" destOrd="0" presId="urn:microsoft.com/office/officeart/2005/8/layout/vProcess5"/>
    <dgm:cxn modelId="{69A1E6EF-59F8-43F1-AC02-2E3B8E8D7D78}" type="presParOf" srcId="{8AEF8B3F-169E-4BE6-AF18-F5959E55B95B}" destId="{7EF5FB03-E282-47DB-AD07-3D8C5F47047F}" srcOrd="3" destOrd="0" presId="urn:microsoft.com/office/officeart/2005/8/layout/vProcess5"/>
    <dgm:cxn modelId="{49821340-76C9-43CF-A019-4331F030E7D5}" type="presParOf" srcId="{8AEF8B3F-169E-4BE6-AF18-F5959E55B95B}" destId="{17CCC78F-653B-4294-9CCF-7C4947BBF9F0}" srcOrd="4" destOrd="0" presId="urn:microsoft.com/office/officeart/2005/8/layout/vProcess5"/>
    <dgm:cxn modelId="{EEAC59E1-1286-4D04-8DA1-4BB508AD33FD}" type="presParOf" srcId="{8AEF8B3F-169E-4BE6-AF18-F5959E55B95B}" destId="{FB40C164-5A9C-45F3-8B60-E48C09BFF81D}" srcOrd="5" destOrd="0" presId="urn:microsoft.com/office/officeart/2005/8/layout/vProcess5"/>
    <dgm:cxn modelId="{0A0ABB60-C64B-45A1-9C00-2ECF0E96617B}" type="presParOf" srcId="{8AEF8B3F-169E-4BE6-AF18-F5959E55B95B}" destId="{8169FC97-9716-41B0-BFC2-703740A00C98}" srcOrd="6" destOrd="0" presId="urn:microsoft.com/office/officeart/2005/8/layout/vProcess5"/>
    <dgm:cxn modelId="{06265F3D-CFE3-441E-A0A6-424623CF8688}" type="presParOf" srcId="{8AEF8B3F-169E-4BE6-AF18-F5959E55B95B}" destId="{F01391C0-B76B-4F06-8D90-85D8CE532784}" srcOrd="7" destOrd="0" presId="urn:microsoft.com/office/officeart/2005/8/layout/vProcess5"/>
    <dgm:cxn modelId="{886937DC-4D27-47E0-85A3-47D10229C9AE}" type="presParOf" srcId="{8AEF8B3F-169E-4BE6-AF18-F5959E55B95B}" destId="{07AE797B-76CC-4D88-A37A-ADC330818022}" srcOrd="8" destOrd="0" presId="urn:microsoft.com/office/officeart/2005/8/layout/vProcess5"/>
    <dgm:cxn modelId="{BBE7A6C0-4212-4986-B64C-8C977CE1FF10}" type="presParOf" srcId="{8AEF8B3F-169E-4BE6-AF18-F5959E55B95B}" destId="{B58B723B-294A-4C04-8583-9F22F4D08CFC}" srcOrd="9" destOrd="0" presId="urn:microsoft.com/office/officeart/2005/8/layout/vProcess5"/>
    <dgm:cxn modelId="{79055D4E-41AF-49CB-AE57-208F100C267A}" type="presParOf" srcId="{8AEF8B3F-169E-4BE6-AF18-F5959E55B95B}" destId="{7D7E3815-E7CB-493D-9819-A72D05BE047B}" srcOrd="10" destOrd="0" presId="urn:microsoft.com/office/officeart/2005/8/layout/vProcess5"/>
    <dgm:cxn modelId="{D987F686-E9EA-4A0F-9210-BE461C1096C6}" type="presParOf" srcId="{8AEF8B3F-169E-4BE6-AF18-F5959E55B95B}" destId="{5AAD752A-1F4D-4176-B926-007145B4E077}"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20A9538-5CEC-4650-AFC6-E85529DF0D3C}"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s-CL"/>
        </a:p>
      </dgm:t>
    </dgm:pt>
    <dgm:pt modelId="{B20D6479-BEFD-49DF-AE3C-B7C18B17D2D9}">
      <dgm:prSet custT="1"/>
      <dgm:spPr/>
      <dgm:t>
        <a:bodyPr/>
        <a:lstStyle/>
        <a:p>
          <a:r>
            <a:rPr lang="es-CL" sz="1000" dirty="0" smtClean="0">
              <a:latin typeface="Calibri" panose="020F0502020204030204" pitchFamily="34" charset="0"/>
            </a:rPr>
            <a:t>1. Director de Proyecto ingresa declaración en S+C</a:t>
          </a:r>
          <a:endParaRPr lang="es-CL" sz="1000" dirty="0">
            <a:latin typeface="Calibri" panose="020F0502020204030204" pitchFamily="34" charset="0"/>
          </a:endParaRPr>
        </a:p>
      </dgm:t>
    </dgm:pt>
    <dgm:pt modelId="{36695B91-8B97-4A86-8CD7-0F4D7A0C0122}" type="parTrans" cxnId="{FBDED875-C1FC-47DF-835B-F071EA57B75A}">
      <dgm:prSet/>
      <dgm:spPr/>
      <dgm:t>
        <a:bodyPr/>
        <a:lstStyle/>
        <a:p>
          <a:endParaRPr lang="es-CL" sz="1000">
            <a:latin typeface="Calibri" panose="020F0502020204030204" pitchFamily="34" charset="0"/>
          </a:endParaRPr>
        </a:p>
      </dgm:t>
    </dgm:pt>
    <dgm:pt modelId="{488DFAC7-9EF9-441A-A633-43B4CFE4F065}" type="sibTrans" cxnId="{FBDED875-C1FC-47DF-835B-F071EA57B75A}">
      <dgm:prSet/>
      <dgm:spPr/>
      <dgm:t>
        <a:bodyPr/>
        <a:lstStyle/>
        <a:p>
          <a:endParaRPr lang="es-CL" sz="1000">
            <a:latin typeface="Calibri" panose="020F0502020204030204" pitchFamily="34" charset="0"/>
          </a:endParaRPr>
        </a:p>
      </dgm:t>
    </dgm:pt>
    <dgm:pt modelId="{AD17AD15-54EA-455B-839E-195CB57846FF}">
      <dgm:prSet custT="1"/>
      <dgm:spPr/>
      <dgm:t>
        <a:bodyPr/>
        <a:lstStyle/>
        <a:p>
          <a:r>
            <a:rPr lang="es-CL" sz="1000" dirty="0" smtClean="0">
              <a:latin typeface="Calibri" panose="020F0502020204030204" pitchFamily="34" charset="0"/>
            </a:rPr>
            <a:t>2. Se envía dentro de los 10 días siguientes al </a:t>
          </a:r>
          <a:r>
            <a:rPr lang="es-CL" sz="1000" dirty="0" smtClean="0">
              <a:latin typeface="Calibri" panose="020F0502020204030204" pitchFamily="34" charset="0"/>
            </a:rPr>
            <a:t>período </a:t>
          </a:r>
          <a:r>
            <a:rPr lang="es-CL" sz="1000" dirty="0" smtClean="0">
              <a:latin typeface="Calibri" panose="020F0502020204030204" pitchFamily="34" charset="0"/>
            </a:rPr>
            <a:t>a informar</a:t>
          </a:r>
          <a:endParaRPr lang="es-CL" sz="1000" dirty="0">
            <a:latin typeface="Calibri" panose="020F0502020204030204" pitchFamily="34" charset="0"/>
          </a:endParaRPr>
        </a:p>
      </dgm:t>
    </dgm:pt>
    <dgm:pt modelId="{32866BF4-7E7B-4CFD-AFE3-BEBB5372C4A8}" type="parTrans" cxnId="{11BBD6EF-380F-48F6-A9D9-04EFDEDB6E3F}">
      <dgm:prSet/>
      <dgm:spPr/>
      <dgm:t>
        <a:bodyPr/>
        <a:lstStyle/>
        <a:p>
          <a:endParaRPr lang="es-CL" sz="1000">
            <a:latin typeface="Calibri" panose="020F0502020204030204" pitchFamily="34" charset="0"/>
          </a:endParaRPr>
        </a:p>
      </dgm:t>
    </dgm:pt>
    <dgm:pt modelId="{DEE01028-FFC2-427E-ABA4-93EB922A53E9}" type="sibTrans" cxnId="{11BBD6EF-380F-48F6-A9D9-04EFDEDB6E3F}">
      <dgm:prSet/>
      <dgm:spPr/>
      <dgm:t>
        <a:bodyPr/>
        <a:lstStyle/>
        <a:p>
          <a:endParaRPr lang="es-CL" sz="1000">
            <a:latin typeface="Calibri" panose="020F0502020204030204" pitchFamily="34" charset="0"/>
          </a:endParaRPr>
        </a:p>
      </dgm:t>
    </dgm:pt>
    <dgm:pt modelId="{EE9753E4-8284-4223-AAB9-810C5B34E9C9}">
      <dgm:prSet custT="1"/>
      <dgm:spPr/>
      <dgm:t>
        <a:bodyPr/>
        <a:lstStyle/>
        <a:p>
          <a:r>
            <a:rPr lang="es-CL" sz="1000" dirty="0" smtClean="0">
              <a:latin typeface="Calibri" panose="020F0502020204030204" pitchFamily="34" charset="0"/>
            </a:rPr>
            <a:t>3. Analista FONDEF revisa y hace observaciones en S+C</a:t>
          </a:r>
        </a:p>
      </dgm:t>
    </dgm:pt>
    <dgm:pt modelId="{6AC56E56-D40C-44C9-8393-89C6CB571525}" type="parTrans" cxnId="{641DECB4-4697-4821-9CA1-72100FCB1F58}">
      <dgm:prSet/>
      <dgm:spPr/>
      <dgm:t>
        <a:bodyPr/>
        <a:lstStyle/>
        <a:p>
          <a:endParaRPr lang="es-CL" sz="1000">
            <a:latin typeface="Calibri" panose="020F0502020204030204" pitchFamily="34" charset="0"/>
          </a:endParaRPr>
        </a:p>
      </dgm:t>
    </dgm:pt>
    <dgm:pt modelId="{C02B0A8C-7CA5-4ED5-9925-571FDECA3A33}" type="sibTrans" cxnId="{641DECB4-4697-4821-9CA1-72100FCB1F58}">
      <dgm:prSet/>
      <dgm:spPr/>
      <dgm:t>
        <a:bodyPr/>
        <a:lstStyle/>
        <a:p>
          <a:endParaRPr lang="es-CL" sz="1000">
            <a:latin typeface="Calibri" panose="020F0502020204030204" pitchFamily="34" charset="0"/>
          </a:endParaRPr>
        </a:p>
      </dgm:t>
    </dgm:pt>
    <dgm:pt modelId="{3A33B43F-3B5C-479C-99A4-B201321AC3A2}">
      <dgm:prSet custT="1"/>
      <dgm:spPr/>
      <dgm:t>
        <a:bodyPr/>
        <a:lstStyle/>
        <a:p>
          <a:r>
            <a:rPr lang="es-CL" sz="1000" dirty="0" smtClean="0">
              <a:latin typeface="Calibri" panose="020F0502020204030204" pitchFamily="34" charset="0"/>
            </a:rPr>
            <a:t>4. El proyecto tiene 5 días de plazo para responder y enviar rectificación en S+C</a:t>
          </a:r>
          <a:endParaRPr lang="es-CL" sz="1000" dirty="0">
            <a:latin typeface="Calibri" panose="020F0502020204030204" pitchFamily="34" charset="0"/>
          </a:endParaRPr>
        </a:p>
      </dgm:t>
    </dgm:pt>
    <dgm:pt modelId="{65F40CA7-D332-498A-B99A-C20A8C74779F}" type="parTrans" cxnId="{E661F65D-2A5B-4DD6-97A3-2D272B9F21BF}">
      <dgm:prSet/>
      <dgm:spPr/>
      <dgm:t>
        <a:bodyPr/>
        <a:lstStyle/>
        <a:p>
          <a:endParaRPr lang="es-CL" sz="1000">
            <a:latin typeface="Calibri" panose="020F0502020204030204" pitchFamily="34" charset="0"/>
          </a:endParaRPr>
        </a:p>
      </dgm:t>
    </dgm:pt>
    <dgm:pt modelId="{3C5F5CF8-B430-47E4-8C81-C79FC68B7AE4}" type="sibTrans" cxnId="{E661F65D-2A5B-4DD6-97A3-2D272B9F21BF}">
      <dgm:prSet/>
      <dgm:spPr/>
      <dgm:t>
        <a:bodyPr/>
        <a:lstStyle/>
        <a:p>
          <a:endParaRPr lang="es-CL" sz="1000">
            <a:latin typeface="Calibri" panose="020F0502020204030204" pitchFamily="34" charset="0"/>
          </a:endParaRPr>
        </a:p>
      </dgm:t>
    </dgm:pt>
    <dgm:pt modelId="{7F29AF51-0A1A-4FA3-B7A1-2CFE2AA0F98D}">
      <dgm:prSet custT="1"/>
      <dgm:spPr/>
      <dgm:t>
        <a:bodyPr/>
        <a:lstStyle/>
        <a:p>
          <a:r>
            <a:rPr lang="es-CL" sz="1000" dirty="0" smtClean="0">
              <a:latin typeface="Calibri" panose="020F0502020204030204" pitchFamily="34" charset="0"/>
            </a:rPr>
            <a:t>5. Analista revisa respuesta y cierra declaración en S+C</a:t>
          </a:r>
          <a:endParaRPr lang="es-CL" sz="1000" dirty="0">
            <a:latin typeface="Calibri" panose="020F0502020204030204" pitchFamily="34" charset="0"/>
          </a:endParaRPr>
        </a:p>
      </dgm:t>
    </dgm:pt>
    <dgm:pt modelId="{C014DFD7-DE31-4133-8677-0E1BEFC9D097}" type="parTrans" cxnId="{6A0BCE7D-38F1-484F-B3AA-D2467F5208FC}">
      <dgm:prSet/>
      <dgm:spPr/>
      <dgm:t>
        <a:bodyPr/>
        <a:lstStyle/>
        <a:p>
          <a:endParaRPr lang="es-CL" sz="1000">
            <a:latin typeface="Calibri" panose="020F0502020204030204" pitchFamily="34" charset="0"/>
          </a:endParaRPr>
        </a:p>
      </dgm:t>
    </dgm:pt>
    <dgm:pt modelId="{32F283A1-357A-406C-907B-4E579E6D4AD5}" type="sibTrans" cxnId="{6A0BCE7D-38F1-484F-B3AA-D2467F5208FC}">
      <dgm:prSet/>
      <dgm:spPr/>
      <dgm:t>
        <a:bodyPr/>
        <a:lstStyle/>
        <a:p>
          <a:endParaRPr lang="es-CL" sz="1000">
            <a:latin typeface="Calibri" panose="020F0502020204030204" pitchFamily="34" charset="0"/>
          </a:endParaRPr>
        </a:p>
      </dgm:t>
    </dgm:pt>
    <dgm:pt modelId="{B2FD7922-BE0A-4306-84D6-C35ACE7C2A12}" type="pres">
      <dgm:prSet presAssocID="{220A9538-5CEC-4650-AFC6-E85529DF0D3C}" presName="cycle" presStyleCnt="0">
        <dgm:presLayoutVars>
          <dgm:dir/>
          <dgm:resizeHandles val="exact"/>
        </dgm:presLayoutVars>
      </dgm:prSet>
      <dgm:spPr/>
      <dgm:t>
        <a:bodyPr/>
        <a:lstStyle/>
        <a:p>
          <a:endParaRPr lang="es-CL"/>
        </a:p>
      </dgm:t>
    </dgm:pt>
    <dgm:pt modelId="{B2A5CC79-C2A2-4734-978E-10A03124A1FC}" type="pres">
      <dgm:prSet presAssocID="{B20D6479-BEFD-49DF-AE3C-B7C18B17D2D9}" presName="dummy" presStyleCnt="0"/>
      <dgm:spPr/>
    </dgm:pt>
    <dgm:pt modelId="{34DE1099-6035-4EDE-B032-01579DA36569}" type="pres">
      <dgm:prSet presAssocID="{B20D6479-BEFD-49DF-AE3C-B7C18B17D2D9}" presName="node" presStyleLbl="revTx" presStyleIdx="0" presStyleCnt="5">
        <dgm:presLayoutVars>
          <dgm:bulletEnabled val="1"/>
        </dgm:presLayoutVars>
      </dgm:prSet>
      <dgm:spPr/>
      <dgm:t>
        <a:bodyPr/>
        <a:lstStyle/>
        <a:p>
          <a:endParaRPr lang="es-CL"/>
        </a:p>
      </dgm:t>
    </dgm:pt>
    <dgm:pt modelId="{33547EBC-447C-443E-8231-9A840B846D03}" type="pres">
      <dgm:prSet presAssocID="{488DFAC7-9EF9-441A-A633-43B4CFE4F065}" presName="sibTrans" presStyleLbl="node1" presStyleIdx="0" presStyleCnt="5"/>
      <dgm:spPr/>
      <dgm:t>
        <a:bodyPr/>
        <a:lstStyle/>
        <a:p>
          <a:endParaRPr lang="es-CL"/>
        </a:p>
      </dgm:t>
    </dgm:pt>
    <dgm:pt modelId="{B87D0901-E134-43A4-A252-BEC4913FFFC5}" type="pres">
      <dgm:prSet presAssocID="{AD17AD15-54EA-455B-839E-195CB57846FF}" presName="dummy" presStyleCnt="0"/>
      <dgm:spPr/>
    </dgm:pt>
    <dgm:pt modelId="{0E36F03E-A179-48F0-A5BC-7E5CADDEA5C0}" type="pres">
      <dgm:prSet presAssocID="{AD17AD15-54EA-455B-839E-195CB57846FF}" presName="node" presStyleLbl="revTx" presStyleIdx="1" presStyleCnt="5">
        <dgm:presLayoutVars>
          <dgm:bulletEnabled val="1"/>
        </dgm:presLayoutVars>
      </dgm:prSet>
      <dgm:spPr/>
      <dgm:t>
        <a:bodyPr/>
        <a:lstStyle/>
        <a:p>
          <a:endParaRPr lang="es-CL"/>
        </a:p>
      </dgm:t>
    </dgm:pt>
    <dgm:pt modelId="{AEBFFBDF-362B-4080-AA54-823DD0B6F0ED}" type="pres">
      <dgm:prSet presAssocID="{DEE01028-FFC2-427E-ABA4-93EB922A53E9}" presName="sibTrans" presStyleLbl="node1" presStyleIdx="1" presStyleCnt="5"/>
      <dgm:spPr/>
      <dgm:t>
        <a:bodyPr/>
        <a:lstStyle/>
        <a:p>
          <a:endParaRPr lang="es-CL"/>
        </a:p>
      </dgm:t>
    </dgm:pt>
    <dgm:pt modelId="{6B6D4540-A2AA-4301-A6BF-DB55FD6A1EFB}" type="pres">
      <dgm:prSet presAssocID="{EE9753E4-8284-4223-AAB9-810C5B34E9C9}" presName="dummy" presStyleCnt="0"/>
      <dgm:spPr/>
    </dgm:pt>
    <dgm:pt modelId="{87E53467-E201-46CF-868A-35B1DB2E5D8F}" type="pres">
      <dgm:prSet presAssocID="{EE9753E4-8284-4223-AAB9-810C5B34E9C9}" presName="node" presStyleLbl="revTx" presStyleIdx="2" presStyleCnt="5">
        <dgm:presLayoutVars>
          <dgm:bulletEnabled val="1"/>
        </dgm:presLayoutVars>
      </dgm:prSet>
      <dgm:spPr/>
      <dgm:t>
        <a:bodyPr/>
        <a:lstStyle/>
        <a:p>
          <a:endParaRPr lang="es-CL"/>
        </a:p>
      </dgm:t>
    </dgm:pt>
    <dgm:pt modelId="{960A1916-4E09-4619-90E4-55257FF3D057}" type="pres">
      <dgm:prSet presAssocID="{C02B0A8C-7CA5-4ED5-9925-571FDECA3A33}" presName="sibTrans" presStyleLbl="node1" presStyleIdx="2" presStyleCnt="5" custLinFactNeighborX="-491"/>
      <dgm:spPr/>
      <dgm:t>
        <a:bodyPr/>
        <a:lstStyle/>
        <a:p>
          <a:endParaRPr lang="es-CL"/>
        </a:p>
      </dgm:t>
    </dgm:pt>
    <dgm:pt modelId="{A5453F97-D57A-4264-9C8F-90DD8C8467AE}" type="pres">
      <dgm:prSet presAssocID="{3A33B43F-3B5C-479C-99A4-B201321AC3A2}" presName="dummy" presStyleCnt="0"/>
      <dgm:spPr/>
    </dgm:pt>
    <dgm:pt modelId="{FD5A9E27-8D52-4292-A1CE-2FCAF420D309}" type="pres">
      <dgm:prSet presAssocID="{3A33B43F-3B5C-479C-99A4-B201321AC3A2}" presName="node" presStyleLbl="revTx" presStyleIdx="3" presStyleCnt="5" custScaleX="131744">
        <dgm:presLayoutVars>
          <dgm:bulletEnabled val="1"/>
        </dgm:presLayoutVars>
      </dgm:prSet>
      <dgm:spPr/>
      <dgm:t>
        <a:bodyPr/>
        <a:lstStyle/>
        <a:p>
          <a:endParaRPr lang="es-CL"/>
        </a:p>
      </dgm:t>
    </dgm:pt>
    <dgm:pt modelId="{03F4156A-51D6-40C8-943A-0F2DF6387FB3}" type="pres">
      <dgm:prSet presAssocID="{3C5F5CF8-B430-47E4-8C81-C79FC68B7AE4}" presName="sibTrans" presStyleLbl="node1" presStyleIdx="3" presStyleCnt="5"/>
      <dgm:spPr/>
      <dgm:t>
        <a:bodyPr/>
        <a:lstStyle/>
        <a:p>
          <a:endParaRPr lang="es-CL"/>
        </a:p>
      </dgm:t>
    </dgm:pt>
    <dgm:pt modelId="{B2FD8A1D-7169-4C19-9B6B-694F6375091E}" type="pres">
      <dgm:prSet presAssocID="{7F29AF51-0A1A-4FA3-B7A1-2CFE2AA0F98D}" presName="dummy" presStyleCnt="0"/>
      <dgm:spPr/>
    </dgm:pt>
    <dgm:pt modelId="{BC6E1FF5-EA09-4BF8-A4D4-0C8B3D7E2FB2}" type="pres">
      <dgm:prSet presAssocID="{7F29AF51-0A1A-4FA3-B7A1-2CFE2AA0F98D}" presName="node" presStyleLbl="revTx" presStyleIdx="4" presStyleCnt="5">
        <dgm:presLayoutVars>
          <dgm:bulletEnabled val="1"/>
        </dgm:presLayoutVars>
      </dgm:prSet>
      <dgm:spPr/>
      <dgm:t>
        <a:bodyPr/>
        <a:lstStyle/>
        <a:p>
          <a:endParaRPr lang="es-CL"/>
        </a:p>
      </dgm:t>
    </dgm:pt>
    <dgm:pt modelId="{A4B2EFB0-AEED-46EA-A53F-60897E95B36D}" type="pres">
      <dgm:prSet presAssocID="{32F283A1-357A-406C-907B-4E579E6D4AD5}" presName="sibTrans" presStyleLbl="node1" presStyleIdx="4" presStyleCnt="5"/>
      <dgm:spPr/>
      <dgm:t>
        <a:bodyPr/>
        <a:lstStyle/>
        <a:p>
          <a:endParaRPr lang="es-CL"/>
        </a:p>
      </dgm:t>
    </dgm:pt>
  </dgm:ptLst>
  <dgm:cxnLst>
    <dgm:cxn modelId="{1335F42C-F0C0-4632-B840-1BFE88112135}" type="presOf" srcId="{488DFAC7-9EF9-441A-A633-43B4CFE4F065}" destId="{33547EBC-447C-443E-8231-9A840B846D03}" srcOrd="0" destOrd="0" presId="urn:microsoft.com/office/officeart/2005/8/layout/cycle1"/>
    <dgm:cxn modelId="{16D64B50-61DB-4CC1-996E-603CE3383A54}" type="presOf" srcId="{C02B0A8C-7CA5-4ED5-9925-571FDECA3A33}" destId="{960A1916-4E09-4619-90E4-55257FF3D057}" srcOrd="0" destOrd="0" presId="urn:microsoft.com/office/officeart/2005/8/layout/cycle1"/>
    <dgm:cxn modelId="{560E967B-6D71-40B6-BC87-CA96B745B430}" type="presOf" srcId="{220A9538-5CEC-4650-AFC6-E85529DF0D3C}" destId="{B2FD7922-BE0A-4306-84D6-C35ACE7C2A12}" srcOrd="0" destOrd="0" presId="urn:microsoft.com/office/officeart/2005/8/layout/cycle1"/>
    <dgm:cxn modelId="{943498D7-3763-412B-BD03-259FEE592278}" type="presOf" srcId="{32F283A1-357A-406C-907B-4E579E6D4AD5}" destId="{A4B2EFB0-AEED-46EA-A53F-60897E95B36D}" srcOrd="0" destOrd="0" presId="urn:microsoft.com/office/officeart/2005/8/layout/cycle1"/>
    <dgm:cxn modelId="{33F1FE08-0053-44B4-9211-23C57D057D7B}" type="presOf" srcId="{DEE01028-FFC2-427E-ABA4-93EB922A53E9}" destId="{AEBFFBDF-362B-4080-AA54-823DD0B6F0ED}" srcOrd="0" destOrd="0" presId="urn:microsoft.com/office/officeart/2005/8/layout/cycle1"/>
    <dgm:cxn modelId="{641DECB4-4697-4821-9CA1-72100FCB1F58}" srcId="{220A9538-5CEC-4650-AFC6-E85529DF0D3C}" destId="{EE9753E4-8284-4223-AAB9-810C5B34E9C9}" srcOrd="2" destOrd="0" parTransId="{6AC56E56-D40C-44C9-8393-89C6CB571525}" sibTransId="{C02B0A8C-7CA5-4ED5-9925-571FDECA3A33}"/>
    <dgm:cxn modelId="{5B1EFC39-1886-4C3D-A128-C78ED62FAB14}" type="presOf" srcId="{7F29AF51-0A1A-4FA3-B7A1-2CFE2AA0F98D}" destId="{BC6E1FF5-EA09-4BF8-A4D4-0C8B3D7E2FB2}" srcOrd="0" destOrd="0" presId="urn:microsoft.com/office/officeart/2005/8/layout/cycle1"/>
    <dgm:cxn modelId="{D7C6F33B-9778-4D33-B9DA-D202D29D5467}" type="presOf" srcId="{3C5F5CF8-B430-47E4-8C81-C79FC68B7AE4}" destId="{03F4156A-51D6-40C8-943A-0F2DF6387FB3}" srcOrd="0" destOrd="0" presId="urn:microsoft.com/office/officeart/2005/8/layout/cycle1"/>
    <dgm:cxn modelId="{FBDED875-C1FC-47DF-835B-F071EA57B75A}" srcId="{220A9538-5CEC-4650-AFC6-E85529DF0D3C}" destId="{B20D6479-BEFD-49DF-AE3C-B7C18B17D2D9}" srcOrd="0" destOrd="0" parTransId="{36695B91-8B97-4A86-8CD7-0F4D7A0C0122}" sibTransId="{488DFAC7-9EF9-441A-A633-43B4CFE4F065}"/>
    <dgm:cxn modelId="{6A0BCE7D-38F1-484F-B3AA-D2467F5208FC}" srcId="{220A9538-5CEC-4650-AFC6-E85529DF0D3C}" destId="{7F29AF51-0A1A-4FA3-B7A1-2CFE2AA0F98D}" srcOrd="4" destOrd="0" parTransId="{C014DFD7-DE31-4133-8677-0E1BEFC9D097}" sibTransId="{32F283A1-357A-406C-907B-4E579E6D4AD5}"/>
    <dgm:cxn modelId="{EFD1CF3A-5129-47D7-A4E0-8DF1C835D55B}" type="presOf" srcId="{3A33B43F-3B5C-479C-99A4-B201321AC3A2}" destId="{FD5A9E27-8D52-4292-A1CE-2FCAF420D309}" srcOrd="0" destOrd="0" presId="urn:microsoft.com/office/officeart/2005/8/layout/cycle1"/>
    <dgm:cxn modelId="{AAB405A6-8E88-421A-85D0-D4639D2D109E}" type="presOf" srcId="{AD17AD15-54EA-455B-839E-195CB57846FF}" destId="{0E36F03E-A179-48F0-A5BC-7E5CADDEA5C0}" srcOrd="0" destOrd="0" presId="urn:microsoft.com/office/officeart/2005/8/layout/cycle1"/>
    <dgm:cxn modelId="{90E5BC2B-530C-415A-B3FD-EA5590EA5E0D}" type="presOf" srcId="{B20D6479-BEFD-49DF-AE3C-B7C18B17D2D9}" destId="{34DE1099-6035-4EDE-B032-01579DA36569}" srcOrd="0" destOrd="0" presId="urn:microsoft.com/office/officeart/2005/8/layout/cycle1"/>
    <dgm:cxn modelId="{11BBD6EF-380F-48F6-A9D9-04EFDEDB6E3F}" srcId="{220A9538-5CEC-4650-AFC6-E85529DF0D3C}" destId="{AD17AD15-54EA-455B-839E-195CB57846FF}" srcOrd="1" destOrd="0" parTransId="{32866BF4-7E7B-4CFD-AFE3-BEBB5372C4A8}" sibTransId="{DEE01028-FFC2-427E-ABA4-93EB922A53E9}"/>
    <dgm:cxn modelId="{750FC009-5B0F-418C-B1EE-10C329A0DD22}" type="presOf" srcId="{EE9753E4-8284-4223-AAB9-810C5B34E9C9}" destId="{87E53467-E201-46CF-868A-35B1DB2E5D8F}" srcOrd="0" destOrd="0" presId="urn:microsoft.com/office/officeart/2005/8/layout/cycle1"/>
    <dgm:cxn modelId="{E661F65D-2A5B-4DD6-97A3-2D272B9F21BF}" srcId="{220A9538-5CEC-4650-AFC6-E85529DF0D3C}" destId="{3A33B43F-3B5C-479C-99A4-B201321AC3A2}" srcOrd="3" destOrd="0" parTransId="{65F40CA7-D332-498A-B99A-C20A8C74779F}" sibTransId="{3C5F5CF8-B430-47E4-8C81-C79FC68B7AE4}"/>
    <dgm:cxn modelId="{D7D016B8-A921-432B-A831-4E19590543F1}" type="presParOf" srcId="{B2FD7922-BE0A-4306-84D6-C35ACE7C2A12}" destId="{B2A5CC79-C2A2-4734-978E-10A03124A1FC}" srcOrd="0" destOrd="0" presId="urn:microsoft.com/office/officeart/2005/8/layout/cycle1"/>
    <dgm:cxn modelId="{B059AE7B-67D1-4AB1-A22E-DADF8DC288DD}" type="presParOf" srcId="{B2FD7922-BE0A-4306-84D6-C35ACE7C2A12}" destId="{34DE1099-6035-4EDE-B032-01579DA36569}" srcOrd="1" destOrd="0" presId="urn:microsoft.com/office/officeart/2005/8/layout/cycle1"/>
    <dgm:cxn modelId="{3B368082-2F85-4B92-85E4-C651CD5E0AC0}" type="presParOf" srcId="{B2FD7922-BE0A-4306-84D6-C35ACE7C2A12}" destId="{33547EBC-447C-443E-8231-9A840B846D03}" srcOrd="2" destOrd="0" presId="urn:microsoft.com/office/officeart/2005/8/layout/cycle1"/>
    <dgm:cxn modelId="{317755A0-6F43-4400-B7E3-1BC8B28199A8}" type="presParOf" srcId="{B2FD7922-BE0A-4306-84D6-C35ACE7C2A12}" destId="{B87D0901-E134-43A4-A252-BEC4913FFFC5}" srcOrd="3" destOrd="0" presId="urn:microsoft.com/office/officeart/2005/8/layout/cycle1"/>
    <dgm:cxn modelId="{CC3C142D-1B33-414D-9743-6167938353FB}" type="presParOf" srcId="{B2FD7922-BE0A-4306-84D6-C35ACE7C2A12}" destId="{0E36F03E-A179-48F0-A5BC-7E5CADDEA5C0}" srcOrd="4" destOrd="0" presId="urn:microsoft.com/office/officeart/2005/8/layout/cycle1"/>
    <dgm:cxn modelId="{DBB5071D-CDA2-4F83-8E97-9EF304A0C4AA}" type="presParOf" srcId="{B2FD7922-BE0A-4306-84D6-C35ACE7C2A12}" destId="{AEBFFBDF-362B-4080-AA54-823DD0B6F0ED}" srcOrd="5" destOrd="0" presId="urn:microsoft.com/office/officeart/2005/8/layout/cycle1"/>
    <dgm:cxn modelId="{7FDFD0AB-6CB6-40B4-B7BD-3FA07C4E4683}" type="presParOf" srcId="{B2FD7922-BE0A-4306-84D6-C35ACE7C2A12}" destId="{6B6D4540-A2AA-4301-A6BF-DB55FD6A1EFB}" srcOrd="6" destOrd="0" presId="urn:microsoft.com/office/officeart/2005/8/layout/cycle1"/>
    <dgm:cxn modelId="{0C29AE3C-A081-45AD-8F0B-CF77E9CD5870}" type="presParOf" srcId="{B2FD7922-BE0A-4306-84D6-C35ACE7C2A12}" destId="{87E53467-E201-46CF-868A-35B1DB2E5D8F}" srcOrd="7" destOrd="0" presId="urn:microsoft.com/office/officeart/2005/8/layout/cycle1"/>
    <dgm:cxn modelId="{CCA96EB6-6035-45C2-BD2B-8FF0D052D5F3}" type="presParOf" srcId="{B2FD7922-BE0A-4306-84D6-C35ACE7C2A12}" destId="{960A1916-4E09-4619-90E4-55257FF3D057}" srcOrd="8" destOrd="0" presId="urn:microsoft.com/office/officeart/2005/8/layout/cycle1"/>
    <dgm:cxn modelId="{F37B7520-AB64-48DD-B8C8-CA53BCC14A28}" type="presParOf" srcId="{B2FD7922-BE0A-4306-84D6-C35ACE7C2A12}" destId="{A5453F97-D57A-4264-9C8F-90DD8C8467AE}" srcOrd="9" destOrd="0" presId="urn:microsoft.com/office/officeart/2005/8/layout/cycle1"/>
    <dgm:cxn modelId="{51D33F44-8187-412D-9A6C-385171F19667}" type="presParOf" srcId="{B2FD7922-BE0A-4306-84D6-C35ACE7C2A12}" destId="{FD5A9E27-8D52-4292-A1CE-2FCAF420D309}" srcOrd="10" destOrd="0" presId="urn:microsoft.com/office/officeart/2005/8/layout/cycle1"/>
    <dgm:cxn modelId="{D9C70F34-827D-42E4-9657-741219844292}" type="presParOf" srcId="{B2FD7922-BE0A-4306-84D6-C35ACE7C2A12}" destId="{03F4156A-51D6-40C8-943A-0F2DF6387FB3}" srcOrd="11" destOrd="0" presId="urn:microsoft.com/office/officeart/2005/8/layout/cycle1"/>
    <dgm:cxn modelId="{25C068BB-C344-4C49-9FCC-3222C8BC6F3D}" type="presParOf" srcId="{B2FD7922-BE0A-4306-84D6-C35ACE7C2A12}" destId="{B2FD8A1D-7169-4C19-9B6B-694F6375091E}" srcOrd="12" destOrd="0" presId="urn:microsoft.com/office/officeart/2005/8/layout/cycle1"/>
    <dgm:cxn modelId="{D831A2D9-2602-4B6E-BA6B-11DE45CFD874}" type="presParOf" srcId="{B2FD7922-BE0A-4306-84D6-C35ACE7C2A12}" destId="{BC6E1FF5-EA09-4BF8-A4D4-0C8B3D7E2FB2}" srcOrd="13" destOrd="0" presId="urn:microsoft.com/office/officeart/2005/8/layout/cycle1"/>
    <dgm:cxn modelId="{0B533A6D-EBDC-4949-9FBF-384221B9DD89}" type="presParOf" srcId="{B2FD7922-BE0A-4306-84D6-C35ACE7C2A12}" destId="{A4B2EFB0-AEED-46EA-A53F-60897E95B36D}"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20A9538-5CEC-4650-AFC6-E85529DF0D3C}"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s-CL"/>
        </a:p>
      </dgm:t>
    </dgm:pt>
    <dgm:pt modelId="{BF0CF35C-A5EB-4387-A750-5D024345AF53}">
      <dgm:prSet phldrT="[Texto]" custT="1"/>
      <dgm:spPr/>
      <dgm:t>
        <a:bodyPr/>
        <a:lstStyle/>
        <a:p>
          <a:r>
            <a:rPr lang="es-CL" sz="1000" b="0" dirty="0" smtClean="0">
              <a:latin typeface="Calibri" panose="020F0502020204030204" pitchFamily="34" charset="0"/>
            </a:rPr>
            <a:t>2. FONDEF valida la rendición y lo envía al SCR </a:t>
          </a:r>
          <a:endParaRPr lang="es-CL" sz="1000" b="0" dirty="0">
            <a:latin typeface="Calibri" panose="020F0502020204030204" pitchFamily="34" charset="0"/>
          </a:endParaRPr>
        </a:p>
      </dgm:t>
    </dgm:pt>
    <dgm:pt modelId="{588B0EAC-3442-4373-B64A-DE3BAFF155C9}" type="parTrans" cxnId="{67D7AE66-5FCF-4D0F-8B98-72B4C3906CF0}">
      <dgm:prSet/>
      <dgm:spPr/>
      <dgm:t>
        <a:bodyPr/>
        <a:lstStyle/>
        <a:p>
          <a:endParaRPr lang="es-CL" sz="1000" b="0">
            <a:latin typeface="Calibri" panose="020F0502020204030204" pitchFamily="34" charset="0"/>
          </a:endParaRPr>
        </a:p>
      </dgm:t>
    </dgm:pt>
    <dgm:pt modelId="{21BF3AF9-05FE-41DB-B6DF-D0B3B21DB8EE}" type="sibTrans" cxnId="{67D7AE66-5FCF-4D0F-8B98-72B4C3906CF0}">
      <dgm:prSet/>
      <dgm:spPr/>
      <dgm:t>
        <a:bodyPr/>
        <a:lstStyle/>
        <a:p>
          <a:endParaRPr lang="es-CL" sz="1000" b="0">
            <a:latin typeface="Calibri" panose="020F0502020204030204" pitchFamily="34" charset="0"/>
          </a:endParaRPr>
        </a:p>
      </dgm:t>
    </dgm:pt>
    <dgm:pt modelId="{1703560B-9368-43A3-A96A-9221DE4FC6D7}">
      <dgm:prSet phldrT="[Texto]" custT="1"/>
      <dgm:spPr/>
      <dgm:t>
        <a:bodyPr/>
        <a:lstStyle/>
        <a:p>
          <a:r>
            <a:rPr lang="es-CL" sz="1000" b="0" dirty="0" smtClean="0">
              <a:latin typeface="Calibri" panose="020F0502020204030204" pitchFamily="34" charset="0"/>
            </a:rPr>
            <a:t>3. La rendición es revisada y se emite un Informe Preliminar</a:t>
          </a:r>
          <a:endParaRPr lang="es-CL" sz="1000" b="0" dirty="0">
            <a:latin typeface="Calibri" panose="020F0502020204030204" pitchFamily="34" charset="0"/>
          </a:endParaRPr>
        </a:p>
      </dgm:t>
    </dgm:pt>
    <dgm:pt modelId="{FCFD43CE-BC59-413C-9796-1FEEFA7C6640}" type="parTrans" cxnId="{9FDFAEA0-D47B-4E88-8646-F0B965225DCB}">
      <dgm:prSet/>
      <dgm:spPr/>
      <dgm:t>
        <a:bodyPr/>
        <a:lstStyle/>
        <a:p>
          <a:endParaRPr lang="es-CL" sz="1000" b="0">
            <a:latin typeface="Calibri" panose="020F0502020204030204" pitchFamily="34" charset="0"/>
          </a:endParaRPr>
        </a:p>
      </dgm:t>
    </dgm:pt>
    <dgm:pt modelId="{8E3E73A3-590C-437C-8850-93D9BD48700A}" type="sibTrans" cxnId="{9FDFAEA0-D47B-4E88-8646-F0B965225DCB}">
      <dgm:prSet/>
      <dgm:spPr/>
      <dgm:t>
        <a:bodyPr/>
        <a:lstStyle/>
        <a:p>
          <a:endParaRPr lang="es-CL" sz="1000" b="0">
            <a:latin typeface="Calibri" panose="020F0502020204030204" pitchFamily="34" charset="0"/>
          </a:endParaRPr>
        </a:p>
      </dgm:t>
    </dgm:pt>
    <dgm:pt modelId="{3B2C762D-C49B-4753-96D3-52A7F24C6D18}">
      <dgm:prSet phldrT="[Texto]" custT="1"/>
      <dgm:spPr/>
      <dgm:t>
        <a:bodyPr/>
        <a:lstStyle/>
        <a:p>
          <a:r>
            <a:rPr lang="es-CL" sz="1000" b="0" dirty="0" smtClean="0">
              <a:latin typeface="Calibri" panose="020F0502020204030204" pitchFamily="34" charset="0"/>
            </a:rPr>
            <a:t>4. Responde observaciones al SCR</a:t>
          </a:r>
          <a:endParaRPr lang="es-CL" sz="1000" b="0" dirty="0">
            <a:latin typeface="Calibri" panose="020F0502020204030204" pitchFamily="34" charset="0"/>
          </a:endParaRPr>
        </a:p>
      </dgm:t>
    </dgm:pt>
    <dgm:pt modelId="{F0199B7C-4993-4492-B324-8BD75F266DBF}" type="parTrans" cxnId="{DA1E7091-4A8A-48C4-9EEF-868B2E68B588}">
      <dgm:prSet/>
      <dgm:spPr/>
      <dgm:t>
        <a:bodyPr/>
        <a:lstStyle/>
        <a:p>
          <a:endParaRPr lang="es-CL" sz="1000" b="0">
            <a:latin typeface="Calibri" panose="020F0502020204030204" pitchFamily="34" charset="0"/>
          </a:endParaRPr>
        </a:p>
      </dgm:t>
    </dgm:pt>
    <dgm:pt modelId="{01B9E7B9-6918-40F0-A9B5-8AC1A320F913}" type="sibTrans" cxnId="{DA1E7091-4A8A-48C4-9EEF-868B2E68B588}">
      <dgm:prSet/>
      <dgm:spPr/>
      <dgm:t>
        <a:bodyPr/>
        <a:lstStyle/>
        <a:p>
          <a:endParaRPr lang="es-CL" sz="1000" b="0">
            <a:latin typeface="Calibri" panose="020F0502020204030204" pitchFamily="34" charset="0"/>
          </a:endParaRPr>
        </a:p>
      </dgm:t>
    </dgm:pt>
    <dgm:pt modelId="{87962342-EB15-4C64-94D3-931472D17877}">
      <dgm:prSet phldrT="[Texto]" custT="1"/>
      <dgm:spPr/>
      <dgm:t>
        <a:bodyPr/>
        <a:lstStyle/>
        <a:p>
          <a:r>
            <a:rPr lang="es-CL" sz="1000" b="0" dirty="0" smtClean="0">
              <a:latin typeface="Calibri" panose="020F0502020204030204" pitchFamily="34" charset="0"/>
            </a:rPr>
            <a:t>5. Se emite Informe Final de Rendición de Cuentas</a:t>
          </a:r>
          <a:endParaRPr lang="es-CL" sz="1000" b="0" dirty="0">
            <a:latin typeface="Calibri" panose="020F0502020204030204" pitchFamily="34" charset="0"/>
          </a:endParaRPr>
        </a:p>
      </dgm:t>
    </dgm:pt>
    <dgm:pt modelId="{21C39799-2349-4DA9-A5F5-EE413E645BB1}" type="parTrans" cxnId="{95991795-14C0-424C-8963-6E06E780757D}">
      <dgm:prSet/>
      <dgm:spPr/>
      <dgm:t>
        <a:bodyPr/>
        <a:lstStyle/>
        <a:p>
          <a:endParaRPr lang="es-CL" sz="1000" b="0">
            <a:latin typeface="Calibri" panose="020F0502020204030204" pitchFamily="34" charset="0"/>
          </a:endParaRPr>
        </a:p>
      </dgm:t>
    </dgm:pt>
    <dgm:pt modelId="{67600606-C999-4A25-81F3-15E1E99F9BAF}" type="sibTrans" cxnId="{95991795-14C0-424C-8963-6E06E780757D}">
      <dgm:prSet/>
      <dgm:spPr/>
      <dgm:t>
        <a:bodyPr/>
        <a:lstStyle/>
        <a:p>
          <a:endParaRPr lang="es-CL" sz="1000" b="0">
            <a:latin typeface="Calibri" panose="020F0502020204030204" pitchFamily="34" charset="0"/>
          </a:endParaRPr>
        </a:p>
      </dgm:t>
    </dgm:pt>
    <dgm:pt modelId="{30D0FA4F-C4B6-42A1-9CD1-4129B170703D}">
      <dgm:prSet phldrT="[Texto]" custT="1"/>
      <dgm:spPr/>
      <dgm:t>
        <a:bodyPr/>
        <a:lstStyle/>
        <a:p>
          <a:r>
            <a:rPr lang="es-CL" sz="1000" b="0" dirty="0" smtClean="0">
              <a:latin typeface="Calibri" panose="020F0502020204030204" pitchFamily="34" charset="0"/>
            </a:rPr>
            <a:t>6. Se rebaja la deuda contable con CONICYT</a:t>
          </a:r>
          <a:endParaRPr lang="es-CL" sz="1000" b="0" dirty="0">
            <a:latin typeface="Calibri" panose="020F0502020204030204" pitchFamily="34" charset="0"/>
          </a:endParaRPr>
        </a:p>
      </dgm:t>
    </dgm:pt>
    <dgm:pt modelId="{59D4219D-2509-46D1-AC84-5F17AB9B02A3}" type="parTrans" cxnId="{17D0E258-C75E-4B97-BA8C-7E4F28A520BE}">
      <dgm:prSet/>
      <dgm:spPr/>
      <dgm:t>
        <a:bodyPr/>
        <a:lstStyle/>
        <a:p>
          <a:endParaRPr lang="es-CL" sz="1000" b="0">
            <a:latin typeface="Calibri" panose="020F0502020204030204" pitchFamily="34" charset="0"/>
          </a:endParaRPr>
        </a:p>
      </dgm:t>
    </dgm:pt>
    <dgm:pt modelId="{8FD4F222-6F85-461B-B929-88B9266E0578}" type="sibTrans" cxnId="{17D0E258-C75E-4B97-BA8C-7E4F28A520BE}">
      <dgm:prSet/>
      <dgm:spPr/>
      <dgm:t>
        <a:bodyPr/>
        <a:lstStyle/>
        <a:p>
          <a:endParaRPr lang="es-CL" sz="1000" b="0">
            <a:latin typeface="Calibri" panose="020F0502020204030204" pitchFamily="34" charset="0"/>
          </a:endParaRPr>
        </a:p>
      </dgm:t>
    </dgm:pt>
    <dgm:pt modelId="{92FCB660-24CA-4804-B56A-E0E77B54D127}">
      <dgm:prSet custT="1"/>
      <dgm:spPr/>
      <dgm:t>
        <a:bodyPr/>
        <a:lstStyle/>
        <a:p>
          <a:r>
            <a:rPr lang="es-CL" sz="1000" b="0" dirty="0" smtClean="0">
              <a:latin typeface="Calibri" panose="020F0502020204030204" pitchFamily="34" charset="0"/>
            </a:rPr>
            <a:t>1. Debe enviar el formulario de rendición original a FONDEF</a:t>
          </a:r>
          <a:endParaRPr lang="es-CL" sz="1000" b="0" dirty="0">
            <a:latin typeface="Calibri" panose="020F0502020204030204" pitchFamily="34" charset="0"/>
          </a:endParaRPr>
        </a:p>
      </dgm:t>
    </dgm:pt>
    <dgm:pt modelId="{96243826-10DB-453B-BD12-51B4A0B6F929}" type="parTrans" cxnId="{C78BCA7A-FD9D-4517-8A8C-0E09A68C74EF}">
      <dgm:prSet/>
      <dgm:spPr/>
      <dgm:t>
        <a:bodyPr/>
        <a:lstStyle/>
        <a:p>
          <a:endParaRPr lang="es-CL" sz="1000" b="0">
            <a:latin typeface="Calibri" panose="020F0502020204030204" pitchFamily="34" charset="0"/>
          </a:endParaRPr>
        </a:p>
      </dgm:t>
    </dgm:pt>
    <dgm:pt modelId="{08FD5460-0453-4C58-AEBB-DC465D15DD09}" type="sibTrans" cxnId="{C78BCA7A-FD9D-4517-8A8C-0E09A68C74EF}">
      <dgm:prSet/>
      <dgm:spPr/>
      <dgm:t>
        <a:bodyPr/>
        <a:lstStyle/>
        <a:p>
          <a:endParaRPr lang="es-CL" sz="1000" b="0">
            <a:latin typeface="Calibri" panose="020F0502020204030204" pitchFamily="34" charset="0"/>
          </a:endParaRPr>
        </a:p>
      </dgm:t>
    </dgm:pt>
    <dgm:pt modelId="{5EC31E73-078F-4D4E-AFFD-B3E25A0F936F}" type="pres">
      <dgm:prSet presAssocID="{220A9538-5CEC-4650-AFC6-E85529DF0D3C}" presName="cycle" presStyleCnt="0">
        <dgm:presLayoutVars>
          <dgm:dir/>
          <dgm:resizeHandles val="exact"/>
        </dgm:presLayoutVars>
      </dgm:prSet>
      <dgm:spPr/>
      <dgm:t>
        <a:bodyPr/>
        <a:lstStyle/>
        <a:p>
          <a:endParaRPr lang="es-CL"/>
        </a:p>
      </dgm:t>
    </dgm:pt>
    <dgm:pt modelId="{1F014DAF-85C2-466B-A81E-ADF279966255}" type="pres">
      <dgm:prSet presAssocID="{BF0CF35C-A5EB-4387-A750-5D024345AF53}" presName="dummy" presStyleCnt="0"/>
      <dgm:spPr/>
    </dgm:pt>
    <dgm:pt modelId="{1919F9CF-697B-4EB8-8E21-6BF8F49BBE51}" type="pres">
      <dgm:prSet presAssocID="{BF0CF35C-A5EB-4387-A750-5D024345AF53}" presName="node" presStyleLbl="revTx" presStyleIdx="0" presStyleCnt="6">
        <dgm:presLayoutVars>
          <dgm:bulletEnabled val="1"/>
        </dgm:presLayoutVars>
      </dgm:prSet>
      <dgm:spPr/>
      <dgm:t>
        <a:bodyPr/>
        <a:lstStyle/>
        <a:p>
          <a:endParaRPr lang="es-CL"/>
        </a:p>
      </dgm:t>
    </dgm:pt>
    <dgm:pt modelId="{3350D568-6057-4E7D-AD91-5A2A9F4F8C83}" type="pres">
      <dgm:prSet presAssocID="{21BF3AF9-05FE-41DB-B6DF-D0B3B21DB8EE}" presName="sibTrans" presStyleLbl="node1" presStyleIdx="0" presStyleCnt="6"/>
      <dgm:spPr/>
      <dgm:t>
        <a:bodyPr/>
        <a:lstStyle/>
        <a:p>
          <a:endParaRPr lang="es-CL"/>
        </a:p>
      </dgm:t>
    </dgm:pt>
    <dgm:pt modelId="{A01FB3F6-BA46-4A55-883E-9B312040FE1B}" type="pres">
      <dgm:prSet presAssocID="{1703560B-9368-43A3-A96A-9221DE4FC6D7}" presName="dummy" presStyleCnt="0"/>
      <dgm:spPr/>
    </dgm:pt>
    <dgm:pt modelId="{D383895E-3B10-48F8-8BE8-49F3E27A1C90}" type="pres">
      <dgm:prSet presAssocID="{1703560B-9368-43A3-A96A-9221DE4FC6D7}" presName="node" presStyleLbl="revTx" presStyleIdx="1" presStyleCnt="6" custScaleX="134137">
        <dgm:presLayoutVars>
          <dgm:bulletEnabled val="1"/>
        </dgm:presLayoutVars>
      </dgm:prSet>
      <dgm:spPr/>
      <dgm:t>
        <a:bodyPr/>
        <a:lstStyle/>
        <a:p>
          <a:endParaRPr lang="es-CL"/>
        </a:p>
      </dgm:t>
    </dgm:pt>
    <dgm:pt modelId="{EC8A5605-2539-4A31-9E16-A712634BF471}" type="pres">
      <dgm:prSet presAssocID="{8E3E73A3-590C-437C-8850-93D9BD48700A}" presName="sibTrans" presStyleLbl="node1" presStyleIdx="1" presStyleCnt="6"/>
      <dgm:spPr/>
      <dgm:t>
        <a:bodyPr/>
        <a:lstStyle/>
        <a:p>
          <a:endParaRPr lang="es-CL"/>
        </a:p>
      </dgm:t>
    </dgm:pt>
    <dgm:pt modelId="{BFE22259-B3B0-4364-B063-23B4AECD690E}" type="pres">
      <dgm:prSet presAssocID="{3B2C762D-C49B-4753-96D3-52A7F24C6D18}" presName="dummy" presStyleCnt="0"/>
      <dgm:spPr/>
    </dgm:pt>
    <dgm:pt modelId="{9CE9C77E-F816-4A2C-9E86-2BA546890521}" type="pres">
      <dgm:prSet presAssocID="{3B2C762D-C49B-4753-96D3-52A7F24C6D18}" presName="node" presStyleLbl="revTx" presStyleIdx="2" presStyleCnt="6" custScaleX="106423">
        <dgm:presLayoutVars>
          <dgm:bulletEnabled val="1"/>
        </dgm:presLayoutVars>
      </dgm:prSet>
      <dgm:spPr/>
      <dgm:t>
        <a:bodyPr/>
        <a:lstStyle/>
        <a:p>
          <a:endParaRPr lang="es-CL"/>
        </a:p>
      </dgm:t>
    </dgm:pt>
    <dgm:pt modelId="{BBC827B0-870F-45C7-B1BA-C7229009872C}" type="pres">
      <dgm:prSet presAssocID="{01B9E7B9-6918-40F0-A9B5-8AC1A320F913}" presName="sibTrans" presStyleLbl="node1" presStyleIdx="2" presStyleCnt="6"/>
      <dgm:spPr/>
      <dgm:t>
        <a:bodyPr/>
        <a:lstStyle/>
        <a:p>
          <a:endParaRPr lang="es-CL"/>
        </a:p>
      </dgm:t>
    </dgm:pt>
    <dgm:pt modelId="{A74D386C-F0B8-4727-961F-DE3CF1CEBB9D}" type="pres">
      <dgm:prSet presAssocID="{87962342-EB15-4C64-94D3-931472D17877}" presName="dummy" presStyleCnt="0"/>
      <dgm:spPr/>
    </dgm:pt>
    <dgm:pt modelId="{D3DD7409-D3C6-43ED-AC75-5DEE221B6CC0}" type="pres">
      <dgm:prSet presAssocID="{87962342-EB15-4C64-94D3-931472D17877}" presName="node" presStyleLbl="revTx" presStyleIdx="3" presStyleCnt="6">
        <dgm:presLayoutVars>
          <dgm:bulletEnabled val="1"/>
        </dgm:presLayoutVars>
      </dgm:prSet>
      <dgm:spPr/>
      <dgm:t>
        <a:bodyPr/>
        <a:lstStyle/>
        <a:p>
          <a:endParaRPr lang="es-CL"/>
        </a:p>
      </dgm:t>
    </dgm:pt>
    <dgm:pt modelId="{AB51F63D-4642-4448-94A5-7A17C8EAE0EA}" type="pres">
      <dgm:prSet presAssocID="{67600606-C999-4A25-81F3-15E1E99F9BAF}" presName="sibTrans" presStyleLbl="node1" presStyleIdx="3" presStyleCnt="6"/>
      <dgm:spPr/>
      <dgm:t>
        <a:bodyPr/>
        <a:lstStyle/>
        <a:p>
          <a:endParaRPr lang="es-CL"/>
        </a:p>
      </dgm:t>
    </dgm:pt>
    <dgm:pt modelId="{86C01A81-1271-4F08-A040-CBA7C09DDD92}" type="pres">
      <dgm:prSet presAssocID="{30D0FA4F-C4B6-42A1-9CD1-4129B170703D}" presName="dummy" presStyleCnt="0"/>
      <dgm:spPr/>
    </dgm:pt>
    <dgm:pt modelId="{143346FA-43A4-4B3A-99BA-C6D983316B1E}" type="pres">
      <dgm:prSet presAssocID="{30D0FA4F-C4B6-42A1-9CD1-4129B170703D}" presName="node" presStyleLbl="revTx" presStyleIdx="4" presStyleCnt="6">
        <dgm:presLayoutVars>
          <dgm:bulletEnabled val="1"/>
        </dgm:presLayoutVars>
      </dgm:prSet>
      <dgm:spPr/>
      <dgm:t>
        <a:bodyPr/>
        <a:lstStyle/>
        <a:p>
          <a:endParaRPr lang="es-CL"/>
        </a:p>
      </dgm:t>
    </dgm:pt>
    <dgm:pt modelId="{8F384D43-770D-43F6-87B2-223C0BFD2212}" type="pres">
      <dgm:prSet presAssocID="{8FD4F222-6F85-461B-B929-88B9266E0578}" presName="sibTrans" presStyleLbl="node1" presStyleIdx="4" presStyleCnt="6"/>
      <dgm:spPr/>
      <dgm:t>
        <a:bodyPr/>
        <a:lstStyle/>
        <a:p>
          <a:endParaRPr lang="es-CL"/>
        </a:p>
      </dgm:t>
    </dgm:pt>
    <dgm:pt modelId="{78CD8F99-58EF-4443-8D5F-257BADCAEA53}" type="pres">
      <dgm:prSet presAssocID="{92FCB660-24CA-4804-B56A-E0E77B54D127}" presName="dummy" presStyleCnt="0"/>
      <dgm:spPr/>
    </dgm:pt>
    <dgm:pt modelId="{38BCF5B9-8DD0-4E17-B0CD-02EDF08FF77B}" type="pres">
      <dgm:prSet presAssocID="{92FCB660-24CA-4804-B56A-E0E77B54D127}" presName="node" presStyleLbl="revTx" presStyleIdx="5" presStyleCnt="6">
        <dgm:presLayoutVars>
          <dgm:bulletEnabled val="1"/>
        </dgm:presLayoutVars>
      </dgm:prSet>
      <dgm:spPr/>
      <dgm:t>
        <a:bodyPr/>
        <a:lstStyle/>
        <a:p>
          <a:endParaRPr lang="es-CL"/>
        </a:p>
      </dgm:t>
    </dgm:pt>
    <dgm:pt modelId="{B8CD4010-8D7F-4A63-A437-83610E9919A1}" type="pres">
      <dgm:prSet presAssocID="{08FD5460-0453-4C58-AEBB-DC465D15DD09}" presName="sibTrans" presStyleLbl="node1" presStyleIdx="5" presStyleCnt="6" custLinFactNeighborX="276" custLinFactNeighborY="0"/>
      <dgm:spPr/>
      <dgm:t>
        <a:bodyPr/>
        <a:lstStyle/>
        <a:p>
          <a:endParaRPr lang="es-CL"/>
        </a:p>
      </dgm:t>
    </dgm:pt>
  </dgm:ptLst>
  <dgm:cxnLst>
    <dgm:cxn modelId="{92851098-98AB-4A74-A0A8-5465AC3CDC3C}" type="presOf" srcId="{87962342-EB15-4C64-94D3-931472D17877}" destId="{D3DD7409-D3C6-43ED-AC75-5DEE221B6CC0}" srcOrd="0" destOrd="0" presId="urn:microsoft.com/office/officeart/2005/8/layout/cycle1"/>
    <dgm:cxn modelId="{0FFFFBD1-0883-4659-884E-3D2870038825}" type="presOf" srcId="{8E3E73A3-590C-437C-8850-93D9BD48700A}" destId="{EC8A5605-2539-4A31-9E16-A712634BF471}" srcOrd="0" destOrd="0" presId="urn:microsoft.com/office/officeart/2005/8/layout/cycle1"/>
    <dgm:cxn modelId="{67D7AE66-5FCF-4D0F-8B98-72B4C3906CF0}" srcId="{220A9538-5CEC-4650-AFC6-E85529DF0D3C}" destId="{BF0CF35C-A5EB-4387-A750-5D024345AF53}" srcOrd="0" destOrd="0" parTransId="{588B0EAC-3442-4373-B64A-DE3BAFF155C9}" sibTransId="{21BF3AF9-05FE-41DB-B6DF-D0B3B21DB8EE}"/>
    <dgm:cxn modelId="{4B5C5065-07DC-410B-B2BD-F003398211F8}" type="presOf" srcId="{BF0CF35C-A5EB-4387-A750-5D024345AF53}" destId="{1919F9CF-697B-4EB8-8E21-6BF8F49BBE51}" srcOrd="0" destOrd="0" presId="urn:microsoft.com/office/officeart/2005/8/layout/cycle1"/>
    <dgm:cxn modelId="{C78BCA7A-FD9D-4517-8A8C-0E09A68C74EF}" srcId="{220A9538-5CEC-4650-AFC6-E85529DF0D3C}" destId="{92FCB660-24CA-4804-B56A-E0E77B54D127}" srcOrd="5" destOrd="0" parTransId="{96243826-10DB-453B-BD12-51B4A0B6F929}" sibTransId="{08FD5460-0453-4C58-AEBB-DC465D15DD09}"/>
    <dgm:cxn modelId="{1D5D0C9D-2C94-42D2-8745-96201E573080}" type="presOf" srcId="{21BF3AF9-05FE-41DB-B6DF-D0B3B21DB8EE}" destId="{3350D568-6057-4E7D-AD91-5A2A9F4F8C83}" srcOrd="0" destOrd="0" presId="urn:microsoft.com/office/officeart/2005/8/layout/cycle1"/>
    <dgm:cxn modelId="{DA1E7091-4A8A-48C4-9EEF-868B2E68B588}" srcId="{220A9538-5CEC-4650-AFC6-E85529DF0D3C}" destId="{3B2C762D-C49B-4753-96D3-52A7F24C6D18}" srcOrd="2" destOrd="0" parTransId="{F0199B7C-4993-4492-B324-8BD75F266DBF}" sibTransId="{01B9E7B9-6918-40F0-A9B5-8AC1A320F913}"/>
    <dgm:cxn modelId="{4F121139-E5C8-45FE-BC65-50A9590F6F8F}" type="presOf" srcId="{3B2C762D-C49B-4753-96D3-52A7F24C6D18}" destId="{9CE9C77E-F816-4A2C-9E86-2BA546890521}" srcOrd="0" destOrd="0" presId="urn:microsoft.com/office/officeart/2005/8/layout/cycle1"/>
    <dgm:cxn modelId="{3891E80D-A6E9-4CD5-B0F9-A940BBB1F603}" type="presOf" srcId="{1703560B-9368-43A3-A96A-9221DE4FC6D7}" destId="{D383895E-3B10-48F8-8BE8-49F3E27A1C90}" srcOrd="0" destOrd="0" presId="urn:microsoft.com/office/officeart/2005/8/layout/cycle1"/>
    <dgm:cxn modelId="{3DF70304-F888-4FD8-9078-4CFD230EFC30}" type="presOf" srcId="{220A9538-5CEC-4650-AFC6-E85529DF0D3C}" destId="{5EC31E73-078F-4D4E-AFFD-B3E25A0F936F}" srcOrd="0" destOrd="0" presId="urn:microsoft.com/office/officeart/2005/8/layout/cycle1"/>
    <dgm:cxn modelId="{17D0E258-C75E-4B97-BA8C-7E4F28A520BE}" srcId="{220A9538-5CEC-4650-AFC6-E85529DF0D3C}" destId="{30D0FA4F-C4B6-42A1-9CD1-4129B170703D}" srcOrd="4" destOrd="0" parTransId="{59D4219D-2509-46D1-AC84-5F17AB9B02A3}" sibTransId="{8FD4F222-6F85-461B-B929-88B9266E0578}"/>
    <dgm:cxn modelId="{5E0F8072-E164-490D-8D1B-CECD8A357B71}" type="presOf" srcId="{01B9E7B9-6918-40F0-A9B5-8AC1A320F913}" destId="{BBC827B0-870F-45C7-B1BA-C7229009872C}" srcOrd="0" destOrd="0" presId="urn:microsoft.com/office/officeart/2005/8/layout/cycle1"/>
    <dgm:cxn modelId="{4BFB7A28-430D-4C77-BA75-8A8585F26469}" type="presOf" srcId="{30D0FA4F-C4B6-42A1-9CD1-4129B170703D}" destId="{143346FA-43A4-4B3A-99BA-C6D983316B1E}" srcOrd="0" destOrd="0" presId="urn:microsoft.com/office/officeart/2005/8/layout/cycle1"/>
    <dgm:cxn modelId="{9FDFAEA0-D47B-4E88-8646-F0B965225DCB}" srcId="{220A9538-5CEC-4650-AFC6-E85529DF0D3C}" destId="{1703560B-9368-43A3-A96A-9221DE4FC6D7}" srcOrd="1" destOrd="0" parTransId="{FCFD43CE-BC59-413C-9796-1FEEFA7C6640}" sibTransId="{8E3E73A3-590C-437C-8850-93D9BD48700A}"/>
    <dgm:cxn modelId="{25C9D755-607A-4CA8-B623-A43ADB4AF05C}" type="presOf" srcId="{92FCB660-24CA-4804-B56A-E0E77B54D127}" destId="{38BCF5B9-8DD0-4E17-B0CD-02EDF08FF77B}" srcOrd="0" destOrd="0" presId="urn:microsoft.com/office/officeart/2005/8/layout/cycle1"/>
    <dgm:cxn modelId="{E8F5CE22-F283-4F11-80F4-8AE39E69B219}" type="presOf" srcId="{67600606-C999-4A25-81F3-15E1E99F9BAF}" destId="{AB51F63D-4642-4448-94A5-7A17C8EAE0EA}" srcOrd="0" destOrd="0" presId="urn:microsoft.com/office/officeart/2005/8/layout/cycle1"/>
    <dgm:cxn modelId="{95991795-14C0-424C-8963-6E06E780757D}" srcId="{220A9538-5CEC-4650-AFC6-E85529DF0D3C}" destId="{87962342-EB15-4C64-94D3-931472D17877}" srcOrd="3" destOrd="0" parTransId="{21C39799-2349-4DA9-A5F5-EE413E645BB1}" sibTransId="{67600606-C999-4A25-81F3-15E1E99F9BAF}"/>
    <dgm:cxn modelId="{42D60E7E-BFB6-4D7A-B67E-F047B26AB7B8}" type="presOf" srcId="{08FD5460-0453-4C58-AEBB-DC465D15DD09}" destId="{B8CD4010-8D7F-4A63-A437-83610E9919A1}" srcOrd="0" destOrd="0" presId="urn:microsoft.com/office/officeart/2005/8/layout/cycle1"/>
    <dgm:cxn modelId="{83BA524F-E55D-425A-9C9E-AC500237DE39}" type="presOf" srcId="{8FD4F222-6F85-461B-B929-88B9266E0578}" destId="{8F384D43-770D-43F6-87B2-223C0BFD2212}" srcOrd="0" destOrd="0" presId="urn:microsoft.com/office/officeart/2005/8/layout/cycle1"/>
    <dgm:cxn modelId="{52823E0E-840F-4B6A-B48E-77F1D944CE9E}" type="presParOf" srcId="{5EC31E73-078F-4D4E-AFFD-B3E25A0F936F}" destId="{1F014DAF-85C2-466B-A81E-ADF279966255}" srcOrd="0" destOrd="0" presId="urn:microsoft.com/office/officeart/2005/8/layout/cycle1"/>
    <dgm:cxn modelId="{6170A32C-3A84-4CE0-B5F5-701F7950C68F}" type="presParOf" srcId="{5EC31E73-078F-4D4E-AFFD-B3E25A0F936F}" destId="{1919F9CF-697B-4EB8-8E21-6BF8F49BBE51}" srcOrd="1" destOrd="0" presId="urn:microsoft.com/office/officeart/2005/8/layout/cycle1"/>
    <dgm:cxn modelId="{CE38AE76-1D56-42AA-815B-2025195B3BE0}" type="presParOf" srcId="{5EC31E73-078F-4D4E-AFFD-B3E25A0F936F}" destId="{3350D568-6057-4E7D-AD91-5A2A9F4F8C83}" srcOrd="2" destOrd="0" presId="urn:microsoft.com/office/officeart/2005/8/layout/cycle1"/>
    <dgm:cxn modelId="{008A8FA4-0CCB-44BB-8361-01006E12AE4C}" type="presParOf" srcId="{5EC31E73-078F-4D4E-AFFD-B3E25A0F936F}" destId="{A01FB3F6-BA46-4A55-883E-9B312040FE1B}" srcOrd="3" destOrd="0" presId="urn:microsoft.com/office/officeart/2005/8/layout/cycle1"/>
    <dgm:cxn modelId="{E7518992-9D05-4E1E-B65B-E51DCDEB3EB9}" type="presParOf" srcId="{5EC31E73-078F-4D4E-AFFD-B3E25A0F936F}" destId="{D383895E-3B10-48F8-8BE8-49F3E27A1C90}" srcOrd="4" destOrd="0" presId="urn:microsoft.com/office/officeart/2005/8/layout/cycle1"/>
    <dgm:cxn modelId="{2E2DC372-1A54-4AA4-86DB-4DBE0999E2B1}" type="presParOf" srcId="{5EC31E73-078F-4D4E-AFFD-B3E25A0F936F}" destId="{EC8A5605-2539-4A31-9E16-A712634BF471}" srcOrd="5" destOrd="0" presId="urn:microsoft.com/office/officeart/2005/8/layout/cycle1"/>
    <dgm:cxn modelId="{56BE268A-B80B-4081-871D-EC924C890C4E}" type="presParOf" srcId="{5EC31E73-078F-4D4E-AFFD-B3E25A0F936F}" destId="{BFE22259-B3B0-4364-B063-23B4AECD690E}" srcOrd="6" destOrd="0" presId="urn:microsoft.com/office/officeart/2005/8/layout/cycle1"/>
    <dgm:cxn modelId="{54A607F8-CFD2-4E6E-BC28-C69D03FB2E18}" type="presParOf" srcId="{5EC31E73-078F-4D4E-AFFD-B3E25A0F936F}" destId="{9CE9C77E-F816-4A2C-9E86-2BA546890521}" srcOrd="7" destOrd="0" presId="urn:microsoft.com/office/officeart/2005/8/layout/cycle1"/>
    <dgm:cxn modelId="{E910F1BA-E81F-42F9-931E-221062E2701E}" type="presParOf" srcId="{5EC31E73-078F-4D4E-AFFD-B3E25A0F936F}" destId="{BBC827B0-870F-45C7-B1BA-C7229009872C}" srcOrd="8" destOrd="0" presId="urn:microsoft.com/office/officeart/2005/8/layout/cycle1"/>
    <dgm:cxn modelId="{7503A659-DF89-46D0-B6C0-C9CABE1F3314}" type="presParOf" srcId="{5EC31E73-078F-4D4E-AFFD-B3E25A0F936F}" destId="{A74D386C-F0B8-4727-961F-DE3CF1CEBB9D}" srcOrd="9" destOrd="0" presId="urn:microsoft.com/office/officeart/2005/8/layout/cycle1"/>
    <dgm:cxn modelId="{59D6F79F-C46D-4DD1-9946-1A2CD75BCE84}" type="presParOf" srcId="{5EC31E73-078F-4D4E-AFFD-B3E25A0F936F}" destId="{D3DD7409-D3C6-43ED-AC75-5DEE221B6CC0}" srcOrd="10" destOrd="0" presId="urn:microsoft.com/office/officeart/2005/8/layout/cycle1"/>
    <dgm:cxn modelId="{657AB033-A9CA-4E84-A6A4-0173842D8C37}" type="presParOf" srcId="{5EC31E73-078F-4D4E-AFFD-B3E25A0F936F}" destId="{AB51F63D-4642-4448-94A5-7A17C8EAE0EA}" srcOrd="11" destOrd="0" presId="urn:microsoft.com/office/officeart/2005/8/layout/cycle1"/>
    <dgm:cxn modelId="{2F21BFB9-DF5B-4E1B-A347-D52646E38758}" type="presParOf" srcId="{5EC31E73-078F-4D4E-AFFD-B3E25A0F936F}" destId="{86C01A81-1271-4F08-A040-CBA7C09DDD92}" srcOrd="12" destOrd="0" presId="urn:microsoft.com/office/officeart/2005/8/layout/cycle1"/>
    <dgm:cxn modelId="{77CA32F8-640C-41AC-A711-2A8C25FF287A}" type="presParOf" srcId="{5EC31E73-078F-4D4E-AFFD-B3E25A0F936F}" destId="{143346FA-43A4-4B3A-99BA-C6D983316B1E}" srcOrd="13" destOrd="0" presId="urn:microsoft.com/office/officeart/2005/8/layout/cycle1"/>
    <dgm:cxn modelId="{8A496309-C96D-43A6-BEE3-120AFF01C164}" type="presParOf" srcId="{5EC31E73-078F-4D4E-AFFD-B3E25A0F936F}" destId="{8F384D43-770D-43F6-87B2-223C0BFD2212}" srcOrd="14" destOrd="0" presId="urn:microsoft.com/office/officeart/2005/8/layout/cycle1"/>
    <dgm:cxn modelId="{92C186BA-3340-4F04-A9C0-AE14889B79E0}" type="presParOf" srcId="{5EC31E73-078F-4D4E-AFFD-B3E25A0F936F}" destId="{78CD8F99-58EF-4443-8D5F-257BADCAEA53}" srcOrd="15" destOrd="0" presId="urn:microsoft.com/office/officeart/2005/8/layout/cycle1"/>
    <dgm:cxn modelId="{2D2BE4DD-128F-4AFC-9CC7-4144A3411866}" type="presParOf" srcId="{5EC31E73-078F-4D4E-AFFD-B3E25A0F936F}" destId="{38BCF5B9-8DD0-4E17-B0CD-02EDF08FF77B}" srcOrd="16" destOrd="0" presId="urn:microsoft.com/office/officeart/2005/8/layout/cycle1"/>
    <dgm:cxn modelId="{5EEDA9CC-F6E3-4411-8596-4D26F7C62704}" type="presParOf" srcId="{5EC31E73-078F-4D4E-AFFD-B3E25A0F936F}" destId="{B8CD4010-8D7F-4A63-A437-83610E9919A1}" srcOrd="17" destOrd="0" presId="urn:microsoft.com/office/officeart/2005/8/layout/cycle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D32DCA6-99DB-4710-AF3B-D6ADD30DCD1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CL"/>
        </a:p>
      </dgm:t>
    </dgm:pt>
    <dgm:pt modelId="{0C6B5704-2433-47A7-8880-F655DC7EBF31}">
      <dgm:prSet phldrT="[Texto]" custT="1"/>
      <dgm:spPr/>
      <dgm:t>
        <a:bodyPr/>
        <a:lstStyle/>
        <a:p>
          <a:r>
            <a:rPr lang="es-CL" sz="1600" dirty="0" smtClean="0">
              <a:latin typeface="Calibri" panose="020F0502020204030204" pitchFamily="34" charset="0"/>
            </a:rPr>
            <a:t>2° Giro de Fondos</a:t>
          </a:r>
          <a:endParaRPr lang="es-CL" sz="1600" dirty="0">
            <a:latin typeface="Calibri" panose="020F0502020204030204" pitchFamily="34" charset="0"/>
          </a:endParaRPr>
        </a:p>
      </dgm:t>
    </dgm:pt>
    <dgm:pt modelId="{0ABB3C58-4E2E-4D3E-ACB5-AEA89AF82CF4}" type="parTrans" cxnId="{5E9FA7F8-4DE1-4D95-A453-7036F027A70C}">
      <dgm:prSet/>
      <dgm:spPr/>
      <dgm:t>
        <a:bodyPr/>
        <a:lstStyle/>
        <a:p>
          <a:endParaRPr lang="es-CL" sz="1200">
            <a:latin typeface="Calibri" panose="020F0502020204030204" pitchFamily="34" charset="0"/>
          </a:endParaRPr>
        </a:p>
      </dgm:t>
    </dgm:pt>
    <dgm:pt modelId="{5D074126-FA12-4FD6-BAF2-E04A3E65AD1E}" type="sibTrans" cxnId="{5E9FA7F8-4DE1-4D95-A453-7036F027A70C}">
      <dgm:prSet/>
      <dgm:spPr/>
      <dgm:t>
        <a:bodyPr/>
        <a:lstStyle/>
        <a:p>
          <a:endParaRPr lang="es-CL" sz="1200">
            <a:latin typeface="Calibri" panose="020F0502020204030204" pitchFamily="34" charset="0"/>
          </a:endParaRPr>
        </a:p>
      </dgm:t>
    </dgm:pt>
    <dgm:pt modelId="{76644914-BF9E-4FA1-837F-037D9AA6B37D}">
      <dgm:prSet phldrT="[Texto]" custT="1"/>
      <dgm:spPr/>
      <dgm:t>
        <a:bodyPr/>
        <a:lstStyle/>
        <a:p>
          <a:r>
            <a:rPr lang="es-CL" sz="1200" dirty="0" smtClean="0">
              <a:latin typeface="Calibri" panose="020F0502020204030204" pitchFamily="34" charset="0"/>
            </a:rPr>
            <a:t>Estar al día con la declaración de aportes, según cronograma</a:t>
          </a:r>
          <a:endParaRPr lang="es-CL" sz="1200" dirty="0">
            <a:latin typeface="Calibri" panose="020F0502020204030204" pitchFamily="34" charset="0"/>
          </a:endParaRPr>
        </a:p>
      </dgm:t>
    </dgm:pt>
    <dgm:pt modelId="{AEF9940F-2A28-4814-8D22-165749AD5043}" type="parTrans" cxnId="{634C5895-C393-4409-AFF3-CBA7171C1205}">
      <dgm:prSet/>
      <dgm:spPr/>
      <dgm:t>
        <a:bodyPr/>
        <a:lstStyle/>
        <a:p>
          <a:endParaRPr lang="es-CL" sz="1200">
            <a:latin typeface="Calibri" panose="020F0502020204030204" pitchFamily="34" charset="0"/>
          </a:endParaRPr>
        </a:p>
      </dgm:t>
    </dgm:pt>
    <dgm:pt modelId="{257386A8-F4DE-4B8C-91D1-1D005E1AA6AB}" type="sibTrans" cxnId="{634C5895-C393-4409-AFF3-CBA7171C1205}">
      <dgm:prSet/>
      <dgm:spPr/>
      <dgm:t>
        <a:bodyPr/>
        <a:lstStyle/>
        <a:p>
          <a:endParaRPr lang="es-CL" sz="1200">
            <a:latin typeface="Calibri" panose="020F0502020204030204" pitchFamily="34" charset="0"/>
          </a:endParaRPr>
        </a:p>
      </dgm:t>
    </dgm:pt>
    <dgm:pt modelId="{FCD6C68F-EC8D-4289-B6BB-B5883302577B}">
      <dgm:prSet custT="1"/>
      <dgm:spPr/>
      <dgm:t>
        <a:bodyPr/>
        <a:lstStyle/>
        <a:p>
          <a:r>
            <a:rPr lang="es-CL" sz="1200" dirty="0" smtClean="0">
              <a:latin typeface="Calibri" panose="020F0502020204030204" pitchFamily="34" charset="0"/>
            </a:rPr>
            <a:t>Estar al día con la declaración de hitos y resultados en S+C</a:t>
          </a:r>
          <a:endParaRPr lang="es-CL" sz="1200" dirty="0">
            <a:latin typeface="Calibri" panose="020F0502020204030204" pitchFamily="34" charset="0"/>
          </a:endParaRPr>
        </a:p>
      </dgm:t>
    </dgm:pt>
    <dgm:pt modelId="{DCB96D89-CD0D-4196-B95A-B26751584096}" type="parTrans" cxnId="{4DCCFA0E-1566-4FE3-B301-15D8F76FCFD8}">
      <dgm:prSet/>
      <dgm:spPr/>
      <dgm:t>
        <a:bodyPr/>
        <a:lstStyle/>
        <a:p>
          <a:endParaRPr lang="es-CL" sz="1200">
            <a:latin typeface="Calibri" panose="020F0502020204030204" pitchFamily="34" charset="0"/>
          </a:endParaRPr>
        </a:p>
      </dgm:t>
    </dgm:pt>
    <dgm:pt modelId="{FED77FA1-CEF8-4879-851A-CCAC3DDFF362}" type="sibTrans" cxnId="{4DCCFA0E-1566-4FE3-B301-15D8F76FCFD8}">
      <dgm:prSet/>
      <dgm:spPr/>
      <dgm:t>
        <a:bodyPr/>
        <a:lstStyle/>
        <a:p>
          <a:endParaRPr lang="es-CL" sz="1200">
            <a:latin typeface="Calibri" panose="020F0502020204030204" pitchFamily="34" charset="0"/>
          </a:endParaRPr>
        </a:p>
      </dgm:t>
    </dgm:pt>
    <dgm:pt modelId="{367176B5-10AC-4604-A33F-1F28D6EF4CCF}">
      <dgm:prSet custT="1"/>
      <dgm:spPr/>
      <dgm:t>
        <a:bodyPr/>
        <a:lstStyle/>
        <a:p>
          <a:r>
            <a:rPr lang="es-CL" sz="1200" dirty="0" smtClean="0">
              <a:latin typeface="Calibri" panose="020F0502020204030204" pitchFamily="34" charset="0"/>
            </a:rPr>
            <a:t>Tener aprobado el Informe de Avance Científico-Técnico</a:t>
          </a:r>
          <a:endParaRPr lang="es-CL" sz="1200" dirty="0">
            <a:latin typeface="Calibri" panose="020F0502020204030204" pitchFamily="34" charset="0"/>
          </a:endParaRPr>
        </a:p>
      </dgm:t>
    </dgm:pt>
    <dgm:pt modelId="{4C912D0C-744D-4D44-B8CE-C328727987CE}" type="parTrans" cxnId="{461F572B-5C1E-41D0-AB3C-96AABADD8989}">
      <dgm:prSet/>
      <dgm:spPr/>
      <dgm:t>
        <a:bodyPr/>
        <a:lstStyle/>
        <a:p>
          <a:endParaRPr lang="es-CL" sz="1200">
            <a:latin typeface="Calibri" panose="020F0502020204030204" pitchFamily="34" charset="0"/>
          </a:endParaRPr>
        </a:p>
      </dgm:t>
    </dgm:pt>
    <dgm:pt modelId="{C9BC73C6-5F9F-4859-BE00-7CFD02B552B5}" type="sibTrans" cxnId="{461F572B-5C1E-41D0-AB3C-96AABADD8989}">
      <dgm:prSet/>
      <dgm:spPr/>
      <dgm:t>
        <a:bodyPr/>
        <a:lstStyle/>
        <a:p>
          <a:endParaRPr lang="es-CL" sz="1200">
            <a:latin typeface="Calibri" panose="020F0502020204030204" pitchFamily="34" charset="0"/>
          </a:endParaRPr>
        </a:p>
      </dgm:t>
    </dgm:pt>
    <dgm:pt modelId="{C03D858D-0A13-41D6-99F3-1D1B36E09BDE}">
      <dgm:prSet custT="1"/>
      <dgm:spPr/>
      <dgm:t>
        <a:bodyPr/>
        <a:lstStyle/>
        <a:p>
          <a:r>
            <a:rPr lang="es-CL" sz="1200" dirty="0" smtClean="0">
              <a:latin typeface="Calibri" panose="020F0502020204030204" pitchFamily="34" charset="0"/>
            </a:rPr>
            <a:t>Deben enviar nueva garantía de monto equivalente a la deuda actual mas el monto a girar	</a:t>
          </a:r>
          <a:endParaRPr lang="es-CL" sz="1200" dirty="0">
            <a:latin typeface="Calibri" panose="020F0502020204030204" pitchFamily="34" charset="0"/>
          </a:endParaRPr>
        </a:p>
      </dgm:t>
    </dgm:pt>
    <dgm:pt modelId="{7451ABD2-8706-4570-9B86-23C5FE9825B0}" type="parTrans" cxnId="{6F94BBA6-2950-466C-982E-245342ECCBEA}">
      <dgm:prSet/>
      <dgm:spPr/>
      <dgm:t>
        <a:bodyPr/>
        <a:lstStyle/>
        <a:p>
          <a:endParaRPr lang="es-CL" sz="1200">
            <a:latin typeface="Calibri" panose="020F0502020204030204" pitchFamily="34" charset="0"/>
          </a:endParaRPr>
        </a:p>
      </dgm:t>
    </dgm:pt>
    <dgm:pt modelId="{3589E3E3-BE47-4402-85D4-86CA1E25B100}" type="sibTrans" cxnId="{6F94BBA6-2950-466C-982E-245342ECCBEA}">
      <dgm:prSet/>
      <dgm:spPr/>
      <dgm:t>
        <a:bodyPr/>
        <a:lstStyle/>
        <a:p>
          <a:endParaRPr lang="es-CL" sz="1200">
            <a:latin typeface="Calibri" panose="020F0502020204030204" pitchFamily="34" charset="0"/>
          </a:endParaRPr>
        </a:p>
      </dgm:t>
    </dgm:pt>
    <dgm:pt modelId="{6A2AB275-0C42-47A3-AB7A-4141DC9F9804}">
      <dgm:prSet phldrT="[Texto]" custT="1"/>
      <dgm:spPr/>
      <dgm:t>
        <a:bodyPr/>
        <a:lstStyle/>
        <a:p>
          <a:r>
            <a:rPr lang="es-CL" sz="1200" dirty="0" smtClean="0">
              <a:latin typeface="Calibri" panose="020F0502020204030204" pitchFamily="34" charset="0"/>
            </a:rPr>
            <a:t>Deben haber declarado y rendido mínimo un 60% del giro anterior</a:t>
          </a:r>
          <a:endParaRPr lang="es-CL" sz="1200" dirty="0">
            <a:latin typeface="Calibri" panose="020F0502020204030204" pitchFamily="34" charset="0"/>
          </a:endParaRPr>
        </a:p>
      </dgm:t>
    </dgm:pt>
    <dgm:pt modelId="{7E134425-F8D2-4C2C-9EBE-9B5B7CCAB157}" type="parTrans" cxnId="{34F20741-45F1-4989-86CF-2D904CED4DD4}">
      <dgm:prSet/>
      <dgm:spPr/>
      <dgm:t>
        <a:bodyPr/>
        <a:lstStyle/>
        <a:p>
          <a:endParaRPr lang="es-CL" sz="1200">
            <a:latin typeface="Calibri" panose="020F0502020204030204" pitchFamily="34" charset="0"/>
          </a:endParaRPr>
        </a:p>
      </dgm:t>
    </dgm:pt>
    <dgm:pt modelId="{13C89BBD-F013-47AE-904C-974CDEBBA09F}" type="sibTrans" cxnId="{34F20741-45F1-4989-86CF-2D904CED4DD4}">
      <dgm:prSet/>
      <dgm:spPr/>
      <dgm:t>
        <a:bodyPr/>
        <a:lstStyle/>
        <a:p>
          <a:endParaRPr lang="es-CL" sz="1200">
            <a:latin typeface="Calibri" panose="020F0502020204030204" pitchFamily="34" charset="0"/>
          </a:endParaRPr>
        </a:p>
      </dgm:t>
    </dgm:pt>
    <dgm:pt modelId="{A4955F8C-5D16-476C-9580-B6A0AB483F51}">
      <dgm:prSet phldrT="[Texto]" custT="1"/>
      <dgm:spPr/>
      <dgm:t>
        <a:bodyPr/>
        <a:lstStyle/>
        <a:p>
          <a:r>
            <a:rPr lang="es-CL" sz="1600" dirty="0" smtClean="0">
              <a:latin typeface="Calibri" panose="020F0502020204030204" pitchFamily="34" charset="0"/>
            </a:rPr>
            <a:t>Segunda Garantía y Renovación </a:t>
          </a:r>
          <a:endParaRPr lang="es-CL" sz="1600" dirty="0">
            <a:latin typeface="Calibri" panose="020F0502020204030204" pitchFamily="34" charset="0"/>
          </a:endParaRPr>
        </a:p>
      </dgm:t>
    </dgm:pt>
    <dgm:pt modelId="{0F06FC2E-9297-4D2A-90FB-CA6211FC6159}" type="parTrans" cxnId="{B9D813DB-8341-48DF-9D4B-93F5C2C6E52E}">
      <dgm:prSet/>
      <dgm:spPr/>
      <dgm:t>
        <a:bodyPr/>
        <a:lstStyle/>
        <a:p>
          <a:endParaRPr lang="es-CL" sz="1200">
            <a:latin typeface="Calibri" panose="020F0502020204030204" pitchFamily="34" charset="0"/>
          </a:endParaRPr>
        </a:p>
      </dgm:t>
    </dgm:pt>
    <dgm:pt modelId="{F4BE5C07-9ADD-448D-9289-3E0DE0321F48}" type="sibTrans" cxnId="{B9D813DB-8341-48DF-9D4B-93F5C2C6E52E}">
      <dgm:prSet/>
      <dgm:spPr/>
      <dgm:t>
        <a:bodyPr/>
        <a:lstStyle/>
        <a:p>
          <a:endParaRPr lang="es-CL" sz="1200">
            <a:latin typeface="Calibri" panose="020F0502020204030204" pitchFamily="34" charset="0"/>
          </a:endParaRPr>
        </a:p>
      </dgm:t>
    </dgm:pt>
    <dgm:pt modelId="{D5208BE9-3430-45E6-A30C-091431F0D84E}">
      <dgm:prSet phldrT="[Texto]" custT="1"/>
      <dgm:spPr/>
      <dgm:t>
        <a:bodyPr/>
        <a:lstStyle/>
        <a:p>
          <a:r>
            <a:rPr lang="es-CL" sz="1200" dirty="0" smtClean="0">
              <a:latin typeface="Calibri" panose="020F0502020204030204" pitchFamily="34" charset="0"/>
            </a:rPr>
            <a:t>La garantía debe ser emitida por el monto a girar mas el saldo sin rendir</a:t>
          </a:r>
          <a:endParaRPr lang="es-CL" sz="1200" dirty="0">
            <a:latin typeface="Calibri" panose="020F0502020204030204" pitchFamily="34" charset="0"/>
          </a:endParaRPr>
        </a:p>
      </dgm:t>
    </dgm:pt>
    <dgm:pt modelId="{131DA7FE-E05F-4F91-95C5-BB0B6B73FE35}" type="parTrans" cxnId="{60EA8E7F-1497-4886-8E53-0D7080C8645E}">
      <dgm:prSet/>
      <dgm:spPr/>
      <dgm:t>
        <a:bodyPr/>
        <a:lstStyle/>
        <a:p>
          <a:endParaRPr lang="es-CL" sz="1200">
            <a:latin typeface="Calibri" panose="020F0502020204030204" pitchFamily="34" charset="0"/>
          </a:endParaRPr>
        </a:p>
      </dgm:t>
    </dgm:pt>
    <dgm:pt modelId="{BD012F66-11B3-4B7A-B2B1-A2C12A8816CC}" type="sibTrans" cxnId="{60EA8E7F-1497-4886-8E53-0D7080C8645E}">
      <dgm:prSet/>
      <dgm:spPr/>
      <dgm:t>
        <a:bodyPr/>
        <a:lstStyle/>
        <a:p>
          <a:endParaRPr lang="es-CL" sz="1200">
            <a:latin typeface="Calibri" panose="020F0502020204030204" pitchFamily="34" charset="0"/>
          </a:endParaRPr>
        </a:p>
      </dgm:t>
    </dgm:pt>
    <dgm:pt modelId="{6CF96001-994F-4539-8D13-9340604DBDDD}">
      <dgm:prSet phldrT="[Texto]" custT="1"/>
      <dgm:spPr/>
      <dgm:t>
        <a:bodyPr/>
        <a:lstStyle/>
        <a:p>
          <a:r>
            <a:rPr lang="es-CL" sz="1200" dirty="0" smtClean="0">
              <a:latin typeface="Calibri" panose="020F0502020204030204" pitchFamily="34" charset="0"/>
            </a:rPr>
            <a:t>Se debe considerar la vigencia de esta como la fecha de término del proyecto + 180 días</a:t>
          </a:r>
          <a:endParaRPr lang="es-CL" sz="1200" dirty="0">
            <a:latin typeface="Calibri" panose="020F0502020204030204" pitchFamily="34" charset="0"/>
          </a:endParaRPr>
        </a:p>
      </dgm:t>
    </dgm:pt>
    <dgm:pt modelId="{161A9201-72E4-45A7-A47F-6AC267F01EEB}" type="parTrans" cxnId="{7F57716A-BC7A-45A3-A0C6-DD1EB33388A4}">
      <dgm:prSet/>
      <dgm:spPr/>
      <dgm:t>
        <a:bodyPr/>
        <a:lstStyle/>
        <a:p>
          <a:endParaRPr lang="es-CL" sz="1200">
            <a:latin typeface="Calibri" panose="020F0502020204030204" pitchFamily="34" charset="0"/>
          </a:endParaRPr>
        </a:p>
      </dgm:t>
    </dgm:pt>
    <dgm:pt modelId="{B776DAE2-1946-4747-B919-31A5561337F5}" type="sibTrans" cxnId="{7F57716A-BC7A-45A3-A0C6-DD1EB33388A4}">
      <dgm:prSet/>
      <dgm:spPr/>
      <dgm:t>
        <a:bodyPr/>
        <a:lstStyle/>
        <a:p>
          <a:endParaRPr lang="es-CL" sz="1200">
            <a:latin typeface="Calibri" panose="020F0502020204030204" pitchFamily="34" charset="0"/>
          </a:endParaRPr>
        </a:p>
      </dgm:t>
    </dgm:pt>
    <dgm:pt modelId="{E14CAEBF-39CA-4BC7-A51E-0D696C85FC26}">
      <dgm:prSet phldrT="[Texto]" custT="1"/>
      <dgm:spPr/>
      <dgm:t>
        <a:bodyPr/>
        <a:lstStyle/>
        <a:p>
          <a:r>
            <a:rPr lang="es-CL" sz="1200" dirty="0" smtClean="0">
              <a:latin typeface="Calibri" panose="020F0502020204030204" pitchFamily="34" charset="0"/>
            </a:rPr>
            <a:t>Si el proyecto solicita una prórroga y esta es aceptada, la garantía deberá extenderse por el plazo prorrogado (nueva fecha de término) +180 días</a:t>
          </a:r>
          <a:endParaRPr lang="es-CL" sz="1200" dirty="0">
            <a:latin typeface="Calibri" panose="020F0502020204030204" pitchFamily="34" charset="0"/>
          </a:endParaRPr>
        </a:p>
      </dgm:t>
    </dgm:pt>
    <dgm:pt modelId="{5A8185AC-B8D1-4AA6-87FE-11C6E7F02790}" type="parTrans" cxnId="{90B0BA79-D1E2-4A78-87D1-745DC02F9661}">
      <dgm:prSet/>
      <dgm:spPr/>
      <dgm:t>
        <a:bodyPr/>
        <a:lstStyle/>
        <a:p>
          <a:endParaRPr lang="es-CL" sz="1200">
            <a:latin typeface="Calibri" panose="020F0502020204030204" pitchFamily="34" charset="0"/>
          </a:endParaRPr>
        </a:p>
      </dgm:t>
    </dgm:pt>
    <dgm:pt modelId="{E4B807E1-0577-4E2E-9ECA-B2972824C00F}" type="sibTrans" cxnId="{90B0BA79-D1E2-4A78-87D1-745DC02F9661}">
      <dgm:prSet/>
      <dgm:spPr/>
      <dgm:t>
        <a:bodyPr/>
        <a:lstStyle/>
        <a:p>
          <a:endParaRPr lang="es-CL" sz="1200">
            <a:latin typeface="Calibri" panose="020F0502020204030204" pitchFamily="34" charset="0"/>
          </a:endParaRPr>
        </a:p>
      </dgm:t>
    </dgm:pt>
    <dgm:pt modelId="{C85D1E01-C95E-4A2E-A86A-0171422B125A}">
      <dgm:prSet custT="1"/>
      <dgm:spPr/>
      <dgm:t>
        <a:bodyPr/>
        <a:lstStyle/>
        <a:p>
          <a:r>
            <a:rPr lang="es-CL" sz="1200" dirty="0" smtClean="0">
              <a:latin typeface="Calibri" panose="020F0502020204030204" pitchFamily="34" charset="0"/>
            </a:rPr>
            <a:t>La garantía debe encontrarse vigente hasta que se finalice la situación financiera y técnica del proyecto</a:t>
          </a:r>
        </a:p>
      </dgm:t>
    </dgm:pt>
    <dgm:pt modelId="{7100E8E7-9619-406A-852F-6FBB8CC642DD}" type="parTrans" cxnId="{73E7BFA4-6771-4A71-B2BE-30FC52BF38C2}">
      <dgm:prSet/>
      <dgm:spPr/>
      <dgm:t>
        <a:bodyPr/>
        <a:lstStyle/>
        <a:p>
          <a:endParaRPr lang="es-CL" sz="1200">
            <a:latin typeface="Calibri" panose="020F0502020204030204" pitchFamily="34" charset="0"/>
          </a:endParaRPr>
        </a:p>
      </dgm:t>
    </dgm:pt>
    <dgm:pt modelId="{AA7B4F56-077C-450E-8D41-E50C05AF30FB}" type="sibTrans" cxnId="{73E7BFA4-6771-4A71-B2BE-30FC52BF38C2}">
      <dgm:prSet/>
      <dgm:spPr/>
      <dgm:t>
        <a:bodyPr/>
        <a:lstStyle/>
        <a:p>
          <a:endParaRPr lang="es-CL" sz="1200">
            <a:latin typeface="Calibri" panose="020F0502020204030204" pitchFamily="34" charset="0"/>
          </a:endParaRPr>
        </a:p>
      </dgm:t>
    </dgm:pt>
    <dgm:pt modelId="{7EF2B60F-1499-4353-B391-E5D8CD42DB95}">
      <dgm:prSet custT="1"/>
      <dgm:spPr/>
      <dgm:t>
        <a:bodyPr/>
        <a:lstStyle/>
        <a:p>
          <a:r>
            <a:rPr lang="es-CL" sz="1200" dirty="0" smtClean="0">
              <a:latin typeface="Calibri" panose="020F0502020204030204" pitchFamily="34" charset="0"/>
            </a:rPr>
            <a:t>Si no está rendida y aprobada la rendición por la totalidad del monto que está garantizado, se deberá renovar el documento en garantía. En caso contrario, se procede al cobro de la garantía</a:t>
          </a:r>
        </a:p>
      </dgm:t>
    </dgm:pt>
    <dgm:pt modelId="{B33D60E8-220E-4053-B6ED-EC5913C54F90}" type="parTrans" cxnId="{91D37E41-87AA-4336-A571-6AEE8B21784F}">
      <dgm:prSet/>
      <dgm:spPr/>
      <dgm:t>
        <a:bodyPr/>
        <a:lstStyle/>
        <a:p>
          <a:endParaRPr lang="es-CL" sz="1200">
            <a:latin typeface="Calibri" panose="020F0502020204030204" pitchFamily="34" charset="0"/>
          </a:endParaRPr>
        </a:p>
      </dgm:t>
    </dgm:pt>
    <dgm:pt modelId="{0E01E3B2-D8F9-48B2-AF7D-83E09361D698}" type="sibTrans" cxnId="{91D37E41-87AA-4336-A571-6AEE8B21784F}">
      <dgm:prSet/>
      <dgm:spPr/>
      <dgm:t>
        <a:bodyPr/>
        <a:lstStyle/>
        <a:p>
          <a:endParaRPr lang="es-CL" sz="1200">
            <a:latin typeface="Calibri" panose="020F0502020204030204" pitchFamily="34" charset="0"/>
          </a:endParaRPr>
        </a:p>
      </dgm:t>
    </dgm:pt>
    <dgm:pt modelId="{184EFE67-8B03-4449-AD66-6B36EC516BDA}">
      <dgm:prSet custT="1"/>
      <dgm:spPr/>
      <dgm:t>
        <a:bodyPr/>
        <a:lstStyle/>
        <a:p>
          <a:r>
            <a:rPr lang="es-CL" sz="1200" dirty="0" smtClean="0">
              <a:latin typeface="Calibri" panose="020F0502020204030204" pitchFamily="34" charset="0"/>
            </a:rPr>
            <a:t>Una vez que se envié el Informe Final del proyecto se liberará la garantía en custodia</a:t>
          </a:r>
        </a:p>
      </dgm:t>
    </dgm:pt>
    <dgm:pt modelId="{6809130C-3775-4436-8607-78B934FBA699}" type="parTrans" cxnId="{9B1056DC-9F9A-4610-9FDE-AFE2A1ABBE9D}">
      <dgm:prSet/>
      <dgm:spPr/>
    </dgm:pt>
    <dgm:pt modelId="{20515886-6C38-401B-825F-4A42BA810D7A}" type="sibTrans" cxnId="{9B1056DC-9F9A-4610-9FDE-AFE2A1ABBE9D}">
      <dgm:prSet/>
      <dgm:spPr/>
    </dgm:pt>
    <dgm:pt modelId="{387D21ED-55FA-4C52-9592-5B91AAB0B910}" type="pres">
      <dgm:prSet presAssocID="{7D32DCA6-99DB-4710-AF3B-D6ADD30DCD1C}" presName="linear" presStyleCnt="0">
        <dgm:presLayoutVars>
          <dgm:dir/>
          <dgm:animLvl val="lvl"/>
          <dgm:resizeHandles val="exact"/>
        </dgm:presLayoutVars>
      </dgm:prSet>
      <dgm:spPr/>
      <dgm:t>
        <a:bodyPr/>
        <a:lstStyle/>
        <a:p>
          <a:endParaRPr lang="es-CL"/>
        </a:p>
      </dgm:t>
    </dgm:pt>
    <dgm:pt modelId="{8D296A4D-16FD-4C97-9889-BA78AD97588D}" type="pres">
      <dgm:prSet presAssocID="{0C6B5704-2433-47A7-8880-F655DC7EBF31}" presName="parentLin" presStyleCnt="0"/>
      <dgm:spPr/>
      <dgm:t>
        <a:bodyPr/>
        <a:lstStyle/>
        <a:p>
          <a:endParaRPr lang="es-CL"/>
        </a:p>
      </dgm:t>
    </dgm:pt>
    <dgm:pt modelId="{4E0A03B0-B6DC-4FAE-96E6-227393E858B0}" type="pres">
      <dgm:prSet presAssocID="{0C6B5704-2433-47A7-8880-F655DC7EBF31}" presName="parentLeftMargin" presStyleLbl="node1" presStyleIdx="0" presStyleCnt="2"/>
      <dgm:spPr/>
      <dgm:t>
        <a:bodyPr/>
        <a:lstStyle/>
        <a:p>
          <a:endParaRPr lang="es-CL"/>
        </a:p>
      </dgm:t>
    </dgm:pt>
    <dgm:pt modelId="{C8738D8B-1DD1-4420-89DE-DAC7BB58368D}" type="pres">
      <dgm:prSet presAssocID="{0C6B5704-2433-47A7-8880-F655DC7EBF31}" presName="parentText" presStyleLbl="node1" presStyleIdx="0" presStyleCnt="2">
        <dgm:presLayoutVars>
          <dgm:chMax val="0"/>
          <dgm:bulletEnabled val="1"/>
        </dgm:presLayoutVars>
      </dgm:prSet>
      <dgm:spPr/>
      <dgm:t>
        <a:bodyPr/>
        <a:lstStyle/>
        <a:p>
          <a:endParaRPr lang="es-CL"/>
        </a:p>
      </dgm:t>
    </dgm:pt>
    <dgm:pt modelId="{40789677-4E40-430D-8D7F-E6E381813BDB}" type="pres">
      <dgm:prSet presAssocID="{0C6B5704-2433-47A7-8880-F655DC7EBF31}" presName="negativeSpace" presStyleCnt="0"/>
      <dgm:spPr/>
      <dgm:t>
        <a:bodyPr/>
        <a:lstStyle/>
        <a:p>
          <a:endParaRPr lang="es-CL"/>
        </a:p>
      </dgm:t>
    </dgm:pt>
    <dgm:pt modelId="{410F5220-408E-4A1A-961E-08C05E95DEA0}" type="pres">
      <dgm:prSet presAssocID="{0C6B5704-2433-47A7-8880-F655DC7EBF31}" presName="childText" presStyleLbl="conFgAcc1" presStyleIdx="0" presStyleCnt="2">
        <dgm:presLayoutVars>
          <dgm:bulletEnabled val="1"/>
        </dgm:presLayoutVars>
      </dgm:prSet>
      <dgm:spPr>
        <a:prstGeom prst="roundRect">
          <a:avLst/>
        </a:prstGeom>
      </dgm:spPr>
      <dgm:t>
        <a:bodyPr/>
        <a:lstStyle/>
        <a:p>
          <a:endParaRPr lang="es-CL"/>
        </a:p>
      </dgm:t>
    </dgm:pt>
    <dgm:pt modelId="{86680790-04D6-4318-B50B-CFAC5C155238}" type="pres">
      <dgm:prSet presAssocID="{5D074126-FA12-4FD6-BAF2-E04A3E65AD1E}" presName="spaceBetweenRectangles" presStyleCnt="0"/>
      <dgm:spPr/>
      <dgm:t>
        <a:bodyPr/>
        <a:lstStyle/>
        <a:p>
          <a:endParaRPr lang="es-CL"/>
        </a:p>
      </dgm:t>
    </dgm:pt>
    <dgm:pt modelId="{D3356EDA-5340-4787-8BF2-2E37CB03765F}" type="pres">
      <dgm:prSet presAssocID="{A4955F8C-5D16-476C-9580-B6A0AB483F51}" presName="parentLin" presStyleCnt="0"/>
      <dgm:spPr/>
      <dgm:t>
        <a:bodyPr/>
        <a:lstStyle/>
        <a:p>
          <a:endParaRPr lang="es-CL"/>
        </a:p>
      </dgm:t>
    </dgm:pt>
    <dgm:pt modelId="{78634B27-B0BB-4DC0-BCF3-45E041560B67}" type="pres">
      <dgm:prSet presAssocID="{A4955F8C-5D16-476C-9580-B6A0AB483F51}" presName="parentLeftMargin" presStyleLbl="node1" presStyleIdx="0" presStyleCnt="2"/>
      <dgm:spPr/>
      <dgm:t>
        <a:bodyPr/>
        <a:lstStyle/>
        <a:p>
          <a:endParaRPr lang="es-CL"/>
        </a:p>
      </dgm:t>
    </dgm:pt>
    <dgm:pt modelId="{076ABFF1-A135-4AB3-99F4-AD193CA385EB}" type="pres">
      <dgm:prSet presAssocID="{A4955F8C-5D16-476C-9580-B6A0AB483F51}" presName="parentText" presStyleLbl="node1" presStyleIdx="1" presStyleCnt="2">
        <dgm:presLayoutVars>
          <dgm:chMax val="0"/>
          <dgm:bulletEnabled val="1"/>
        </dgm:presLayoutVars>
      </dgm:prSet>
      <dgm:spPr/>
      <dgm:t>
        <a:bodyPr/>
        <a:lstStyle/>
        <a:p>
          <a:endParaRPr lang="es-CL"/>
        </a:p>
      </dgm:t>
    </dgm:pt>
    <dgm:pt modelId="{CD9891FE-190B-4D0E-92A4-391C7CA150B0}" type="pres">
      <dgm:prSet presAssocID="{A4955F8C-5D16-476C-9580-B6A0AB483F51}" presName="negativeSpace" presStyleCnt="0"/>
      <dgm:spPr/>
      <dgm:t>
        <a:bodyPr/>
        <a:lstStyle/>
        <a:p>
          <a:endParaRPr lang="es-CL"/>
        </a:p>
      </dgm:t>
    </dgm:pt>
    <dgm:pt modelId="{A8E5BDC4-BEE8-4370-81AD-01087B6D6F5D}" type="pres">
      <dgm:prSet presAssocID="{A4955F8C-5D16-476C-9580-B6A0AB483F51}" presName="childText" presStyleLbl="conFgAcc1" presStyleIdx="1" presStyleCnt="2">
        <dgm:presLayoutVars>
          <dgm:bulletEnabled val="1"/>
        </dgm:presLayoutVars>
      </dgm:prSet>
      <dgm:spPr>
        <a:prstGeom prst="roundRect">
          <a:avLst/>
        </a:prstGeom>
      </dgm:spPr>
      <dgm:t>
        <a:bodyPr/>
        <a:lstStyle/>
        <a:p>
          <a:endParaRPr lang="es-CL"/>
        </a:p>
      </dgm:t>
    </dgm:pt>
  </dgm:ptLst>
  <dgm:cxnLst>
    <dgm:cxn modelId="{C34422EA-8821-4F90-9AD4-48880BEB0CD4}" type="presOf" srcId="{E14CAEBF-39CA-4BC7-A51E-0D696C85FC26}" destId="{A8E5BDC4-BEE8-4370-81AD-01087B6D6F5D}" srcOrd="0" destOrd="2" presId="urn:microsoft.com/office/officeart/2005/8/layout/list1"/>
    <dgm:cxn modelId="{60EA8E7F-1497-4886-8E53-0D7080C8645E}" srcId="{A4955F8C-5D16-476C-9580-B6A0AB483F51}" destId="{D5208BE9-3430-45E6-A30C-091431F0D84E}" srcOrd="0" destOrd="0" parTransId="{131DA7FE-E05F-4F91-95C5-BB0B6B73FE35}" sibTransId="{BD012F66-11B3-4B7A-B2B1-A2C12A8816CC}"/>
    <dgm:cxn modelId="{4DCCFA0E-1566-4FE3-B301-15D8F76FCFD8}" srcId="{0C6B5704-2433-47A7-8880-F655DC7EBF31}" destId="{FCD6C68F-EC8D-4289-B6BB-B5883302577B}" srcOrd="2" destOrd="0" parTransId="{DCB96D89-CD0D-4196-B95A-B26751584096}" sibTransId="{FED77FA1-CEF8-4879-851A-CCAC3DDFF362}"/>
    <dgm:cxn modelId="{5E9FA7F8-4DE1-4D95-A453-7036F027A70C}" srcId="{7D32DCA6-99DB-4710-AF3B-D6ADD30DCD1C}" destId="{0C6B5704-2433-47A7-8880-F655DC7EBF31}" srcOrd="0" destOrd="0" parTransId="{0ABB3C58-4E2E-4D3E-ACB5-AEA89AF82CF4}" sibTransId="{5D074126-FA12-4FD6-BAF2-E04A3E65AD1E}"/>
    <dgm:cxn modelId="{BD8A7D9D-FD69-45AA-BC42-E4B16C0AB4E1}" type="presOf" srcId="{6CF96001-994F-4539-8D13-9340604DBDDD}" destId="{A8E5BDC4-BEE8-4370-81AD-01087B6D6F5D}" srcOrd="0" destOrd="1" presId="urn:microsoft.com/office/officeart/2005/8/layout/list1"/>
    <dgm:cxn modelId="{EE8C730F-A636-4CCE-B597-B17AF97AA7B6}" type="presOf" srcId="{184EFE67-8B03-4449-AD66-6B36EC516BDA}" destId="{A8E5BDC4-BEE8-4370-81AD-01087B6D6F5D}" srcOrd="0" destOrd="4" presId="urn:microsoft.com/office/officeart/2005/8/layout/list1"/>
    <dgm:cxn modelId="{EB3AE435-A8B5-4A9E-8C7F-9A6C53453247}" type="presOf" srcId="{7EF2B60F-1499-4353-B391-E5D8CD42DB95}" destId="{A8E5BDC4-BEE8-4370-81AD-01087B6D6F5D}" srcOrd="0" destOrd="5" presId="urn:microsoft.com/office/officeart/2005/8/layout/list1"/>
    <dgm:cxn modelId="{39B50FD7-7851-44F5-A641-065EC6F16DC9}" type="presOf" srcId="{A4955F8C-5D16-476C-9580-B6A0AB483F51}" destId="{076ABFF1-A135-4AB3-99F4-AD193CA385EB}" srcOrd="1" destOrd="0" presId="urn:microsoft.com/office/officeart/2005/8/layout/list1"/>
    <dgm:cxn modelId="{7F57716A-BC7A-45A3-A0C6-DD1EB33388A4}" srcId="{A4955F8C-5D16-476C-9580-B6A0AB483F51}" destId="{6CF96001-994F-4539-8D13-9340604DBDDD}" srcOrd="1" destOrd="0" parTransId="{161A9201-72E4-45A7-A47F-6AC267F01EEB}" sibTransId="{B776DAE2-1946-4747-B919-31A5561337F5}"/>
    <dgm:cxn modelId="{2C223892-727D-4BE9-A164-A56B42539F32}" type="presOf" srcId="{FCD6C68F-EC8D-4289-B6BB-B5883302577B}" destId="{410F5220-408E-4A1A-961E-08C05E95DEA0}" srcOrd="0" destOrd="2" presId="urn:microsoft.com/office/officeart/2005/8/layout/list1"/>
    <dgm:cxn modelId="{B63EEAEE-D72C-4696-ADED-9EAB103C77AB}" type="presOf" srcId="{76644914-BF9E-4FA1-837F-037D9AA6B37D}" destId="{410F5220-408E-4A1A-961E-08C05E95DEA0}" srcOrd="0" destOrd="1" presId="urn:microsoft.com/office/officeart/2005/8/layout/list1"/>
    <dgm:cxn modelId="{8E85FDFB-7444-4840-B865-CA32A8DC42A1}" type="presOf" srcId="{0C6B5704-2433-47A7-8880-F655DC7EBF31}" destId="{4E0A03B0-B6DC-4FAE-96E6-227393E858B0}" srcOrd="0" destOrd="0" presId="urn:microsoft.com/office/officeart/2005/8/layout/list1"/>
    <dgm:cxn modelId="{1946B13B-1322-4AFA-AA08-DF895AD97EBB}" type="presOf" srcId="{367176B5-10AC-4604-A33F-1F28D6EF4CCF}" destId="{410F5220-408E-4A1A-961E-08C05E95DEA0}" srcOrd="0" destOrd="3" presId="urn:microsoft.com/office/officeart/2005/8/layout/list1"/>
    <dgm:cxn modelId="{90B0BA79-D1E2-4A78-87D1-745DC02F9661}" srcId="{A4955F8C-5D16-476C-9580-B6A0AB483F51}" destId="{E14CAEBF-39CA-4BC7-A51E-0D696C85FC26}" srcOrd="2" destOrd="0" parTransId="{5A8185AC-B8D1-4AA6-87FE-11C6E7F02790}" sibTransId="{E4B807E1-0577-4E2E-9ECA-B2972824C00F}"/>
    <dgm:cxn modelId="{36AE5189-3816-4EC5-B5FC-D5817DADCF95}" type="presOf" srcId="{7D32DCA6-99DB-4710-AF3B-D6ADD30DCD1C}" destId="{387D21ED-55FA-4C52-9592-5B91AAB0B910}" srcOrd="0" destOrd="0" presId="urn:microsoft.com/office/officeart/2005/8/layout/list1"/>
    <dgm:cxn modelId="{F967559E-AC49-47D4-B0E9-3F94D23F03C0}" type="presOf" srcId="{C03D858D-0A13-41D6-99F3-1D1B36E09BDE}" destId="{410F5220-408E-4A1A-961E-08C05E95DEA0}" srcOrd="0" destOrd="4" presId="urn:microsoft.com/office/officeart/2005/8/layout/list1"/>
    <dgm:cxn modelId="{634C5895-C393-4409-AFF3-CBA7171C1205}" srcId="{0C6B5704-2433-47A7-8880-F655DC7EBF31}" destId="{76644914-BF9E-4FA1-837F-037D9AA6B37D}" srcOrd="1" destOrd="0" parTransId="{AEF9940F-2A28-4814-8D22-165749AD5043}" sibTransId="{257386A8-F4DE-4B8C-91D1-1D005E1AA6AB}"/>
    <dgm:cxn modelId="{9B1056DC-9F9A-4610-9FDE-AFE2A1ABBE9D}" srcId="{A4955F8C-5D16-476C-9580-B6A0AB483F51}" destId="{184EFE67-8B03-4449-AD66-6B36EC516BDA}" srcOrd="4" destOrd="0" parTransId="{6809130C-3775-4436-8607-78B934FBA699}" sibTransId="{20515886-6C38-401B-825F-4A42BA810D7A}"/>
    <dgm:cxn modelId="{6F94BBA6-2950-466C-982E-245342ECCBEA}" srcId="{0C6B5704-2433-47A7-8880-F655DC7EBF31}" destId="{C03D858D-0A13-41D6-99F3-1D1B36E09BDE}" srcOrd="4" destOrd="0" parTransId="{7451ABD2-8706-4570-9B86-23C5FE9825B0}" sibTransId="{3589E3E3-BE47-4402-85D4-86CA1E25B100}"/>
    <dgm:cxn modelId="{3D65C09B-1D51-43E0-ABCE-AFB439EF82CE}" type="presOf" srcId="{0C6B5704-2433-47A7-8880-F655DC7EBF31}" destId="{C8738D8B-1DD1-4420-89DE-DAC7BB58368D}" srcOrd="1" destOrd="0" presId="urn:microsoft.com/office/officeart/2005/8/layout/list1"/>
    <dgm:cxn modelId="{91D37E41-87AA-4336-A571-6AEE8B21784F}" srcId="{A4955F8C-5D16-476C-9580-B6A0AB483F51}" destId="{7EF2B60F-1499-4353-B391-E5D8CD42DB95}" srcOrd="5" destOrd="0" parTransId="{B33D60E8-220E-4053-B6ED-EC5913C54F90}" sibTransId="{0E01E3B2-D8F9-48B2-AF7D-83E09361D698}"/>
    <dgm:cxn modelId="{0E31DA4E-118B-4687-88CE-BF8AD60B3D7C}" type="presOf" srcId="{C85D1E01-C95E-4A2E-A86A-0171422B125A}" destId="{A8E5BDC4-BEE8-4370-81AD-01087B6D6F5D}" srcOrd="0" destOrd="3" presId="urn:microsoft.com/office/officeart/2005/8/layout/list1"/>
    <dgm:cxn modelId="{73E7BFA4-6771-4A71-B2BE-30FC52BF38C2}" srcId="{A4955F8C-5D16-476C-9580-B6A0AB483F51}" destId="{C85D1E01-C95E-4A2E-A86A-0171422B125A}" srcOrd="3" destOrd="0" parTransId="{7100E8E7-9619-406A-852F-6FBB8CC642DD}" sibTransId="{AA7B4F56-077C-450E-8D41-E50C05AF30FB}"/>
    <dgm:cxn modelId="{461F572B-5C1E-41D0-AB3C-96AABADD8989}" srcId="{0C6B5704-2433-47A7-8880-F655DC7EBF31}" destId="{367176B5-10AC-4604-A33F-1F28D6EF4CCF}" srcOrd="3" destOrd="0" parTransId="{4C912D0C-744D-4D44-B8CE-C328727987CE}" sibTransId="{C9BC73C6-5F9F-4859-BE00-7CFD02B552B5}"/>
    <dgm:cxn modelId="{521EE5CC-9432-4CAE-A4AE-C318ACFA726B}" type="presOf" srcId="{6A2AB275-0C42-47A3-AB7A-4141DC9F9804}" destId="{410F5220-408E-4A1A-961E-08C05E95DEA0}" srcOrd="0" destOrd="0" presId="urn:microsoft.com/office/officeart/2005/8/layout/list1"/>
    <dgm:cxn modelId="{B9D813DB-8341-48DF-9D4B-93F5C2C6E52E}" srcId="{7D32DCA6-99DB-4710-AF3B-D6ADD30DCD1C}" destId="{A4955F8C-5D16-476C-9580-B6A0AB483F51}" srcOrd="1" destOrd="0" parTransId="{0F06FC2E-9297-4D2A-90FB-CA6211FC6159}" sibTransId="{F4BE5C07-9ADD-448D-9289-3E0DE0321F48}"/>
    <dgm:cxn modelId="{34F20741-45F1-4989-86CF-2D904CED4DD4}" srcId="{0C6B5704-2433-47A7-8880-F655DC7EBF31}" destId="{6A2AB275-0C42-47A3-AB7A-4141DC9F9804}" srcOrd="0" destOrd="0" parTransId="{7E134425-F8D2-4C2C-9EBE-9B5B7CCAB157}" sibTransId="{13C89BBD-F013-47AE-904C-974CDEBBA09F}"/>
    <dgm:cxn modelId="{6B11F067-3413-4E86-BF97-C92634380434}" type="presOf" srcId="{A4955F8C-5D16-476C-9580-B6A0AB483F51}" destId="{78634B27-B0BB-4DC0-BCF3-45E041560B67}" srcOrd="0" destOrd="0" presId="urn:microsoft.com/office/officeart/2005/8/layout/list1"/>
    <dgm:cxn modelId="{7F002466-1FD2-4DB0-B872-4264DDFF63C3}" type="presOf" srcId="{D5208BE9-3430-45E6-A30C-091431F0D84E}" destId="{A8E5BDC4-BEE8-4370-81AD-01087B6D6F5D}" srcOrd="0" destOrd="0" presId="urn:microsoft.com/office/officeart/2005/8/layout/list1"/>
    <dgm:cxn modelId="{9943AB4E-F527-4674-9D9D-2D9B8E78A3D8}" type="presParOf" srcId="{387D21ED-55FA-4C52-9592-5B91AAB0B910}" destId="{8D296A4D-16FD-4C97-9889-BA78AD97588D}" srcOrd="0" destOrd="0" presId="urn:microsoft.com/office/officeart/2005/8/layout/list1"/>
    <dgm:cxn modelId="{A4F98875-D9E7-47F6-BF87-4538E2C422FF}" type="presParOf" srcId="{8D296A4D-16FD-4C97-9889-BA78AD97588D}" destId="{4E0A03B0-B6DC-4FAE-96E6-227393E858B0}" srcOrd="0" destOrd="0" presId="urn:microsoft.com/office/officeart/2005/8/layout/list1"/>
    <dgm:cxn modelId="{A3AA6557-075B-413D-BC71-2B90119A1FCE}" type="presParOf" srcId="{8D296A4D-16FD-4C97-9889-BA78AD97588D}" destId="{C8738D8B-1DD1-4420-89DE-DAC7BB58368D}" srcOrd="1" destOrd="0" presId="urn:microsoft.com/office/officeart/2005/8/layout/list1"/>
    <dgm:cxn modelId="{B3D1C7AF-1235-40EE-968D-8B2F5D4CFA97}" type="presParOf" srcId="{387D21ED-55FA-4C52-9592-5B91AAB0B910}" destId="{40789677-4E40-430D-8D7F-E6E381813BDB}" srcOrd="1" destOrd="0" presId="urn:microsoft.com/office/officeart/2005/8/layout/list1"/>
    <dgm:cxn modelId="{FD06467F-6571-4C54-A15D-A42B58849C50}" type="presParOf" srcId="{387D21ED-55FA-4C52-9592-5B91AAB0B910}" destId="{410F5220-408E-4A1A-961E-08C05E95DEA0}" srcOrd="2" destOrd="0" presId="urn:microsoft.com/office/officeart/2005/8/layout/list1"/>
    <dgm:cxn modelId="{6C016676-2CF8-42B9-ADF7-A55BB1DB5340}" type="presParOf" srcId="{387D21ED-55FA-4C52-9592-5B91AAB0B910}" destId="{86680790-04D6-4318-B50B-CFAC5C155238}" srcOrd="3" destOrd="0" presId="urn:microsoft.com/office/officeart/2005/8/layout/list1"/>
    <dgm:cxn modelId="{8F91E31D-BE5A-4CFB-88BD-F21230C38AEE}" type="presParOf" srcId="{387D21ED-55FA-4C52-9592-5B91AAB0B910}" destId="{D3356EDA-5340-4787-8BF2-2E37CB03765F}" srcOrd="4" destOrd="0" presId="urn:microsoft.com/office/officeart/2005/8/layout/list1"/>
    <dgm:cxn modelId="{6E4FB49F-C655-4D16-A388-0AC3BECF588E}" type="presParOf" srcId="{D3356EDA-5340-4787-8BF2-2E37CB03765F}" destId="{78634B27-B0BB-4DC0-BCF3-45E041560B67}" srcOrd="0" destOrd="0" presId="urn:microsoft.com/office/officeart/2005/8/layout/list1"/>
    <dgm:cxn modelId="{55869440-15F6-432B-84E0-C02472458ED6}" type="presParOf" srcId="{D3356EDA-5340-4787-8BF2-2E37CB03765F}" destId="{076ABFF1-A135-4AB3-99F4-AD193CA385EB}" srcOrd="1" destOrd="0" presId="urn:microsoft.com/office/officeart/2005/8/layout/list1"/>
    <dgm:cxn modelId="{94AA53C8-CA49-4BA5-879B-0074F4AB7605}" type="presParOf" srcId="{387D21ED-55FA-4C52-9592-5B91AAB0B910}" destId="{CD9891FE-190B-4D0E-92A4-391C7CA150B0}" srcOrd="5" destOrd="0" presId="urn:microsoft.com/office/officeart/2005/8/layout/list1"/>
    <dgm:cxn modelId="{B6EE4CC2-3313-4224-ADE4-CA3B8226F24F}" type="presParOf" srcId="{387D21ED-55FA-4C52-9592-5B91AAB0B910}" destId="{A8E5BDC4-BEE8-4370-81AD-01087B6D6F5D}"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AB923C6-E733-494C-80D9-E741E6E7010A}" type="doc">
      <dgm:prSet loTypeId="urn:microsoft.com/office/officeart/2005/8/layout/list1" loCatId="list" qsTypeId="urn:microsoft.com/office/officeart/2005/8/quickstyle/simple1" qsCatId="simple" csTypeId="urn:microsoft.com/office/officeart/2005/8/colors/accent1_1" csCatId="accent1" phldr="1"/>
      <dgm:spPr/>
      <dgm:t>
        <a:bodyPr/>
        <a:lstStyle/>
        <a:p>
          <a:endParaRPr lang="es-CL"/>
        </a:p>
      </dgm:t>
    </dgm:pt>
    <dgm:pt modelId="{775E270A-8BCC-4B23-981B-6F1B46A584F4}">
      <dgm:prSet phldrT="[Texto]" custT="1"/>
      <dgm:spPr>
        <a:solidFill>
          <a:srgbClr val="0070C0"/>
        </a:solidFill>
      </dgm:spPr>
      <dgm:t>
        <a:bodyPr/>
        <a:lstStyle/>
        <a:p>
          <a:r>
            <a:rPr lang="es-CL" sz="1050" b="1" dirty="0">
              <a:solidFill>
                <a:schemeClr val="bg1"/>
              </a:solidFill>
              <a:latin typeface="Calibri" panose="020F0502020204030204" pitchFamily="34" charset="0"/>
            </a:rPr>
            <a:t>Una vez Finalizado el Proyecto, se deben realizar los </a:t>
          </a:r>
          <a:r>
            <a:rPr lang="es-CL" sz="1050" b="1" dirty="0" smtClean="0">
              <a:solidFill>
                <a:schemeClr val="bg1"/>
              </a:solidFill>
              <a:latin typeface="Calibri" panose="020F0502020204030204" pitchFamily="34" charset="0"/>
            </a:rPr>
            <a:t>reintegros a CONICYT</a:t>
          </a:r>
          <a:r>
            <a:rPr lang="es-CL" sz="1050" b="1" dirty="0">
              <a:solidFill>
                <a:schemeClr val="bg1"/>
              </a:solidFill>
              <a:latin typeface="Calibri" panose="020F0502020204030204" pitchFamily="34" charset="0"/>
            </a:rPr>
            <a:t>.</a:t>
          </a:r>
        </a:p>
      </dgm:t>
    </dgm:pt>
    <dgm:pt modelId="{2B9D557D-DDEA-4609-A606-6C79F93C3B44}" type="parTrans" cxnId="{FA0521D1-AC6E-4BEC-A7E0-2E4CB5602179}">
      <dgm:prSet/>
      <dgm:spPr/>
      <dgm:t>
        <a:bodyPr/>
        <a:lstStyle/>
        <a:p>
          <a:endParaRPr lang="es-CL" sz="1050">
            <a:latin typeface="Calibri" panose="020F0502020204030204" pitchFamily="34" charset="0"/>
          </a:endParaRPr>
        </a:p>
      </dgm:t>
    </dgm:pt>
    <dgm:pt modelId="{3153499D-D615-4AC7-A1A8-7039B21190A2}" type="sibTrans" cxnId="{FA0521D1-AC6E-4BEC-A7E0-2E4CB5602179}">
      <dgm:prSet custT="1"/>
      <dgm:spPr/>
      <dgm:t>
        <a:bodyPr/>
        <a:lstStyle/>
        <a:p>
          <a:endParaRPr lang="es-CL" sz="1050">
            <a:latin typeface="Calibri" panose="020F0502020204030204" pitchFamily="34" charset="0"/>
          </a:endParaRPr>
        </a:p>
      </dgm:t>
    </dgm:pt>
    <dgm:pt modelId="{87D6167C-A7CF-48E2-B793-B6024FD15552}">
      <dgm:prSet custT="1">
        <dgm:style>
          <a:lnRef idx="2">
            <a:schemeClr val="accent1"/>
          </a:lnRef>
          <a:fillRef idx="1">
            <a:schemeClr val="lt1"/>
          </a:fillRef>
          <a:effectRef idx="0">
            <a:schemeClr val="accent1"/>
          </a:effectRef>
          <a:fontRef idx="minor">
            <a:schemeClr val="dk1"/>
          </a:fontRef>
        </dgm:style>
      </dgm:prSet>
      <dgm:spPr/>
      <dgm:t>
        <a:bodyPr/>
        <a:lstStyle/>
        <a:p>
          <a:r>
            <a:rPr lang="es-CL" sz="1050" dirty="0">
              <a:latin typeface="Calibri" panose="020F0502020204030204" pitchFamily="34" charset="0"/>
            </a:rPr>
            <a:t>Banco		: Banco Estado</a:t>
          </a:r>
        </a:p>
      </dgm:t>
    </dgm:pt>
    <dgm:pt modelId="{AD886397-64BD-4E04-8B98-9BF1F5495E5D}" type="parTrans" cxnId="{130E14A3-25D1-48A4-805B-B8B38395B111}">
      <dgm:prSet/>
      <dgm:spPr/>
      <dgm:t>
        <a:bodyPr/>
        <a:lstStyle/>
        <a:p>
          <a:endParaRPr lang="es-CL" sz="1050">
            <a:latin typeface="Calibri" panose="020F0502020204030204" pitchFamily="34" charset="0"/>
          </a:endParaRPr>
        </a:p>
      </dgm:t>
    </dgm:pt>
    <dgm:pt modelId="{3A876107-632A-4CC3-9D64-2FBC07BA8631}" type="sibTrans" cxnId="{130E14A3-25D1-48A4-805B-B8B38395B111}">
      <dgm:prSet/>
      <dgm:spPr/>
      <dgm:t>
        <a:bodyPr/>
        <a:lstStyle/>
        <a:p>
          <a:endParaRPr lang="es-CL" sz="1050">
            <a:latin typeface="Calibri" panose="020F0502020204030204" pitchFamily="34" charset="0"/>
          </a:endParaRPr>
        </a:p>
      </dgm:t>
    </dgm:pt>
    <dgm:pt modelId="{36A3BB7E-0F6F-4DA9-A616-BE46A37B6719}">
      <dgm:prSet custT="1">
        <dgm:style>
          <a:lnRef idx="2">
            <a:schemeClr val="accent1"/>
          </a:lnRef>
          <a:fillRef idx="1">
            <a:schemeClr val="lt1"/>
          </a:fillRef>
          <a:effectRef idx="0">
            <a:schemeClr val="accent1"/>
          </a:effectRef>
          <a:fontRef idx="minor">
            <a:schemeClr val="dk1"/>
          </a:fontRef>
        </dgm:style>
      </dgm:prSet>
      <dgm:spPr/>
      <dgm:t>
        <a:bodyPr/>
        <a:lstStyle/>
        <a:p>
          <a:r>
            <a:rPr lang="es-CL" sz="1050" dirty="0">
              <a:latin typeface="Calibri" panose="020F0502020204030204" pitchFamily="34" charset="0"/>
            </a:rPr>
            <a:t>Tipo de Cuenta	: Cuenta Corriente</a:t>
          </a:r>
        </a:p>
      </dgm:t>
    </dgm:pt>
    <dgm:pt modelId="{72BDD29A-D375-415B-AEB4-81588BAA6EA6}" type="parTrans" cxnId="{35D8565A-7D23-44E3-810A-536875443DB4}">
      <dgm:prSet/>
      <dgm:spPr/>
      <dgm:t>
        <a:bodyPr/>
        <a:lstStyle/>
        <a:p>
          <a:endParaRPr lang="es-CL" sz="1050">
            <a:latin typeface="Calibri" panose="020F0502020204030204" pitchFamily="34" charset="0"/>
          </a:endParaRPr>
        </a:p>
      </dgm:t>
    </dgm:pt>
    <dgm:pt modelId="{ACD8A9D2-25C3-48A0-973A-E8CDA7F4BABD}" type="sibTrans" cxnId="{35D8565A-7D23-44E3-810A-536875443DB4}">
      <dgm:prSet/>
      <dgm:spPr/>
      <dgm:t>
        <a:bodyPr/>
        <a:lstStyle/>
        <a:p>
          <a:endParaRPr lang="es-CL" sz="1050">
            <a:latin typeface="Calibri" panose="020F0502020204030204" pitchFamily="34" charset="0"/>
          </a:endParaRPr>
        </a:p>
      </dgm:t>
    </dgm:pt>
    <dgm:pt modelId="{8881B007-F177-4391-9A15-096B08EED7D2}">
      <dgm:prSet custT="1">
        <dgm:style>
          <a:lnRef idx="2">
            <a:schemeClr val="accent1"/>
          </a:lnRef>
          <a:fillRef idx="1">
            <a:schemeClr val="lt1"/>
          </a:fillRef>
          <a:effectRef idx="0">
            <a:schemeClr val="accent1"/>
          </a:effectRef>
          <a:fontRef idx="minor">
            <a:schemeClr val="dk1"/>
          </a:fontRef>
        </dgm:style>
      </dgm:prSet>
      <dgm:spPr/>
      <dgm:t>
        <a:bodyPr/>
        <a:lstStyle/>
        <a:p>
          <a:r>
            <a:rPr lang="es-CL" sz="1050" dirty="0">
              <a:latin typeface="Calibri" panose="020F0502020204030204" pitchFamily="34" charset="0"/>
            </a:rPr>
            <a:t>N° de Cuenta	: 9019871</a:t>
          </a:r>
        </a:p>
      </dgm:t>
    </dgm:pt>
    <dgm:pt modelId="{A7246823-104A-4DE5-9EDE-A630F5FBF8DE}" type="parTrans" cxnId="{674E77CD-454E-4094-920B-5E685EAB4F6B}">
      <dgm:prSet/>
      <dgm:spPr/>
      <dgm:t>
        <a:bodyPr/>
        <a:lstStyle/>
        <a:p>
          <a:endParaRPr lang="es-CL" sz="1050">
            <a:latin typeface="Calibri" panose="020F0502020204030204" pitchFamily="34" charset="0"/>
          </a:endParaRPr>
        </a:p>
      </dgm:t>
    </dgm:pt>
    <dgm:pt modelId="{F6CC6B72-9D48-4353-863B-27803DA6F405}" type="sibTrans" cxnId="{674E77CD-454E-4094-920B-5E685EAB4F6B}">
      <dgm:prSet/>
      <dgm:spPr/>
      <dgm:t>
        <a:bodyPr/>
        <a:lstStyle/>
        <a:p>
          <a:endParaRPr lang="es-CL" sz="1050">
            <a:latin typeface="Calibri" panose="020F0502020204030204" pitchFamily="34" charset="0"/>
          </a:endParaRPr>
        </a:p>
      </dgm:t>
    </dgm:pt>
    <dgm:pt modelId="{5BCF5331-9E5E-4727-A856-B3514B5D6EFE}">
      <dgm:prSet custT="1">
        <dgm:style>
          <a:lnRef idx="2">
            <a:schemeClr val="accent1"/>
          </a:lnRef>
          <a:fillRef idx="1">
            <a:schemeClr val="lt1"/>
          </a:fillRef>
          <a:effectRef idx="0">
            <a:schemeClr val="accent1"/>
          </a:effectRef>
          <a:fontRef idx="minor">
            <a:schemeClr val="dk1"/>
          </a:fontRef>
        </dgm:style>
      </dgm:prSet>
      <dgm:spPr/>
      <dgm:t>
        <a:bodyPr/>
        <a:lstStyle/>
        <a:p>
          <a:r>
            <a:rPr lang="es-CL" sz="1050" dirty="0">
              <a:latin typeface="Calibri" panose="020F0502020204030204" pitchFamily="34" charset="0"/>
            </a:rPr>
            <a:t>RUT CONICYT	: 60.915.000-9</a:t>
          </a:r>
        </a:p>
      </dgm:t>
    </dgm:pt>
    <dgm:pt modelId="{B87E390E-3F01-42C2-8ED0-642A2D4CAC8D}" type="parTrans" cxnId="{E549A466-55E6-4806-A741-D23C25E367E1}">
      <dgm:prSet/>
      <dgm:spPr/>
      <dgm:t>
        <a:bodyPr/>
        <a:lstStyle/>
        <a:p>
          <a:endParaRPr lang="es-CL" sz="1050">
            <a:latin typeface="Calibri" panose="020F0502020204030204" pitchFamily="34" charset="0"/>
          </a:endParaRPr>
        </a:p>
      </dgm:t>
    </dgm:pt>
    <dgm:pt modelId="{B26B29FA-ABFB-4B46-A1BA-6E3AB16764E0}" type="sibTrans" cxnId="{E549A466-55E6-4806-A741-D23C25E367E1}">
      <dgm:prSet/>
      <dgm:spPr/>
      <dgm:t>
        <a:bodyPr/>
        <a:lstStyle/>
        <a:p>
          <a:endParaRPr lang="es-CL" sz="1050">
            <a:latin typeface="Calibri" panose="020F0502020204030204" pitchFamily="34" charset="0"/>
          </a:endParaRPr>
        </a:p>
      </dgm:t>
    </dgm:pt>
    <dgm:pt modelId="{CF5B030F-1406-438F-B64F-FC61ECA20B05}">
      <dgm:prSet phldrT="[Texto]" custT="1">
        <dgm:style>
          <a:lnRef idx="2">
            <a:schemeClr val="accent1"/>
          </a:lnRef>
          <a:fillRef idx="1">
            <a:schemeClr val="lt1"/>
          </a:fillRef>
          <a:effectRef idx="0">
            <a:schemeClr val="accent1"/>
          </a:effectRef>
          <a:fontRef idx="minor">
            <a:schemeClr val="dk1"/>
          </a:fontRef>
        </dgm:style>
      </dgm:prSet>
      <dgm:spPr/>
      <dgm:t>
        <a:bodyPr/>
        <a:lstStyle/>
        <a:p>
          <a:r>
            <a:rPr lang="es-ES_tradnl" sz="1050" dirty="0">
              <a:latin typeface="Calibri" panose="020F0502020204030204" pitchFamily="34" charset="0"/>
            </a:rPr>
            <a:t>A través de un cheque nominativo y cruzado a nombre de CONICYT – FONDEF, o bien, realizar una transferencia electrónica a la cuenta corriente habilitada para este </a:t>
          </a:r>
          <a:r>
            <a:rPr lang="es-ES_tradnl" sz="1050" dirty="0" smtClean="0">
              <a:latin typeface="Calibri" panose="020F0502020204030204" pitchFamily="34" charset="0"/>
            </a:rPr>
            <a:t>propósito:</a:t>
          </a:r>
          <a:endParaRPr lang="es-CL" sz="1050" dirty="0">
            <a:latin typeface="Calibri" panose="020F0502020204030204" pitchFamily="34" charset="0"/>
          </a:endParaRPr>
        </a:p>
      </dgm:t>
    </dgm:pt>
    <dgm:pt modelId="{B353A616-AB6D-4AD4-9005-55574978BA22}" type="parTrans" cxnId="{0285FC2D-C006-400D-B2B9-EF04D77F377F}">
      <dgm:prSet/>
      <dgm:spPr/>
      <dgm:t>
        <a:bodyPr/>
        <a:lstStyle/>
        <a:p>
          <a:endParaRPr lang="es-CL" sz="1050"/>
        </a:p>
      </dgm:t>
    </dgm:pt>
    <dgm:pt modelId="{402634B9-A1B3-4C4F-B477-02A9713CA51A}" type="sibTrans" cxnId="{0285FC2D-C006-400D-B2B9-EF04D77F377F}">
      <dgm:prSet/>
      <dgm:spPr/>
      <dgm:t>
        <a:bodyPr/>
        <a:lstStyle/>
        <a:p>
          <a:endParaRPr lang="es-CL" sz="1050"/>
        </a:p>
      </dgm:t>
    </dgm:pt>
    <dgm:pt modelId="{7AEA0069-4746-4347-8379-3C3177191FC8}">
      <dgm:prSet phldrT="[Texto]" custT="1">
        <dgm:style>
          <a:lnRef idx="2">
            <a:schemeClr val="accent1"/>
          </a:lnRef>
          <a:fillRef idx="1">
            <a:schemeClr val="lt1"/>
          </a:fillRef>
          <a:effectRef idx="0">
            <a:schemeClr val="accent1"/>
          </a:effectRef>
          <a:fontRef idx="minor">
            <a:schemeClr val="dk1"/>
          </a:fontRef>
        </dgm:style>
      </dgm:prSet>
      <dgm:spPr/>
      <dgm:t>
        <a:bodyPr/>
        <a:lstStyle/>
        <a:p>
          <a:r>
            <a:rPr lang="es-CL" sz="1050" dirty="0">
              <a:latin typeface="Calibri" panose="020F0502020204030204" pitchFamily="34" charset="0"/>
            </a:rPr>
            <a:t>Titular		: CONICYT – FONDEF</a:t>
          </a:r>
        </a:p>
      </dgm:t>
    </dgm:pt>
    <dgm:pt modelId="{4F65B88B-B961-45F1-AA31-1D3E455AAF62}" type="parTrans" cxnId="{236154E3-E217-4BBE-BA87-53C2A0605ABA}">
      <dgm:prSet/>
      <dgm:spPr/>
      <dgm:t>
        <a:bodyPr/>
        <a:lstStyle/>
        <a:p>
          <a:endParaRPr lang="es-CL" sz="1050"/>
        </a:p>
      </dgm:t>
    </dgm:pt>
    <dgm:pt modelId="{BB648A01-AE83-49F2-8EA0-952A4124C3DA}" type="sibTrans" cxnId="{236154E3-E217-4BBE-BA87-53C2A0605ABA}">
      <dgm:prSet/>
      <dgm:spPr/>
      <dgm:t>
        <a:bodyPr/>
        <a:lstStyle/>
        <a:p>
          <a:endParaRPr lang="es-CL" sz="1050"/>
        </a:p>
      </dgm:t>
    </dgm:pt>
    <dgm:pt modelId="{6DE7A3F4-916D-47C5-A284-278E3704F164}">
      <dgm:prSet phldrT="[Texto]" custT="1">
        <dgm:style>
          <a:lnRef idx="2">
            <a:schemeClr val="accent1"/>
          </a:lnRef>
          <a:fillRef idx="1">
            <a:schemeClr val="lt1"/>
          </a:fillRef>
          <a:effectRef idx="0">
            <a:schemeClr val="accent1"/>
          </a:effectRef>
          <a:fontRef idx="minor">
            <a:schemeClr val="dk1"/>
          </a:fontRef>
        </dgm:style>
      </dgm:prSet>
      <dgm:spPr/>
      <dgm:t>
        <a:bodyPr/>
        <a:lstStyle/>
        <a:p>
          <a:endParaRPr lang="es-CL" sz="1050" dirty="0">
            <a:latin typeface="Calibri" panose="020F0502020204030204" pitchFamily="34" charset="0"/>
          </a:endParaRPr>
        </a:p>
      </dgm:t>
    </dgm:pt>
    <dgm:pt modelId="{FFEC8940-9D35-4FE7-B248-9E8A0447E1B1}" type="parTrans" cxnId="{B1CB816B-F9ED-4FBC-AC9A-96AFD9193FEB}">
      <dgm:prSet/>
      <dgm:spPr/>
      <dgm:t>
        <a:bodyPr/>
        <a:lstStyle/>
        <a:p>
          <a:endParaRPr lang="es-CL" sz="1050"/>
        </a:p>
      </dgm:t>
    </dgm:pt>
    <dgm:pt modelId="{294B9086-DB98-4A7F-A8D6-BA7C288C658E}" type="sibTrans" cxnId="{B1CB816B-F9ED-4FBC-AC9A-96AFD9193FEB}">
      <dgm:prSet/>
      <dgm:spPr/>
      <dgm:t>
        <a:bodyPr/>
        <a:lstStyle/>
        <a:p>
          <a:endParaRPr lang="es-CL" sz="1050"/>
        </a:p>
      </dgm:t>
    </dgm:pt>
    <dgm:pt modelId="{E5355DBB-C658-4A5E-9E4B-8C4DB2F99195}">
      <dgm:prSet phldrT="[Texto]" custT="1"/>
      <dgm:spPr>
        <a:solidFill>
          <a:srgbClr val="0070C0"/>
        </a:solidFill>
      </dgm:spPr>
      <dgm:t>
        <a:bodyPr/>
        <a:lstStyle/>
        <a:p>
          <a:r>
            <a:rPr lang="es-CL" sz="1050" b="1" dirty="0" smtClean="0">
              <a:solidFill>
                <a:schemeClr val="bg1"/>
              </a:solidFill>
              <a:latin typeface="Calibri" panose="020F0502020204030204" pitchFamily="34" charset="0"/>
            </a:rPr>
            <a:t>Saldo no Declarado en Plataforma S+C</a:t>
          </a:r>
          <a:endParaRPr lang="es-CL" sz="1050" b="1" dirty="0">
            <a:solidFill>
              <a:schemeClr val="bg1"/>
            </a:solidFill>
            <a:latin typeface="Calibri" panose="020F0502020204030204" pitchFamily="34" charset="0"/>
          </a:endParaRPr>
        </a:p>
      </dgm:t>
    </dgm:pt>
    <dgm:pt modelId="{65563180-A292-4C42-94C5-9D50D31D429C}" type="parTrans" cxnId="{8D7EEE93-A176-4BCB-A4E8-96A6F96A421D}">
      <dgm:prSet/>
      <dgm:spPr/>
      <dgm:t>
        <a:bodyPr/>
        <a:lstStyle/>
        <a:p>
          <a:endParaRPr lang="es-CL" sz="1050"/>
        </a:p>
      </dgm:t>
    </dgm:pt>
    <dgm:pt modelId="{A5FEB1D1-5A71-4269-90E4-742837BAA495}" type="sibTrans" cxnId="{8D7EEE93-A176-4BCB-A4E8-96A6F96A421D}">
      <dgm:prSet/>
      <dgm:spPr/>
      <dgm:t>
        <a:bodyPr/>
        <a:lstStyle/>
        <a:p>
          <a:endParaRPr lang="es-CL" sz="1050"/>
        </a:p>
      </dgm:t>
    </dgm:pt>
    <dgm:pt modelId="{FFC22569-D3DC-4478-A588-99C98E54D8C1}">
      <dgm:prSet custT="1">
        <dgm:style>
          <a:lnRef idx="2">
            <a:schemeClr val="accent1"/>
          </a:lnRef>
          <a:fillRef idx="1">
            <a:schemeClr val="lt1"/>
          </a:fillRef>
          <a:effectRef idx="0">
            <a:schemeClr val="accent1"/>
          </a:effectRef>
          <a:fontRef idx="minor">
            <a:schemeClr val="dk1"/>
          </a:fontRef>
        </dgm:style>
      </dgm:prSet>
      <dgm:spPr/>
      <dgm:t>
        <a:bodyPr/>
        <a:lstStyle/>
        <a:p>
          <a:r>
            <a:rPr lang="es-CL" sz="1050" b="0" dirty="0">
              <a:latin typeface="Calibri" panose="020F0502020204030204" pitchFamily="34" charset="0"/>
            </a:rPr>
            <a:t> 30 días a contar del envió de la ultima declaración de </a:t>
          </a:r>
          <a:r>
            <a:rPr lang="es-CL" sz="1050" b="0" dirty="0" smtClean="0">
              <a:latin typeface="Calibri" panose="020F0502020204030204" pitchFamily="34" charset="0"/>
            </a:rPr>
            <a:t>gastos</a:t>
          </a:r>
          <a:r>
            <a:rPr lang="es-CL" sz="1050" dirty="0">
              <a:latin typeface="Calibri" panose="020F0502020204030204" pitchFamily="34" charset="0"/>
            </a:rPr>
            <a:t>	</a:t>
          </a:r>
        </a:p>
      </dgm:t>
    </dgm:pt>
    <dgm:pt modelId="{BECFFA95-6A3B-4470-9B59-6FD2812FD1D2}" type="parTrans" cxnId="{DC83E9B6-07CE-47CF-A3F5-5AD540CC2A18}">
      <dgm:prSet/>
      <dgm:spPr/>
      <dgm:t>
        <a:bodyPr/>
        <a:lstStyle/>
        <a:p>
          <a:endParaRPr lang="es-CL" sz="1050"/>
        </a:p>
      </dgm:t>
    </dgm:pt>
    <dgm:pt modelId="{6B87AF13-7234-47A9-A10F-80648E838921}" type="sibTrans" cxnId="{DC83E9B6-07CE-47CF-A3F5-5AD540CC2A18}">
      <dgm:prSet/>
      <dgm:spPr/>
      <dgm:t>
        <a:bodyPr/>
        <a:lstStyle/>
        <a:p>
          <a:endParaRPr lang="es-CL" sz="1050"/>
        </a:p>
      </dgm:t>
    </dgm:pt>
    <dgm:pt modelId="{75503323-8AD6-4DE1-90F4-4C31A16393EA}">
      <dgm:prSet phldrT="[Texto]" custT="1"/>
      <dgm:spPr>
        <a:solidFill>
          <a:srgbClr val="0070C0"/>
        </a:solidFill>
        <a:ln>
          <a:solidFill>
            <a:schemeClr val="accent1"/>
          </a:solidFill>
        </a:ln>
      </dgm:spPr>
      <dgm:t>
        <a:bodyPr/>
        <a:lstStyle/>
        <a:p>
          <a:r>
            <a:rPr lang="es-CL" sz="1050" b="1" dirty="0">
              <a:solidFill>
                <a:schemeClr val="bg1"/>
              </a:solidFill>
              <a:latin typeface="Calibri" panose="020F0502020204030204" pitchFamily="34" charset="0"/>
            </a:rPr>
            <a:t>Gastos Rechazados por el Subdepartamento de Control de Rendiciones</a:t>
          </a:r>
        </a:p>
      </dgm:t>
    </dgm:pt>
    <dgm:pt modelId="{9B9ADFA5-F3DA-4AC3-89C9-6B0AA2594A18}" type="parTrans" cxnId="{BA6845D8-C44E-46E5-8908-67C42AC77061}">
      <dgm:prSet/>
      <dgm:spPr/>
      <dgm:t>
        <a:bodyPr/>
        <a:lstStyle/>
        <a:p>
          <a:endParaRPr lang="es-CL" sz="1050"/>
        </a:p>
      </dgm:t>
    </dgm:pt>
    <dgm:pt modelId="{E0B787FE-D930-47B0-9DC5-7FA0CD090B6E}" type="sibTrans" cxnId="{BA6845D8-C44E-46E5-8908-67C42AC77061}">
      <dgm:prSet/>
      <dgm:spPr/>
      <dgm:t>
        <a:bodyPr/>
        <a:lstStyle/>
        <a:p>
          <a:endParaRPr lang="es-CL" sz="1050"/>
        </a:p>
      </dgm:t>
    </dgm:pt>
    <dgm:pt modelId="{11F3D2C3-A6D8-41A5-9CD0-27C495292E91}">
      <dgm:prSet custT="1">
        <dgm:style>
          <a:lnRef idx="2">
            <a:schemeClr val="accent1"/>
          </a:lnRef>
          <a:fillRef idx="1">
            <a:schemeClr val="lt1"/>
          </a:fillRef>
          <a:effectRef idx="0">
            <a:schemeClr val="accent1"/>
          </a:effectRef>
          <a:fontRef idx="minor">
            <a:schemeClr val="dk1"/>
          </a:fontRef>
        </dgm:style>
      </dgm:prSet>
      <dgm:spPr/>
      <dgm:t>
        <a:bodyPr/>
        <a:lstStyle/>
        <a:p>
          <a:r>
            <a:rPr lang="es-CL" sz="1050" b="0" dirty="0">
              <a:latin typeface="Calibri" panose="020F0502020204030204" pitchFamily="34" charset="0"/>
            </a:rPr>
            <a:t>15 días a contar de la emisión del ultimo informe final del </a:t>
          </a:r>
          <a:r>
            <a:rPr lang="es-CL" sz="1050" dirty="0">
              <a:latin typeface="Calibri" panose="020F0502020204030204" pitchFamily="34" charset="0"/>
            </a:rPr>
            <a:t>Subdepartamento de Control de </a:t>
          </a:r>
          <a:r>
            <a:rPr lang="es-CL" sz="1050" dirty="0" smtClean="0">
              <a:latin typeface="Calibri" panose="020F0502020204030204" pitchFamily="34" charset="0"/>
            </a:rPr>
            <a:t>Rendiciones</a:t>
          </a:r>
          <a:endParaRPr lang="es-CL" sz="1050" b="0" dirty="0">
            <a:latin typeface="Calibri" panose="020F0502020204030204" pitchFamily="34" charset="0"/>
          </a:endParaRPr>
        </a:p>
      </dgm:t>
    </dgm:pt>
    <dgm:pt modelId="{C4BFE813-7529-4EC2-9E11-DBD1FF825898}" type="parTrans" cxnId="{93A6C6EB-B13E-4F8B-96D9-8D59AE9E1973}">
      <dgm:prSet/>
      <dgm:spPr/>
      <dgm:t>
        <a:bodyPr/>
        <a:lstStyle/>
        <a:p>
          <a:endParaRPr lang="es-CL" sz="1050"/>
        </a:p>
      </dgm:t>
    </dgm:pt>
    <dgm:pt modelId="{9EEE9A04-397A-4DEF-9425-0EE233C1D299}" type="sibTrans" cxnId="{93A6C6EB-B13E-4F8B-96D9-8D59AE9E1973}">
      <dgm:prSet/>
      <dgm:spPr/>
      <dgm:t>
        <a:bodyPr/>
        <a:lstStyle/>
        <a:p>
          <a:endParaRPr lang="es-CL" sz="1050"/>
        </a:p>
      </dgm:t>
    </dgm:pt>
    <dgm:pt modelId="{1E86A649-98CE-4484-9CB4-C54BC57D9493}" type="pres">
      <dgm:prSet presAssocID="{3AB923C6-E733-494C-80D9-E741E6E7010A}" presName="linear" presStyleCnt="0">
        <dgm:presLayoutVars>
          <dgm:dir/>
          <dgm:animLvl val="lvl"/>
          <dgm:resizeHandles val="exact"/>
        </dgm:presLayoutVars>
      </dgm:prSet>
      <dgm:spPr/>
      <dgm:t>
        <a:bodyPr/>
        <a:lstStyle/>
        <a:p>
          <a:endParaRPr lang="es-CL"/>
        </a:p>
      </dgm:t>
    </dgm:pt>
    <dgm:pt modelId="{70049EFB-FC54-4B51-B194-182243B424E1}" type="pres">
      <dgm:prSet presAssocID="{E5355DBB-C658-4A5E-9E4B-8C4DB2F99195}" presName="parentLin" presStyleCnt="0"/>
      <dgm:spPr/>
    </dgm:pt>
    <dgm:pt modelId="{E6938FD4-E1D6-4DFD-B960-B29EC84D0DB8}" type="pres">
      <dgm:prSet presAssocID="{E5355DBB-C658-4A5E-9E4B-8C4DB2F99195}" presName="parentLeftMargin" presStyleLbl="node1" presStyleIdx="0" presStyleCnt="3"/>
      <dgm:spPr/>
      <dgm:t>
        <a:bodyPr/>
        <a:lstStyle/>
        <a:p>
          <a:endParaRPr lang="es-CL"/>
        </a:p>
      </dgm:t>
    </dgm:pt>
    <dgm:pt modelId="{6C684E7B-96D4-4FE8-93BF-043BBEB4FD5B}" type="pres">
      <dgm:prSet presAssocID="{E5355DBB-C658-4A5E-9E4B-8C4DB2F99195}" presName="parentText" presStyleLbl="node1" presStyleIdx="0" presStyleCnt="3">
        <dgm:presLayoutVars>
          <dgm:chMax val="0"/>
          <dgm:bulletEnabled val="1"/>
        </dgm:presLayoutVars>
      </dgm:prSet>
      <dgm:spPr/>
      <dgm:t>
        <a:bodyPr/>
        <a:lstStyle/>
        <a:p>
          <a:endParaRPr lang="es-CL"/>
        </a:p>
      </dgm:t>
    </dgm:pt>
    <dgm:pt modelId="{69CD5D72-CD3F-4124-8335-F7FD9A65919B}" type="pres">
      <dgm:prSet presAssocID="{E5355DBB-C658-4A5E-9E4B-8C4DB2F99195}" presName="negativeSpace" presStyleCnt="0"/>
      <dgm:spPr/>
    </dgm:pt>
    <dgm:pt modelId="{40906CBA-8152-44AC-9B92-CA3B76C907A9}" type="pres">
      <dgm:prSet presAssocID="{E5355DBB-C658-4A5E-9E4B-8C4DB2F99195}" presName="childText" presStyleLbl="conFgAcc1" presStyleIdx="0" presStyleCnt="3">
        <dgm:presLayoutVars>
          <dgm:bulletEnabled val="1"/>
        </dgm:presLayoutVars>
      </dgm:prSet>
      <dgm:spPr>
        <a:prstGeom prst="roundRect">
          <a:avLst/>
        </a:prstGeom>
      </dgm:spPr>
      <dgm:t>
        <a:bodyPr/>
        <a:lstStyle/>
        <a:p>
          <a:endParaRPr lang="es-CL"/>
        </a:p>
      </dgm:t>
    </dgm:pt>
    <dgm:pt modelId="{ADBC15CD-7F91-466D-9D85-819DC57C65C2}" type="pres">
      <dgm:prSet presAssocID="{A5FEB1D1-5A71-4269-90E4-742837BAA495}" presName="spaceBetweenRectangles" presStyleCnt="0"/>
      <dgm:spPr/>
    </dgm:pt>
    <dgm:pt modelId="{19987154-A9B5-4FF6-BAA0-8D39295DD722}" type="pres">
      <dgm:prSet presAssocID="{75503323-8AD6-4DE1-90F4-4C31A16393EA}" presName="parentLin" presStyleCnt="0"/>
      <dgm:spPr/>
    </dgm:pt>
    <dgm:pt modelId="{01E923B5-544D-4776-9750-92E780913636}" type="pres">
      <dgm:prSet presAssocID="{75503323-8AD6-4DE1-90F4-4C31A16393EA}" presName="parentLeftMargin" presStyleLbl="node1" presStyleIdx="0" presStyleCnt="3"/>
      <dgm:spPr/>
      <dgm:t>
        <a:bodyPr/>
        <a:lstStyle/>
        <a:p>
          <a:endParaRPr lang="es-CL"/>
        </a:p>
      </dgm:t>
    </dgm:pt>
    <dgm:pt modelId="{D79440CD-DDE2-4936-A799-37ABBA8493A8}" type="pres">
      <dgm:prSet presAssocID="{75503323-8AD6-4DE1-90F4-4C31A16393EA}" presName="parentText" presStyleLbl="node1" presStyleIdx="1" presStyleCnt="3">
        <dgm:presLayoutVars>
          <dgm:chMax val="0"/>
          <dgm:bulletEnabled val="1"/>
        </dgm:presLayoutVars>
      </dgm:prSet>
      <dgm:spPr/>
      <dgm:t>
        <a:bodyPr/>
        <a:lstStyle/>
        <a:p>
          <a:endParaRPr lang="es-CL"/>
        </a:p>
      </dgm:t>
    </dgm:pt>
    <dgm:pt modelId="{F87403B1-F250-40B0-9826-A74A584C3B17}" type="pres">
      <dgm:prSet presAssocID="{75503323-8AD6-4DE1-90F4-4C31A16393EA}" presName="negativeSpace" presStyleCnt="0"/>
      <dgm:spPr/>
    </dgm:pt>
    <dgm:pt modelId="{2928CDB5-066D-4F4B-B984-56666ACADEA8}" type="pres">
      <dgm:prSet presAssocID="{75503323-8AD6-4DE1-90F4-4C31A16393EA}" presName="childText" presStyleLbl="conFgAcc1" presStyleIdx="1" presStyleCnt="3">
        <dgm:presLayoutVars>
          <dgm:bulletEnabled val="1"/>
        </dgm:presLayoutVars>
      </dgm:prSet>
      <dgm:spPr>
        <a:prstGeom prst="roundRect">
          <a:avLst/>
        </a:prstGeom>
      </dgm:spPr>
      <dgm:t>
        <a:bodyPr/>
        <a:lstStyle/>
        <a:p>
          <a:endParaRPr lang="es-CL"/>
        </a:p>
      </dgm:t>
    </dgm:pt>
    <dgm:pt modelId="{5D65B6F8-C7D2-4C4B-A87E-131C4D358080}" type="pres">
      <dgm:prSet presAssocID="{E0B787FE-D930-47B0-9DC5-7FA0CD090B6E}" presName="spaceBetweenRectangles" presStyleCnt="0"/>
      <dgm:spPr/>
    </dgm:pt>
    <dgm:pt modelId="{179FDED3-5C38-4D4D-8092-AED1609C6DAF}" type="pres">
      <dgm:prSet presAssocID="{775E270A-8BCC-4B23-981B-6F1B46A584F4}" presName="parentLin" presStyleCnt="0"/>
      <dgm:spPr/>
    </dgm:pt>
    <dgm:pt modelId="{10BCB336-C660-4607-BFD5-7247059800D6}" type="pres">
      <dgm:prSet presAssocID="{775E270A-8BCC-4B23-981B-6F1B46A584F4}" presName="parentLeftMargin" presStyleLbl="node1" presStyleIdx="1" presStyleCnt="3"/>
      <dgm:spPr/>
      <dgm:t>
        <a:bodyPr/>
        <a:lstStyle/>
        <a:p>
          <a:endParaRPr lang="es-CL"/>
        </a:p>
      </dgm:t>
    </dgm:pt>
    <dgm:pt modelId="{0549801D-65CC-4ECF-AEA2-F964DFDA61D3}" type="pres">
      <dgm:prSet presAssocID="{775E270A-8BCC-4B23-981B-6F1B46A584F4}" presName="parentText" presStyleLbl="node1" presStyleIdx="2" presStyleCnt="3">
        <dgm:presLayoutVars>
          <dgm:chMax val="0"/>
          <dgm:bulletEnabled val="1"/>
        </dgm:presLayoutVars>
      </dgm:prSet>
      <dgm:spPr/>
      <dgm:t>
        <a:bodyPr/>
        <a:lstStyle/>
        <a:p>
          <a:endParaRPr lang="es-CL"/>
        </a:p>
      </dgm:t>
    </dgm:pt>
    <dgm:pt modelId="{961E5E41-EEE2-442B-9843-D757363C3C6A}" type="pres">
      <dgm:prSet presAssocID="{775E270A-8BCC-4B23-981B-6F1B46A584F4}" presName="negativeSpace" presStyleCnt="0"/>
      <dgm:spPr/>
    </dgm:pt>
    <dgm:pt modelId="{CC810283-68A0-46FE-881B-784D377E7CBD}" type="pres">
      <dgm:prSet presAssocID="{775E270A-8BCC-4B23-981B-6F1B46A584F4}" presName="childText" presStyleLbl="conFgAcc1" presStyleIdx="2" presStyleCnt="3">
        <dgm:presLayoutVars>
          <dgm:bulletEnabled val="1"/>
        </dgm:presLayoutVars>
      </dgm:prSet>
      <dgm:spPr>
        <a:prstGeom prst="roundRect">
          <a:avLst/>
        </a:prstGeom>
      </dgm:spPr>
      <dgm:t>
        <a:bodyPr/>
        <a:lstStyle/>
        <a:p>
          <a:endParaRPr lang="es-CL"/>
        </a:p>
      </dgm:t>
    </dgm:pt>
  </dgm:ptLst>
  <dgm:cxnLst>
    <dgm:cxn modelId="{93E6F610-4DC7-4C4B-9CFB-C0DB37FA89A7}" type="presOf" srcId="{11F3D2C3-A6D8-41A5-9CD0-27C495292E91}" destId="{2928CDB5-066D-4F4B-B984-56666ACADEA8}" srcOrd="0" destOrd="0" presId="urn:microsoft.com/office/officeart/2005/8/layout/list1"/>
    <dgm:cxn modelId="{E99C37C7-B7B9-4FB2-8D90-14B1BC7CB75A}" type="presOf" srcId="{3AB923C6-E733-494C-80D9-E741E6E7010A}" destId="{1E86A649-98CE-4484-9CB4-C54BC57D9493}" srcOrd="0" destOrd="0" presId="urn:microsoft.com/office/officeart/2005/8/layout/list1"/>
    <dgm:cxn modelId="{F28E8B54-F0A1-4B9B-8BB6-915CF175214E}" type="presOf" srcId="{36A3BB7E-0F6F-4DA9-A616-BE46A37B6719}" destId="{CC810283-68A0-46FE-881B-784D377E7CBD}" srcOrd="0" destOrd="4" presId="urn:microsoft.com/office/officeart/2005/8/layout/list1"/>
    <dgm:cxn modelId="{F4377A6C-06DE-44DA-AA3B-C077D4CDBE7E}" type="presOf" srcId="{8881B007-F177-4391-9A15-096B08EED7D2}" destId="{CC810283-68A0-46FE-881B-784D377E7CBD}" srcOrd="0" destOrd="5" presId="urn:microsoft.com/office/officeart/2005/8/layout/list1"/>
    <dgm:cxn modelId="{5C9E80C7-9302-461A-8663-F785737B6728}" type="presOf" srcId="{6DE7A3F4-916D-47C5-A284-278E3704F164}" destId="{CC810283-68A0-46FE-881B-784D377E7CBD}" srcOrd="0" destOrd="1" presId="urn:microsoft.com/office/officeart/2005/8/layout/list1"/>
    <dgm:cxn modelId="{BA6845D8-C44E-46E5-8908-67C42AC77061}" srcId="{3AB923C6-E733-494C-80D9-E741E6E7010A}" destId="{75503323-8AD6-4DE1-90F4-4C31A16393EA}" srcOrd="1" destOrd="0" parTransId="{9B9ADFA5-F3DA-4AC3-89C9-6B0AA2594A18}" sibTransId="{E0B787FE-D930-47B0-9DC5-7FA0CD090B6E}"/>
    <dgm:cxn modelId="{2FA7F0AA-2F1E-4B62-857D-B31A87283754}" type="presOf" srcId="{87D6167C-A7CF-48E2-B793-B6024FD15552}" destId="{CC810283-68A0-46FE-881B-784D377E7CBD}" srcOrd="0" destOrd="3" presId="urn:microsoft.com/office/officeart/2005/8/layout/list1"/>
    <dgm:cxn modelId="{89FB5866-AB32-42B3-9B87-E649B1B1734E}" type="presOf" srcId="{775E270A-8BCC-4B23-981B-6F1B46A584F4}" destId="{10BCB336-C660-4607-BFD5-7247059800D6}" srcOrd="0" destOrd="0" presId="urn:microsoft.com/office/officeart/2005/8/layout/list1"/>
    <dgm:cxn modelId="{D210CC22-348A-4205-B0CD-040906C3EB9E}" type="presOf" srcId="{75503323-8AD6-4DE1-90F4-4C31A16393EA}" destId="{D79440CD-DDE2-4936-A799-37ABBA8493A8}" srcOrd="1" destOrd="0" presId="urn:microsoft.com/office/officeart/2005/8/layout/list1"/>
    <dgm:cxn modelId="{C4BFCCFD-99A6-4532-8337-65802CCCDC8F}" type="presOf" srcId="{CF5B030F-1406-438F-B64F-FC61ECA20B05}" destId="{CC810283-68A0-46FE-881B-784D377E7CBD}" srcOrd="0" destOrd="0" presId="urn:microsoft.com/office/officeart/2005/8/layout/list1"/>
    <dgm:cxn modelId="{CA8FE0FF-17F5-4015-AB41-CCD5150032E0}" type="presOf" srcId="{7AEA0069-4746-4347-8379-3C3177191FC8}" destId="{CC810283-68A0-46FE-881B-784D377E7CBD}" srcOrd="0" destOrd="2" presId="urn:microsoft.com/office/officeart/2005/8/layout/list1"/>
    <dgm:cxn modelId="{93A6C6EB-B13E-4F8B-96D9-8D59AE9E1973}" srcId="{75503323-8AD6-4DE1-90F4-4C31A16393EA}" destId="{11F3D2C3-A6D8-41A5-9CD0-27C495292E91}" srcOrd="0" destOrd="0" parTransId="{C4BFE813-7529-4EC2-9E11-DBD1FF825898}" sibTransId="{9EEE9A04-397A-4DEF-9425-0EE233C1D299}"/>
    <dgm:cxn modelId="{FA0521D1-AC6E-4BEC-A7E0-2E4CB5602179}" srcId="{3AB923C6-E733-494C-80D9-E741E6E7010A}" destId="{775E270A-8BCC-4B23-981B-6F1B46A584F4}" srcOrd="2" destOrd="0" parTransId="{2B9D557D-DDEA-4609-A606-6C79F93C3B44}" sibTransId="{3153499D-D615-4AC7-A1A8-7039B21190A2}"/>
    <dgm:cxn modelId="{1CA1FD69-C0E1-4DB3-9B9F-3F41B92D2CB3}" type="presOf" srcId="{775E270A-8BCC-4B23-981B-6F1B46A584F4}" destId="{0549801D-65CC-4ECF-AEA2-F964DFDA61D3}" srcOrd="1" destOrd="0" presId="urn:microsoft.com/office/officeart/2005/8/layout/list1"/>
    <dgm:cxn modelId="{674E77CD-454E-4094-920B-5E685EAB4F6B}" srcId="{775E270A-8BCC-4B23-981B-6F1B46A584F4}" destId="{8881B007-F177-4391-9A15-096B08EED7D2}" srcOrd="5" destOrd="0" parTransId="{A7246823-104A-4DE5-9EDE-A630F5FBF8DE}" sibTransId="{F6CC6B72-9D48-4353-863B-27803DA6F405}"/>
    <dgm:cxn modelId="{1310B02B-5FB7-4D08-BA32-0DE658FBF73C}" type="presOf" srcId="{E5355DBB-C658-4A5E-9E4B-8C4DB2F99195}" destId="{6C684E7B-96D4-4FE8-93BF-043BBEB4FD5B}" srcOrd="1" destOrd="0" presId="urn:microsoft.com/office/officeart/2005/8/layout/list1"/>
    <dgm:cxn modelId="{30DD8826-6EF1-465B-89B6-F3EE7C7618CD}" type="presOf" srcId="{FFC22569-D3DC-4478-A588-99C98E54D8C1}" destId="{40906CBA-8152-44AC-9B92-CA3B76C907A9}" srcOrd="0" destOrd="0" presId="urn:microsoft.com/office/officeart/2005/8/layout/list1"/>
    <dgm:cxn modelId="{0285FC2D-C006-400D-B2B9-EF04D77F377F}" srcId="{775E270A-8BCC-4B23-981B-6F1B46A584F4}" destId="{CF5B030F-1406-438F-B64F-FC61ECA20B05}" srcOrd="0" destOrd="0" parTransId="{B353A616-AB6D-4AD4-9005-55574978BA22}" sibTransId="{402634B9-A1B3-4C4F-B477-02A9713CA51A}"/>
    <dgm:cxn modelId="{130E14A3-25D1-48A4-805B-B8B38395B111}" srcId="{775E270A-8BCC-4B23-981B-6F1B46A584F4}" destId="{87D6167C-A7CF-48E2-B793-B6024FD15552}" srcOrd="3" destOrd="0" parTransId="{AD886397-64BD-4E04-8B98-9BF1F5495E5D}" sibTransId="{3A876107-632A-4CC3-9D64-2FBC07BA8631}"/>
    <dgm:cxn modelId="{90F699D1-E0AF-46D1-84AD-A94A23A7E23F}" type="presOf" srcId="{75503323-8AD6-4DE1-90F4-4C31A16393EA}" destId="{01E923B5-544D-4776-9750-92E780913636}" srcOrd="0" destOrd="0" presId="urn:microsoft.com/office/officeart/2005/8/layout/list1"/>
    <dgm:cxn modelId="{8D7EEE93-A176-4BCB-A4E8-96A6F96A421D}" srcId="{3AB923C6-E733-494C-80D9-E741E6E7010A}" destId="{E5355DBB-C658-4A5E-9E4B-8C4DB2F99195}" srcOrd="0" destOrd="0" parTransId="{65563180-A292-4C42-94C5-9D50D31D429C}" sibTransId="{A5FEB1D1-5A71-4269-90E4-742837BAA495}"/>
    <dgm:cxn modelId="{EC0FEB46-C434-4AA3-9E54-C406864EA9E2}" type="presOf" srcId="{E5355DBB-C658-4A5E-9E4B-8C4DB2F99195}" destId="{E6938FD4-E1D6-4DFD-B960-B29EC84D0DB8}" srcOrd="0" destOrd="0" presId="urn:microsoft.com/office/officeart/2005/8/layout/list1"/>
    <dgm:cxn modelId="{B3006E87-058B-411D-8626-8F84D92061A4}" type="presOf" srcId="{5BCF5331-9E5E-4727-A856-B3514B5D6EFE}" destId="{CC810283-68A0-46FE-881B-784D377E7CBD}" srcOrd="0" destOrd="6" presId="urn:microsoft.com/office/officeart/2005/8/layout/list1"/>
    <dgm:cxn modelId="{236154E3-E217-4BBE-BA87-53C2A0605ABA}" srcId="{775E270A-8BCC-4B23-981B-6F1B46A584F4}" destId="{7AEA0069-4746-4347-8379-3C3177191FC8}" srcOrd="2" destOrd="0" parTransId="{4F65B88B-B961-45F1-AA31-1D3E455AAF62}" sibTransId="{BB648A01-AE83-49F2-8EA0-952A4124C3DA}"/>
    <dgm:cxn modelId="{35D8565A-7D23-44E3-810A-536875443DB4}" srcId="{775E270A-8BCC-4B23-981B-6F1B46A584F4}" destId="{36A3BB7E-0F6F-4DA9-A616-BE46A37B6719}" srcOrd="4" destOrd="0" parTransId="{72BDD29A-D375-415B-AEB4-81588BAA6EA6}" sibTransId="{ACD8A9D2-25C3-48A0-973A-E8CDA7F4BABD}"/>
    <dgm:cxn modelId="{B1CB816B-F9ED-4FBC-AC9A-96AFD9193FEB}" srcId="{775E270A-8BCC-4B23-981B-6F1B46A584F4}" destId="{6DE7A3F4-916D-47C5-A284-278E3704F164}" srcOrd="1" destOrd="0" parTransId="{FFEC8940-9D35-4FE7-B248-9E8A0447E1B1}" sibTransId="{294B9086-DB98-4A7F-A8D6-BA7C288C658E}"/>
    <dgm:cxn modelId="{E549A466-55E6-4806-A741-D23C25E367E1}" srcId="{775E270A-8BCC-4B23-981B-6F1B46A584F4}" destId="{5BCF5331-9E5E-4727-A856-B3514B5D6EFE}" srcOrd="6" destOrd="0" parTransId="{B87E390E-3F01-42C2-8ED0-642A2D4CAC8D}" sibTransId="{B26B29FA-ABFB-4B46-A1BA-6E3AB16764E0}"/>
    <dgm:cxn modelId="{DC83E9B6-07CE-47CF-A3F5-5AD540CC2A18}" srcId="{E5355DBB-C658-4A5E-9E4B-8C4DB2F99195}" destId="{FFC22569-D3DC-4478-A588-99C98E54D8C1}" srcOrd="0" destOrd="0" parTransId="{BECFFA95-6A3B-4470-9B59-6FD2812FD1D2}" sibTransId="{6B87AF13-7234-47A9-A10F-80648E838921}"/>
    <dgm:cxn modelId="{9B600DD4-19CD-4FFD-AA1E-B36A7E4A9FDF}" type="presParOf" srcId="{1E86A649-98CE-4484-9CB4-C54BC57D9493}" destId="{70049EFB-FC54-4B51-B194-182243B424E1}" srcOrd="0" destOrd="0" presId="urn:microsoft.com/office/officeart/2005/8/layout/list1"/>
    <dgm:cxn modelId="{48EC1E4D-6D1D-486A-8F32-5E5CE1D8FBDC}" type="presParOf" srcId="{70049EFB-FC54-4B51-B194-182243B424E1}" destId="{E6938FD4-E1D6-4DFD-B960-B29EC84D0DB8}" srcOrd="0" destOrd="0" presId="urn:microsoft.com/office/officeart/2005/8/layout/list1"/>
    <dgm:cxn modelId="{E8FF52DB-931B-47B7-986A-21DF2DA0EF01}" type="presParOf" srcId="{70049EFB-FC54-4B51-B194-182243B424E1}" destId="{6C684E7B-96D4-4FE8-93BF-043BBEB4FD5B}" srcOrd="1" destOrd="0" presId="urn:microsoft.com/office/officeart/2005/8/layout/list1"/>
    <dgm:cxn modelId="{AB01E78C-5EBF-4A39-AAD4-4C8AA135607A}" type="presParOf" srcId="{1E86A649-98CE-4484-9CB4-C54BC57D9493}" destId="{69CD5D72-CD3F-4124-8335-F7FD9A65919B}" srcOrd="1" destOrd="0" presId="urn:microsoft.com/office/officeart/2005/8/layout/list1"/>
    <dgm:cxn modelId="{EA82DCCA-6728-4724-87E9-9AF39C9CF567}" type="presParOf" srcId="{1E86A649-98CE-4484-9CB4-C54BC57D9493}" destId="{40906CBA-8152-44AC-9B92-CA3B76C907A9}" srcOrd="2" destOrd="0" presId="urn:microsoft.com/office/officeart/2005/8/layout/list1"/>
    <dgm:cxn modelId="{36F2DB94-28DB-4108-B653-2BFB7D572C8F}" type="presParOf" srcId="{1E86A649-98CE-4484-9CB4-C54BC57D9493}" destId="{ADBC15CD-7F91-466D-9D85-819DC57C65C2}" srcOrd="3" destOrd="0" presId="urn:microsoft.com/office/officeart/2005/8/layout/list1"/>
    <dgm:cxn modelId="{4FB6EA5C-1C94-4522-A6E9-2AA39624BB19}" type="presParOf" srcId="{1E86A649-98CE-4484-9CB4-C54BC57D9493}" destId="{19987154-A9B5-4FF6-BAA0-8D39295DD722}" srcOrd="4" destOrd="0" presId="urn:microsoft.com/office/officeart/2005/8/layout/list1"/>
    <dgm:cxn modelId="{3C9855DF-5C97-4C3D-85FC-4586CA4EB156}" type="presParOf" srcId="{19987154-A9B5-4FF6-BAA0-8D39295DD722}" destId="{01E923B5-544D-4776-9750-92E780913636}" srcOrd="0" destOrd="0" presId="urn:microsoft.com/office/officeart/2005/8/layout/list1"/>
    <dgm:cxn modelId="{CC5EB189-4EEE-403B-831D-494C5DD30E6E}" type="presParOf" srcId="{19987154-A9B5-4FF6-BAA0-8D39295DD722}" destId="{D79440CD-DDE2-4936-A799-37ABBA8493A8}" srcOrd="1" destOrd="0" presId="urn:microsoft.com/office/officeart/2005/8/layout/list1"/>
    <dgm:cxn modelId="{D63213F9-6C48-42D3-A99F-B936209A7C70}" type="presParOf" srcId="{1E86A649-98CE-4484-9CB4-C54BC57D9493}" destId="{F87403B1-F250-40B0-9826-A74A584C3B17}" srcOrd="5" destOrd="0" presId="urn:microsoft.com/office/officeart/2005/8/layout/list1"/>
    <dgm:cxn modelId="{72AE25D8-BF29-49D8-BC9C-81BB9CC27AA0}" type="presParOf" srcId="{1E86A649-98CE-4484-9CB4-C54BC57D9493}" destId="{2928CDB5-066D-4F4B-B984-56666ACADEA8}" srcOrd="6" destOrd="0" presId="urn:microsoft.com/office/officeart/2005/8/layout/list1"/>
    <dgm:cxn modelId="{25E151BE-04FC-4089-86AD-B8A6C78F56FF}" type="presParOf" srcId="{1E86A649-98CE-4484-9CB4-C54BC57D9493}" destId="{5D65B6F8-C7D2-4C4B-A87E-131C4D358080}" srcOrd="7" destOrd="0" presId="urn:microsoft.com/office/officeart/2005/8/layout/list1"/>
    <dgm:cxn modelId="{0BDBDB9D-48ED-47FB-85BF-3855BECE10DF}" type="presParOf" srcId="{1E86A649-98CE-4484-9CB4-C54BC57D9493}" destId="{179FDED3-5C38-4D4D-8092-AED1609C6DAF}" srcOrd="8" destOrd="0" presId="urn:microsoft.com/office/officeart/2005/8/layout/list1"/>
    <dgm:cxn modelId="{C4A58932-473E-4BA7-B180-70334CC58DFA}" type="presParOf" srcId="{179FDED3-5C38-4D4D-8092-AED1609C6DAF}" destId="{10BCB336-C660-4607-BFD5-7247059800D6}" srcOrd="0" destOrd="0" presId="urn:microsoft.com/office/officeart/2005/8/layout/list1"/>
    <dgm:cxn modelId="{F02FF887-9A18-4CCC-9F7E-9D8AC2F6C255}" type="presParOf" srcId="{179FDED3-5C38-4D4D-8092-AED1609C6DAF}" destId="{0549801D-65CC-4ECF-AEA2-F964DFDA61D3}" srcOrd="1" destOrd="0" presId="urn:microsoft.com/office/officeart/2005/8/layout/list1"/>
    <dgm:cxn modelId="{4177DA0D-2A0B-4A6B-988F-94262FF6B518}" type="presParOf" srcId="{1E86A649-98CE-4484-9CB4-C54BC57D9493}" destId="{961E5E41-EEE2-442B-9843-D757363C3C6A}" srcOrd="9" destOrd="0" presId="urn:microsoft.com/office/officeart/2005/8/layout/list1"/>
    <dgm:cxn modelId="{B5AD8B31-F927-42E5-9F0C-3578355B1850}" type="presParOf" srcId="{1E86A649-98CE-4484-9CB4-C54BC57D9493}" destId="{CC810283-68A0-46FE-881B-784D377E7CBD}"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C05920-A7EC-41FD-8D13-301AD19F6B2E}">
      <dsp:nvSpPr>
        <dsp:cNvPr id="0" name=""/>
        <dsp:cNvSpPr/>
      </dsp:nvSpPr>
      <dsp:spPr>
        <a:xfrm>
          <a:off x="608219" y="2160240"/>
          <a:ext cx="520624" cy="1211333"/>
        </a:xfrm>
        <a:custGeom>
          <a:avLst/>
          <a:gdLst/>
          <a:ahLst/>
          <a:cxnLst/>
          <a:rect l="0" t="0" r="0" b="0"/>
          <a:pathLst>
            <a:path>
              <a:moveTo>
                <a:pt x="0" y="0"/>
              </a:moveTo>
              <a:lnTo>
                <a:pt x="260312" y="0"/>
              </a:lnTo>
              <a:lnTo>
                <a:pt x="260312" y="1211333"/>
              </a:lnTo>
              <a:lnTo>
                <a:pt x="520624" y="121133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CL" sz="1200" kern="1200" dirty="0">
            <a:solidFill>
              <a:schemeClr val="tx1"/>
            </a:solidFill>
            <a:latin typeface="Calibri" panose="020F0502020204030204" pitchFamily="34" charset="0"/>
          </a:endParaRPr>
        </a:p>
      </dsp:txBody>
      <dsp:txXfrm>
        <a:off x="835569" y="2732944"/>
        <a:ext cx="65923" cy="65923"/>
      </dsp:txXfrm>
    </dsp:sp>
    <dsp:sp modelId="{8719A7D9-3374-48EA-9C82-75870CDDCAF4}">
      <dsp:nvSpPr>
        <dsp:cNvPr id="0" name=""/>
        <dsp:cNvSpPr/>
      </dsp:nvSpPr>
      <dsp:spPr>
        <a:xfrm>
          <a:off x="608219" y="2160240"/>
          <a:ext cx="520624" cy="417709"/>
        </a:xfrm>
        <a:custGeom>
          <a:avLst/>
          <a:gdLst/>
          <a:ahLst/>
          <a:cxnLst/>
          <a:rect l="0" t="0" r="0" b="0"/>
          <a:pathLst>
            <a:path>
              <a:moveTo>
                <a:pt x="0" y="0"/>
              </a:moveTo>
              <a:lnTo>
                <a:pt x="260312" y="0"/>
              </a:lnTo>
              <a:lnTo>
                <a:pt x="260312" y="417709"/>
              </a:lnTo>
              <a:lnTo>
                <a:pt x="520624" y="41770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CL" sz="1200" kern="1200" dirty="0">
            <a:solidFill>
              <a:schemeClr val="tx1"/>
            </a:solidFill>
            <a:latin typeface="Calibri" panose="020F0502020204030204" pitchFamily="34" charset="0"/>
          </a:endParaRPr>
        </a:p>
      </dsp:txBody>
      <dsp:txXfrm>
        <a:off x="851844" y="2352407"/>
        <a:ext cx="33374" cy="33374"/>
      </dsp:txXfrm>
    </dsp:sp>
    <dsp:sp modelId="{ACC00E40-F30F-433A-8FC3-931360916AFA}">
      <dsp:nvSpPr>
        <dsp:cNvPr id="0" name=""/>
        <dsp:cNvSpPr/>
      </dsp:nvSpPr>
      <dsp:spPr>
        <a:xfrm>
          <a:off x="608219" y="1787798"/>
          <a:ext cx="520624" cy="372441"/>
        </a:xfrm>
        <a:custGeom>
          <a:avLst/>
          <a:gdLst/>
          <a:ahLst/>
          <a:cxnLst/>
          <a:rect l="0" t="0" r="0" b="0"/>
          <a:pathLst>
            <a:path>
              <a:moveTo>
                <a:pt x="0" y="372441"/>
              </a:moveTo>
              <a:lnTo>
                <a:pt x="260312" y="372441"/>
              </a:lnTo>
              <a:lnTo>
                <a:pt x="260312" y="0"/>
              </a:lnTo>
              <a:lnTo>
                <a:pt x="520624"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CL" sz="1200" kern="1200" dirty="0">
            <a:solidFill>
              <a:schemeClr val="tx1"/>
            </a:solidFill>
            <a:latin typeface="Calibri" panose="020F0502020204030204" pitchFamily="34" charset="0"/>
          </a:endParaRPr>
        </a:p>
      </dsp:txBody>
      <dsp:txXfrm>
        <a:off x="852528" y="1958016"/>
        <a:ext cx="32006" cy="32006"/>
      </dsp:txXfrm>
    </dsp:sp>
    <dsp:sp modelId="{33DF842F-2917-443F-8DC9-9FAE9CC0B2F2}">
      <dsp:nvSpPr>
        <dsp:cNvPr id="0" name=""/>
        <dsp:cNvSpPr/>
      </dsp:nvSpPr>
      <dsp:spPr>
        <a:xfrm>
          <a:off x="608219" y="964577"/>
          <a:ext cx="520624" cy="1195662"/>
        </a:xfrm>
        <a:custGeom>
          <a:avLst/>
          <a:gdLst/>
          <a:ahLst/>
          <a:cxnLst/>
          <a:rect l="0" t="0" r="0" b="0"/>
          <a:pathLst>
            <a:path>
              <a:moveTo>
                <a:pt x="0" y="1195662"/>
              </a:moveTo>
              <a:lnTo>
                <a:pt x="260312" y="1195662"/>
              </a:lnTo>
              <a:lnTo>
                <a:pt x="260312" y="0"/>
              </a:lnTo>
              <a:lnTo>
                <a:pt x="520624"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CL" sz="1200" kern="1200" dirty="0">
            <a:latin typeface="Calibri" panose="020F0502020204030204" pitchFamily="34" charset="0"/>
          </a:endParaRPr>
        </a:p>
      </dsp:txBody>
      <dsp:txXfrm>
        <a:off x="835929" y="1529806"/>
        <a:ext cx="65204" cy="65204"/>
      </dsp:txXfrm>
    </dsp:sp>
    <dsp:sp modelId="{87A5ACDE-53F5-44A7-86AE-A3DC8B5A5C22}">
      <dsp:nvSpPr>
        <dsp:cNvPr id="0" name=""/>
        <dsp:cNvSpPr/>
      </dsp:nvSpPr>
      <dsp:spPr>
        <a:xfrm rot="16200000">
          <a:off x="-1226633" y="1856956"/>
          <a:ext cx="3063138" cy="606567"/>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CL" sz="1600" b="1" kern="1200" dirty="0" smtClean="0">
              <a:latin typeface="Calibri" panose="020F0502020204030204" pitchFamily="34" charset="0"/>
            </a:rPr>
            <a:t>MARCO REGULATORIO</a:t>
          </a:r>
          <a:endParaRPr lang="es-CL" sz="1600" kern="1200" dirty="0">
            <a:latin typeface="Calibri" panose="020F0502020204030204" pitchFamily="34" charset="0"/>
          </a:endParaRPr>
        </a:p>
      </dsp:txBody>
      <dsp:txXfrm>
        <a:off x="-1197023" y="1886566"/>
        <a:ext cx="3003918" cy="547347"/>
      </dsp:txXfrm>
    </dsp:sp>
    <dsp:sp modelId="{C52530A2-EA5F-4B3B-A461-0847CFF594E5}">
      <dsp:nvSpPr>
        <dsp:cNvPr id="0" name=""/>
        <dsp:cNvSpPr/>
      </dsp:nvSpPr>
      <dsp:spPr>
        <a:xfrm>
          <a:off x="1128844" y="642599"/>
          <a:ext cx="5556053" cy="643955"/>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lvl="0" algn="just" defTabSz="622300">
            <a:lnSpc>
              <a:spcPct val="90000"/>
            </a:lnSpc>
            <a:spcBef>
              <a:spcPct val="0"/>
            </a:spcBef>
            <a:spcAft>
              <a:spcPct val="35000"/>
            </a:spcAft>
          </a:pPr>
          <a:r>
            <a:rPr lang="es-CL" sz="1400" kern="1200" dirty="0" smtClean="0">
              <a:latin typeface="Calibri" panose="020F0502020204030204" pitchFamily="34" charset="0"/>
            </a:rPr>
            <a:t>Bases del concurso </a:t>
          </a:r>
          <a:endParaRPr lang="es-CL" sz="1400" kern="1200" dirty="0">
            <a:latin typeface="Calibri" panose="020F0502020204030204" pitchFamily="34" charset="0"/>
          </a:endParaRPr>
        </a:p>
      </dsp:txBody>
      <dsp:txXfrm>
        <a:off x="1160279" y="674034"/>
        <a:ext cx="5493183" cy="581085"/>
      </dsp:txXfrm>
    </dsp:sp>
    <dsp:sp modelId="{16384EB5-14D4-47CE-ABF1-351BCAFCBEB3}">
      <dsp:nvSpPr>
        <dsp:cNvPr id="0" name=""/>
        <dsp:cNvSpPr/>
      </dsp:nvSpPr>
      <dsp:spPr>
        <a:xfrm>
          <a:off x="1128844" y="1484963"/>
          <a:ext cx="5556053" cy="605670"/>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lvl="0" algn="just" defTabSz="622300">
            <a:lnSpc>
              <a:spcPct val="90000"/>
            </a:lnSpc>
            <a:spcBef>
              <a:spcPct val="0"/>
            </a:spcBef>
            <a:spcAft>
              <a:spcPct val="35000"/>
            </a:spcAft>
          </a:pPr>
          <a:r>
            <a:rPr lang="es-CL" sz="1400" kern="1200" dirty="0" smtClean="0">
              <a:latin typeface="Calibri" panose="020F0502020204030204" pitchFamily="34" charset="0"/>
            </a:rPr>
            <a:t>Convenio suscrito entre CONICYT y las instituciones beneficiarias</a:t>
          </a:r>
          <a:endParaRPr lang="es-CL" sz="1400" kern="1200" dirty="0">
            <a:latin typeface="Calibri" panose="020F0502020204030204" pitchFamily="34" charset="0"/>
          </a:endParaRPr>
        </a:p>
      </dsp:txBody>
      <dsp:txXfrm>
        <a:off x="1158410" y="1514529"/>
        <a:ext cx="5496921" cy="546538"/>
      </dsp:txXfrm>
    </dsp:sp>
    <dsp:sp modelId="{7F221560-227A-4859-9F73-E68E1CDF7A9B}">
      <dsp:nvSpPr>
        <dsp:cNvPr id="0" name=""/>
        <dsp:cNvSpPr/>
      </dsp:nvSpPr>
      <dsp:spPr>
        <a:xfrm>
          <a:off x="1128844" y="2289042"/>
          <a:ext cx="5556053" cy="577813"/>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lvl="0" algn="just" defTabSz="622300">
            <a:lnSpc>
              <a:spcPct val="90000"/>
            </a:lnSpc>
            <a:spcBef>
              <a:spcPct val="0"/>
            </a:spcBef>
            <a:spcAft>
              <a:spcPct val="35000"/>
            </a:spcAft>
          </a:pPr>
          <a:r>
            <a:rPr lang="es-CL" sz="1400" kern="1200" dirty="0" smtClean="0">
              <a:latin typeface="Calibri" panose="020F0502020204030204" pitchFamily="34" charset="0"/>
            </a:rPr>
            <a:t>Manual de Declaración de Gastos y Rendición de Cuentas, versión 18</a:t>
          </a:r>
        </a:p>
      </dsp:txBody>
      <dsp:txXfrm>
        <a:off x="1157051" y="2317249"/>
        <a:ext cx="5499639" cy="521399"/>
      </dsp:txXfrm>
    </dsp:sp>
    <dsp:sp modelId="{04530D93-6F20-4B46-8F45-1619DBB43076}">
      <dsp:nvSpPr>
        <dsp:cNvPr id="0" name=""/>
        <dsp:cNvSpPr/>
      </dsp:nvSpPr>
      <dsp:spPr>
        <a:xfrm>
          <a:off x="1128844" y="3065265"/>
          <a:ext cx="5556053" cy="612614"/>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lvl="0" algn="just" defTabSz="622300">
            <a:lnSpc>
              <a:spcPct val="90000"/>
            </a:lnSpc>
            <a:spcBef>
              <a:spcPct val="0"/>
            </a:spcBef>
            <a:spcAft>
              <a:spcPct val="35000"/>
            </a:spcAft>
          </a:pPr>
          <a:r>
            <a:rPr lang="es-CL" sz="1400" kern="1200" dirty="0" smtClean="0">
              <a:latin typeface="Calibri" panose="020F0502020204030204" pitchFamily="34" charset="0"/>
            </a:rPr>
            <a:t>Resolución N°30 año 2015 (Ex-Circular 759) de Contraloría General de la República</a:t>
          </a:r>
          <a:endParaRPr lang="es-CL" sz="1400" kern="1200" dirty="0">
            <a:latin typeface="Calibri" panose="020F0502020204030204" pitchFamily="34" charset="0"/>
          </a:endParaRPr>
        </a:p>
      </dsp:txBody>
      <dsp:txXfrm>
        <a:off x="1158749" y="3095170"/>
        <a:ext cx="5496243" cy="55280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733759-0CAE-452E-9643-1127789E5FF8}">
      <dsp:nvSpPr>
        <dsp:cNvPr id="0" name=""/>
        <dsp:cNvSpPr/>
      </dsp:nvSpPr>
      <dsp:spPr>
        <a:xfrm>
          <a:off x="0" y="0"/>
          <a:ext cx="5932739" cy="653771"/>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just" defTabSz="533400">
            <a:lnSpc>
              <a:spcPct val="90000"/>
            </a:lnSpc>
            <a:spcBef>
              <a:spcPct val="0"/>
            </a:spcBef>
            <a:spcAft>
              <a:spcPct val="35000"/>
            </a:spcAft>
          </a:pPr>
          <a:r>
            <a:rPr lang="es-CL" sz="1200" kern="1200" dirty="0" smtClean="0">
              <a:latin typeface="Calibri" panose="020F0502020204030204" pitchFamily="34" charset="0"/>
            </a:rPr>
            <a:t>Una vez cerrada la ultima declaración de gastos y aportes del proyecto, se determina si el proyecto ha </a:t>
          </a:r>
          <a:r>
            <a:rPr lang="es-CL" sz="1200" b="1" kern="1200" dirty="0" smtClean="0">
              <a:latin typeface="Calibri" panose="020F0502020204030204" pitchFamily="34" charset="0"/>
            </a:rPr>
            <a:t>enterado sus compromisos</a:t>
          </a:r>
          <a:r>
            <a:rPr lang="es-CL" sz="1200" kern="1200" dirty="0" smtClean="0">
              <a:latin typeface="Calibri" panose="020F0502020204030204" pitchFamily="34" charset="0"/>
            </a:rPr>
            <a:t> referente a los aportes Institucionales y de empresas asociadas</a:t>
          </a:r>
          <a:endParaRPr lang="es-CL" sz="1200" kern="1200" dirty="0">
            <a:latin typeface="Calibri" panose="020F0502020204030204" pitchFamily="34" charset="0"/>
          </a:endParaRPr>
        </a:p>
      </dsp:txBody>
      <dsp:txXfrm>
        <a:off x="19148" y="19148"/>
        <a:ext cx="5150777" cy="615475"/>
      </dsp:txXfrm>
    </dsp:sp>
    <dsp:sp modelId="{8CBE4993-98FC-4E89-A311-D17FE57F49EE}">
      <dsp:nvSpPr>
        <dsp:cNvPr id="0" name=""/>
        <dsp:cNvSpPr/>
      </dsp:nvSpPr>
      <dsp:spPr>
        <a:xfrm>
          <a:off x="443029" y="744573"/>
          <a:ext cx="5932739" cy="653771"/>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s-CL" sz="1200" kern="1200" dirty="0" smtClean="0">
              <a:latin typeface="Calibri" panose="020F0502020204030204" pitchFamily="34" charset="0"/>
            </a:rPr>
            <a:t>El proyecto debe enviar la última rendición de cuentas </a:t>
          </a:r>
          <a:endParaRPr lang="es-CL" sz="1200" kern="1200" dirty="0">
            <a:latin typeface="Calibri" panose="020F0502020204030204" pitchFamily="34" charset="0"/>
          </a:endParaRPr>
        </a:p>
      </dsp:txBody>
      <dsp:txXfrm>
        <a:off x="462177" y="763721"/>
        <a:ext cx="5026462" cy="615475"/>
      </dsp:txXfrm>
    </dsp:sp>
    <dsp:sp modelId="{CBDE96C1-4EE5-409B-AF4D-2F1A90819FE3}">
      <dsp:nvSpPr>
        <dsp:cNvPr id="0" name=""/>
        <dsp:cNvSpPr/>
      </dsp:nvSpPr>
      <dsp:spPr>
        <a:xfrm>
          <a:off x="886058" y="1489147"/>
          <a:ext cx="5932739" cy="653771"/>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s-CL" sz="1200" kern="1200" dirty="0" smtClean="0">
              <a:latin typeface="Calibri" panose="020F0502020204030204" pitchFamily="34" charset="0"/>
            </a:rPr>
            <a:t>Con el Informe Final de la última rendición de cuentas y la revisión de la situación de los aportes, se emite el Informe Final Financiero Contable</a:t>
          </a:r>
          <a:endParaRPr lang="es-CL" sz="1200" kern="1200" dirty="0">
            <a:latin typeface="Calibri" panose="020F0502020204030204" pitchFamily="34" charset="0"/>
          </a:endParaRPr>
        </a:p>
      </dsp:txBody>
      <dsp:txXfrm>
        <a:off x="905206" y="1508295"/>
        <a:ext cx="5026462" cy="615475"/>
      </dsp:txXfrm>
    </dsp:sp>
    <dsp:sp modelId="{77EC105C-9931-49EE-AAB2-E06DC8B58DE6}">
      <dsp:nvSpPr>
        <dsp:cNvPr id="0" name=""/>
        <dsp:cNvSpPr/>
      </dsp:nvSpPr>
      <dsp:spPr>
        <a:xfrm>
          <a:off x="1329087" y="2233720"/>
          <a:ext cx="5932739" cy="653771"/>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s-CL" sz="1200" kern="1200" dirty="0" smtClean="0">
              <a:latin typeface="Calibri" panose="020F0502020204030204" pitchFamily="34" charset="0"/>
            </a:rPr>
            <a:t>Si corresponde se solicita el reintegro de fondos por gastos rechazados, el cual deberá ser ingresado a la Cta. Cte. de CONICYT. , dentro de 15 días una vez emitido el informe final</a:t>
          </a:r>
          <a:endParaRPr lang="es-CL" sz="1200" kern="1200" dirty="0">
            <a:latin typeface="Calibri" panose="020F0502020204030204" pitchFamily="34" charset="0"/>
          </a:endParaRPr>
        </a:p>
      </dsp:txBody>
      <dsp:txXfrm>
        <a:off x="1348235" y="2252868"/>
        <a:ext cx="5026462" cy="615475"/>
      </dsp:txXfrm>
    </dsp:sp>
    <dsp:sp modelId="{6579D5AF-E9AF-4A8A-9669-F37312C46971}">
      <dsp:nvSpPr>
        <dsp:cNvPr id="0" name=""/>
        <dsp:cNvSpPr/>
      </dsp:nvSpPr>
      <dsp:spPr>
        <a:xfrm>
          <a:off x="1772116" y="2978294"/>
          <a:ext cx="5932739" cy="653771"/>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s-CL" sz="1200" kern="1200" dirty="0" smtClean="0">
              <a:latin typeface="Calibri" panose="020F0502020204030204" pitchFamily="34" charset="0"/>
            </a:rPr>
            <a:t>Se realiza el cierre Financiero del Proyecto</a:t>
          </a:r>
          <a:endParaRPr lang="es-CL" sz="1200" kern="1200" dirty="0">
            <a:latin typeface="Calibri" panose="020F0502020204030204" pitchFamily="34" charset="0"/>
          </a:endParaRPr>
        </a:p>
      </dsp:txBody>
      <dsp:txXfrm>
        <a:off x="1791264" y="2997442"/>
        <a:ext cx="5026462" cy="615475"/>
      </dsp:txXfrm>
    </dsp:sp>
    <dsp:sp modelId="{BA436557-A732-4ACF-AF3F-493D8A29CD62}">
      <dsp:nvSpPr>
        <dsp:cNvPr id="0" name=""/>
        <dsp:cNvSpPr/>
      </dsp:nvSpPr>
      <dsp:spPr>
        <a:xfrm>
          <a:off x="5507787" y="477616"/>
          <a:ext cx="424951" cy="424951"/>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endParaRPr lang="es-CL" sz="1200" kern="1200" dirty="0">
            <a:solidFill>
              <a:schemeClr val="accent1">
                <a:lumMod val="75000"/>
              </a:schemeClr>
            </a:solidFill>
            <a:latin typeface="Calibri" panose="020F0502020204030204" pitchFamily="34" charset="0"/>
          </a:endParaRPr>
        </a:p>
      </dsp:txBody>
      <dsp:txXfrm>
        <a:off x="5603401" y="477616"/>
        <a:ext cx="233723" cy="319776"/>
      </dsp:txXfrm>
    </dsp:sp>
    <dsp:sp modelId="{BDE98725-BD4A-452D-BF8F-DA221F7994AD}">
      <dsp:nvSpPr>
        <dsp:cNvPr id="0" name=""/>
        <dsp:cNvSpPr/>
      </dsp:nvSpPr>
      <dsp:spPr>
        <a:xfrm>
          <a:off x="5950816" y="1222190"/>
          <a:ext cx="424951" cy="424951"/>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endParaRPr lang="es-CL" sz="1200" kern="1200" dirty="0"/>
        </a:p>
      </dsp:txBody>
      <dsp:txXfrm>
        <a:off x="6046430" y="1222190"/>
        <a:ext cx="233723" cy="319776"/>
      </dsp:txXfrm>
    </dsp:sp>
    <dsp:sp modelId="{C2FC3BCF-1EF8-44E1-B945-A48B66E14D00}">
      <dsp:nvSpPr>
        <dsp:cNvPr id="0" name=""/>
        <dsp:cNvSpPr/>
      </dsp:nvSpPr>
      <dsp:spPr>
        <a:xfrm>
          <a:off x="6393845" y="1955867"/>
          <a:ext cx="424951" cy="424951"/>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endParaRPr lang="es-CL" sz="1200" kern="1200" dirty="0"/>
        </a:p>
      </dsp:txBody>
      <dsp:txXfrm>
        <a:off x="6489459" y="1955867"/>
        <a:ext cx="233723" cy="319776"/>
      </dsp:txXfrm>
    </dsp:sp>
    <dsp:sp modelId="{193B8F6D-9FDA-4AEA-9AA7-D1CBDF622E82}">
      <dsp:nvSpPr>
        <dsp:cNvPr id="0" name=""/>
        <dsp:cNvSpPr/>
      </dsp:nvSpPr>
      <dsp:spPr>
        <a:xfrm>
          <a:off x="6836875" y="2707705"/>
          <a:ext cx="424951" cy="424951"/>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endParaRPr lang="es-CL" sz="1900" kern="1200" dirty="0"/>
        </a:p>
      </dsp:txBody>
      <dsp:txXfrm>
        <a:off x="6932489" y="2707705"/>
        <a:ext cx="233723" cy="31977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2B74EB-D52F-40B4-ACC0-FC9F8AB6D196}">
      <dsp:nvSpPr>
        <dsp:cNvPr id="0" name=""/>
        <dsp:cNvSpPr/>
      </dsp:nvSpPr>
      <dsp:spPr>
        <a:xfrm>
          <a:off x="0" y="0"/>
          <a:ext cx="6281345" cy="659445"/>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s-CL" sz="1200" kern="1200" dirty="0" smtClean="0">
              <a:latin typeface="Calibri" panose="020F0502020204030204" pitchFamily="34" charset="0"/>
            </a:rPr>
            <a:t>Se revisan en terreno los equipos declarados y aceptados en Plataforma de S+C</a:t>
          </a:r>
          <a:endParaRPr lang="es-CL" sz="1200" kern="1200" dirty="0">
            <a:latin typeface="Calibri" panose="020F0502020204030204" pitchFamily="34" charset="0"/>
          </a:endParaRPr>
        </a:p>
      </dsp:txBody>
      <dsp:txXfrm>
        <a:off x="19314" y="19314"/>
        <a:ext cx="5492599" cy="620817"/>
      </dsp:txXfrm>
    </dsp:sp>
    <dsp:sp modelId="{A64DBCA6-9811-4E56-BD6C-612EAA806267}">
      <dsp:nvSpPr>
        <dsp:cNvPr id="0" name=""/>
        <dsp:cNvSpPr/>
      </dsp:nvSpPr>
      <dsp:spPr>
        <a:xfrm>
          <a:off x="469061" y="751034"/>
          <a:ext cx="6281345" cy="659445"/>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s-CL" sz="1200" kern="1200" dirty="0" smtClean="0">
              <a:latin typeface="Calibri" panose="020F0502020204030204" pitchFamily="34" charset="0"/>
            </a:rPr>
            <a:t>Los equipos siempre deben estar inventariados por la institución beneficiaria</a:t>
          </a:r>
          <a:endParaRPr lang="es-CL" sz="1200" kern="1200" dirty="0">
            <a:latin typeface="Calibri" panose="020F0502020204030204" pitchFamily="34" charset="0"/>
          </a:endParaRPr>
        </a:p>
      </dsp:txBody>
      <dsp:txXfrm>
        <a:off x="488375" y="770348"/>
        <a:ext cx="5345016" cy="620817"/>
      </dsp:txXfrm>
    </dsp:sp>
    <dsp:sp modelId="{9F897587-5937-4C74-BF51-D4600EBE7B1E}">
      <dsp:nvSpPr>
        <dsp:cNvPr id="0" name=""/>
        <dsp:cNvSpPr/>
      </dsp:nvSpPr>
      <dsp:spPr>
        <a:xfrm>
          <a:off x="938123" y="1502069"/>
          <a:ext cx="6281345" cy="659445"/>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s-CL" sz="1200" kern="1200" dirty="0" smtClean="0">
              <a:latin typeface="Calibri" panose="020F0502020204030204" pitchFamily="34" charset="0"/>
            </a:rPr>
            <a:t>Los equipos deben estar siempre asegurados contra robo, daño o incendio </a:t>
          </a:r>
          <a:endParaRPr lang="es-CL" sz="1200" kern="1200" dirty="0">
            <a:latin typeface="Calibri" panose="020F0502020204030204" pitchFamily="34" charset="0"/>
          </a:endParaRPr>
        </a:p>
      </dsp:txBody>
      <dsp:txXfrm>
        <a:off x="957437" y="1521383"/>
        <a:ext cx="5345016" cy="620817"/>
      </dsp:txXfrm>
    </dsp:sp>
    <dsp:sp modelId="{A4C1EE59-665C-4A8B-881C-4700CBA43D3D}">
      <dsp:nvSpPr>
        <dsp:cNvPr id="0" name=""/>
        <dsp:cNvSpPr/>
      </dsp:nvSpPr>
      <dsp:spPr>
        <a:xfrm>
          <a:off x="1407184" y="2253104"/>
          <a:ext cx="6281345" cy="659445"/>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s-CL" sz="1200" kern="1200" dirty="0" smtClean="0">
              <a:ln>
                <a:noFill/>
              </a:ln>
              <a:latin typeface="Calibri" panose="020F0502020204030204" pitchFamily="34" charset="0"/>
            </a:rPr>
            <a:t>Los equipos deben tener adherido el código de inventario institucional y logo FONDEF</a:t>
          </a:r>
          <a:endParaRPr lang="es-CL" sz="1200" kern="1200" dirty="0">
            <a:ln>
              <a:noFill/>
            </a:ln>
            <a:latin typeface="Calibri" panose="020F0502020204030204" pitchFamily="34" charset="0"/>
          </a:endParaRPr>
        </a:p>
      </dsp:txBody>
      <dsp:txXfrm>
        <a:off x="1426498" y="2272418"/>
        <a:ext cx="5345016" cy="620817"/>
      </dsp:txXfrm>
    </dsp:sp>
    <dsp:sp modelId="{D30EFAAA-AD6C-435C-9D92-AD9D382EEEE6}">
      <dsp:nvSpPr>
        <dsp:cNvPr id="0" name=""/>
        <dsp:cNvSpPr/>
      </dsp:nvSpPr>
      <dsp:spPr>
        <a:xfrm>
          <a:off x="1876246" y="3004138"/>
          <a:ext cx="6281345" cy="659445"/>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s-CL" sz="1200" kern="1200" dirty="0" smtClean="0">
              <a:latin typeface="Calibri" panose="020F0502020204030204" pitchFamily="34" charset="0"/>
            </a:rPr>
            <a:t>El inventario es realizado por un representante de FONDEF (Analista o Ejecutivo)</a:t>
          </a:r>
          <a:endParaRPr lang="es-CL" sz="1200" kern="1200" dirty="0">
            <a:latin typeface="Calibri" panose="020F0502020204030204" pitchFamily="34" charset="0"/>
          </a:endParaRPr>
        </a:p>
      </dsp:txBody>
      <dsp:txXfrm>
        <a:off x="1895560" y="3023452"/>
        <a:ext cx="5345016" cy="620817"/>
      </dsp:txXfrm>
    </dsp:sp>
    <dsp:sp modelId="{82E2020A-F87B-41AF-9CBA-1BEF559CE01C}">
      <dsp:nvSpPr>
        <dsp:cNvPr id="0" name=""/>
        <dsp:cNvSpPr/>
      </dsp:nvSpPr>
      <dsp:spPr>
        <a:xfrm>
          <a:off x="5852706" y="481761"/>
          <a:ext cx="428639" cy="428639"/>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endParaRPr lang="es-CL" sz="1200" kern="1200" dirty="0"/>
        </a:p>
      </dsp:txBody>
      <dsp:txXfrm>
        <a:off x="5949150" y="481761"/>
        <a:ext cx="235751" cy="322551"/>
      </dsp:txXfrm>
    </dsp:sp>
    <dsp:sp modelId="{4A0F92C3-EA50-4C4D-8ED8-D6004B199FD0}">
      <dsp:nvSpPr>
        <dsp:cNvPr id="0" name=""/>
        <dsp:cNvSpPr/>
      </dsp:nvSpPr>
      <dsp:spPr>
        <a:xfrm>
          <a:off x="6321768" y="1232796"/>
          <a:ext cx="428639" cy="428639"/>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endParaRPr lang="es-CL" sz="1200" kern="1200" dirty="0">
            <a:latin typeface="Calibri" panose="020F0502020204030204" pitchFamily="34" charset="0"/>
          </a:endParaRPr>
        </a:p>
      </dsp:txBody>
      <dsp:txXfrm>
        <a:off x="6418212" y="1232796"/>
        <a:ext cx="235751" cy="322551"/>
      </dsp:txXfrm>
    </dsp:sp>
    <dsp:sp modelId="{3B048750-A47E-4C37-A8DA-177DD113031F}">
      <dsp:nvSpPr>
        <dsp:cNvPr id="0" name=""/>
        <dsp:cNvSpPr/>
      </dsp:nvSpPr>
      <dsp:spPr>
        <a:xfrm>
          <a:off x="6790829" y="1972839"/>
          <a:ext cx="428639" cy="428639"/>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endParaRPr lang="es-CL" sz="1200" kern="1200" dirty="0"/>
        </a:p>
      </dsp:txBody>
      <dsp:txXfrm>
        <a:off x="6887273" y="1972839"/>
        <a:ext cx="235751" cy="322551"/>
      </dsp:txXfrm>
    </dsp:sp>
    <dsp:sp modelId="{61D3F0BB-CE6F-4E9C-8680-2AF3F15D63B0}">
      <dsp:nvSpPr>
        <dsp:cNvPr id="0" name=""/>
        <dsp:cNvSpPr/>
      </dsp:nvSpPr>
      <dsp:spPr>
        <a:xfrm>
          <a:off x="7259891" y="2731201"/>
          <a:ext cx="428639" cy="428639"/>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endParaRPr lang="es-CL" sz="1200" kern="1200" dirty="0">
            <a:latin typeface="Calibri" panose="020F0502020204030204" pitchFamily="34" charset="0"/>
          </a:endParaRPr>
        </a:p>
      </dsp:txBody>
      <dsp:txXfrm>
        <a:off x="7356335" y="2731201"/>
        <a:ext cx="235751" cy="32255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D0FEB7-DFEE-45DC-9AAB-B05DDD114CBE}">
      <dsp:nvSpPr>
        <dsp:cNvPr id="0" name=""/>
        <dsp:cNvSpPr/>
      </dsp:nvSpPr>
      <dsp:spPr>
        <a:xfrm>
          <a:off x="0" y="220344"/>
          <a:ext cx="7929914" cy="3262638"/>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15449" tIns="583184" rIns="615449" bIns="92456" numCol="1" spcCol="1270" anchor="t" anchorCtr="0">
          <a:noAutofit/>
        </a:bodyPr>
        <a:lstStyle/>
        <a:p>
          <a:pPr marL="114300" lvl="1" indent="-114300" algn="l" defTabSz="577850">
            <a:lnSpc>
              <a:spcPct val="90000"/>
            </a:lnSpc>
            <a:spcBef>
              <a:spcPct val="0"/>
            </a:spcBef>
            <a:spcAft>
              <a:spcPct val="15000"/>
            </a:spcAft>
            <a:buChar char="••"/>
          </a:pPr>
          <a:r>
            <a:rPr lang="es-CL" sz="1300" kern="1200" dirty="0" smtClean="0">
              <a:latin typeface="Calibri" panose="020F0502020204030204" pitchFamily="34" charset="0"/>
            </a:rPr>
            <a:t>Reagrupación de periodos</a:t>
          </a:r>
          <a:endParaRPr lang="es-CL" sz="1300" kern="1200" dirty="0">
            <a:latin typeface="Calibri" panose="020F0502020204030204" pitchFamily="34" charset="0"/>
          </a:endParaRPr>
        </a:p>
        <a:p>
          <a:pPr marL="114300" lvl="1" indent="-114300" algn="l" defTabSz="577850">
            <a:lnSpc>
              <a:spcPct val="90000"/>
            </a:lnSpc>
            <a:spcBef>
              <a:spcPct val="0"/>
            </a:spcBef>
            <a:spcAft>
              <a:spcPct val="15000"/>
            </a:spcAft>
            <a:buChar char="••"/>
          </a:pPr>
          <a:r>
            <a:rPr lang="es-CL" sz="1300" kern="1200" dirty="0" smtClean="0">
              <a:latin typeface="Calibri" panose="020F0502020204030204" pitchFamily="34" charset="0"/>
            </a:rPr>
            <a:t>Solicitud de trato directo (Instituciones privadas)</a:t>
          </a:r>
          <a:endParaRPr lang="es-CL" sz="1300" kern="1200" dirty="0">
            <a:latin typeface="Calibri" panose="020F0502020204030204" pitchFamily="34" charset="0"/>
          </a:endParaRPr>
        </a:p>
        <a:p>
          <a:pPr marL="114300" lvl="1" indent="-114300" algn="l" defTabSz="577850">
            <a:lnSpc>
              <a:spcPct val="90000"/>
            </a:lnSpc>
            <a:spcBef>
              <a:spcPct val="0"/>
            </a:spcBef>
            <a:spcAft>
              <a:spcPct val="15000"/>
            </a:spcAft>
            <a:buChar char="••"/>
          </a:pPr>
          <a:r>
            <a:rPr lang="es-CL" sz="1300" kern="1200" dirty="0" smtClean="0">
              <a:latin typeface="Calibri" panose="020F0502020204030204" pitchFamily="34" charset="0"/>
            </a:rPr>
            <a:t>Modificaciones en declaraciones cerradas</a:t>
          </a:r>
          <a:endParaRPr lang="es-CL" sz="1300" kern="1200" dirty="0">
            <a:latin typeface="Calibri" panose="020F0502020204030204" pitchFamily="34" charset="0"/>
          </a:endParaRPr>
        </a:p>
        <a:p>
          <a:pPr marL="114300" lvl="1" indent="-114300" algn="l" defTabSz="577850">
            <a:lnSpc>
              <a:spcPct val="90000"/>
            </a:lnSpc>
            <a:spcBef>
              <a:spcPct val="0"/>
            </a:spcBef>
            <a:spcAft>
              <a:spcPct val="15000"/>
            </a:spcAft>
            <a:buChar char="••"/>
          </a:pPr>
          <a:r>
            <a:rPr lang="es-CL" sz="1300" kern="1200" dirty="0" smtClean="0">
              <a:latin typeface="Calibri" panose="020F0502020204030204" pitchFamily="34" charset="0"/>
            </a:rPr>
            <a:t>Autorización de vehículos institucionales</a:t>
          </a:r>
          <a:endParaRPr lang="es-CL" sz="1300" kern="1200" dirty="0">
            <a:latin typeface="Calibri" panose="020F0502020204030204" pitchFamily="34" charset="0"/>
          </a:endParaRPr>
        </a:p>
        <a:p>
          <a:pPr marL="114300" lvl="1" indent="-114300" algn="l" defTabSz="577850">
            <a:lnSpc>
              <a:spcPct val="90000"/>
            </a:lnSpc>
            <a:spcBef>
              <a:spcPct val="0"/>
            </a:spcBef>
            <a:spcAft>
              <a:spcPct val="15000"/>
            </a:spcAft>
            <a:buChar char="••"/>
          </a:pPr>
          <a:r>
            <a:rPr lang="es-CL" sz="1300" kern="1200" dirty="0" smtClean="0">
              <a:latin typeface="Calibri" panose="020F0502020204030204" pitchFamily="34" charset="0"/>
            </a:rPr>
            <a:t> Autorización de seminario de cierre</a:t>
          </a:r>
          <a:endParaRPr lang="es-CL" sz="1300" kern="1200" dirty="0">
            <a:latin typeface="Calibri" panose="020F0502020204030204" pitchFamily="34" charset="0"/>
          </a:endParaRPr>
        </a:p>
        <a:p>
          <a:pPr marL="114300" lvl="1" indent="-114300" algn="l" defTabSz="577850">
            <a:lnSpc>
              <a:spcPct val="90000"/>
            </a:lnSpc>
            <a:spcBef>
              <a:spcPct val="0"/>
            </a:spcBef>
            <a:spcAft>
              <a:spcPct val="15000"/>
            </a:spcAft>
            <a:buChar char="••"/>
          </a:pPr>
          <a:r>
            <a:rPr lang="es-CL" sz="1300" kern="1200" dirty="0" smtClean="0">
              <a:latin typeface="Calibri" panose="020F0502020204030204" pitchFamily="34" charset="0"/>
            </a:rPr>
            <a:t>Autorización de evaluador final</a:t>
          </a:r>
          <a:endParaRPr lang="es-CL" sz="1300" kern="1200" dirty="0">
            <a:latin typeface="Calibri" panose="020F0502020204030204" pitchFamily="34" charset="0"/>
          </a:endParaRPr>
        </a:p>
        <a:p>
          <a:pPr marL="114300" lvl="1" indent="-114300" algn="l" defTabSz="577850">
            <a:lnSpc>
              <a:spcPct val="90000"/>
            </a:lnSpc>
            <a:spcBef>
              <a:spcPct val="0"/>
            </a:spcBef>
            <a:spcAft>
              <a:spcPct val="15000"/>
            </a:spcAft>
            <a:buChar char="••"/>
          </a:pPr>
          <a:r>
            <a:rPr lang="es-CL" sz="1300" kern="1200" dirty="0" smtClean="0">
              <a:latin typeface="Calibri" panose="020F0502020204030204" pitchFamily="34" charset="0"/>
            </a:rPr>
            <a:t>Reparación y mantención de equipamiento adquirido por otras fuentes de financiamiento*</a:t>
          </a:r>
          <a:endParaRPr lang="es-CL" sz="1300" kern="1200" dirty="0">
            <a:latin typeface="Calibri" panose="020F0502020204030204" pitchFamily="34" charset="0"/>
          </a:endParaRPr>
        </a:p>
        <a:p>
          <a:pPr marL="114300" lvl="1" indent="-114300" algn="l" defTabSz="577850">
            <a:lnSpc>
              <a:spcPct val="90000"/>
            </a:lnSpc>
            <a:spcBef>
              <a:spcPct val="0"/>
            </a:spcBef>
            <a:spcAft>
              <a:spcPct val="15000"/>
            </a:spcAft>
            <a:buChar char="••"/>
          </a:pPr>
          <a:r>
            <a:rPr lang="es-CL" sz="1300" kern="1200" dirty="0" smtClean="0">
              <a:latin typeface="Calibri" panose="020F0502020204030204" pitchFamily="34" charset="0"/>
            </a:rPr>
            <a:t>Cambio de destino de viaje internacional o viaje no incorporado en planilla de costos*</a:t>
          </a:r>
          <a:endParaRPr lang="es-CL" sz="1300" kern="1200" dirty="0">
            <a:latin typeface="Calibri" panose="020F0502020204030204" pitchFamily="34" charset="0"/>
          </a:endParaRPr>
        </a:p>
        <a:p>
          <a:pPr marL="114300" lvl="1" indent="-114300" algn="l" defTabSz="577850">
            <a:lnSpc>
              <a:spcPct val="90000"/>
            </a:lnSpc>
            <a:spcBef>
              <a:spcPct val="0"/>
            </a:spcBef>
            <a:spcAft>
              <a:spcPct val="15000"/>
            </a:spcAft>
            <a:buChar char="••"/>
          </a:pPr>
          <a:r>
            <a:rPr lang="es-CL" sz="1300" kern="1200" dirty="0" smtClean="0">
              <a:latin typeface="Calibri" panose="020F0502020204030204" pitchFamily="34" charset="0"/>
            </a:rPr>
            <a:t>Incorporación de un nuevo sub contrato (sobre $3.000.000) no incorporado en planilla de costos*</a:t>
          </a:r>
          <a:endParaRPr lang="es-CL" sz="1300" kern="1200" dirty="0">
            <a:latin typeface="Calibri" panose="020F0502020204030204" pitchFamily="34" charset="0"/>
          </a:endParaRPr>
        </a:p>
        <a:p>
          <a:pPr marL="114300" lvl="1" indent="-114300" algn="l" defTabSz="577850">
            <a:lnSpc>
              <a:spcPct val="90000"/>
            </a:lnSpc>
            <a:spcBef>
              <a:spcPct val="0"/>
            </a:spcBef>
            <a:spcAft>
              <a:spcPct val="15000"/>
            </a:spcAft>
            <a:buChar char="••"/>
          </a:pPr>
          <a:r>
            <a:rPr lang="es-CL" sz="1300" kern="1200" dirty="0" smtClean="0">
              <a:latin typeface="Calibri" panose="020F0502020204030204" pitchFamily="34" charset="0"/>
            </a:rPr>
            <a:t>Subcontrato con la misma beneficiaria*</a:t>
          </a:r>
          <a:endParaRPr lang="es-CL" sz="1300" kern="1200" dirty="0">
            <a:latin typeface="Calibri" panose="020F0502020204030204" pitchFamily="34" charset="0"/>
          </a:endParaRPr>
        </a:p>
      </dsp:txBody>
      <dsp:txXfrm>
        <a:off x="159269" y="379613"/>
        <a:ext cx="7611376" cy="2944100"/>
      </dsp:txXfrm>
    </dsp:sp>
    <dsp:sp modelId="{9786A530-929C-4826-956D-5452222D19E0}">
      <dsp:nvSpPr>
        <dsp:cNvPr id="0" name=""/>
        <dsp:cNvSpPr/>
      </dsp:nvSpPr>
      <dsp:spPr>
        <a:xfrm>
          <a:off x="700679" y="0"/>
          <a:ext cx="6105811" cy="65346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812" tIns="0" rIns="209812" bIns="0" numCol="1" spcCol="1270" anchor="ctr" anchorCtr="0">
          <a:noAutofit/>
        </a:bodyPr>
        <a:lstStyle/>
        <a:p>
          <a:pPr lvl="0" algn="l" defTabSz="711200">
            <a:lnSpc>
              <a:spcPct val="90000"/>
            </a:lnSpc>
            <a:spcBef>
              <a:spcPct val="0"/>
            </a:spcBef>
            <a:spcAft>
              <a:spcPct val="35000"/>
            </a:spcAft>
          </a:pPr>
          <a:r>
            <a:rPr lang="es-CL" sz="1600" kern="1200" dirty="0" smtClean="0">
              <a:latin typeface="Calibri" panose="020F0502020204030204" pitchFamily="34" charset="0"/>
            </a:rPr>
            <a:t>Autorizaciones a través de cartas, </a:t>
          </a:r>
        </a:p>
        <a:p>
          <a:pPr lvl="0" algn="l" defTabSz="711200">
            <a:lnSpc>
              <a:spcPct val="90000"/>
            </a:lnSpc>
            <a:spcBef>
              <a:spcPct val="0"/>
            </a:spcBef>
            <a:spcAft>
              <a:spcPct val="35000"/>
            </a:spcAft>
          </a:pPr>
          <a:r>
            <a:rPr lang="es-CL" sz="1600" kern="1200" dirty="0" smtClean="0">
              <a:latin typeface="Calibri" panose="020F0502020204030204" pitchFamily="34" charset="0"/>
            </a:rPr>
            <a:t>Encargado de Administración y Finanzas de FONDEF</a:t>
          </a:r>
          <a:endParaRPr lang="es-CL" sz="1600" kern="1200" dirty="0">
            <a:latin typeface="Calibri" panose="020F0502020204030204" pitchFamily="34" charset="0"/>
          </a:endParaRPr>
        </a:p>
      </dsp:txBody>
      <dsp:txXfrm>
        <a:off x="732578" y="31899"/>
        <a:ext cx="6042013" cy="58966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F69277-B408-4A1E-805D-82B064D7882D}">
      <dsp:nvSpPr>
        <dsp:cNvPr id="0" name=""/>
        <dsp:cNvSpPr/>
      </dsp:nvSpPr>
      <dsp:spPr>
        <a:xfrm>
          <a:off x="0" y="0"/>
          <a:ext cx="6624736" cy="792904"/>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s-CL" sz="1200" kern="1200" dirty="0" smtClean="0">
              <a:latin typeface="Calibri" panose="020F0502020204030204" pitchFamily="34" charset="0"/>
            </a:rPr>
            <a:t>Se debe confeccionar y enviar una vez iniciado el proyecto</a:t>
          </a:r>
          <a:endParaRPr lang="es-CL" sz="1200" kern="1200" dirty="0">
            <a:latin typeface="Calibri" panose="020F0502020204030204" pitchFamily="34" charset="0"/>
          </a:endParaRPr>
        </a:p>
      </dsp:txBody>
      <dsp:txXfrm>
        <a:off x="23223" y="23223"/>
        <a:ext cx="5702130" cy="746458"/>
      </dsp:txXfrm>
    </dsp:sp>
    <dsp:sp modelId="{0FF0426A-E5A4-41FC-9AB5-F19457E375E3}">
      <dsp:nvSpPr>
        <dsp:cNvPr id="0" name=""/>
        <dsp:cNvSpPr/>
      </dsp:nvSpPr>
      <dsp:spPr>
        <a:xfrm>
          <a:off x="554821" y="937069"/>
          <a:ext cx="6624736" cy="792904"/>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s-CL" sz="1200" kern="1200" dirty="0" smtClean="0">
              <a:latin typeface="Calibri" panose="020F0502020204030204" pitchFamily="34" charset="0"/>
            </a:rPr>
            <a:t>Debe estar firmado por el Director del Proyecto mas los Representantes Institucionales de las todas Instituciones participantes del proyecto</a:t>
          </a:r>
          <a:endParaRPr lang="es-CL" sz="1200" kern="1200" dirty="0">
            <a:latin typeface="Calibri" panose="020F0502020204030204" pitchFamily="34" charset="0"/>
          </a:endParaRPr>
        </a:p>
      </dsp:txBody>
      <dsp:txXfrm>
        <a:off x="578044" y="960292"/>
        <a:ext cx="5508080" cy="746458"/>
      </dsp:txXfrm>
    </dsp:sp>
    <dsp:sp modelId="{E55A1E4A-36BD-4C10-9046-EEF5B7A977A1}">
      <dsp:nvSpPr>
        <dsp:cNvPr id="0" name=""/>
        <dsp:cNvSpPr/>
      </dsp:nvSpPr>
      <dsp:spPr>
        <a:xfrm>
          <a:off x="1101362" y="1874138"/>
          <a:ext cx="6624736" cy="792904"/>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s-CL" sz="1200" kern="1200" dirty="0" smtClean="0">
              <a:latin typeface="Calibri" panose="020F0502020204030204" pitchFamily="34" charset="0"/>
            </a:rPr>
            <a:t>Se envía a FONDEF para revisión y  V°B° del  Analista Financiero, Ejecutivo Proyecto  y el Encargado de Administración y Finanzas de FONDEF</a:t>
          </a:r>
          <a:endParaRPr lang="es-CL" sz="1200" kern="1200" dirty="0">
            <a:latin typeface="Calibri" panose="020F0502020204030204" pitchFamily="34" charset="0"/>
          </a:endParaRPr>
        </a:p>
      </dsp:txBody>
      <dsp:txXfrm>
        <a:off x="1124585" y="1897361"/>
        <a:ext cx="5516361" cy="746458"/>
      </dsp:txXfrm>
    </dsp:sp>
    <dsp:sp modelId="{CD913834-A660-4521-A318-A1089A296C75}">
      <dsp:nvSpPr>
        <dsp:cNvPr id="0" name=""/>
        <dsp:cNvSpPr/>
      </dsp:nvSpPr>
      <dsp:spPr>
        <a:xfrm>
          <a:off x="1656183" y="2811207"/>
          <a:ext cx="6624736" cy="792904"/>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s-CL" sz="1200" kern="1200" dirty="0" smtClean="0">
              <a:latin typeface="Calibri" panose="020F0502020204030204" pitchFamily="34" charset="0"/>
            </a:rPr>
            <a:t>Se carga a la plataforma de S+C</a:t>
          </a:r>
          <a:endParaRPr lang="es-CL" sz="1200" kern="1200" dirty="0">
            <a:latin typeface="Calibri" panose="020F0502020204030204" pitchFamily="34" charset="0"/>
          </a:endParaRPr>
        </a:p>
      </dsp:txBody>
      <dsp:txXfrm>
        <a:off x="1679406" y="2834430"/>
        <a:ext cx="5508080" cy="746458"/>
      </dsp:txXfrm>
    </dsp:sp>
    <dsp:sp modelId="{4F9CE17E-E646-4BDA-91E1-C5F82DF8B91C}">
      <dsp:nvSpPr>
        <dsp:cNvPr id="0" name=""/>
        <dsp:cNvSpPr/>
      </dsp:nvSpPr>
      <dsp:spPr>
        <a:xfrm>
          <a:off x="6109347" y="607292"/>
          <a:ext cx="515388" cy="515388"/>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endParaRPr lang="es-CL" sz="1200" kern="1200" dirty="0">
            <a:latin typeface="Calibri" panose="020F0502020204030204" pitchFamily="34" charset="0"/>
          </a:endParaRPr>
        </a:p>
      </dsp:txBody>
      <dsp:txXfrm>
        <a:off x="6225309" y="607292"/>
        <a:ext cx="283464" cy="387829"/>
      </dsp:txXfrm>
    </dsp:sp>
    <dsp:sp modelId="{300A488D-2B9F-46EC-A91B-4B493584EA65}">
      <dsp:nvSpPr>
        <dsp:cNvPr id="0" name=""/>
        <dsp:cNvSpPr/>
      </dsp:nvSpPr>
      <dsp:spPr>
        <a:xfrm>
          <a:off x="6664169" y="1544361"/>
          <a:ext cx="515388" cy="515388"/>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endParaRPr lang="es-CL" sz="1200" kern="1200" dirty="0">
            <a:latin typeface="Calibri" panose="020F0502020204030204" pitchFamily="34" charset="0"/>
          </a:endParaRPr>
        </a:p>
      </dsp:txBody>
      <dsp:txXfrm>
        <a:off x="6780131" y="1544361"/>
        <a:ext cx="283464" cy="387829"/>
      </dsp:txXfrm>
    </dsp:sp>
    <dsp:sp modelId="{98558173-13D5-404E-8AFE-3F1B1408122B}">
      <dsp:nvSpPr>
        <dsp:cNvPr id="0" name=""/>
        <dsp:cNvSpPr/>
      </dsp:nvSpPr>
      <dsp:spPr>
        <a:xfrm>
          <a:off x="7210710" y="2481431"/>
          <a:ext cx="515388" cy="515388"/>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endParaRPr lang="es-CL" sz="1200" kern="1200" dirty="0">
            <a:latin typeface="Calibri" panose="020F0502020204030204" pitchFamily="34" charset="0"/>
          </a:endParaRPr>
        </a:p>
      </dsp:txBody>
      <dsp:txXfrm>
        <a:off x="7326672" y="2481431"/>
        <a:ext cx="283464" cy="387829"/>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9B7343-7D82-4A7E-8642-499370963F99}">
      <dsp:nvSpPr>
        <dsp:cNvPr id="0" name=""/>
        <dsp:cNvSpPr/>
      </dsp:nvSpPr>
      <dsp:spPr>
        <a:xfrm>
          <a:off x="0" y="330007"/>
          <a:ext cx="8003232" cy="64260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1140" tIns="166624" rIns="621140" bIns="78232" numCol="1" spcCol="1270" anchor="t" anchorCtr="0">
          <a:noAutofit/>
        </a:bodyPr>
        <a:lstStyle/>
        <a:p>
          <a:pPr marL="57150" lvl="1" indent="-57150" algn="just" defTabSz="488950">
            <a:lnSpc>
              <a:spcPct val="90000"/>
            </a:lnSpc>
            <a:spcBef>
              <a:spcPct val="0"/>
            </a:spcBef>
            <a:spcAft>
              <a:spcPct val="15000"/>
            </a:spcAft>
            <a:buChar char="••"/>
          </a:pPr>
          <a:r>
            <a:rPr lang="es-CL" sz="1100" kern="1200" dirty="0" smtClean="0">
              <a:latin typeface="Calibri" panose="020F0502020204030204" pitchFamily="34" charset="0"/>
            </a:rPr>
            <a:t>Se requiere 3 cotizaciones para compras o contrataciones entre 500.001 y $15.000.000.</a:t>
          </a:r>
          <a:endParaRPr lang="es-CL" sz="1100" kern="1200" dirty="0">
            <a:latin typeface="Calibri" panose="020F0502020204030204" pitchFamily="34" charset="0"/>
          </a:endParaRPr>
        </a:p>
        <a:p>
          <a:pPr marL="57150" lvl="1" indent="-57150" algn="just" defTabSz="488950">
            <a:lnSpc>
              <a:spcPct val="90000"/>
            </a:lnSpc>
            <a:spcBef>
              <a:spcPct val="0"/>
            </a:spcBef>
            <a:spcAft>
              <a:spcPct val="15000"/>
            </a:spcAft>
            <a:buChar char="••"/>
          </a:pPr>
          <a:r>
            <a:rPr lang="es-CL" sz="1100" kern="1200" dirty="0" smtClean="0">
              <a:latin typeface="Calibri" panose="020F0502020204030204" pitchFamily="34" charset="0"/>
            </a:rPr>
            <a:t>Se requiere licitación pública nacional para compras o contrataciones sobre $15.000.001.</a:t>
          </a:r>
          <a:endParaRPr lang="es-CL" sz="1100" kern="1200" dirty="0">
            <a:latin typeface="Calibri" panose="020F0502020204030204" pitchFamily="34" charset="0"/>
          </a:endParaRPr>
        </a:p>
      </dsp:txBody>
      <dsp:txXfrm>
        <a:off x="31369" y="361376"/>
        <a:ext cx="7940494" cy="579862"/>
      </dsp:txXfrm>
    </dsp:sp>
    <dsp:sp modelId="{442C1FCA-F855-41B9-B24B-C80D6DE02AFC}">
      <dsp:nvSpPr>
        <dsp:cNvPr id="0" name=""/>
        <dsp:cNvSpPr/>
      </dsp:nvSpPr>
      <dsp:spPr>
        <a:xfrm>
          <a:off x="400161" y="72539"/>
          <a:ext cx="5602262" cy="4539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752" tIns="0" rIns="211752" bIns="0" numCol="1" spcCol="1270" anchor="ctr" anchorCtr="0">
          <a:noAutofit/>
        </a:bodyPr>
        <a:lstStyle/>
        <a:p>
          <a:pPr lvl="0" algn="just" defTabSz="488950">
            <a:lnSpc>
              <a:spcPct val="90000"/>
            </a:lnSpc>
            <a:spcBef>
              <a:spcPct val="0"/>
            </a:spcBef>
            <a:spcAft>
              <a:spcPct val="35000"/>
            </a:spcAft>
          </a:pPr>
          <a:r>
            <a:rPr lang="es-CL" sz="1100" kern="1200" dirty="0" smtClean="0">
              <a:latin typeface="Calibri" panose="020F0502020204030204" pitchFamily="34" charset="0"/>
            </a:rPr>
            <a:t>Contratación y Adquisiciones (Aplica para proyectos IT16I)</a:t>
          </a:r>
          <a:endParaRPr lang="es-CL" sz="1100" kern="1200" dirty="0">
            <a:latin typeface="Calibri" panose="020F0502020204030204" pitchFamily="34" charset="0"/>
          </a:endParaRPr>
        </a:p>
      </dsp:txBody>
      <dsp:txXfrm>
        <a:off x="422320" y="94698"/>
        <a:ext cx="5557944" cy="409614"/>
      </dsp:txXfrm>
    </dsp:sp>
    <dsp:sp modelId="{7B345928-E689-45EA-AFAD-041C33633FD5}">
      <dsp:nvSpPr>
        <dsp:cNvPr id="0" name=""/>
        <dsp:cNvSpPr/>
      </dsp:nvSpPr>
      <dsp:spPr>
        <a:xfrm>
          <a:off x="0" y="1390915"/>
          <a:ext cx="8003232" cy="277200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1140" tIns="166624" rIns="621140" bIns="78232" numCol="1" spcCol="1270" anchor="t" anchorCtr="0">
          <a:noAutofit/>
        </a:bodyPr>
        <a:lstStyle/>
        <a:p>
          <a:pPr marL="57150" lvl="1" indent="-57150" algn="just" defTabSz="488950">
            <a:lnSpc>
              <a:spcPct val="90000"/>
            </a:lnSpc>
            <a:spcBef>
              <a:spcPct val="0"/>
            </a:spcBef>
            <a:spcAft>
              <a:spcPct val="15000"/>
            </a:spcAft>
            <a:buChar char="••"/>
          </a:pPr>
          <a:r>
            <a:rPr lang="es-CL" sz="1100" kern="1200" dirty="0" smtClean="0">
              <a:latin typeface="Calibri" panose="020F0502020204030204" pitchFamily="34" charset="0"/>
            </a:rPr>
            <a:t>Sólo serán consideradas solicitudes realizadas con </a:t>
          </a:r>
          <a:r>
            <a:rPr lang="es-CL" sz="1100" b="1" kern="1200" dirty="0" smtClean="0">
              <a:latin typeface="Calibri" panose="020F0502020204030204" pitchFamily="34" charset="0"/>
            </a:rPr>
            <a:t>anterioridad</a:t>
          </a:r>
          <a:r>
            <a:rPr lang="es-CL" sz="1100" kern="1200" dirty="0" smtClean="0">
              <a:latin typeface="Calibri" panose="020F0502020204030204" pitchFamily="34" charset="0"/>
            </a:rPr>
            <a:t> </a:t>
          </a:r>
          <a:r>
            <a:rPr lang="es-CL" sz="1100" b="1" kern="1200" dirty="0" smtClean="0">
              <a:latin typeface="Calibri" panose="020F0502020204030204" pitchFamily="34" charset="0"/>
            </a:rPr>
            <a:t>al gasto</a:t>
          </a:r>
          <a:r>
            <a:rPr lang="es-CL" sz="1100" kern="1200" dirty="0" smtClean="0">
              <a:latin typeface="Calibri" panose="020F0502020204030204" pitchFamily="34" charset="0"/>
            </a:rPr>
            <a:t>.  No será autorizada ninguna excepción a la norma, cuando la solicitud sea realizada después de efectuada la compra.</a:t>
          </a:r>
          <a:endParaRPr lang="es-CL" sz="1100" kern="1200" dirty="0">
            <a:latin typeface="Calibri" panose="020F0502020204030204" pitchFamily="34" charset="0"/>
          </a:endParaRPr>
        </a:p>
        <a:p>
          <a:pPr marL="57150" lvl="1" indent="-57150" algn="just" defTabSz="488950">
            <a:lnSpc>
              <a:spcPct val="90000"/>
            </a:lnSpc>
            <a:spcBef>
              <a:spcPct val="0"/>
            </a:spcBef>
            <a:spcAft>
              <a:spcPct val="15000"/>
            </a:spcAft>
            <a:buChar char="••"/>
          </a:pPr>
          <a:r>
            <a:rPr lang="es-CL" sz="1100" kern="1200" dirty="0" smtClean="0">
              <a:latin typeface="Calibri" panose="020F0502020204030204" pitchFamily="34" charset="0"/>
            </a:rPr>
            <a:t>La solicitud debe ser enviada a través de una </a:t>
          </a:r>
          <a:r>
            <a:rPr lang="es-CL" sz="1100" b="1" kern="1200" dirty="0" smtClean="0">
              <a:latin typeface="Calibri" panose="020F0502020204030204" pitchFamily="34" charset="0"/>
            </a:rPr>
            <a:t>carta firmada por el Director del Proyecto </a:t>
          </a:r>
          <a:r>
            <a:rPr lang="es-CL" sz="1100" kern="1200" dirty="0" smtClean="0">
              <a:latin typeface="Calibri" panose="020F0502020204030204" pitchFamily="34" charset="0"/>
            </a:rPr>
            <a:t>al Encargado de Administración y finanzas de FONDEF. </a:t>
          </a:r>
          <a:r>
            <a:rPr lang="es-CL" sz="1100" b="1" kern="1200" dirty="0" smtClean="0">
              <a:latin typeface="Calibri" panose="020F0502020204030204" pitchFamily="34" charset="0"/>
            </a:rPr>
            <a:t>En esta carta debe hacerse referencia a una o más de las causales de excepción</a:t>
          </a:r>
          <a:r>
            <a:rPr lang="es-CL" sz="1100" kern="1200" dirty="0" smtClean="0">
              <a:latin typeface="Calibri" panose="020F0502020204030204" pitchFamily="34" charset="0"/>
            </a:rPr>
            <a:t>, explicando concretamente </a:t>
          </a:r>
          <a:r>
            <a:rPr lang="es-CL" sz="1100" kern="1200" dirty="0" smtClean="0">
              <a:latin typeface="Calibri" panose="020F0502020204030204" pitchFamily="34" charset="0"/>
            </a:rPr>
            <a:t>porque </a:t>
          </a:r>
          <a:r>
            <a:rPr lang="es-CL" sz="1100" kern="1200" dirty="0" smtClean="0">
              <a:latin typeface="Calibri" panose="020F0502020204030204" pitchFamily="34" charset="0"/>
            </a:rPr>
            <a:t>es aplicable esta causal a la compra en cuestión; de ser necesario, debe adjuntarse documentación de respaldo. Serán rechazadas solicitudes que no cumplan con estos requerimientos.</a:t>
          </a:r>
        </a:p>
        <a:p>
          <a:pPr marL="57150" lvl="1" indent="-57150" algn="just" defTabSz="488950">
            <a:lnSpc>
              <a:spcPct val="90000"/>
            </a:lnSpc>
            <a:spcBef>
              <a:spcPct val="0"/>
            </a:spcBef>
            <a:spcAft>
              <a:spcPct val="15000"/>
            </a:spcAft>
            <a:buChar char="••"/>
          </a:pPr>
          <a:r>
            <a:rPr lang="es-CL" sz="1100" kern="1200" dirty="0" smtClean="0">
              <a:latin typeface="Calibri" panose="020F0502020204030204" pitchFamily="34" charset="0"/>
            </a:rPr>
            <a:t>El Encargado de Administración y finanzas de FONDEF </a:t>
          </a:r>
          <a:r>
            <a:rPr lang="es-CL" sz="1100" b="1" kern="1200" dirty="0" smtClean="0">
              <a:latin typeface="Calibri" panose="020F0502020204030204" pitchFamily="34" charset="0"/>
            </a:rPr>
            <a:t>analizará y </a:t>
          </a:r>
          <a:r>
            <a:rPr lang="es-CL" sz="1100" b="1" kern="1200" dirty="0" smtClean="0">
              <a:latin typeface="Calibri" panose="020F0502020204030204" pitchFamily="34" charset="0"/>
            </a:rPr>
            <a:t>evaluará </a:t>
          </a:r>
          <a:r>
            <a:rPr lang="es-CL" sz="1100" b="1" kern="1200" dirty="0" smtClean="0">
              <a:latin typeface="Calibri" panose="020F0502020204030204" pitchFamily="34" charset="0"/>
            </a:rPr>
            <a:t>si procede la excepción</a:t>
          </a:r>
          <a:r>
            <a:rPr lang="es-CL" sz="1100" kern="1200" dirty="0" smtClean="0">
              <a:latin typeface="Calibri" panose="020F0502020204030204" pitchFamily="34" charset="0"/>
            </a:rPr>
            <a:t>, en consulta con el ejecutivo de proyecto  correspondiente y si es necesario con el Comité de Área de FONDEF correspondiente, informándole al Director de Proyecto su decisión a través de una carta con copia al Representante Institucional, al ejecutivo de proyecto y al Analista financiero-contable a cargo del proyecto.</a:t>
          </a:r>
        </a:p>
        <a:p>
          <a:pPr marL="57150" lvl="1" indent="-57150" algn="just" defTabSz="488950">
            <a:lnSpc>
              <a:spcPct val="90000"/>
            </a:lnSpc>
            <a:spcBef>
              <a:spcPct val="0"/>
            </a:spcBef>
            <a:spcAft>
              <a:spcPct val="15000"/>
            </a:spcAft>
            <a:buChar char="••"/>
          </a:pPr>
          <a:r>
            <a:rPr lang="es-CL" sz="1100" kern="1200" dirty="0" smtClean="0">
              <a:latin typeface="Calibri" panose="020F0502020204030204" pitchFamily="34" charset="0"/>
            </a:rPr>
            <a:t>La carta de autorización, como los antecedentes previos, deben ser guardados junto a los documentos de respaldo de la compra y deben ser presentados en las</a:t>
          </a:r>
          <a:r>
            <a:rPr lang="es-CL" sz="1100" b="1" kern="1200" dirty="0" smtClean="0">
              <a:latin typeface="Calibri" panose="020F0502020204030204" pitchFamily="34" charset="0"/>
            </a:rPr>
            <a:t> rendiciones de cuentas </a:t>
          </a:r>
          <a:r>
            <a:rPr lang="es-CL" sz="1100" kern="1200" dirty="0" smtClean="0">
              <a:latin typeface="Calibri" panose="020F0502020204030204" pitchFamily="34" charset="0"/>
            </a:rPr>
            <a:t>y eventualmente en las auditorías realizadas por el Dpto. de Auditoría Interna de CONICYT y la Contraloría General de la República.</a:t>
          </a:r>
        </a:p>
      </dsp:txBody>
      <dsp:txXfrm>
        <a:off x="135318" y="1526233"/>
        <a:ext cx="7732596" cy="2501364"/>
      </dsp:txXfrm>
    </dsp:sp>
    <dsp:sp modelId="{F85C2163-3E9D-465A-813B-49C5BADEA29E}">
      <dsp:nvSpPr>
        <dsp:cNvPr id="0" name=""/>
        <dsp:cNvSpPr/>
      </dsp:nvSpPr>
      <dsp:spPr>
        <a:xfrm>
          <a:off x="400161" y="1155159"/>
          <a:ext cx="5602262" cy="45835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752" tIns="0" rIns="211752" bIns="0" numCol="1" spcCol="1270" anchor="ctr" anchorCtr="0">
          <a:noAutofit/>
        </a:bodyPr>
        <a:lstStyle/>
        <a:p>
          <a:pPr lvl="0" algn="just" defTabSz="488950">
            <a:lnSpc>
              <a:spcPct val="90000"/>
            </a:lnSpc>
            <a:spcBef>
              <a:spcPct val="0"/>
            </a:spcBef>
            <a:spcAft>
              <a:spcPct val="35000"/>
            </a:spcAft>
          </a:pPr>
          <a:r>
            <a:rPr lang="es-CL" sz="1100" kern="1200" dirty="0" smtClean="0">
              <a:latin typeface="Calibri" panose="020F0502020204030204" pitchFamily="34" charset="0"/>
            </a:rPr>
            <a:t>Excepciones al procedimiento de licitación y/o cotización </a:t>
          </a:r>
          <a:endParaRPr lang="es-CL" sz="1100" kern="1200" dirty="0">
            <a:latin typeface="Calibri" panose="020F0502020204030204" pitchFamily="34" charset="0"/>
          </a:endParaRPr>
        </a:p>
      </dsp:txBody>
      <dsp:txXfrm>
        <a:off x="422536" y="1177534"/>
        <a:ext cx="5557512" cy="4136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D0FEB7-DFEE-45DC-9AAB-B05DDD114CBE}">
      <dsp:nvSpPr>
        <dsp:cNvPr id="0" name=""/>
        <dsp:cNvSpPr/>
      </dsp:nvSpPr>
      <dsp:spPr>
        <a:xfrm>
          <a:off x="0" y="228377"/>
          <a:ext cx="7859216" cy="185220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962" tIns="291592" rIns="609962" bIns="113792" numCol="1" spcCol="1270" anchor="t" anchorCtr="0">
          <a:noAutofit/>
        </a:bodyPr>
        <a:lstStyle/>
        <a:p>
          <a:pPr marL="171450" lvl="1" indent="-171450" algn="l" defTabSz="711200">
            <a:lnSpc>
              <a:spcPct val="90000"/>
            </a:lnSpc>
            <a:spcBef>
              <a:spcPct val="0"/>
            </a:spcBef>
            <a:spcAft>
              <a:spcPct val="15000"/>
            </a:spcAft>
            <a:buChar char="••"/>
          </a:pPr>
          <a:r>
            <a:rPr lang="es-CL" sz="1600" b="0" kern="1200" dirty="0" smtClean="0">
              <a:latin typeface="Calibri" panose="020F0502020204030204" pitchFamily="34" charset="0"/>
            </a:rPr>
            <a:t>Contratos empresas asociadas (Antes del 4 de Mayo de 2017)</a:t>
          </a:r>
          <a:endParaRPr lang="es-CL" sz="1600" b="0" kern="1200" dirty="0">
            <a:latin typeface="Calibri" panose="020F0502020204030204" pitchFamily="34" charset="0"/>
          </a:endParaRPr>
        </a:p>
        <a:p>
          <a:pPr marL="171450" lvl="1" indent="-171450" algn="l" defTabSz="711200">
            <a:lnSpc>
              <a:spcPct val="90000"/>
            </a:lnSpc>
            <a:spcBef>
              <a:spcPct val="0"/>
            </a:spcBef>
            <a:spcAft>
              <a:spcPct val="15000"/>
            </a:spcAft>
            <a:buChar char="••"/>
          </a:pPr>
          <a:r>
            <a:rPr lang="es-CL" sz="1600" b="0" kern="1200" dirty="0" smtClean="0">
              <a:latin typeface="Calibri" panose="020F0502020204030204" pitchFamily="34" charset="0"/>
            </a:rPr>
            <a:t>Envió de Certificados de Ética, Bioética y Bioseguridad (según corresponda)</a:t>
          </a:r>
          <a:endParaRPr lang="es-CL" sz="1600" b="0" kern="1200" dirty="0">
            <a:latin typeface="Calibri" panose="020F0502020204030204" pitchFamily="34" charset="0"/>
          </a:endParaRPr>
        </a:p>
        <a:p>
          <a:pPr marL="171450" lvl="1" indent="-171450" algn="l" defTabSz="711200">
            <a:lnSpc>
              <a:spcPct val="90000"/>
            </a:lnSpc>
            <a:spcBef>
              <a:spcPct val="0"/>
            </a:spcBef>
            <a:spcAft>
              <a:spcPct val="15000"/>
            </a:spcAft>
            <a:buChar char="••"/>
          </a:pPr>
          <a:r>
            <a:rPr lang="es-CL" sz="1600" b="0" kern="1200" dirty="0" smtClean="0">
              <a:latin typeface="Calibri" panose="020F0502020204030204" pitchFamily="34" charset="0"/>
            </a:rPr>
            <a:t>Firma de resolución de convenio</a:t>
          </a:r>
          <a:endParaRPr lang="es-CL" sz="1600" b="0" kern="1200" dirty="0">
            <a:latin typeface="Calibri" panose="020F0502020204030204" pitchFamily="34" charset="0"/>
          </a:endParaRPr>
        </a:p>
        <a:p>
          <a:pPr marL="171450" lvl="1" indent="-171450" algn="l" defTabSz="711200">
            <a:lnSpc>
              <a:spcPct val="90000"/>
            </a:lnSpc>
            <a:spcBef>
              <a:spcPct val="0"/>
            </a:spcBef>
            <a:spcAft>
              <a:spcPct val="15000"/>
            </a:spcAft>
            <a:buChar char="••"/>
          </a:pPr>
          <a:r>
            <a:rPr lang="es-CL" sz="1600" b="0" kern="1200" dirty="0" smtClean="0">
              <a:latin typeface="Calibri" panose="020F0502020204030204" pitchFamily="34" charset="0"/>
            </a:rPr>
            <a:t>Envió de documento de garantía</a:t>
          </a:r>
          <a:endParaRPr lang="es-CL" sz="1600" b="0" kern="1200" dirty="0">
            <a:latin typeface="Calibri" panose="020F0502020204030204" pitchFamily="34" charset="0"/>
          </a:endParaRPr>
        </a:p>
        <a:p>
          <a:pPr marL="171450" lvl="1" indent="-171450" algn="l" defTabSz="711200">
            <a:lnSpc>
              <a:spcPct val="90000"/>
            </a:lnSpc>
            <a:spcBef>
              <a:spcPct val="0"/>
            </a:spcBef>
            <a:spcAft>
              <a:spcPct val="15000"/>
            </a:spcAft>
            <a:buChar char="••"/>
          </a:pPr>
          <a:r>
            <a:rPr lang="es-CL" sz="1600" b="0" kern="1200" dirty="0" smtClean="0">
              <a:latin typeface="Calibri" panose="020F0502020204030204" pitchFamily="34" charset="0"/>
            </a:rPr>
            <a:t>Informa cuenta corriente exclusiva</a:t>
          </a:r>
          <a:endParaRPr lang="es-CL" sz="1600" b="0" kern="1200" dirty="0">
            <a:latin typeface="Calibri" panose="020F0502020204030204" pitchFamily="34" charset="0"/>
          </a:endParaRPr>
        </a:p>
      </dsp:txBody>
      <dsp:txXfrm>
        <a:off x="90417" y="318794"/>
        <a:ext cx="7678382" cy="1671366"/>
      </dsp:txXfrm>
    </dsp:sp>
    <dsp:sp modelId="{9786A530-929C-4826-956D-5452222D19E0}">
      <dsp:nvSpPr>
        <dsp:cNvPr id="0" name=""/>
        <dsp:cNvSpPr/>
      </dsp:nvSpPr>
      <dsp:spPr>
        <a:xfrm>
          <a:off x="392960" y="21737"/>
          <a:ext cx="5501451" cy="4132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942" tIns="0" rIns="207942" bIns="0" numCol="1" spcCol="1270" anchor="ctr" anchorCtr="0">
          <a:noAutofit/>
        </a:bodyPr>
        <a:lstStyle/>
        <a:p>
          <a:pPr lvl="0" algn="l" defTabSz="800100">
            <a:lnSpc>
              <a:spcPct val="90000"/>
            </a:lnSpc>
            <a:spcBef>
              <a:spcPct val="0"/>
            </a:spcBef>
            <a:spcAft>
              <a:spcPct val="35000"/>
            </a:spcAft>
          </a:pPr>
          <a:r>
            <a:rPr lang="es-CL" sz="1800" kern="1200" dirty="0" smtClean="0">
              <a:latin typeface="Calibri" panose="020F0502020204030204" pitchFamily="34" charset="0"/>
            </a:rPr>
            <a:t>Primer Giro de Fondos</a:t>
          </a:r>
          <a:endParaRPr lang="es-CL" sz="1800" kern="1200" dirty="0">
            <a:latin typeface="Calibri" panose="020F0502020204030204" pitchFamily="34" charset="0"/>
          </a:endParaRPr>
        </a:p>
      </dsp:txBody>
      <dsp:txXfrm>
        <a:off x="413135" y="41912"/>
        <a:ext cx="5461101" cy="372930"/>
      </dsp:txXfrm>
    </dsp:sp>
    <dsp:sp modelId="{D3A9AEF8-641A-4465-9705-5A020132929C}">
      <dsp:nvSpPr>
        <dsp:cNvPr id="0" name=""/>
        <dsp:cNvSpPr/>
      </dsp:nvSpPr>
      <dsp:spPr>
        <a:xfrm>
          <a:off x="0" y="2362817"/>
          <a:ext cx="7859216" cy="171990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962" tIns="291592" rIns="609962" bIns="106680" numCol="1" spcCol="1270" anchor="t" anchorCtr="0">
          <a:noAutofit/>
        </a:bodyPr>
        <a:lstStyle/>
        <a:p>
          <a:pPr marL="114300" lvl="1" indent="-114300" algn="l" defTabSz="666750">
            <a:lnSpc>
              <a:spcPct val="90000"/>
            </a:lnSpc>
            <a:spcBef>
              <a:spcPct val="0"/>
            </a:spcBef>
            <a:spcAft>
              <a:spcPct val="15000"/>
            </a:spcAft>
            <a:buChar char="••"/>
          </a:pPr>
          <a:r>
            <a:rPr lang="es-CL" sz="1500" kern="1200" dirty="0" smtClean="0">
              <a:latin typeface="Calibri" panose="020F0502020204030204" pitchFamily="34" charset="0"/>
            </a:rPr>
            <a:t>Los documentos en garantía deberán tener una vigencia de a lo menos 150 (ciento cincuenta) días adicionales por cada desembolso o cuota respecto del período a cubrir con ella (1 año)</a:t>
          </a:r>
          <a:endParaRPr lang="es-CL" sz="1500" kern="1200" dirty="0">
            <a:latin typeface="Calibri" panose="020F0502020204030204" pitchFamily="34" charset="0"/>
          </a:endParaRPr>
        </a:p>
        <a:p>
          <a:pPr marL="114300" lvl="1" indent="-114300" algn="l" defTabSz="666750">
            <a:lnSpc>
              <a:spcPct val="90000"/>
            </a:lnSpc>
            <a:spcBef>
              <a:spcPct val="0"/>
            </a:spcBef>
            <a:spcAft>
              <a:spcPct val="15000"/>
            </a:spcAft>
            <a:buChar char="••"/>
          </a:pPr>
          <a:r>
            <a:rPr lang="es-CL" sz="1500" kern="1200" dirty="0" smtClean="0">
              <a:latin typeface="Calibri" panose="020F0502020204030204" pitchFamily="34" charset="0"/>
            </a:rPr>
            <a:t>Este documento deberá ser enviado al Encargado de Garantías en FONDEF</a:t>
          </a:r>
          <a:endParaRPr lang="es-CL" sz="1500" kern="1200" dirty="0">
            <a:latin typeface="Calibri" panose="020F0502020204030204" pitchFamily="34" charset="0"/>
          </a:endParaRPr>
        </a:p>
        <a:p>
          <a:pPr marL="114300" lvl="1" indent="-114300" algn="l" defTabSz="666750">
            <a:lnSpc>
              <a:spcPct val="90000"/>
            </a:lnSpc>
            <a:spcBef>
              <a:spcPct val="0"/>
            </a:spcBef>
            <a:spcAft>
              <a:spcPct val="15000"/>
            </a:spcAft>
            <a:buChar char="••"/>
          </a:pPr>
          <a:r>
            <a:rPr lang="es-CL" sz="1500" kern="1200" dirty="0" smtClean="0">
              <a:latin typeface="Calibri" panose="020F0502020204030204" pitchFamily="34" charset="0"/>
            </a:rPr>
            <a:t>La garantía será validada e incorporada al sistema de Seguimiento y Control</a:t>
          </a:r>
          <a:endParaRPr lang="es-CL" sz="1500" kern="1200" dirty="0">
            <a:latin typeface="Calibri" panose="020F0502020204030204" pitchFamily="34" charset="0"/>
          </a:endParaRPr>
        </a:p>
      </dsp:txBody>
      <dsp:txXfrm>
        <a:off x="83959" y="2446776"/>
        <a:ext cx="7691298" cy="1551982"/>
      </dsp:txXfrm>
    </dsp:sp>
    <dsp:sp modelId="{0D84A5FB-4552-4630-A7BA-6993CDB68E6A}">
      <dsp:nvSpPr>
        <dsp:cNvPr id="0" name=""/>
        <dsp:cNvSpPr/>
      </dsp:nvSpPr>
      <dsp:spPr>
        <a:xfrm>
          <a:off x="392960" y="2156177"/>
          <a:ext cx="5501451" cy="4132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942" tIns="0" rIns="207942" bIns="0" numCol="1" spcCol="1270" anchor="ctr" anchorCtr="0">
          <a:noAutofit/>
        </a:bodyPr>
        <a:lstStyle/>
        <a:p>
          <a:pPr lvl="0" algn="l" defTabSz="889000">
            <a:lnSpc>
              <a:spcPct val="90000"/>
            </a:lnSpc>
            <a:spcBef>
              <a:spcPct val="0"/>
            </a:spcBef>
            <a:spcAft>
              <a:spcPct val="35000"/>
            </a:spcAft>
          </a:pPr>
          <a:r>
            <a:rPr lang="es-CL" sz="2000" kern="1200" dirty="0" smtClean="0">
              <a:latin typeface="Calibri" panose="020F0502020204030204" pitchFamily="34" charset="0"/>
            </a:rPr>
            <a:t>Primera Garantía</a:t>
          </a:r>
          <a:endParaRPr lang="es-CL" sz="2000" kern="1200" dirty="0">
            <a:latin typeface="Calibri" panose="020F0502020204030204" pitchFamily="34" charset="0"/>
          </a:endParaRPr>
        </a:p>
      </dsp:txBody>
      <dsp:txXfrm>
        <a:off x="413135" y="2176352"/>
        <a:ext cx="5461101" cy="3729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971580-89CD-422B-A6B9-D04AFDD97562}">
      <dsp:nvSpPr>
        <dsp:cNvPr id="0" name=""/>
        <dsp:cNvSpPr/>
      </dsp:nvSpPr>
      <dsp:spPr>
        <a:xfrm>
          <a:off x="657365" y="179"/>
          <a:ext cx="1430775" cy="1430775"/>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CL" sz="1600" kern="1200" dirty="0" smtClean="0">
              <a:latin typeface="Calibri" panose="020F0502020204030204" pitchFamily="34" charset="0"/>
            </a:rPr>
            <a:t>Declaración de Gastos y Aportes</a:t>
          </a:r>
          <a:endParaRPr lang="es-CL" sz="1600" kern="1200" dirty="0">
            <a:latin typeface="Calibri" panose="020F0502020204030204" pitchFamily="34" charset="0"/>
          </a:endParaRPr>
        </a:p>
      </dsp:txBody>
      <dsp:txXfrm>
        <a:off x="866897" y="209711"/>
        <a:ext cx="1011711" cy="1011711"/>
      </dsp:txXfrm>
    </dsp:sp>
    <dsp:sp modelId="{BE1AEFC9-6879-4A68-B2A4-EA18F0CE1999}">
      <dsp:nvSpPr>
        <dsp:cNvPr id="0" name=""/>
        <dsp:cNvSpPr/>
      </dsp:nvSpPr>
      <dsp:spPr>
        <a:xfrm>
          <a:off x="2204320" y="300641"/>
          <a:ext cx="829850" cy="829850"/>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s-CL" sz="1600" kern="1200" dirty="0">
            <a:latin typeface="Calibri" panose="020F0502020204030204" pitchFamily="34" charset="0"/>
          </a:endParaRPr>
        </a:p>
      </dsp:txBody>
      <dsp:txXfrm>
        <a:off x="2314317" y="617976"/>
        <a:ext cx="609856" cy="195180"/>
      </dsp:txXfrm>
    </dsp:sp>
    <dsp:sp modelId="{4157E908-A3A0-4F9F-B035-6F1E6366C461}">
      <dsp:nvSpPr>
        <dsp:cNvPr id="0" name=""/>
        <dsp:cNvSpPr/>
      </dsp:nvSpPr>
      <dsp:spPr>
        <a:xfrm>
          <a:off x="3150349" y="179"/>
          <a:ext cx="1430775" cy="1430775"/>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CL" sz="1600" kern="1200" dirty="0" smtClean="0">
              <a:latin typeface="Calibri" panose="020F0502020204030204" pitchFamily="34" charset="0"/>
            </a:rPr>
            <a:t>Rendición de Cuentas</a:t>
          </a:r>
          <a:endParaRPr lang="es-CL" sz="1600" kern="1200" dirty="0">
            <a:latin typeface="Calibri" panose="020F0502020204030204" pitchFamily="34" charset="0"/>
          </a:endParaRPr>
        </a:p>
      </dsp:txBody>
      <dsp:txXfrm>
        <a:off x="3359881" y="209711"/>
        <a:ext cx="1011711" cy="1011711"/>
      </dsp:txXfrm>
    </dsp:sp>
    <dsp:sp modelId="{45BD56B5-54D0-436C-89A8-2A6643DCBD27}">
      <dsp:nvSpPr>
        <dsp:cNvPr id="0" name=""/>
        <dsp:cNvSpPr/>
      </dsp:nvSpPr>
      <dsp:spPr>
        <a:xfrm>
          <a:off x="4697304" y="300641"/>
          <a:ext cx="829850" cy="829850"/>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s-CL" sz="1600" kern="1200" dirty="0">
            <a:latin typeface="Calibri" panose="020F0502020204030204" pitchFamily="34" charset="0"/>
          </a:endParaRPr>
        </a:p>
      </dsp:txBody>
      <dsp:txXfrm>
        <a:off x="4807301" y="471590"/>
        <a:ext cx="609856" cy="487952"/>
      </dsp:txXfrm>
    </dsp:sp>
    <dsp:sp modelId="{03398970-1332-45F3-B450-29E401DFBA53}">
      <dsp:nvSpPr>
        <dsp:cNvPr id="0" name=""/>
        <dsp:cNvSpPr/>
      </dsp:nvSpPr>
      <dsp:spPr>
        <a:xfrm>
          <a:off x="5643333" y="179"/>
          <a:ext cx="1430775" cy="1430775"/>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CL" sz="1600" kern="1200" dirty="0" smtClean="0">
              <a:latin typeface="Calibri" panose="020F0502020204030204" pitchFamily="34" charset="0"/>
            </a:rPr>
            <a:t>Rebaja de Deuda</a:t>
          </a:r>
          <a:endParaRPr lang="es-CL" sz="1600" kern="1200" dirty="0">
            <a:latin typeface="Calibri" panose="020F0502020204030204" pitchFamily="34" charset="0"/>
          </a:endParaRPr>
        </a:p>
      </dsp:txBody>
      <dsp:txXfrm>
        <a:off x="5852865" y="209711"/>
        <a:ext cx="1011711" cy="101171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D05907-F72F-43EF-8E04-2FCE8C1C7792}">
      <dsp:nvSpPr>
        <dsp:cNvPr id="0" name=""/>
        <dsp:cNvSpPr/>
      </dsp:nvSpPr>
      <dsp:spPr>
        <a:xfrm>
          <a:off x="2074680" y="0"/>
          <a:ext cx="1306196" cy="1306196"/>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CL" sz="1600" kern="1200" dirty="0" smtClean="0">
              <a:latin typeface="Calibri" panose="020F0502020204030204" pitchFamily="34" charset="0"/>
            </a:rPr>
            <a:t>Giro de Fondos</a:t>
          </a:r>
          <a:endParaRPr lang="es-CL" sz="1600" kern="1200" dirty="0">
            <a:latin typeface="Calibri" panose="020F0502020204030204" pitchFamily="34" charset="0"/>
          </a:endParaRPr>
        </a:p>
      </dsp:txBody>
      <dsp:txXfrm>
        <a:off x="2265968" y="191288"/>
        <a:ext cx="923620" cy="923620"/>
      </dsp:txXfrm>
    </dsp:sp>
    <dsp:sp modelId="{1A9C5060-41D0-40BC-898E-2BB3E3C41AA8}">
      <dsp:nvSpPr>
        <dsp:cNvPr id="0" name=""/>
        <dsp:cNvSpPr/>
      </dsp:nvSpPr>
      <dsp:spPr>
        <a:xfrm>
          <a:off x="3486940" y="274547"/>
          <a:ext cx="757593" cy="757593"/>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s-CL" sz="1600" kern="1200" dirty="0">
            <a:latin typeface="Calibri" panose="020F0502020204030204" pitchFamily="34" charset="0"/>
          </a:endParaRPr>
        </a:p>
      </dsp:txBody>
      <dsp:txXfrm>
        <a:off x="3587359" y="430611"/>
        <a:ext cx="556755" cy="445465"/>
      </dsp:txXfrm>
    </dsp:sp>
    <dsp:sp modelId="{021D7D48-A2E1-4F52-A08A-E2AAFC110624}">
      <dsp:nvSpPr>
        <dsp:cNvPr id="0" name=""/>
        <dsp:cNvSpPr/>
      </dsp:nvSpPr>
      <dsp:spPr>
        <a:xfrm>
          <a:off x="4350597" y="245"/>
          <a:ext cx="1306196" cy="1306196"/>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CL" sz="1600" kern="1200" dirty="0" smtClean="0">
              <a:latin typeface="Calibri" panose="020F0502020204030204" pitchFamily="34" charset="0"/>
            </a:rPr>
            <a:t>Constituye deuda con CONICYT</a:t>
          </a:r>
          <a:endParaRPr lang="es-CL" sz="1600" kern="1200" dirty="0">
            <a:latin typeface="Calibri" panose="020F0502020204030204" pitchFamily="34" charset="0"/>
          </a:endParaRPr>
        </a:p>
      </dsp:txBody>
      <dsp:txXfrm>
        <a:off x="4541885" y="191533"/>
        <a:ext cx="923620" cy="9236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8723A3-5490-4B3E-9815-29D2ABFEBBBB}">
      <dsp:nvSpPr>
        <dsp:cNvPr id="0" name=""/>
        <dsp:cNvSpPr/>
      </dsp:nvSpPr>
      <dsp:spPr>
        <a:xfrm>
          <a:off x="0" y="0"/>
          <a:ext cx="6452207" cy="642472"/>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just" defTabSz="533400">
            <a:lnSpc>
              <a:spcPct val="90000"/>
            </a:lnSpc>
            <a:spcBef>
              <a:spcPct val="0"/>
            </a:spcBef>
            <a:spcAft>
              <a:spcPct val="35000"/>
            </a:spcAft>
          </a:pPr>
          <a:r>
            <a:rPr lang="es-CL" sz="1200" kern="1200" dirty="0" smtClean="0">
              <a:latin typeface="Calibri" panose="020F0502020204030204" pitchFamily="34" charset="0"/>
            </a:rPr>
            <a:t>Cada vez que CONICYT realiza un giro de fondos a una institución beneficiaria, está se constituye como en un Deudor de CONICYT</a:t>
          </a:r>
        </a:p>
      </dsp:txBody>
      <dsp:txXfrm>
        <a:off x="18817" y="18817"/>
        <a:ext cx="5704641" cy="604838"/>
      </dsp:txXfrm>
    </dsp:sp>
    <dsp:sp modelId="{1BD7CE3E-B5D5-44BC-B8AD-627108F120C0}">
      <dsp:nvSpPr>
        <dsp:cNvPr id="0" name=""/>
        <dsp:cNvSpPr/>
      </dsp:nvSpPr>
      <dsp:spPr>
        <a:xfrm>
          <a:off x="540372" y="759285"/>
          <a:ext cx="6452207" cy="642472"/>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just" defTabSz="533400">
            <a:lnSpc>
              <a:spcPct val="90000"/>
            </a:lnSpc>
            <a:spcBef>
              <a:spcPct val="0"/>
            </a:spcBef>
            <a:spcAft>
              <a:spcPct val="35000"/>
            </a:spcAft>
          </a:pPr>
          <a:r>
            <a:rPr lang="es-CL" sz="1200" kern="1200" dirty="0" smtClean="0">
              <a:latin typeface="Calibri" panose="020F0502020204030204" pitchFamily="34" charset="0"/>
            </a:rPr>
            <a:t>La institución debe rendir cuentas, las cuales pueden ser aprobadas o rechazadas por CONICYT</a:t>
          </a:r>
        </a:p>
      </dsp:txBody>
      <dsp:txXfrm>
        <a:off x="559189" y="778102"/>
        <a:ext cx="5456593" cy="604838"/>
      </dsp:txXfrm>
    </dsp:sp>
    <dsp:sp modelId="{7EF5FB03-E282-47DB-AD07-3D8C5F47047F}">
      <dsp:nvSpPr>
        <dsp:cNvPr id="0" name=""/>
        <dsp:cNvSpPr/>
      </dsp:nvSpPr>
      <dsp:spPr>
        <a:xfrm>
          <a:off x="1072679" y="1518570"/>
          <a:ext cx="6452207" cy="642472"/>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just" defTabSz="533400">
            <a:lnSpc>
              <a:spcPct val="90000"/>
            </a:lnSpc>
            <a:spcBef>
              <a:spcPct val="0"/>
            </a:spcBef>
            <a:spcAft>
              <a:spcPct val="35000"/>
            </a:spcAft>
          </a:pPr>
          <a:r>
            <a:rPr lang="es-CL" sz="1200" kern="1200" dirty="0" smtClean="0">
              <a:latin typeface="Calibri" panose="020F0502020204030204" pitchFamily="34" charset="0"/>
            </a:rPr>
            <a:t>Después de </a:t>
          </a:r>
          <a:r>
            <a:rPr lang="es-CL" sz="1200" b="1" i="1" kern="1200" dirty="0" smtClean="0">
              <a:latin typeface="Calibri" panose="020F0502020204030204" pitchFamily="34" charset="0"/>
            </a:rPr>
            <a:t>12 meses </a:t>
          </a:r>
          <a:r>
            <a:rPr lang="es-CL" sz="1200" kern="1200" dirty="0" smtClean="0">
              <a:latin typeface="Calibri" panose="020F0502020204030204" pitchFamily="34" charset="0"/>
            </a:rPr>
            <a:t>de realizado el giro de fondos, si la institución no ha rendido cuentas, la deuda se considera como </a:t>
          </a:r>
          <a:r>
            <a:rPr lang="es-CL" sz="1200" b="1" kern="1200" dirty="0" smtClean="0">
              <a:latin typeface="Calibri" panose="020F0502020204030204" pitchFamily="34" charset="0"/>
            </a:rPr>
            <a:t>vencida</a:t>
          </a:r>
          <a:endParaRPr lang="es-CL" sz="1200" kern="1200" dirty="0" smtClean="0">
            <a:latin typeface="Calibri" panose="020F0502020204030204" pitchFamily="34" charset="0"/>
          </a:endParaRPr>
        </a:p>
      </dsp:txBody>
      <dsp:txXfrm>
        <a:off x="1091496" y="1537387"/>
        <a:ext cx="5464659" cy="604838"/>
      </dsp:txXfrm>
    </dsp:sp>
    <dsp:sp modelId="{17CCC78F-653B-4294-9CCF-7C4947BBF9F0}">
      <dsp:nvSpPr>
        <dsp:cNvPr id="0" name=""/>
        <dsp:cNvSpPr/>
      </dsp:nvSpPr>
      <dsp:spPr>
        <a:xfrm>
          <a:off x="1613051" y="2277855"/>
          <a:ext cx="6452207" cy="642472"/>
        </a:xfrm>
        <a:prstGeom prst="roundRect">
          <a:avLst>
            <a:gd name="adj" fmla="val 10000"/>
          </a:avLst>
        </a:prstGeom>
        <a:solidFill>
          <a:schemeClr val="lt1">
            <a:hueOff val="0"/>
            <a:satOff val="0"/>
            <a:lumOff val="0"/>
            <a:alphaOff val="0"/>
          </a:schemeClr>
        </a:solidFill>
        <a:ln w="25400" cap="flat" cmpd="sng" algn="ctr">
          <a:solidFill>
            <a:srgbClr val="4774AB"/>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just" defTabSz="533400">
            <a:lnSpc>
              <a:spcPct val="90000"/>
            </a:lnSpc>
            <a:spcBef>
              <a:spcPct val="0"/>
            </a:spcBef>
            <a:spcAft>
              <a:spcPct val="35000"/>
            </a:spcAft>
          </a:pPr>
          <a:r>
            <a:rPr lang="es-CL" sz="1200" kern="1200" dirty="0" smtClean="0">
              <a:latin typeface="Calibri" panose="020F0502020204030204" pitchFamily="34" charset="0"/>
            </a:rPr>
            <a:t>Después de </a:t>
          </a:r>
          <a:r>
            <a:rPr lang="es-CL" sz="1200" b="1" i="1" kern="1200" dirty="0" smtClean="0">
              <a:latin typeface="Calibri" panose="020F0502020204030204" pitchFamily="34" charset="0"/>
            </a:rPr>
            <a:t>24 meses </a:t>
          </a:r>
          <a:r>
            <a:rPr lang="es-CL" sz="1200" kern="1200" dirty="0" smtClean="0">
              <a:latin typeface="Calibri" panose="020F0502020204030204" pitchFamily="34" charset="0"/>
            </a:rPr>
            <a:t>de realizado el giro de fondos, si la institución no ha rendido cuentas, la deuda se considera como </a:t>
          </a:r>
          <a:r>
            <a:rPr lang="es-CL" sz="1200" b="1" kern="1200" dirty="0" smtClean="0">
              <a:latin typeface="Calibri" panose="020F0502020204030204" pitchFamily="34" charset="0"/>
            </a:rPr>
            <a:t>morosa</a:t>
          </a:r>
        </a:p>
      </dsp:txBody>
      <dsp:txXfrm>
        <a:off x="1631868" y="2296672"/>
        <a:ext cx="5456593" cy="604838"/>
      </dsp:txXfrm>
    </dsp:sp>
    <dsp:sp modelId="{FB40C164-5A9C-45F3-8B60-E48C09BFF81D}">
      <dsp:nvSpPr>
        <dsp:cNvPr id="0" name=""/>
        <dsp:cNvSpPr/>
      </dsp:nvSpPr>
      <dsp:spPr>
        <a:xfrm>
          <a:off x="6034600" y="492075"/>
          <a:ext cx="417606" cy="41760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endParaRPr lang="es-CL" sz="1200" kern="1200" dirty="0">
            <a:latin typeface="Calibri" panose="020F0502020204030204" pitchFamily="34" charset="0"/>
          </a:endParaRPr>
        </a:p>
      </dsp:txBody>
      <dsp:txXfrm>
        <a:off x="6128561" y="492075"/>
        <a:ext cx="229684" cy="314249"/>
      </dsp:txXfrm>
    </dsp:sp>
    <dsp:sp modelId="{8169FC97-9716-41B0-BFC2-703740A00C98}">
      <dsp:nvSpPr>
        <dsp:cNvPr id="0" name=""/>
        <dsp:cNvSpPr/>
      </dsp:nvSpPr>
      <dsp:spPr>
        <a:xfrm>
          <a:off x="6574972" y="1251360"/>
          <a:ext cx="417606" cy="41760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endParaRPr lang="es-CL" sz="1200" kern="1200" dirty="0">
            <a:latin typeface="Calibri" panose="020F0502020204030204" pitchFamily="34" charset="0"/>
          </a:endParaRPr>
        </a:p>
      </dsp:txBody>
      <dsp:txXfrm>
        <a:off x="6668933" y="1251360"/>
        <a:ext cx="229684" cy="314249"/>
      </dsp:txXfrm>
    </dsp:sp>
    <dsp:sp modelId="{F01391C0-B76B-4F06-8D90-85D8CE532784}">
      <dsp:nvSpPr>
        <dsp:cNvPr id="0" name=""/>
        <dsp:cNvSpPr/>
      </dsp:nvSpPr>
      <dsp:spPr>
        <a:xfrm>
          <a:off x="7107279" y="2010645"/>
          <a:ext cx="417606" cy="41760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endParaRPr lang="es-CL" sz="1200" kern="1200" dirty="0">
            <a:latin typeface="Calibri" panose="020F0502020204030204" pitchFamily="34" charset="0"/>
          </a:endParaRPr>
        </a:p>
      </dsp:txBody>
      <dsp:txXfrm>
        <a:off x="7201240" y="2010645"/>
        <a:ext cx="229684" cy="31424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DE1099-6035-4EDE-B032-01579DA36569}">
      <dsp:nvSpPr>
        <dsp:cNvPr id="0" name=""/>
        <dsp:cNvSpPr/>
      </dsp:nvSpPr>
      <dsp:spPr>
        <a:xfrm>
          <a:off x="2410165" y="25930"/>
          <a:ext cx="886942" cy="8869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CL" sz="1000" kern="1200" dirty="0" smtClean="0">
              <a:latin typeface="Calibri" panose="020F0502020204030204" pitchFamily="34" charset="0"/>
            </a:rPr>
            <a:t>1. Director de Proyecto ingresa declaración en S+C</a:t>
          </a:r>
          <a:endParaRPr lang="es-CL" sz="1000" kern="1200" dirty="0">
            <a:latin typeface="Calibri" panose="020F0502020204030204" pitchFamily="34" charset="0"/>
          </a:endParaRPr>
        </a:p>
      </dsp:txBody>
      <dsp:txXfrm>
        <a:off x="2410165" y="25930"/>
        <a:ext cx="886942" cy="886942"/>
      </dsp:txXfrm>
    </dsp:sp>
    <dsp:sp modelId="{33547EBC-447C-443E-8231-9A840B846D03}">
      <dsp:nvSpPr>
        <dsp:cNvPr id="0" name=""/>
        <dsp:cNvSpPr/>
      </dsp:nvSpPr>
      <dsp:spPr>
        <a:xfrm>
          <a:off x="323824" y="279"/>
          <a:ext cx="3325314" cy="3325314"/>
        </a:xfrm>
        <a:prstGeom prst="circularArrow">
          <a:avLst>
            <a:gd name="adj1" fmla="val 5201"/>
            <a:gd name="adj2" fmla="val 335983"/>
            <a:gd name="adj3" fmla="val 21292956"/>
            <a:gd name="adj4" fmla="val 19766490"/>
            <a:gd name="adj5" fmla="val 606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36F03E-A179-48F0-A5BC-7E5CADDEA5C0}">
      <dsp:nvSpPr>
        <dsp:cNvPr id="0" name=""/>
        <dsp:cNvSpPr/>
      </dsp:nvSpPr>
      <dsp:spPr>
        <a:xfrm>
          <a:off x="2946096" y="1675355"/>
          <a:ext cx="886942" cy="8869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CL" sz="1000" kern="1200" dirty="0" smtClean="0">
              <a:latin typeface="Calibri" panose="020F0502020204030204" pitchFamily="34" charset="0"/>
            </a:rPr>
            <a:t>2. Se envía dentro de los 10 días siguientes al </a:t>
          </a:r>
          <a:r>
            <a:rPr lang="es-CL" sz="1000" kern="1200" dirty="0" smtClean="0">
              <a:latin typeface="Calibri" panose="020F0502020204030204" pitchFamily="34" charset="0"/>
            </a:rPr>
            <a:t>período </a:t>
          </a:r>
          <a:r>
            <a:rPr lang="es-CL" sz="1000" kern="1200" dirty="0" smtClean="0">
              <a:latin typeface="Calibri" panose="020F0502020204030204" pitchFamily="34" charset="0"/>
            </a:rPr>
            <a:t>a informar</a:t>
          </a:r>
          <a:endParaRPr lang="es-CL" sz="1000" kern="1200" dirty="0">
            <a:latin typeface="Calibri" panose="020F0502020204030204" pitchFamily="34" charset="0"/>
          </a:endParaRPr>
        </a:p>
      </dsp:txBody>
      <dsp:txXfrm>
        <a:off x="2946096" y="1675355"/>
        <a:ext cx="886942" cy="886942"/>
      </dsp:txXfrm>
    </dsp:sp>
    <dsp:sp modelId="{AEBFFBDF-362B-4080-AA54-823DD0B6F0ED}">
      <dsp:nvSpPr>
        <dsp:cNvPr id="0" name=""/>
        <dsp:cNvSpPr/>
      </dsp:nvSpPr>
      <dsp:spPr>
        <a:xfrm>
          <a:off x="323824" y="279"/>
          <a:ext cx="3325314" cy="3325314"/>
        </a:xfrm>
        <a:prstGeom prst="circularArrow">
          <a:avLst>
            <a:gd name="adj1" fmla="val 5201"/>
            <a:gd name="adj2" fmla="val 335983"/>
            <a:gd name="adj3" fmla="val 4014401"/>
            <a:gd name="adj4" fmla="val 2253705"/>
            <a:gd name="adj5" fmla="val 606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E53467-E201-46CF-868A-35B1DB2E5D8F}">
      <dsp:nvSpPr>
        <dsp:cNvPr id="0" name=""/>
        <dsp:cNvSpPr/>
      </dsp:nvSpPr>
      <dsp:spPr>
        <a:xfrm>
          <a:off x="1543011" y="2694756"/>
          <a:ext cx="886942" cy="8869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CL" sz="1000" kern="1200" dirty="0" smtClean="0">
              <a:latin typeface="Calibri" panose="020F0502020204030204" pitchFamily="34" charset="0"/>
            </a:rPr>
            <a:t>3. Analista FONDEF revisa y hace observaciones en S+C</a:t>
          </a:r>
        </a:p>
      </dsp:txBody>
      <dsp:txXfrm>
        <a:off x="1543011" y="2694756"/>
        <a:ext cx="886942" cy="886942"/>
      </dsp:txXfrm>
    </dsp:sp>
    <dsp:sp modelId="{960A1916-4E09-4619-90E4-55257FF3D057}">
      <dsp:nvSpPr>
        <dsp:cNvPr id="0" name=""/>
        <dsp:cNvSpPr/>
      </dsp:nvSpPr>
      <dsp:spPr>
        <a:xfrm>
          <a:off x="307497" y="279"/>
          <a:ext cx="3325314" cy="3325314"/>
        </a:xfrm>
        <a:prstGeom prst="circularArrow">
          <a:avLst>
            <a:gd name="adj1" fmla="val 5201"/>
            <a:gd name="adj2" fmla="val 335983"/>
            <a:gd name="adj3" fmla="val 8210312"/>
            <a:gd name="adj4" fmla="val 6449615"/>
            <a:gd name="adj5" fmla="val 606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5A9E27-8D52-4292-A1CE-2FCAF420D309}">
      <dsp:nvSpPr>
        <dsp:cNvPr id="0" name=""/>
        <dsp:cNvSpPr/>
      </dsp:nvSpPr>
      <dsp:spPr>
        <a:xfrm>
          <a:off x="-849" y="1675355"/>
          <a:ext cx="1168493" cy="8869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CL" sz="1000" kern="1200" dirty="0" smtClean="0">
              <a:latin typeface="Calibri" panose="020F0502020204030204" pitchFamily="34" charset="0"/>
            </a:rPr>
            <a:t>4. El proyecto tiene 5 días de plazo para responder y enviar rectificación en S+C</a:t>
          </a:r>
          <a:endParaRPr lang="es-CL" sz="1000" kern="1200" dirty="0">
            <a:latin typeface="Calibri" panose="020F0502020204030204" pitchFamily="34" charset="0"/>
          </a:endParaRPr>
        </a:p>
      </dsp:txBody>
      <dsp:txXfrm>
        <a:off x="-849" y="1675355"/>
        <a:ext cx="1168493" cy="886942"/>
      </dsp:txXfrm>
    </dsp:sp>
    <dsp:sp modelId="{03F4156A-51D6-40C8-943A-0F2DF6387FB3}">
      <dsp:nvSpPr>
        <dsp:cNvPr id="0" name=""/>
        <dsp:cNvSpPr/>
      </dsp:nvSpPr>
      <dsp:spPr>
        <a:xfrm>
          <a:off x="323824" y="279"/>
          <a:ext cx="3325314" cy="3325314"/>
        </a:xfrm>
        <a:prstGeom prst="circularArrow">
          <a:avLst>
            <a:gd name="adj1" fmla="val 5201"/>
            <a:gd name="adj2" fmla="val 335983"/>
            <a:gd name="adj3" fmla="val 12297527"/>
            <a:gd name="adj4" fmla="val 10771061"/>
            <a:gd name="adj5" fmla="val 606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6E1FF5-EA09-4BF8-A4D4-0C8B3D7E2FB2}">
      <dsp:nvSpPr>
        <dsp:cNvPr id="0" name=""/>
        <dsp:cNvSpPr/>
      </dsp:nvSpPr>
      <dsp:spPr>
        <a:xfrm>
          <a:off x="675856" y="25930"/>
          <a:ext cx="886942" cy="8869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CL" sz="1000" kern="1200" dirty="0" smtClean="0">
              <a:latin typeface="Calibri" panose="020F0502020204030204" pitchFamily="34" charset="0"/>
            </a:rPr>
            <a:t>5. Analista revisa respuesta y cierra declaración en S+C</a:t>
          </a:r>
          <a:endParaRPr lang="es-CL" sz="1000" kern="1200" dirty="0">
            <a:latin typeface="Calibri" panose="020F0502020204030204" pitchFamily="34" charset="0"/>
          </a:endParaRPr>
        </a:p>
      </dsp:txBody>
      <dsp:txXfrm>
        <a:off x="675856" y="25930"/>
        <a:ext cx="886942" cy="886942"/>
      </dsp:txXfrm>
    </dsp:sp>
    <dsp:sp modelId="{A4B2EFB0-AEED-46EA-A53F-60897E95B36D}">
      <dsp:nvSpPr>
        <dsp:cNvPr id="0" name=""/>
        <dsp:cNvSpPr/>
      </dsp:nvSpPr>
      <dsp:spPr>
        <a:xfrm>
          <a:off x="323824" y="279"/>
          <a:ext cx="3325314" cy="3325314"/>
        </a:xfrm>
        <a:prstGeom prst="circularArrow">
          <a:avLst>
            <a:gd name="adj1" fmla="val 5201"/>
            <a:gd name="adj2" fmla="val 335983"/>
            <a:gd name="adj3" fmla="val 16865391"/>
            <a:gd name="adj4" fmla="val 15198626"/>
            <a:gd name="adj5" fmla="val 606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19F9CF-697B-4EB8-8E21-6BF8F49BBE51}">
      <dsp:nvSpPr>
        <dsp:cNvPr id="0" name=""/>
        <dsp:cNvSpPr/>
      </dsp:nvSpPr>
      <dsp:spPr>
        <a:xfrm>
          <a:off x="2242851" y="139776"/>
          <a:ext cx="687018" cy="687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CL" sz="1000" b="0" kern="1200" dirty="0" smtClean="0">
              <a:latin typeface="Calibri" panose="020F0502020204030204" pitchFamily="34" charset="0"/>
            </a:rPr>
            <a:t>2. FONDEF valida la rendición y lo envía al SCR </a:t>
          </a:r>
          <a:endParaRPr lang="es-CL" sz="1000" b="0" kern="1200" dirty="0">
            <a:latin typeface="Calibri" panose="020F0502020204030204" pitchFamily="34" charset="0"/>
          </a:endParaRPr>
        </a:p>
      </dsp:txBody>
      <dsp:txXfrm>
        <a:off x="2242851" y="139776"/>
        <a:ext cx="687018" cy="687018"/>
      </dsp:txXfrm>
    </dsp:sp>
    <dsp:sp modelId="{3350D568-6057-4E7D-AD91-5A2A9F4F8C83}">
      <dsp:nvSpPr>
        <dsp:cNvPr id="0" name=""/>
        <dsp:cNvSpPr/>
      </dsp:nvSpPr>
      <dsp:spPr>
        <a:xfrm>
          <a:off x="141820" y="132778"/>
          <a:ext cx="3356141" cy="3356141"/>
        </a:xfrm>
        <a:prstGeom prst="circularArrow">
          <a:avLst>
            <a:gd name="adj1" fmla="val 3992"/>
            <a:gd name="adj2" fmla="val 250419"/>
            <a:gd name="adj3" fmla="val 20572634"/>
            <a:gd name="adj4" fmla="val 18983570"/>
            <a:gd name="adj5" fmla="val 4657"/>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83895E-3B10-48F8-8BE8-49F3E27A1C90}">
      <dsp:nvSpPr>
        <dsp:cNvPr id="0" name=""/>
        <dsp:cNvSpPr/>
      </dsp:nvSpPr>
      <dsp:spPr>
        <a:xfrm>
          <a:off x="2892056" y="1467340"/>
          <a:ext cx="921546" cy="687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CL" sz="1000" b="0" kern="1200" dirty="0" smtClean="0">
              <a:latin typeface="Calibri" panose="020F0502020204030204" pitchFamily="34" charset="0"/>
            </a:rPr>
            <a:t>3. La rendición es revisada y se emite un Informe Preliminar</a:t>
          </a:r>
          <a:endParaRPr lang="es-CL" sz="1000" b="0" kern="1200" dirty="0">
            <a:latin typeface="Calibri" panose="020F0502020204030204" pitchFamily="34" charset="0"/>
          </a:endParaRPr>
        </a:p>
      </dsp:txBody>
      <dsp:txXfrm>
        <a:off x="2892056" y="1467340"/>
        <a:ext cx="921546" cy="687018"/>
      </dsp:txXfrm>
    </dsp:sp>
    <dsp:sp modelId="{EC8A5605-2539-4A31-9E16-A712634BF471}">
      <dsp:nvSpPr>
        <dsp:cNvPr id="0" name=""/>
        <dsp:cNvSpPr/>
      </dsp:nvSpPr>
      <dsp:spPr>
        <a:xfrm>
          <a:off x="141820" y="132778"/>
          <a:ext cx="3356141" cy="3356141"/>
        </a:xfrm>
        <a:prstGeom prst="circularArrow">
          <a:avLst>
            <a:gd name="adj1" fmla="val 3992"/>
            <a:gd name="adj2" fmla="val 250419"/>
            <a:gd name="adj3" fmla="val 2293463"/>
            <a:gd name="adj4" fmla="val 776947"/>
            <a:gd name="adj5" fmla="val 4657"/>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E9C77E-F816-4A2C-9E86-2BA546890521}">
      <dsp:nvSpPr>
        <dsp:cNvPr id="0" name=""/>
        <dsp:cNvSpPr/>
      </dsp:nvSpPr>
      <dsp:spPr>
        <a:xfrm>
          <a:off x="2220787" y="2794903"/>
          <a:ext cx="731145" cy="687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CL" sz="1000" b="0" kern="1200" dirty="0" smtClean="0">
              <a:latin typeface="Calibri" panose="020F0502020204030204" pitchFamily="34" charset="0"/>
            </a:rPr>
            <a:t>4. Responde observaciones al SCR</a:t>
          </a:r>
          <a:endParaRPr lang="es-CL" sz="1000" b="0" kern="1200" dirty="0">
            <a:latin typeface="Calibri" panose="020F0502020204030204" pitchFamily="34" charset="0"/>
          </a:endParaRPr>
        </a:p>
      </dsp:txBody>
      <dsp:txXfrm>
        <a:off x="2220787" y="2794903"/>
        <a:ext cx="731145" cy="687018"/>
      </dsp:txXfrm>
    </dsp:sp>
    <dsp:sp modelId="{BBC827B0-870F-45C7-B1BA-C7229009872C}">
      <dsp:nvSpPr>
        <dsp:cNvPr id="0" name=""/>
        <dsp:cNvSpPr/>
      </dsp:nvSpPr>
      <dsp:spPr>
        <a:xfrm>
          <a:off x="141820" y="132778"/>
          <a:ext cx="3356141" cy="3356141"/>
        </a:xfrm>
        <a:prstGeom prst="circularArrow">
          <a:avLst>
            <a:gd name="adj1" fmla="val 3992"/>
            <a:gd name="adj2" fmla="val 250419"/>
            <a:gd name="adj3" fmla="val 6110572"/>
            <a:gd name="adj4" fmla="val 4490379"/>
            <a:gd name="adj5" fmla="val 4657"/>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DD7409-D3C6-43ED-AC75-5DEE221B6CC0}">
      <dsp:nvSpPr>
        <dsp:cNvPr id="0" name=""/>
        <dsp:cNvSpPr/>
      </dsp:nvSpPr>
      <dsp:spPr>
        <a:xfrm>
          <a:off x="709913" y="2794903"/>
          <a:ext cx="687018" cy="687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CL" sz="1000" b="0" kern="1200" dirty="0" smtClean="0">
              <a:latin typeface="Calibri" panose="020F0502020204030204" pitchFamily="34" charset="0"/>
            </a:rPr>
            <a:t>5. Se emite Informe Final de Rendición de Cuentas</a:t>
          </a:r>
          <a:endParaRPr lang="es-CL" sz="1000" b="0" kern="1200" dirty="0">
            <a:latin typeface="Calibri" panose="020F0502020204030204" pitchFamily="34" charset="0"/>
          </a:endParaRPr>
        </a:p>
      </dsp:txBody>
      <dsp:txXfrm>
        <a:off x="709913" y="2794903"/>
        <a:ext cx="687018" cy="687018"/>
      </dsp:txXfrm>
    </dsp:sp>
    <dsp:sp modelId="{AB51F63D-4642-4448-94A5-7A17C8EAE0EA}">
      <dsp:nvSpPr>
        <dsp:cNvPr id="0" name=""/>
        <dsp:cNvSpPr/>
      </dsp:nvSpPr>
      <dsp:spPr>
        <a:xfrm>
          <a:off x="141820" y="132778"/>
          <a:ext cx="3356141" cy="3356141"/>
        </a:xfrm>
        <a:prstGeom prst="circularArrow">
          <a:avLst>
            <a:gd name="adj1" fmla="val 3992"/>
            <a:gd name="adj2" fmla="val 250419"/>
            <a:gd name="adj3" fmla="val 9772634"/>
            <a:gd name="adj4" fmla="val 8183570"/>
            <a:gd name="adj5" fmla="val 4657"/>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3346FA-43A4-4B3A-99BA-C6D983316B1E}">
      <dsp:nvSpPr>
        <dsp:cNvPr id="0" name=""/>
        <dsp:cNvSpPr/>
      </dsp:nvSpPr>
      <dsp:spPr>
        <a:xfrm>
          <a:off x="-56555" y="1467340"/>
          <a:ext cx="687018" cy="687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CL" sz="1000" b="0" kern="1200" dirty="0" smtClean="0">
              <a:latin typeface="Calibri" panose="020F0502020204030204" pitchFamily="34" charset="0"/>
            </a:rPr>
            <a:t>6. Se rebaja la deuda contable con CONICYT</a:t>
          </a:r>
          <a:endParaRPr lang="es-CL" sz="1000" b="0" kern="1200" dirty="0">
            <a:latin typeface="Calibri" panose="020F0502020204030204" pitchFamily="34" charset="0"/>
          </a:endParaRPr>
        </a:p>
      </dsp:txBody>
      <dsp:txXfrm>
        <a:off x="-56555" y="1467340"/>
        <a:ext cx="687018" cy="687018"/>
      </dsp:txXfrm>
    </dsp:sp>
    <dsp:sp modelId="{8F384D43-770D-43F6-87B2-223C0BFD2212}">
      <dsp:nvSpPr>
        <dsp:cNvPr id="0" name=""/>
        <dsp:cNvSpPr/>
      </dsp:nvSpPr>
      <dsp:spPr>
        <a:xfrm>
          <a:off x="141820" y="132778"/>
          <a:ext cx="3356141" cy="3356141"/>
        </a:xfrm>
        <a:prstGeom prst="circularArrow">
          <a:avLst>
            <a:gd name="adj1" fmla="val 3992"/>
            <a:gd name="adj2" fmla="val 250419"/>
            <a:gd name="adj3" fmla="val 13166011"/>
            <a:gd name="adj4" fmla="val 11576947"/>
            <a:gd name="adj5" fmla="val 4657"/>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BCF5B9-8DD0-4E17-B0CD-02EDF08FF77B}">
      <dsp:nvSpPr>
        <dsp:cNvPr id="0" name=""/>
        <dsp:cNvSpPr/>
      </dsp:nvSpPr>
      <dsp:spPr>
        <a:xfrm>
          <a:off x="709913" y="139776"/>
          <a:ext cx="687018" cy="687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CL" sz="1000" b="0" kern="1200" dirty="0" smtClean="0">
              <a:latin typeface="Calibri" panose="020F0502020204030204" pitchFamily="34" charset="0"/>
            </a:rPr>
            <a:t>1. Debe enviar el formulario de rendición original a FONDEF</a:t>
          </a:r>
          <a:endParaRPr lang="es-CL" sz="1000" b="0" kern="1200" dirty="0">
            <a:latin typeface="Calibri" panose="020F0502020204030204" pitchFamily="34" charset="0"/>
          </a:endParaRPr>
        </a:p>
      </dsp:txBody>
      <dsp:txXfrm>
        <a:off x="709913" y="139776"/>
        <a:ext cx="687018" cy="687018"/>
      </dsp:txXfrm>
    </dsp:sp>
    <dsp:sp modelId="{B8CD4010-8D7F-4A63-A437-83610E9919A1}">
      <dsp:nvSpPr>
        <dsp:cNvPr id="0" name=""/>
        <dsp:cNvSpPr/>
      </dsp:nvSpPr>
      <dsp:spPr>
        <a:xfrm>
          <a:off x="151083" y="132778"/>
          <a:ext cx="3356141" cy="3356141"/>
        </a:xfrm>
        <a:prstGeom prst="circularArrow">
          <a:avLst>
            <a:gd name="adj1" fmla="val 3992"/>
            <a:gd name="adj2" fmla="val 250419"/>
            <a:gd name="adj3" fmla="val 16910572"/>
            <a:gd name="adj4" fmla="val 15239009"/>
            <a:gd name="adj5" fmla="val 4657"/>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0F5220-408E-4A1A-961E-08C05E95DEA0}">
      <dsp:nvSpPr>
        <dsp:cNvPr id="0" name=""/>
        <dsp:cNvSpPr/>
      </dsp:nvSpPr>
      <dsp:spPr>
        <a:xfrm>
          <a:off x="0" y="193740"/>
          <a:ext cx="7859216" cy="142065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962" tIns="229108" rIns="609962" bIns="85344" numCol="1" spcCol="1270" anchor="t" anchorCtr="0">
          <a:noAutofit/>
        </a:bodyPr>
        <a:lstStyle/>
        <a:p>
          <a:pPr marL="114300" lvl="1" indent="-114300" algn="l" defTabSz="533400">
            <a:lnSpc>
              <a:spcPct val="90000"/>
            </a:lnSpc>
            <a:spcBef>
              <a:spcPct val="0"/>
            </a:spcBef>
            <a:spcAft>
              <a:spcPct val="15000"/>
            </a:spcAft>
            <a:buChar char="••"/>
          </a:pPr>
          <a:r>
            <a:rPr lang="es-CL" sz="1200" kern="1200" dirty="0" smtClean="0">
              <a:latin typeface="Calibri" panose="020F0502020204030204" pitchFamily="34" charset="0"/>
            </a:rPr>
            <a:t>Deben haber declarado y rendido mínimo un 60% del giro anterior</a:t>
          </a:r>
          <a:endParaRPr lang="es-CL" sz="1200" kern="1200" dirty="0">
            <a:latin typeface="Calibri" panose="020F0502020204030204" pitchFamily="34" charset="0"/>
          </a:endParaRPr>
        </a:p>
        <a:p>
          <a:pPr marL="114300" lvl="1" indent="-114300" algn="l" defTabSz="533400">
            <a:lnSpc>
              <a:spcPct val="90000"/>
            </a:lnSpc>
            <a:spcBef>
              <a:spcPct val="0"/>
            </a:spcBef>
            <a:spcAft>
              <a:spcPct val="15000"/>
            </a:spcAft>
            <a:buChar char="••"/>
          </a:pPr>
          <a:r>
            <a:rPr lang="es-CL" sz="1200" kern="1200" dirty="0" smtClean="0">
              <a:latin typeface="Calibri" panose="020F0502020204030204" pitchFamily="34" charset="0"/>
            </a:rPr>
            <a:t>Estar al día con la declaración de aportes, según cronograma</a:t>
          </a:r>
          <a:endParaRPr lang="es-CL" sz="1200" kern="1200" dirty="0">
            <a:latin typeface="Calibri" panose="020F0502020204030204" pitchFamily="34" charset="0"/>
          </a:endParaRPr>
        </a:p>
        <a:p>
          <a:pPr marL="114300" lvl="1" indent="-114300" algn="l" defTabSz="533400">
            <a:lnSpc>
              <a:spcPct val="90000"/>
            </a:lnSpc>
            <a:spcBef>
              <a:spcPct val="0"/>
            </a:spcBef>
            <a:spcAft>
              <a:spcPct val="15000"/>
            </a:spcAft>
            <a:buChar char="••"/>
          </a:pPr>
          <a:r>
            <a:rPr lang="es-CL" sz="1200" kern="1200" dirty="0" smtClean="0">
              <a:latin typeface="Calibri" panose="020F0502020204030204" pitchFamily="34" charset="0"/>
            </a:rPr>
            <a:t>Estar al día con la declaración de hitos y resultados en S+C</a:t>
          </a:r>
          <a:endParaRPr lang="es-CL" sz="1200" kern="1200" dirty="0">
            <a:latin typeface="Calibri" panose="020F0502020204030204" pitchFamily="34" charset="0"/>
          </a:endParaRPr>
        </a:p>
        <a:p>
          <a:pPr marL="114300" lvl="1" indent="-114300" algn="l" defTabSz="533400">
            <a:lnSpc>
              <a:spcPct val="90000"/>
            </a:lnSpc>
            <a:spcBef>
              <a:spcPct val="0"/>
            </a:spcBef>
            <a:spcAft>
              <a:spcPct val="15000"/>
            </a:spcAft>
            <a:buChar char="••"/>
          </a:pPr>
          <a:r>
            <a:rPr lang="es-CL" sz="1200" kern="1200" dirty="0" smtClean="0">
              <a:latin typeface="Calibri" panose="020F0502020204030204" pitchFamily="34" charset="0"/>
            </a:rPr>
            <a:t>Tener aprobado el Informe de Avance Científico-Técnico</a:t>
          </a:r>
          <a:endParaRPr lang="es-CL" sz="1200" kern="1200" dirty="0">
            <a:latin typeface="Calibri" panose="020F0502020204030204" pitchFamily="34" charset="0"/>
          </a:endParaRPr>
        </a:p>
        <a:p>
          <a:pPr marL="114300" lvl="1" indent="-114300" algn="l" defTabSz="533400">
            <a:lnSpc>
              <a:spcPct val="90000"/>
            </a:lnSpc>
            <a:spcBef>
              <a:spcPct val="0"/>
            </a:spcBef>
            <a:spcAft>
              <a:spcPct val="15000"/>
            </a:spcAft>
            <a:buChar char="••"/>
          </a:pPr>
          <a:r>
            <a:rPr lang="es-CL" sz="1200" kern="1200" dirty="0" smtClean="0">
              <a:latin typeface="Calibri" panose="020F0502020204030204" pitchFamily="34" charset="0"/>
            </a:rPr>
            <a:t>Deben enviar nueva garantía de monto equivalente a la deuda actual mas el monto a girar	</a:t>
          </a:r>
          <a:endParaRPr lang="es-CL" sz="1200" kern="1200" dirty="0">
            <a:latin typeface="Calibri" panose="020F0502020204030204" pitchFamily="34" charset="0"/>
          </a:endParaRPr>
        </a:p>
      </dsp:txBody>
      <dsp:txXfrm>
        <a:off x="69350" y="263090"/>
        <a:ext cx="7720516" cy="1281950"/>
      </dsp:txXfrm>
    </dsp:sp>
    <dsp:sp modelId="{C8738D8B-1DD1-4420-89DE-DAC7BB58368D}">
      <dsp:nvSpPr>
        <dsp:cNvPr id="0" name=""/>
        <dsp:cNvSpPr/>
      </dsp:nvSpPr>
      <dsp:spPr>
        <a:xfrm>
          <a:off x="392960" y="31380"/>
          <a:ext cx="5501451" cy="3247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942" tIns="0" rIns="207942" bIns="0" numCol="1" spcCol="1270" anchor="ctr" anchorCtr="0">
          <a:noAutofit/>
        </a:bodyPr>
        <a:lstStyle/>
        <a:p>
          <a:pPr lvl="0" algn="l" defTabSz="711200">
            <a:lnSpc>
              <a:spcPct val="90000"/>
            </a:lnSpc>
            <a:spcBef>
              <a:spcPct val="0"/>
            </a:spcBef>
            <a:spcAft>
              <a:spcPct val="35000"/>
            </a:spcAft>
          </a:pPr>
          <a:r>
            <a:rPr lang="es-CL" sz="1600" kern="1200" dirty="0" smtClean="0">
              <a:latin typeface="Calibri" panose="020F0502020204030204" pitchFamily="34" charset="0"/>
            </a:rPr>
            <a:t>2° Giro de Fondos</a:t>
          </a:r>
          <a:endParaRPr lang="es-CL" sz="1600" kern="1200" dirty="0">
            <a:latin typeface="Calibri" panose="020F0502020204030204" pitchFamily="34" charset="0"/>
          </a:endParaRPr>
        </a:p>
      </dsp:txBody>
      <dsp:txXfrm>
        <a:off x="408812" y="47232"/>
        <a:ext cx="5469747" cy="293016"/>
      </dsp:txXfrm>
    </dsp:sp>
    <dsp:sp modelId="{A8E5BDC4-BEE8-4370-81AD-01087B6D6F5D}">
      <dsp:nvSpPr>
        <dsp:cNvPr id="0" name=""/>
        <dsp:cNvSpPr/>
      </dsp:nvSpPr>
      <dsp:spPr>
        <a:xfrm>
          <a:off x="0" y="1836151"/>
          <a:ext cx="7859216" cy="218295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962" tIns="229108" rIns="609962" bIns="85344" numCol="1" spcCol="1270" anchor="t" anchorCtr="0">
          <a:noAutofit/>
        </a:bodyPr>
        <a:lstStyle/>
        <a:p>
          <a:pPr marL="114300" lvl="1" indent="-114300" algn="l" defTabSz="533400">
            <a:lnSpc>
              <a:spcPct val="90000"/>
            </a:lnSpc>
            <a:spcBef>
              <a:spcPct val="0"/>
            </a:spcBef>
            <a:spcAft>
              <a:spcPct val="15000"/>
            </a:spcAft>
            <a:buChar char="••"/>
          </a:pPr>
          <a:r>
            <a:rPr lang="es-CL" sz="1200" kern="1200" dirty="0" smtClean="0">
              <a:latin typeface="Calibri" panose="020F0502020204030204" pitchFamily="34" charset="0"/>
            </a:rPr>
            <a:t>La garantía debe ser emitida por el monto a girar mas el saldo sin rendir</a:t>
          </a:r>
          <a:endParaRPr lang="es-CL" sz="1200" kern="1200" dirty="0">
            <a:latin typeface="Calibri" panose="020F0502020204030204" pitchFamily="34" charset="0"/>
          </a:endParaRPr>
        </a:p>
        <a:p>
          <a:pPr marL="114300" lvl="1" indent="-114300" algn="l" defTabSz="533400">
            <a:lnSpc>
              <a:spcPct val="90000"/>
            </a:lnSpc>
            <a:spcBef>
              <a:spcPct val="0"/>
            </a:spcBef>
            <a:spcAft>
              <a:spcPct val="15000"/>
            </a:spcAft>
            <a:buChar char="••"/>
          </a:pPr>
          <a:r>
            <a:rPr lang="es-CL" sz="1200" kern="1200" dirty="0" smtClean="0">
              <a:latin typeface="Calibri" panose="020F0502020204030204" pitchFamily="34" charset="0"/>
            </a:rPr>
            <a:t>Se debe considerar la vigencia de esta como la fecha de término del proyecto + 180 días</a:t>
          </a:r>
          <a:endParaRPr lang="es-CL" sz="1200" kern="1200" dirty="0">
            <a:latin typeface="Calibri" panose="020F0502020204030204" pitchFamily="34" charset="0"/>
          </a:endParaRPr>
        </a:p>
        <a:p>
          <a:pPr marL="114300" lvl="1" indent="-114300" algn="l" defTabSz="533400">
            <a:lnSpc>
              <a:spcPct val="90000"/>
            </a:lnSpc>
            <a:spcBef>
              <a:spcPct val="0"/>
            </a:spcBef>
            <a:spcAft>
              <a:spcPct val="15000"/>
            </a:spcAft>
            <a:buChar char="••"/>
          </a:pPr>
          <a:r>
            <a:rPr lang="es-CL" sz="1200" kern="1200" dirty="0" smtClean="0">
              <a:latin typeface="Calibri" panose="020F0502020204030204" pitchFamily="34" charset="0"/>
            </a:rPr>
            <a:t>Si el proyecto solicita una prórroga y esta es aceptada, la garantía deberá extenderse por el plazo prorrogado (nueva fecha de término) +180 días</a:t>
          </a:r>
          <a:endParaRPr lang="es-CL" sz="1200" kern="1200" dirty="0">
            <a:latin typeface="Calibri" panose="020F0502020204030204" pitchFamily="34" charset="0"/>
          </a:endParaRPr>
        </a:p>
        <a:p>
          <a:pPr marL="114300" lvl="1" indent="-114300" algn="l" defTabSz="533400">
            <a:lnSpc>
              <a:spcPct val="90000"/>
            </a:lnSpc>
            <a:spcBef>
              <a:spcPct val="0"/>
            </a:spcBef>
            <a:spcAft>
              <a:spcPct val="15000"/>
            </a:spcAft>
            <a:buChar char="••"/>
          </a:pPr>
          <a:r>
            <a:rPr lang="es-CL" sz="1200" kern="1200" dirty="0" smtClean="0">
              <a:latin typeface="Calibri" panose="020F0502020204030204" pitchFamily="34" charset="0"/>
            </a:rPr>
            <a:t>La garantía debe encontrarse vigente hasta que se finalice la situación financiera y técnica del proyecto</a:t>
          </a:r>
        </a:p>
        <a:p>
          <a:pPr marL="114300" lvl="1" indent="-114300" algn="l" defTabSz="533400">
            <a:lnSpc>
              <a:spcPct val="90000"/>
            </a:lnSpc>
            <a:spcBef>
              <a:spcPct val="0"/>
            </a:spcBef>
            <a:spcAft>
              <a:spcPct val="15000"/>
            </a:spcAft>
            <a:buChar char="••"/>
          </a:pPr>
          <a:r>
            <a:rPr lang="es-CL" sz="1200" kern="1200" dirty="0" smtClean="0">
              <a:latin typeface="Calibri" panose="020F0502020204030204" pitchFamily="34" charset="0"/>
            </a:rPr>
            <a:t>Una vez que se envié el Informe Final del proyecto se liberará la garantía en custodia</a:t>
          </a:r>
        </a:p>
        <a:p>
          <a:pPr marL="114300" lvl="1" indent="-114300" algn="l" defTabSz="533400">
            <a:lnSpc>
              <a:spcPct val="90000"/>
            </a:lnSpc>
            <a:spcBef>
              <a:spcPct val="0"/>
            </a:spcBef>
            <a:spcAft>
              <a:spcPct val="15000"/>
            </a:spcAft>
            <a:buChar char="••"/>
          </a:pPr>
          <a:r>
            <a:rPr lang="es-CL" sz="1200" kern="1200" dirty="0" smtClean="0">
              <a:latin typeface="Calibri" panose="020F0502020204030204" pitchFamily="34" charset="0"/>
            </a:rPr>
            <a:t>Si no está rendida y aprobada la rendición por la totalidad del monto que está garantizado, se deberá renovar el documento en garantía. En caso contrario, se procede al cobro de la garantía</a:t>
          </a:r>
        </a:p>
      </dsp:txBody>
      <dsp:txXfrm>
        <a:off x="106563" y="1942714"/>
        <a:ext cx="7646090" cy="1969824"/>
      </dsp:txXfrm>
    </dsp:sp>
    <dsp:sp modelId="{076ABFF1-A135-4AB3-99F4-AD193CA385EB}">
      <dsp:nvSpPr>
        <dsp:cNvPr id="0" name=""/>
        <dsp:cNvSpPr/>
      </dsp:nvSpPr>
      <dsp:spPr>
        <a:xfrm>
          <a:off x="392960" y="1673790"/>
          <a:ext cx="5501451" cy="3247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942" tIns="0" rIns="207942" bIns="0" numCol="1" spcCol="1270" anchor="ctr" anchorCtr="0">
          <a:noAutofit/>
        </a:bodyPr>
        <a:lstStyle/>
        <a:p>
          <a:pPr lvl="0" algn="l" defTabSz="711200">
            <a:lnSpc>
              <a:spcPct val="90000"/>
            </a:lnSpc>
            <a:spcBef>
              <a:spcPct val="0"/>
            </a:spcBef>
            <a:spcAft>
              <a:spcPct val="35000"/>
            </a:spcAft>
          </a:pPr>
          <a:r>
            <a:rPr lang="es-CL" sz="1600" kern="1200" dirty="0" smtClean="0">
              <a:latin typeface="Calibri" panose="020F0502020204030204" pitchFamily="34" charset="0"/>
            </a:rPr>
            <a:t>Segunda Garantía y Renovación </a:t>
          </a:r>
          <a:endParaRPr lang="es-CL" sz="1600" kern="1200" dirty="0">
            <a:latin typeface="Calibri" panose="020F0502020204030204" pitchFamily="34" charset="0"/>
          </a:endParaRPr>
        </a:p>
      </dsp:txBody>
      <dsp:txXfrm>
        <a:off x="408812" y="1689642"/>
        <a:ext cx="5469747" cy="29301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906CBA-8152-44AC-9B92-CA3B76C907A9}">
      <dsp:nvSpPr>
        <dsp:cNvPr id="0" name=""/>
        <dsp:cNvSpPr/>
      </dsp:nvSpPr>
      <dsp:spPr>
        <a:xfrm>
          <a:off x="0" y="179794"/>
          <a:ext cx="8435280" cy="529200"/>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54671" tIns="249936" rIns="654671" bIns="78232" numCol="1" spcCol="1270" anchor="t" anchorCtr="0">
          <a:noAutofit/>
        </a:bodyPr>
        <a:lstStyle/>
        <a:p>
          <a:pPr marL="57150" lvl="1" indent="-57150" algn="l" defTabSz="466725">
            <a:lnSpc>
              <a:spcPct val="90000"/>
            </a:lnSpc>
            <a:spcBef>
              <a:spcPct val="0"/>
            </a:spcBef>
            <a:spcAft>
              <a:spcPct val="15000"/>
            </a:spcAft>
            <a:buChar char="••"/>
          </a:pPr>
          <a:r>
            <a:rPr lang="es-CL" sz="1050" b="0" kern="1200" dirty="0">
              <a:latin typeface="Calibri" panose="020F0502020204030204" pitchFamily="34" charset="0"/>
            </a:rPr>
            <a:t> 30 días a contar del envió de la ultima declaración de </a:t>
          </a:r>
          <a:r>
            <a:rPr lang="es-CL" sz="1050" b="0" kern="1200" dirty="0" smtClean="0">
              <a:latin typeface="Calibri" panose="020F0502020204030204" pitchFamily="34" charset="0"/>
            </a:rPr>
            <a:t>gastos</a:t>
          </a:r>
          <a:r>
            <a:rPr lang="es-CL" sz="1050" kern="1200" dirty="0">
              <a:latin typeface="Calibri" panose="020F0502020204030204" pitchFamily="34" charset="0"/>
            </a:rPr>
            <a:t>	</a:t>
          </a:r>
        </a:p>
      </dsp:txBody>
      <dsp:txXfrm>
        <a:off x="25833" y="205627"/>
        <a:ext cx="8383614" cy="477534"/>
      </dsp:txXfrm>
    </dsp:sp>
    <dsp:sp modelId="{6C684E7B-96D4-4FE8-93BF-043BBEB4FD5B}">
      <dsp:nvSpPr>
        <dsp:cNvPr id="0" name=""/>
        <dsp:cNvSpPr/>
      </dsp:nvSpPr>
      <dsp:spPr>
        <a:xfrm>
          <a:off x="421764" y="2674"/>
          <a:ext cx="5904696" cy="354240"/>
        </a:xfrm>
        <a:prstGeom prst="roundRect">
          <a:avLst/>
        </a:prstGeom>
        <a:solidFill>
          <a:srgbClr val="0070C0"/>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3183" tIns="0" rIns="223183" bIns="0" numCol="1" spcCol="1270" anchor="ctr" anchorCtr="0">
          <a:noAutofit/>
        </a:bodyPr>
        <a:lstStyle/>
        <a:p>
          <a:pPr lvl="0" algn="l" defTabSz="466725">
            <a:lnSpc>
              <a:spcPct val="90000"/>
            </a:lnSpc>
            <a:spcBef>
              <a:spcPct val="0"/>
            </a:spcBef>
            <a:spcAft>
              <a:spcPct val="35000"/>
            </a:spcAft>
          </a:pPr>
          <a:r>
            <a:rPr lang="es-CL" sz="1050" b="1" kern="1200" dirty="0" smtClean="0">
              <a:solidFill>
                <a:schemeClr val="bg1"/>
              </a:solidFill>
              <a:latin typeface="Calibri" panose="020F0502020204030204" pitchFamily="34" charset="0"/>
            </a:rPr>
            <a:t>Saldo no Declarado en Plataforma S+C</a:t>
          </a:r>
          <a:endParaRPr lang="es-CL" sz="1050" b="1" kern="1200" dirty="0">
            <a:solidFill>
              <a:schemeClr val="bg1"/>
            </a:solidFill>
            <a:latin typeface="Calibri" panose="020F0502020204030204" pitchFamily="34" charset="0"/>
          </a:endParaRPr>
        </a:p>
      </dsp:txBody>
      <dsp:txXfrm>
        <a:off x="439057" y="19967"/>
        <a:ext cx="5870110" cy="319654"/>
      </dsp:txXfrm>
    </dsp:sp>
    <dsp:sp modelId="{2928CDB5-066D-4F4B-B984-56666ACADEA8}">
      <dsp:nvSpPr>
        <dsp:cNvPr id="0" name=""/>
        <dsp:cNvSpPr/>
      </dsp:nvSpPr>
      <dsp:spPr>
        <a:xfrm>
          <a:off x="0" y="950915"/>
          <a:ext cx="8435280" cy="529200"/>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54671" tIns="249936" rIns="654671" bIns="78232" numCol="1" spcCol="1270" anchor="t" anchorCtr="0">
          <a:noAutofit/>
        </a:bodyPr>
        <a:lstStyle/>
        <a:p>
          <a:pPr marL="57150" lvl="1" indent="-57150" algn="l" defTabSz="466725">
            <a:lnSpc>
              <a:spcPct val="90000"/>
            </a:lnSpc>
            <a:spcBef>
              <a:spcPct val="0"/>
            </a:spcBef>
            <a:spcAft>
              <a:spcPct val="15000"/>
            </a:spcAft>
            <a:buChar char="••"/>
          </a:pPr>
          <a:r>
            <a:rPr lang="es-CL" sz="1050" b="0" kern="1200" dirty="0">
              <a:latin typeface="Calibri" panose="020F0502020204030204" pitchFamily="34" charset="0"/>
            </a:rPr>
            <a:t>15 días a contar de la emisión del ultimo informe final del </a:t>
          </a:r>
          <a:r>
            <a:rPr lang="es-CL" sz="1050" kern="1200" dirty="0">
              <a:latin typeface="Calibri" panose="020F0502020204030204" pitchFamily="34" charset="0"/>
            </a:rPr>
            <a:t>Subdepartamento de Control de </a:t>
          </a:r>
          <a:r>
            <a:rPr lang="es-CL" sz="1050" kern="1200" dirty="0" smtClean="0">
              <a:latin typeface="Calibri" panose="020F0502020204030204" pitchFamily="34" charset="0"/>
            </a:rPr>
            <a:t>Rendiciones</a:t>
          </a:r>
          <a:endParaRPr lang="es-CL" sz="1050" b="0" kern="1200" dirty="0">
            <a:latin typeface="Calibri" panose="020F0502020204030204" pitchFamily="34" charset="0"/>
          </a:endParaRPr>
        </a:p>
      </dsp:txBody>
      <dsp:txXfrm>
        <a:off x="25833" y="976748"/>
        <a:ext cx="8383614" cy="477534"/>
      </dsp:txXfrm>
    </dsp:sp>
    <dsp:sp modelId="{D79440CD-DDE2-4936-A799-37ABBA8493A8}">
      <dsp:nvSpPr>
        <dsp:cNvPr id="0" name=""/>
        <dsp:cNvSpPr/>
      </dsp:nvSpPr>
      <dsp:spPr>
        <a:xfrm>
          <a:off x="421764" y="773795"/>
          <a:ext cx="5904696" cy="354240"/>
        </a:xfrm>
        <a:prstGeom prst="roundRect">
          <a:avLst/>
        </a:prstGeom>
        <a:solidFill>
          <a:srgbClr val="0070C0"/>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3183" tIns="0" rIns="223183" bIns="0" numCol="1" spcCol="1270" anchor="ctr" anchorCtr="0">
          <a:noAutofit/>
        </a:bodyPr>
        <a:lstStyle/>
        <a:p>
          <a:pPr lvl="0" algn="l" defTabSz="466725">
            <a:lnSpc>
              <a:spcPct val="90000"/>
            </a:lnSpc>
            <a:spcBef>
              <a:spcPct val="0"/>
            </a:spcBef>
            <a:spcAft>
              <a:spcPct val="35000"/>
            </a:spcAft>
          </a:pPr>
          <a:r>
            <a:rPr lang="es-CL" sz="1050" b="1" kern="1200" dirty="0">
              <a:solidFill>
                <a:schemeClr val="bg1"/>
              </a:solidFill>
              <a:latin typeface="Calibri" panose="020F0502020204030204" pitchFamily="34" charset="0"/>
            </a:rPr>
            <a:t>Gastos Rechazados por el Subdepartamento de Control de Rendiciones</a:t>
          </a:r>
        </a:p>
      </dsp:txBody>
      <dsp:txXfrm>
        <a:off x="439057" y="791088"/>
        <a:ext cx="5870110" cy="319654"/>
      </dsp:txXfrm>
    </dsp:sp>
    <dsp:sp modelId="{CC810283-68A0-46FE-881B-784D377E7CBD}">
      <dsp:nvSpPr>
        <dsp:cNvPr id="0" name=""/>
        <dsp:cNvSpPr/>
      </dsp:nvSpPr>
      <dsp:spPr>
        <a:xfrm>
          <a:off x="0" y="1722035"/>
          <a:ext cx="8435280" cy="1852200"/>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54671" tIns="249936" rIns="654671" bIns="78232" numCol="1" spcCol="1270" anchor="t" anchorCtr="0">
          <a:noAutofit/>
        </a:bodyPr>
        <a:lstStyle/>
        <a:p>
          <a:pPr marL="57150" lvl="1" indent="-57150" algn="l" defTabSz="466725">
            <a:lnSpc>
              <a:spcPct val="90000"/>
            </a:lnSpc>
            <a:spcBef>
              <a:spcPct val="0"/>
            </a:spcBef>
            <a:spcAft>
              <a:spcPct val="15000"/>
            </a:spcAft>
            <a:buChar char="••"/>
          </a:pPr>
          <a:r>
            <a:rPr lang="es-ES_tradnl" sz="1050" kern="1200" dirty="0">
              <a:latin typeface="Calibri" panose="020F0502020204030204" pitchFamily="34" charset="0"/>
            </a:rPr>
            <a:t>A través de un cheque nominativo y cruzado a nombre de CONICYT – FONDEF, o bien, realizar una transferencia electrónica a la cuenta corriente habilitada para este </a:t>
          </a:r>
          <a:r>
            <a:rPr lang="es-ES_tradnl" sz="1050" kern="1200" dirty="0" smtClean="0">
              <a:latin typeface="Calibri" panose="020F0502020204030204" pitchFamily="34" charset="0"/>
            </a:rPr>
            <a:t>propósito:</a:t>
          </a:r>
          <a:endParaRPr lang="es-CL" sz="1050" kern="1200" dirty="0">
            <a:latin typeface="Calibri" panose="020F0502020204030204" pitchFamily="34" charset="0"/>
          </a:endParaRPr>
        </a:p>
        <a:p>
          <a:pPr marL="57150" lvl="1" indent="-57150" algn="l" defTabSz="466725">
            <a:lnSpc>
              <a:spcPct val="90000"/>
            </a:lnSpc>
            <a:spcBef>
              <a:spcPct val="0"/>
            </a:spcBef>
            <a:spcAft>
              <a:spcPct val="15000"/>
            </a:spcAft>
            <a:buChar char="••"/>
          </a:pPr>
          <a:endParaRPr lang="es-CL" sz="1050" kern="1200" dirty="0">
            <a:latin typeface="Calibri" panose="020F0502020204030204" pitchFamily="34" charset="0"/>
          </a:endParaRPr>
        </a:p>
        <a:p>
          <a:pPr marL="57150" lvl="1" indent="-57150" algn="l" defTabSz="466725">
            <a:lnSpc>
              <a:spcPct val="90000"/>
            </a:lnSpc>
            <a:spcBef>
              <a:spcPct val="0"/>
            </a:spcBef>
            <a:spcAft>
              <a:spcPct val="15000"/>
            </a:spcAft>
            <a:buChar char="••"/>
          </a:pPr>
          <a:r>
            <a:rPr lang="es-CL" sz="1050" kern="1200" dirty="0">
              <a:latin typeface="Calibri" panose="020F0502020204030204" pitchFamily="34" charset="0"/>
            </a:rPr>
            <a:t>Titular		: CONICYT – FONDEF</a:t>
          </a:r>
        </a:p>
        <a:p>
          <a:pPr marL="57150" lvl="1" indent="-57150" algn="l" defTabSz="466725">
            <a:lnSpc>
              <a:spcPct val="90000"/>
            </a:lnSpc>
            <a:spcBef>
              <a:spcPct val="0"/>
            </a:spcBef>
            <a:spcAft>
              <a:spcPct val="15000"/>
            </a:spcAft>
            <a:buChar char="••"/>
          </a:pPr>
          <a:r>
            <a:rPr lang="es-CL" sz="1050" kern="1200" dirty="0">
              <a:latin typeface="Calibri" panose="020F0502020204030204" pitchFamily="34" charset="0"/>
            </a:rPr>
            <a:t>Banco		: Banco Estado</a:t>
          </a:r>
        </a:p>
        <a:p>
          <a:pPr marL="57150" lvl="1" indent="-57150" algn="l" defTabSz="466725">
            <a:lnSpc>
              <a:spcPct val="90000"/>
            </a:lnSpc>
            <a:spcBef>
              <a:spcPct val="0"/>
            </a:spcBef>
            <a:spcAft>
              <a:spcPct val="15000"/>
            </a:spcAft>
            <a:buChar char="••"/>
          </a:pPr>
          <a:r>
            <a:rPr lang="es-CL" sz="1050" kern="1200" dirty="0">
              <a:latin typeface="Calibri" panose="020F0502020204030204" pitchFamily="34" charset="0"/>
            </a:rPr>
            <a:t>Tipo de Cuenta	: Cuenta Corriente</a:t>
          </a:r>
        </a:p>
        <a:p>
          <a:pPr marL="57150" lvl="1" indent="-57150" algn="l" defTabSz="466725">
            <a:lnSpc>
              <a:spcPct val="90000"/>
            </a:lnSpc>
            <a:spcBef>
              <a:spcPct val="0"/>
            </a:spcBef>
            <a:spcAft>
              <a:spcPct val="15000"/>
            </a:spcAft>
            <a:buChar char="••"/>
          </a:pPr>
          <a:r>
            <a:rPr lang="es-CL" sz="1050" kern="1200" dirty="0">
              <a:latin typeface="Calibri" panose="020F0502020204030204" pitchFamily="34" charset="0"/>
            </a:rPr>
            <a:t>N° de Cuenta	: 9019871</a:t>
          </a:r>
        </a:p>
        <a:p>
          <a:pPr marL="57150" lvl="1" indent="-57150" algn="l" defTabSz="466725">
            <a:lnSpc>
              <a:spcPct val="90000"/>
            </a:lnSpc>
            <a:spcBef>
              <a:spcPct val="0"/>
            </a:spcBef>
            <a:spcAft>
              <a:spcPct val="15000"/>
            </a:spcAft>
            <a:buChar char="••"/>
          </a:pPr>
          <a:r>
            <a:rPr lang="es-CL" sz="1050" kern="1200" dirty="0">
              <a:latin typeface="Calibri" panose="020F0502020204030204" pitchFamily="34" charset="0"/>
            </a:rPr>
            <a:t>RUT CONICYT	: 60.915.000-9</a:t>
          </a:r>
        </a:p>
      </dsp:txBody>
      <dsp:txXfrm>
        <a:off x="90417" y="1812452"/>
        <a:ext cx="8254446" cy="1671366"/>
      </dsp:txXfrm>
    </dsp:sp>
    <dsp:sp modelId="{0549801D-65CC-4ECF-AEA2-F964DFDA61D3}">
      <dsp:nvSpPr>
        <dsp:cNvPr id="0" name=""/>
        <dsp:cNvSpPr/>
      </dsp:nvSpPr>
      <dsp:spPr>
        <a:xfrm>
          <a:off x="421764" y="1544915"/>
          <a:ext cx="5904696" cy="354240"/>
        </a:xfrm>
        <a:prstGeom prst="roundRect">
          <a:avLst/>
        </a:prstGeom>
        <a:solidFill>
          <a:srgbClr val="0070C0"/>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3183" tIns="0" rIns="223183" bIns="0" numCol="1" spcCol="1270" anchor="ctr" anchorCtr="0">
          <a:noAutofit/>
        </a:bodyPr>
        <a:lstStyle/>
        <a:p>
          <a:pPr lvl="0" algn="l" defTabSz="466725">
            <a:lnSpc>
              <a:spcPct val="90000"/>
            </a:lnSpc>
            <a:spcBef>
              <a:spcPct val="0"/>
            </a:spcBef>
            <a:spcAft>
              <a:spcPct val="35000"/>
            </a:spcAft>
          </a:pPr>
          <a:r>
            <a:rPr lang="es-CL" sz="1050" b="1" kern="1200" dirty="0">
              <a:solidFill>
                <a:schemeClr val="bg1"/>
              </a:solidFill>
              <a:latin typeface="Calibri" panose="020F0502020204030204" pitchFamily="34" charset="0"/>
            </a:rPr>
            <a:t>Una vez Finalizado el Proyecto, se deben realizar los </a:t>
          </a:r>
          <a:r>
            <a:rPr lang="es-CL" sz="1050" b="1" kern="1200" dirty="0" smtClean="0">
              <a:solidFill>
                <a:schemeClr val="bg1"/>
              </a:solidFill>
              <a:latin typeface="Calibri" panose="020F0502020204030204" pitchFamily="34" charset="0"/>
            </a:rPr>
            <a:t>reintegros a CONICYT</a:t>
          </a:r>
          <a:r>
            <a:rPr lang="es-CL" sz="1050" b="1" kern="1200" dirty="0">
              <a:solidFill>
                <a:schemeClr val="bg1"/>
              </a:solidFill>
              <a:latin typeface="Calibri" panose="020F0502020204030204" pitchFamily="34" charset="0"/>
            </a:rPr>
            <a:t>.</a:t>
          </a:r>
        </a:p>
      </dsp:txBody>
      <dsp:txXfrm>
        <a:off x="439057" y="1562208"/>
        <a:ext cx="5870110" cy="319654"/>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2A46D7-3894-A54B-B4A1-B0E4C2D1EC7E}" type="datetimeFigureOut">
              <a:rPr lang="en-US" smtClean="0"/>
              <a:t>3/29/2017</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B208DF-24DF-1C46-8C17-8757FEFE8420}" type="slidenum">
              <a:rPr lang="en-US" smtClean="0"/>
              <a:t>‹Nº›</a:t>
            </a:fld>
            <a:endParaRPr lang="en-US" dirty="0"/>
          </a:p>
        </p:txBody>
      </p:sp>
    </p:spTree>
    <p:extLst>
      <p:ext uri="{BB962C8B-B14F-4D97-AF65-F5344CB8AC3E}">
        <p14:creationId xmlns:p14="http://schemas.microsoft.com/office/powerpoint/2010/main" val="954477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81000" y="685800"/>
            <a:ext cx="6096000" cy="3429000"/>
          </a:xfrm>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10"/>
          </p:nvPr>
        </p:nvSpPr>
        <p:spPr/>
        <p:txBody>
          <a:bodyPr/>
          <a:lstStyle/>
          <a:p>
            <a:fld id="{22B208DF-24DF-1C46-8C17-8757FEFE8420}" type="slidenum">
              <a:rPr lang="en-US" smtClean="0"/>
              <a:t>1</a:t>
            </a:fld>
            <a:endParaRPr lang="en-US" dirty="0"/>
          </a:p>
        </p:txBody>
      </p:sp>
    </p:spTree>
    <p:extLst>
      <p:ext uri="{BB962C8B-B14F-4D97-AF65-F5344CB8AC3E}">
        <p14:creationId xmlns:p14="http://schemas.microsoft.com/office/powerpoint/2010/main" val="11475832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Marcador de texto 2"/>
          <p:cNvSpPr>
            <a:spLocks noGrp="1"/>
          </p:cNvSpPr>
          <p:nvPr>
            <p:ph idx="1" hasCustomPrompt="1"/>
          </p:nvPr>
        </p:nvSpPr>
        <p:spPr>
          <a:xfrm>
            <a:off x="406400" y="2080260"/>
            <a:ext cx="8331200" cy="2531371"/>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1125" baseline="0">
                <a:solidFill>
                  <a:schemeClr val="tx1">
                    <a:lumMod val="75000"/>
                    <a:lumOff val="2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Contenido de la </a:t>
            </a:r>
            <a:r>
              <a:rPr lang="es-ES_tradnl" dirty="0" err="1" smtClean="0"/>
              <a:t>slide</a:t>
            </a:r>
            <a:r>
              <a:rPr lang="es-ES_tradnl" dirty="0" smtClean="0"/>
              <a:t> en una columna de texto. </a:t>
            </a:r>
            <a:r>
              <a:rPr lang="es-ES_tradnl" dirty="0" err="1" smtClean="0"/>
              <a:t>Verdana</a:t>
            </a:r>
            <a:r>
              <a:rPr lang="es-ES_tradnl" dirty="0" smtClean="0"/>
              <a:t> 15pt.</a:t>
            </a:r>
          </a:p>
          <a:p>
            <a:pPr lvl="0"/>
            <a:endParaRPr lang="es-ES_tradnl" dirty="0" smtClean="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Texto texto texto texto texto texto texto texto texto texto texto texto texto texto texto texto texto texto texto texto texto texto texto texto texto texto texto texto texto texto texto texto texto texto texto texto texto texto texto texto texto texto texto texto texto texto. </a:t>
            </a:r>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  </a:t>
            </a:r>
          </a:p>
        </p:txBody>
      </p:sp>
      <p:sp>
        <p:nvSpPr>
          <p:cNvPr id="8" name="Marcador de contenido 12"/>
          <p:cNvSpPr>
            <a:spLocks noGrp="1"/>
          </p:cNvSpPr>
          <p:nvPr>
            <p:ph sz="quarter" idx="12" hasCustomPrompt="1"/>
          </p:nvPr>
        </p:nvSpPr>
        <p:spPr>
          <a:xfrm>
            <a:off x="406400" y="800101"/>
            <a:ext cx="8331200" cy="560685"/>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500" b="1" i="0" spc="0">
                <a:solidFill>
                  <a:schemeClr val="accent1"/>
                </a:solidFill>
                <a:latin typeface="Verdana"/>
              </a:defRPr>
            </a:lvl1pPr>
          </a:lstStyle>
          <a:p>
            <a:pPr lvl="0"/>
            <a:r>
              <a:rPr lang="es-ES" dirty="0" smtClean="0"/>
              <a:t>Titulo del capítulo/tema de la </a:t>
            </a:r>
            <a:r>
              <a:rPr lang="es-ES" dirty="0" err="1" smtClean="0"/>
              <a:t>diapo</a:t>
            </a:r>
            <a:r>
              <a:rPr lang="es-ES" dirty="0" smtClean="0"/>
              <a:t>. en máx. dos líneas. </a:t>
            </a:r>
            <a:r>
              <a:rPr lang="es-ES" dirty="0" err="1" smtClean="0"/>
              <a:t>Verdana</a:t>
            </a:r>
            <a:r>
              <a:rPr lang="es-ES" dirty="0" smtClean="0"/>
              <a:t> Negrita 20pt:</a:t>
            </a:r>
          </a:p>
          <a:p>
            <a:pPr lvl="0"/>
            <a:endParaRPr lang="es-ES" dirty="0" smtClean="0"/>
          </a:p>
        </p:txBody>
      </p:sp>
      <p:sp>
        <p:nvSpPr>
          <p:cNvPr id="9" name="Marcador de contenido 12"/>
          <p:cNvSpPr>
            <a:spLocks noGrp="1"/>
          </p:cNvSpPr>
          <p:nvPr>
            <p:ph sz="quarter" idx="13" hasCustomPrompt="1"/>
          </p:nvPr>
        </p:nvSpPr>
        <p:spPr>
          <a:xfrm>
            <a:off x="406400" y="1475088"/>
            <a:ext cx="8331200" cy="285134"/>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350" b="0" i="0" spc="0">
                <a:solidFill>
                  <a:schemeClr val="accent1"/>
                </a:solidFill>
                <a:latin typeface="Verdana"/>
              </a:defRPr>
            </a:lvl1pPr>
          </a:lstStyle>
          <a:p>
            <a:pPr lvl="0"/>
            <a:r>
              <a:rPr lang="es-ES" dirty="0" smtClean="0"/>
              <a:t>(Línea adicional) Subtema </a:t>
            </a:r>
            <a:r>
              <a:rPr lang="es-ES" dirty="0" err="1" smtClean="0"/>
              <a:t>Verdana</a:t>
            </a:r>
            <a:r>
              <a:rPr lang="es-ES" dirty="0" smtClean="0"/>
              <a:t> 18pt</a:t>
            </a:r>
          </a:p>
          <a:p>
            <a:pPr lvl="0"/>
            <a:endParaRPr lang="es-ES" dirty="0" smtClean="0"/>
          </a:p>
        </p:txBody>
      </p:sp>
      <p:pic>
        <p:nvPicPr>
          <p:cNvPr id="14" name="Picture 13"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400" y="0"/>
            <a:ext cx="1549400" cy="101679"/>
          </a:xfrm>
          <a:prstGeom prst="rect">
            <a:avLst/>
          </a:prstGeom>
        </p:spPr>
      </p:pic>
    </p:spTree>
    <p:extLst>
      <p:ext uri="{BB962C8B-B14F-4D97-AF65-F5344CB8AC3E}">
        <p14:creationId xmlns:p14="http://schemas.microsoft.com/office/powerpoint/2010/main" val="408434678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Imagen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57889" y="0"/>
            <a:ext cx="5286111" cy="5143500"/>
          </a:xfrm>
          <a:prstGeom prst="rect">
            <a:avLst/>
          </a:prstGeom>
        </p:spPr>
      </p:pic>
      <p:pic>
        <p:nvPicPr>
          <p:cNvPr id="3" name="Imagen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3200" y="251229"/>
            <a:ext cx="1841500" cy="1774537"/>
          </a:xfrm>
          <a:prstGeom prst="rect">
            <a:avLst/>
          </a:prstGeom>
        </p:spPr>
      </p:pic>
      <p:sp>
        <p:nvSpPr>
          <p:cNvPr id="11" name="Content Placeholder 11"/>
          <p:cNvSpPr>
            <a:spLocks noGrp="1"/>
          </p:cNvSpPr>
          <p:nvPr>
            <p:ph sz="quarter" idx="11" hasCustomPrompt="1"/>
          </p:nvPr>
        </p:nvSpPr>
        <p:spPr>
          <a:xfrm>
            <a:off x="2730500" y="1947131"/>
            <a:ext cx="5956300" cy="770659"/>
          </a:xfrm>
          <a:prstGeom prst="rect">
            <a:avLst/>
          </a:prstGeom>
        </p:spPr>
        <p:txBody>
          <a:bodyPr vert="horz"/>
          <a:lstStyle>
            <a:lvl1pPr marL="0" indent="0">
              <a:buNone/>
              <a:defRPr sz="2100" b="1" i="0">
                <a:solidFill>
                  <a:srgbClr val="4F81BD"/>
                </a:solidFill>
                <a:latin typeface="Verdana"/>
                <a:cs typeface="Verdana"/>
              </a:defRPr>
            </a:lvl1pPr>
          </a:lstStyle>
          <a:p>
            <a:r>
              <a:rPr lang="es-ES" dirty="0" smtClean="0"/>
              <a:t>Estilo portada presentación 1, </a:t>
            </a:r>
            <a:r>
              <a:rPr lang="es-ES" dirty="0" err="1" smtClean="0"/>
              <a:t>Verdana</a:t>
            </a:r>
            <a:r>
              <a:rPr lang="es-ES" dirty="0" smtClean="0"/>
              <a:t> Negrita 28pt</a:t>
            </a:r>
            <a:endParaRPr lang="es-ES" dirty="0"/>
          </a:p>
        </p:txBody>
      </p:sp>
      <p:sp>
        <p:nvSpPr>
          <p:cNvPr id="12" name="Content Placeholder 11"/>
          <p:cNvSpPr>
            <a:spLocks noGrp="1"/>
          </p:cNvSpPr>
          <p:nvPr>
            <p:ph sz="quarter" idx="12" hasCustomPrompt="1"/>
          </p:nvPr>
        </p:nvSpPr>
        <p:spPr>
          <a:xfrm>
            <a:off x="2730500" y="2717790"/>
            <a:ext cx="5956300" cy="770659"/>
          </a:xfrm>
          <a:prstGeom prst="rect">
            <a:avLst/>
          </a:prstGeom>
        </p:spPr>
        <p:txBody>
          <a:bodyPr vert="horz"/>
          <a:lstStyle>
            <a:lvl1pPr marL="0" indent="0">
              <a:buNone/>
              <a:defRPr sz="1350" b="0" i="0">
                <a:solidFill>
                  <a:srgbClr val="4F81BD"/>
                </a:solidFill>
                <a:latin typeface="Verdana"/>
                <a:cs typeface="Verdana"/>
              </a:defRPr>
            </a:lvl1pPr>
          </a:lstStyle>
          <a:p>
            <a:r>
              <a:rPr lang="es-ES" dirty="0" smtClean="0">
                <a:solidFill>
                  <a:schemeClr val="accent1"/>
                </a:solidFill>
              </a:rPr>
              <a:t>(Línea adicional) Subtema </a:t>
            </a:r>
            <a:r>
              <a:rPr lang="es-ES" dirty="0" err="1" smtClean="0">
                <a:solidFill>
                  <a:schemeClr val="accent1"/>
                </a:solidFill>
              </a:rPr>
              <a:t>Verdana</a:t>
            </a:r>
            <a:r>
              <a:rPr lang="es-ES" dirty="0" smtClean="0">
                <a:solidFill>
                  <a:schemeClr val="accent1"/>
                </a:solidFill>
              </a:rPr>
              <a:t> 18pt</a:t>
            </a:r>
          </a:p>
        </p:txBody>
      </p:sp>
      <p:pic>
        <p:nvPicPr>
          <p:cNvPr id="13" name="Imagen 12"/>
          <p:cNvPicPr>
            <a:picLocks noChangeAspect="1"/>
          </p:cNvPicPr>
          <p:nvPr userDrawn="1"/>
        </p:nvPicPr>
        <p:blipFill rotWithShape="1">
          <a:blip r:embed="rId4">
            <a:extLst>
              <a:ext uri="{28A0092B-C50C-407E-A947-70E740481C1C}">
                <a14:useLocalDpi xmlns:a14="http://schemas.microsoft.com/office/drawing/2010/main" val="0"/>
              </a:ext>
            </a:extLst>
          </a:blip>
          <a:srcRect t="3612" b="3978"/>
          <a:stretch/>
        </p:blipFill>
        <p:spPr>
          <a:xfrm>
            <a:off x="363549" y="3783147"/>
            <a:ext cx="1520801" cy="1373605"/>
          </a:xfrm>
          <a:prstGeom prst="rect">
            <a:avLst/>
          </a:prstGeom>
        </p:spPr>
      </p:pic>
    </p:spTree>
    <p:extLst>
      <p:ext uri="{BB962C8B-B14F-4D97-AF65-F5344CB8AC3E}">
        <p14:creationId xmlns:p14="http://schemas.microsoft.com/office/powerpoint/2010/main" val="51338068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Marcador de imágenes prediseñadas 9"/>
          <p:cNvSpPr>
            <a:spLocks noGrp="1"/>
          </p:cNvSpPr>
          <p:nvPr>
            <p:ph type="clipArt" sz="quarter" idx="10" hasCustomPrompt="1"/>
          </p:nvPr>
        </p:nvSpPr>
        <p:spPr>
          <a:xfrm>
            <a:off x="0" y="0"/>
            <a:ext cx="2781300" cy="5143500"/>
          </a:xfrm>
          <a:prstGeom prst="rect">
            <a:avLst/>
          </a:prstGeom>
        </p:spPr>
        <p:txBody>
          <a:bodyPr vert="horz"/>
          <a:lstStyle>
            <a:lvl1pPr marL="0" indent="0">
              <a:buNone/>
              <a:defRPr sz="1500">
                <a:solidFill>
                  <a:schemeClr val="bg1"/>
                </a:solidFill>
                <a:latin typeface="gobCL"/>
                <a:cs typeface="gobCL"/>
              </a:defRPr>
            </a:lvl1pPr>
          </a:lstStyle>
          <a:p>
            <a:r>
              <a:rPr lang="es-ES" dirty="0" smtClean="0"/>
              <a:t>Imagen referencial</a:t>
            </a:r>
            <a:endParaRPr lang="es-ES" dirty="0"/>
          </a:p>
        </p:txBody>
      </p:sp>
      <p:sp>
        <p:nvSpPr>
          <p:cNvPr id="8" name="Rectangle 7"/>
          <p:cNvSpPr/>
          <p:nvPr userDrawn="1"/>
        </p:nvSpPr>
        <p:spPr>
          <a:xfrm>
            <a:off x="93742" y="118676"/>
            <a:ext cx="2687558" cy="369332"/>
          </a:xfrm>
          <a:prstGeom prst="rect">
            <a:avLst/>
          </a:prstGeom>
        </p:spPr>
        <p:txBody>
          <a:bodyPr wrap="square">
            <a:spAutoFit/>
          </a:bodyPr>
          <a:lstStyle/>
          <a:p>
            <a:r>
              <a:rPr lang="es-ES" sz="1800" dirty="0" smtClean="0">
                <a:solidFill>
                  <a:schemeClr val="bg1">
                    <a:lumMod val="75000"/>
                  </a:schemeClr>
                </a:solidFill>
              </a:rPr>
              <a:t>Imagen Referencial</a:t>
            </a:r>
            <a:endParaRPr lang="es-ES" sz="1800" dirty="0">
              <a:solidFill>
                <a:schemeClr val="bg1">
                  <a:lumMod val="75000"/>
                </a:schemeClr>
              </a:solidFill>
            </a:endParaRPr>
          </a:p>
        </p:txBody>
      </p:sp>
      <p:sp>
        <p:nvSpPr>
          <p:cNvPr id="12" name="Content Placeholder 11"/>
          <p:cNvSpPr>
            <a:spLocks noGrp="1"/>
          </p:cNvSpPr>
          <p:nvPr>
            <p:ph sz="quarter" idx="11" hasCustomPrompt="1"/>
          </p:nvPr>
        </p:nvSpPr>
        <p:spPr>
          <a:xfrm>
            <a:off x="3187700" y="1936866"/>
            <a:ext cx="5956300" cy="770659"/>
          </a:xfrm>
          <a:prstGeom prst="rect">
            <a:avLst/>
          </a:prstGeom>
        </p:spPr>
        <p:txBody>
          <a:bodyPr vert="horz"/>
          <a:lstStyle>
            <a:lvl1pPr marL="0" indent="0">
              <a:buNone/>
              <a:defRPr sz="2100" b="1" i="0">
                <a:solidFill>
                  <a:srgbClr val="4F81BD"/>
                </a:solidFill>
                <a:latin typeface="Verdana"/>
                <a:cs typeface="Verdana"/>
              </a:defRPr>
            </a:lvl1pPr>
          </a:lstStyle>
          <a:p>
            <a:r>
              <a:rPr lang="es-ES" dirty="0" smtClean="0"/>
              <a:t>Estilo portada presentación 1, </a:t>
            </a:r>
            <a:r>
              <a:rPr lang="es-ES" dirty="0" err="1" smtClean="0"/>
              <a:t>Verdana</a:t>
            </a:r>
            <a:r>
              <a:rPr lang="es-ES" dirty="0" smtClean="0"/>
              <a:t> Negrita 28pt</a:t>
            </a:r>
            <a:endParaRPr lang="es-ES" dirty="0"/>
          </a:p>
        </p:txBody>
      </p:sp>
      <p:sp>
        <p:nvSpPr>
          <p:cNvPr id="13" name="Content Placeholder 11"/>
          <p:cNvSpPr>
            <a:spLocks noGrp="1"/>
          </p:cNvSpPr>
          <p:nvPr>
            <p:ph sz="quarter" idx="12" hasCustomPrompt="1"/>
          </p:nvPr>
        </p:nvSpPr>
        <p:spPr>
          <a:xfrm>
            <a:off x="3187700" y="2717790"/>
            <a:ext cx="5956300" cy="770659"/>
          </a:xfrm>
          <a:prstGeom prst="rect">
            <a:avLst/>
          </a:prstGeom>
        </p:spPr>
        <p:txBody>
          <a:bodyPr vert="horz"/>
          <a:lstStyle>
            <a:lvl1pPr marL="0" indent="0">
              <a:buNone/>
              <a:defRPr sz="1350" b="0" i="0">
                <a:solidFill>
                  <a:srgbClr val="4F81BD"/>
                </a:solidFill>
                <a:latin typeface="Verdana"/>
                <a:cs typeface="Verdana"/>
              </a:defRPr>
            </a:lvl1pPr>
          </a:lstStyle>
          <a:p>
            <a:r>
              <a:rPr lang="es-ES" dirty="0" smtClean="0">
                <a:solidFill>
                  <a:schemeClr val="accent1"/>
                </a:solidFill>
              </a:rPr>
              <a:t>(Línea adicional) Subtema </a:t>
            </a:r>
            <a:r>
              <a:rPr lang="es-ES" dirty="0" err="1" smtClean="0">
                <a:solidFill>
                  <a:schemeClr val="accent1"/>
                </a:solidFill>
              </a:rPr>
              <a:t>Verdana</a:t>
            </a:r>
            <a:r>
              <a:rPr lang="es-ES" dirty="0" smtClean="0">
                <a:solidFill>
                  <a:schemeClr val="accent1"/>
                </a:solidFill>
              </a:rPr>
              <a:t> 18pt</a:t>
            </a:r>
          </a:p>
        </p:txBody>
      </p:sp>
    </p:spTree>
    <p:extLst>
      <p:ext uri="{BB962C8B-B14F-4D97-AF65-F5344CB8AC3E}">
        <p14:creationId xmlns:p14="http://schemas.microsoft.com/office/powerpoint/2010/main" val="27378628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7" name="Marcador de imágenes prediseñadas 9"/>
          <p:cNvSpPr>
            <a:spLocks noGrp="1"/>
          </p:cNvSpPr>
          <p:nvPr>
            <p:ph type="clipArt" sz="quarter" idx="10" hasCustomPrompt="1"/>
          </p:nvPr>
        </p:nvSpPr>
        <p:spPr>
          <a:xfrm>
            <a:off x="0" y="0"/>
            <a:ext cx="2781300" cy="5143500"/>
          </a:xfrm>
          <a:prstGeom prst="rect">
            <a:avLst/>
          </a:prstGeom>
        </p:spPr>
        <p:txBody>
          <a:bodyPr vert="horz"/>
          <a:lstStyle>
            <a:lvl1pPr marL="0" indent="0">
              <a:buNone/>
              <a:defRPr sz="1500">
                <a:solidFill>
                  <a:schemeClr val="bg1"/>
                </a:solidFill>
                <a:latin typeface="gobCL"/>
                <a:cs typeface="gobCL"/>
              </a:defRPr>
            </a:lvl1pPr>
          </a:lstStyle>
          <a:p>
            <a:r>
              <a:rPr lang="es-ES" dirty="0" smtClean="0"/>
              <a:t>Imagen referencial</a:t>
            </a:r>
            <a:endParaRPr lang="es-ES" dirty="0"/>
          </a:p>
        </p:txBody>
      </p:sp>
      <p:sp>
        <p:nvSpPr>
          <p:cNvPr id="8" name="Rectangle 7"/>
          <p:cNvSpPr/>
          <p:nvPr userDrawn="1"/>
        </p:nvSpPr>
        <p:spPr>
          <a:xfrm>
            <a:off x="93742" y="118676"/>
            <a:ext cx="2687558" cy="369332"/>
          </a:xfrm>
          <a:prstGeom prst="rect">
            <a:avLst/>
          </a:prstGeom>
        </p:spPr>
        <p:txBody>
          <a:bodyPr wrap="square">
            <a:spAutoFit/>
          </a:bodyPr>
          <a:lstStyle/>
          <a:p>
            <a:r>
              <a:rPr lang="es-ES" sz="1800" dirty="0" smtClean="0">
                <a:solidFill>
                  <a:schemeClr val="bg1">
                    <a:lumMod val="75000"/>
                  </a:schemeClr>
                </a:solidFill>
              </a:rPr>
              <a:t>Imagen Referencial</a:t>
            </a:r>
            <a:endParaRPr lang="es-ES" sz="1800" dirty="0">
              <a:solidFill>
                <a:schemeClr val="bg1">
                  <a:lumMod val="75000"/>
                </a:schemeClr>
              </a:solidFill>
            </a:endParaRPr>
          </a:p>
        </p:txBody>
      </p:sp>
      <p:sp>
        <p:nvSpPr>
          <p:cNvPr id="6" name="Content Placeholder 11"/>
          <p:cNvSpPr>
            <a:spLocks noGrp="1"/>
          </p:cNvSpPr>
          <p:nvPr>
            <p:ph sz="quarter" idx="11" hasCustomPrompt="1"/>
          </p:nvPr>
        </p:nvSpPr>
        <p:spPr>
          <a:xfrm>
            <a:off x="3187700" y="1936866"/>
            <a:ext cx="5956300" cy="770659"/>
          </a:xfrm>
          <a:prstGeom prst="rect">
            <a:avLst/>
          </a:prstGeom>
        </p:spPr>
        <p:txBody>
          <a:bodyPr vert="horz"/>
          <a:lstStyle>
            <a:lvl1pPr marL="0" indent="0">
              <a:buNone/>
              <a:defRPr sz="2100" b="1" i="0">
                <a:solidFill>
                  <a:srgbClr val="4F81BD"/>
                </a:solidFill>
                <a:latin typeface="Verdana"/>
                <a:cs typeface="Verdana"/>
              </a:defRPr>
            </a:lvl1pPr>
          </a:lstStyle>
          <a:p>
            <a:r>
              <a:rPr lang="es-ES" dirty="0" smtClean="0"/>
              <a:t>Estilo portada presentación 1, </a:t>
            </a:r>
            <a:r>
              <a:rPr lang="es-ES" dirty="0" err="1" smtClean="0"/>
              <a:t>Verdana</a:t>
            </a:r>
            <a:r>
              <a:rPr lang="es-ES" dirty="0" smtClean="0"/>
              <a:t> Negrita 28pt</a:t>
            </a:r>
            <a:endParaRPr lang="es-ES" dirty="0"/>
          </a:p>
        </p:txBody>
      </p:sp>
      <p:sp>
        <p:nvSpPr>
          <p:cNvPr id="11" name="Content Placeholder 11"/>
          <p:cNvSpPr>
            <a:spLocks noGrp="1"/>
          </p:cNvSpPr>
          <p:nvPr>
            <p:ph sz="quarter" idx="12" hasCustomPrompt="1"/>
          </p:nvPr>
        </p:nvSpPr>
        <p:spPr>
          <a:xfrm>
            <a:off x="3187700" y="2717790"/>
            <a:ext cx="5956300" cy="770659"/>
          </a:xfrm>
          <a:prstGeom prst="rect">
            <a:avLst/>
          </a:prstGeom>
        </p:spPr>
        <p:txBody>
          <a:bodyPr vert="horz"/>
          <a:lstStyle>
            <a:lvl1pPr marL="0" indent="0">
              <a:buNone/>
              <a:defRPr sz="1350" b="0" i="0">
                <a:solidFill>
                  <a:srgbClr val="4F81BD"/>
                </a:solidFill>
                <a:latin typeface="Verdana"/>
                <a:cs typeface="Verdana"/>
              </a:defRPr>
            </a:lvl1pPr>
          </a:lstStyle>
          <a:p>
            <a:r>
              <a:rPr lang="es-ES" dirty="0" smtClean="0">
                <a:solidFill>
                  <a:schemeClr val="accent1"/>
                </a:solidFill>
              </a:rPr>
              <a:t>(Línea adicional) Subtema </a:t>
            </a:r>
            <a:r>
              <a:rPr lang="es-ES" dirty="0" err="1" smtClean="0">
                <a:solidFill>
                  <a:schemeClr val="accent1"/>
                </a:solidFill>
              </a:rPr>
              <a:t>Verdana</a:t>
            </a:r>
            <a:r>
              <a:rPr lang="es-ES" dirty="0" smtClean="0">
                <a:solidFill>
                  <a:schemeClr val="accent1"/>
                </a:solidFill>
              </a:rPr>
              <a:t> 18pt</a:t>
            </a:r>
          </a:p>
        </p:txBody>
      </p:sp>
    </p:spTree>
    <p:extLst>
      <p:ext uri="{BB962C8B-B14F-4D97-AF65-F5344CB8AC3E}">
        <p14:creationId xmlns:p14="http://schemas.microsoft.com/office/powerpoint/2010/main" val="211301766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6" name="Content Placeholder 11"/>
          <p:cNvSpPr>
            <a:spLocks noGrp="1"/>
          </p:cNvSpPr>
          <p:nvPr>
            <p:ph sz="quarter" idx="11" hasCustomPrompt="1"/>
          </p:nvPr>
        </p:nvSpPr>
        <p:spPr>
          <a:xfrm>
            <a:off x="3187700" y="1936866"/>
            <a:ext cx="5956300" cy="770659"/>
          </a:xfrm>
          <a:prstGeom prst="rect">
            <a:avLst/>
          </a:prstGeom>
        </p:spPr>
        <p:txBody>
          <a:bodyPr vert="horz"/>
          <a:lstStyle>
            <a:lvl1pPr marL="0" indent="0">
              <a:buNone/>
              <a:defRPr sz="2100" b="1" i="0">
                <a:solidFill>
                  <a:srgbClr val="4F81BD"/>
                </a:solidFill>
                <a:latin typeface="Verdana"/>
                <a:cs typeface="Verdana"/>
              </a:defRPr>
            </a:lvl1pPr>
          </a:lstStyle>
          <a:p>
            <a:r>
              <a:rPr lang="es-ES" dirty="0" smtClean="0"/>
              <a:t>Estilo portada presentación 1, </a:t>
            </a:r>
            <a:r>
              <a:rPr lang="es-ES" dirty="0" err="1" smtClean="0"/>
              <a:t>Verdana</a:t>
            </a:r>
            <a:r>
              <a:rPr lang="es-ES" dirty="0" smtClean="0"/>
              <a:t> Negrita 28pt</a:t>
            </a:r>
            <a:endParaRPr lang="es-ES" dirty="0"/>
          </a:p>
        </p:txBody>
      </p:sp>
      <p:sp>
        <p:nvSpPr>
          <p:cNvPr id="11" name="Content Placeholder 11"/>
          <p:cNvSpPr>
            <a:spLocks noGrp="1"/>
          </p:cNvSpPr>
          <p:nvPr>
            <p:ph sz="quarter" idx="12" hasCustomPrompt="1"/>
          </p:nvPr>
        </p:nvSpPr>
        <p:spPr>
          <a:xfrm>
            <a:off x="3187700" y="2717790"/>
            <a:ext cx="5956300" cy="770659"/>
          </a:xfrm>
          <a:prstGeom prst="rect">
            <a:avLst/>
          </a:prstGeom>
        </p:spPr>
        <p:txBody>
          <a:bodyPr vert="horz"/>
          <a:lstStyle>
            <a:lvl1pPr marL="0" indent="0">
              <a:buNone/>
              <a:defRPr sz="1350" b="0" i="0">
                <a:solidFill>
                  <a:srgbClr val="4F81BD"/>
                </a:solidFill>
                <a:latin typeface="Verdana"/>
                <a:cs typeface="Verdana"/>
              </a:defRPr>
            </a:lvl1pPr>
          </a:lstStyle>
          <a:p>
            <a:r>
              <a:rPr lang="es-ES" dirty="0" smtClean="0">
                <a:solidFill>
                  <a:schemeClr val="accent1"/>
                </a:solidFill>
              </a:rPr>
              <a:t>(Línea adicional) Subtema </a:t>
            </a:r>
            <a:r>
              <a:rPr lang="es-ES" dirty="0" err="1" smtClean="0">
                <a:solidFill>
                  <a:schemeClr val="accent1"/>
                </a:solidFill>
              </a:rPr>
              <a:t>Verdana</a:t>
            </a:r>
            <a:r>
              <a:rPr lang="es-ES" dirty="0" smtClean="0">
                <a:solidFill>
                  <a:schemeClr val="accent1"/>
                </a:solidFill>
              </a:rPr>
              <a:t> 18pt</a:t>
            </a:r>
          </a:p>
        </p:txBody>
      </p:sp>
    </p:spTree>
    <p:extLst>
      <p:ext uri="{BB962C8B-B14F-4D97-AF65-F5344CB8AC3E}">
        <p14:creationId xmlns:p14="http://schemas.microsoft.com/office/powerpoint/2010/main" val="254601360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1" name="Marcador de texto 2"/>
          <p:cNvSpPr>
            <a:spLocks noGrp="1"/>
          </p:cNvSpPr>
          <p:nvPr>
            <p:ph idx="1" hasCustomPrompt="1"/>
          </p:nvPr>
        </p:nvSpPr>
        <p:spPr>
          <a:xfrm>
            <a:off x="406400" y="2080260"/>
            <a:ext cx="4033520" cy="2531371"/>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1125" baseline="0">
                <a:solidFill>
                  <a:schemeClr val="tx1">
                    <a:lumMod val="75000"/>
                    <a:lumOff val="2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Contenido de la </a:t>
            </a:r>
            <a:r>
              <a:rPr lang="es-ES_tradnl" dirty="0" err="1" smtClean="0"/>
              <a:t>slide</a:t>
            </a:r>
            <a:r>
              <a:rPr lang="es-ES_tradnl" dirty="0" smtClean="0"/>
              <a:t> en una columna de texto. </a:t>
            </a:r>
            <a:r>
              <a:rPr lang="es-ES_tradnl" dirty="0" err="1" smtClean="0"/>
              <a:t>Verdana</a:t>
            </a:r>
            <a:r>
              <a:rPr lang="es-ES_tradnl" dirty="0" smtClean="0"/>
              <a:t> 15pt.</a:t>
            </a:r>
          </a:p>
          <a:p>
            <a:pPr lvl="0"/>
            <a:endParaRPr lang="es-ES_tradnl" dirty="0" smtClean="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Texto texto texto texto texto texto texto texto texto texto texto texto texto texto texto texto texto texto texto texto texto texto texto texto texto texto texto texto texto texto texto texto texto texto texto texto texto texto texto texto texto texto texto texto texto texto. </a:t>
            </a:r>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  </a:t>
            </a:r>
          </a:p>
        </p:txBody>
      </p:sp>
      <p:sp>
        <p:nvSpPr>
          <p:cNvPr id="12" name="Marcador de contenido 12"/>
          <p:cNvSpPr>
            <a:spLocks noGrp="1"/>
          </p:cNvSpPr>
          <p:nvPr>
            <p:ph sz="quarter" idx="12" hasCustomPrompt="1"/>
          </p:nvPr>
        </p:nvSpPr>
        <p:spPr>
          <a:xfrm>
            <a:off x="406400" y="800101"/>
            <a:ext cx="8331200" cy="560685"/>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500" b="1" i="0" spc="0">
                <a:solidFill>
                  <a:schemeClr val="accent1"/>
                </a:solidFill>
                <a:latin typeface="Verdana"/>
              </a:defRPr>
            </a:lvl1pPr>
          </a:lstStyle>
          <a:p>
            <a:pPr lvl="0"/>
            <a:r>
              <a:rPr lang="es-ES" dirty="0" smtClean="0"/>
              <a:t>Titulo del capítulo/tema de la </a:t>
            </a:r>
            <a:r>
              <a:rPr lang="es-ES" dirty="0" err="1" smtClean="0"/>
              <a:t>diapo</a:t>
            </a:r>
            <a:r>
              <a:rPr lang="es-ES" dirty="0" smtClean="0"/>
              <a:t>. en máx. dos líneas. </a:t>
            </a:r>
            <a:r>
              <a:rPr lang="es-ES" dirty="0" err="1" smtClean="0"/>
              <a:t>Verdana</a:t>
            </a:r>
            <a:r>
              <a:rPr lang="es-ES" dirty="0" smtClean="0"/>
              <a:t> Negrita 20pt:</a:t>
            </a:r>
          </a:p>
          <a:p>
            <a:pPr lvl="0"/>
            <a:endParaRPr lang="es-ES" dirty="0" smtClean="0"/>
          </a:p>
        </p:txBody>
      </p:sp>
      <p:sp>
        <p:nvSpPr>
          <p:cNvPr id="13" name="Marcador de contenido 12"/>
          <p:cNvSpPr>
            <a:spLocks noGrp="1"/>
          </p:cNvSpPr>
          <p:nvPr>
            <p:ph sz="quarter" idx="13" hasCustomPrompt="1"/>
          </p:nvPr>
        </p:nvSpPr>
        <p:spPr>
          <a:xfrm>
            <a:off x="406400" y="1475088"/>
            <a:ext cx="8331200" cy="285134"/>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350" b="0" i="0" spc="0">
                <a:solidFill>
                  <a:schemeClr val="accent1"/>
                </a:solidFill>
                <a:latin typeface="Verdana"/>
              </a:defRPr>
            </a:lvl1pPr>
          </a:lstStyle>
          <a:p>
            <a:pPr lvl="0"/>
            <a:r>
              <a:rPr lang="es-ES" dirty="0" smtClean="0"/>
              <a:t>(Línea adicional) Subtema </a:t>
            </a:r>
            <a:r>
              <a:rPr lang="es-ES" dirty="0" err="1" smtClean="0"/>
              <a:t>Verdana</a:t>
            </a:r>
            <a:r>
              <a:rPr lang="es-ES" dirty="0" smtClean="0"/>
              <a:t> 18pt</a:t>
            </a:r>
          </a:p>
          <a:p>
            <a:pPr lvl="0"/>
            <a:endParaRPr lang="es-ES" dirty="0" smtClean="0"/>
          </a:p>
        </p:txBody>
      </p:sp>
      <p:sp>
        <p:nvSpPr>
          <p:cNvPr id="15" name="Marcador de texto 2"/>
          <p:cNvSpPr>
            <a:spLocks noGrp="1"/>
          </p:cNvSpPr>
          <p:nvPr>
            <p:ph idx="14" hasCustomPrompt="1"/>
          </p:nvPr>
        </p:nvSpPr>
        <p:spPr>
          <a:xfrm>
            <a:off x="4704080" y="2080260"/>
            <a:ext cx="4033520" cy="2531371"/>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1125" baseline="0">
                <a:solidFill>
                  <a:schemeClr val="tx1">
                    <a:lumMod val="75000"/>
                    <a:lumOff val="2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Contenido de la </a:t>
            </a:r>
            <a:r>
              <a:rPr lang="es-ES_tradnl" dirty="0" err="1" smtClean="0"/>
              <a:t>slide</a:t>
            </a:r>
            <a:r>
              <a:rPr lang="es-ES_tradnl" dirty="0" smtClean="0"/>
              <a:t> en una columna de texto. </a:t>
            </a:r>
            <a:r>
              <a:rPr lang="es-ES_tradnl" dirty="0" err="1" smtClean="0"/>
              <a:t>Verdana</a:t>
            </a:r>
            <a:r>
              <a:rPr lang="es-ES_tradnl" dirty="0" smtClean="0"/>
              <a:t> 15pt.</a:t>
            </a:r>
          </a:p>
          <a:p>
            <a:pPr lvl="0"/>
            <a:endParaRPr lang="es-ES_tradnl" dirty="0" smtClean="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Texto texto texto texto texto texto texto texto texto texto texto texto texto texto texto texto texto texto texto texto texto texto texto texto texto texto texto texto texto texto texto texto texto texto texto texto texto texto texto texto texto texto texto texto texto texto. </a:t>
            </a:r>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  </a:t>
            </a:r>
          </a:p>
        </p:txBody>
      </p:sp>
      <p:pic>
        <p:nvPicPr>
          <p:cNvPr id="8" name="Picture 13"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400" y="0"/>
            <a:ext cx="1549400" cy="101679"/>
          </a:xfrm>
          <a:prstGeom prst="rect">
            <a:avLst/>
          </a:prstGeom>
        </p:spPr>
      </p:pic>
    </p:spTree>
    <p:extLst>
      <p:ext uri="{BB962C8B-B14F-4D97-AF65-F5344CB8AC3E}">
        <p14:creationId xmlns:p14="http://schemas.microsoft.com/office/powerpoint/2010/main" val="18846608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Marcador de texto 2"/>
          <p:cNvSpPr>
            <a:spLocks noGrp="1"/>
          </p:cNvSpPr>
          <p:nvPr>
            <p:ph idx="1" hasCustomPrompt="1"/>
          </p:nvPr>
        </p:nvSpPr>
        <p:spPr>
          <a:xfrm>
            <a:off x="406400" y="2080260"/>
            <a:ext cx="2590800" cy="2531371"/>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1125" baseline="0">
                <a:solidFill>
                  <a:schemeClr val="tx1">
                    <a:lumMod val="75000"/>
                    <a:lumOff val="2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Contenido de la </a:t>
            </a:r>
            <a:r>
              <a:rPr lang="es-ES_tradnl" dirty="0" err="1" smtClean="0"/>
              <a:t>slide</a:t>
            </a:r>
            <a:r>
              <a:rPr lang="es-ES_tradnl" dirty="0" smtClean="0"/>
              <a:t> en una columna de texto. </a:t>
            </a:r>
            <a:r>
              <a:rPr lang="es-ES_tradnl" dirty="0" err="1" smtClean="0"/>
              <a:t>Verdana</a:t>
            </a:r>
            <a:r>
              <a:rPr lang="es-ES_tradnl" dirty="0" smtClean="0"/>
              <a:t> 15pt.</a:t>
            </a:r>
          </a:p>
          <a:p>
            <a:pPr lvl="0"/>
            <a:endParaRPr lang="es-ES_tradnl" dirty="0" smtClean="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Texto texto texto texto texto texto texto texto texto texto texto texto texto texto texto texto texto texto texto texto texto texto texto texto texto texto texto texto texto texto texto texto texto texto texto texto texto texto texto texto. </a:t>
            </a:r>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  </a:t>
            </a:r>
          </a:p>
        </p:txBody>
      </p:sp>
      <p:sp>
        <p:nvSpPr>
          <p:cNvPr id="8" name="Marcador de contenido 12"/>
          <p:cNvSpPr>
            <a:spLocks noGrp="1"/>
          </p:cNvSpPr>
          <p:nvPr>
            <p:ph sz="quarter" idx="12" hasCustomPrompt="1"/>
          </p:nvPr>
        </p:nvSpPr>
        <p:spPr>
          <a:xfrm>
            <a:off x="406400" y="800101"/>
            <a:ext cx="8331200" cy="560685"/>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500" b="1" i="0" spc="0">
                <a:solidFill>
                  <a:schemeClr val="accent1"/>
                </a:solidFill>
                <a:latin typeface="Verdana"/>
              </a:defRPr>
            </a:lvl1pPr>
          </a:lstStyle>
          <a:p>
            <a:pPr lvl="0"/>
            <a:r>
              <a:rPr lang="es-ES" dirty="0" smtClean="0"/>
              <a:t>Titulo del capítulo/tema de la </a:t>
            </a:r>
            <a:r>
              <a:rPr lang="es-ES" dirty="0" err="1" smtClean="0"/>
              <a:t>diapo</a:t>
            </a:r>
            <a:r>
              <a:rPr lang="es-ES" dirty="0" smtClean="0"/>
              <a:t>. en máx. dos líneas. </a:t>
            </a:r>
            <a:r>
              <a:rPr lang="es-ES" dirty="0" err="1" smtClean="0"/>
              <a:t>Verdana</a:t>
            </a:r>
            <a:r>
              <a:rPr lang="es-ES" dirty="0" smtClean="0"/>
              <a:t> Negrita 20pt:</a:t>
            </a:r>
          </a:p>
          <a:p>
            <a:pPr lvl="0"/>
            <a:endParaRPr lang="es-ES" dirty="0" smtClean="0"/>
          </a:p>
        </p:txBody>
      </p:sp>
      <p:sp>
        <p:nvSpPr>
          <p:cNvPr id="9" name="Marcador de contenido 12"/>
          <p:cNvSpPr>
            <a:spLocks noGrp="1"/>
          </p:cNvSpPr>
          <p:nvPr>
            <p:ph sz="quarter" idx="13" hasCustomPrompt="1"/>
          </p:nvPr>
        </p:nvSpPr>
        <p:spPr>
          <a:xfrm>
            <a:off x="406400" y="1475088"/>
            <a:ext cx="8331200" cy="285134"/>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350" b="0" i="0" spc="0">
                <a:solidFill>
                  <a:schemeClr val="accent1"/>
                </a:solidFill>
                <a:latin typeface="Verdana"/>
              </a:defRPr>
            </a:lvl1pPr>
          </a:lstStyle>
          <a:p>
            <a:pPr lvl="0"/>
            <a:r>
              <a:rPr lang="es-ES" dirty="0" smtClean="0"/>
              <a:t>(Línea adicional) Subtema </a:t>
            </a:r>
            <a:r>
              <a:rPr lang="es-ES" dirty="0" err="1" smtClean="0"/>
              <a:t>Verdana</a:t>
            </a:r>
            <a:r>
              <a:rPr lang="es-ES" dirty="0" smtClean="0"/>
              <a:t> 18pt</a:t>
            </a:r>
          </a:p>
          <a:p>
            <a:pPr lvl="0"/>
            <a:endParaRPr lang="es-ES" dirty="0" smtClean="0"/>
          </a:p>
        </p:txBody>
      </p:sp>
      <p:sp>
        <p:nvSpPr>
          <p:cNvPr id="13" name="Marcador de texto 2"/>
          <p:cNvSpPr>
            <a:spLocks noGrp="1"/>
          </p:cNvSpPr>
          <p:nvPr>
            <p:ph idx="14" hasCustomPrompt="1"/>
          </p:nvPr>
        </p:nvSpPr>
        <p:spPr>
          <a:xfrm>
            <a:off x="3281680" y="2080260"/>
            <a:ext cx="2590800" cy="2531371"/>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1125" baseline="0">
                <a:solidFill>
                  <a:schemeClr val="tx1">
                    <a:lumMod val="75000"/>
                    <a:lumOff val="2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Contenido de la </a:t>
            </a:r>
            <a:r>
              <a:rPr lang="es-ES_tradnl" dirty="0" err="1" smtClean="0"/>
              <a:t>slide</a:t>
            </a:r>
            <a:r>
              <a:rPr lang="es-ES_tradnl" dirty="0" smtClean="0"/>
              <a:t> en una columna de texto. </a:t>
            </a:r>
            <a:r>
              <a:rPr lang="es-ES_tradnl" dirty="0" err="1" smtClean="0"/>
              <a:t>Verdana</a:t>
            </a:r>
            <a:r>
              <a:rPr lang="es-ES_tradnl" dirty="0" smtClean="0"/>
              <a:t> 15pt.</a:t>
            </a:r>
          </a:p>
          <a:p>
            <a:pPr lvl="0"/>
            <a:endParaRPr lang="es-ES_tradnl" dirty="0" smtClean="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Texto texto texto texto texto texto texto texto texto texto texto texto texto texto texto texto texto texto texto texto texto texto texto texto texto texto texto texto texto texto texto texto texto texto texto texto texto texto texto texto. </a:t>
            </a:r>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  </a:t>
            </a:r>
          </a:p>
        </p:txBody>
      </p:sp>
      <p:sp>
        <p:nvSpPr>
          <p:cNvPr id="14" name="Marcador de texto 2"/>
          <p:cNvSpPr>
            <a:spLocks noGrp="1"/>
          </p:cNvSpPr>
          <p:nvPr>
            <p:ph idx="15" hasCustomPrompt="1"/>
          </p:nvPr>
        </p:nvSpPr>
        <p:spPr>
          <a:xfrm>
            <a:off x="6146800" y="2080260"/>
            <a:ext cx="2590800" cy="2531371"/>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1125" baseline="0">
                <a:solidFill>
                  <a:schemeClr val="tx1">
                    <a:lumMod val="75000"/>
                    <a:lumOff val="2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Contenido de la </a:t>
            </a:r>
            <a:r>
              <a:rPr lang="es-ES_tradnl" dirty="0" err="1" smtClean="0"/>
              <a:t>slide</a:t>
            </a:r>
            <a:r>
              <a:rPr lang="es-ES_tradnl" dirty="0" smtClean="0"/>
              <a:t> en una columna de texto. </a:t>
            </a:r>
            <a:r>
              <a:rPr lang="es-ES_tradnl" dirty="0" err="1" smtClean="0"/>
              <a:t>Verdana</a:t>
            </a:r>
            <a:r>
              <a:rPr lang="es-ES_tradnl" dirty="0" smtClean="0"/>
              <a:t> 15pt.</a:t>
            </a:r>
          </a:p>
          <a:p>
            <a:pPr lvl="0"/>
            <a:endParaRPr lang="es-ES_tradnl" dirty="0" smtClean="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Texto texto texto texto texto texto texto texto texto texto texto texto texto texto texto texto texto texto texto texto texto texto texto texto texto texto texto texto texto texto texto texto texto texto texto texto texto texto texto texto. </a:t>
            </a:r>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  </a:t>
            </a:r>
          </a:p>
        </p:txBody>
      </p:sp>
      <p:pic>
        <p:nvPicPr>
          <p:cNvPr id="10" name="Picture 13"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400" y="0"/>
            <a:ext cx="1549400" cy="101679"/>
          </a:xfrm>
          <a:prstGeom prst="rect">
            <a:avLst/>
          </a:prstGeom>
        </p:spPr>
      </p:pic>
    </p:spTree>
    <p:extLst>
      <p:ext uri="{BB962C8B-B14F-4D97-AF65-F5344CB8AC3E}">
        <p14:creationId xmlns:p14="http://schemas.microsoft.com/office/powerpoint/2010/main" val="11719883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Marcador de contenido 12"/>
          <p:cNvSpPr>
            <a:spLocks noGrp="1"/>
          </p:cNvSpPr>
          <p:nvPr>
            <p:ph sz="quarter" idx="12" hasCustomPrompt="1"/>
          </p:nvPr>
        </p:nvSpPr>
        <p:spPr>
          <a:xfrm>
            <a:off x="406400" y="800101"/>
            <a:ext cx="8331200" cy="560685"/>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500" b="1" i="0" spc="0">
                <a:solidFill>
                  <a:schemeClr val="accent1"/>
                </a:solidFill>
                <a:latin typeface="Verdana"/>
              </a:defRPr>
            </a:lvl1pPr>
          </a:lstStyle>
          <a:p>
            <a:pPr lvl="0"/>
            <a:r>
              <a:rPr lang="es-ES" dirty="0" smtClean="0"/>
              <a:t>Titulo del capítulo/tema de la </a:t>
            </a:r>
            <a:r>
              <a:rPr lang="es-ES" dirty="0" err="1" smtClean="0"/>
              <a:t>diapo</a:t>
            </a:r>
            <a:r>
              <a:rPr lang="es-ES" dirty="0" smtClean="0"/>
              <a:t>. en máx. dos líneas. </a:t>
            </a:r>
            <a:r>
              <a:rPr lang="es-ES" dirty="0" err="1" smtClean="0"/>
              <a:t>Verdana</a:t>
            </a:r>
            <a:r>
              <a:rPr lang="es-ES" dirty="0" smtClean="0"/>
              <a:t> Negrita 20pt:</a:t>
            </a:r>
          </a:p>
          <a:p>
            <a:pPr lvl="0"/>
            <a:endParaRPr lang="es-ES" dirty="0" smtClean="0"/>
          </a:p>
        </p:txBody>
      </p:sp>
      <p:sp>
        <p:nvSpPr>
          <p:cNvPr id="9" name="Marcador de contenido 12"/>
          <p:cNvSpPr>
            <a:spLocks noGrp="1"/>
          </p:cNvSpPr>
          <p:nvPr>
            <p:ph sz="quarter" idx="13" hasCustomPrompt="1"/>
          </p:nvPr>
        </p:nvSpPr>
        <p:spPr>
          <a:xfrm>
            <a:off x="406400" y="1475088"/>
            <a:ext cx="8331200" cy="285134"/>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350" b="0" i="0" spc="0">
                <a:solidFill>
                  <a:srgbClr val="4F81BD"/>
                </a:solidFill>
                <a:latin typeface="Verdana"/>
              </a:defRPr>
            </a:lvl1pPr>
          </a:lstStyle>
          <a:p>
            <a:pPr lvl="0"/>
            <a:r>
              <a:rPr lang="es-ES" dirty="0" smtClean="0"/>
              <a:t>(Línea adicional) Subtema </a:t>
            </a:r>
            <a:r>
              <a:rPr lang="es-ES" dirty="0" err="1" smtClean="0"/>
              <a:t>Verdana</a:t>
            </a:r>
            <a:r>
              <a:rPr lang="es-ES" dirty="0" smtClean="0"/>
              <a:t> 18pt</a:t>
            </a:r>
          </a:p>
          <a:p>
            <a:pPr lvl="0"/>
            <a:endParaRPr lang="es-ES" dirty="0" smtClean="0"/>
          </a:p>
        </p:txBody>
      </p:sp>
      <p:sp>
        <p:nvSpPr>
          <p:cNvPr id="10" name="Marcador de texto 2"/>
          <p:cNvSpPr>
            <a:spLocks noGrp="1"/>
          </p:cNvSpPr>
          <p:nvPr>
            <p:ph idx="14" hasCustomPrompt="1"/>
          </p:nvPr>
        </p:nvSpPr>
        <p:spPr>
          <a:xfrm>
            <a:off x="419101" y="2080260"/>
            <a:ext cx="8318499" cy="1188721"/>
          </a:xfrm>
          <a:prstGeom prst="rect">
            <a:avLst/>
          </a:prstGeom>
        </p:spPr>
        <p:txBody>
          <a:bodyPr vert="horz" lIns="91440" tIns="45720" rIns="91440" bIns="45720" rtlCol="0">
            <a:normAutofit/>
          </a:bodyPr>
          <a:lstStyle>
            <a:lvl1pPr marL="0" indent="0" algn="l">
              <a:buFont typeface="Arial"/>
              <a:buNone/>
              <a:defRPr sz="1125" baseline="0">
                <a:solidFill>
                  <a:schemeClr val="tx1">
                    <a:lumMod val="7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Imagen, gráfico, tabla, organigrama, multimedia.  </a:t>
            </a:r>
          </a:p>
        </p:txBody>
      </p:sp>
      <p:sp>
        <p:nvSpPr>
          <p:cNvPr id="15" name="Marcador de texto 2"/>
          <p:cNvSpPr>
            <a:spLocks noGrp="1"/>
          </p:cNvSpPr>
          <p:nvPr>
            <p:ph idx="15" hasCustomPrompt="1"/>
          </p:nvPr>
        </p:nvSpPr>
        <p:spPr>
          <a:xfrm>
            <a:off x="432434" y="3425190"/>
            <a:ext cx="8289925" cy="1278809"/>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1125" baseline="0">
                <a:solidFill>
                  <a:schemeClr val="tx1">
                    <a:lumMod val="7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Contenido de la </a:t>
            </a:r>
            <a:r>
              <a:rPr lang="es-ES_tradnl" dirty="0" err="1" smtClean="0"/>
              <a:t>slide</a:t>
            </a:r>
            <a:r>
              <a:rPr lang="es-ES_tradnl" dirty="0" smtClean="0"/>
              <a:t> en una columna de texto. </a:t>
            </a:r>
            <a:r>
              <a:rPr lang="es-ES_tradnl" dirty="0" err="1" smtClean="0"/>
              <a:t>Verdana</a:t>
            </a:r>
            <a:r>
              <a:rPr lang="es-ES_tradnl" dirty="0" smtClean="0"/>
              <a:t> 15pt. </a:t>
            </a:r>
          </a:p>
          <a:p>
            <a:pPr lvl="0"/>
            <a:endParaRPr lang="es-ES_tradnl" dirty="0" smtClean="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Texto texto texto texto texto texto texto texto texto texto texto texto texto texto texto texto texto texto texto texto texto texto texto. </a:t>
            </a:r>
          </a:p>
          <a:p>
            <a:pPr lvl="0"/>
            <a:r>
              <a:rPr lang="es-ES_tradnl" dirty="0" smtClean="0"/>
              <a:t> </a:t>
            </a:r>
          </a:p>
        </p:txBody>
      </p:sp>
      <p:pic>
        <p:nvPicPr>
          <p:cNvPr id="7" name="Picture 13"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400" y="0"/>
            <a:ext cx="1549400" cy="101679"/>
          </a:xfrm>
          <a:prstGeom prst="rect">
            <a:avLst/>
          </a:prstGeom>
        </p:spPr>
      </p:pic>
    </p:spTree>
    <p:extLst>
      <p:ext uri="{BB962C8B-B14F-4D97-AF65-F5344CB8AC3E}">
        <p14:creationId xmlns:p14="http://schemas.microsoft.com/office/powerpoint/2010/main" val="429060127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Marcador de texto 2"/>
          <p:cNvSpPr>
            <a:spLocks noGrp="1"/>
          </p:cNvSpPr>
          <p:nvPr>
            <p:ph idx="16" hasCustomPrompt="1"/>
          </p:nvPr>
        </p:nvSpPr>
        <p:spPr>
          <a:xfrm>
            <a:off x="409574" y="2080260"/>
            <a:ext cx="4040793" cy="1524001"/>
          </a:xfrm>
          <a:prstGeom prst="rect">
            <a:avLst/>
          </a:prstGeom>
        </p:spPr>
        <p:txBody>
          <a:bodyPr vert="horz" lIns="91440" tIns="45720" rIns="91440" bIns="45720" rtlCol="0">
            <a:normAutofit/>
          </a:bodyPr>
          <a:lstStyle>
            <a:lvl1pPr marL="0" indent="0" algn="l">
              <a:buFont typeface="Arial"/>
              <a:buNone/>
              <a:defRPr sz="1125" baseline="0">
                <a:solidFill>
                  <a:schemeClr val="tx1">
                    <a:lumMod val="7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Imagen, gráfico, tabla, organigrama, multimedia.  </a:t>
            </a:r>
          </a:p>
        </p:txBody>
      </p:sp>
      <p:sp>
        <p:nvSpPr>
          <p:cNvPr id="11" name="Marcador de texto 2"/>
          <p:cNvSpPr>
            <a:spLocks noGrp="1"/>
          </p:cNvSpPr>
          <p:nvPr>
            <p:ph idx="15" hasCustomPrompt="1"/>
          </p:nvPr>
        </p:nvSpPr>
        <p:spPr>
          <a:xfrm>
            <a:off x="409575" y="3714750"/>
            <a:ext cx="4040793" cy="989249"/>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900" baseline="0">
                <a:solidFill>
                  <a:schemeClr val="tx1">
                    <a:lumMod val="7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Contenido de la </a:t>
            </a:r>
            <a:r>
              <a:rPr lang="es-ES_tradnl" dirty="0" err="1" smtClean="0"/>
              <a:t>slide</a:t>
            </a:r>
            <a:r>
              <a:rPr lang="es-ES_tradnl" dirty="0" smtClean="0"/>
              <a:t> en dos columnas de texto. </a:t>
            </a:r>
            <a:r>
              <a:rPr lang="es-ES_tradnl" dirty="0" err="1" smtClean="0"/>
              <a:t>Verdana</a:t>
            </a:r>
            <a:r>
              <a:rPr lang="es-ES_tradnl" dirty="0" smtClean="0"/>
              <a:t> 15pt. </a:t>
            </a:r>
          </a:p>
          <a:p>
            <a:pPr lvl="0"/>
            <a:endParaRPr lang="es-ES_tradnl" dirty="0" smtClean="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Texto texto texto texto texto texto texto texto texto texto texto texto texto texto texto. </a:t>
            </a:r>
          </a:p>
          <a:p>
            <a:pPr lvl="0"/>
            <a:r>
              <a:rPr lang="es-ES_tradnl" dirty="0" smtClean="0"/>
              <a:t> </a:t>
            </a:r>
          </a:p>
        </p:txBody>
      </p:sp>
      <p:sp>
        <p:nvSpPr>
          <p:cNvPr id="12" name="Marcador de texto 2"/>
          <p:cNvSpPr>
            <a:spLocks noGrp="1"/>
          </p:cNvSpPr>
          <p:nvPr>
            <p:ph idx="17" hasCustomPrompt="1"/>
          </p:nvPr>
        </p:nvSpPr>
        <p:spPr>
          <a:xfrm>
            <a:off x="4696807" y="2080260"/>
            <a:ext cx="4040793" cy="1524001"/>
          </a:xfrm>
          <a:prstGeom prst="rect">
            <a:avLst/>
          </a:prstGeom>
        </p:spPr>
        <p:txBody>
          <a:bodyPr vert="horz" lIns="91440" tIns="45720" rIns="91440" bIns="45720" rtlCol="0">
            <a:normAutofit/>
          </a:bodyPr>
          <a:lstStyle>
            <a:lvl1pPr marL="0" indent="0" algn="l">
              <a:buFont typeface="Arial"/>
              <a:buNone/>
              <a:defRPr sz="1125" baseline="0">
                <a:solidFill>
                  <a:schemeClr val="tx1">
                    <a:lumMod val="7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Imagen, gráfico, tabla, organigrama, multimedia.  </a:t>
            </a:r>
          </a:p>
        </p:txBody>
      </p:sp>
      <p:sp>
        <p:nvSpPr>
          <p:cNvPr id="13" name="Marcador de texto 2"/>
          <p:cNvSpPr>
            <a:spLocks noGrp="1"/>
          </p:cNvSpPr>
          <p:nvPr>
            <p:ph idx="18" hasCustomPrompt="1"/>
          </p:nvPr>
        </p:nvSpPr>
        <p:spPr>
          <a:xfrm>
            <a:off x="4696807" y="3714750"/>
            <a:ext cx="4040793" cy="989249"/>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900" baseline="0">
                <a:solidFill>
                  <a:schemeClr val="tx1">
                    <a:lumMod val="7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Contenido de la </a:t>
            </a:r>
            <a:r>
              <a:rPr lang="es-ES_tradnl" dirty="0" err="1" smtClean="0"/>
              <a:t>slide</a:t>
            </a:r>
            <a:r>
              <a:rPr lang="es-ES_tradnl" dirty="0" smtClean="0"/>
              <a:t> en dos columnas de texto. </a:t>
            </a:r>
            <a:r>
              <a:rPr lang="es-ES_tradnl" dirty="0" err="1" smtClean="0"/>
              <a:t>Verdana</a:t>
            </a:r>
            <a:r>
              <a:rPr lang="es-ES_tradnl" dirty="0" smtClean="0"/>
              <a:t> 15pt. </a:t>
            </a:r>
          </a:p>
          <a:p>
            <a:pPr lvl="0"/>
            <a:endParaRPr lang="es-ES_tradnl" dirty="0" smtClean="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Texto texto texto texto texto texto texto texto texto texto texto texto texto texto texto.</a:t>
            </a:r>
          </a:p>
          <a:p>
            <a:pPr lvl="0"/>
            <a:r>
              <a:rPr lang="es-ES_tradnl" dirty="0" smtClean="0"/>
              <a:t> </a:t>
            </a:r>
          </a:p>
        </p:txBody>
      </p:sp>
      <p:sp>
        <p:nvSpPr>
          <p:cNvPr id="14" name="Marcador de contenido 12"/>
          <p:cNvSpPr>
            <a:spLocks noGrp="1"/>
          </p:cNvSpPr>
          <p:nvPr>
            <p:ph sz="quarter" idx="12" hasCustomPrompt="1"/>
          </p:nvPr>
        </p:nvSpPr>
        <p:spPr>
          <a:xfrm>
            <a:off x="406400" y="800101"/>
            <a:ext cx="8331200" cy="560685"/>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500" b="1" i="0" spc="0">
                <a:solidFill>
                  <a:schemeClr val="accent1"/>
                </a:solidFill>
                <a:latin typeface="Verdana"/>
              </a:defRPr>
            </a:lvl1pPr>
          </a:lstStyle>
          <a:p>
            <a:pPr lvl="0"/>
            <a:r>
              <a:rPr lang="es-ES" dirty="0" smtClean="0"/>
              <a:t>Titulo del capítulo/tema de la </a:t>
            </a:r>
            <a:r>
              <a:rPr lang="es-ES" dirty="0" err="1" smtClean="0"/>
              <a:t>diapo</a:t>
            </a:r>
            <a:r>
              <a:rPr lang="es-ES" dirty="0" smtClean="0"/>
              <a:t>. en máx. dos líneas. </a:t>
            </a:r>
            <a:r>
              <a:rPr lang="es-ES" dirty="0" err="1" smtClean="0"/>
              <a:t>Verdana</a:t>
            </a:r>
            <a:r>
              <a:rPr lang="es-ES" dirty="0" smtClean="0"/>
              <a:t> Negrita 20pt:</a:t>
            </a:r>
          </a:p>
          <a:p>
            <a:pPr lvl="0"/>
            <a:endParaRPr lang="es-ES" dirty="0" smtClean="0"/>
          </a:p>
        </p:txBody>
      </p:sp>
      <p:sp>
        <p:nvSpPr>
          <p:cNvPr id="15" name="Marcador de contenido 12"/>
          <p:cNvSpPr>
            <a:spLocks noGrp="1"/>
          </p:cNvSpPr>
          <p:nvPr>
            <p:ph sz="quarter" idx="13" hasCustomPrompt="1"/>
          </p:nvPr>
        </p:nvSpPr>
        <p:spPr>
          <a:xfrm>
            <a:off x="406400" y="1475088"/>
            <a:ext cx="8331200" cy="285134"/>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350" b="0" i="0" spc="0">
                <a:solidFill>
                  <a:srgbClr val="4F81BD"/>
                </a:solidFill>
                <a:latin typeface="Verdana"/>
              </a:defRPr>
            </a:lvl1pPr>
          </a:lstStyle>
          <a:p>
            <a:pPr lvl="0"/>
            <a:r>
              <a:rPr lang="es-ES" dirty="0" smtClean="0"/>
              <a:t>(Línea adicional) Subtema </a:t>
            </a:r>
            <a:r>
              <a:rPr lang="es-ES" dirty="0" err="1" smtClean="0"/>
              <a:t>Verdana</a:t>
            </a:r>
            <a:r>
              <a:rPr lang="es-ES" dirty="0" smtClean="0"/>
              <a:t> 18pt</a:t>
            </a:r>
          </a:p>
          <a:p>
            <a:pPr lvl="0"/>
            <a:endParaRPr lang="es-ES" dirty="0" smtClean="0"/>
          </a:p>
        </p:txBody>
      </p:sp>
      <p:pic>
        <p:nvPicPr>
          <p:cNvPr id="9" name="Picture 13"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400" y="0"/>
            <a:ext cx="1549400" cy="101679"/>
          </a:xfrm>
          <a:prstGeom prst="rect">
            <a:avLst/>
          </a:prstGeom>
        </p:spPr>
      </p:pic>
    </p:spTree>
    <p:extLst>
      <p:ext uri="{BB962C8B-B14F-4D97-AF65-F5344CB8AC3E}">
        <p14:creationId xmlns:p14="http://schemas.microsoft.com/office/powerpoint/2010/main" val="274257235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Marcador de texto 2"/>
          <p:cNvSpPr>
            <a:spLocks noGrp="1"/>
          </p:cNvSpPr>
          <p:nvPr>
            <p:ph idx="16" hasCustomPrompt="1"/>
          </p:nvPr>
        </p:nvSpPr>
        <p:spPr>
          <a:xfrm>
            <a:off x="409574" y="2080260"/>
            <a:ext cx="4040793" cy="2623739"/>
          </a:xfrm>
          <a:prstGeom prst="rect">
            <a:avLst/>
          </a:prstGeom>
        </p:spPr>
        <p:txBody>
          <a:bodyPr vert="horz" lIns="91440" tIns="45720" rIns="91440" bIns="45720" rtlCol="0">
            <a:normAutofit/>
          </a:bodyPr>
          <a:lstStyle>
            <a:lvl1pPr marL="0" indent="0" algn="l">
              <a:buFont typeface="Arial"/>
              <a:buNone/>
              <a:defRPr sz="1125" baseline="0">
                <a:solidFill>
                  <a:schemeClr val="tx1">
                    <a:lumMod val="7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Imagen, gráfico, tabla, organigrama, multimedia.  </a:t>
            </a:r>
          </a:p>
        </p:txBody>
      </p:sp>
      <p:sp>
        <p:nvSpPr>
          <p:cNvPr id="7" name="Marcador de texto 2"/>
          <p:cNvSpPr>
            <a:spLocks noGrp="1"/>
          </p:cNvSpPr>
          <p:nvPr>
            <p:ph idx="17" hasCustomPrompt="1"/>
          </p:nvPr>
        </p:nvSpPr>
        <p:spPr>
          <a:xfrm>
            <a:off x="4696807" y="2080260"/>
            <a:ext cx="4040793" cy="2623739"/>
          </a:xfrm>
          <a:prstGeom prst="rect">
            <a:avLst/>
          </a:prstGeom>
        </p:spPr>
        <p:txBody>
          <a:bodyPr vert="horz" lIns="91440" tIns="45720" rIns="91440" bIns="45720" rtlCol="0">
            <a:normAutofit/>
          </a:bodyPr>
          <a:lstStyle>
            <a:lvl1pPr marL="0" indent="0" algn="l">
              <a:buFont typeface="Arial"/>
              <a:buNone/>
              <a:defRPr sz="1125" baseline="0">
                <a:solidFill>
                  <a:schemeClr val="tx1">
                    <a:lumMod val="7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Imagen, gráfico, tabla, organigrama, multimedia.  </a:t>
            </a:r>
          </a:p>
        </p:txBody>
      </p:sp>
      <p:sp>
        <p:nvSpPr>
          <p:cNvPr id="8" name="Marcador de contenido 12"/>
          <p:cNvSpPr>
            <a:spLocks noGrp="1"/>
          </p:cNvSpPr>
          <p:nvPr>
            <p:ph sz="quarter" idx="12" hasCustomPrompt="1"/>
          </p:nvPr>
        </p:nvSpPr>
        <p:spPr>
          <a:xfrm>
            <a:off x="406400" y="800101"/>
            <a:ext cx="8331200" cy="560685"/>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500" b="1" i="0" spc="0">
                <a:solidFill>
                  <a:schemeClr val="accent1"/>
                </a:solidFill>
                <a:latin typeface="Verdana"/>
              </a:defRPr>
            </a:lvl1pPr>
          </a:lstStyle>
          <a:p>
            <a:pPr lvl="0"/>
            <a:r>
              <a:rPr lang="es-ES" dirty="0" smtClean="0"/>
              <a:t>Titulo del capítulo/tema de la </a:t>
            </a:r>
            <a:r>
              <a:rPr lang="es-ES" dirty="0" err="1" smtClean="0"/>
              <a:t>diapo</a:t>
            </a:r>
            <a:r>
              <a:rPr lang="es-ES" dirty="0" smtClean="0"/>
              <a:t>. en máx. dos líneas. </a:t>
            </a:r>
            <a:r>
              <a:rPr lang="es-ES" dirty="0" err="1" smtClean="0"/>
              <a:t>Verdana</a:t>
            </a:r>
            <a:r>
              <a:rPr lang="es-ES" dirty="0" smtClean="0"/>
              <a:t> Negrita 20pt:</a:t>
            </a:r>
          </a:p>
          <a:p>
            <a:pPr lvl="0"/>
            <a:endParaRPr lang="es-ES" dirty="0" smtClean="0"/>
          </a:p>
        </p:txBody>
      </p:sp>
      <p:sp>
        <p:nvSpPr>
          <p:cNvPr id="14" name="Marcador de contenido 12"/>
          <p:cNvSpPr>
            <a:spLocks noGrp="1"/>
          </p:cNvSpPr>
          <p:nvPr>
            <p:ph sz="quarter" idx="13" hasCustomPrompt="1"/>
          </p:nvPr>
        </p:nvSpPr>
        <p:spPr>
          <a:xfrm>
            <a:off x="406400" y="1475088"/>
            <a:ext cx="8331200" cy="285134"/>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350" b="0" i="0" spc="0">
                <a:solidFill>
                  <a:srgbClr val="4F81BD"/>
                </a:solidFill>
                <a:latin typeface="Verdana"/>
              </a:defRPr>
            </a:lvl1pPr>
          </a:lstStyle>
          <a:p>
            <a:pPr lvl="0"/>
            <a:r>
              <a:rPr lang="es-ES" dirty="0" smtClean="0"/>
              <a:t>(Línea adicional) Subtema </a:t>
            </a:r>
            <a:r>
              <a:rPr lang="es-ES" dirty="0" err="1" smtClean="0"/>
              <a:t>Verdana</a:t>
            </a:r>
            <a:r>
              <a:rPr lang="es-ES" dirty="0" smtClean="0"/>
              <a:t> 18pt</a:t>
            </a:r>
          </a:p>
          <a:p>
            <a:pPr lvl="0"/>
            <a:endParaRPr lang="es-ES" dirty="0" smtClean="0"/>
          </a:p>
        </p:txBody>
      </p:sp>
      <p:pic>
        <p:nvPicPr>
          <p:cNvPr id="9" name="Picture 13"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400" y="0"/>
            <a:ext cx="1549400" cy="101679"/>
          </a:xfrm>
          <a:prstGeom prst="rect">
            <a:avLst/>
          </a:prstGeom>
        </p:spPr>
      </p:pic>
    </p:spTree>
    <p:extLst>
      <p:ext uri="{BB962C8B-B14F-4D97-AF65-F5344CB8AC3E}">
        <p14:creationId xmlns:p14="http://schemas.microsoft.com/office/powerpoint/2010/main" val="235920270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Marcador de texto 2"/>
          <p:cNvSpPr>
            <a:spLocks noGrp="1"/>
          </p:cNvSpPr>
          <p:nvPr>
            <p:ph idx="18" hasCustomPrompt="1"/>
          </p:nvPr>
        </p:nvSpPr>
        <p:spPr>
          <a:xfrm>
            <a:off x="3479801" y="2276475"/>
            <a:ext cx="5257799" cy="2427524"/>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1125" baseline="0">
                <a:solidFill>
                  <a:schemeClr val="tx1">
                    <a:lumMod val="7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Contenido de la </a:t>
            </a:r>
            <a:r>
              <a:rPr lang="es-ES_tradnl" dirty="0" err="1" smtClean="0"/>
              <a:t>slide</a:t>
            </a:r>
            <a:r>
              <a:rPr lang="es-ES_tradnl" dirty="0" smtClean="0"/>
              <a:t> en dos columnas de texto. </a:t>
            </a:r>
            <a:r>
              <a:rPr lang="es-ES_tradnl" dirty="0" err="1" smtClean="0"/>
              <a:t>Verdana</a:t>
            </a:r>
            <a:r>
              <a:rPr lang="es-ES_tradnl" dirty="0" smtClean="0"/>
              <a:t> 15pt. </a:t>
            </a:r>
          </a:p>
          <a:p>
            <a:pPr lvl="0"/>
            <a:endParaRPr lang="es-ES_tradnl" dirty="0" smtClean="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Texto texto texto texto texto texto texto texto texto texto texto texto texto texto texto.</a:t>
            </a:r>
          </a:p>
          <a:p>
            <a:pPr lvl="0"/>
            <a:r>
              <a:rPr lang="es-ES_tradnl" dirty="0" smtClean="0"/>
              <a:t> </a:t>
            </a:r>
          </a:p>
        </p:txBody>
      </p:sp>
      <p:sp>
        <p:nvSpPr>
          <p:cNvPr id="7" name="Marcador de contenido 12"/>
          <p:cNvSpPr>
            <a:spLocks noGrp="1"/>
          </p:cNvSpPr>
          <p:nvPr>
            <p:ph sz="quarter" idx="12" hasCustomPrompt="1"/>
          </p:nvPr>
        </p:nvSpPr>
        <p:spPr>
          <a:xfrm>
            <a:off x="3479800" y="800101"/>
            <a:ext cx="5257800" cy="742950"/>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500" b="1" i="0" spc="0">
                <a:solidFill>
                  <a:schemeClr val="accent1"/>
                </a:solidFill>
                <a:latin typeface="Verdana"/>
              </a:defRPr>
            </a:lvl1pPr>
          </a:lstStyle>
          <a:p>
            <a:pPr lvl="0"/>
            <a:r>
              <a:rPr lang="es-ES" dirty="0" smtClean="0"/>
              <a:t>Titulo del capítulo/tema de la </a:t>
            </a:r>
            <a:r>
              <a:rPr lang="es-ES" dirty="0" err="1" smtClean="0"/>
              <a:t>diapo</a:t>
            </a:r>
            <a:r>
              <a:rPr lang="es-ES" dirty="0" smtClean="0"/>
              <a:t>. en máx. dos líneas. </a:t>
            </a:r>
            <a:r>
              <a:rPr lang="es-ES" dirty="0" err="1" smtClean="0"/>
              <a:t>Verdana</a:t>
            </a:r>
            <a:r>
              <a:rPr lang="es-ES" dirty="0" smtClean="0"/>
              <a:t> Negrita 20pt:</a:t>
            </a:r>
          </a:p>
          <a:p>
            <a:pPr lvl="0"/>
            <a:endParaRPr lang="es-ES" dirty="0" smtClean="0"/>
          </a:p>
        </p:txBody>
      </p:sp>
      <p:sp>
        <p:nvSpPr>
          <p:cNvPr id="8" name="Marcador de contenido 12"/>
          <p:cNvSpPr>
            <a:spLocks noGrp="1"/>
          </p:cNvSpPr>
          <p:nvPr>
            <p:ph sz="quarter" idx="13" hasCustomPrompt="1"/>
          </p:nvPr>
        </p:nvSpPr>
        <p:spPr>
          <a:xfrm>
            <a:off x="3479800" y="1638300"/>
            <a:ext cx="5257800" cy="542925"/>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350" b="0" i="0" spc="0">
                <a:solidFill>
                  <a:srgbClr val="4F81BD"/>
                </a:solidFill>
                <a:latin typeface="Verdana"/>
              </a:defRPr>
            </a:lvl1pPr>
          </a:lstStyle>
          <a:p>
            <a:pPr lvl="0"/>
            <a:r>
              <a:rPr lang="es-ES" dirty="0" smtClean="0"/>
              <a:t>(Línea adicional) Subtema </a:t>
            </a:r>
            <a:r>
              <a:rPr lang="es-ES" dirty="0" err="1" smtClean="0"/>
              <a:t>Verdana</a:t>
            </a:r>
            <a:r>
              <a:rPr lang="es-ES" dirty="0" smtClean="0"/>
              <a:t> 18pt</a:t>
            </a:r>
          </a:p>
          <a:p>
            <a:pPr lvl="0"/>
            <a:endParaRPr lang="es-ES" dirty="0" smtClean="0"/>
          </a:p>
        </p:txBody>
      </p:sp>
      <p:pic>
        <p:nvPicPr>
          <p:cNvPr id="10" name="Picture 13"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400" y="0"/>
            <a:ext cx="1549400" cy="101679"/>
          </a:xfrm>
          <a:prstGeom prst="rect">
            <a:avLst/>
          </a:prstGeom>
        </p:spPr>
      </p:pic>
    </p:spTree>
    <p:extLst>
      <p:ext uri="{BB962C8B-B14F-4D97-AF65-F5344CB8AC3E}">
        <p14:creationId xmlns:p14="http://schemas.microsoft.com/office/powerpoint/2010/main" val="152323903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Marcador de texto 2"/>
          <p:cNvSpPr>
            <a:spLocks noGrp="1"/>
          </p:cNvSpPr>
          <p:nvPr>
            <p:ph idx="14"/>
          </p:nvPr>
        </p:nvSpPr>
        <p:spPr>
          <a:xfrm>
            <a:off x="0" y="1"/>
            <a:ext cx="9144000" cy="5143499"/>
          </a:xfrm>
          <a:prstGeom prst="rect">
            <a:avLst/>
          </a:prstGeom>
        </p:spPr>
        <p:txBody>
          <a:bodyPr vert="horz" lIns="91440" tIns="45720" rIns="91440" bIns="45720" rtlCol="0">
            <a:normAutofit/>
          </a:bodyPr>
          <a:lstStyle>
            <a:lvl1pPr marL="0" indent="0" algn="l">
              <a:buFont typeface="Arial"/>
              <a:buNone/>
              <a:defRPr sz="1125" baseline="0">
                <a:solidFill>
                  <a:schemeClr val="tx1">
                    <a:lumMod val="7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endParaRPr lang="es-ES_tradnl" dirty="0" smtClean="0"/>
          </a:p>
          <a:p>
            <a:pPr lvl="0"/>
            <a:r>
              <a:rPr lang="es-ES_tradnl" dirty="0" smtClean="0"/>
              <a:t>Imagen</a:t>
            </a:r>
          </a:p>
        </p:txBody>
      </p:sp>
      <p:sp>
        <p:nvSpPr>
          <p:cNvPr id="10" name="Marcador de contenido 12"/>
          <p:cNvSpPr>
            <a:spLocks noGrp="1"/>
          </p:cNvSpPr>
          <p:nvPr>
            <p:ph sz="quarter" idx="12" hasCustomPrompt="1"/>
          </p:nvPr>
        </p:nvSpPr>
        <p:spPr>
          <a:xfrm>
            <a:off x="3479800" y="2828925"/>
            <a:ext cx="5257800" cy="1219201"/>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2100" b="1" i="0" spc="0">
                <a:solidFill>
                  <a:schemeClr val="accent1"/>
                </a:solidFill>
                <a:latin typeface="Verdana"/>
              </a:defRPr>
            </a:lvl1pPr>
          </a:lstStyle>
          <a:p>
            <a:pPr lvl="0"/>
            <a:r>
              <a:rPr lang="es-ES" dirty="0" smtClean="0"/>
              <a:t>Titulo del capítulo/tema de la </a:t>
            </a:r>
            <a:r>
              <a:rPr lang="es-ES" dirty="0" err="1" smtClean="0"/>
              <a:t>diapo</a:t>
            </a:r>
            <a:r>
              <a:rPr lang="es-ES" dirty="0" smtClean="0"/>
              <a:t>. en máx. dos líneas. </a:t>
            </a:r>
            <a:r>
              <a:rPr lang="es-ES" dirty="0" err="1" smtClean="0"/>
              <a:t>Verdana</a:t>
            </a:r>
            <a:r>
              <a:rPr lang="es-ES" dirty="0" smtClean="0"/>
              <a:t> Negrita 28pt:</a:t>
            </a:r>
          </a:p>
          <a:p>
            <a:pPr lvl="0"/>
            <a:endParaRPr lang="es-ES" dirty="0" smtClean="0"/>
          </a:p>
        </p:txBody>
      </p:sp>
      <p:sp>
        <p:nvSpPr>
          <p:cNvPr id="11" name="Marcador de contenido 12"/>
          <p:cNvSpPr>
            <a:spLocks noGrp="1"/>
          </p:cNvSpPr>
          <p:nvPr>
            <p:ph sz="quarter" idx="13" hasCustomPrompt="1"/>
          </p:nvPr>
        </p:nvSpPr>
        <p:spPr>
          <a:xfrm>
            <a:off x="3479800" y="4143375"/>
            <a:ext cx="5257800" cy="542925"/>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350" b="0" i="0" spc="0">
                <a:solidFill>
                  <a:srgbClr val="4F81BD"/>
                </a:solidFill>
                <a:latin typeface="Verdana"/>
              </a:defRPr>
            </a:lvl1pPr>
          </a:lstStyle>
          <a:p>
            <a:pPr lvl="0"/>
            <a:r>
              <a:rPr lang="es-ES" dirty="0" smtClean="0"/>
              <a:t>(Línea adicional) Subtema </a:t>
            </a:r>
            <a:r>
              <a:rPr lang="es-ES" dirty="0" err="1" smtClean="0"/>
              <a:t>Verdana</a:t>
            </a:r>
            <a:r>
              <a:rPr lang="es-ES" dirty="0" smtClean="0"/>
              <a:t> 18pt</a:t>
            </a:r>
          </a:p>
          <a:p>
            <a:pPr lvl="0"/>
            <a:endParaRPr lang="es-ES" dirty="0" smtClean="0"/>
          </a:p>
        </p:txBody>
      </p:sp>
      <p:pic>
        <p:nvPicPr>
          <p:cNvPr id="9" name="Picture 8"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400" y="0"/>
            <a:ext cx="1473200" cy="96679"/>
          </a:xfrm>
          <a:prstGeom prst="rect">
            <a:avLst/>
          </a:prstGeom>
        </p:spPr>
      </p:pic>
    </p:spTree>
    <p:extLst>
      <p:ext uri="{BB962C8B-B14F-4D97-AF65-F5344CB8AC3E}">
        <p14:creationId xmlns:p14="http://schemas.microsoft.com/office/powerpoint/2010/main" val="336320314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Marcador de imágenes prediseñadas 11"/>
          <p:cNvSpPr txBox="1">
            <a:spLocks/>
          </p:cNvSpPr>
          <p:nvPr userDrawn="1"/>
        </p:nvSpPr>
        <p:spPr>
          <a:xfrm>
            <a:off x="419101" y="0"/>
            <a:ext cx="1536700" cy="1549003"/>
          </a:xfrm>
          <a:prstGeom prst="rect">
            <a:avLst/>
          </a:prstGeom>
        </p:spPr>
        <p:txBody>
          <a:bodyPr vert="horz"/>
          <a:lstStyle>
            <a:lvl1pPr marL="0" indent="0" algn="l" defTabSz="457200" rtl="0" eaLnBrk="1" latinLnBrk="0" hangingPunct="1">
              <a:spcBef>
                <a:spcPct val="20000"/>
              </a:spcBef>
              <a:buFont typeface="Arial"/>
              <a:buNone/>
              <a:defRPr sz="1400" b="1" kern="1200" baseline="0">
                <a:solidFill>
                  <a:schemeClr val="tx1"/>
                </a:solidFill>
                <a:latin typeface="gobCL"/>
                <a:ea typeface="+mn-ea"/>
                <a:cs typeface="gobC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s-ES" sz="1050" dirty="0" smtClean="0"/>
              <a:t>Logo Gobierno: 160x162px. Ministerio, Subsecretaría, Organismo, etc.:160x145px</a:t>
            </a:r>
          </a:p>
          <a:p>
            <a:endParaRPr lang="es-ES" sz="1050" dirty="0"/>
          </a:p>
        </p:txBody>
      </p:sp>
      <p:sp>
        <p:nvSpPr>
          <p:cNvPr id="9" name="Rectangle 8"/>
          <p:cNvSpPr/>
          <p:nvPr userDrawn="1"/>
        </p:nvSpPr>
        <p:spPr>
          <a:xfrm>
            <a:off x="279400" y="0"/>
            <a:ext cx="1676401" cy="1549003"/>
          </a:xfrm>
          <a:prstGeom prst="rect">
            <a:avLst/>
          </a:prstGeom>
          <a:noFill/>
          <a:ln>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12" name="Content Placeholder 11"/>
          <p:cNvSpPr>
            <a:spLocks noGrp="1"/>
          </p:cNvSpPr>
          <p:nvPr>
            <p:ph sz="quarter" idx="11" hasCustomPrompt="1"/>
          </p:nvPr>
        </p:nvSpPr>
        <p:spPr>
          <a:xfrm>
            <a:off x="3187700" y="1936866"/>
            <a:ext cx="5956300" cy="770659"/>
          </a:xfrm>
          <a:prstGeom prst="rect">
            <a:avLst/>
          </a:prstGeom>
        </p:spPr>
        <p:txBody>
          <a:bodyPr vert="horz"/>
          <a:lstStyle>
            <a:lvl1pPr marL="0" indent="0">
              <a:buNone/>
              <a:defRPr sz="2100" b="1" i="0">
                <a:solidFill>
                  <a:srgbClr val="4F81BD"/>
                </a:solidFill>
                <a:latin typeface="Verdana"/>
                <a:cs typeface="Verdana"/>
              </a:defRPr>
            </a:lvl1pPr>
          </a:lstStyle>
          <a:p>
            <a:r>
              <a:rPr lang="es-ES" dirty="0" smtClean="0"/>
              <a:t>Estilo portada presentación 1, </a:t>
            </a:r>
            <a:r>
              <a:rPr lang="es-ES" dirty="0" err="1" smtClean="0"/>
              <a:t>Verdana</a:t>
            </a:r>
            <a:r>
              <a:rPr lang="es-ES" dirty="0" smtClean="0"/>
              <a:t> Negrita 28pt</a:t>
            </a:r>
            <a:endParaRPr lang="es-ES" dirty="0"/>
          </a:p>
        </p:txBody>
      </p:sp>
      <p:sp>
        <p:nvSpPr>
          <p:cNvPr id="13" name="Content Placeholder 11"/>
          <p:cNvSpPr>
            <a:spLocks noGrp="1"/>
          </p:cNvSpPr>
          <p:nvPr>
            <p:ph sz="quarter" idx="12" hasCustomPrompt="1"/>
          </p:nvPr>
        </p:nvSpPr>
        <p:spPr>
          <a:xfrm>
            <a:off x="3187700" y="2717790"/>
            <a:ext cx="5956300" cy="770659"/>
          </a:xfrm>
          <a:prstGeom prst="rect">
            <a:avLst/>
          </a:prstGeom>
        </p:spPr>
        <p:txBody>
          <a:bodyPr vert="horz"/>
          <a:lstStyle>
            <a:lvl1pPr marL="0" indent="0">
              <a:buNone/>
              <a:defRPr sz="1350" b="0" i="0">
                <a:solidFill>
                  <a:srgbClr val="4F81BD"/>
                </a:solidFill>
                <a:latin typeface="Verdana"/>
                <a:cs typeface="Verdana"/>
              </a:defRPr>
            </a:lvl1pPr>
          </a:lstStyle>
          <a:p>
            <a:r>
              <a:rPr lang="es-ES" dirty="0" smtClean="0">
                <a:solidFill>
                  <a:schemeClr val="accent1"/>
                </a:solidFill>
              </a:rPr>
              <a:t>(Línea adicional) Subtema </a:t>
            </a:r>
            <a:r>
              <a:rPr lang="es-ES" dirty="0" err="1" smtClean="0">
                <a:solidFill>
                  <a:schemeClr val="accent1"/>
                </a:solidFill>
              </a:rPr>
              <a:t>Verdana</a:t>
            </a:r>
            <a:r>
              <a:rPr lang="es-ES" dirty="0" smtClean="0">
                <a:solidFill>
                  <a:schemeClr val="accent1"/>
                </a:solidFill>
              </a:rPr>
              <a:t> 18pt</a:t>
            </a:r>
          </a:p>
        </p:txBody>
      </p:sp>
    </p:spTree>
    <p:extLst>
      <p:ext uri="{BB962C8B-B14F-4D97-AF65-F5344CB8AC3E}">
        <p14:creationId xmlns:p14="http://schemas.microsoft.com/office/powerpoint/2010/main" val="12828250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1.xml"/><Relationship Id="rId7" Type="http://schemas.openxmlformats.org/officeDocument/2006/relationships/image" Target="../media/image2.pn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theme" Target="../theme/theme2.xml"/><Relationship Id="rId5" Type="http://schemas.openxmlformats.org/officeDocument/2006/relationships/slideLayout" Target="../slideLayouts/slideLayout13.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 name="Footer Placeholder 4"/>
          <p:cNvSpPr txBox="1">
            <a:spLocks/>
          </p:cNvSpPr>
          <p:nvPr userDrawn="1"/>
        </p:nvSpPr>
        <p:spPr>
          <a:xfrm>
            <a:off x="406400" y="4800600"/>
            <a:ext cx="3314700" cy="342900"/>
          </a:xfrm>
          <a:prstGeom prst="rect">
            <a:avLst/>
          </a:prstGeom>
        </p:spPr>
        <p:txBody>
          <a:bodyPr/>
          <a:lstStyle>
            <a:defPPr>
              <a:defRPr lang="en-US"/>
            </a:defPPr>
            <a:lvl1pPr marL="0" algn="l" defTabSz="457200" rtl="0" eaLnBrk="1" latinLnBrk="0" hangingPunct="1">
              <a:defRPr sz="900" b="0" i="0" kern="1200">
                <a:solidFill>
                  <a:schemeClr val="bg1">
                    <a:lumMod val="65000"/>
                  </a:schemeClr>
                </a:solidFill>
                <a:latin typeface="Verdana"/>
                <a:ea typeface="+mn-ea"/>
                <a:cs typeface="Verdana"/>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s-ES" sz="675" dirty="0" smtClean="0"/>
              <a:t>Comisión Nacional de Investigación Científica y Tecnológica - CONICYT</a:t>
            </a:r>
            <a:endParaRPr lang="en-US" sz="675" dirty="0"/>
          </a:p>
        </p:txBody>
      </p:sp>
      <p:pic>
        <p:nvPicPr>
          <p:cNvPr id="3" name="Imagen 2"/>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3857889" y="0"/>
            <a:ext cx="5286111" cy="5143500"/>
          </a:xfrm>
          <a:prstGeom prst="rect">
            <a:avLst/>
          </a:prstGeom>
        </p:spPr>
      </p:pic>
    </p:spTree>
    <p:extLst>
      <p:ext uri="{BB962C8B-B14F-4D97-AF65-F5344CB8AC3E}">
        <p14:creationId xmlns:p14="http://schemas.microsoft.com/office/powerpoint/2010/main" val="8811335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2" r:id="rId7"/>
    <p:sldLayoutId id="2147483655" r:id="rId8"/>
  </p:sldLayoutIdLst>
  <p:timing>
    <p:tnLst>
      <p:par>
        <p:cTn id="1" dur="indefinite" restart="never" nodeType="tmRoot"/>
      </p:par>
    </p:tnLst>
  </p:timing>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7" name="Picture 16" descr="Complemento-Logo-Gobierno-160x14px.pn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55600" y="5053845"/>
            <a:ext cx="1511300" cy="99179"/>
          </a:xfrm>
          <a:prstGeom prst="rect">
            <a:avLst/>
          </a:prstGeom>
        </p:spPr>
      </p:pic>
      <p:pic>
        <p:nvPicPr>
          <p:cNvPr id="3" name="Imagen 2"/>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3857889" y="0"/>
            <a:ext cx="5286111" cy="5143500"/>
          </a:xfrm>
          <a:prstGeom prst="rect">
            <a:avLst/>
          </a:prstGeom>
        </p:spPr>
      </p:pic>
    </p:spTree>
    <p:extLst>
      <p:ext uri="{BB962C8B-B14F-4D97-AF65-F5344CB8AC3E}">
        <p14:creationId xmlns:p14="http://schemas.microsoft.com/office/powerpoint/2010/main" val="1783697077"/>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Lst>
  <p:timing>
    <p:tnLst>
      <p:par>
        <p:cTn id="1" dur="indefinite" restart="never" nodeType="tmRoot"/>
      </p:par>
    </p:tnLst>
  </p:timing>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Hoja_de_c_lculo_de_Microsoft_Excel_97-20031.xls"/><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9.png"/><Relationship Id="rId4" Type="http://schemas.openxmlformats.org/officeDocument/2006/relationships/image" Target="../media/image8.emf"/></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Hoja_de_c_lculo_de_Microsoft_Excel_97-20032.xls"/><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10.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7.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7.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7.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Hoja_de_c_lculo_de_Microsoft_Excel_97-20033.xls"/><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11.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Hoja_de_c_lculo_de_Microsoft_Excel_97-20034.xls"/><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12.emf"/></Relationships>
</file>

<file path=ppt/slides/_rels/slide24.xml.rels><?xml version="1.0" encoding="UTF-8" standalone="yes"?>
<Relationships xmlns="http://schemas.openxmlformats.org/package/2006/relationships"><Relationship Id="rId8" Type="http://schemas.openxmlformats.org/officeDocument/2006/relationships/hyperlink" Target="mailto:naranguiz@conicyt.cl" TargetMode="External"/><Relationship Id="rId3" Type="http://schemas.openxmlformats.org/officeDocument/2006/relationships/hyperlink" Target="mailto:parubio@conicyt.cl" TargetMode="External"/><Relationship Id="rId7" Type="http://schemas.openxmlformats.org/officeDocument/2006/relationships/hyperlink" Target="mailto:pgarces@conicyt.cl" TargetMode="External"/><Relationship Id="rId2" Type="http://schemas.openxmlformats.org/officeDocument/2006/relationships/hyperlink" Target="mailto:imunoz@conicyt.cl" TargetMode="External"/><Relationship Id="rId1" Type="http://schemas.openxmlformats.org/officeDocument/2006/relationships/slideLayout" Target="../slideLayouts/slideLayout7.xml"/><Relationship Id="rId6" Type="http://schemas.openxmlformats.org/officeDocument/2006/relationships/hyperlink" Target="mailto:vfernandez@conicyt.cl" TargetMode="External"/><Relationship Id="rId11" Type="http://schemas.openxmlformats.org/officeDocument/2006/relationships/hyperlink" Target="mailto:ygutierrez@conicyt.cl" TargetMode="External"/><Relationship Id="rId5" Type="http://schemas.openxmlformats.org/officeDocument/2006/relationships/hyperlink" Target="mailto:jvera@conicyt.cl" TargetMode="External"/><Relationship Id="rId10" Type="http://schemas.openxmlformats.org/officeDocument/2006/relationships/hyperlink" Target="mailto:msanchez@conicyt.cl" TargetMode="External"/><Relationship Id="rId4" Type="http://schemas.openxmlformats.org/officeDocument/2006/relationships/hyperlink" Target="mailto:furra@conicyt.cl" TargetMode="External"/><Relationship Id="rId9" Type="http://schemas.openxmlformats.org/officeDocument/2006/relationships/hyperlink" Target="mailto:squintanap@conicyt.c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051643" y="4094441"/>
            <a:ext cx="1314014" cy="369332"/>
          </a:xfrm>
          <a:prstGeom prst="rect">
            <a:avLst/>
          </a:prstGeom>
        </p:spPr>
        <p:txBody>
          <a:bodyPr wrap="none">
            <a:spAutoFit/>
          </a:bodyPr>
          <a:lstStyle/>
          <a:p>
            <a:r>
              <a:rPr lang="es-CL" b="1" dirty="0">
                <a:solidFill>
                  <a:schemeClr val="accent1">
                    <a:lumMod val="60000"/>
                    <a:lumOff val="40000"/>
                  </a:schemeClr>
                </a:solidFill>
              </a:rPr>
              <a:t>Marzo 2017</a:t>
            </a:r>
          </a:p>
        </p:txBody>
      </p:sp>
      <p:sp>
        <p:nvSpPr>
          <p:cNvPr id="6" name="Content Placeholder 4"/>
          <p:cNvSpPr>
            <a:spLocks noGrp="1"/>
          </p:cNvSpPr>
          <p:nvPr>
            <p:ph sz="quarter" idx="11"/>
          </p:nvPr>
        </p:nvSpPr>
        <p:spPr>
          <a:xfrm>
            <a:off x="2730500" y="1947131"/>
            <a:ext cx="5956300" cy="2724882"/>
          </a:xfrm>
        </p:spPr>
        <p:txBody>
          <a:bodyPr/>
          <a:lstStyle/>
          <a:p>
            <a:r>
              <a:rPr lang="es-CL" sz="3200" dirty="0">
                <a:solidFill>
                  <a:schemeClr val="tx2"/>
                </a:solidFill>
                <a:latin typeface="Calibri" panose="020F0502020204030204" pitchFamily="34" charset="0"/>
              </a:rPr>
              <a:t>Seguimiento y Control Financiero</a:t>
            </a:r>
            <a:r>
              <a:rPr lang="es-CL" sz="2800" dirty="0">
                <a:solidFill>
                  <a:schemeClr val="tx2"/>
                </a:solidFill>
                <a:latin typeface="Calibri" panose="020F0502020204030204" pitchFamily="34" charset="0"/>
              </a:rPr>
              <a:t/>
            </a:r>
            <a:br>
              <a:rPr lang="es-CL" sz="2800" dirty="0">
                <a:solidFill>
                  <a:schemeClr val="tx2"/>
                </a:solidFill>
                <a:latin typeface="Calibri" panose="020F0502020204030204" pitchFamily="34" charset="0"/>
              </a:rPr>
            </a:br>
            <a:r>
              <a:rPr lang="es-CL" sz="1400" dirty="0">
                <a:solidFill>
                  <a:schemeClr val="tx2"/>
                </a:solidFill>
                <a:latin typeface="Calibri" panose="020F0502020204030204" pitchFamily="34" charset="0"/>
              </a:rPr>
              <a:t/>
            </a:r>
            <a:br>
              <a:rPr lang="es-CL" sz="1400" dirty="0">
                <a:solidFill>
                  <a:schemeClr val="tx2"/>
                </a:solidFill>
                <a:latin typeface="Calibri" panose="020F0502020204030204" pitchFamily="34" charset="0"/>
              </a:rPr>
            </a:br>
            <a:r>
              <a:rPr lang="es-CL" sz="2000" dirty="0">
                <a:solidFill>
                  <a:schemeClr val="tx2"/>
                </a:solidFill>
                <a:latin typeface="Calibri" panose="020F0502020204030204" pitchFamily="34" charset="0"/>
              </a:rPr>
              <a:t>Quinto Concurso de Investigación </a:t>
            </a:r>
            <a:r>
              <a:rPr lang="es-CL" sz="2000" dirty="0" smtClean="0">
                <a:solidFill>
                  <a:schemeClr val="tx2"/>
                </a:solidFill>
                <a:latin typeface="Calibri" panose="020F0502020204030204" pitchFamily="34" charset="0"/>
              </a:rPr>
              <a:t>Tecnológica</a:t>
            </a:r>
          </a:p>
          <a:p>
            <a:endParaRPr lang="es-CL" sz="1400" dirty="0">
              <a:solidFill>
                <a:schemeClr val="tx2"/>
              </a:solidFill>
              <a:latin typeface="Calibri" panose="020F0502020204030204" pitchFamily="34" charset="0"/>
            </a:endParaRPr>
          </a:p>
          <a:p>
            <a:r>
              <a:rPr lang="es-CL" sz="1400" dirty="0" smtClean="0">
                <a:solidFill>
                  <a:schemeClr val="tx2"/>
                </a:solidFill>
                <a:latin typeface="Calibri" panose="020F0502020204030204" pitchFamily="34" charset="0"/>
              </a:rPr>
              <a:t>Instituciones Privadas</a:t>
            </a:r>
            <a:endParaRPr lang="en-US" sz="1400" dirty="0"/>
          </a:p>
        </p:txBody>
      </p:sp>
    </p:spTree>
    <p:extLst>
      <p:ext uri="{BB962C8B-B14F-4D97-AF65-F5344CB8AC3E}">
        <p14:creationId xmlns:p14="http://schemas.microsoft.com/office/powerpoint/2010/main" val="38578448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Título"/>
          <p:cNvSpPr txBox="1">
            <a:spLocks/>
          </p:cNvSpPr>
          <p:nvPr/>
        </p:nvSpPr>
        <p:spPr>
          <a:xfrm>
            <a:off x="417536" y="98052"/>
            <a:ext cx="7139136" cy="537741"/>
          </a:xfrm>
          <a:prstGeom prst="rect">
            <a:avLst/>
          </a:prstGeom>
        </p:spPr>
        <p:txBody>
          <a:bodyPr>
            <a:normAutofit lnSpcReduction="10000"/>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algn="l"/>
            <a:r>
              <a:rPr lang="es-CL" sz="1000" dirty="0" smtClean="0">
                <a:latin typeface="Calibri" panose="020F0502020204030204" pitchFamily="34" charset="0"/>
              </a:rPr>
              <a:t>Proyectos IT16I</a:t>
            </a:r>
            <a:br>
              <a:rPr lang="es-CL" sz="1000" dirty="0" smtClean="0">
                <a:latin typeface="Calibri" panose="020F0502020204030204" pitchFamily="34" charset="0"/>
              </a:rPr>
            </a:br>
            <a:r>
              <a:rPr lang="es-CL" sz="1000" dirty="0" smtClean="0">
                <a:latin typeface="Calibri" panose="020F0502020204030204" pitchFamily="34" charset="0"/>
              </a:rPr>
              <a:t>Programa FONDEF</a:t>
            </a:r>
            <a:br>
              <a:rPr lang="es-CL" sz="1000" dirty="0" smtClean="0">
                <a:latin typeface="Calibri" panose="020F0502020204030204" pitchFamily="34" charset="0"/>
              </a:rPr>
            </a:br>
            <a:r>
              <a:rPr lang="es-CL" sz="1000" dirty="0" smtClean="0">
                <a:latin typeface="Calibri" panose="020F0502020204030204" pitchFamily="34" charset="0"/>
              </a:rPr>
              <a:t>Comisión Nacional de Investigación Científica y Tecnológica</a:t>
            </a:r>
            <a:endParaRPr lang="es-CL" sz="1000" dirty="0">
              <a:latin typeface="Calibri" panose="020F0502020204030204" pitchFamily="34" charset="0"/>
            </a:endParaRPr>
          </a:p>
        </p:txBody>
      </p:sp>
      <p:graphicFrame>
        <p:nvGraphicFramePr>
          <p:cNvPr id="3" name="Objeto 2"/>
          <p:cNvGraphicFramePr>
            <a:graphicFrameLocks noChangeAspect="1"/>
          </p:cNvGraphicFramePr>
          <p:nvPr>
            <p:extLst>
              <p:ext uri="{D42A27DB-BD31-4B8C-83A1-F6EECF244321}">
                <p14:modId xmlns:p14="http://schemas.microsoft.com/office/powerpoint/2010/main" val="2323109464"/>
              </p:ext>
            </p:extLst>
          </p:nvPr>
        </p:nvGraphicFramePr>
        <p:xfrm>
          <a:off x="4863182" y="456812"/>
          <a:ext cx="3597250" cy="4475617"/>
        </p:xfrm>
        <a:graphic>
          <a:graphicData uri="http://schemas.openxmlformats.org/presentationml/2006/ole">
            <mc:AlternateContent xmlns:mc="http://schemas.openxmlformats.org/markup-compatibility/2006">
              <mc:Choice xmlns:v="urn:schemas-microsoft-com:vml" Requires="v">
                <p:oleObj spid="_x0000_s5129" name="Hoja de cálculo" r:id="rId3" imgW="7772535" imgH="12773160" progId="Excel.Sheet.8">
                  <p:embed/>
                </p:oleObj>
              </mc:Choice>
              <mc:Fallback>
                <p:oleObj name="Hoja de cálculo" r:id="rId3" imgW="7772535" imgH="12773160" progId="Excel.Sheet.8">
                  <p:embed/>
                  <p:pic>
                    <p:nvPicPr>
                      <p:cNvPr id="0" name=""/>
                      <p:cNvPicPr/>
                      <p:nvPr/>
                    </p:nvPicPr>
                    <p:blipFill>
                      <a:blip r:embed="rId4"/>
                      <a:stretch>
                        <a:fillRect/>
                      </a:stretch>
                    </p:blipFill>
                    <p:spPr>
                      <a:xfrm>
                        <a:off x="4863182" y="456812"/>
                        <a:ext cx="3597250" cy="4475617"/>
                      </a:xfrm>
                      <a:prstGeom prst="rect">
                        <a:avLst/>
                      </a:prstGeom>
                    </p:spPr>
                  </p:pic>
                </p:oleObj>
              </mc:Fallback>
            </mc:AlternateContent>
          </a:graphicData>
        </a:graphic>
      </p:graphicFrame>
      <p:sp>
        <p:nvSpPr>
          <p:cNvPr id="4" name="Elipse 3"/>
          <p:cNvSpPr/>
          <p:nvPr/>
        </p:nvSpPr>
        <p:spPr>
          <a:xfrm>
            <a:off x="328242" y="87271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b="1" dirty="0" smtClean="0">
                <a:latin typeface="Calibri" panose="020F0502020204030204" pitchFamily="34" charset="0"/>
              </a:rPr>
              <a:t>1</a:t>
            </a:r>
            <a:endParaRPr lang="es-CL" sz="1200" b="1" dirty="0">
              <a:latin typeface="Calibri" panose="020F0502020204030204" pitchFamily="34" charset="0"/>
            </a:endParaRPr>
          </a:p>
        </p:txBody>
      </p:sp>
      <p:sp>
        <p:nvSpPr>
          <p:cNvPr id="5" name="Elipse 4"/>
          <p:cNvSpPr/>
          <p:nvPr/>
        </p:nvSpPr>
        <p:spPr>
          <a:xfrm>
            <a:off x="323528" y="142340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b="1" dirty="0" smtClean="0">
                <a:latin typeface="Calibri" panose="020F0502020204030204" pitchFamily="34" charset="0"/>
              </a:rPr>
              <a:t>2</a:t>
            </a:r>
            <a:endParaRPr lang="es-CL" sz="1200" b="1" dirty="0">
              <a:latin typeface="Calibri" panose="020F0502020204030204" pitchFamily="34" charset="0"/>
            </a:endParaRPr>
          </a:p>
        </p:txBody>
      </p:sp>
      <p:sp>
        <p:nvSpPr>
          <p:cNvPr id="6" name="Elipse 5"/>
          <p:cNvSpPr/>
          <p:nvPr/>
        </p:nvSpPr>
        <p:spPr>
          <a:xfrm>
            <a:off x="326336" y="197423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b="1" dirty="0" smtClean="0">
                <a:latin typeface="Calibri" panose="020F0502020204030204" pitchFamily="34" charset="0"/>
              </a:rPr>
              <a:t>3</a:t>
            </a:r>
            <a:endParaRPr lang="es-CL" sz="1200" b="1" dirty="0">
              <a:latin typeface="Calibri" panose="020F0502020204030204" pitchFamily="34" charset="0"/>
            </a:endParaRPr>
          </a:p>
        </p:txBody>
      </p:sp>
      <p:sp>
        <p:nvSpPr>
          <p:cNvPr id="7" name="Elipse 6"/>
          <p:cNvSpPr/>
          <p:nvPr/>
        </p:nvSpPr>
        <p:spPr>
          <a:xfrm>
            <a:off x="326105" y="25275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b="1" dirty="0">
                <a:latin typeface="Calibri" panose="020F0502020204030204" pitchFamily="34" charset="0"/>
              </a:rPr>
              <a:t>4</a:t>
            </a:r>
          </a:p>
        </p:txBody>
      </p:sp>
      <p:sp>
        <p:nvSpPr>
          <p:cNvPr id="8" name="Rectángulo redondeado 7"/>
          <p:cNvSpPr/>
          <p:nvPr/>
        </p:nvSpPr>
        <p:spPr>
          <a:xfrm>
            <a:off x="755576" y="836712"/>
            <a:ext cx="1512168" cy="36004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CL" sz="1200" dirty="0" smtClean="0">
                <a:latin typeface="Calibri" panose="020F0502020204030204" pitchFamily="34" charset="0"/>
              </a:rPr>
              <a:t>Información del Proyecto</a:t>
            </a:r>
            <a:endParaRPr lang="es-CL" sz="1200" dirty="0">
              <a:latin typeface="Calibri" panose="020F0502020204030204" pitchFamily="34" charset="0"/>
            </a:endParaRPr>
          </a:p>
        </p:txBody>
      </p:sp>
      <p:sp>
        <p:nvSpPr>
          <p:cNvPr id="10" name="Rectángulo redondeado 9"/>
          <p:cNvSpPr/>
          <p:nvPr/>
        </p:nvSpPr>
        <p:spPr>
          <a:xfrm>
            <a:off x="755576" y="1387425"/>
            <a:ext cx="1512168" cy="36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CL" sz="1200" dirty="0" smtClean="0">
                <a:latin typeface="Calibri" panose="020F0502020204030204" pitchFamily="34" charset="0"/>
              </a:rPr>
              <a:t>Informar </a:t>
            </a:r>
            <a:r>
              <a:rPr lang="es-CL" sz="1200" dirty="0" smtClean="0">
                <a:latin typeface="Calibri" panose="020F0502020204030204" pitchFamily="34" charset="0"/>
              </a:rPr>
              <a:t>períodos </a:t>
            </a:r>
            <a:r>
              <a:rPr lang="es-CL" sz="1200" dirty="0" smtClean="0">
                <a:latin typeface="Calibri" panose="020F0502020204030204" pitchFamily="34" charset="0"/>
              </a:rPr>
              <a:t>a rendir</a:t>
            </a:r>
            <a:endParaRPr lang="es-CL" sz="1200" dirty="0">
              <a:latin typeface="Calibri" panose="020F0502020204030204" pitchFamily="34" charset="0"/>
            </a:endParaRPr>
          </a:p>
        </p:txBody>
      </p:sp>
      <p:sp>
        <p:nvSpPr>
          <p:cNvPr id="11" name="Rectángulo redondeado 10"/>
          <p:cNvSpPr/>
          <p:nvPr/>
        </p:nvSpPr>
        <p:spPr>
          <a:xfrm>
            <a:off x="758384" y="1940193"/>
            <a:ext cx="1512168" cy="36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CL" sz="1200" dirty="0" smtClean="0">
                <a:latin typeface="Calibri" panose="020F0502020204030204" pitchFamily="34" charset="0"/>
              </a:rPr>
              <a:t>Resumen de rendición y saldos</a:t>
            </a:r>
            <a:endParaRPr lang="es-CL" sz="1200" dirty="0">
              <a:latin typeface="Calibri" panose="020F0502020204030204" pitchFamily="34" charset="0"/>
            </a:endParaRPr>
          </a:p>
        </p:txBody>
      </p:sp>
      <p:sp>
        <p:nvSpPr>
          <p:cNvPr id="12" name="Rectángulo redondeado 11"/>
          <p:cNvSpPr/>
          <p:nvPr/>
        </p:nvSpPr>
        <p:spPr>
          <a:xfrm>
            <a:off x="756435" y="2491564"/>
            <a:ext cx="1512168" cy="36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CL" sz="1200" dirty="0" smtClean="0">
                <a:latin typeface="Calibri" panose="020F0502020204030204" pitchFamily="34" charset="0"/>
              </a:rPr>
              <a:t>Firmas de responsables</a:t>
            </a:r>
            <a:endParaRPr lang="es-CL" sz="1200" dirty="0">
              <a:latin typeface="Calibri" panose="020F0502020204030204" pitchFamily="34" charset="0"/>
            </a:endParaRPr>
          </a:p>
        </p:txBody>
      </p:sp>
      <p:sp>
        <p:nvSpPr>
          <p:cNvPr id="13" name="Rectángulo redondeado 12"/>
          <p:cNvSpPr/>
          <p:nvPr/>
        </p:nvSpPr>
        <p:spPr>
          <a:xfrm>
            <a:off x="323528" y="3259310"/>
            <a:ext cx="2808312" cy="124980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es-CL" sz="1200" dirty="0" smtClean="0">
                <a:latin typeface="Calibri" panose="020F0502020204030204" pitchFamily="34" charset="0"/>
              </a:rPr>
              <a:t>Este formulario debe ser acompañado por los siguientes documentos:</a:t>
            </a:r>
          </a:p>
          <a:p>
            <a:pPr marL="171450" indent="-171450" algn="just">
              <a:buFontTx/>
              <a:buChar char="-"/>
            </a:pPr>
            <a:r>
              <a:rPr lang="es-CL" sz="1200" dirty="0" smtClean="0">
                <a:latin typeface="Calibri" panose="020F0502020204030204" pitchFamily="34" charset="0"/>
              </a:rPr>
              <a:t>Conciliación Bancaria</a:t>
            </a:r>
          </a:p>
          <a:p>
            <a:pPr marL="171450" indent="-171450" algn="just">
              <a:buFontTx/>
              <a:buChar char="-"/>
            </a:pPr>
            <a:r>
              <a:rPr lang="es-CL" sz="1200" dirty="0" smtClean="0">
                <a:latin typeface="Calibri" panose="020F0502020204030204" pitchFamily="34" charset="0"/>
              </a:rPr>
              <a:t>Cartolas Bancarias</a:t>
            </a:r>
          </a:p>
          <a:p>
            <a:pPr marL="171450" indent="-171450" algn="just">
              <a:buFontTx/>
              <a:buChar char="-"/>
            </a:pPr>
            <a:r>
              <a:rPr lang="es-CL" sz="1200" dirty="0" smtClean="0">
                <a:latin typeface="Calibri" panose="020F0502020204030204" pitchFamily="34" charset="0"/>
              </a:rPr>
              <a:t>Documentos originales timbrados</a:t>
            </a:r>
          </a:p>
        </p:txBody>
      </p:sp>
      <p:sp>
        <p:nvSpPr>
          <p:cNvPr id="14" name="Rectángulo 13"/>
          <p:cNvSpPr/>
          <p:nvPr/>
        </p:nvSpPr>
        <p:spPr>
          <a:xfrm>
            <a:off x="4776715" y="456811"/>
            <a:ext cx="3759959" cy="12546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pic>
        <p:nvPicPr>
          <p:cNvPr id="15" name="Imagen 14"/>
          <p:cNvPicPr>
            <a:picLocks noChangeAspect="1"/>
          </p:cNvPicPr>
          <p:nvPr/>
        </p:nvPicPr>
        <p:blipFill>
          <a:blip r:embed="rId5"/>
          <a:stretch>
            <a:fillRect/>
          </a:stretch>
        </p:blipFill>
        <p:spPr>
          <a:xfrm>
            <a:off x="4345934" y="970973"/>
            <a:ext cx="310923" cy="317019"/>
          </a:xfrm>
          <a:prstGeom prst="rect">
            <a:avLst/>
          </a:prstGeom>
        </p:spPr>
      </p:pic>
      <p:sp>
        <p:nvSpPr>
          <p:cNvPr id="16" name="Rectángulo 15"/>
          <p:cNvSpPr/>
          <p:nvPr/>
        </p:nvSpPr>
        <p:spPr>
          <a:xfrm>
            <a:off x="4776714" y="1711440"/>
            <a:ext cx="3759959" cy="10951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17" name="Elipse 16"/>
          <p:cNvSpPr/>
          <p:nvPr/>
        </p:nvSpPr>
        <p:spPr>
          <a:xfrm>
            <a:off x="4353564" y="1989623"/>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b="1" dirty="0" smtClean="0">
                <a:latin typeface="Calibri" panose="020F0502020204030204" pitchFamily="34" charset="0"/>
              </a:rPr>
              <a:t>2</a:t>
            </a:r>
            <a:endParaRPr lang="es-CL" sz="1200" b="1" dirty="0">
              <a:latin typeface="Calibri" panose="020F0502020204030204" pitchFamily="34" charset="0"/>
            </a:endParaRPr>
          </a:p>
        </p:txBody>
      </p:sp>
      <p:sp>
        <p:nvSpPr>
          <p:cNvPr id="18" name="Rectángulo 17"/>
          <p:cNvSpPr/>
          <p:nvPr/>
        </p:nvSpPr>
        <p:spPr>
          <a:xfrm>
            <a:off x="4776714" y="2801828"/>
            <a:ext cx="3759959" cy="7036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19" name="Elipse 18"/>
          <p:cNvSpPr/>
          <p:nvPr/>
        </p:nvSpPr>
        <p:spPr>
          <a:xfrm>
            <a:off x="4365009" y="300963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b="1" dirty="0" smtClean="0">
                <a:latin typeface="Calibri" panose="020F0502020204030204" pitchFamily="34" charset="0"/>
              </a:rPr>
              <a:t>3</a:t>
            </a:r>
            <a:endParaRPr lang="es-CL" sz="1200" b="1" dirty="0">
              <a:latin typeface="Calibri" panose="020F0502020204030204" pitchFamily="34" charset="0"/>
            </a:endParaRPr>
          </a:p>
        </p:txBody>
      </p:sp>
      <p:sp>
        <p:nvSpPr>
          <p:cNvPr id="20" name="Rectángulo 19"/>
          <p:cNvSpPr/>
          <p:nvPr/>
        </p:nvSpPr>
        <p:spPr>
          <a:xfrm>
            <a:off x="4776714" y="3501008"/>
            <a:ext cx="3759960" cy="8321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21" name="Elipse 20"/>
          <p:cNvSpPr/>
          <p:nvPr/>
        </p:nvSpPr>
        <p:spPr>
          <a:xfrm>
            <a:off x="4353564" y="374162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b="1" dirty="0" smtClean="0">
                <a:latin typeface="Calibri" panose="020F0502020204030204" pitchFamily="34" charset="0"/>
              </a:rPr>
              <a:t>4</a:t>
            </a:r>
            <a:endParaRPr lang="es-CL" sz="1200" b="1" dirty="0">
              <a:latin typeface="Calibri" panose="020F0502020204030204" pitchFamily="34" charset="0"/>
            </a:endParaRPr>
          </a:p>
        </p:txBody>
      </p:sp>
    </p:spTree>
    <p:extLst>
      <p:ext uri="{BB962C8B-B14F-4D97-AF65-F5344CB8AC3E}">
        <p14:creationId xmlns:p14="http://schemas.microsoft.com/office/powerpoint/2010/main" val="32940249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Título"/>
          <p:cNvSpPr txBox="1">
            <a:spLocks/>
          </p:cNvSpPr>
          <p:nvPr/>
        </p:nvSpPr>
        <p:spPr>
          <a:xfrm>
            <a:off x="417536" y="98052"/>
            <a:ext cx="7139136" cy="537741"/>
          </a:xfrm>
          <a:prstGeom prst="rect">
            <a:avLst/>
          </a:prstGeom>
        </p:spPr>
        <p:txBody>
          <a:bodyPr>
            <a:normAutofit lnSpcReduction="10000"/>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algn="l"/>
            <a:r>
              <a:rPr lang="es-CL" sz="1000" dirty="0" smtClean="0">
                <a:latin typeface="Calibri" panose="020F0502020204030204" pitchFamily="34" charset="0"/>
              </a:rPr>
              <a:t>Proyectos IT16I</a:t>
            </a:r>
            <a:br>
              <a:rPr lang="es-CL" sz="1000" dirty="0" smtClean="0">
                <a:latin typeface="Calibri" panose="020F0502020204030204" pitchFamily="34" charset="0"/>
              </a:rPr>
            </a:br>
            <a:r>
              <a:rPr lang="es-CL" sz="1000" dirty="0" smtClean="0">
                <a:latin typeface="Calibri" panose="020F0502020204030204" pitchFamily="34" charset="0"/>
              </a:rPr>
              <a:t>Programa FONDEF</a:t>
            </a:r>
            <a:br>
              <a:rPr lang="es-CL" sz="1000" dirty="0" smtClean="0">
                <a:latin typeface="Calibri" panose="020F0502020204030204" pitchFamily="34" charset="0"/>
              </a:rPr>
            </a:br>
            <a:r>
              <a:rPr lang="es-CL" sz="1000" dirty="0" smtClean="0">
                <a:latin typeface="Calibri" panose="020F0502020204030204" pitchFamily="34" charset="0"/>
              </a:rPr>
              <a:t>Comisión Nacional de Investigación Científica y Tecnológica</a:t>
            </a:r>
            <a:endParaRPr lang="es-CL" sz="1000" dirty="0">
              <a:latin typeface="Calibri" panose="020F0502020204030204" pitchFamily="34" charset="0"/>
            </a:endParaRPr>
          </a:p>
        </p:txBody>
      </p:sp>
      <p:graphicFrame>
        <p:nvGraphicFramePr>
          <p:cNvPr id="4" name="Marcador de contenido 3"/>
          <p:cNvGraphicFramePr>
            <a:graphicFrameLocks noGrp="1"/>
          </p:cNvGraphicFramePr>
          <p:nvPr>
            <p:ph idx="4294967295"/>
            <p:extLst>
              <p:ext uri="{D42A27DB-BD31-4B8C-83A1-F6EECF244321}">
                <p14:modId xmlns:p14="http://schemas.microsoft.com/office/powerpoint/2010/main" val="74274910"/>
              </p:ext>
            </p:extLst>
          </p:nvPr>
        </p:nvGraphicFramePr>
        <p:xfrm>
          <a:off x="601216" y="654868"/>
          <a:ext cx="7859216" cy="4050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61022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Título"/>
          <p:cNvSpPr txBox="1">
            <a:spLocks/>
          </p:cNvSpPr>
          <p:nvPr/>
        </p:nvSpPr>
        <p:spPr>
          <a:xfrm>
            <a:off x="417536" y="98052"/>
            <a:ext cx="7139136" cy="537741"/>
          </a:xfrm>
          <a:prstGeom prst="rect">
            <a:avLst/>
          </a:prstGeom>
        </p:spPr>
        <p:txBody>
          <a:bodyPr>
            <a:normAutofit lnSpcReduction="10000"/>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algn="l"/>
            <a:r>
              <a:rPr lang="es-CL" sz="1000" dirty="0" smtClean="0">
                <a:latin typeface="Calibri" panose="020F0502020204030204" pitchFamily="34" charset="0"/>
              </a:rPr>
              <a:t>Proyectos IT16I</a:t>
            </a:r>
            <a:br>
              <a:rPr lang="es-CL" sz="1000" dirty="0" smtClean="0">
                <a:latin typeface="Calibri" panose="020F0502020204030204" pitchFamily="34" charset="0"/>
              </a:rPr>
            </a:br>
            <a:r>
              <a:rPr lang="es-CL" sz="1000" dirty="0" smtClean="0">
                <a:latin typeface="Calibri" panose="020F0502020204030204" pitchFamily="34" charset="0"/>
              </a:rPr>
              <a:t>Programa FONDEF</a:t>
            </a:r>
            <a:br>
              <a:rPr lang="es-CL" sz="1000" dirty="0" smtClean="0">
                <a:latin typeface="Calibri" panose="020F0502020204030204" pitchFamily="34" charset="0"/>
              </a:rPr>
            </a:br>
            <a:r>
              <a:rPr lang="es-CL" sz="1000" dirty="0" smtClean="0">
                <a:latin typeface="Calibri" panose="020F0502020204030204" pitchFamily="34" charset="0"/>
              </a:rPr>
              <a:t>Comisión Nacional de Investigación Científica y Tecnológica</a:t>
            </a:r>
            <a:endParaRPr lang="es-CL" sz="1000" dirty="0">
              <a:latin typeface="Calibri" panose="020F0502020204030204" pitchFamily="34" charset="0"/>
            </a:endParaRPr>
          </a:p>
        </p:txBody>
      </p:sp>
      <p:sp>
        <p:nvSpPr>
          <p:cNvPr id="3" name="Marcador de contenido 3"/>
          <p:cNvSpPr txBox="1">
            <a:spLocks noGrp="1"/>
          </p:cNvSpPr>
          <p:nvPr>
            <p:ph idx="4294967295"/>
          </p:nvPr>
        </p:nvSpPr>
        <p:spPr>
          <a:xfrm>
            <a:off x="417536" y="733450"/>
            <a:ext cx="8291264" cy="461665"/>
          </a:xfrm>
          <a:prstGeom prst="rect">
            <a:avLst/>
          </a:prstGeom>
          <a:noFill/>
        </p:spPr>
        <p:txBody>
          <a:bodyPr wrap="square" rtlCol="0">
            <a:spAutoFit/>
          </a:bodyPr>
          <a:lstStyle/>
          <a:p>
            <a:pPr marL="0" indent="0" algn="ctr">
              <a:buNone/>
            </a:pPr>
            <a:r>
              <a:rPr lang="es-CL" b="1" dirty="0">
                <a:solidFill>
                  <a:schemeClr val="accent1">
                    <a:lumMod val="75000"/>
                  </a:schemeClr>
                </a:solidFill>
                <a:latin typeface="Calibri" panose="020F0502020204030204" pitchFamily="34" charset="0"/>
              </a:rPr>
              <a:t>Reintegro de fondos</a:t>
            </a:r>
          </a:p>
        </p:txBody>
      </p:sp>
      <p:graphicFrame>
        <p:nvGraphicFramePr>
          <p:cNvPr id="4" name="Diagrama 3"/>
          <p:cNvGraphicFramePr/>
          <p:nvPr>
            <p:extLst>
              <p:ext uri="{D42A27DB-BD31-4B8C-83A1-F6EECF244321}">
                <p14:modId xmlns:p14="http://schemas.microsoft.com/office/powerpoint/2010/main" val="4222602901"/>
              </p:ext>
            </p:extLst>
          </p:nvPr>
        </p:nvGraphicFramePr>
        <p:xfrm>
          <a:off x="417536" y="1195115"/>
          <a:ext cx="8435280" cy="35769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25442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Título"/>
          <p:cNvSpPr txBox="1">
            <a:spLocks/>
          </p:cNvSpPr>
          <p:nvPr/>
        </p:nvSpPr>
        <p:spPr>
          <a:xfrm>
            <a:off x="417536" y="98052"/>
            <a:ext cx="7139136" cy="537741"/>
          </a:xfrm>
          <a:prstGeom prst="rect">
            <a:avLst/>
          </a:prstGeom>
        </p:spPr>
        <p:txBody>
          <a:bodyPr>
            <a:normAutofit lnSpcReduction="10000"/>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algn="l"/>
            <a:r>
              <a:rPr lang="es-CL" sz="1000" dirty="0" smtClean="0">
                <a:latin typeface="Calibri" panose="020F0502020204030204" pitchFamily="34" charset="0"/>
              </a:rPr>
              <a:t>Proyectos IT16I</a:t>
            </a:r>
            <a:br>
              <a:rPr lang="es-CL" sz="1000" dirty="0" smtClean="0">
                <a:latin typeface="Calibri" panose="020F0502020204030204" pitchFamily="34" charset="0"/>
              </a:rPr>
            </a:br>
            <a:r>
              <a:rPr lang="es-CL" sz="1000" dirty="0" smtClean="0">
                <a:latin typeface="Calibri" panose="020F0502020204030204" pitchFamily="34" charset="0"/>
              </a:rPr>
              <a:t>Programa FONDEF</a:t>
            </a:r>
            <a:br>
              <a:rPr lang="es-CL" sz="1000" dirty="0" smtClean="0">
                <a:latin typeface="Calibri" panose="020F0502020204030204" pitchFamily="34" charset="0"/>
              </a:rPr>
            </a:br>
            <a:r>
              <a:rPr lang="es-CL" sz="1000" dirty="0" smtClean="0">
                <a:latin typeface="Calibri" panose="020F0502020204030204" pitchFamily="34" charset="0"/>
              </a:rPr>
              <a:t>Comisión Nacional de Investigación Científica y Tecnológica</a:t>
            </a:r>
            <a:endParaRPr lang="es-CL" sz="1000" dirty="0">
              <a:latin typeface="Calibri" panose="020F0502020204030204" pitchFamily="34" charset="0"/>
            </a:endParaRPr>
          </a:p>
        </p:txBody>
      </p:sp>
      <p:graphicFrame>
        <p:nvGraphicFramePr>
          <p:cNvPr id="3" name="Marcador de contenido 3"/>
          <p:cNvGraphicFramePr>
            <a:graphicFrameLocks noGrp="1"/>
          </p:cNvGraphicFramePr>
          <p:nvPr>
            <p:ph idx="4294967295"/>
            <p:extLst>
              <p:ext uri="{D42A27DB-BD31-4B8C-83A1-F6EECF244321}">
                <p14:modId xmlns:p14="http://schemas.microsoft.com/office/powerpoint/2010/main" val="4205908220"/>
              </p:ext>
            </p:extLst>
          </p:nvPr>
        </p:nvGraphicFramePr>
        <p:xfrm>
          <a:off x="715912" y="1149485"/>
          <a:ext cx="7704856" cy="36320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3"/>
          <p:cNvSpPr txBox="1"/>
          <p:nvPr/>
        </p:nvSpPr>
        <p:spPr>
          <a:xfrm>
            <a:off x="417536" y="635793"/>
            <a:ext cx="8291263" cy="338554"/>
          </a:xfrm>
          <a:prstGeom prst="rect">
            <a:avLst/>
          </a:prstGeom>
          <a:noFill/>
        </p:spPr>
        <p:txBody>
          <a:bodyPr wrap="square" rtlCol="0">
            <a:spAutoFit/>
          </a:bodyPr>
          <a:lstStyle/>
          <a:p>
            <a:pPr algn="ctr"/>
            <a:r>
              <a:rPr lang="es-CL" sz="1600" b="1" dirty="0" smtClean="0">
                <a:solidFill>
                  <a:schemeClr val="accent1">
                    <a:lumMod val="75000"/>
                  </a:schemeClr>
                </a:solidFill>
                <a:latin typeface="Calibri" panose="020F0502020204030204" pitchFamily="34" charset="0"/>
              </a:rPr>
              <a:t>CUMPLIMIENTO APORTES Y CIERRE FINANCIERO</a:t>
            </a:r>
            <a:endParaRPr lang="es-CL" sz="1600" b="1" dirty="0">
              <a:solidFill>
                <a:schemeClr val="accent1">
                  <a:lumMod val="75000"/>
                </a:schemeClr>
              </a:solidFill>
              <a:latin typeface="Calibri" panose="020F0502020204030204" pitchFamily="34" charset="0"/>
            </a:endParaRPr>
          </a:p>
        </p:txBody>
      </p:sp>
    </p:spTree>
    <p:extLst>
      <p:ext uri="{BB962C8B-B14F-4D97-AF65-F5344CB8AC3E}">
        <p14:creationId xmlns:p14="http://schemas.microsoft.com/office/powerpoint/2010/main" val="36171794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Título"/>
          <p:cNvSpPr txBox="1">
            <a:spLocks/>
          </p:cNvSpPr>
          <p:nvPr/>
        </p:nvSpPr>
        <p:spPr>
          <a:xfrm>
            <a:off x="417536" y="98052"/>
            <a:ext cx="7139136" cy="537741"/>
          </a:xfrm>
          <a:prstGeom prst="rect">
            <a:avLst/>
          </a:prstGeom>
        </p:spPr>
        <p:txBody>
          <a:bodyPr>
            <a:normAutofit lnSpcReduction="10000"/>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algn="l"/>
            <a:r>
              <a:rPr lang="es-CL" sz="1000" dirty="0" smtClean="0">
                <a:latin typeface="Calibri" panose="020F0502020204030204" pitchFamily="34" charset="0"/>
              </a:rPr>
              <a:t>Proyectos IT16I</a:t>
            </a:r>
            <a:br>
              <a:rPr lang="es-CL" sz="1000" dirty="0" smtClean="0">
                <a:latin typeface="Calibri" panose="020F0502020204030204" pitchFamily="34" charset="0"/>
              </a:rPr>
            </a:br>
            <a:r>
              <a:rPr lang="es-CL" sz="1000" dirty="0" smtClean="0">
                <a:latin typeface="Calibri" panose="020F0502020204030204" pitchFamily="34" charset="0"/>
              </a:rPr>
              <a:t>Programa FONDEF</a:t>
            </a:r>
            <a:br>
              <a:rPr lang="es-CL" sz="1000" dirty="0" smtClean="0">
                <a:latin typeface="Calibri" panose="020F0502020204030204" pitchFamily="34" charset="0"/>
              </a:rPr>
            </a:br>
            <a:r>
              <a:rPr lang="es-CL" sz="1000" dirty="0" smtClean="0">
                <a:latin typeface="Calibri" panose="020F0502020204030204" pitchFamily="34" charset="0"/>
              </a:rPr>
              <a:t>Comisión Nacional de Investigación Científica y Tecnológica</a:t>
            </a:r>
            <a:endParaRPr lang="es-CL" sz="1000" dirty="0">
              <a:latin typeface="Calibri" panose="020F0502020204030204" pitchFamily="34" charset="0"/>
            </a:endParaRPr>
          </a:p>
        </p:txBody>
      </p:sp>
      <p:sp>
        <p:nvSpPr>
          <p:cNvPr id="3" name="CuadroTexto 2"/>
          <p:cNvSpPr txBox="1"/>
          <p:nvPr/>
        </p:nvSpPr>
        <p:spPr>
          <a:xfrm>
            <a:off x="590872" y="635793"/>
            <a:ext cx="8147248" cy="338554"/>
          </a:xfrm>
          <a:prstGeom prst="rect">
            <a:avLst/>
          </a:prstGeom>
          <a:noFill/>
        </p:spPr>
        <p:txBody>
          <a:bodyPr wrap="square" rtlCol="0">
            <a:spAutoFit/>
          </a:bodyPr>
          <a:lstStyle/>
          <a:p>
            <a:pPr algn="ctr"/>
            <a:r>
              <a:rPr lang="es-CL" sz="1600" b="1" dirty="0" smtClean="0">
                <a:solidFill>
                  <a:schemeClr val="accent1">
                    <a:lumMod val="75000"/>
                  </a:schemeClr>
                </a:solidFill>
                <a:latin typeface="Calibri" panose="020F0502020204030204" pitchFamily="34" charset="0"/>
              </a:rPr>
              <a:t>INVENTARIO DE EQUIPOS</a:t>
            </a:r>
            <a:endParaRPr lang="es-CL" sz="1600" b="1" dirty="0">
              <a:solidFill>
                <a:schemeClr val="accent1">
                  <a:lumMod val="75000"/>
                </a:schemeClr>
              </a:solidFill>
              <a:latin typeface="Calibri" panose="020F0502020204030204" pitchFamily="34" charset="0"/>
            </a:endParaRPr>
          </a:p>
        </p:txBody>
      </p:sp>
      <p:graphicFrame>
        <p:nvGraphicFramePr>
          <p:cNvPr id="4" name="Diagrama 3"/>
          <p:cNvGraphicFramePr/>
          <p:nvPr>
            <p:extLst>
              <p:ext uri="{D42A27DB-BD31-4B8C-83A1-F6EECF244321}">
                <p14:modId xmlns:p14="http://schemas.microsoft.com/office/powerpoint/2010/main" val="1680321224"/>
              </p:ext>
            </p:extLst>
          </p:nvPr>
        </p:nvGraphicFramePr>
        <p:xfrm>
          <a:off x="590872" y="1041767"/>
          <a:ext cx="8157592" cy="3663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194321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Título"/>
          <p:cNvSpPr txBox="1">
            <a:spLocks/>
          </p:cNvSpPr>
          <p:nvPr/>
        </p:nvSpPr>
        <p:spPr>
          <a:xfrm>
            <a:off x="417536" y="98052"/>
            <a:ext cx="7139136" cy="537741"/>
          </a:xfrm>
          <a:prstGeom prst="rect">
            <a:avLst/>
          </a:prstGeom>
        </p:spPr>
        <p:txBody>
          <a:bodyPr>
            <a:normAutofit lnSpcReduction="10000"/>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algn="l"/>
            <a:r>
              <a:rPr lang="es-CL" sz="1000" dirty="0" smtClean="0">
                <a:latin typeface="Calibri" panose="020F0502020204030204" pitchFamily="34" charset="0"/>
              </a:rPr>
              <a:t>Proyectos IT16I</a:t>
            </a:r>
            <a:br>
              <a:rPr lang="es-CL" sz="1000" dirty="0" smtClean="0">
                <a:latin typeface="Calibri" panose="020F0502020204030204" pitchFamily="34" charset="0"/>
              </a:rPr>
            </a:br>
            <a:r>
              <a:rPr lang="es-CL" sz="1000" dirty="0" smtClean="0">
                <a:latin typeface="Calibri" panose="020F0502020204030204" pitchFamily="34" charset="0"/>
              </a:rPr>
              <a:t>Programa FONDEF</a:t>
            </a:r>
            <a:br>
              <a:rPr lang="es-CL" sz="1000" dirty="0" smtClean="0">
                <a:latin typeface="Calibri" panose="020F0502020204030204" pitchFamily="34" charset="0"/>
              </a:rPr>
            </a:br>
            <a:r>
              <a:rPr lang="es-CL" sz="1000" dirty="0" smtClean="0">
                <a:latin typeface="Calibri" panose="020F0502020204030204" pitchFamily="34" charset="0"/>
              </a:rPr>
              <a:t>Comisión Nacional de Investigación Científica y Tecnológica</a:t>
            </a:r>
            <a:endParaRPr lang="es-CL" sz="1000" dirty="0">
              <a:latin typeface="Calibri" panose="020F0502020204030204" pitchFamily="34" charset="0"/>
            </a:endParaRPr>
          </a:p>
        </p:txBody>
      </p:sp>
      <p:graphicFrame>
        <p:nvGraphicFramePr>
          <p:cNvPr id="3" name="Objeto 2"/>
          <p:cNvGraphicFramePr>
            <a:graphicFrameLocks noChangeAspect="1"/>
          </p:cNvGraphicFramePr>
          <p:nvPr>
            <p:extLst>
              <p:ext uri="{D42A27DB-BD31-4B8C-83A1-F6EECF244321}">
                <p14:modId xmlns:p14="http://schemas.microsoft.com/office/powerpoint/2010/main" val="559808126"/>
              </p:ext>
            </p:extLst>
          </p:nvPr>
        </p:nvGraphicFramePr>
        <p:xfrm>
          <a:off x="417536" y="658276"/>
          <a:ext cx="8296019" cy="4094699"/>
        </p:xfrm>
        <a:graphic>
          <a:graphicData uri="http://schemas.openxmlformats.org/presentationml/2006/ole">
            <mc:AlternateContent xmlns:mc="http://schemas.openxmlformats.org/markup-compatibility/2006">
              <mc:Choice xmlns:v="urn:schemas-microsoft-com:vml" Requires="v">
                <p:oleObj spid="_x0000_s6153" name="Hoja de cálculo" r:id="rId3" imgW="17097254" imgH="7848630" progId="Excel.Sheet.8">
                  <p:embed/>
                </p:oleObj>
              </mc:Choice>
              <mc:Fallback>
                <p:oleObj name="Hoja de cálculo" r:id="rId3" imgW="17097254" imgH="7848630" progId="Excel.Sheet.8">
                  <p:embed/>
                  <p:pic>
                    <p:nvPicPr>
                      <p:cNvPr id="0" name=""/>
                      <p:cNvPicPr/>
                      <p:nvPr/>
                    </p:nvPicPr>
                    <p:blipFill>
                      <a:blip r:embed="rId4"/>
                      <a:stretch>
                        <a:fillRect/>
                      </a:stretch>
                    </p:blipFill>
                    <p:spPr>
                      <a:xfrm>
                        <a:off x="417536" y="658276"/>
                        <a:ext cx="8296019" cy="4094699"/>
                      </a:xfrm>
                      <a:prstGeom prst="rect">
                        <a:avLst/>
                      </a:prstGeom>
                    </p:spPr>
                  </p:pic>
                </p:oleObj>
              </mc:Fallback>
            </mc:AlternateContent>
          </a:graphicData>
        </a:graphic>
      </p:graphicFrame>
    </p:spTree>
    <p:extLst>
      <p:ext uri="{BB962C8B-B14F-4D97-AF65-F5344CB8AC3E}">
        <p14:creationId xmlns:p14="http://schemas.microsoft.com/office/powerpoint/2010/main" val="25933061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Título"/>
          <p:cNvSpPr txBox="1">
            <a:spLocks/>
          </p:cNvSpPr>
          <p:nvPr/>
        </p:nvSpPr>
        <p:spPr>
          <a:xfrm>
            <a:off x="417536" y="98052"/>
            <a:ext cx="7139136" cy="537741"/>
          </a:xfrm>
          <a:prstGeom prst="rect">
            <a:avLst/>
          </a:prstGeom>
        </p:spPr>
        <p:txBody>
          <a:bodyPr>
            <a:normAutofit lnSpcReduction="10000"/>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algn="l"/>
            <a:r>
              <a:rPr lang="es-CL" sz="1000" dirty="0" smtClean="0">
                <a:latin typeface="Calibri" panose="020F0502020204030204" pitchFamily="34" charset="0"/>
              </a:rPr>
              <a:t>Proyectos IT16I</a:t>
            </a:r>
            <a:br>
              <a:rPr lang="es-CL" sz="1000" dirty="0" smtClean="0">
                <a:latin typeface="Calibri" panose="020F0502020204030204" pitchFamily="34" charset="0"/>
              </a:rPr>
            </a:br>
            <a:r>
              <a:rPr lang="es-CL" sz="1000" dirty="0" smtClean="0">
                <a:latin typeface="Calibri" panose="020F0502020204030204" pitchFamily="34" charset="0"/>
              </a:rPr>
              <a:t>Programa FONDEF</a:t>
            </a:r>
            <a:br>
              <a:rPr lang="es-CL" sz="1000" dirty="0" smtClean="0">
                <a:latin typeface="Calibri" panose="020F0502020204030204" pitchFamily="34" charset="0"/>
              </a:rPr>
            </a:br>
            <a:r>
              <a:rPr lang="es-CL" sz="1000" dirty="0" smtClean="0">
                <a:latin typeface="Calibri" panose="020F0502020204030204" pitchFamily="34" charset="0"/>
              </a:rPr>
              <a:t>Comisión Nacional de Investigación Científica y Tecnológica</a:t>
            </a:r>
            <a:endParaRPr lang="es-CL" sz="1000" dirty="0">
              <a:latin typeface="Calibri" panose="020F0502020204030204" pitchFamily="34" charset="0"/>
            </a:endParaRPr>
          </a:p>
        </p:txBody>
      </p:sp>
      <p:sp>
        <p:nvSpPr>
          <p:cNvPr id="3" name="2 Marcador de contenido"/>
          <p:cNvSpPr>
            <a:spLocks noGrp="1"/>
          </p:cNvSpPr>
          <p:nvPr>
            <p:ph idx="4294967295"/>
          </p:nvPr>
        </p:nvSpPr>
        <p:spPr>
          <a:xfrm>
            <a:off x="467544" y="1556792"/>
            <a:ext cx="8229600" cy="2936831"/>
          </a:xfrm>
          <a:prstGeom prst="rect">
            <a:avLst/>
          </a:prstGeom>
        </p:spPr>
        <p:txBody>
          <a:bodyPr/>
          <a:lstStyle/>
          <a:p>
            <a:pPr marL="0" indent="0" algn="ctr">
              <a:buNone/>
            </a:pPr>
            <a:endParaRPr lang="es-CL" b="1" dirty="0" smtClean="0"/>
          </a:p>
          <a:p>
            <a:pPr marL="0" indent="0" algn="ctr">
              <a:buNone/>
            </a:pPr>
            <a:r>
              <a:rPr lang="es-CL" sz="5000" b="1" dirty="0" smtClean="0">
                <a:solidFill>
                  <a:schemeClr val="accent1">
                    <a:lumMod val="75000"/>
                  </a:schemeClr>
                </a:solidFill>
              </a:rPr>
              <a:t>Temas Varios</a:t>
            </a:r>
            <a:endParaRPr lang="es-CL" sz="5000" b="1" dirty="0">
              <a:solidFill>
                <a:schemeClr val="accent1">
                  <a:lumMod val="75000"/>
                </a:schemeClr>
              </a:solidFill>
            </a:endParaRPr>
          </a:p>
        </p:txBody>
      </p:sp>
    </p:spTree>
    <p:extLst>
      <p:ext uri="{BB962C8B-B14F-4D97-AF65-F5344CB8AC3E}">
        <p14:creationId xmlns:p14="http://schemas.microsoft.com/office/powerpoint/2010/main" val="36967060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Título"/>
          <p:cNvSpPr txBox="1">
            <a:spLocks/>
          </p:cNvSpPr>
          <p:nvPr/>
        </p:nvSpPr>
        <p:spPr>
          <a:xfrm>
            <a:off x="417536" y="98052"/>
            <a:ext cx="7139136" cy="537741"/>
          </a:xfrm>
          <a:prstGeom prst="rect">
            <a:avLst/>
          </a:prstGeom>
        </p:spPr>
        <p:txBody>
          <a:bodyPr>
            <a:normAutofit lnSpcReduction="10000"/>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algn="l"/>
            <a:r>
              <a:rPr lang="es-CL" sz="1000" dirty="0" smtClean="0">
                <a:latin typeface="Calibri" panose="020F0502020204030204" pitchFamily="34" charset="0"/>
              </a:rPr>
              <a:t>Proyectos IT16I</a:t>
            </a:r>
            <a:br>
              <a:rPr lang="es-CL" sz="1000" dirty="0" smtClean="0">
                <a:latin typeface="Calibri" panose="020F0502020204030204" pitchFamily="34" charset="0"/>
              </a:rPr>
            </a:br>
            <a:r>
              <a:rPr lang="es-CL" sz="1000" dirty="0" smtClean="0">
                <a:latin typeface="Calibri" panose="020F0502020204030204" pitchFamily="34" charset="0"/>
              </a:rPr>
              <a:t>Programa FONDEF</a:t>
            </a:r>
            <a:br>
              <a:rPr lang="es-CL" sz="1000" dirty="0" smtClean="0">
                <a:latin typeface="Calibri" panose="020F0502020204030204" pitchFamily="34" charset="0"/>
              </a:rPr>
            </a:br>
            <a:r>
              <a:rPr lang="es-CL" sz="1000" dirty="0" smtClean="0">
                <a:latin typeface="Calibri" panose="020F0502020204030204" pitchFamily="34" charset="0"/>
              </a:rPr>
              <a:t>Comisión Nacional de Investigación Científica y Tecnológica</a:t>
            </a:r>
            <a:endParaRPr lang="es-CL" sz="1000" dirty="0">
              <a:latin typeface="Calibri" panose="020F0502020204030204" pitchFamily="34" charset="0"/>
            </a:endParaRPr>
          </a:p>
        </p:txBody>
      </p:sp>
      <p:graphicFrame>
        <p:nvGraphicFramePr>
          <p:cNvPr id="6" name="Diagrama 5"/>
          <p:cNvGraphicFramePr/>
          <p:nvPr>
            <p:extLst>
              <p:ext uri="{D42A27DB-BD31-4B8C-83A1-F6EECF244321}">
                <p14:modId xmlns:p14="http://schemas.microsoft.com/office/powerpoint/2010/main" val="3811482492"/>
              </p:ext>
            </p:extLst>
          </p:nvPr>
        </p:nvGraphicFramePr>
        <p:xfrm>
          <a:off x="576412" y="635793"/>
          <a:ext cx="7929914" cy="34829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CuadroTexto 1"/>
          <p:cNvSpPr txBox="1"/>
          <p:nvPr/>
        </p:nvSpPr>
        <p:spPr>
          <a:xfrm>
            <a:off x="576413" y="4287185"/>
            <a:ext cx="7929914" cy="276999"/>
          </a:xfrm>
          <a:prstGeom prst="rect">
            <a:avLst/>
          </a:prstGeom>
          <a:noFill/>
        </p:spPr>
        <p:txBody>
          <a:bodyPr wrap="square" rtlCol="0">
            <a:spAutoFit/>
          </a:bodyPr>
          <a:lstStyle/>
          <a:p>
            <a:r>
              <a:rPr lang="es-CL" sz="1200" dirty="0" smtClean="0"/>
              <a:t>* Requiere validación del Ejecutivo del proyecto.</a:t>
            </a:r>
            <a:endParaRPr lang="es-CL" sz="1200" dirty="0"/>
          </a:p>
        </p:txBody>
      </p:sp>
    </p:spTree>
    <p:extLst>
      <p:ext uri="{BB962C8B-B14F-4D97-AF65-F5344CB8AC3E}">
        <p14:creationId xmlns:p14="http://schemas.microsoft.com/office/powerpoint/2010/main" val="42084793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Título"/>
          <p:cNvSpPr txBox="1">
            <a:spLocks/>
          </p:cNvSpPr>
          <p:nvPr/>
        </p:nvSpPr>
        <p:spPr>
          <a:xfrm>
            <a:off x="417536" y="98052"/>
            <a:ext cx="7139136" cy="537741"/>
          </a:xfrm>
          <a:prstGeom prst="rect">
            <a:avLst/>
          </a:prstGeom>
        </p:spPr>
        <p:txBody>
          <a:bodyPr>
            <a:normAutofit lnSpcReduction="10000"/>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algn="l"/>
            <a:r>
              <a:rPr lang="es-CL" sz="1000" dirty="0" smtClean="0">
                <a:latin typeface="Calibri" panose="020F0502020204030204" pitchFamily="34" charset="0"/>
              </a:rPr>
              <a:t>Proyectos IT16I</a:t>
            </a:r>
            <a:br>
              <a:rPr lang="es-CL" sz="1000" dirty="0" smtClean="0">
                <a:latin typeface="Calibri" panose="020F0502020204030204" pitchFamily="34" charset="0"/>
              </a:rPr>
            </a:br>
            <a:r>
              <a:rPr lang="es-CL" sz="1000" dirty="0" smtClean="0">
                <a:latin typeface="Calibri" panose="020F0502020204030204" pitchFamily="34" charset="0"/>
              </a:rPr>
              <a:t>Programa FONDEF</a:t>
            </a:r>
            <a:br>
              <a:rPr lang="es-CL" sz="1000" dirty="0" smtClean="0">
                <a:latin typeface="Calibri" panose="020F0502020204030204" pitchFamily="34" charset="0"/>
              </a:rPr>
            </a:br>
            <a:r>
              <a:rPr lang="es-CL" sz="1000" dirty="0" smtClean="0">
                <a:latin typeface="Calibri" panose="020F0502020204030204" pitchFamily="34" charset="0"/>
              </a:rPr>
              <a:t>Comisión Nacional de Investigación Científica y Tecnológica</a:t>
            </a:r>
            <a:endParaRPr lang="es-CL" sz="1000" dirty="0">
              <a:latin typeface="Calibri" panose="020F0502020204030204" pitchFamily="34" charset="0"/>
            </a:endParaRPr>
          </a:p>
        </p:txBody>
      </p:sp>
      <p:graphicFrame>
        <p:nvGraphicFramePr>
          <p:cNvPr id="3" name="Marcador de contenido 3"/>
          <p:cNvGraphicFramePr>
            <a:graphicFrameLocks/>
          </p:cNvGraphicFramePr>
          <p:nvPr>
            <p:extLst>
              <p:ext uri="{D42A27DB-BD31-4B8C-83A1-F6EECF244321}">
                <p14:modId xmlns:p14="http://schemas.microsoft.com/office/powerpoint/2010/main" val="3940973179"/>
              </p:ext>
            </p:extLst>
          </p:nvPr>
        </p:nvGraphicFramePr>
        <p:xfrm>
          <a:off x="427880" y="1110763"/>
          <a:ext cx="8280920" cy="3604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3"/>
          <p:cNvSpPr txBox="1"/>
          <p:nvPr/>
        </p:nvSpPr>
        <p:spPr>
          <a:xfrm>
            <a:off x="417536" y="635793"/>
            <a:ext cx="8291264" cy="338554"/>
          </a:xfrm>
          <a:prstGeom prst="rect">
            <a:avLst/>
          </a:prstGeom>
          <a:noFill/>
        </p:spPr>
        <p:txBody>
          <a:bodyPr wrap="square" rtlCol="0">
            <a:spAutoFit/>
          </a:bodyPr>
          <a:lstStyle/>
          <a:p>
            <a:pPr algn="ctr"/>
            <a:r>
              <a:rPr lang="es-CL" sz="1600" b="1" dirty="0" smtClean="0">
                <a:solidFill>
                  <a:schemeClr val="accent1">
                    <a:lumMod val="75000"/>
                  </a:schemeClr>
                </a:solidFill>
                <a:latin typeface="Calibri" panose="020F0502020204030204" pitchFamily="34" charset="0"/>
              </a:rPr>
              <a:t>CRONOGRAMA DE FUENTES Y USOS</a:t>
            </a:r>
          </a:p>
        </p:txBody>
      </p:sp>
    </p:spTree>
    <p:extLst>
      <p:ext uri="{BB962C8B-B14F-4D97-AF65-F5344CB8AC3E}">
        <p14:creationId xmlns:p14="http://schemas.microsoft.com/office/powerpoint/2010/main" val="30467013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Título"/>
          <p:cNvSpPr txBox="1">
            <a:spLocks/>
          </p:cNvSpPr>
          <p:nvPr/>
        </p:nvSpPr>
        <p:spPr>
          <a:xfrm>
            <a:off x="417536" y="98052"/>
            <a:ext cx="7139136" cy="537741"/>
          </a:xfrm>
          <a:prstGeom prst="rect">
            <a:avLst/>
          </a:prstGeom>
        </p:spPr>
        <p:txBody>
          <a:bodyPr>
            <a:normAutofit lnSpcReduction="10000"/>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algn="l"/>
            <a:r>
              <a:rPr lang="es-CL" sz="1000" dirty="0" smtClean="0">
                <a:latin typeface="Calibri" panose="020F0502020204030204" pitchFamily="34" charset="0"/>
              </a:rPr>
              <a:t>Proyectos IT16I</a:t>
            </a:r>
            <a:br>
              <a:rPr lang="es-CL" sz="1000" dirty="0" smtClean="0">
                <a:latin typeface="Calibri" panose="020F0502020204030204" pitchFamily="34" charset="0"/>
              </a:rPr>
            </a:br>
            <a:r>
              <a:rPr lang="es-CL" sz="1000" dirty="0" smtClean="0">
                <a:latin typeface="Calibri" panose="020F0502020204030204" pitchFamily="34" charset="0"/>
              </a:rPr>
              <a:t>Programa FONDEF</a:t>
            </a:r>
            <a:br>
              <a:rPr lang="es-CL" sz="1000" dirty="0" smtClean="0">
                <a:latin typeface="Calibri" panose="020F0502020204030204" pitchFamily="34" charset="0"/>
              </a:rPr>
            </a:br>
            <a:r>
              <a:rPr lang="es-CL" sz="1000" dirty="0" smtClean="0">
                <a:latin typeface="Calibri" panose="020F0502020204030204" pitchFamily="34" charset="0"/>
              </a:rPr>
              <a:t>Comisión Nacional de Investigación Científica y Tecnológica</a:t>
            </a:r>
            <a:endParaRPr lang="es-CL" sz="1000" dirty="0">
              <a:latin typeface="Calibri" panose="020F0502020204030204" pitchFamily="34" charset="0"/>
            </a:endParaRPr>
          </a:p>
        </p:txBody>
      </p:sp>
      <p:graphicFrame>
        <p:nvGraphicFramePr>
          <p:cNvPr id="3" name="3 Tabla"/>
          <p:cNvGraphicFramePr>
            <a:graphicFrameLocks noGrp="1"/>
          </p:cNvGraphicFramePr>
          <p:nvPr>
            <p:extLst>
              <p:ext uri="{D42A27DB-BD31-4B8C-83A1-F6EECF244321}">
                <p14:modId xmlns:p14="http://schemas.microsoft.com/office/powerpoint/2010/main" val="1102079127"/>
              </p:ext>
            </p:extLst>
          </p:nvPr>
        </p:nvGraphicFramePr>
        <p:xfrm>
          <a:off x="417536" y="746840"/>
          <a:ext cx="8229599" cy="4034705"/>
        </p:xfrm>
        <a:graphic>
          <a:graphicData uri="http://schemas.openxmlformats.org/drawingml/2006/table">
            <a:tbl>
              <a:tblPr/>
              <a:tblGrid>
                <a:gridCol w="2084739"/>
                <a:gridCol w="912073"/>
                <a:gridCol w="912073"/>
                <a:gridCol w="912073"/>
                <a:gridCol w="995835"/>
                <a:gridCol w="912073"/>
                <a:gridCol w="809698"/>
                <a:gridCol w="691035"/>
              </a:tblGrid>
              <a:tr h="128687">
                <a:tc gridSpan="8">
                  <a:txBody>
                    <a:bodyPr/>
                    <a:lstStyle/>
                    <a:p>
                      <a:pPr algn="ctr" fontAlgn="ctr"/>
                      <a:r>
                        <a:rPr lang="es-CL" sz="700" b="1" i="0" u="none" strike="noStrike" dirty="0">
                          <a:solidFill>
                            <a:srgbClr val="000000"/>
                          </a:solidFill>
                          <a:effectLst/>
                          <a:latin typeface="Calibri"/>
                        </a:rPr>
                        <a:t>CRONOGRAMA DE FUENTE Y USO DE FONDOS</a:t>
                      </a:r>
                    </a:p>
                  </a:txBody>
                  <a:tcPr marL="6982" marR="6982" marT="6982" marB="0" anchor="ctr">
                    <a:lnL>
                      <a:noFill/>
                    </a:lnL>
                    <a:lnR>
                      <a:noFill/>
                    </a:lnR>
                    <a:lnT>
                      <a:noFill/>
                    </a:lnT>
                    <a:lnB>
                      <a:noFill/>
                    </a:lnB>
                    <a:solidFill>
                      <a:srgbClr val="FFFFFF"/>
                    </a:solidFill>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r>
              <a:tr h="128687">
                <a:tc>
                  <a:txBody>
                    <a:bodyPr/>
                    <a:lstStyle/>
                    <a:p>
                      <a:pPr algn="ctr" fontAlgn="ctr"/>
                      <a:r>
                        <a:rPr lang="es-CL" sz="700" b="1"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ctr" fontAlgn="ctr"/>
                      <a:r>
                        <a:rPr lang="es-CL" sz="700" b="1"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ctr" fontAlgn="ctr"/>
                      <a:r>
                        <a:rPr lang="es-CL" sz="700" b="1"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ctr" fontAlgn="ctr"/>
                      <a:r>
                        <a:rPr lang="es-CL" sz="700" b="1"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ctr" fontAlgn="ctr"/>
                      <a:r>
                        <a:rPr lang="es-CL" sz="700" b="1"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ctr" fontAlgn="ctr"/>
                      <a:r>
                        <a:rPr lang="es-CL" sz="700" b="1"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ctr" fontAlgn="ctr"/>
                      <a:r>
                        <a:rPr lang="es-CL" sz="700" b="1" i="0" u="none" strike="noStrike" dirty="0">
                          <a:solidFill>
                            <a:srgbClr val="000000"/>
                          </a:solidFill>
                          <a:effectLst/>
                          <a:latin typeface="Calibri"/>
                        </a:rPr>
                        <a:t> </a:t>
                      </a:r>
                    </a:p>
                  </a:txBody>
                  <a:tcPr marL="6982" marR="6982" marT="6982"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1" i="0" u="none" strike="noStrike" dirty="0">
                          <a:solidFill>
                            <a:srgbClr val="000000"/>
                          </a:solidFill>
                          <a:effectLst/>
                          <a:latin typeface="Calibri"/>
                        </a:rPr>
                        <a:t> </a:t>
                      </a:r>
                    </a:p>
                  </a:txBody>
                  <a:tcPr marL="6982" marR="6982" marT="6982"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r>
              <a:tr h="136256">
                <a:tc>
                  <a:txBody>
                    <a:bodyPr/>
                    <a:lstStyle/>
                    <a:p>
                      <a:pPr algn="ctr" fontAlgn="ctr"/>
                      <a:r>
                        <a:rPr lang="es-CL" sz="700" b="1"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ctr" fontAlgn="ctr"/>
                      <a:r>
                        <a:rPr lang="es-CL" sz="700" b="1"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ctr" fontAlgn="ctr"/>
                      <a:r>
                        <a:rPr lang="es-CL" sz="700" b="1"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ctr" fontAlgn="ctr"/>
                      <a:r>
                        <a:rPr lang="es-CL" sz="700" b="1"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ctr" fontAlgn="ctr"/>
                      <a:r>
                        <a:rPr lang="es-CL" sz="700" b="1"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ctr" fontAlgn="ctr"/>
                      <a:r>
                        <a:rPr lang="es-CL" sz="700" b="1" i="0" u="none" strike="noStrike" dirty="0">
                          <a:solidFill>
                            <a:srgbClr val="000000"/>
                          </a:solidFill>
                          <a:effectLst/>
                          <a:latin typeface="Calibri"/>
                        </a:rPr>
                        <a:t> </a:t>
                      </a:r>
                    </a:p>
                  </a:txBody>
                  <a:tcPr marL="6982" marR="6982" marT="6982"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es-CL" sz="700" b="1" i="0" u="none" strike="noStrike" dirty="0">
                          <a:solidFill>
                            <a:srgbClr val="000000"/>
                          </a:solidFill>
                          <a:effectLst/>
                          <a:latin typeface="Calibri"/>
                        </a:rPr>
                        <a:t>VERSION N°</a:t>
                      </a:r>
                    </a:p>
                  </a:txBody>
                  <a:tcPr marL="6982" marR="6982" marT="69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l" fontAlgn="ctr"/>
                      <a:r>
                        <a:rPr lang="es-CL" sz="700" b="1"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36256">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es-CL" sz="700" b="1" i="0" u="none" strike="noStrike" dirty="0">
                          <a:solidFill>
                            <a:srgbClr val="000000"/>
                          </a:solidFill>
                          <a:effectLst/>
                          <a:latin typeface="Calibri"/>
                        </a:rPr>
                        <a:t>FECHA:</a:t>
                      </a:r>
                    </a:p>
                  </a:txBody>
                  <a:tcPr marL="6982" marR="6982" marT="69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l" fontAlgn="ctr"/>
                      <a:r>
                        <a:rPr lang="es-CL" sz="700" b="1"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36256">
                <a:tc>
                  <a:txBody>
                    <a:bodyPr/>
                    <a:lstStyle/>
                    <a:p>
                      <a:pPr algn="l" fontAlgn="ctr"/>
                      <a:r>
                        <a:rPr lang="es-CL" sz="700" b="1" i="0" u="none" strike="noStrike" dirty="0">
                          <a:solidFill>
                            <a:srgbClr val="000000"/>
                          </a:solidFill>
                          <a:effectLst/>
                          <a:latin typeface="Calibri"/>
                        </a:rPr>
                        <a:t>CODIGO PROYECTO :</a:t>
                      </a:r>
                    </a:p>
                  </a:txBody>
                  <a:tcPr marL="6982" marR="6982" marT="69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28687">
                <a:tc>
                  <a:txBody>
                    <a:bodyPr/>
                    <a:lstStyle/>
                    <a:p>
                      <a:pPr algn="l" fontAlgn="ctr"/>
                      <a:r>
                        <a:rPr lang="es-CL" sz="700" b="1" i="0" u="none" strike="noStrike" dirty="0">
                          <a:solidFill>
                            <a:srgbClr val="000000"/>
                          </a:solidFill>
                          <a:effectLst/>
                          <a:latin typeface="Calibri"/>
                        </a:rPr>
                        <a:t>FECHA INICIO PROYECTO :</a:t>
                      </a:r>
                    </a:p>
                  </a:txBody>
                  <a:tcPr marL="6982" marR="6982" marT="69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rowSpan="2">
                  <a:txBody>
                    <a:bodyPr/>
                    <a:lstStyle/>
                    <a:p>
                      <a:pPr algn="ctr" fontAlgn="ctr"/>
                      <a:r>
                        <a:rPr lang="es-CL" sz="700" b="0" i="0" u="none" strike="noStrike" dirty="0">
                          <a:solidFill>
                            <a:srgbClr val="000000"/>
                          </a:solidFill>
                          <a:effectLst/>
                          <a:latin typeface="Calibri"/>
                        </a:rPr>
                        <a:t>Validaciones Internas FONDEF</a:t>
                      </a:r>
                    </a:p>
                  </a:txBody>
                  <a:tcPr marL="6982" marR="6982" marT="69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r" fontAlgn="ctr"/>
                      <a:r>
                        <a:rPr lang="es-CL" sz="700" b="0" i="0" u="none" strike="noStrike" dirty="0">
                          <a:solidFill>
                            <a:srgbClr val="000000"/>
                          </a:solidFill>
                          <a:effectLst/>
                          <a:latin typeface="Calibri"/>
                        </a:rPr>
                        <a:t>Analista </a:t>
                      </a:r>
                    </a:p>
                  </a:txBody>
                  <a:tcPr marL="6982" marR="6982" marT="69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36256">
                <a:tc>
                  <a:txBody>
                    <a:bodyPr/>
                    <a:lstStyle/>
                    <a:p>
                      <a:pPr algn="l" fontAlgn="ctr"/>
                      <a:r>
                        <a:rPr lang="es-CL" sz="700" b="1" i="0" u="none" strike="noStrike" dirty="0">
                          <a:solidFill>
                            <a:srgbClr val="000000"/>
                          </a:solidFill>
                          <a:effectLst/>
                          <a:latin typeface="Calibri"/>
                        </a:rPr>
                        <a:t>FECHA TÉRMINO PROYECTO :</a:t>
                      </a:r>
                    </a:p>
                  </a:txBody>
                  <a:tcPr marL="6982" marR="6982" marT="69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lang="es-CL"/>
                    </a:p>
                  </a:txBody>
                  <a:tcPr/>
                </a:tc>
                <a:tc>
                  <a:txBody>
                    <a:bodyPr/>
                    <a:lstStyle/>
                    <a:p>
                      <a:pPr algn="r" fontAlgn="ctr"/>
                      <a:r>
                        <a:rPr lang="es-CL" sz="700" b="0" i="0" u="none" strike="noStrike" dirty="0">
                          <a:solidFill>
                            <a:srgbClr val="000000"/>
                          </a:solidFill>
                          <a:effectLst/>
                          <a:latin typeface="Calibri"/>
                        </a:rPr>
                        <a:t>Ejecutivo</a:t>
                      </a:r>
                    </a:p>
                  </a:txBody>
                  <a:tcPr marL="6982" marR="6982" marT="69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36256">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36256">
                <a:tc>
                  <a:txBody>
                    <a:bodyPr/>
                    <a:lstStyle/>
                    <a:p>
                      <a:pPr algn="l" fontAlgn="ctr"/>
                      <a:r>
                        <a:rPr lang="es-CL" sz="700" b="1" i="0" u="none" strike="noStrike" dirty="0">
                          <a:solidFill>
                            <a:srgbClr val="000000"/>
                          </a:solidFill>
                          <a:effectLst/>
                          <a:latin typeface="Calibri"/>
                        </a:rPr>
                        <a:t>INSTITUCION(ES) BENEFICIARIA(S):</a:t>
                      </a:r>
                    </a:p>
                  </a:txBody>
                  <a:tcPr marL="6982" marR="6982" marT="69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7">
                  <a:txBody>
                    <a:bodyPr/>
                    <a:lstStyle/>
                    <a:p>
                      <a:pPr algn="ctr" fontAlgn="ctr"/>
                      <a:r>
                        <a:rPr lang="es-CL" sz="700" b="0" i="0" u="none" strike="noStrike" dirty="0">
                          <a:solidFill>
                            <a:srgbClr val="000000"/>
                          </a:solidFill>
                          <a:effectLst/>
                          <a:latin typeface="Calibri"/>
                        </a:rPr>
                        <a:t> </a:t>
                      </a:r>
                    </a:p>
                  </a:txBody>
                  <a:tcPr marL="6982" marR="6982" marT="69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r>
              <a:tr h="136256">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36256">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Ingresar Periodo </a:t>
                      </a:r>
                    </a:p>
                  </a:txBody>
                  <a:tcPr marL="6982" marR="6982" marT="69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s-CL" sz="700" b="0" i="0" u="none" strike="noStrike" dirty="0">
                          <a:solidFill>
                            <a:srgbClr val="000000"/>
                          </a:solidFill>
                          <a:effectLst/>
                          <a:latin typeface="Calibri"/>
                        </a:rPr>
                        <a:t>Ingresar Periodo </a:t>
                      </a:r>
                    </a:p>
                  </a:txBody>
                  <a:tcPr marL="6982" marR="6982" marT="69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s-CL" sz="700" b="0" i="0" u="none" strike="noStrike" dirty="0">
                          <a:solidFill>
                            <a:srgbClr val="000000"/>
                          </a:solidFill>
                          <a:effectLst/>
                          <a:latin typeface="Calibri"/>
                        </a:rPr>
                        <a:t>Ingresar Periodo </a:t>
                      </a:r>
                    </a:p>
                  </a:txBody>
                  <a:tcPr marL="6982" marR="6982" marT="69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s-CL" sz="700" b="0" i="0" u="none" strike="noStrike" dirty="0">
                          <a:solidFill>
                            <a:srgbClr val="000000"/>
                          </a:solidFill>
                          <a:effectLst/>
                          <a:latin typeface="Calibri"/>
                        </a:rPr>
                        <a:t>Ingresar Periodo </a:t>
                      </a:r>
                    </a:p>
                  </a:txBody>
                  <a:tcPr marL="6982" marR="6982" marT="69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s-CL" sz="700" b="0" i="0" u="none" strike="noStrike" dirty="0">
                          <a:solidFill>
                            <a:srgbClr val="000000"/>
                          </a:solidFill>
                          <a:effectLst/>
                          <a:latin typeface="Calibri"/>
                        </a:rPr>
                        <a:t>Ingresar Periodo </a:t>
                      </a:r>
                    </a:p>
                  </a:txBody>
                  <a:tcPr marL="6982" marR="6982" marT="69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s-CL" sz="700" b="0" i="0" u="none" strike="noStrike" dirty="0">
                          <a:solidFill>
                            <a:srgbClr val="000000"/>
                          </a:solidFill>
                          <a:effectLst/>
                          <a:latin typeface="Calibri"/>
                        </a:rPr>
                        <a:t>Ingresar Periodo </a:t>
                      </a:r>
                    </a:p>
                  </a:txBody>
                  <a:tcPr marL="6982" marR="6982" marT="69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fontAlgn="ctr"/>
                      <a:r>
                        <a:rPr lang="es-CL" sz="700" b="1" i="0" u="none" strike="noStrike" dirty="0">
                          <a:solidFill>
                            <a:srgbClr val="000000"/>
                          </a:solidFill>
                          <a:effectLst/>
                          <a:latin typeface="Calibri"/>
                        </a:rPr>
                        <a:t>TOTAL </a:t>
                      </a:r>
                    </a:p>
                  </a:txBody>
                  <a:tcPr marL="6982" marR="6982" marT="69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36256">
                <a:tc>
                  <a:txBody>
                    <a:bodyPr/>
                    <a:lstStyle/>
                    <a:p>
                      <a:pPr algn="l" fontAlgn="ctr"/>
                      <a:r>
                        <a:rPr lang="es-CL" sz="700" b="1" i="0" u="none" strike="noStrike" dirty="0">
                          <a:solidFill>
                            <a:srgbClr val="000000"/>
                          </a:solidFill>
                          <a:effectLst/>
                          <a:latin typeface="Calibri"/>
                        </a:rPr>
                        <a:t>FUENTES DE FINANCIAMIENTO</a:t>
                      </a:r>
                    </a:p>
                  </a:txBody>
                  <a:tcPr marL="6982" marR="6982" marT="69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s-CL" sz="700" b="1" i="0" u="none" strike="noStrike" dirty="0">
                          <a:solidFill>
                            <a:srgbClr val="000000"/>
                          </a:solidFill>
                          <a:effectLst/>
                          <a:latin typeface="Calibri"/>
                        </a:rPr>
                        <a:t>CUATRIMESTRE 1</a:t>
                      </a:r>
                    </a:p>
                  </a:txBody>
                  <a:tcPr marL="6982" marR="6982" marT="69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s-CL" sz="700" b="1" i="0" u="none" strike="noStrike" dirty="0">
                          <a:solidFill>
                            <a:srgbClr val="000000"/>
                          </a:solidFill>
                          <a:effectLst/>
                          <a:latin typeface="Calibri"/>
                        </a:rPr>
                        <a:t>CUATRIMESTRE 2</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s-CL" sz="700" b="1" i="0" u="none" strike="noStrike" dirty="0">
                          <a:solidFill>
                            <a:srgbClr val="000000"/>
                          </a:solidFill>
                          <a:effectLst/>
                          <a:latin typeface="Calibri"/>
                        </a:rPr>
                        <a:t>CUATRIMESTRE 3</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s-CL" sz="700" b="1" i="0" u="none" strike="noStrike" dirty="0">
                          <a:solidFill>
                            <a:srgbClr val="000000"/>
                          </a:solidFill>
                          <a:effectLst/>
                          <a:latin typeface="Calibri"/>
                        </a:rPr>
                        <a:t>CUATRIMESTRE 4</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s-CL" sz="700" b="1" i="0" u="none" strike="noStrike" dirty="0">
                          <a:solidFill>
                            <a:srgbClr val="000000"/>
                          </a:solidFill>
                          <a:effectLst/>
                          <a:latin typeface="Calibri"/>
                        </a:rPr>
                        <a:t>CUATRIMESTRE 5</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s-CL" sz="700" b="1" i="0" u="none" strike="noStrike" dirty="0">
                          <a:solidFill>
                            <a:srgbClr val="000000"/>
                          </a:solidFill>
                          <a:effectLst/>
                          <a:latin typeface="Calibri"/>
                        </a:rPr>
                        <a:t>CUATRIMESTRE 6</a:t>
                      </a:r>
                    </a:p>
                  </a:txBody>
                  <a:tcPr marL="6982" marR="6982" marT="69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vMerge="1">
                  <a:txBody>
                    <a:bodyPr/>
                    <a:lstStyle/>
                    <a:p>
                      <a:endParaRPr lang="es-CL"/>
                    </a:p>
                  </a:txBody>
                  <a:tcPr/>
                </a:tc>
              </a:tr>
              <a:tr h="128687">
                <a:tc>
                  <a:txBody>
                    <a:bodyPr/>
                    <a:lstStyle/>
                    <a:p>
                      <a:pPr algn="l" fontAlgn="ctr"/>
                      <a:r>
                        <a:rPr lang="es-CL" sz="700" b="0" i="0" u="none" strike="noStrike" dirty="0">
                          <a:solidFill>
                            <a:srgbClr val="000000"/>
                          </a:solidFill>
                          <a:effectLst/>
                          <a:latin typeface="Calibri"/>
                        </a:rPr>
                        <a:t>GASTOS FINANCIADOS POR FONDEF</a:t>
                      </a:r>
                    </a:p>
                  </a:txBody>
                  <a:tcPr marL="6982" marR="6982" marT="69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es-CL" sz="700" b="0" i="0" u="none" strike="noStrike" dirty="0">
                          <a:solidFill>
                            <a:srgbClr val="000000"/>
                          </a:solidFill>
                          <a:effectLst/>
                          <a:latin typeface="Calibri"/>
                        </a:rPr>
                        <a:t> $                       -   </a:t>
                      </a:r>
                    </a:p>
                  </a:txBody>
                  <a:tcPr marL="6982" marR="6982" marT="69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36256">
                <a:tc>
                  <a:txBody>
                    <a:bodyPr/>
                    <a:lstStyle/>
                    <a:p>
                      <a:pPr algn="l" fontAlgn="ctr"/>
                      <a:r>
                        <a:rPr lang="es-CL" sz="700" b="1" i="0" u="none" strike="noStrike" dirty="0">
                          <a:solidFill>
                            <a:srgbClr val="000000"/>
                          </a:solidFill>
                          <a:effectLst/>
                          <a:latin typeface="Calibri"/>
                        </a:rPr>
                        <a:t>TOTAL ACUMULADO FONDEF</a:t>
                      </a:r>
                    </a:p>
                  </a:txBody>
                  <a:tcPr marL="6982" marR="6982" marT="69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s-CL" sz="700" b="0" i="0" u="none" strike="noStrike" dirty="0">
                          <a:solidFill>
                            <a:srgbClr val="000000"/>
                          </a:solidFill>
                          <a:effectLst/>
                          <a:latin typeface="Calibri"/>
                        </a:rPr>
                        <a:t> $                                  -   </a:t>
                      </a:r>
                    </a:p>
                  </a:txBody>
                  <a:tcPr marL="6982" marR="6982" marT="69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                                  -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                                  -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                                      -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                                  -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                             -   </a:t>
                      </a:r>
                    </a:p>
                  </a:txBody>
                  <a:tcPr marL="6982" marR="6982" marT="69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s-CL"/>
                    </a:p>
                  </a:txBody>
                  <a:tcPr/>
                </a:tc>
              </a:tr>
              <a:tr h="257374">
                <a:tc>
                  <a:txBody>
                    <a:bodyPr/>
                    <a:lstStyle/>
                    <a:p>
                      <a:pPr algn="l" fontAlgn="ctr"/>
                      <a:r>
                        <a:rPr lang="es-CL" sz="700" b="0" i="0" u="none" strike="noStrike" dirty="0">
                          <a:solidFill>
                            <a:srgbClr val="000000"/>
                          </a:solidFill>
                          <a:effectLst/>
                          <a:latin typeface="Calibri"/>
                        </a:rPr>
                        <a:t>GASTOS FINANCIADOS POR LA O LAS INSTITUCIÓN(ES) BENEFICIARIA(S)</a:t>
                      </a:r>
                    </a:p>
                  </a:txBody>
                  <a:tcPr marL="6982" marR="6982" marT="69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es-CL" sz="700" b="0" i="0" u="none" strike="noStrike" dirty="0">
                          <a:solidFill>
                            <a:srgbClr val="000000"/>
                          </a:solidFill>
                          <a:effectLst/>
                          <a:latin typeface="Calibri"/>
                        </a:rPr>
                        <a:t> $                       -   </a:t>
                      </a:r>
                    </a:p>
                  </a:txBody>
                  <a:tcPr marL="6982" marR="6982" marT="69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36256">
                <a:tc>
                  <a:txBody>
                    <a:bodyPr/>
                    <a:lstStyle/>
                    <a:p>
                      <a:pPr algn="l" fontAlgn="ctr"/>
                      <a:r>
                        <a:rPr lang="es-CL" sz="700" b="1" i="0" u="none" strike="noStrike" dirty="0">
                          <a:solidFill>
                            <a:srgbClr val="000000"/>
                          </a:solidFill>
                          <a:effectLst/>
                          <a:latin typeface="Calibri"/>
                        </a:rPr>
                        <a:t>TOTAL ACUMULADO INSTITICION(ES)</a:t>
                      </a:r>
                    </a:p>
                  </a:txBody>
                  <a:tcPr marL="6982" marR="6982" marT="69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s-CL" sz="700" b="0" i="0" u="none" strike="noStrike" dirty="0">
                          <a:solidFill>
                            <a:srgbClr val="000000"/>
                          </a:solidFill>
                          <a:effectLst/>
                          <a:latin typeface="Calibri"/>
                        </a:rPr>
                        <a:t> $                                  -   </a:t>
                      </a:r>
                    </a:p>
                  </a:txBody>
                  <a:tcPr marL="6982" marR="6982" marT="69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                                  -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                                  -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                                      -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                                  -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                             -   </a:t>
                      </a:r>
                    </a:p>
                  </a:txBody>
                  <a:tcPr marL="6982" marR="6982" marT="69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s-CL"/>
                    </a:p>
                  </a:txBody>
                  <a:tcPr/>
                </a:tc>
              </a:tr>
              <a:tr h="257374">
                <a:tc>
                  <a:txBody>
                    <a:bodyPr/>
                    <a:lstStyle/>
                    <a:p>
                      <a:pPr algn="l" fontAlgn="ctr"/>
                      <a:r>
                        <a:rPr lang="es-CL" sz="700" b="0" i="0" u="none" strike="noStrike" dirty="0">
                          <a:solidFill>
                            <a:srgbClr val="000000"/>
                          </a:solidFill>
                          <a:effectLst/>
                          <a:latin typeface="Calibri"/>
                        </a:rPr>
                        <a:t>GASTOS INCREMENTALES FINANCIADOS POR LAS EMPRESAS CONTRAPARTES </a:t>
                      </a:r>
                    </a:p>
                  </a:txBody>
                  <a:tcPr marL="6982" marR="6982" marT="69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es-CL" sz="700" b="0" i="0" u="none" strike="noStrike" dirty="0">
                          <a:solidFill>
                            <a:srgbClr val="000000"/>
                          </a:solidFill>
                          <a:effectLst/>
                          <a:latin typeface="Calibri"/>
                        </a:rPr>
                        <a:t> $                       -   </a:t>
                      </a:r>
                    </a:p>
                  </a:txBody>
                  <a:tcPr marL="6982" marR="6982" marT="69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36256">
                <a:tc>
                  <a:txBody>
                    <a:bodyPr/>
                    <a:lstStyle/>
                    <a:p>
                      <a:pPr algn="l" fontAlgn="ctr"/>
                      <a:r>
                        <a:rPr lang="es-CL" sz="700" b="1" i="0" u="none" strike="noStrike" dirty="0">
                          <a:solidFill>
                            <a:srgbClr val="000000"/>
                          </a:solidFill>
                          <a:effectLst/>
                          <a:latin typeface="Calibri"/>
                        </a:rPr>
                        <a:t>TOTAL ACUMULADO INCREMENTAL</a:t>
                      </a:r>
                    </a:p>
                  </a:txBody>
                  <a:tcPr marL="6982" marR="6982" marT="69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s-CL" sz="700" b="0" i="0" u="none" strike="noStrike" dirty="0">
                          <a:solidFill>
                            <a:srgbClr val="000000"/>
                          </a:solidFill>
                          <a:effectLst/>
                          <a:latin typeface="Calibri"/>
                        </a:rPr>
                        <a:t> $                                  -   </a:t>
                      </a:r>
                    </a:p>
                  </a:txBody>
                  <a:tcPr marL="6982" marR="6982" marT="69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                                  -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                                  -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                                      -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                                  -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                             -   </a:t>
                      </a:r>
                    </a:p>
                  </a:txBody>
                  <a:tcPr marL="6982" marR="6982" marT="69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s-CL"/>
                    </a:p>
                  </a:txBody>
                  <a:tcPr/>
                </a:tc>
              </a:tr>
              <a:tr h="257374">
                <a:tc>
                  <a:txBody>
                    <a:bodyPr/>
                    <a:lstStyle/>
                    <a:p>
                      <a:pPr algn="l" fontAlgn="ctr"/>
                      <a:r>
                        <a:rPr lang="es-CL" sz="700" b="0" i="0" u="none" strike="noStrike" dirty="0">
                          <a:solidFill>
                            <a:srgbClr val="000000"/>
                          </a:solidFill>
                          <a:effectLst/>
                          <a:latin typeface="Calibri"/>
                        </a:rPr>
                        <a:t>GASTOS NO INCREMENTALES FINANCIADOS POR LAS EMPRESAS CONTRAPARTES </a:t>
                      </a:r>
                    </a:p>
                  </a:txBody>
                  <a:tcPr marL="6982" marR="6982" marT="69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es-CL" sz="700" b="0" i="0" u="none" strike="noStrike" dirty="0">
                          <a:solidFill>
                            <a:srgbClr val="000000"/>
                          </a:solidFill>
                          <a:effectLst/>
                          <a:latin typeface="Calibri"/>
                        </a:rPr>
                        <a:t> $                       -   </a:t>
                      </a:r>
                    </a:p>
                  </a:txBody>
                  <a:tcPr marL="6982" marR="6982" marT="69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36256">
                <a:tc>
                  <a:txBody>
                    <a:bodyPr/>
                    <a:lstStyle/>
                    <a:p>
                      <a:pPr algn="l" fontAlgn="ctr"/>
                      <a:r>
                        <a:rPr lang="es-CL" sz="700" b="1" i="0" u="none" strike="noStrike" dirty="0">
                          <a:solidFill>
                            <a:srgbClr val="000000"/>
                          </a:solidFill>
                          <a:effectLst/>
                          <a:latin typeface="Calibri"/>
                        </a:rPr>
                        <a:t>TOTAL ACUMULADO NO INCREMENTAL</a:t>
                      </a:r>
                    </a:p>
                  </a:txBody>
                  <a:tcPr marL="6982" marR="6982" marT="69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s-CL" sz="700" b="0" i="0" u="none" strike="noStrike" dirty="0">
                          <a:solidFill>
                            <a:srgbClr val="000000"/>
                          </a:solidFill>
                          <a:effectLst/>
                          <a:latin typeface="Calibri"/>
                        </a:rPr>
                        <a:t> $                                  -   </a:t>
                      </a:r>
                    </a:p>
                  </a:txBody>
                  <a:tcPr marL="6982" marR="6982" marT="69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                                  -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                                  -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                                      -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                                  -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                             -   </a:t>
                      </a:r>
                    </a:p>
                  </a:txBody>
                  <a:tcPr marL="6982" marR="6982" marT="69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s-CL"/>
                    </a:p>
                  </a:txBody>
                  <a:tcPr/>
                </a:tc>
              </a:tr>
              <a:tr h="128687">
                <a:tc>
                  <a:txBody>
                    <a:bodyPr/>
                    <a:lstStyle/>
                    <a:p>
                      <a:pPr algn="l" fontAlgn="ctr"/>
                      <a:endParaRPr lang="es-CL" sz="700" b="1" i="0" u="none" strike="noStrike" dirty="0">
                        <a:solidFill>
                          <a:srgbClr val="000000"/>
                        </a:solidFill>
                        <a:effectLst/>
                        <a:latin typeface="Calibri"/>
                      </a:endParaRPr>
                    </a:p>
                  </a:txBody>
                  <a:tcPr marL="6982" marR="6982" marT="6982"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r>
              <a:tr h="128687">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r>
              <a:tr h="136256">
                <a:tc gridSpan="2">
                  <a:txBody>
                    <a:bodyPr/>
                    <a:lstStyle/>
                    <a:p>
                      <a:pPr algn="ctr" fontAlgn="ctr"/>
                      <a:r>
                        <a:rPr lang="es-CL" sz="700" b="0" i="0" u="none" strike="noStrike" dirty="0">
                          <a:solidFill>
                            <a:srgbClr val="1F497D"/>
                          </a:solidFill>
                          <a:effectLst/>
                          <a:latin typeface="Calibri"/>
                        </a:rPr>
                        <a:t>FIRMA DIRECTOR DE PROYECTO</a:t>
                      </a:r>
                    </a:p>
                  </a:txBody>
                  <a:tcPr marL="6982" marR="6982" marT="6982"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s-CL"/>
                    </a:p>
                  </a:txBody>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r>
              <a:tr h="158967">
                <a:tc gridSpan="2">
                  <a:txBody>
                    <a:bodyPr/>
                    <a:lstStyle/>
                    <a:p>
                      <a:pPr algn="ctr" fontAlgn="ctr"/>
                      <a:r>
                        <a:rPr lang="es-CL" sz="700" b="1" i="0" u="none" strike="noStrike" dirty="0">
                          <a:solidFill>
                            <a:srgbClr val="000000"/>
                          </a:solidFill>
                          <a:effectLst/>
                          <a:latin typeface="Calibri"/>
                        </a:rPr>
                        <a:t>NOMBRE DIRECTOR DE PROYECTO</a:t>
                      </a:r>
                    </a:p>
                  </a:txBody>
                  <a:tcPr marL="6982" marR="6982" marT="6982"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s-CL"/>
                    </a:p>
                  </a:txBody>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gridSpan="2">
                  <a:txBody>
                    <a:bodyPr/>
                    <a:lstStyle/>
                    <a:p>
                      <a:pPr algn="ctr" fontAlgn="ctr"/>
                      <a:r>
                        <a:rPr lang="es-CL" sz="700" b="0" i="0" u="none" strike="noStrike" dirty="0">
                          <a:solidFill>
                            <a:srgbClr val="000000"/>
                          </a:solidFill>
                          <a:effectLst/>
                          <a:latin typeface="Calibri"/>
                        </a:rPr>
                        <a:t> </a:t>
                      </a:r>
                    </a:p>
                  </a:txBody>
                  <a:tcPr marL="6982" marR="6982" marT="6982" marB="0" anchor="ctr">
                    <a:lnL>
                      <a:noFill/>
                    </a:lnL>
                    <a:lnR>
                      <a:noFill/>
                    </a:lnR>
                    <a:lnT>
                      <a:noFill/>
                    </a:lnT>
                    <a:lnB w="25400" cap="flat" cmpd="dbl" algn="ctr">
                      <a:solidFill>
                        <a:srgbClr val="000000"/>
                      </a:solidFill>
                      <a:prstDash val="solid"/>
                      <a:round/>
                      <a:headEnd type="none" w="med" len="med"/>
                      <a:tailEnd type="none" w="med" len="med"/>
                    </a:lnB>
                    <a:solidFill>
                      <a:srgbClr val="FFFFFF"/>
                    </a:solidFill>
                  </a:tcPr>
                </a:tc>
                <a:tc hMerge="1">
                  <a:txBody>
                    <a:bodyPr/>
                    <a:lstStyle/>
                    <a:p>
                      <a:endParaRPr lang="es-CL"/>
                    </a:p>
                  </a:txBody>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r>
              <a:tr h="158967">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gridSpan="2">
                  <a:txBody>
                    <a:bodyPr/>
                    <a:lstStyle/>
                    <a:p>
                      <a:pPr algn="ctr" fontAlgn="ctr"/>
                      <a:r>
                        <a:rPr lang="es-CL" sz="700" b="0" i="0" u="none" strike="noStrike" dirty="0">
                          <a:solidFill>
                            <a:srgbClr val="000000"/>
                          </a:solidFill>
                          <a:effectLst/>
                          <a:latin typeface="Calibri"/>
                        </a:rPr>
                        <a:t>Encargado de Administración y Finanzas FONDEF</a:t>
                      </a:r>
                    </a:p>
                  </a:txBody>
                  <a:tcPr marL="6982" marR="6982" marT="6982" marB="0" anchor="ctr">
                    <a:lnL>
                      <a:noFill/>
                    </a:lnL>
                    <a:lnR>
                      <a:noFill/>
                    </a:lnR>
                    <a:lnT w="25400" cap="flat" cmpd="dbl" algn="ctr">
                      <a:solidFill>
                        <a:srgbClr val="000000"/>
                      </a:solidFill>
                      <a:prstDash val="solid"/>
                      <a:round/>
                      <a:headEnd type="none" w="med" len="med"/>
                      <a:tailEnd type="none" w="med" len="med"/>
                    </a:lnT>
                    <a:lnB>
                      <a:noFill/>
                    </a:lnB>
                    <a:solidFill>
                      <a:srgbClr val="FFFFFF"/>
                    </a:solidFill>
                  </a:tcPr>
                </a:tc>
                <a:tc hMerge="1">
                  <a:txBody>
                    <a:bodyPr/>
                    <a:lstStyle/>
                    <a:p>
                      <a:endParaRPr lang="es-CL"/>
                    </a:p>
                  </a:txBody>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r>
              <a:tr h="136256">
                <a:tc gridSpan="2">
                  <a:txBody>
                    <a:bodyPr/>
                    <a:lstStyle/>
                    <a:p>
                      <a:pPr algn="ctr" fontAlgn="ctr"/>
                      <a:r>
                        <a:rPr lang="es-CL" sz="700" b="0" i="0" u="none" strike="noStrike" dirty="0">
                          <a:solidFill>
                            <a:srgbClr val="1F497D"/>
                          </a:solidFill>
                          <a:effectLst/>
                          <a:latin typeface="Calibri"/>
                        </a:rPr>
                        <a:t>FIRMA REPRESENTANTE INSTITUCIONAL</a:t>
                      </a:r>
                    </a:p>
                  </a:txBody>
                  <a:tcPr marL="6982" marR="6982" marT="6982"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s-CL"/>
                    </a:p>
                  </a:txBody>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1F497D"/>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1F497D"/>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1F497D"/>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1F497D"/>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r>
              <a:tr h="128687">
                <a:tc gridSpan="2">
                  <a:txBody>
                    <a:bodyPr/>
                    <a:lstStyle/>
                    <a:p>
                      <a:pPr algn="ctr" fontAlgn="ctr"/>
                      <a:r>
                        <a:rPr lang="es-CL" sz="700" b="1" i="0" u="none" strike="noStrike" dirty="0">
                          <a:solidFill>
                            <a:srgbClr val="000000"/>
                          </a:solidFill>
                          <a:effectLst/>
                          <a:latin typeface="Calibri"/>
                        </a:rPr>
                        <a:t>NOMBRE REPRESENTANTE INSTITUCIONAL</a:t>
                      </a:r>
                    </a:p>
                  </a:txBody>
                  <a:tcPr marL="6982" marR="6982" marT="6982"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s-CL"/>
                    </a:p>
                  </a:txBody>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1"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1"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1"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1"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15395572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Marcador de contenido 3"/>
          <p:cNvGraphicFramePr>
            <a:graphicFrameLocks/>
          </p:cNvGraphicFramePr>
          <p:nvPr>
            <p:extLst>
              <p:ext uri="{D42A27DB-BD31-4B8C-83A1-F6EECF244321}">
                <p14:modId xmlns:p14="http://schemas.microsoft.com/office/powerpoint/2010/main" val="1032185636"/>
              </p:ext>
            </p:extLst>
          </p:nvPr>
        </p:nvGraphicFramePr>
        <p:xfrm>
          <a:off x="1293019" y="635793"/>
          <a:ext cx="6686550" cy="4320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4 Título"/>
          <p:cNvSpPr txBox="1">
            <a:spLocks/>
          </p:cNvSpPr>
          <p:nvPr/>
        </p:nvSpPr>
        <p:spPr>
          <a:xfrm>
            <a:off x="417536" y="98052"/>
            <a:ext cx="7139136" cy="537741"/>
          </a:xfrm>
          <a:prstGeom prst="rect">
            <a:avLst/>
          </a:prstGeom>
        </p:spPr>
        <p:txBody>
          <a:bodyPr>
            <a:normAutofit lnSpcReduction="10000"/>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algn="l"/>
            <a:r>
              <a:rPr lang="es-CL" sz="1000" dirty="0" smtClean="0">
                <a:latin typeface="Calibri" panose="020F0502020204030204" pitchFamily="34" charset="0"/>
              </a:rPr>
              <a:t>Proyectos IT16I</a:t>
            </a:r>
            <a:br>
              <a:rPr lang="es-CL" sz="1000" dirty="0" smtClean="0">
                <a:latin typeface="Calibri" panose="020F0502020204030204" pitchFamily="34" charset="0"/>
              </a:rPr>
            </a:br>
            <a:r>
              <a:rPr lang="es-CL" sz="1000" dirty="0" smtClean="0">
                <a:latin typeface="Calibri" panose="020F0502020204030204" pitchFamily="34" charset="0"/>
              </a:rPr>
              <a:t>Programa FONDEF</a:t>
            </a:r>
            <a:br>
              <a:rPr lang="es-CL" sz="1000" dirty="0" smtClean="0">
                <a:latin typeface="Calibri" panose="020F0502020204030204" pitchFamily="34" charset="0"/>
              </a:rPr>
            </a:br>
            <a:r>
              <a:rPr lang="es-CL" sz="1000" dirty="0" smtClean="0">
                <a:latin typeface="Calibri" panose="020F0502020204030204" pitchFamily="34" charset="0"/>
              </a:rPr>
              <a:t>Comisión Nacional de Investigación Científica y Tecnológica</a:t>
            </a:r>
            <a:endParaRPr lang="es-CL" sz="1000" dirty="0">
              <a:latin typeface="Calibri" panose="020F0502020204030204" pitchFamily="34" charset="0"/>
            </a:endParaRPr>
          </a:p>
        </p:txBody>
      </p:sp>
    </p:spTree>
    <p:extLst>
      <p:ext uri="{BB962C8B-B14F-4D97-AF65-F5344CB8AC3E}">
        <p14:creationId xmlns:p14="http://schemas.microsoft.com/office/powerpoint/2010/main" val="39551738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Título"/>
          <p:cNvSpPr txBox="1">
            <a:spLocks/>
          </p:cNvSpPr>
          <p:nvPr/>
        </p:nvSpPr>
        <p:spPr>
          <a:xfrm>
            <a:off x="417536" y="98052"/>
            <a:ext cx="7139136" cy="537741"/>
          </a:xfrm>
          <a:prstGeom prst="rect">
            <a:avLst/>
          </a:prstGeom>
        </p:spPr>
        <p:txBody>
          <a:bodyPr>
            <a:normAutofit lnSpcReduction="10000"/>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algn="l"/>
            <a:r>
              <a:rPr lang="es-CL" sz="1000" dirty="0" smtClean="0">
                <a:latin typeface="Calibri" panose="020F0502020204030204" pitchFamily="34" charset="0"/>
              </a:rPr>
              <a:t>Proyectos IT16I</a:t>
            </a:r>
            <a:br>
              <a:rPr lang="es-CL" sz="1000" dirty="0" smtClean="0">
                <a:latin typeface="Calibri" panose="020F0502020204030204" pitchFamily="34" charset="0"/>
              </a:rPr>
            </a:br>
            <a:r>
              <a:rPr lang="es-CL" sz="1000" dirty="0" smtClean="0">
                <a:latin typeface="Calibri" panose="020F0502020204030204" pitchFamily="34" charset="0"/>
              </a:rPr>
              <a:t>Programa FONDEF</a:t>
            </a:r>
            <a:br>
              <a:rPr lang="es-CL" sz="1000" dirty="0" smtClean="0">
                <a:latin typeface="Calibri" panose="020F0502020204030204" pitchFamily="34" charset="0"/>
              </a:rPr>
            </a:br>
            <a:r>
              <a:rPr lang="es-CL" sz="1000" dirty="0" smtClean="0">
                <a:latin typeface="Calibri" panose="020F0502020204030204" pitchFamily="34" charset="0"/>
              </a:rPr>
              <a:t>Comisión Nacional de Investigación Científica y Tecnológica</a:t>
            </a:r>
            <a:endParaRPr lang="es-CL" sz="1000" dirty="0">
              <a:latin typeface="Calibri" panose="020F0502020204030204" pitchFamily="34" charset="0"/>
            </a:endParaRPr>
          </a:p>
        </p:txBody>
      </p:sp>
      <p:graphicFrame>
        <p:nvGraphicFramePr>
          <p:cNvPr id="3" name="Marcador de contenido 3"/>
          <p:cNvGraphicFramePr>
            <a:graphicFrameLocks noGrp="1"/>
          </p:cNvGraphicFramePr>
          <p:nvPr>
            <p:ph idx="4294967295"/>
            <p:extLst>
              <p:ext uri="{D42A27DB-BD31-4B8C-83A1-F6EECF244321}">
                <p14:modId xmlns:p14="http://schemas.microsoft.com/office/powerpoint/2010/main" val="2652092767"/>
              </p:ext>
            </p:extLst>
          </p:nvPr>
        </p:nvGraphicFramePr>
        <p:xfrm>
          <a:off x="486076" y="650059"/>
          <a:ext cx="8003232" cy="41919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523479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Título"/>
          <p:cNvSpPr txBox="1">
            <a:spLocks/>
          </p:cNvSpPr>
          <p:nvPr/>
        </p:nvSpPr>
        <p:spPr>
          <a:xfrm>
            <a:off x="417536" y="98052"/>
            <a:ext cx="7139136" cy="537741"/>
          </a:xfrm>
          <a:prstGeom prst="rect">
            <a:avLst/>
          </a:prstGeom>
        </p:spPr>
        <p:txBody>
          <a:bodyPr>
            <a:normAutofit lnSpcReduction="10000"/>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algn="l"/>
            <a:r>
              <a:rPr lang="es-CL" sz="1000" dirty="0" smtClean="0">
                <a:latin typeface="Calibri" panose="020F0502020204030204" pitchFamily="34" charset="0"/>
              </a:rPr>
              <a:t>Proyectos IT16I</a:t>
            </a:r>
            <a:br>
              <a:rPr lang="es-CL" sz="1000" dirty="0" smtClean="0">
                <a:latin typeface="Calibri" panose="020F0502020204030204" pitchFamily="34" charset="0"/>
              </a:rPr>
            </a:br>
            <a:r>
              <a:rPr lang="es-CL" sz="1000" dirty="0" smtClean="0">
                <a:latin typeface="Calibri" panose="020F0502020204030204" pitchFamily="34" charset="0"/>
              </a:rPr>
              <a:t>Programa FONDEF</a:t>
            </a:r>
            <a:br>
              <a:rPr lang="es-CL" sz="1000" dirty="0" smtClean="0">
                <a:latin typeface="Calibri" panose="020F0502020204030204" pitchFamily="34" charset="0"/>
              </a:rPr>
            </a:br>
            <a:r>
              <a:rPr lang="es-CL" sz="1000" dirty="0" smtClean="0">
                <a:latin typeface="Calibri" panose="020F0502020204030204" pitchFamily="34" charset="0"/>
              </a:rPr>
              <a:t>Comisión Nacional de Investigación Científica y Tecnológica</a:t>
            </a:r>
            <a:endParaRPr lang="es-CL" sz="1000" dirty="0">
              <a:latin typeface="Calibri" panose="020F0502020204030204" pitchFamily="34" charset="0"/>
            </a:endParaRPr>
          </a:p>
        </p:txBody>
      </p:sp>
      <p:graphicFrame>
        <p:nvGraphicFramePr>
          <p:cNvPr id="4" name="Objeto 3"/>
          <p:cNvGraphicFramePr>
            <a:graphicFrameLocks noChangeAspect="1"/>
          </p:cNvGraphicFramePr>
          <p:nvPr>
            <p:extLst>
              <p:ext uri="{D42A27DB-BD31-4B8C-83A1-F6EECF244321}">
                <p14:modId xmlns:p14="http://schemas.microsoft.com/office/powerpoint/2010/main" val="3819809013"/>
              </p:ext>
            </p:extLst>
          </p:nvPr>
        </p:nvGraphicFramePr>
        <p:xfrm>
          <a:off x="4397829" y="327951"/>
          <a:ext cx="4161386" cy="4689970"/>
        </p:xfrm>
        <a:graphic>
          <a:graphicData uri="http://schemas.openxmlformats.org/presentationml/2006/ole">
            <mc:AlternateContent xmlns:mc="http://schemas.openxmlformats.org/markup-compatibility/2006">
              <mc:Choice xmlns:v="urn:schemas-microsoft-com:vml" Requires="v">
                <p:oleObj spid="_x0000_s7177" name="Hoja de cálculo" r:id="rId3" imgW="7810624" imgH="8858160" progId="Excel.Sheet.8">
                  <p:embed/>
                </p:oleObj>
              </mc:Choice>
              <mc:Fallback>
                <p:oleObj name="Hoja de cálculo" r:id="rId3" imgW="7810624" imgH="8858160" progId="Excel.Sheet.8">
                  <p:embed/>
                  <p:pic>
                    <p:nvPicPr>
                      <p:cNvPr id="0" name=""/>
                      <p:cNvPicPr/>
                      <p:nvPr/>
                    </p:nvPicPr>
                    <p:blipFill>
                      <a:blip r:embed="rId4"/>
                      <a:stretch>
                        <a:fillRect/>
                      </a:stretch>
                    </p:blipFill>
                    <p:spPr>
                      <a:xfrm>
                        <a:off x="4397829" y="327951"/>
                        <a:ext cx="4161386" cy="4689970"/>
                      </a:xfrm>
                      <a:prstGeom prst="rect">
                        <a:avLst/>
                      </a:prstGeom>
                      <a:ln w="25400">
                        <a:solidFill>
                          <a:schemeClr val="tx1"/>
                        </a:solidFill>
                      </a:ln>
                    </p:spPr>
                  </p:pic>
                </p:oleObj>
              </mc:Fallback>
            </mc:AlternateContent>
          </a:graphicData>
        </a:graphic>
      </p:graphicFrame>
      <p:sp>
        <p:nvSpPr>
          <p:cNvPr id="5" name="Elipse 4"/>
          <p:cNvSpPr/>
          <p:nvPr/>
        </p:nvSpPr>
        <p:spPr>
          <a:xfrm>
            <a:off x="616274" y="698562"/>
            <a:ext cx="317574" cy="3195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000" b="1" dirty="0" smtClean="0">
                <a:latin typeface="Calibri" panose="020F0502020204030204" pitchFamily="34" charset="0"/>
              </a:rPr>
              <a:t>1</a:t>
            </a:r>
            <a:endParaRPr lang="es-CL" sz="1000" b="1" dirty="0">
              <a:latin typeface="Calibri" panose="020F0502020204030204" pitchFamily="34" charset="0"/>
            </a:endParaRPr>
          </a:p>
        </p:txBody>
      </p:sp>
      <p:sp>
        <p:nvSpPr>
          <p:cNvPr id="6" name="Elipse 5"/>
          <p:cNvSpPr/>
          <p:nvPr/>
        </p:nvSpPr>
        <p:spPr>
          <a:xfrm>
            <a:off x="611560" y="1249255"/>
            <a:ext cx="317574" cy="3195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000" b="1" dirty="0" smtClean="0">
                <a:latin typeface="Calibri" panose="020F0502020204030204" pitchFamily="34" charset="0"/>
              </a:rPr>
              <a:t>2</a:t>
            </a:r>
            <a:endParaRPr lang="es-CL" sz="1000" b="1" dirty="0">
              <a:latin typeface="Calibri" panose="020F0502020204030204" pitchFamily="34" charset="0"/>
            </a:endParaRPr>
          </a:p>
        </p:txBody>
      </p:sp>
      <p:sp>
        <p:nvSpPr>
          <p:cNvPr id="7" name="Elipse 6"/>
          <p:cNvSpPr/>
          <p:nvPr/>
        </p:nvSpPr>
        <p:spPr>
          <a:xfrm>
            <a:off x="614368" y="1800077"/>
            <a:ext cx="317574" cy="3195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000" b="1" dirty="0" smtClean="0">
                <a:latin typeface="Calibri" panose="020F0502020204030204" pitchFamily="34" charset="0"/>
              </a:rPr>
              <a:t>3</a:t>
            </a:r>
            <a:endParaRPr lang="es-CL" sz="1000" b="1" dirty="0">
              <a:latin typeface="Calibri" panose="020F0502020204030204" pitchFamily="34" charset="0"/>
            </a:endParaRPr>
          </a:p>
        </p:txBody>
      </p:sp>
      <p:sp>
        <p:nvSpPr>
          <p:cNvPr id="8" name="Elipse 7"/>
          <p:cNvSpPr/>
          <p:nvPr/>
        </p:nvSpPr>
        <p:spPr>
          <a:xfrm>
            <a:off x="614137" y="2353394"/>
            <a:ext cx="317574" cy="3195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000" b="1" dirty="0">
                <a:latin typeface="Calibri" panose="020F0502020204030204" pitchFamily="34" charset="0"/>
              </a:rPr>
              <a:t>4</a:t>
            </a:r>
          </a:p>
        </p:txBody>
      </p:sp>
      <p:sp>
        <p:nvSpPr>
          <p:cNvPr id="10" name="Rectángulo redondeado 9"/>
          <p:cNvSpPr/>
          <p:nvPr/>
        </p:nvSpPr>
        <p:spPr>
          <a:xfrm>
            <a:off x="1043608" y="654681"/>
            <a:ext cx="1728192" cy="39942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CL" sz="1000" dirty="0" smtClean="0"/>
              <a:t>Identificación del proyecto</a:t>
            </a:r>
            <a:endParaRPr lang="es-CL" sz="1000" dirty="0"/>
          </a:p>
        </p:txBody>
      </p:sp>
      <p:sp>
        <p:nvSpPr>
          <p:cNvPr id="11" name="Rectángulo redondeado 10"/>
          <p:cNvSpPr/>
          <p:nvPr/>
        </p:nvSpPr>
        <p:spPr>
          <a:xfrm>
            <a:off x="1043608" y="1205398"/>
            <a:ext cx="1728192" cy="39938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CL" sz="1000" dirty="0" smtClean="0"/>
              <a:t>Versión </a:t>
            </a:r>
            <a:r>
              <a:rPr lang="es-CL" sz="1000" dirty="0"/>
              <a:t>del documento</a:t>
            </a:r>
          </a:p>
        </p:txBody>
      </p:sp>
      <p:sp>
        <p:nvSpPr>
          <p:cNvPr id="12" name="Rectángulo redondeado 11"/>
          <p:cNvSpPr/>
          <p:nvPr/>
        </p:nvSpPr>
        <p:spPr>
          <a:xfrm>
            <a:off x="1046416" y="1758166"/>
            <a:ext cx="1725384" cy="39938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CL" sz="1000" dirty="0" smtClean="0"/>
              <a:t>Individualización del personal del proyecto</a:t>
            </a:r>
            <a:endParaRPr lang="es-CL" sz="1000" dirty="0"/>
          </a:p>
        </p:txBody>
      </p:sp>
      <p:sp>
        <p:nvSpPr>
          <p:cNvPr id="13" name="Rectángulo redondeado 12"/>
          <p:cNvSpPr/>
          <p:nvPr/>
        </p:nvSpPr>
        <p:spPr>
          <a:xfrm>
            <a:off x="1044466" y="2309537"/>
            <a:ext cx="1727333" cy="39938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CL" sz="1000" dirty="0" smtClean="0"/>
              <a:t>Firma del responsable</a:t>
            </a:r>
            <a:endParaRPr lang="es-CL" sz="1000" dirty="0"/>
          </a:p>
        </p:txBody>
      </p:sp>
      <p:sp>
        <p:nvSpPr>
          <p:cNvPr id="14" name="Elipse 13"/>
          <p:cNvSpPr/>
          <p:nvPr/>
        </p:nvSpPr>
        <p:spPr>
          <a:xfrm>
            <a:off x="3910347" y="774854"/>
            <a:ext cx="317574" cy="3195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000" b="1" dirty="0" smtClean="0">
                <a:latin typeface="Calibri" panose="020F0502020204030204" pitchFamily="34" charset="0"/>
              </a:rPr>
              <a:t>1</a:t>
            </a:r>
            <a:endParaRPr lang="es-CL" sz="1000" b="1" dirty="0">
              <a:latin typeface="Calibri" panose="020F0502020204030204" pitchFamily="34" charset="0"/>
            </a:endParaRPr>
          </a:p>
        </p:txBody>
      </p:sp>
      <p:sp>
        <p:nvSpPr>
          <p:cNvPr id="15" name="Elipse 14"/>
          <p:cNvSpPr/>
          <p:nvPr/>
        </p:nvSpPr>
        <p:spPr>
          <a:xfrm>
            <a:off x="8729123" y="771466"/>
            <a:ext cx="317574" cy="3195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000" b="1" dirty="0" smtClean="0">
                <a:latin typeface="Calibri" panose="020F0502020204030204" pitchFamily="34" charset="0"/>
              </a:rPr>
              <a:t>2</a:t>
            </a:r>
            <a:endParaRPr lang="es-CL" sz="1000" b="1" dirty="0">
              <a:latin typeface="Calibri" panose="020F0502020204030204" pitchFamily="34" charset="0"/>
            </a:endParaRPr>
          </a:p>
        </p:txBody>
      </p:sp>
      <p:sp>
        <p:nvSpPr>
          <p:cNvPr id="16" name="Elipse 15"/>
          <p:cNvSpPr/>
          <p:nvPr/>
        </p:nvSpPr>
        <p:spPr>
          <a:xfrm>
            <a:off x="3910347" y="2119619"/>
            <a:ext cx="317574" cy="3195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000" b="1" dirty="0" smtClean="0">
                <a:latin typeface="Calibri" panose="020F0502020204030204" pitchFamily="34" charset="0"/>
              </a:rPr>
              <a:t>3</a:t>
            </a:r>
            <a:endParaRPr lang="es-CL" sz="1000" b="1" dirty="0">
              <a:latin typeface="Calibri" panose="020F0502020204030204" pitchFamily="34" charset="0"/>
            </a:endParaRPr>
          </a:p>
        </p:txBody>
      </p:sp>
      <p:sp>
        <p:nvSpPr>
          <p:cNvPr id="17" name="Elipse 16"/>
          <p:cNvSpPr/>
          <p:nvPr/>
        </p:nvSpPr>
        <p:spPr>
          <a:xfrm>
            <a:off x="3910347" y="4352622"/>
            <a:ext cx="317574" cy="3195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000" b="1" dirty="0">
                <a:latin typeface="Calibri" panose="020F0502020204030204" pitchFamily="34" charset="0"/>
              </a:rPr>
              <a:t>4</a:t>
            </a:r>
          </a:p>
        </p:txBody>
      </p:sp>
    </p:spTree>
    <p:extLst>
      <p:ext uri="{BB962C8B-B14F-4D97-AF65-F5344CB8AC3E}">
        <p14:creationId xmlns:p14="http://schemas.microsoft.com/office/powerpoint/2010/main" val="37225657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Título"/>
          <p:cNvSpPr txBox="1">
            <a:spLocks/>
          </p:cNvSpPr>
          <p:nvPr/>
        </p:nvSpPr>
        <p:spPr>
          <a:xfrm>
            <a:off x="417536" y="98052"/>
            <a:ext cx="7139136" cy="537741"/>
          </a:xfrm>
          <a:prstGeom prst="rect">
            <a:avLst/>
          </a:prstGeom>
        </p:spPr>
        <p:txBody>
          <a:bodyPr>
            <a:normAutofit lnSpcReduction="10000"/>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algn="l"/>
            <a:r>
              <a:rPr lang="es-CL" sz="1000" dirty="0" smtClean="0">
                <a:latin typeface="Calibri" panose="020F0502020204030204" pitchFamily="34" charset="0"/>
              </a:rPr>
              <a:t>Proyectos IT16I</a:t>
            </a:r>
            <a:br>
              <a:rPr lang="es-CL" sz="1000" dirty="0" smtClean="0">
                <a:latin typeface="Calibri" panose="020F0502020204030204" pitchFamily="34" charset="0"/>
              </a:rPr>
            </a:br>
            <a:r>
              <a:rPr lang="es-CL" sz="1000" dirty="0" smtClean="0">
                <a:latin typeface="Calibri" panose="020F0502020204030204" pitchFamily="34" charset="0"/>
              </a:rPr>
              <a:t>Programa FONDEF</a:t>
            </a:r>
            <a:br>
              <a:rPr lang="es-CL" sz="1000" dirty="0" smtClean="0">
                <a:latin typeface="Calibri" panose="020F0502020204030204" pitchFamily="34" charset="0"/>
              </a:rPr>
            </a:br>
            <a:r>
              <a:rPr lang="es-CL" sz="1000" dirty="0" smtClean="0">
                <a:latin typeface="Calibri" panose="020F0502020204030204" pitchFamily="34" charset="0"/>
              </a:rPr>
              <a:t>Comisión Nacional de Investigación Científica y Tecnológica</a:t>
            </a:r>
            <a:endParaRPr lang="es-CL" sz="1000" dirty="0">
              <a:latin typeface="Calibri" panose="020F0502020204030204" pitchFamily="34" charset="0"/>
            </a:endParaRPr>
          </a:p>
        </p:txBody>
      </p:sp>
      <p:graphicFrame>
        <p:nvGraphicFramePr>
          <p:cNvPr id="3" name="Tabla 2"/>
          <p:cNvGraphicFramePr>
            <a:graphicFrameLocks noGrp="1"/>
          </p:cNvGraphicFramePr>
          <p:nvPr>
            <p:extLst/>
          </p:nvPr>
        </p:nvGraphicFramePr>
        <p:xfrm>
          <a:off x="2394857" y="631733"/>
          <a:ext cx="4589539" cy="4135374"/>
        </p:xfrm>
        <a:graphic>
          <a:graphicData uri="http://schemas.openxmlformats.org/drawingml/2006/table">
            <a:tbl>
              <a:tblPr/>
              <a:tblGrid>
                <a:gridCol w="4589539"/>
              </a:tblGrid>
              <a:tr h="4001224">
                <a:tc>
                  <a:txBody>
                    <a:bodyPr/>
                    <a:lstStyle/>
                    <a:p>
                      <a:pPr marL="125095" algn="just">
                        <a:lnSpc>
                          <a:spcPct val="115000"/>
                        </a:lnSpc>
                        <a:spcAft>
                          <a:spcPts val="1000"/>
                        </a:spcAft>
                      </a:pPr>
                      <a:r>
                        <a:rPr lang="es-CL" sz="700" dirty="0">
                          <a:effectLst/>
                          <a:latin typeface="Arial Narrow" panose="020B0606020202030204" pitchFamily="34" charset="0"/>
                          <a:ea typeface="Calibri" panose="020F0502020204030204" pitchFamily="34" charset="0"/>
                          <a:cs typeface="Arial" panose="020B0604020202020204" pitchFamily="34" charset="0"/>
                        </a:rPr>
                        <a:t> </a:t>
                      </a:r>
                      <a:endParaRPr lang="es-CL" sz="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tabLst>
                          <a:tab pos="457200" algn="l"/>
                          <a:tab pos="914400" algn="l"/>
                          <a:tab pos="1371600" algn="l"/>
                          <a:tab pos="1828800" algn="l"/>
                          <a:tab pos="2286000" algn="l"/>
                          <a:tab pos="2743200" algn="l"/>
                          <a:tab pos="3200400" algn="l"/>
                          <a:tab pos="3657600" algn="l"/>
                        </a:tabLst>
                      </a:pPr>
                      <a:r>
                        <a:rPr lang="es-CL" sz="1100" b="1" u="sng" dirty="0">
                          <a:effectLst/>
                          <a:latin typeface="Cambria" panose="02040503050406030204" pitchFamily="18" charset="0"/>
                          <a:ea typeface="Calibri" panose="020F0502020204030204" pitchFamily="34" charset="0"/>
                          <a:cs typeface="Arial" panose="020B0604020202020204" pitchFamily="34" charset="0"/>
                        </a:rPr>
                        <a:t>CERTIFICADO DE  APORTES NO INCREMENTALES </a:t>
                      </a:r>
                      <a:endParaRPr lang="es-CL" sz="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tabLst>
                          <a:tab pos="3417570" algn="r"/>
                        </a:tabLst>
                      </a:pPr>
                      <a:r>
                        <a:rPr lang="es-ES_tradnl" sz="1400" b="1" dirty="0">
                          <a:effectLst/>
                          <a:latin typeface="Cambria" panose="02040503050406030204" pitchFamily="18" charset="0"/>
                          <a:ea typeface="Calibri" panose="020F0502020204030204" pitchFamily="34" charset="0"/>
                          <a:cs typeface="Arial" panose="020B0604020202020204" pitchFamily="34" charset="0"/>
                        </a:rPr>
                        <a:t>CERTIFICADO N°……</a:t>
                      </a:r>
                      <a:endParaRPr lang="es-CL" sz="600" dirty="0">
                        <a:effectLst/>
                        <a:latin typeface="Calibri" panose="020F0502020204030204" pitchFamily="34" charset="0"/>
                        <a:ea typeface="Calibri" panose="020F0502020204030204" pitchFamily="34" charset="0"/>
                        <a:cs typeface="Times New Roman" panose="02020603050405020304" pitchFamily="18" charset="0"/>
                      </a:endParaRPr>
                    </a:p>
                    <a:p>
                      <a:pPr marL="3325495" indent="457200" algn="ctr">
                        <a:lnSpc>
                          <a:spcPct val="115000"/>
                        </a:lnSpc>
                        <a:spcAft>
                          <a:spcPts val="1000"/>
                        </a:spcAft>
                      </a:pPr>
                      <a:r>
                        <a:rPr lang="es-CL" sz="700" dirty="0">
                          <a:effectLst/>
                          <a:latin typeface="Cambria" panose="02040503050406030204" pitchFamily="18" charset="0"/>
                          <a:ea typeface="Calibri" panose="020F0502020204030204" pitchFamily="34" charset="0"/>
                          <a:cs typeface="Arial" panose="020B0604020202020204" pitchFamily="34" charset="0"/>
                        </a:rPr>
                        <a:t>Fecha:</a:t>
                      </a:r>
                      <a:endParaRPr lang="es-CL" sz="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tabLst>
                          <a:tab pos="457200" algn="l"/>
                          <a:tab pos="914400" algn="l"/>
                          <a:tab pos="1371600" algn="l"/>
                          <a:tab pos="1828800" algn="l"/>
                          <a:tab pos="2286000" algn="l"/>
                          <a:tab pos="2743200" algn="l"/>
                          <a:tab pos="3200400" algn="l"/>
                          <a:tab pos="3657600" algn="l"/>
                        </a:tabLst>
                      </a:pPr>
                      <a:r>
                        <a:rPr lang="es-CL" sz="1100" b="1" dirty="0" smtClean="0">
                          <a:solidFill>
                            <a:srgbClr val="3366FF"/>
                          </a:solidFill>
                          <a:effectLst/>
                          <a:latin typeface="Cambria" panose="02040503050406030204" pitchFamily="18" charset="0"/>
                          <a:ea typeface="Calibri" panose="020F0502020204030204" pitchFamily="34" charset="0"/>
                          <a:cs typeface="Arial" panose="020B0604020202020204" pitchFamily="34" charset="0"/>
                        </a:rPr>
                        <a:t>CODIGO  </a:t>
                      </a:r>
                      <a:r>
                        <a:rPr lang="es-CL" sz="1100" b="1" dirty="0">
                          <a:solidFill>
                            <a:srgbClr val="3366FF"/>
                          </a:solidFill>
                          <a:effectLst/>
                          <a:latin typeface="Cambria" panose="02040503050406030204" pitchFamily="18" charset="0"/>
                          <a:ea typeface="Calibri" panose="020F0502020204030204" pitchFamily="34" charset="0"/>
                          <a:cs typeface="Arial" panose="020B0604020202020204" pitchFamily="34" charset="0"/>
                        </a:rPr>
                        <a:t>PROYECTO:</a:t>
                      </a:r>
                      <a:endParaRPr lang="es-CL" sz="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tabLst>
                          <a:tab pos="457200" algn="l"/>
                          <a:tab pos="914400" algn="l"/>
                          <a:tab pos="1371600" algn="l"/>
                          <a:tab pos="1828800" algn="l"/>
                          <a:tab pos="2286000" algn="l"/>
                          <a:tab pos="2743200" algn="l"/>
                          <a:tab pos="3200400" algn="l"/>
                          <a:tab pos="3657600" algn="l"/>
                        </a:tabLst>
                      </a:pPr>
                      <a:r>
                        <a:rPr lang="es-CL" sz="1100" b="1" dirty="0">
                          <a:solidFill>
                            <a:srgbClr val="3366FF"/>
                          </a:solidFill>
                          <a:effectLst/>
                          <a:latin typeface="Cambria" panose="02040503050406030204" pitchFamily="18" charset="0"/>
                          <a:ea typeface="Calibri" panose="020F0502020204030204" pitchFamily="34" charset="0"/>
                          <a:cs typeface="Arial" panose="020B0604020202020204" pitchFamily="34" charset="0"/>
                        </a:rPr>
                        <a:t>NOMBRE BENEFICIARIA, EMPRESA O ENTIDAD APORTANTE:</a:t>
                      </a:r>
                      <a:endParaRPr lang="es-CL" sz="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tabLst>
                          <a:tab pos="457200" algn="l"/>
                          <a:tab pos="914400" algn="l"/>
                          <a:tab pos="1371600" algn="l"/>
                          <a:tab pos="1828800" algn="l"/>
                          <a:tab pos="2286000" algn="l"/>
                          <a:tab pos="2743200" algn="l"/>
                          <a:tab pos="3200400" algn="l"/>
                          <a:tab pos="3657600" algn="l"/>
                        </a:tabLst>
                      </a:pPr>
                      <a:r>
                        <a:rPr lang="es-CL" sz="1100" b="1" dirty="0">
                          <a:solidFill>
                            <a:srgbClr val="3366FF"/>
                          </a:solidFill>
                          <a:effectLst/>
                          <a:latin typeface="Cambria" panose="02040503050406030204" pitchFamily="18" charset="0"/>
                          <a:ea typeface="Calibri" panose="020F0502020204030204" pitchFamily="34" charset="0"/>
                          <a:cs typeface="Arial" panose="020B0604020202020204" pitchFamily="34" charset="0"/>
                        </a:rPr>
                        <a:t> </a:t>
                      </a:r>
                      <a:endParaRPr lang="es-CL" sz="600" dirty="0">
                        <a:effectLst/>
                        <a:latin typeface="Calibri" panose="020F0502020204030204" pitchFamily="34" charset="0"/>
                        <a:ea typeface="Calibri" panose="020F0502020204030204" pitchFamily="34" charset="0"/>
                        <a:cs typeface="Times New Roman" panose="02020603050405020304" pitchFamily="18" charset="0"/>
                      </a:endParaRPr>
                    </a:p>
                    <a:p>
                      <a:pPr marL="125730" marR="290195" algn="just">
                        <a:lnSpc>
                          <a:spcPct val="115000"/>
                        </a:lnSpc>
                        <a:spcAft>
                          <a:spcPts val="1000"/>
                        </a:spcAft>
                      </a:pPr>
                      <a:r>
                        <a:rPr lang="es-ES_tradnl" sz="700" dirty="0">
                          <a:solidFill>
                            <a:srgbClr val="0000FF"/>
                          </a:solidFill>
                          <a:effectLst/>
                          <a:latin typeface="Cambria" panose="02040503050406030204" pitchFamily="18" charset="0"/>
                          <a:ea typeface="Calibri" panose="020F0502020204030204" pitchFamily="34" charset="0"/>
                          <a:cs typeface="Arial" panose="020B0604020202020204" pitchFamily="34" charset="0"/>
                        </a:rPr>
                        <a:t>(NOMBRE REPRESENTANTE INSTITUCIONAL DE LA BENEFICIARIA O GERENTE GENERAL O DIRECTIVO DE LA ENTIDAD ASOCIADA) </a:t>
                      </a:r>
                      <a:r>
                        <a:rPr lang="es-ES_tradnl" sz="700" dirty="0">
                          <a:effectLst/>
                          <a:latin typeface="Cambria" panose="02040503050406030204" pitchFamily="18" charset="0"/>
                          <a:ea typeface="Calibri" panose="020F0502020204030204" pitchFamily="34" charset="0"/>
                          <a:cs typeface="Arial" panose="020B0604020202020204" pitchFamily="34" charset="0"/>
                        </a:rPr>
                        <a:t>de</a:t>
                      </a:r>
                      <a:r>
                        <a:rPr lang="es-ES_tradnl" sz="700" dirty="0">
                          <a:solidFill>
                            <a:srgbClr val="0000FF"/>
                          </a:solidFill>
                          <a:effectLst/>
                          <a:latin typeface="Cambria" panose="02040503050406030204" pitchFamily="18" charset="0"/>
                          <a:ea typeface="Calibri" panose="020F0502020204030204" pitchFamily="34" charset="0"/>
                          <a:cs typeface="Arial" panose="020B0604020202020204" pitchFamily="34" charset="0"/>
                        </a:rPr>
                        <a:t> (NOMBRE ENTIDAD), certifica que la empresa o institución realizó aportes </a:t>
                      </a:r>
                      <a:r>
                        <a:rPr lang="es-ES_tradnl" sz="700" dirty="0">
                          <a:effectLst/>
                          <a:latin typeface="Cambria" panose="02040503050406030204" pitchFamily="18" charset="0"/>
                          <a:ea typeface="Calibri" panose="020F0502020204030204" pitchFamily="34" charset="0"/>
                          <a:cs typeface="Arial" panose="020B0604020202020204" pitchFamily="34" charset="0"/>
                        </a:rPr>
                        <a:t>al proyecto FONDEF, código</a:t>
                      </a:r>
                      <a:r>
                        <a:rPr lang="es-ES_tradnl" sz="700" dirty="0">
                          <a:solidFill>
                            <a:srgbClr val="0000FF"/>
                          </a:solidFill>
                          <a:effectLst/>
                          <a:latin typeface="Cambria" panose="02040503050406030204" pitchFamily="18" charset="0"/>
                          <a:ea typeface="Calibri" panose="020F0502020204030204" pitchFamily="34" charset="0"/>
                          <a:cs typeface="Arial" panose="020B0604020202020204" pitchFamily="34" charset="0"/>
                        </a:rPr>
                        <a:t> (CODIGO PROYECTO) </a:t>
                      </a:r>
                      <a:r>
                        <a:rPr lang="es-ES_tradnl" sz="700" dirty="0">
                          <a:effectLst/>
                          <a:latin typeface="Cambria" panose="02040503050406030204" pitchFamily="18" charset="0"/>
                          <a:ea typeface="Calibri" panose="020F0502020204030204" pitchFamily="34" charset="0"/>
                          <a:cs typeface="Arial" panose="020B0604020202020204" pitchFamily="34" charset="0"/>
                        </a:rPr>
                        <a:t>cuyo título es</a:t>
                      </a:r>
                      <a:r>
                        <a:rPr lang="es-ES_tradnl" sz="700" dirty="0">
                          <a:solidFill>
                            <a:srgbClr val="0000FF"/>
                          </a:solidFill>
                          <a:effectLst/>
                          <a:latin typeface="Cambria" panose="02040503050406030204" pitchFamily="18" charset="0"/>
                          <a:ea typeface="Calibri" panose="020F0502020204030204" pitchFamily="34" charset="0"/>
                          <a:cs typeface="Arial" panose="020B0604020202020204" pitchFamily="34" charset="0"/>
                        </a:rPr>
                        <a:t> (TITULO PROYECTO), por un monto equivalente a </a:t>
                      </a:r>
                      <a:r>
                        <a:rPr lang="es-ES_tradnl" sz="700" dirty="0">
                          <a:effectLst/>
                          <a:latin typeface="Cambria" panose="02040503050406030204" pitchFamily="18" charset="0"/>
                          <a:ea typeface="Calibri" panose="020F0502020204030204" pitchFamily="34" charset="0"/>
                          <a:cs typeface="Arial" panose="020B0604020202020204" pitchFamily="34" charset="0"/>
                        </a:rPr>
                        <a:t>$ entre los el mes de…. de 20.. y el mes de de…. de 20..  Este monto está respaldado por la o las memorias de cálculo que se anexan a este certificado. (Si es el caso, se debe agregar: En pesos chilenos este monto equivale a $   según la siguiente tasa de conversión) </a:t>
                      </a:r>
                      <a:endParaRPr lang="es-CL" sz="600" dirty="0">
                        <a:effectLst/>
                        <a:latin typeface="Calibri" panose="020F0502020204030204" pitchFamily="34" charset="0"/>
                        <a:ea typeface="Calibri" panose="020F0502020204030204" pitchFamily="34" charset="0"/>
                        <a:cs typeface="Times New Roman" panose="02020603050405020304" pitchFamily="18" charset="0"/>
                      </a:endParaRPr>
                    </a:p>
                    <a:p>
                      <a:pPr marL="125095" algn="just">
                        <a:lnSpc>
                          <a:spcPct val="115000"/>
                        </a:lnSpc>
                        <a:spcAft>
                          <a:spcPts val="1000"/>
                        </a:spcAft>
                      </a:pPr>
                      <a:r>
                        <a:rPr lang="es-ES_tradnl" sz="700" b="1" dirty="0">
                          <a:effectLst/>
                          <a:latin typeface="Cambria" panose="02040503050406030204" pitchFamily="18" charset="0"/>
                          <a:ea typeface="Calibri" panose="020F0502020204030204" pitchFamily="34" charset="0"/>
                          <a:cs typeface="Arial" panose="020B0604020202020204" pitchFamily="34" charset="0"/>
                        </a:rPr>
                        <a:t>  </a:t>
                      </a:r>
                      <a:endParaRPr lang="es-CL" sz="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s-CL" sz="700" b="1" dirty="0">
                          <a:effectLst/>
                          <a:latin typeface="Cambria" panose="02040503050406030204" pitchFamily="18" charset="0"/>
                          <a:ea typeface="Calibri" panose="020F0502020204030204" pitchFamily="34" charset="0"/>
                          <a:cs typeface="Arial" panose="020B0604020202020204" pitchFamily="34" charset="0"/>
                        </a:rPr>
                        <a:t>____________________________________________</a:t>
                      </a:r>
                      <a:endParaRPr lang="es-CL" sz="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s-CL" sz="700" b="1" dirty="0">
                          <a:effectLst/>
                          <a:latin typeface="Cambria" panose="02040503050406030204" pitchFamily="18" charset="0"/>
                          <a:ea typeface="Calibri" panose="020F0502020204030204" pitchFamily="34" charset="0"/>
                          <a:cs typeface="Arial" panose="020B0604020202020204" pitchFamily="34" charset="0"/>
                        </a:rPr>
                        <a:t>Nombre Representante Institucional de la beneficiaria, </a:t>
                      </a:r>
                      <a:endParaRPr lang="es-CL" sz="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s-CL" sz="700" b="1" dirty="0">
                          <a:effectLst/>
                          <a:latin typeface="Cambria" panose="02040503050406030204" pitchFamily="18" charset="0"/>
                          <a:ea typeface="Calibri" panose="020F0502020204030204" pitchFamily="34" charset="0"/>
                          <a:cs typeface="Arial" panose="020B0604020202020204" pitchFamily="34" charset="0"/>
                        </a:rPr>
                        <a:t>Cargo: Gerente General de empresa, o directivo de la entidad asociada</a:t>
                      </a:r>
                      <a:endParaRPr lang="es-CL" sz="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s-CL" sz="700" b="1" dirty="0">
                          <a:effectLst/>
                          <a:latin typeface="Cambria" panose="02040503050406030204" pitchFamily="18" charset="0"/>
                          <a:ea typeface="Calibri" panose="020F0502020204030204" pitchFamily="34" charset="0"/>
                          <a:cs typeface="Arial" panose="020B0604020202020204" pitchFamily="34" charset="0"/>
                        </a:rPr>
                        <a:t>Beneficiaria, Empresa o Entidad Asociada</a:t>
                      </a:r>
                      <a:endParaRPr lang="es-CL" sz="600" dirty="0">
                        <a:effectLst/>
                        <a:latin typeface="Calibri" panose="020F0502020204030204" pitchFamily="34" charset="0"/>
                        <a:ea typeface="Calibri" panose="020F0502020204030204" pitchFamily="34" charset="0"/>
                        <a:cs typeface="Times New Roman" panose="02020603050405020304" pitchFamily="18" charset="0"/>
                      </a:endParaRPr>
                    </a:p>
                  </a:txBody>
                  <a:tcPr marL="25114" marR="251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850649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Título"/>
          <p:cNvSpPr txBox="1">
            <a:spLocks/>
          </p:cNvSpPr>
          <p:nvPr/>
        </p:nvSpPr>
        <p:spPr>
          <a:xfrm>
            <a:off x="417536" y="98052"/>
            <a:ext cx="7139136" cy="537741"/>
          </a:xfrm>
          <a:prstGeom prst="rect">
            <a:avLst/>
          </a:prstGeom>
        </p:spPr>
        <p:txBody>
          <a:bodyPr>
            <a:normAutofit lnSpcReduction="10000"/>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algn="l"/>
            <a:r>
              <a:rPr lang="es-CL" sz="1000" dirty="0" smtClean="0">
                <a:latin typeface="Calibri" panose="020F0502020204030204" pitchFamily="34" charset="0"/>
              </a:rPr>
              <a:t>Proyectos IT16I</a:t>
            </a:r>
            <a:br>
              <a:rPr lang="es-CL" sz="1000" dirty="0" smtClean="0">
                <a:latin typeface="Calibri" panose="020F0502020204030204" pitchFamily="34" charset="0"/>
              </a:rPr>
            </a:br>
            <a:r>
              <a:rPr lang="es-CL" sz="1000" dirty="0" smtClean="0">
                <a:latin typeface="Calibri" panose="020F0502020204030204" pitchFamily="34" charset="0"/>
              </a:rPr>
              <a:t>Programa FONDEF</a:t>
            </a:r>
            <a:br>
              <a:rPr lang="es-CL" sz="1000" dirty="0" smtClean="0">
                <a:latin typeface="Calibri" panose="020F0502020204030204" pitchFamily="34" charset="0"/>
              </a:rPr>
            </a:br>
            <a:r>
              <a:rPr lang="es-CL" sz="1000" dirty="0" smtClean="0">
                <a:latin typeface="Calibri" panose="020F0502020204030204" pitchFamily="34" charset="0"/>
              </a:rPr>
              <a:t>Comisión Nacional de Investigación Científica y Tecnológica</a:t>
            </a:r>
            <a:endParaRPr lang="es-CL" sz="1000" dirty="0">
              <a:latin typeface="Calibri" panose="020F0502020204030204" pitchFamily="34" charset="0"/>
            </a:endParaRPr>
          </a:p>
        </p:txBody>
      </p:sp>
      <p:graphicFrame>
        <p:nvGraphicFramePr>
          <p:cNvPr id="3" name="Objeto 2"/>
          <p:cNvGraphicFramePr>
            <a:graphicFrameLocks noChangeAspect="1"/>
          </p:cNvGraphicFramePr>
          <p:nvPr>
            <p:extLst/>
          </p:nvPr>
        </p:nvGraphicFramePr>
        <p:xfrm>
          <a:off x="179512" y="635793"/>
          <a:ext cx="8749579" cy="4162630"/>
        </p:xfrm>
        <a:graphic>
          <a:graphicData uri="http://schemas.openxmlformats.org/presentationml/2006/ole">
            <mc:AlternateContent xmlns:mc="http://schemas.openxmlformats.org/markup-compatibility/2006">
              <mc:Choice xmlns:v="urn:schemas-microsoft-com:vml" Requires="v">
                <p:oleObj spid="_x0000_s8201" name="Hoja de cálculo" r:id="rId3" imgW="10668090" imgH="6410340" progId="Excel.Sheet.8">
                  <p:embed/>
                </p:oleObj>
              </mc:Choice>
              <mc:Fallback>
                <p:oleObj name="Hoja de cálculo" r:id="rId3" imgW="10668090" imgH="6410340" progId="Excel.Sheet.8">
                  <p:embed/>
                  <p:pic>
                    <p:nvPicPr>
                      <p:cNvPr id="0" name=""/>
                      <p:cNvPicPr/>
                      <p:nvPr/>
                    </p:nvPicPr>
                    <p:blipFill>
                      <a:blip r:embed="rId4"/>
                      <a:stretch>
                        <a:fillRect/>
                      </a:stretch>
                    </p:blipFill>
                    <p:spPr>
                      <a:xfrm>
                        <a:off x="179512" y="635793"/>
                        <a:ext cx="8749579" cy="4162630"/>
                      </a:xfrm>
                      <a:prstGeom prst="rect">
                        <a:avLst/>
                      </a:prstGeom>
                      <a:ln w="31750">
                        <a:solidFill>
                          <a:schemeClr val="bg1"/>
                        </a:solidFill>
                      </a:ln>
                    </p:spPr>
                  </p:pic>
                </p:oleObj>
              </mc:Fallback>
            </mc:AlternateContent>
          </a:graphicData>
        </a:graphic>
      </p:graphicFrame>
    </p:spTree>
    <p:extLst>
      <p:ext uri="{BB962C8B-B14F-4D97-AF65-F5344CB8AC3E}">
        <p14:creationId xmlns:p14="http://schemas.microsoft.com/office/powerpoint/2010/main" val="10871463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Título"/>
          <p:cNvSpPr txBox="1">
            <a:spLocks/>
          </p:cNvSpPr>
          <p:nvPr/>
        </p:nvSpPr>
        <p:spPr>
          <a:xfrm>
            <a:off x="417536" y="98052"/>
            <a:ext cx="7139136" cy="537741"/>
          </a:xfrm>
          <a:prstGeom prst="rect">
            <a:avLst/>
          </a:prstGeom>
        </p:spPr>
        <p:txBody>
          <a:bodyPr>
            <a:normAutofit lnSpcReduction="10000"/>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algn="l"/>
            <a:r>
              <a:rPr lang="es-CL" sz="1000" dirty="0" smtClean="0">
                <a:latin typeface="Calibri" panose="020F0502020204030204" pitchFamily="34" charset="0"/>
              </a:rPr>
              <a:t>Proyectos IT16I</a:t>
            </a:r>
            <a:br>
              <a:rPr lang="es-CL" sz="1000" dirty="0" smtClean="0">
                <a:latin typeface="Calibri" panose="020F0502020204030204" pitchFamily="34" charset="0"/>
              </a:rPr>
            </a:br>
            <a:r>
              <a:rPr lang="es-CL" sz="1000" dirty="0" smtClean="0">
                <a:latin typeface="Calibri" panose="020F0502020204030204" pitchFamily="34" charset="0"/>
              </a:rPr>
              <a:t>Programa FONDEF</a:t>
            </a:r>
            <a:br>
              <a:rPr lang="es-CL" sz="1000" dirty="0" smtClean="0">
                <a:latin typeface="Calibri" panose="020F0502020204030204" pitchFamily="34" charset="0"/>
              </a:rPr>
            </a:br>
            <a:r>
              <a:rPr lang="es-CL" sz="1000" dirty="0" smtClean="0">
                <a:latin typeface="Calibri" panose="020F0502020204030204" pitchFamily="34" charset="0"/>
              </a:rPr>
              <a:t>Comisión Nacional de Investigación Científica y Tecnológica</a:t>
            </a:r>
            <a:endParaRPr lang="es-CL" sz="1000" dirty="0">
              <a:latin typeface="Calibri" panose="020F0502020204030204" pitchFamily="34" charset="0"/>
            </a:endParaRPr>
          </a:p>
        </p:txBody>
      </p:sp>
      <p:sp>
        <p:nvSpPr>
          <p:cNvPr id="3" name="1 Rectángulo"/>
          <p:cNvSpPr>
            <a:spLocks noGrp="1" noChangeArrowheads="1"/>
          </p:cNvSpPr>
          <p:nvPr>
            <p:ph idx="4294967295"/>
          </p:nvPr>
        </p:nvSpPr>
        <p:spPr bwMode="auto">
          <a:xfrm>
            <a:off x="611560" y="749234"/>
            <a:ext cx="8103768"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eaLnBrk="1" fontAlgn="base" latinLnBrk="0" hangingPunct="1">
              <a:lnSpc>
                <a:spcPct val="100000"/>
              </a:lnSpc>
              <a:spcBef>
                <a:spcPct val="0"/>
              </a:spcBef>
              <a:spcAft>
                <a:spcPct val="0"/>
              </a:spcAft>
              <a:buClrTx/>
              <a:buSzTx/>
              <a:buFontTx/>
              <a:buNone/>
              <a:tabLst/>
              <a:defRPr/>
            </a:pPr>
            <a:r>
              <a:rPr kumimoji="0" lang="es-MX" sz="2800" b="1" i="0" u="none" strike="noStrike" kern="0" cap="none" spc="0" normalizeH="0" baseline="0" noProof="0" dirty="0" smtClean="0">
                <a:ln>
                  <a:noFill/>
                </a:ln>
                <a:solidFill>
                  <a:schemeClr val="accent1">
                    <a:lumMod val="50000"/>
                  </a:schemeClr>
                </a:solidFill>
                <a:effectLst/>
                <a:uLnTx/>
                <a:uFillTx/>
                <a:latin typeface="Calibri" panose="020F0502020204030204" pitchFamily="34" charset="0"/>
                <a:ea typeface="ＭＳ Ｐゴシック" panose="020B0600070205080204" pitchFamily="34" charset="-128"/>
              </a:rPr>
              <a:t>CONTACTOS</a:t>
            </a:r>
          </a:p>
          <a:p>
            <a:pPr marL="0" marR="0" lvl="0" indent="0" defTabSz="457200" eaLnBrk="1" fontAlgn="base" latinLnBrk="0" hangingPunct="1">
              <a:lnSpc>
                <a:spcPct val="100000"/>
              </a:lnSpc>
              <a:spcBef>
                <a:spcPct val="0"/>
              </a:spcBef>
              <a:spcAft>
                <a:spcPct val="0"/>
              </a:spcAft>
              <a:buClrTx/>
              <a:buSzTx/>
              <a:buFontTx/>
              <a:buNone/>
              <a:tabLst/>
              <a:defRPr/>
            </a:pPr>
            <a:endParaRPr kumimoji="0" lang="es-MX" sz="1200" b="1" i="0" u="none" strike="noStrike" kern="0" cap="none" spc="0" normalizeH="0" baseline="0" noProof="0" dirty="0" smtClean="0">
              <a:ln>
                <a:noFill/>
              </a:ln>
              <a:solidFill>
                <a:schemeClr val="accent1">
                  <a:lumMod val="50000"/>
                </a:schemeClr>
              </a:solidFill>
              <a:effectLst/>
              <a:uLnTx/>
              <a:uFillTx/>
              <a:latin typeface="Calibri"/>
            </a:endParaRPr>
          </a:p>
          <a:p>
            <a:pPr marL="0" indent="0" defTabSz="457200">
              <a:spcBef>
                <a:spcPct val="0"/>
              </a:spcBef>
              <a:buClrTx/>
              <a:buNone/>
              <a:defRPr/>
            </a:pPr>
            <a:r>
              <a:rPr lang="es-MX" sz="1200" b="1" kern="0" dirty="0" smtClean="0">
                <a:solidFill>
                  <a:schemeClr val="accent1">
                    <a:lumMod val="50000"/>
                  </a:schemeClr>
                </a:solidFill>
                <a:latin typeface="Calibri"/>
              </a:rPr>
              <a:t>Sub Directora FONDEF</a:t>
            </a:r>
            <a:r>
              <a:rPr lang="es-CL" sz="1200" b="1" kern="0" dirty="0">
                <a:solidFill>
                  <a:srgbClr val="FF0000"/>
                </a:solidFill>
                <a:latin typeface="Calibri"/>
              </a:rPr>
              <a:t/>
            </a:r>
            <a:br>
              <a:rPr lang="es-CL" sz="1200" b="1" kern="0" dirty="0">
                <a:solidFill>
                  <a:srgbClr val="FF0000"/>
                </a:solidFill>
                <a:latin typeface="Calibri"/>
              </a:rPr>
            </a:br>
            <a:r>
              <a:rPr lang="es-CL" sz="1200" kern="0" dirty="0" smtClean="0">
                <a:solidFill>
                  <a:schemeClr val="accent1">
                    <a:lumMod val="75000"/>
                  </a:schemeClr>
                </a:solidFill>
                <a:latin typeface="Calibri"/>
              </a:rPr>
              <a:t>Jimena Oyarzun </a:t>
            </a:r>
            <a:r>
              <a:rPr lang="es-CL" sz="1200" kern="0" dirty="0">
                <a:solidFill>
                  <a:schemeClr val="accent1">
                    <a:lumMod val="75000"/>
                  </a:schemeClr>
                </a:solidFill>
                <a:latin typeface="Calibri"/>
              </a:rPr>
              <a:t>				</a:t>
            </a:r>
            <a:r>
              <a:rPr lang="es-CL" sz="1200" kern="0" dirty="0" smtClean="0">
                <a:solidFill>
                  <a:schemeClr val="accent1">
                    <a:lumMod val="75000"/>
                  </a:schemeClr>
                </a:solidFill>
                <a:latin typeface="Calibri"/>
              </a:rPr>
              <a:t>223654553</a:t>
            </a:r>
            <a:r>
              <a:rPr lang="es-CL" sz="1200" kern="0" dirty="0">
                <a:solidFill>
                  <a:schemeClr val="accent1">
                    <a:lumMod val="75000"/>
                  </a:schemeClr>
                </a:solidFill>
                <a:latin typeface="Calibri"/>
              </a:rPr>
              <a:t>	</a:t>
            </a:r>
            <a:r>
              <a:rPr lang="es-CL" sz="1200" kern="0" dirty="0">
                <a:solidFill>
                  <a:srgbClr val="FF0000"/>
                </a:solidFill>
                <a:latin typeface="Calibri"/>
              </a:rPr>
              <a:t>    		</a:t>
            </a:r>
            <a:r>
              <a:rPr lang="es-CL" sz="1200" kern="0" dirty="0" smtClean="0">
                <a:solidFill>
                  <a:srgbClr val="FF0000"/>
                </a:solidFill>
                <a:latin typeface="Calibri"/>
                <a:hlinkClick r:id="rId2"/>
              </a:rPr>
              <a:t>joyarzun@conicyt.cl</a:t>
            </a:r>
            <a:endParaRPr lang="es-CL" sz="1200" kern="0" dirty="0">
              <a:solidFill>
                <a:srgbClr val="FF0000"/>
              </a:solidFill>
              <a:latin typeface="Calibri"/>
            </a:endParaRPr>
          </a:p>
          <a:p>
            <a:pPr marL="0" marR="0" lvl="0" indent="0" defTabSz="457200" eaLnBrk="1" fontAlgn="base" latinLnBrk="0" hangingPunct="1">
              <a:lnSpc>
                <a:spcPct val="100000"/>
              </a:lnSpc>
              <a:spcBef>
                <a:spcPct val="0"/>
              </a:spcBef>
              <a:spcAft>
                <a:spcPct val="0"/>
              </a:spcAft>
              <a:buClrTx/>
              <a:buSzTx/>
              <a:buFontTx/>
              <a:buNone/>
              <a:tabLst/>
              <a:defRPr/>
            </a:pPr>
            <a:endParaRPr kumimoji="0" lang="es-MX" sz="1200" b="1" i="0" u="none" strike="noStrike" kern="0" cap="none" spc="0" normalizeH="0" baseline="0" noProof="0" dirty="0" smtClean="0">
              <a:ln>
                <a:noFill/>
              </a:ln>
              <a:solidFill>
                <a:schemeClr val="accent1">
                  <a:lumMod val="50000"/>
                </a:schemeClr>
              </a:solidFill>
              <a:effectLst/>
              <a:uLnTx/>
              <a:uFillTx/>
              <a:latin typeface="Calibri"/>
            </a:endParaRPr>
          </a:p>
          <a:p>
            <a:pPr marL="0" marR="0" lvl="0" indent="0" defTabSz="457200" eaLnBrk="1" fontAlgn="base" latinLnBrk="0" hangingPunct="1">
              <a:lnSpc>
                <a:spcPct val="100000"/>
              </a:lnSpc>
              <a:spcBef>
                <a:spcPct val="0"/>
              </a:spcBef>
              <a:spcAft>
                <a:spcPct val="0"/>
              </a:spcAft>
              <a:buClrTx/>
              <a:buSzTx/>
              <a:buFontTx/>
              <a:buNone/>
              <a:tabLst/>
              <a:defRPr/>
            </a:pPr>
            <a:r>
              <a:rPr kumimoji="0" lang="es-MX" sz="1200" b="1" i="0" u="none" strike="noStrike" kern="0" cap="none" spc="0" normalizeH="0" baseline="0" noProof="0" dirty="0" smtClean="0">
                <a:ln>
                  <a:noFill/>
                </a:ln>
                <a:solidFill>
                  <a:schemeClr val="accent1">
                    <a:lumMod val="50000"/>
                  </a:schemeClr>
                </a:solidFill>
                <a:effectLst/>
                <a:uLnTx/>
                <a:uFillTx/>
                <a:latin typeface="Calibri"/>
              </a:rPr>
              <a:t>Analistas Financiero Contable			        				  	</a:t>
            </a:r>
            <a:r>
              <a:rPr kumimoji="0" lang="es-CL" sz="1200" b="1" i="0" u="none" strike="noStrike" kern="0" cap="none" spc="0" normalizeH="0" baseline="0" noProof="0" dirty="0" smtClean="0">
                <a:ln>
                  <a:noFill/>
                </a:ln>
                <a:solidFill>
                  <a:srgbClr val="000000"/>
                </a:solidFill>
                <a:effectLst/>
                <a:uLnTx/>
                <a:uFillTx/>
                <a:latin typeface="Calibri"/>
              </a:rPr>
              <a:t/>
            </a:r>
            <a:br>
              <a:rPr kumimoji="0" lang="es-CL" sz="1200" b="1" i="0" u="none" strike="noStrike" kern="0" cap="none" spc="0" normalizeH="0" baseline="0" noProof="0" dirty="0" smtClean="0">
                <a:ln>
                  <a:noFill/>
                </a:ln>
                <a:solidFill>
                  <a:srgbClr val="000000"/>
                </a:solidFill>
                <a:effectLst/>
                <a:uLnTx/>
                <a:uFillTx/>
                <a:latin typeface="Calibri"/>
              </a:rPr>
            </a:br>
            <a:r>
              <a:rPr kumimoji="0" lang="es-CL" sz="1200" b="0" i="0" u="none" strike="noStrike" kern="0" cap="none" spc="0" normalizeH="0" baseline="0" noProof="0" dirty="0" smtClean="0">
                <a:ln>
                  <a:noFill/>
                </a:ln>
                <a:solidFill>
                  <a:schemeClr val="accent1">
                    <a:lumMod val="75000"/>
                  </a:schemeClr>
                </a:solidFill>
                <a:effectLst/>
                <a:uLnTx/>
                <a:uFillTx/>
                <a:latin typeface="Calibri"/>
              </a:rPr>
              <a:t>Paulina Rubio					223654557			</a:t>
            </a:r>
            <a:r>
              <a:rPr kumimoji="0" lang="es-CL" sz="1200" b="0" i="0" u="none" strike="noStrike" kern="0" cap="none" spc="0" normalizeH="0" baseline="0" noProof="0" dirty="0" smtClean="0">
                <a:ln>
                  <a:noFill/>
                </a:ln>
                <a:solidFill>
                  <a:schemeClr val="accent1">
                    <a:lumMod val="75000"/>
                  </a:schemeClr>
                </a:solidFill>
                <a:effectLst/>
                <a:uLnTx/>
                <a:uFillTx/>
                <a:latin typeface="Calibri"/>
                <a:hlinkClick r:id="rId3"/>
              </a:rPr>
              <a:t>parubio@conicyt.cl</a:t>
            </a:r>
            <a:endParaRPr kumimoji="0" lang="es-CL" sz="1200" b="0" i="0" u="none" strike="noStrike" kern="0" cap="none" spc="0" normalizeH="0" baseline="0" noProof="0" dirty="0" smtClean="0">
              <a:ln>
                <a:noFill/>
              </a:ln>
              <a:solidFill>
                <a:schemeClr val="accent1">
                  <a:lumMod val="75000"/>
                </a:schemeClr>
              </a:solidFill>
              <a:effectLst/>
              <a:uLnTx/>
              <a:uFillTx/>
              <a:latin typeface="Calibri"/>
            </a:endParaRPr>
          </a:p>
          <a:p>
            <a:pPr lvl="0" defTabSz="457200" fontAlgn="base">
              <a:spcBef>
                <a:spcPct val="0"/>
              </a:spcBef>
              <a:spcAft>
                <a:spcPct val="0"/>
              </a:spcAft>
              <a:buNone/>
            </a:pPr>
            <a:r>
              <a:rPr kumimoji="0" lang="es-CL" sz="1200" b="0" i="0" u="none" strike="noStrike" kern="0" cap="none" spc="0" normalizeH="0" baseline="0" noProof="0" dirty="0" smtClean="0">
                <a:ln>
                  <a:noFill/>
                </a:ln>
                <a:solidFill>
                  <a:schemeClr val="accent1">
                    <a:lumMod val="75000"/>
                  </a:schemeClr>
                </a:solidFill>
                <a:effectLst/>
                <a:uLnTx/>
                <a:uFillTx/>
                <a:latin typeface="Calibri"/>
              </a:rPr>
              <a:t>Felipe Urra 					223632684			</a:t>
            </a:r>
            <a:r>
              <a:rPr lang="es-CL" sz="1200" kern="0" dirty="0" smtClean="0">
                <a:solidFill>
                  <a:schemeClr val="accent1">
                    <a:lumMod val="75000"/>
                  </a:schemeClr>
                </a:solidFill>
                <a:latin typeface="Calibri"/>
                <a:hlinkClick r:id="rId4"/>
              </a:rPr>
              <a:t>furra@conicyt.cl</a:t>
            </a:r>
            <a:endParaRPr lang="es-CL" sz="1200" kern="0" dirty="0" smtClean="0">
              <a:solidFill>
                <a:schemeClr val="accent1">
                  <a:lumMod val="75000"/>
                </a:schemeClr>
              </a:solidFill>
              <a:latin typeface="Calibri"/>
            </a:endParaRPr>
          </a:p>
          <a:p>
            <a:pPr lvl="0" defTabSz="457200" fontAlgn="base">
              <a:spcBef>
                <a:spcPct val="0"/>
              </a:spcBef>
              <a:spcAft>
                <a:spcPct val="0"/>
              </a:spcAft>
              <a:buNone/>
            </a:pPr>
            <a:r>
              <a:rPr lang="es-CL" sz="1200" kern="0" dirty="0" smtClean="0">
                <a:solidFill>
                  <a:schemeClr val="accent1">
                    <a:lumMod val="75000"/>
                  </a:schemeClr>
                </a:solidFill>
                <a:latin typeface="Calibri"/>
              </a:rPr>
              <a:t>Jenifer Vera					223654617			</a:t>
            </a:r>
            <a:r>
              <a:rPr lang="es-CL" sz="1200" kern="0" dirty="0" smtClean="0">
                <a:solidFill>
                  <a:schemeClr val="accent1">
                    <a:lumMod val="75000"/>
                  </a:schemeClr>
                </a:solidFill>
                <a:latin typeface="Calibri"/>
                <a:hlinkClick r:id="rId5"/>
              </a:rPr>
              <a:t>jvera@conicyt.cl</a:t>
            </a:r>
            <a:endParaRPr lang="es-CL" sz="1200" kern="0" dirty="0" smtClean="0">
              <a:solidFill>
                <a:schemeClr val="accent1">
                  <a:lumMod val="75000"/>
                </a:schemeClr>
              </a:solidFill>
              <a:latin typeface="Calibri"/>
            </a:endParaRPr>
          </a:p>
          <a:p>
            <a:pPr lvl="0" defTabSz="457200" fontAlgn="base">
              <a:spcBef>
                <a:spcPct val="0"/>
              </a:spcBef>
              <a:spcAft>
                <a:spcPct val="0"/>
              </a:spcAft>
              <a:buNone/>
            </a:pPr>
            <a:r>
              <a:rPr kumimoji="0" lang="es-CL" sz="1200" b="0" i="0" u="none" strike="noStrike" kern="0" cap="none" spc="0" normalizeH="0" baseline="0" noProof="0" dirty="0" smtClean="0">
                <a:ln>
                  <a:noFill/>
                </a:ln>
                <a:solidFill>
                  <a:schemeClr val="accent1">
                    <a:lumMod val="75000"/>
                  </a:schemeClr>
                </a:solidFill>
                <a:effectLst/>
                <a:uLnTx/>
                <a:uFillTx/>
                <a:latin typeface="Calibri"/>
              </a:rPr>
              <a:t>Victor</a:t>
            </a:r>
            <a:r>
              <a:rPr kumimoji="0" lang="es-CL" sz="1200" b="0" i="0" u="none" strike="noStrike" kern="0" cap="none" spc="0" normalizeH="0" noProof="0" dirty="0" smtClean="0">
                <a:ln>
                  <a:noFill/>
                </a:ln>
                <a:solidFill>
                  <a:schemeClr val="accent1">
                    <a:lumMod val="75000"/>
                  </a:schemeClr>
                </a:solidFill>
                <a:effectLst/>
                <a:uLnTx/>
                <a:uFillTx/>
                <a:latin typeface="Calibri"/>
              </a:rPr>
              <a:t> Fernández 				223632696			</a:t>
            </a:r>
            <a:r>
              <a:rPr lang="es-CL" sz="1200" kern="0" dirty="0" smtClean="0">
                <a:solidFill>
                  <a:schemeClr val="accent1">
                    <a:lumMod val="75000"/>
                  </a:schemeClr>
                </a:solidFill>
                <a:latin typeface="Calibri"/>
                <a:hlinkClick r:id="rId6"/>
              </a:rPr>
              <a:t>vfernandez@conicyt.cl</a:t>
            </a:r>
            <a:endParaRPr lang="es-CL" sz="1200" kern="0" dirty="0" smtClean="0">
              <a:solidFill>
                <a:schemeClr val="accent1">
                  <a:lumMod val="75000"/>
                </a:schemeClr>
              </a:solidFill>
              <a:latin typeface="Calibri"/>
            </a:endParaRPr>
          </a:p>
          <a:p>
            <a:pPr lvl="0" defTabSz="457200" fontAlgn="base">
              <a:spcBef>
                <a:spcPct val="0"/>
              </a:spcBef>
              <a:spcAft>
                <a:spcPct val="0"/>
              </a:spcAft>
              <a:buNone/>
            </a:pPr>
            <a:r>
              <a:rPr kumimoji="0" lang="es-CL" sz="1200" b="0" i="0" u="none" strike="noStrike" kern="0" cap="none" spc="0" normalizeH="0" noProof="0" dirty="0" smtClean="0">
                <a:ln>
                  <a:noFill/>
                </a:ln>
                <a:solidFill>
                  <a:schemeClr val="accent1">
                    <a:lumMod val="75000"/>
                  </a:schemeClr>
                </a:solidFill>
                <a:effectLst/>
                <a:uLnTx/>
                <a:uFillTx/>
                <a:latin typeface="Calibri"/>
              </a:rPr>
              <a:t>Paolo Garcés					223654674			</a:t>
            </a:r>
            <a:r>
              <a:rPr kumimoji="0" lang="es-CL" sz="1200" b="0" i="0" u="none" strike="noStrike" kern="0" cap="none" spc="0" normalizeH="0" noProof="0" dirty="0" smtClean="0">
                <a:ln>
                  <a:noFill/>
                </a:ln>
                <a:solidFill>
                  <a:schemeClr val="accent1">
                    <a:lumMod val="75000"/>
                  </a:schemeClr>
                </a:solidFill>
                <a:effectLst/>
                <a:uLnTx/>
                <a:uFillTx/>
                <a:latin typeface="Calibri"/>
                <a:hlinkClick r:id="rId7"/>
              </a:rPr>
              <a:t>pgarces@conicyt.cl</a:t>
            </a:r>
            <a:endParaRPr kumimoji="0" lang="es-CL" sz="1200" b="0" i="0" u="none" strike="noStrike" kern="0" cap="none" spc="0" normalizeH="0" noProof="0" dirty="0" smtClean="0">
              <a:ln>
                <a:noFill/>
              </a:ln>
              <a:solidFill>
                <a:schemeClr val="accent1">
                  <a:lumMod val="75000"/>
                </a:schemeClr>
              </a:solidFill>
              <a:effectLst/>
              <a:uLnTx/>
              <a:uFillTx/>
              <a:latin typeface="Calibri"/>
            </a:endParaRPr>
          </a:p>
          <a:p>
            <a:pPr lvl="0" defTabSz="457200" fontAlgn="base">
              <a:spcBef>
                <a:spcPct val="0"/>
              </a:spcBef>
              <a:spcAft>
                <a:spcPct val="0"/>
              </a:spcAft>
              <a:buNone/>
            </a:pPr>
            <a:r>
              <a:rPr lang="es-CL" sz="1200" kern="0" dirty="0" smtClean="0">
                <a:solidFill>
                  <a:schemeClr val="accent1">
                    <a:lumMod val="75000"/>
                  </a:schemeClr>
                </a:solidFill>
                <a:latin typeface="Calibri"/>
              </a:rPr>
              <a:t>Natalia Aranguiz				223654563			</a:t>
            </a:r>
            <a:r>
              <a:rPr lang="es-CL" sz="1200" kern="0" dirty="0" smtClean="0">
                <a:solidFill>
                  <a:schemeClr val="accent1">
                    <a:lumMod val="75000"/>
                  </a:schemeClr>
                </a:solidFill>
                <a:latin typeface="Calibri"/>
                <a:hlinkClick r:id="rId8"/>
              </a:rPr>
              <a:t>naranguiz@conicyt.cl</a:t>
            </a:r>
            <a:endParaRPr lang="es-CL" sz="1200" kern="0" dirty="0" smtClean="0">
              <a:solidFill>
                <a:schemeClr val="accent1">
                  <a:lumMod val="75000"/>
                </a:schemeClr>
              </a:solidFill>
              <a:latin typeface="Calibri"/>
            </a:endParaRPr>
          </a:p>
          <a:p>
            <a:pPr lvl="0" defTabSz="457200" fontAlgn="base">
              <a:spcBef>
                <a:spcPct val="0"/>
              </a:spcBef>
              <a:spcAft>
                <a:spcPct val="0"/>
              </a:spcAft>
              <a:buNone/>
            </a:pPr>
            <a:r>
              <a:rPr lang="es-CL" sz="1200" kern="0" dirty="0" smtClean="0">
                <a:solidFill>
                  <a:schemeClr val="accent1">
                    <a:lumMod val="75000"/>
                  </a:schemeClr>
                </a:solidFill>
                <a:latin typeface="Calibri"/>
              </a:rPr>
              <a:t>Solange Quintana				223654556			</a:t>
            </a:r>
            <a:r>
              <a:rPr lang="es-CL" sz="1200" kern="0" dirty="0" smtClean="0">
                <a:solidFill>
                  <a:schemeClr val="accent1">
                    <a:lumMod val="75000"/>
                  </a:schemeClr>
                </a:solidFill>
                <a:latin typeface="Calibri"/>
                <a:hlinkClick r:id="rId9"/>
              </a:rPr>
              <a:t>squintanap@conicyt.cl</a:t>
            </a:r>
            <a:r>
              <a:rPr lang="es-CL" sz="1200" kern="0" dirty="0" smtClean="0">
                <a:solidFill>
                  <a:schemeClr val="accent1">
                    <a:lumMod val="75000"/>
                  </a:schemeClr>
                </a:solidFill>
                <a:latin typeface="Calibri"/>
              </a:rPr>
              <a:t> </a:t>
            </a:r>
          </a:p>
          <a:p>
            <a:pPr marL="0" marR="0" lvl="0" indent="0" defTabSz="457200" eaLnBrk="1" fontAlgn="base" latinLnBrk="0" hangingPunct="1">
              <a:lnSpc>
                <a:spcPct val="100000"/>
              </a:lnSpc>
              <a:spcBef>
                <a:spcPct val="0"/>
              </a:spcBef>
              <a:spcAft>
                <a:spcPct val="0"/>
              </a:spcAft>
              <a:buClrTx/>
              <a:buSzTx/>
              <a:buFontTx/>
              <a:buNone/>
              <a:tabLst/>
              <a:defRPr/>
            </a:pPr>
            <a:endParaRPr kumimoji="0" lang="es-CL" sz="1200" b="0" i="0" u="none" strike="noStrike" kern="0" cap="none" spc="0" normalizeH="0" baseline="0" noProof="0" dirty="0">
              <a:ln>
                <a:noFill/>
              </a:ln>
              <a:solidFill>
                <a:schemeClr val="accent1">
                  <a:lumMod val="75000"/>
                </a:schemeClr>
              </a:solidFill>
              <a:effectLst/>
              <a:uLnTx/>
              <a:uFillTx/>
              <a:latin typeface="Calibri"/>
            </a:endParaRPr>
          </a:p>
          <a:p>
            <a:pPr marL="0" marR="0" lvl="0" indent="0" defTabSz="457200" eaLnBrk="1" fontAlgn="base" latinLnBrk="0" hangingPunct="1">
              <a:lnSpc>
                <a:spcPct val="100000"/>
              </a:lnSpc>
              <a:spcBef>
                <a:spcPct val="0"/>
              </a:spcBef>
              <a:spcAft>
                <a:spcPct val="0"/>
              </a:spcAft>
              <a:buClrTx/>
              <a:buSzTx/>
              <a:buFontTx/>
              <a:buNone/>
              <a:tabLst/>
              <a:defRPr/>
            </a:pPr>
            <a:r>
              <a:rPr kumimoji="0" lang="es-CL" sz="1200" b="1" i="0" u="none" strike="noStrike" kern="0" cap="none" spc="0" normalizeH="0" baseline="0" noProof="0" dirty="0" smtClean="0">
                <a:ln>
                  <a:noFill/>
                </a:ln>
                <a:solidFill>
                  <a:schemeClr val="accent1">
                    <a:lumMod val="50000"/>
                  </a:schemeClr>
                </a:solidFill>
                <a:effectLst/>
                <a:uLnTx/>
                <a:uFillTx/>
                <a:latin typeface="Calibri"/>
              </a:rPr>
              <a:t>Encargada de Garantías</a:t>
            </a:r>
            <a:r>
              <a:rPr kumimoji="0" lang="es-CL" sz="1200" b="1" i="0" u="none" strike="noStrike" kern="0" cap="none" spc="0" normalizeH="0" noProof="0" dirty="0" smtClean="0">
                <a:ln>
                  <a:noFill/>
                </a:ln>
                <a:solidFill>
                  <a:schemeClr val="accent1">
                    <a:lumMod val="50000"/>
                  </a:schemeClr>
                </a:solidFill>
                <a:effectLst/>
                <a:uLnTx/>
                <a:uFillTx/>
                <a:latin typeface="Calibri"/>
              </a:rPr>
              <a:t> </a:t>
            </a:r>
            <a:r>
              <a:rPr kumimoji="0" lang="es-CL" sz="1200" b="1" i="0" u="none" strike="noStrike" kern="0" cap="none" spc="0" normalizeH="0" noProof="0" dirty="0" smtClean="0">
                <a:ln>
                  <a:noFill/>
                </a:ln>
                <a:solidFill>
                  <a:schemeClr val="accent1">
                    <a:lumMod val="50000"/>
                  </a:schemeClr>
                </a:solidFill>
                <a:effectLst/>
                <a:uLnTx/>
                <a:uFillTx/>
                <a:latin typeface="Calibri"/>
              </a:rPr>
              <a:t>FONDEF y</a:t>
            </a:r>
          </a:p>
          <a:p>
            <a:pPr marL="0" marR="0" lvl="0" indent="0" defTabSz="457200" eaLnBrk="1" fontAlgn="base" latinLnBrk="0" hangingPunct="1">
              <a:lnSpc>
                <a:spcPct val="100000"/>
              </a:lnSpc>
              <a:spcBef>
                <a:spcPct val="0"/>
              </a:spcBef>
              <a:spcAft>
                <a:spcPct val="0"/>
              </a:spcAft>
              <a:buClrTx/>
              <a:buSzTx/>
              <a:buFontTx/>
              <a:buNone/>
              <a:tabLst/>
              <a:defRPr/>
            </a:pPr>
            <a:r>
              <a:rPr lang="es-CL" sz="1200" b="1" kern="0" noProof="0" dirty="0" smtClean="0">
                <a:solidFill>
                  <a:schemeClr val="accent1">
                    <a:lumMod val="50000"/>
                  </a:schemeClr>
                </a:solidFill>
                <a:latin typeface="Calibri"/>
              </a:rPr>
              <a:t>Analista Financiero Contable</a:t>
            </a:r>
            <a:endParaRPr kumimoji="0" lang="es-CL" sz="1200" b="1" i="0" u="none" strike="noStrike" kern="0" cap="none" spc="0" normalizeH="0" noProof="0" dirty="0" smtClean="0">
              <a:ln>
                <a:noFill/>
              </a:ln>
              <a:solidFill>
                <a:schemeClr val="accent1">
                  <a:lumMod val="50000"/>
                </a:schemeClr>
              </a:solidFill>
              <a:effectLst/>
              <a:uLnTx/>
              <a:uFillTx/>
              <a:latin typeface="Calibri"/>
            </a:endParaRPr>
          </a:p>
          <a:p>
            <a:pPr marL="0" lvl="0" indent="0" defTabSz="457200">
              <a:spcBef>
                <a:spcPct val="0"/>
              </a:spcBef>
              <a:buClrTx/>
              <a:buNone/>
              <a:defRPr/>
            </a:pPr>
            <a:r>
              <a:rPr lang="es-CL" sz="1200" kern="0" baseline="0" dirty="0" smtClean="0">
                <a:solidFill>
                  <a:schemeClr val="accent1">
                    <a:lumMod val="75000"/>
                  </a:schemeClr>
                </a:solidFill>
                <a:latin typeface="Calibri"/>
              </a:rPr>
              <a:t>María</a:t>
            </a:r>
            <a:r>
              <a:rPr lang="es-CL" sz="1200" kern="0" dirty="0" smtClean="0">
                <a:solidFill>
                  <a:schemeClr val="accent1">
                    <a:lumMod val="75000"/>
                  </a:schemeClr>
                </a:solidFill>
                <a:latin typeface="Calibri"/>
              </a:rPr>
              <a:t> Angélica Sánchez 			223654584</a:t>
            </a:r>
            <a:r>
              <a:rPr lang="es-CL" sz="1200" kern="0" dirty="0">
                <a:solidFill>
                  <a:schemeClr val="accent1">
                    <a:lumMod val="75000"/>
                  </a:schemeClr>
                </a:solidFill>
                <a:latin typeface="Calibri"/>
              </a:rPr>
              <a:t>			</a:t>
            </a:r>
            <a:r>
              <a:rPr lang="es-CL" sz="1200" kern="0" dirty="0" smtClean="0">
                <a:solidFill>
                  <a:schemeClr val="accent1">
                    <a:lumMod val="75000"/>
                  </a:schemeClr>
                </a:solidFill>
                <a:latin typeface="Calibri"/>
                <a:hlinkClick r:id="rId10"/>
              </a:rPr>
              <a:t>msanchez@conicyt.cl</a:t>
            </a:r>
            <a:endParaRPr lang="es-CL" sz="1200" kern="0" dirty="0" smtClean="0">
              <a:solidFill>
                <a:schemeClr val="accent1">
                  <a:lumMod val="75000"/>
                </a:schemeClr>
              </a:solidFill>
              <a:latin typeface="Calibri"/>
            </a:endParaRPr>
          </a:p>
          <a:p>
            <a:pPr marL="0" lvl="0" indent="0" defTabSz="457200">
              <a:spcBef>
                <a:spcPct val="0"/>
              </a:spcBef>
              <a:buClrTx/>
              <a:buNone/>
              <a:defRPr/>
            </a:pPr>
            <a:endParaRPr lang="es-CL" sz="1200" kern="0" dirty="0">
              <a:solidFill>
                <a:schemeClr val="accent1">
                  <a:lumMod val="75000"/>
                </a:schemeClr>
              </a:solidFill>
              <a:latin typeface="Calibri"/>
            </a:endParaRPr>
          </a:p>
          <a:p>
            <a:pPr marL="0" lvl="0" indent="0" defTabSz="457200">
              <a:spcBef>
                <a:spcPct val="0"/>
              </a:spcBef>
              <a:buClrTx/>
              <a:buNone/>
              <a:defRPr/>
            </a:pPr>
            <a:r>
              <a:rPr lang="es-CL" sz="1200" b="1" kern="0" dirty="0">
                <a:solidFill>
                  <a:schemeClr val="accent1">
                    <a:lumMod val="50000"/>
                  </a:schemeClr>
                </a:solidFill>
                <a:latin typeface="Calibri"/>
              </a:rPr>
              <a:t>Secretaria Administración y Finanzas FONDEF</a:t>
            </a:r>
          </a:p>
          <a:p>
            <a:pPr marL="0" lvl="0" indent="0" defTabSz="457200">
              <a:spcBef>
                <a:spcPct val="0"/>
              </a:spcBef>
              <a:buClrTx/>
              <a:buNone/>
              <a:defRPr/>
            </a:pPr>
            <a:r>
              <a:rPr lang="es-CL" sz="1200" kern="0" dirty="0">
                <a:solidFill>
                  <a:schemeClr val="accent1">
                    <a:lumMod val="75000"/>
                  </a:schemeClr>
                </a:solidFill>
                <a:latin typeface="Calibri"/>
              </a:rPr>
              <a:t>Yanina Gutiérrez				223654548			</a:t>
            </a:r>
            <a:r>
              <a:rPr lang="es-CL" sz="1200" kern="0" dirty="0">
                <a:solidFill>
                  <a:schemeClr val="accent1">
                    <a:lumMod val="75000"/>
                  </a:schemeClr>
                </a:solidFill>
                <a:latin typeface="Calibri"/>
                <a:hlinkClick r:id="rId11"/>
              </a:rPr>
              <a:t>ygutierrez@conicyt.cl</a:t>
            </a:r>
            <a:r>
              <a:rPr lang="es-CL" sz="1200" kern="0" dirty="0">
                <a:solidFill>
                  <a:schemeClr val="accent1">
                    <a:lumMod val="75000"/>
                  </a:schemeClr>
                </a:solidFill>
                <a:latin typeface="Calibri"/>
              </a:rPr>
              <a:t> </a:t>
            </a:r>
          </a:p>
          <a:p>
            <a:pPr marL="0" lvl="0" indent="0" defTabSz="457200">
              <a:spcBef>
                <a:spcPct val="0"/>
              </a:spcBef>
              <a:buClrTx/>
              <a:buNone/>
              <a:defRPr/>
            </a:pPr>
            <a:endParaRPr lang="es-CL" sz="1200" kern="0" dirty="0" smtClean="0">
              <a:solidFill>
                <a:schemeClr val="accent1">
                  <a:lumMod val="75000"/>
                </a:schemeClr>
              </a:solidFill>
              <a:latin typeface="Calibri"/>
            </a:endParaRPr>
          </a:p>
          <a:p>
            <a:pPr marL="0" marR="0" lvl="0" indent="0" defTabSz="457200" eaLnBrk="1" fontAlgn="base" latinLnBrk="0" hangingPunct="1">
              <a:lnSpc>
                <a:spcPct val="100000"/>
              </a:lnSpc>
              <a:spcBef>
                <a:spcPct val="0"/>
              </a:spcBef>
              <a:spcAft>
                <a:spcPct val="0"/>
              </a:spcAft>
              <a:buClrTx/>
              <a:buSzTx/>
              <a:buFontTx/>
              <a:buNone/>
              <a:tabLst/>
              <a:defRPr/>
            </a:pPr>
            <a:endParaRPr lang="es-CL" sz="1200" kern="0" dirty="0" smtClean="0">
              <a:solidFill>
                <a:srgbClr val="000000"/>
              </a:solidFill>
              <a:latin typeface="Calibri"/>
            </a:endParaRPr>
          </a:p>
        </p:txBody>
      </p:sp>
    </p:spTree>
    <p:extLst>
      <p:ext uri="{BB962C8B-B14F-4D97-AF65-F5344CB8AC3E}">
        <p14:creationId xmlns:p14="http://schemas.microsoft.com/office/powerpoint/2010/main" val="14525958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Título"/>
          <p:cNvSpPr txBox="1">
            <a:spLocks/>
          </p:cNvSpPr>
          <p:nvPr/>
        </p:nvSpPr>
        <p:spPr>
          <a:xfrm>
            <a:off x="417536" y="98052"/>
            <a:ext cx="7139136" cy="537741"/>
          </a:xfrm>
          <a:prstGeom prst="rect">
            <a:avLst/>
          </a:prstGeom>
        </p:spPr>
        <p:txBody>
          <a:bodyPr>
            <a:normAutofit lnSpcReduction="10000"/>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algn="l"/>
            <a:r>
              <a:rPr lang="es-CL" sz="1000" dirty="0" smtClean="0">
                <a:latin typeface="Calibri" panose="020F0502020204030204" pitchFamily="34" charset="0"/>
              </a:rPr>
              <a:t>Proyectos IT16I</a:t>
            </a:r>
            <a:br>
              <a:rPr lang="es-CL" sz="1000" dirty="0" smtClean="0">
                <a:latin typeface="Calibri" panose="020F0502020204030204" pitchFamily="34" charset="0"/>
              </a:rPr>
            </a:br>
            <a:r>
              <a:rPr lang="es-CL" sz="1000" dirty="0" smtClean="0">
                <a:latin typeface="Calibri" panose="020F0502020204030204" pitchFamily="34" charset="0"/>
              </a:rPr>
              <a:t>Programa FONDEF</a:t>
            </a:r>
            <a:br>
              <a:rPr lang="es-CL" sz="1000" dirty="0" smtClean="0">
                <a:latin typeface="Calibri" panose="020F0502020204030204" pitchFamily="34" charset="0"/>
              </a:rPr>
            </a:br>
            <a:r>
              <a:rPr lang="es-CL" sz="1000" dirty="0" smtClean="0">
                <a:latin typeface="Calibri" panose="020F0502020204030204" pitchFamily="34" charset="0"/>
              </a:rPr>
              <a:t>Comisión Nacional de Investigación Científica y Tecnológica</a:t>
            </a:r>
            <a:endParaRPr lang="es-CL" sz="1000" dirty="0">
              <a:latin typeface="Calibri" panose="020F050202020403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2154319449"/>
              </p:ext>
            </p:extLst>
          </p:nvPr>
        </p:nvGraphicFramePr>
        <p:xfrm>
          <a:off x="417536" y="711276"/>
          <a:ext cx="8280920" cy="3979848"/>
        </p:xfrm>
        <a:graphic>
          <a:graphicData uri="http://schemas.openxmlformats.org/drawingml/2006/table">
            <a:tbl>
              <a:tblPr/>
              <a:tblGrid>
                <a:gridCol w="302224"/>
                <a:gridCol w="2040007"/>
                <a:gridCol w="1647117"/>
                <a:gridCol w="302224"/>
                <a:gridCol w="2040007"/>
                <a:gridCol w="1647117"/>
                <a:gridCol w="302224"/>
              </a:tblGrid>
              <a:tr h="222903">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22903">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5">
                  <a:txBody>
                    <a:bodyPr/>
                    <a:lstStyle/>
                    <a:p>
                      <a:pPr algn="ctr" fontAlgn="ctr"/>
                      <a:r>
                        <a:rPr lang="es-CL" sz="2000" b="0" i="0" u="none" strike="noStrike" dirty="0">
                          <a:solidFill>
                            <a:srgbClr val="FFFFFF"/>
                          </a:solidFill>
                          <a:effectLst/>
                          <a:latin typeface="Calibri" panose="020F0502020204030204" pitchFamily="34" charset="0"/>
                        </a:rPr>
                        <a:t>      SEGUIMIENTO Y CONTROL DE PROYECTOS FONDEF</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8"/>
                    </a:solidFill>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22903">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s-CL" sz="10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s-CL" sz="10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s-CL" sz="10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s-CL" sz="10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s-CL" sz="10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222903">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es-CL" sz="1000" b="0" i="0" u="none" strike="noStrike" dirty="0">
                          <a:solidFill>
                            <a:srgbClr val="FFFFFF"/>
                          </a:solidFill>
                          <a:effectLst/>
                          <a:latin typeface="Calibri" panose="020F0502020204030204" pitchFamily="34" charset="0"/>
                        </a:rPr>
                        <a:t>Seguimiento y Control Científico - Técnico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8"/>
                    </a:solidFill>
                  </a:tcPr>
                </a:tc>
                <a:tc hMerge="1">
                  <a:txBody>
                    <a:bodyPr/>
                    <a:lstStyle/>
                    <a:p>
                      <a:endParaRPr lang="es-CL"/>
                    </a:p>
                  </a:txBody>
                  <a:tcPr/>
                </a:tc>
                <a:tc>
                  <a:txBody>
                    <a:bodyPr/>
                    <a:lstStyle/>
                    <a:p>
                      <a:pPr algn="l" fontAlgn="ctr"/>
                      <a:endParaRPr lang="es-CL" sz="1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es-CL" sz="1000" b="0" i="0" u="none" strike="noStrike" dirty="0">
                          <a:solidFill>
                            <a:srgbClr val="FFFFFF"/>
                          </a:solidFill>
                          <a:effectLst/>
                          <a:latin typeface="Calibri" panose="020F0502020204030204" pitchFamily="34" charset="0"/>
                        </a:rPr>
                        <a:t>Seguimiento y Control Financiero - Contable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8"/>
                    </a:solidFill>
                  </a:tcPr>
                </a:tc>
                <a:tc hMerge="1">
                  <a:txBody>
                    <a:bodyPr/>
                    <a:lstStyle/>
                    <a:p>
                      <a:endParaRPr lang="es-CL"/>
                    </a:p>
                  </a:txBody>
                  <a:tcPr/>
                </a:tc>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22903">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s-CL" sz="10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s-CL" sz="10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s-CL" sz="10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s-CL" sz="10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s-CL" sz="10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222903">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s-CL" sz="1000" b="0" i="0" u="none" strike="noStrike" dirty="0">
                          <a:solidFill>
                            <a:srgbClr val="FFFFFF"/>
                          </a:solidFill>
                          <a:effectLst/>
                          <a:latin typeface="Calibri" panose="020F0502020204030204" pitchFamily="34" charset="0"/>
                        </a:rPr>
                        <a:t>Inicio y Puesta en Marcha</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rowSpan="4">
                  <a:txBody>
                    <a:bodyPr/>
                    <a:lstStyle/>
                    <a:p>
                      <a:pPr algn="ctr" fontAlgn="ctr"/>
                      <a:r>
                        <a:rPr lang="es-CL" sz="1000" b="0" i="0" u="none" strike="noStrike" dirty="0">
                          <a:solidFill>
                            <a:srgbClr val="000000"/>
                          </a:solidFill>
                          <a:effectLst/>
                          <a:latin typeface="Calibri" panose="020F0502020204030204" pitchFamily="34" charset="0"/>
                        </a:rPr>
                        <a:t>Al inicio del proyecto</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L" sz="1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s-CL" sz="1000" b="0" i="0" u="none" strike="noStrike" dirty="0">
                          <a:solidFill>
                            <a:srgbClr val="FFFFFF"/>
                          </a:solidFill>
                          <a:effectLst/>
                          <a:latin typeface="Calibri" panose="020F0502020204030204" pitchFamily="34" charset="0"/>
                        </a:rPr>
                        <a:t>Declaración de gastos (FONDEF)</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rowSpan="2">
                  <a:txBody>
                    <a:bodyPr/>
                    <a:lstStyle/>
                    <a:p>
                      <a:pPr algn="ctr" fontAlgn="ctr"/>
                      <a:r>
                        <a:rPr lang="es-CL" sz="1000" b="0" i="0" u="none" strike="noStrike" dirty="0">
                          <a:solidFill>
                            <a:srgbClr val="000000"/>
                          </a:solidFill>
                          <a:effectLst/>
                          <a:latin typeface="Calibri" panose="020F0502020204030204" pitchFamily="34" charset="0"/>
                        </a:rPr>
                        <a:t>Cuatrimestralmente</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0521">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s-CL" sz="1000" b="0" i="0" u="none" strike="noStrike" dirty="0">
                          <a:solidFill>
                            <a:srgbClr val="FFFFFF"/>
                          </a:solidFill>
                          <a:effectLst/>
                          <a:latin typeface="Calibri" panose="020F0502020204030204" pitchFamily="34" charset="0"/>
                        </a:rPr>
                        <a:t>Incorporación Fecha de Inicio</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vMerge="1">
                  <a:txBody>
                    <a:bodyPr/>
                    <a:lstStyle/>
                    <a:p>
                      <a:endParaRPr lang="es-CL"/>
                    </a:p>
                  </a:txBody>
                  <a:tcPr/>
                </a:tc>
                <a:tc>
                  <a:txBody>
                    <a:bodyPr/>
                    <a:lstStyle/>
                    <a:p>
                      <a:pPr algn="l" fontAlgn="ctr"/>
                      <a:endParaRPr lang="es-CL" sz="1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s-CL"/>
                    </a:p>
                  </a:txBody>
                  <a:tcPr/>
                </a:tc>
                <a:tc vMerge="1">
                  <a:txBody>
                    <a:bodyPr/>
                    <a:lstStyle/>
                    <a:p>
                      <a:endParaRPr lang="es-CL"/>
                    </a:p>
                  </a:txBody>
                  <a:tcPr/>
                </a:tc>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21040">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s-CL" sz="1000" b="0" i="0" u="none" strike="noStrike" dirty="0">
                          <a:solidFill>
                            <a:srgbClr val="FFFFFF"/>
                          </a:solidFill>
                          <a:effectLst/>
                          <a:latin typeface="Calibri" panose="020F0502020204030204" pitchFamily="34" charset="0"/>
                        </a:rPr>
                        <a:t>Ingreso de Presupuestos Iniciales</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vMerge="1">
                  <a:txBody>
                    <a:bodyPr/>
                    <a:lstStyle/>
                    <a:p>
                      <a:endParaRPr lang="es-CL"/>
                    </a:p>
                  </a:txBody>
                  <a:tcPr/>
                </a:tc>
                <a:tc>
                  <a:txBody>
                    <a:bodyPr/>
                    <a:lstStyle/>
                    <a:p>
                      <a:pPr algn="l" fontAlgn="ctr"/>
                      <a:endParaRPr lang="es-CL" sz="1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s-CL" sz="1000" b="0" i="0" u="none" strike="noStrike" dirty="0">
                          <a:solidFill>
                            <a:srgbClr val="FFFFFF"/>
                          </a:solidFill>
                          <a:effectLst/>
                          <a:latin typeface="Calibri" panose="020F0502020204030204" pitchFamily="34" charset="0"/>
                        </a:rPr>
                        <a:t>Declaración de Aportes Institucionales</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rowSpan="2">
                  <a:txBody>
                    <a:bodyPr/>
                    <a:lstStyle/>
                    <a:p>
                      <a:pPr algn="ctr" fontAlgn="ctr"/>
                      <a:r>
                        <a:rPr lang="es-CL" sz="1000" b="0" i="0" u="none" strike="noStrike" dirty="0">
                          <a:solidFill>
                            <a:srgbClr val="000000"/>
                          </a:solidFill>
                          <a:effectLst/>
                          <a:latin typeface="Calibri" panose="020F0502020204030204" pitchFamily="34" charset="0"/>
                        </a:rPr>
                        <a:t>Cuatrimestralmente</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21040">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s-CL" sz="1000" b="0" i="0" u="none" strike="noStrike" dirty="0">
                          <a:solidFill>
                            <a:srgbClr val="FFFFFF"/>
                          </a:solidFill>
                          <a:effectLst/>
                          <a:latin typeface="Calibri" panose="020F0502020204030204" pitchFamily="34" charset="0"/>
                        </a:rPr>
                        <a:t>Ingreso de Resultados</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vMerge="1">
                  <a:txBody>
                    <a:bodyPr/>
                    <a:lstStyle/>
                    <a:p>
                      <a:endParaRPr lang="es-CL"/>
                    </a:p>
                  </a:txBody>
                  <a:tcPr/>
                </a:tc>
                <a:tc>
                  <a:txBody>
                    <a:bodyPr/>
                    <a:lstStyle/>
                    <a:p>
                      <a:pPr algn="l" fontAlgn="ctr"/>
                      <a:endParaRPr lang="es-CL" sz="1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s-CL"/>
                    </a:p>
                  </a:txBody>
                  <a:tcPr/>
                </a:tc>
                <a:tc vMerge="1">
                  <a:txBody>
                    <a:bodyPr/>
                    <a:lstStyle/>
                    <a:p>
                      <a:endParaRPr lang="es-CL"/>
                    </a:p>
                  </a:txBody>
                  <a:tcPr/>
                </a:tc>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0521">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s-CL" sz="1000" b="0" i="0" u="none" strike="noStrike" dirty="0">
                          <a:solidFill>
                            <a:srgbClr val="FFFFFF"/>
                          </a:solidFill>
                          <a:effectLst/>
                          <a:latin typeface="Calibri" panose="020F0502020204030204" pitchFamily="34" charset="0"/>
                        </a:rPr>
                        <a:t>Visitas a Terreno</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rowSpan="3">
                  <a:txBody>
                    <a:bodyPr/>
                    <a:lstStyle/>
                    <a:p>
                      <a:pPr algn="ctr" fontAlgn="ctr"/>
                      <a:r>
                        <a:rPr lang="es-CL" sz="1000" b="0" i="0" u="none" strike="noStrike" dirty="0">
                          <a:solidFill>
                            <a:srgbClr val="000000"/>
                          </a:solidFill>
                          <a:effectLst/>
                          <a:latin typeface="Calibri" panose="020F0502020204030204" pitchFamily="34" charset="0"/>
                        </a:rPr>
                        <a:t>Durante la ejecución del proyecto</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L" sz="1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s-CL" sz="1000" b="0" i="0" u="none" strike="noStrike" dirty="0">
                          <a:solidFill>
                            <a:srgbClr val="FFFFFF"/>
                          </a:solidFill>
                          <a:effectLst/>
                          <a:latin typeface="Calibri" panose="020F0502020204030204" pitchFamily="34" charset="0"/>
                        </a:rPr>
                        <a:t>Rendiciones de cuentas</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rowSpan="2">
                  <a:txBody>
                    <a:bodyPr/>
                    <a:lstStyle/>
                    <a:p>
                      <a:pPr algn="ctr" fontAlgn="ctr"/>
                      <a:r>
                        <a:rPr lang="es-CL" sz="1000" b="0" i="0" u="none" strike="noStrike" dirty="0">
                          <a:solidFill>
                            <a:srgbClr val="000000"/>
                          </a:solidFill>
                          <a:effectLst/>
                          <a:latin typeface="Calibri" panose="020F0502020204030204" pitchFamily="34" charset="0"/>
                        </a:rPr>
                        <a:t>Anual</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21040">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s-CL" sz="1000" b="0" i="0" u="none" strike="noStrike" dirty="0">
                          <a:solidFill>
                            <a:srgbClr val="FFFFFF"/>
                          </a:solidFill>
                          <a:effectLst/>
                          <a:latin typeface="Calibri" panose="020F0502020204030204" pitchFamily="34" charset="0"/>
                        </a:rPr>
                        <a:t>Cumplimiento Resultado y Acciones</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vMerge="1">
                  <a:txBody>
                    <a:bodyPr/>
                    <a:lstStyle/>
                    <a:p>
                      <a:endParaRPr lang="es-CL"/>
                    </a:p>
                  </a:txBody>
                  <a:tcPr/>
                </a:tc>
                <a:tc>
                  <a:txBody>
                    <a:bodyPr/>
                    <a:lstStyle/>
                    <a:p>
                      <a:pPr algn="l" fontAlgn="ctr"/>
                      <a:endParaRPr lang="es-CL" sz="1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s-CL"/>
                    </a:p>
                  </a:txBody>
                  <a:tcPr/>
                </a:tc>
                <a:tc vMerge="1">
                  <a:txBody>
                    <a:bodyPr/>
                    <a:lstStyle/>
                    <a:p>
                      <a:endParaRPr lang="es-CL"/>
                    </a:p>
                  </a:txBody>
                  <a:tcPr/>
                </a:tc>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21040">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s-CL" sz="1000" b="0" i="0" u="none" strike="noStrike" dirty="0">
                          <a:solidFill>
                            <a:srgbClr val="FFFFFF"/>
                          </a:solidFill>
                          <a:effectLst/>
                          <a:latin typeface="Calibri" panose="020F0502020204030204" pitchFamily="34" charset="0"/>
                        </a:rPr>
                        <a:t>Informes Científico y Técnico</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vMerge="1">
                  <a:txBody>
                    <a:bodyPr/>
                    <a:lstStyle/>
                    <a:p>
                      <a:endParaRPr lang="es-CL"/>
                    </a:p>
                  </a:txBody>
                  <a:tcPr/>
                </a:tc>
                <a:tc>
                  <a:txBody>
                    <a:bodyPr/>
                    <a:lstStyle/>
                    <a:p>
                      <a:pPr algn="l" fontAlgn="ctr"/>
                      <a:endParaRPr lang="es-CL" sz="1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s-CL" sz="1000" b="0" i="0" u="none" strike="noStrike" dirty="0">
                          <a:solidFill>
                            <a:srgbClr val="FFFFFF"/>
                          </a:solidFill>
                          <a:effectLst/>
                          <a:latin typeface="Calibri" panose="020F0502020204030204" pitchFamily="34" charset="0"/>
                        </a:rPr>
                        <a:t>Inventarios de Equipos</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8"/>
                    </a:solidFill>
                  </a:tcPr>
                </a:tc>
                <a:tc rowSpan="2">
                  <a:txBody>
                    <a:bodyPr/>
                    <a:lstStyle/>
                    <a:p>
                      <a:pPr algn="ctr" fontAlgn="ctr"/>
                      <a:r>
                        <a:rPr lang="es-CL" sz="1000" b="0" i="0" u="none" strike="noStrike" dirty="0">
                          <a:solidFill>
                            <a:srgbClr val="000000"/>
                          </a:solidFill>
                          <a:effectLst/>
                          <a:latin typeface="Calibri" panose="020F0502020204030204" pitchFamily="34" charset="0"/>
                        </a:rPr>
                        <a:t>Durante la ejecución del proyecto</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22903">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s-CL" sz="1000" b="0" i="0" u="none" strike="noStrike" dirty="0">
                          <a:solidFill>
                            <a:srgbClr val="FFFFFF"/>
                          </a:solidFill>
                          <a:effectLst/>
                          <a:latin typeface="Calibri" panose="020F0502020204030204" pitchFamily="34" charset="0"/>
                        </a:rPr>
                        <a:t>Informe Final</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8"/>
                    </a:solidFill>
                  </a:tcPr>
                </a:tc>
                <a:tc>
                  <a:txBody>
                    <a:bodyPr/>
                    <a:lstStyle/>
                    <a:p>
                      <a:pPr algn="ctr" fontAlgn="ctr"/>
                      <a:r>
                        <a:rPr lang="es-CL" sz="1000" b="0" i="0" u="none" strike="noStrike" dirty="0">
                          <a:solidFill>
                            <a:srgbClr val="000000"/>
                          </a:solidFill>
                          <a:effectLst/>
                          <a:latin typeface="Calibri" panose="020F0502020204030204" pitchFamily="34" charset="0"/>
                        </a:rPr>
                        <a:t>Al final del proyecto</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s-CL" sz="1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s-CL"/>
                    </a:p>
                  </a:txBody>
                  <a:tcPr/>
                </a:tc>
                <a:tc vMerge="1">
                  <a:txBody>
                    <a:bodyPr/>
                    <a:lstStyle/>
                    <a:p>
                      <a:endParaRPr lang="es-CL"/>
                    </a:p>
                  </a:txBody>
                  <a:tcPr/>
                </a:tc>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22903">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968551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Título"/>
          <p:cNvSpPr txBox="1">
            <a:spLocks/>
          </p:cNvSpPr>
          <p:nvPr/>
        </p:nvSpPr>
        <p:spPr>
          <a:xfrm>
            <a:off x="417536" y="98052"/>
            <a:ext cx="7139136" cy="537741"/>
          </a:xfrm>
          <a:prstGeom prst="rect">
            <a:avLst/>
          </a:prstGeom>
        </p:spPr>
        <p:txBody>
          <a:bodyPr>
            <a:normAutofit lnSpcReduction="10000"/>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algn="l"/>
            <a:r>
              <a:rPr lang="es-CL" sz="1000" dirty="0" smtClean="0">
                <a:latin typeface="Calibri" panose="020F0502020204030204" pitchFamily="34" charset="0"/>
              </a:rPr>
              <a:t>Proyectos IT16I</a:t>
            </a:r>
            <a:br>
              <a:rPr lang="es-CL" sz="1000" dirty="0" smtClean="0">
                <a:latin typeface="Calibri" panose="020F0502020204030204" pitchFamily="34" charset="0"/>
              </a:rPr>
            </a:br>
            <a:r>
              <a:rPr lang="es-CL" sz="1000" dirty="0" smtClean="0">
                <a:latin typeface="Calibri" panose="020F0502020204030204" pitchFamily="34" charset="0"/>
              </a:rPr>
              <a:t>Programa FONDEF</a:t>
            </a:r>
            <a:br>
              <a:rPr lang="es-CL" sz="1000" dirty="0" smtClean="0">
                <a:latin typeface="Calibri" panose="020F0502020204030204" pitchFamily="34" charset="0"/>
              </a:rPr>
            </a:br>
            <a:r>
              <a:rPr lang="es-CL" sz="1000" dirty="0" smtClean="0">
                <a:latin typeface="Calibri" panose="020F0502020204030204" pitchFamily="34" charset="0"/>
              </a:rPr>
              <a:t>Comisión Nacional de Investigación Científica y Tecnológica</a:t>
            </a:r>
            <a:endParaRPr lang="es-CL" sz="1000" dirty="0">
              <a:latin typeface="Calibri" panose="020F0502020204030204" pitchFamily="34" charset="0"/>
            </a:endParaRPr>
          </a:p>
        </p:txBody>
      </p:sp>
      <p:sp>
        <p:nvSpPr>
          <p:cNvPr id="4" name="Rectángulo 3"/>
          <p:cNvSpPr/>
          <p:nvPr/>
        </p:nvSpPr>
        <p:spPr>
          <a:xfrm>
            <a:off x="417536" y="631018"/>
            <a:ext cx="8219258" cy="338554"/>
          </a:xfrm>
          <a:prstGeom prst="rect">
            <a:avLst/>
          </a:prstGeom>
        </p:spPr>
        <p:txBody>
          <a:bodyPr wrap="square">
            <a:spAutoFit/>
          </a:bodyPr>
          <a:lstStyle/>
          <a:p>
            <a:pPr algn="ctr" fontAlgn="b">
              <a:tabLst/>
            </a:pPr>
            <a:r>
              <a:rPr lang="es-CL" sz="1600" b="1" dirty="0" smtClean="0">
                <a:solidFill>
                  <a:schemeClr val="accent1">
                    <a:lumMod val="75000"/>
                  </a:schemeClr>
                </a:solidFill>
                <a:latin typeface="Calibri" panose="020F0502020204030204" pitchFamily="34" charset="0"/>
              </a:rPr>
              <a:t>CRONOLOGÍA SEGUIMIENTO Y CONTROL DE PROYECTOS FONDEF</a:t>
            </a:r>
            <a:endParaRPr lang="es-CL" sz="1600" b="1" dirty="0">
              <a:solidFill>
                <a:schemeClr val="accent1">
                  <a:lumMod val="75000"/>
                </a:schemeClr>
              </a:solidFill>
              <a:latin typeface="Calibri" panose="020F0502020204030204" pitchFamily="34" charset="0"/>
            </a:endParaRPr>
          </a:p>
        </p:txBody>
      </p:sp>
      <p:graphicFrame>
        <p:nvGraphicFramePr>
          <p:cNvPr id="5" name="Tabla 4"/>
          <p:cNvGraphicFramePr>
            <a:graphicFrameLocks noGrp="1"/>
          </p:cNvGraphicFramePr>
          <p:nvPr>
            <p:extLst>
              <p:ext uri="{D42A27DB-BD31-4B8C-83A1-F6EECF244321}">
                <p14:modId xmlns:p14="http://schemas.microsoft.com/office/powerpoint/2010/main" val="382389772"/>
              </p:ext>
            </p:extLst>
          </p:nvPr>
        </p:nvGraphicFramePr>
        <p:xfrm>
          <a:off x="417536" y="969581"/>
          <a:ext cx="8219258" cy="3693884"/>
        </p:xfrm>
        <a:graphic>
          <a:graphicData uri="http://schemas.openxmlformats.org/drawingml/2006/table">
            <a:tbl>
              <a:tblPr/>
              <a:tblGrid>
                <a:gridCol w="194769"/>
                <a:gridCol w="584308"/>
                <a:gridCol w="194769"/>
                <a:gridCol w="447969"/>
                <a:gridCol w="447969"/>
                <a:gridCol w="447969"/>
                <a:gridCol w="447969"/>
                <a:gridCol w="447969"/>
                <a:gridCol w="447969"/>
                <a:gridCol w="447969"/>
                <a:gridCol w="447969"/>
                <a:gridCol w="447969"/>
                <a:gridCol w="447969"/>
                <a:gridCol w="447969"/>
                <a:gridCol w="447969"/>
                <a:gridCol w="447969"/>
                <a:gridCol w="447969"/>
                <a:gridCol w="194769"/>
                <a:gridCol w="584308"/>
                <a:gridCol w="194769"/>
              </a:tblGrid>
              <a:tr h="145165">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145165">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rowSpan="2">
                  <a:txBody>
                    <a:bodyPr/>
                    <a:lstStyle/>
                    <a:p>
                      <a:pPr algn="ctr" rtl="0" fontAlgn="ctr"/>
                      <a:r>
                        <a:rPr lang="es-CL" sz="800" b="1" i="0" u="none" strike="noStrike" dirty="0">
                          <a:solidFill>
                            <a:srgbClr val="000000"/>
                          </a:solidFill>
                          <a:effectLst/>
                          <a:latin typeface="Calibri" panose="020F0502020204030204" pitchFamily="34" charset="0"/>
                        </a:rPr>
                        <a:t>Periodo</a:t>
                      </a:r>
                    </a:p>
                  </a:txBody>
                  <a:tcPr marL="7313" marR="7313" marT="73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gridSpan="12">
                  <a:txBody>
                    <a:bodyPr/>
                    <a:lstStyle/>
                    <a:p>
                      <a:pPr algn="ctr" rtl="0" fontAlgn="b"/>
                      <a:r>
                        <a:rPr lang="es-CL" sz="800" b="1" i="0" u="none" strike="noStrike" dirty="0">
                          <a:solidFill>
                            <a:srgbClr val="000000"/>
                          </a:solidFill>
                          <a:effectLst/>
                          <a:latin typeface="Calibri" panose="020F0502020204030204" pitchFamily="34" charset="0"/>
                        </a:rPr>
                        <a:t>Año 1</a:t>
                      </a:r>
                    </a:p>
                  </a:txBody>
                  <a:tcPr marL="7313" marR="7313" marT="73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gridSpan="2">
                  <a:txBody>
                    <a:bodyPr/>
                    <a:lstStyle/>
                    <a:p>
                      <a:pPr algn="ctr" rtl="0" fontAlgn="b"/>
                      <a:r>
                        <a:rPr lang="es-CL" sz="800" b="1" i="0" u="none" strike="noStrike" dirty="0">
                          <a:solidFill>
                            <a:srgbClr val="000000"/>
                          </a:solidFill>
                          <a:effectLst/>
                          <a:latin typeface="Calibri" panose="020F0502020204030204" pitchFamily="34" charset="0"/>
                        </a:rPr>
                        <a:t>Año 2</a:t>
                      </a:r>
                    </a:p>
                  </a:txBody>
                  <a:tcPr marL="7313" marR="7313" marT="73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h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282265">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rtl="0" fontAlgn="ctr"/>
                      <a:r>
                        <a:rPr lang="es-CL" sz="800" b="1" i="0" u="none" strike="noStrike" dirty="0">
                          <a:solidFill>
                            <a:srgbClr val="000000"/>
                          </a:solidFill>
                          <a:effectLst/>
                          <a:latin typeface="Calibri" panose="020F0502020204030204" pitchFamily="34" charset="0"/>
                        </a:rPr>
                        <a:t>Mes1</a:t>
                      </a:r>
                    </a:p>
                  </a:txBody>
                  <a:tcPr marL="7313" marR="7313" marT="731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s-CL" sz="800" b="1" i="0" u="none" strike="noStrike" dirty="0">
                          <a:solidFill>
                            <a:srgbClr val="000000"/>
                          </a:solidFill>
                          <a:effectLst/>
                          <a:latin typeface="Calibri" panose="020F0502020204030204" pitchFamily="34" charset="0"/>
                        </a:rPr>
                        <a:t>Mes 2</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s-CL" sz="800" b="1" i="0" u="none" strike="noStrike" dirty="0">
                          <a:solidFill>
                            <a:srgbClr val="000000"/>
                          </a:solidFill>
                          <a:effectLst/>
                          <a:latin typeface="Calibri" panose="020F0502020204030204" pitchFamily="34" charset="0"/>
                        </a:rPr>
                        <a:t>Mes 3</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s-CL" sz="800" b="1" i="0" u="none" strike="noStrike" dirty="0">
                          <a:solidFill>
                            <a:srgbClr val="000000"/>
                          </a:solidFill>
                          <a:effectLst/>
                          <a:latin typeface="Calibri" panose="020F0502020204030204" pitchFamily="34" charset="0"/>
                        </a:rPr>
                        <a:t>Mes 4</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s-CL" sz="800" b="1" i="0" u="none" strike="noStrike" dirty="0">
                          <a:solidFill>
                            <a:srgbClr val="000000"/>
                          </a:solidFill>
                          <a:effectLst/>
                          <a:latin typeface="Calibri" panose="020F0502020204030204" pitchFamily="34" charset="0"/>
                        </a:rPr>
                        <a:t>Mes 5</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s-CL" sz="800" b="1" i="0" u="none" strike="noStrike" dirty="0">
                          <a:solidFill>
                            <a:srgbClr val="000000"/>
                          </a:solidFill>
                          <a:effectLst/>
                          <a:latin typeface="Calibri" panose="020F0502020204030204" pitchFamily="34" charset="0"/>
                        </a:rPr>
                        <a:t>Mes 6</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s-CL" sz="800" b="1" i="0" u="none" strike="noStrike" dirty="0">
                          <a:solidFill>
                            <a:srgbClr val="000000"/>
                          </a:solidFill>
                          <a:effectLst/>
                          <a:latin typeface="Calibri" panose="020F0502020204030204" pitchFamily="34" charset="0"/>
                        </a:rPr>
                        <a:t>Mes 7</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s-CL" sz="800" b="1" i="0" u="none" strike="noStrike" dirty="0">
                          <a:solidFill>
                            <a:srgbClr val="000000"/>
                          </a:solidFill>
                          <a:effectLst/>
                          <a:latin typeface="Calibri" panose="020F0502020204030204" pitchFamily="34" charset="0"/>
                        </a:rPr>
                        <a:t>Mes 8</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s-CL" sz="800" b="1" i="0" u="none" strike="noStrike" dirty="0">
                          <a:solidFill>
                            <a:srgbClr val="000000"/>
                          </a:solidFill>
                          <a:effectLst/>
                          <a:latin typeface="Calibri" panose="020F0502020204030204" pitchFamily="34" charset="0"/>
                        </a:rPr>
                        <a:t>Mes 9</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s-CL" sz="800" b="1" i="0" u="none" strike="noStrike" dirty="0">
                          <a:solidFill>
                            <a:srgbClr val="000000"/>
                          </a:solidFill>
                          <a:effectLst/>
                          <a:latin typeface="Calibri" panose="020F0502020204030204" pitchFamily="34" charset="0"/>
                        </a:rPr>
                        <a:t>Mes 10</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s-CL" sz="800" b="1" i="0" u="none" strike="noStrike" dirty="0">
                          <a:solidFill>
                            <a:srgbClr val="000000"/>
                          </a:solidFill>
                          <a:effectLst/>
                          <a:latin typeface="Calibri" panose="020F0502020204030204" pitchFamily="34" charset="0"/>
                        </a:rPr>
                        <a:t>Mes 11</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s-CL" sz="800" b="1" i="0" u="none" strike="noStrike" dirty="0">
                          <a:solidFill>
                            <a:srgbClr val="000000"/>
                          </a:solidFill>
                          <a:effectLst/>
                          <a:latin typeface="Calibri" panose="020F0502020204030204" pitchFamily="34" charset="0"/>
                        </a:rPr>
                        <a:t>Mes 12</a:t>
                      </a:r>
                    </a:p>
                  </a:txBody>
                  <a:tcPr marL="7313" marR="7313" marT="731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s-CL" sz="800" b="1" i="0" u="none" strike="noStrike" dirty="0">
                          <a:solidFill>
                            <a:srgbClr val="000000"/>
                          </a:solidFill>
                          <a:effectLst/>
                          <a:latin typeface="Calibri" panose="020F0502020204030204" pitchFamily="34" charset="0"/>
                        </a:rPr>
                        <a:t>…</a:t>
                      </a:r>
                    </a:p>
                  </a:txBody>
                  <a:tcPr marL="7313" marR="7313" marT="731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s-CL" sz="800" b="1" i="0" u="none" strike="noStrike" dirty="0">
                          <a:solidFill>
                            <a:srgbClr val="000000"/>
                          </a:solidFill>
                          <a:effectLst/>
                          <a:latin typeface="Calibri" panose="020F0502020204030204" pitchFamily="34" charset="0"/>
                        </a:rPr>
                        <a:t>Mes 24</a:t>
                      </a:r>
                    </a:p>
                  </a:txBody>
                  <a:tcPr marL="7313" marR="7313" marT="731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rtl="0" fontAlgn="ctr"/>
                      <a:r>
                        <a:rPr lang="es-CL" sz="800" b="1" i="0" u="none" strike="noStrike" dirty="0">
                          <a:solidFill>
                            <a:srgbClr val="000000"/>
                          </a:solidFill>
                          <a:effectLst/>
                          <a:latin typeface="Calibri" panose="020F0502020204030204" pitchFamily="34" charset="0"/>
                        </a:rPr>
                        <a:t>Termino Proyecto</a:t>
                      </a:r>
                    </a:p>
                  </a:txBody>
                  <a:tcPr marL="7313" marR="7313" marT="73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145165">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a:noFill/>
                    </a:lnT>
                    <a:lnB>
                      <a:noFill/>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a:noFill/>
                    </a:lnT>
                    <a:lnB>
                      <a:noFill/>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295">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rowSpan="4">
                  <a:txBody>
                    <a:bodyPr/>
                    <a:lstStyle/>
                    <a:p>
                      <a:pPr algn="ctr" rtl="0" fontAlgn="ctr"/>
                      <a:r>
                        <a:rPr lang="es-CL" sz="800" b="1" i="0" u="none" strike="noStrike" dirty="0">
                          <a:solidFill>
                            <a:srgbClr val="000000"/>
                          </a:solidFill>
                          <a:effectLst/>
                          <a:latin typeface="Calibri" panose="020F0502020204030204" pitchFamily="34" charset="0"/>
                        </a:rPr>
                        <a:t>Seguimiento Financiero - Contable</a:t>
                      </a:r>
                    </a:p>
                  </a:txBody>
                  <a:tcPr marL="7313" marR="7313" marT="7313"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gridSpan="4">
                  <a:txBody>
                    <a:bodyPr/>
                    <a:lstStyle/>
                    <a:p>
                      <a:pPr algn="ctr" rtl="0" fontAlgn="ctr"/>
                      <a:r>
                        <a:rPr lang="es-CL" sz="800" b="0" i="0" u="none" strike="noStrike" dirty="0">
                          <a:solidFill>
                            <a:srgbClr val="000000"/>
                          </a:solidFill>
                          <a:effectLst/>
                          <a:latin typeface="Calibri" panose="020F0502020204030204" pitchFamily="34" charset="0"/>
                        </a:rPr>
                        <a:t>Declaración de Gastos y Aportes</a:t>
                      </a:r>
                    </a:p>
                  </a:txBody>
                  <a:tcPr marL="7313" marR="7313" marT="731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es-CL"/>
                    </a:p>
                  </a:txBody>
                  <a:tcPr/>
                </a:tc>
                <a:tc hMerge="1">
                  <a:txBody>
                    <a:bodyPr/>
                    <a:lstStyle/>
                    <a:p>
                      <a:endParaRPr lang="es-CL"/>
                    </a:p>
                  </a:txBody>
                  <a:tcPr/>
                </a:tc>
                <a:tc hMerge="1">
                  <a:txBody>
                    <a:bodyPr/>
                    <a:lstStyle/>
                    <a:p>
                      <a:endParaRPr lang="es-CL"/>
                    </a:p>
                  </a:txBody>
                  <a:tcPr/>
                </a:tc>
                <a:tc gridSpan="4">
                  <a:txBody>
                    <a:bodyPr/>
                    <a:lstStyle/>
                    <a:p>
                      <a:pPr algn="ctr" rtl="0" fontAlgn="ctr"/>
                      <a:r>
                        <a:rPr lang="es-CL" sz="800" b="0" i="0" u="none" strike="noStrike" dirty="0">
                          <a:solidFill>
                            <a:srgbClr val="000000"/>
                          </a:solidFill>
                          <a:effectLst/>
                          <a:latin typeface="Calibri" panose="020F0502020204030204" pitchFamily="34" charset="0"/>
                        </a:rPr>
                        <a:t>Declaración de Gastos y Aportes</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es-CL"/>
                    </a:p>
                  </a:txBody>
                  <a:tcPr/>
                </a:tc>
                <a:tc hMerge="1">
                  <a:txBody>
                    <a:bodyPr/>
                    <a:lstStyle/>
                    <a:p>
                      <a:endParaRPr lang="es-CL"/>
                    </a:p>
                  </a:txBody>
                  <a:tcPr/>
                </a:tc>
                <a:tc hMerge="1">
                  <a:txBody>
                    <a:bodyPr/>
                    <a:lstStyle/>
                    <a:p>
                      <a:endParaRPr lang="es-CL"/>
                    </a:p>
                  </a:txBody>
                  <a:tcPr/>
                </a:tc>
                <a:tc gridSpan="4">
                  <a:txBody>
                    <a:bodyPr/>
                    <a:lstStyle/>
                    <a:p>
                      <a:pPr algn="ctr" rtl="0" fontAlgn="ctr"/>
                      <a:r>
                        <a:rPr lang="es-CL" sz="800" b="0" i="0" u="none" strike="noStrike" dirty="0">
                          <a:solidFill>
                            <a:srgbClr val="000000"/>
                          </a:solidFill>
                          <a:effectLst/>
                          <a:latin typeface="Calibri" panose="020F0502020204030204" pitchFamily="34" charset="0"/>
                        </a:rPr>
                        <a:t>Declaración de Gastos y Aportes</a:t>
                      </a:r>
                    </a:p>
                  </a:txBody>
                  <a:tcPr marL="7313" marR="7313" marT="731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es-CL"/>
                    </a:p>
                  </a:txBody>
                  <a:tcPr/>
                </a:tc>
                <a:tc hMerge="1">
                  <a:txBody>
                    <a:bodyPr/>
                    <a:lstStyle/>
                    <a:p>
                      <a:endParaRPr lang="es-CL"/>
                    </a:p>
                  </a:txBody>
                  <a:tcPr/>
                </a:tc>
                <a:tc hMerge="1">
                  <a:txBody>
                    <a:bodyPr/>
                    <a:lstStyle/>
                    <a:p>
                      <a:endParaRPr lang="es-CL"/>
                    </a:p>
                  </a:txBody>
                  <a:tcPr/>
                </a:tc>
                <a:tc>
                  <a:txBody>
                    <a:bodyPr/>
                    <a:lstStyle/>
                    <a:p>
                      <a:pPr algn="ctr" rtl="0" fontAlgn="ctr"/>
                      <a:r>
                        <a:rPr lang="es-CL" sz="800" b="0" i="0" u="none" strike="noStrike" dirty="0">
                          <a:solidFill>
                            <a:srgbClr val="000000"/>
                          </a:solidFill>
                          <a:effectLst/>
                          <a:latin typeface="Calibri" panose="020F0502020204030204" pitchFamily="34" charset="0"/>
                        </a:rPr>
                        <a:t>…</a:t>
                      </a:r>
                    </a:p>
                  </a:txBody>
                  <a:tcPr marL="7313" marR="7313" marT="731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s-CL" sz="800" b="0" i="0" u="none" strike="noStrike" dirty="0">
                          <a:solidFill>
                            <a:srgbClr val="000000"/>
                          </a:solidFill>
                          <a:effectLst/>
                          <a:latin typeface="Calibri" panose="020F0502020204030204" pitchFamily="34" charset="0"/>
                        </a:rPr>
                        <a:t>DG</a:t>
                      </a:r>
                    </a:p>
                  </a:txBody>
                  <a:tcPr marL="7313" marR="7313" marT="731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a:noFill/>
                    </a:lnT>
                    <a:lnB>
                      <a:noFill/>
                    </a:lnB>
                    <a:solidFill>
                      <a:srgbClr val="FFFFFF"/>
                    </a:solidFill>
                  </a:tcPr>
                </a:tc>
                <a:tc>
                  <a:txBody>
                    <a:bodyPr/>
                    <a:lstStyle/>
                    <a:p>
                      <a:pPr algn="ctr"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9359">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gridSpan="4">
                  <a:txBody>
                    <a:bodyPr/>
                    <a:lstStyle/>
                    <a:p>
                      <a:pPr algn="ctr" rtl="0" fontAlgn="ctr"/>
                      <a:r>
                        <a:rPr lang="es-CL" sz="800" b="0" i="0" u="none" strike="noStrike" dirty="0">
                          <a:solidFill>
                            <a:srgbClr val="000000"/>
                          </a:solidFill>
                          <a:effectLst/>
                          <a:latin typeface="Calibri" panose="020F0502020204030204" pitchFamily="34" charset="0"/>
                        </a:rPr>
                        <a:t>Rendición de Cuentas</a:t>
                      </a:r>
                    </a:p>
                  </a:txBody>
                  <a:tcPr marL="7313" marR="7313" marT="731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hMerge="1">
                  <a:txBody>
                    <a:bodyPr/>
                    <a:lstStyle/>
                    <a:p>
                      <a:endParaRPr lang="es-CL"/>
                    </a:p>
                  </a:txBody>
                  <a:tcPr/>
                </a:tc>
                <a:tc hMerge="1">
                  <a:txBody>
                    <a:bodyPr/>
                    <a:lstStyle/>
                    <a:p>
                      <a:endParaRPr lang="es-CL"/>
                    </a:p>
                  </a:txBody>
                  <a:tcPr/>
                </a:tc>
                <a:tc hMerge="1">
                  <a:txBody>
                    <a:bodyPr/>
                    <a:lstStyle/>
                    <a:p>
                      <a:endParaRPr lang="es-CL"/>
                    </a:p>
                  </a:txBody>
                  <a:tcPr/>
                </a:tc>
                <a:tc gridSpan="4">
                  <a:txBody>
                    <a:bodyPr/>
                    <a:lstStyle/>
                    <a:p>
                      <a:pPr algn="ctr" rtl="0" fontAlgn="ctr"/>
                      <a:r>
                        <a:rPr lang="es-CL" sz="800" b="0" i="0" u="none" strike="noStrike" dirty="0">
                          <a:solidFill>
                            <a:srgbClr val="000000"/>
                          </a:solidFill>
                          <a:effectLst/>
                          <a:latin typeface="Calibri" panose="020F0502020204030204" pitchFamily="34" charset="0"/>
                        </a:rPr>
                        <a:t>Rendición de Cuentas</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hMerge="1">
                  <a:txBody>
                    <a:bodyPr/>
                    <a:lstStyle/>
                    <a:p>
                      <a:endParaRPr lang="es-CL"/>
                    </a:p>
                  </a:txBody>
                  <a:tcPr/>
                </a:tc>
                <a:tc hMerge="1">
                  <a:txBody>
                    <a:bodyPr/>
                    <a:lstStyle/>
                    <a:p>
                      <a:endParaRPr lang="es-CL"/>
                    </a:p>
                  </a:txBody>
                  <a:tcPr/>
                </a:tc>
                <a:tc hMerge="1">
                  <a:txBody>
                    <a:bodyPr/>
                    <a:lstStyle/>
                    <a:p>
                      <a:endParaRPr lang="es-CL"/>
                    </a:p>
                  </a:txBody>
                  <a:tcPr/>
                </a:tc>
                <a:tc gridSpan="4">
                  <a:txBody>
                    <a:bodyPr/>
                    <a:lstStyle/>
                    <a:p>
                      <a:pPr algn="ctr" rtl="0" fontAlgn="ctr"/>
                      <a:r>
                        <a:rPr lang="es-CL" sz="800" b="0" i="0" u="none" strike="noStrike" dirty="0">
                          <a:solidFill>
                            <a:srgbClr val="000000"/>
                          </a:solidFill>
                          <a:effectLst/>
                          <a:latin typeface="Calibri" panose="020F0502020204030204" pitchFamily="34" charset="0"/>
                        </a:rPr>
                        <a:t>Rendición de Cuentas</a:t>
                      </a:r>
                    </a:p>
                  </a:txBody>
                  <a:tcPr marL="7313" marR="7313" marT="731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hMerge="1">
                  <a:txBody>
                    <a:bodyPr/>
                    <a:lstStyle/>
                    <a:p>
                      <a:endParaRPr lang="es-CL"/>
                    </a:p>
                  </a:txBody>
                  <a:tcPr/>
                </a:tc>
                <a:tc hMerge="1">
                  <a:txBody>
                    <a:bodyPr/>
                    <a:lstStyle/>
                    <a:p>
                      <a:endParaRPr lang="es-CL"/>
                    </a:p>
                  </a:txBody>
                  <a:tcPr/>
                </a:tc>
                <a:tc hMerge="1">
                  <a:txBody>
                    <a:bodyPr/>
                    <a:lstStyle/>
                    <a:p>
                      <a:endParaRPr lang="es-CL"/>
                    </a:p>
                  </a:txBody>
                  <a:tcPr/>
                </a:tc>
                <a:tc>
                  <a:txBody>
                    <a:bodyPr/>
                    <a:lstStyle/>
                    <a:p>
                      <a:pPr algn="ctr" rtl="0" fontAlgn="ctr"/>
                      <a:r>
                        <a:rPr lang="es-CL" sz="800" b="0" i="0" u="none" strike="noStrike" dirty="0">
                          <a:solidFill>
                            <a:srgbClr val="000000"/>
                          </a:solidFill>
                          <a:effectLst/>
                          <a:latin typeface="Calibri" panose="020F0502020204030204" pitchFamily="34" charset="0"/>
                        </a:rPr>
                        <a:t>…</a:t>
                      </a:r>
                    </a:p>
                  </a:txBody>
                  <a:tcPr marL="7313" marR="7313" marT="731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s-CL" sz="800" b="0" i="0" u="none" strike="noStrike" dirty="0">
                          <a:solidFill>
                            <a:srgbClr val="000000"/>
                          </a:solidFill>
                          <a:effectLst/>
                          <a:latin typeface="Calibri" panose="020F0502020204030204" pitchFamily="34" charset="0"/>
                        </a:rPr>
                        <a:t>RC</a:t>
                      </a:r>
                    </a:p>
                  </a:txBody>
                  <a:tcPr marL="7313" marR="7313" marT="731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a:noFill/>
                    </a:lnT>
                    <a:lnB>
                      <a:noFill/>
                    </a:lnB>
                    <a:solidFill>
                      <a:srgbClr val="FFFFFF"/>
                    </a:solidFill>
                  </a:tcPr>
                </a:tc>
                <a:tc>
                  <a:txBody>
                    <a:bodyPr/>
                    <a:lstStyle/>
                    <a:p>
                      <a:pPr algn="ctr"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45165">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a:noFill/>
                    </a:lnT>
                    <a:lnB>
                      <a:noFill/>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a:noFill/>
                    </a:lnT>
                    <a:lnB>
                      <a:noFill/>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9359">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rowSpan="2" gridSpan="12">
                  <a:txBody>
                    <a:bodyPr/>
                    <a:lstStyle/>
                    <a:p>
                      <a:pPr algn="ctr" rtl="0" fontAlgn="ctr"/>
                      <a:r>
                        <a:rPr lang="es-CL" sz="800" b="0" i="0" u="none" strike="noStrike" dirty="0">
                          <a:solidFill>
                            <a:srgbClr val="000000"/>
                          </a:solidFill>
                          <a:effectLst/>
                          <a:latin typeface="Calibri" panose="020F0502020204030204" pitchFamily="34" charset="0"/>
                        </a:rPr>
                        <a:t>Inventario de Equipos</a:t>
                      </a:r>
                    </a:p>
                  </a:txBody>
                  <a:tcPr marL="7313" marR="7313" marT="73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gridSpan="2">
                  <a:txBody>
                    <a:bodyPr/>
                    <a:lstStyle/>
                    <a:p>
                      <a:pPr algn="ctr" rtl="0" fontAlgn="ctr"/>
                      <a:r>
                        <a:rPr lang="es-CL" sz="800" b="0" i="0" u="none" strike="noStrike" dirty="0">
                          <a:solidFill>
                            <a:srgbClr val="000000"/>
                          </a:solidFill>
                          <a:effectLst/>
                          <a:latin typeface="Calibri" panose="020F0502020204030204" pitchFamily="34" charset="0"/>
                        </a:rPr>
                        <a:t>Inventario de Equipos</a:t>
                      </a:r>
                    </a:p>
                  </a:txBody>
                  <a:tcPr marL="7313" marR="7313" marT="73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rowSpan="2" h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a:noFill/>
                    </a:lnT>
                    <a:lnB>
                      <a:noFill/>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9359">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rowSpan="13">
                  <a:txBody>
                    <a:bodyPr/>
                    <a:lstStyle/>
                    <a:p>
                      <a:pPr algn="ctr" rtl="0" fontAlgn="ctr"/>
                      <a:r>
                        <a:rPr lang="es-CL" sz="800" b="1" i="0" u="none" strike="noStrike" dirty="0">
                          <a:solidFill>
                            <a:srgbClr val="000000"/>
                          </a:solidFill>
                          <a:effectLst/>
                          <a:latin typeface="Calibri" panose="020F0502020204030204" pitchFamily="34" charset="0"/>
                        </a:rPr>
                        <a:t>Seguimiento Científico - Técnico</a:t>
                      </a:r>
                    </a:p>
                  </a:txBody>
                  <a:tcPr marL="7313" marR="7313" marT="7313"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gridSpan="12"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gridSpan="2" vMerge="1">
                  <a:txBody>
                    <a:bodyPr/>
                    <a:lstStyle/>
                    <a:p>
                      <a:endParaRPr lang="es-CL"/>
                    </a:p>
                  </a:txBody>
                  <a:tcPr/>
                </a:tc>
                <a:tc hMerge="1" v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a:noFill/>
                    </a:lnT>
                    <a:lnB>
                      <a:noFill/>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45165">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a:noFill/>
                    </a:lnT>
                    <a:lnB>
                      <a:noFill/>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a:noFill/>
                    </a:lnT>
                    <a:lnB>
                      <a:noFill/>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241942">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rowSpan="2" gridSpan="12">
                  <a:txBody>
                    <a:bodyPr/>
                    <a:lstStyle/>
                    <a:p>
                      <a:pPr algn="ctr" rtl="0" fontAlgn="ctr"/>
                      <a:r>
                        <a:rPr lang="es-CL" sz="800" b="0" i="0" u="none" strike="noStrike" dirty="0">
                          <a:solidFill>
                            <a:srgbClr val="000000"/>
                          </a:solidFill>
                          <a:effectLst/>
                          <a:latin typeface="Calibri" panose="020F0502020204030204" pitchFamily="34" charset="0"/>
                        </a:rPr>
                        <a:t>Cumplimiento de Hitos, Resultados y Acciones</a:t>
                      </a:r>
                    </a:p>
                  </a:txBody>
                  <a:tcPr marL="7313" marR="7313" marT="73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gridSpan="2">
                  <a:txBody>
                    <a:bodyPr/>
                    <a:lstStyle/>
                    <a:p>
                      <a:pPr algn="ctr" rtl="0" fontAlgn="ctr"/>
                      <a:r>
                        <a:rPr lang="es-CL" sz="800" b="0" i="0" u="none" strike="noStrike" dirty="0">
                          <a:solidFill>
                            <a:srgbClr val="000000"/>
                          </a:solidFill>
                          <a:effectLst/>
                          <a:latin typeface="Calibri" panose="020F0502020204030204" pitchFamily="34" charset="0"/>
                        </a:rPr>
                        <a:t>Cumplimiento de Hitos, Resultados y Acciones</a:t>
                      </a:r>
                    </a:p>
                  </a:txBody>
                  <a:tcPr marL="7313" marR="7313" marT="73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rowSpan="2" h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a:noFill/>
                    </a:lnT>
                    <a:lnB>
                      <a:noFill/>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9479">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gridSpan="12"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gridSpan="2" vMerge="1">
                  <a:txBody>
                    <a:bodyPr/>
                    <a:lstStyle/>
                    <a:p>
                      <a:endParaRPr lang="es-CL"/>
                    </a:p>
                  </a:txBody>
                  <a:tcPr/>
                </a:tc>
                <a:tc hMerge="1" v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a:noFill/>
                    </a:lnT>
                    <a:lnB>
                      <a:noFill/>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45165">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vert="vert27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a:noFill/>
                    </a:lnT>
                    <a:lnB>
                      <a:noFill/>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a:noFill/>
                    </a:lnT>
                    <a:lnB>
                      <a:noFill/>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295">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rowSpan="2" gridSpan="12">
                  <a:txBody>
                    <a:bodyPr/>
                    <a:lstStyle/>
                    <a:p>
                      <a:pPr algn="ctr" rtl="0" fontAlgn="ctr"/>
                      <a:r>
                        <a:rPr lang="es-CL" sz="800" b="0" i="0" u="none" strike="noStrike" dirty="0">
                          <a:solidFill>
                            <a:srgbClr val="000000"/>
                          </a:solidFill>
                          <a:effectLst/>
                          <a:latin typeface="Calibri" panose="020F0502020204030204" pitchFamily="34" charset="0"/>
                        </a:rPr>
                        <a:t>Visita a Terreno</a:t>
                      </a:r>
                    </a:p>
                  </a:txBody>
                  <a:tcPr marL="7313" marR="7313" marT="73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gridSpan="2">
                  <a:txBody>
                    <a:bodyPr/>
                    <a:lstStyle/>
                    <a:p>
                      <a:pPr algn="ctr" rtl="0" fontAlgn="ctr"/>
                      <a:r>
                        <a:rPr lang="es-CL" sz="800" b="0" i="0" u="none" strike="noStrike" dirty="0">
                          <a:solidFill>
                            <a:srgbClr val="000000"/>
                          </a:solidFill>
                          <a:effectLst/>
                          <a:latin typeface="Calibri" panose="020F0502020204030204" pitchFamily="34" charset="0"/>
                        </a:rPr>
                        <a:t>Visita a Terreno</a:t>
                      </a:r>
                    </a:p>
                  </a:txBody>
                  <a:tcPr marL="7313" marR="7313" marT="73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rowSpan="2" h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a:noFill/>
                    </a:lnT>
                    <a:lnB>
                      <a:noFill/>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45165">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gridSpan="12"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gridSpan="2" vMerge="1">
                  <a:txBody>
                    <a:bodyPr/>
                    <a:lstStyle/>
                    <a:p>
                      <a:endParaRPr lang="es-CL"/>
                    </a:p>
                  </a:txBody>
                  <a:tcPr/>
                </a:tc>
                <a:tc hMerge="1" v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a:noFill/>
                    </a:lnT>
                    <a:lnB>
                      <a:noFill/>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45165">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vert="vert27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a:noFill/>
                    </a:lnT>
                    <a:lnB>
                      <a:noFill/>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a:noFill/>
                    </a:lnT>
                    <a:lnB>
                      <a:noFill/>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42517">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rowSpan="2" gridSpan="12">
                  <a:txBody>
                    <a:bodyPr/>
                    <a:lstStyle/>
                    <a:p>
                      <a:pPr algn="ctr" rtl="0" fontAlgn="ctr"/>
                      <a:r>
                        <a:rPr lang="es-CL" sz="800" b="0" i="0" u="none" strike="noStrike" dirty="0">
                          <a:solidFill>
                            <a:srgbClr val="000000"/>
                          </a:solidFill>
                          <a:effectLst/>
                          <a:latin typeface="Calibri" panose="020F0502020204030204" pitchFamily="34" charset="0"/>
                        </a:rPr>
                        <a:t>Informe de Avance Científico y Tecnológico</a:t>
                      </a:r>
                    </a:p>
                  </a:txBody>
                  <a:tcPr marL="7313" marR="7313" marT="73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gridSpan="2">
                  <a:txBody>
                    <a:bodyPr/>
                    <a:lstStyle/>
                    <a:p>
                      <a:pPr algn="ctr" rtl="0" fontAlgn="ctr"/>
                      <a:r>
                        <a:rPr lang="es-CL" sz="800" b="0" i="0" u="none" strike="noStrike" dirty="0">
                          <a:solidFill>
                            <a:srgbClr val="000000"/>
                          </a:solidFill>
                          <a:effectLst/>
                          <a:latin typeface="Calibri" panose="020F0502020204030204" pitchFamily="34" charset="0"/>
                        </a:rPr>
                        <a:t>Informe de Avance Científico y Tecnológico</a:t>
                      </a:r>
                    </a:p>
                  </a:txBody>
                  <a:tcPr marL="7313" marR="7313" marT="73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rowSpan="2" h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a:noFill/>
                    </a:lnT>
                    <a:lnB>
                      <a:noFill/>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268904">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gridSpan="12"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gridSpan="2" vMerge="1">
                  <a:txBody>
                    <a:bodyPr/>
                    <a:lstStyle/>
                    <a:p>
                      <a:endParaRPr lang="es-CL"/>
                    </a:p>
                  </a:txBody>
                  <a:tcPr/>
                </a:tc>
                <a:tc hMerge="1" v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a:noFill/>
                    </a:lnT>
                    <a:lnB>
                      <a:noFill/>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45165">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vert="vert27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a:noFill/>
                    </a:lnT>
                    <a:lnB>
                      <a:noFill/>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295">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rowSpan="2" gridSpan="12">
                  <a:txBody>
                    <a:bodyPr/>
                    <a:lstStyle/>
                    <a:p>
                      <a:pPr algn="ctr" rtl="0" fontAlgn="ctr"/>
                      <a:r>
                        <a:rPr lang="es-CL" sz="800" b="0" i="0" u="none" strike="noStrike" dirty="0">
                          <a:solidFill>
                            <a:srgbClr val="000000"/>
                          </a:solidFill>
                          <a:effectLst/>
                          <a:latin typeface="Calibri" panose="020F0502020204030204" pitchFamily="34" charset="0"/>
                        </a:rPr>
                        <a:t>Presentación ante Comité de Área</a:t>
                      </a:r>
                    </a:p>
                  </a:txBody>
                  <a:tcPr marL="7313" marR="7313" marT="73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gridSpan="2">
                  <a:txBody>
                    <a:bodyPr/>
                    <a:lstStyle/>
                    <a:p>
                      <a:pPr algn="ctr" rtl="0" fontAlgn="ctr"/>
                      <a:r>
                        <a:rPr lang="es-CL" sz="800" b="0" i="0" u="none" strike="noStrike" dirty="0">
                          <a:solidFill>
                            <a:srgbClr val="000000"/>
                          </a:solidFill>
                          <a:effectLst/>
                          <a:latin typeface="Calibri" panose="020F0502020204030204" pitchFamily="34" charset="0"/>
                        </a:rPr>
                        <a:t>Presentación ante Comité de Área</a:t>
                      </a:r>
                    </a:p>
                  </a:txBody>
                  <a:tcPr marL="7313" marR="7313" marT="73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rowSpan="2" h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rowSpan="2">
                  <a:txBody>
                    <a:bodyPr/>
                    <a:lstStyle/>
                    <a:p>
                      <a:pPr algn="ctr" rtl="0" fontAlgn="ctr"/>
                      <a:r>
                        <a:rPr lang="es-CL" sz="800" b="0" i="0" u="none" strike="noStrike" dirty="0">
                          <a:solidFill>
                            <a:srgbClr val="000000"/>
                          </a:solidFill>
                          <a:effectLst/>
                          <a:latin typeface="Calibri" panose="020F0502020204030204" pitchFamily="34" charset="0"/>
                        </a:rPr>
                        <a:t>Informe Final </a:t>
                      </a:r>
                    </a:p>
                  </a:txBody>
                  <a:tcPr marL="7313" marR="7313" marT="73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145165">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gridSpan="12"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gridSpan="2" vMerge="1">
                  <a:txBody>
                    <a:bodyPr/>
                    <a:lstStyle/>
                    <a:p>
                      <a:endParaRPr lang="es-CL"/>
                    </a:p>
                  </a:txBody>
                  <a:tcPr/>
                </a:tc>
                <a:tc hMerge="1" v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lang="es-CL"/>
                    </a:p>
                  </a:txBody>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145165">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9063675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Título"/>
          <p:cNvSpPr txBox="1">
            <a:spLocks/>
          </p:cNvSpPr>
          <p:nvPr/>
        </p:nvSpPr>
        <p:spPr>
          <a:xfrm>
            <a:off x="417536" y="98052"/>
            <a:ext cx="7139136" cy="537741"/>
          </a:xfrm>
          <a:prstGeom prst="rect">
            <a:avLst/>
          </a:prstGeom>
        </p:spPr>
        <p:txBody>
          <a:bodyPr>
            <a:normAutofit lnSpcReduction="10000"/>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algn="l"/>
            <a:r>
              <a:rPr lang="es-CL" sz="1000" dirty="0" smtClean="0">
                <a:latin typeface="Calibri" panose="020F0502020204030204" pitchFamily="34" charset="0"/>
              </a:rPr>
              <a:t>Proyectos IT16I</a:t>
            </a:r>
            <a:br>
              <a:rPr lang="es-CL" sz="1000" dirty="0" smtClean="0">
                <a:latin typeface="Calibri" panose="020F0502020204030204" pitchFamily="34" charset="0"/>
              </a:rPr>
            </a:br>
            <a:r>
              <a:rPr lang="es-CL" sz="1000" dirty="0" smtClean="0">
                <a:latin typeface="Calibri" panose="020F0502020204030204" pitchFamily="34" charset="0"/>
              </a:rPr>
              <a:t>Programa FONDEF</a:t>
            </a:r>
            <a:br>
              <a:rPr lang="es-CL" sz="1000" dirty="0" smtClean="0">
                <a:latin typeface="Calibri" panose="020F0502020204030204" pitchFamily="34" charset="0"/>
              </a:rPr>
            </a:br>
            <a:r>
              <a:rPr lang="es-CL" sz="1000" dirty="0" smtClean="0">
                <a:latin typeface="Calibri" panose="020F0502020204030204" pitchFamily="34" charset="0"/>
              </a:rPr>
              <a:t>Comisión Nacional de Investigación Científica y Tecnológica</a:t>
            </a:r>
            <a:endParaRPr lang="es-CL" sz="1000" dirty="0">
              <a:latin typeface="Calibri" panose="020F0502020204030204" pitchFamily="34" charset="0"/>
            </a:endParaRPr>
          </a:p>
        </p:txBody>
      </p:sp>
      <p:graphicFrame>
        <p:nvGraphicFramePr>
          <p:cNvPr id="4" name="Diagrama 3"/>
          <p:cNvGraphicFramePr/>
          <p:nvPr>
            <p:extLst>
              <p:ext uri="{D42A27DB-BD31-4B8C-83A1-F6EECF244321}">
                <p14:modId xmlns:p14="http://schemas.microsoft.com/office/powerpoint/2010/main" val="2178138243"/>
              </p:ext>
            </p:extLst>
          </p:nvPr>
        </p:nvGraphicFramePr>
        <p:xfrm>
          <a:off x="566836" y="638847"/>
          <a:ext cx="7859216" cy="4104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62778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Título"/>
          <p:cNvSpPr txBox="1">
            <a:spLocks/>
          </p:cNvSpPr>
          <p:nvPr/>
        </p:nvSpPr>
        <p:spPr>
          <a:xfrm>
            <a:off x="417536" y="98052"/>
            <a:ext cx="7139136" cy="537741"/>
          </a:xfrm>
          <a:prstGeom prst="rect">
            <a:avLst/>
          </a:prstGeom>
        </p:spPr>
        <p:txBody>
          <a:bodyPr>
            <a:normAutofit lnSpcReduction="10000"/>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algn="l"/>
            <a:r>
              <a:rPr lang="es-CL" sz="1000" dirty="0" smtClean="0">
                <a:latin typeface="Calibri" panose="020F0502020204030204" pitchFamily="34" charset="0"/>
              </a:rPr>
              <a:t>Proyectos IT16I</a:t>
            </a:r>
            <a:br>
              <a:rPr lang="es-CL" sz="1000" dirty="0" smtClean="0">
                <a:latin typeface="Calibri" panose="020F0502020204030204" pitchFamily="34" charset="0"/>
              </a:rPr>
            </a:br>
            <a:r>
              <a:rPr lang="es-CL" sz="1000" dirty="0" smtClean="0">
                <a:latin typeface="Calibri" panose="020F0502020204030204" pitchFamily="34" charset="0"/>
              </a:rPr>
              <a:t>Programa FONDEF</a:t>
            </a:r>
            <a:br>
              <a:rPr lang="es-CL" sz="1000" dirty="0" smtClean="0">
                <a:latin typeface="Calibri" panose="020F0502020204030204" pitchFamily="34" charset="0"/>
              </a:rPr>
            </a:br>
            <a:r>
              <a:rPr lang="es-CL" sz="1000" dirty="0" smtClean="0">
                <a:latin typeface="Calibri" panose="020F0502020204030204" pitchFamily="34" charset="0"/>
              </a:rPr>
              <a:t>Comisión Nacional de Investigación Científica y Tecnológica</a:t>
            </a:r>
            <a:endParaRPr lang="es-CL" sz="1000" dirty="0">
              <a:latin typeface="Calibri" panose="020F0502020204030204" pitchFamily="34" charset="0"/>
            </a:endParaRPr>
          </a:p>
        </p:txBody>
      </p:sp>
      <p:graphicFrame>
        <p:nvGraphicFramePr>
          <p:cNvPr id="3" name="Diagrama 2"/>
          <p:cNvGraphicFramePr/>
          <p:nvPr>
            <p:extLst>
              <p:ext uri="{D42A27DB-BD31-4B8C-83A1-F6EECF244321}">
                <p14:modId xmlns:p14="http://schemas.microsoft.com/office/powerpoint/2010/main" val="153497093"/>
              </p:ext>
            </p:extLst>
          </p:nvPr>
        </p:nvGraphicFramePr>
        <p:xfrm>
          <a:off x="525291" y="2778820"/>
          <a:ext cx="7731475" cy="14311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a 3"/>
          <p:cNvGraphicFramePr/>
          <p:nvPr>
            <p:extLst>
              <p:ext uri="{D42A27DB-BD31-4B8C-83A1-F6EECF244321}">
                <p14:modId xmlns:p14="http://schemas.microsoft.com/office/powerpoint/2010/main" val="754555401"/>
              </p:ext>
            </p:extLst>
          </p:nvPr>
        </p:nvGraphicFramePr>
        <p:xfrm>
          <a:off x="525292" y="1132462"/>
          <a:ext cx="7731475" cy="13066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3565155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Título"/>
          <p:cNvSpPr txBox="1">
            <a:spLocks/>
          </p:cNvSpPr>
          <p:nvPr/>
        </p:nvSpPr>
        <p:spPr>
          <a:xfrm>
            <a:off x="417536" y="98052"/>
            <a:ext cx="7139136" cy="537741"/>
          </a:xfrm>
          <a:prstGeom prst="rect">
            <a:avLst/>
          </a:prstGeom>
        </p:spPr>
        <p:txBody>
          <a:bodyPr>
            <a:normAutofit lnSpcReduction="10000"/>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algn="l"/>
            <a:r>
              <a:rPr lang="es-CL" sz="1000" dirty="0" smtClean="0">
                <a:latin typeface="Calibri" panose="020F0502020204030204" pitchFamily="34" charset="0"/>
              </a:rPr>
              <a:t>Proyectos IT16I</a:t>
            </a:r>
            <a:br>
              <a:rPr lang="es-CL" sz="1000" dirty="0" smtClean="0">
                <a:latin typeface="Calibri" panose="020F0502020204030204" pitchFamily="34" charset="0"/>
              </a:rPr>
            </a:br>
            <a:r>
              <a:rPr lang="es-CL" sz="1000" dirty="0" smtClean="0">
                <a:latin typeface="Calibri" panose="020F0502020204030204" pitchFamily="34" charset="0"/>
              </a:rPr>
              <a:t>Programa FONDEF</a:t>
            </a:r>
            <a:br>
              <a:rPr lang="es-CL" sz="1000" dirty="0" smtClean="0">
                <a:latin typeface="Calibri" panose="020F0502020204030204" pitchFamily="34" charset="0"/>
              </a:rPr>
            </a:br>
            <a:r>
              <a:rPr lang="es-CL" sz="1000" dirty="0" smtClean="0">
                <a:latin typeface="Calibri" panose="020F0502020204030204" pitchFamily="34" charset="0"/>
              </a:rPr>
              <a:t>Comisión Nacional de Investigación Científica y Tecnológica</a:t>
            </a:r>
            <a:endParaRPr lang="es-CL" sz="1000" dirty="0">
              <a:latin typeface="Calibri" panose="020F0502020204030204" pitchFamily="34" charset="0"/>
            </a:endParaRPr>
          </a:p>
        </p:txBody>
      </p:sp>
      <p:sp>
        <p:nvSpPr>
          <p:cNvPr id="3" name="1 Marcador de contenido"/>
          <p:cNvSpPr>
            <a:spLocks noGrp="1"/>
          </p:cNvSpPr>
          <p:nvPr>
            <p:ph idx="4294967295"/>
          </p:nvPr>
        </p:nvSpPr>
        <p:spPr>
          <a:xfrm>
            <a:off x="395899" y="635793"/>
            <a:ext cx="8065259" cy="382373"/>
          </a:xfrm>
          <a:prstGeom prst="rect">
            <a:avLst/>
          </a:prstGeom>
        </p:spPr>
        <p:txBody>
          <a:bodyPr anchor="ctr">
            <a:normAutofit/>
          </a:bodyPr>
          <a:lstStyle/>
          <a:p>
            <a:pPr marL="0" indent="0" algn="ctr">
              <a:buNone/>
            </a:pPr>
            <a:r>
              <a:rPr lang="es-CL" sz="1600" b="1" dirty="0" smtClean="0">
                <a:solidFill>
                  <a:schemeClr val="tx2"/>
                </a:solidFill>
                <a:latin typeface="Calibri" panose="020F0502020204030204" pitchFamily="34" charset="0"/>
              </a:rPr>
              <a:t>DEUDORES CONICYT</a:t>
            </a:r>
          </a:p>
        </p:txBody>
      </p:sp>
      <p:graphicFrame>
        <p:nvGraphicFramePr>
          <p:cNvPr id="4" name="Marcador de contenido 3"/>
          <p:cNvGraphicFramePr>
            <a:graphicFrameLocks/>
          </p:cNvGraphicFramePr>
          <p:nvPr>
            <p:extLst>
              <p:ext uri="{D42A27DB-BD31-4B8C-83A1-F6EECF244321}">
                <p14:modId xmlns:p14="http://schemas.microsoft.com/office/powerpoint/2010/main" val="3235119707"/>
              </p:ext>
            </p:extLst>
          </p:nvPr>
        </p:nvGraphicFramePr>
        <p:xfrm>
          <a:off x="467544" y="1108748"/>
          <a:ext cx="8065259" cy="2920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ángulo redondeado 4"/>
          <p:cNvSpPr/>
          <p:nvPr/>
        </p:nvSpPr>
        <p:spPr>
          <a:xfrm>
            <a:off x="467544" y="4205382"/>
            <a:ext cx="8065259" cy="490623"/>
          </a:xfrm>
          <a:prstGeom prst="round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77900">
              <a:lnSpc>
                <a:spcPct val="90000"/>
              </a:lnSpc>
              <a:spcBef>
                <a:spcPct val="0"/>
              </a:spcBef>
              <a:spcAft>
                <a:spcPct val="35000"/>
              </a:spcAft>
            </a:pPr>
            <a:r>
              <a:rPr lang="es-CL" sz="1200" b="1" dirty="0">
                <a:solidFill>
                  <a:schemeClr val="tx1"/>
                </a:solidFill>
                <a:latin typeface="Calibri" panose="020F0502020204030204" pitchFamily="34" charset="0"/>
              </a:rPr>
              <a:t>El no envío de la rendición de cuentas implica que el proyecto mantiene </a:t>
            </a:r>
            <a:r>
              <a:rPr lang="es-CL" sz="1200" b="1" dirty="0" smtClean="0">
                <a:solidFill>
                  <a:schemeClr val="tx1"/>
                </a:solidFill>
                <a:latin typeface="Calibri" panose="020F0502020204030204" pitchFamily="34" charset="0"/>
              </a:rPr>
              <a:t>la </a:t>
            </a:r>
            <a:r>
              <a:rPr lang="es-CL" sz="1200" b="1" dirty="0">
                <a:solidFill>
                  <a:schemeClr val="tx1"/>
                </a:solidFill>
                <a:latin typeface="Calibri" panose="020F0502020204030204" pitchFamily="34" charset="0"/>
              </a:rPr>
              <a:t>deuda vigente con CONICYT, por </a:t>
            </a:r>
            <a:r>
              <a:rPr lang="es-CL" sz="1200" b="1" dirty="0" smtClean="0">
                <a:solidFill>
                  <a:schemeClr val="tx1"/>
                </a:solidFill>
                <a:latin typeface="Calibri" panose="020F0502020204030204" pitchFamily="34" charset="0"/>
              </a:rPr>
              <a:t>ende se debe considerar </a:t>
            </a:r>
            <a:r>
              <a:rPr lang="es-CL" sz="1200" b="1" dirty="0">
                <a:solidFill>
                  <a:schemeClr val="tx1"/>
                </a:solidFill>
                <a:latin typeface="Calibri" panose="020F0502020204030204" pitchFamily="34" charset="0"/>
              </a:rPr>
              <a:t>que esta situación afecta </a:t>
            </a:r>
            <a:r>
              <a:rPr lang="es-CL" sz="1200" b="1" dirty="0" smtClean="0">
                <a:solidFill>
                  <a:schemeClr val="tx1"/>
                </a:solidFill>
                <a:latin typeface="Calibri" panose="020F0502020204030204" pitchFamily="34" charset="0"/>
              </a:rPr>
              <a:t>la posible contratación de nuevos </a:t>
            </a:r>
            <a:r>
              <a:rPr lang="es-CL" sz="1200" b="1" dirty="0">
                <a:solidFill>
                  <a:schemeClr val="tx1"/>
                </a:solidFill>
                <a:latin typeface="Calibri" panose="020F0502020204030204" pitchFamily="34" charset="0"/>
              </a:rPr>
              <a:t>proyectos </a:t>
            </a:r>
            <a:r>
              <a:rPr lang="es-CL" sz="1200" b="1" dirty="0" smtClean="0">
                <a:solidFill>
                  <a:schemeClr val="tx1"/>
                </a:solidFill>
                <a:latin typeface="Calibri" panose="020F0502020204030204" pitchFamily="34" charset="0"/>
              </a:rPr>
              <a:t>adjudicados por </a:t>
            </a:r>
            <a:r>
              <a:rPr lang="es-CL" sz="1200" b="1" dirty="0">
                <a:solidFill>
                  <a:schemeClr val="tx1"/>
                </a:solidFill>
                <a:latin typeface="Calibri" panose="020F0502020204030204" pitchFamily="34" charset="0"/>
              </a:rPr>
              <a:t>la </a:t>
            </a:r>
            <a:r>
              <a:rPr lang="es-CL" sz="1200" b="1" dirty="0" smtClean="0">
                <a:solidFill>
                  <a:schemeClr val="tx1"/>
                </a:solidFill>
                <a:latin typeface="Calibri" panose="020F0502020204030204" pitchFamily="34" charset="0"/>
              </a:rPr>
              <a:t>Institución</a:t>
            </a:r>
            <a:endParaRPr lang="es-CL" sz="12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41839460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Título"/>
          <p:cNvSpPr txBox="1">
            <a:spLocks/>
          </p:cNvSpPr>
          <p:nvPr/>
        </p:nvSpPr>
        <p:spPr>
          <a:xfrm>
            <a:off x="417536" y="98052"/>
            <a:ext cx="7139136" cy="537741"/>
          </a:xfrm>
          <a:prstGeom prst="rect">
            <a:avLst/>
          </a:prstGeom>
        </p:spPr>
        <p:txBody>
          <a:bodyPr>
            <a:normAutofit lnSpcReduction="10000"/>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algn="l"/>
            <a:r>
              <a:rPr lang="es-CL" sz="1000" dirty="0" smtClean="0">
                <a:latin typeface="Calibri" panose="020F0502020204030204" pitchFamily="34" charset="0"/>
              </a:rPr>
              <a:t>Proyectos IT16I</a:t>
            </a:r>
            <a:br>
              <a:rPr lang="es-CL" sz="1000" dirty="0" smtClean="0">
                <a:latin typeface="Calibri" panose="020F0502020204030204" pitchFamily="34" charset="0"/>
              </a:rPr>
            </a:br>
            <a:r>
              <a:rPr lang="es-CL" sz="1000" dirty="0" smtClean="0">
                <a:latin typeface="Calibri" panose="020F0502020204030204" pitchFamily="34" charset="0"/>
              </a:rPr>
              <a:t>Programa FONDEF</a:t>
            </a:r>
            <a:br>
              <a:rPr lang="es-CL" sz="1000" dirty="0" smtClean="0">
                <a:latin typeface="Calibri" panose="020F0502020204030204" pitchFamily="34" charset="0"/>
              </a:rPr>
            </a:br>
            <a:r>
              <a:rPr lang="es-CL" sz="1000" dirty="0" smtClean="0">
                <a:latin typeface="Calibri" panose="020F0502020204030204" pitchFamily="34" charset="0"/>
              </a:rPr>
              <a:t>Comisión Nacional de Investigación Científica y Tecnológica</a:t>
            </a:r>
            <a:endParaRPr lang="es-CL" sz="1000" dirty="0">
              <a:latin typeface="Calibri" panose="020F0502020204030204" pitchFamily="34" charset="0"/>
            </a:endParaRPr>
          </a:p>
        </p:txBody>
      </p:sp>
      <p:sp>
        <p:nvSpPr>
          <p:cNvPr id="3" name="CuadroTexto 2"/>
          <p:cNvSpPr txBox="1"/>
          <p:nvPr/>
        </p:nvSpPr>
        <p:spPr>
          <a:xfrm>
            <a:off x="310951" y="663165"/>
            <a:ext cx="3832190" cy="338554"/>
          </a:xfrm>
          <a:prstGeom prst="rect">
            <a:avLst/>
          </a:prstGeom>
          <a:noFill/>
        </p:spPr>
        <p:txBody>
          <a:bodyPr wrap="square" rtlCol="0">
            <a:spAutoFit/>
          </a:bodyPr>
          <a:lstStyle/>
          <a:p>
            <a:pPr algn="ctr"/>
            <a:r>
              <a:rPr lang="es-CL" sz="1600" b="1" dirty="0" smtClean="0">
                <a:solidFill>
                  <a:schemeClr val="accent1">
                    <a:lumMod val="75000"/>
                  </a:schemeClr>
                </a:solidFill>
                <a:latin typeface="Calibri" panose="020F0502020204030204" pitchFamily="34" charset="0"/>
              </a:rPr>
              <a:t>DECLARACIÓN DE GASTOS</a:t>
            </a:r>
            <a:endParaRPr lang="es-CL" sz="1600" b="1" dirty="0">
              <a:solidFill>
                <a:schemeClr val="accent1">
                  <a:lumMod val="75000"/>
                </a:schemeClr>
              </a:solidFill>
              <a:latin typeface="Calibri" panose="020F0502020204030204" pitchFamily="34" charset="0"/>
            </a:endParaRPr>
          </a:p>
        </p:txBody>
      </p:sp>
      <p:graphicFrame>
        <p:nvGraphicFramePr>
          <p:cNvPr id="4" name="Marcador de contenido 3"/>
          <p:cNvGraphicFramePr>
            <a:graphicFrameLocks noGrp="1"/>
          </p:cNvGraphicFramePr>
          <p:nvPr>
            <p:ph idx="4294967295"/>
            <p:extLst>
              <p:ext uri="{D42A27DB-BD31-4B8C-83A1-F6EECF244321}">
                <p14:modId xmlns:p14="http://schemas.microsoft.com/office/powerpoint/2010/main" val="3599098817"/>
              </p:ext>
            </p:extLst>
          </p:nvPr>
        </p:nvGraphicFramePr>
        <p:xfrm>
          <a:off x="310951" y="1160363"/>
          <a:ext cx="3832189" cy="35830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p:cNvSpPr txBox="1"/>
          <p:nvPr/>
        </p:nvSpPr>
        <p:spPr>
          <a:xfrm>
            <a:off x="5184528" y="638085"/>
            <a:ext cx="3347966" cy="338554"/>
          </a:xfrm>
          <a:prstGeom prst="rect">
            <a:avLst/>
          </a:prstGeom>
          <a:noFill/>
        </p:spPr>
        <p:txBody>
          <a:bodyPr wrap="square" rtlCol="0">
            <a:spAutoFit/>
          </a:bodyPr>
          <a:lstStyle/>
          <a:p>
            <a:pPr algn="ctr"/>
            <a:r>
              <a:rPr lang="es-CL" sz="1600" b="1" dirty="0" smtClean="0">
                <a:solidFill>
                  <a:schemeClr val="accent1">
                    <a:lumMod val="75000"/>
                  </a:schemeClr>
                </a:solidFill>
                <a:latin typeface="Calibri" panose="020F0502020204030204" pitchFamily="34" charset="0"/>
              </a:rPr>
              <a:t>RENDICIÓN DE CUENTAS</a:t>
            </a:r>
            <a:endParaRPr lang="es-CL" sz="1600" b="1" dirty="0">
              <a:solidFill>
                <a:schemeClr val="accent1">
                  <a:lumMod val="75000"/>
                </a:schemeClr>
              </a:solidFill>
              <a:latin typeface="Calibri" panose="020F0502020204030204" pitchFamily="34" charset="0"/>
            </a:endParaRPr>
          </a:p>
        </p:txBody>
      </p:sp>
      <p:graphicFrame>
        <p:nvGraphicFramePr>
          <p:cNvPr id="6" name="Marcador de contenido 3"/>
          <p:cNvGraphicFramePr>
            <a:graphicFrameLocks/>
          </p:cNvGraphicFramePr>
          <p:nvPr>
            <p:extLst>
              <p:ext uri="{D42A27DB-BD31-4B8C-83A1-F6EECF244321}">
                <p14:modId xmlns:p14="http://schemas.microsoft.com/office/powerpoint/2010/main" val="3297751313"/>
              </p:ext>
            </p:extLst>
          </p:nvPr>
        </p:nvGraphicFramePr>
        <p:xfrm>
          <a:off x="4775447" y="1110203"/>
          <a:ext cx="3757047" cy="362169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Flecha circular 6"/>
          <p:cNvSpPr/>
          <p:nvPr/>
        </p:nvSpPr>
        <p:spPr>
          <a:xfrm>
            <a:off x="2734538" y="1266216"/>
            <a:ext cx="3357720" cy="3123094"/>
          </a:xfrm>
          <a:prstGeom prst="circularArrow">
            <a:avLst>
              <a:gd name="adj1" fmla="val 3990"/>
              <a:gd name="adj2" fmla="val 250290"/>
              <a:gd name="adj3" fmla="val 16911114"/>
              <a:gd name="adj4" fmla="val 15238596"/>
              <a:gd name="adj5" fmla="val 4655"/>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Flecha circular 7"/>
          <p:cNvSpPr/>
          <p:nvPr/>
        </p:nvSpPr>
        <p:spPr>
          <a:xfrm rot="10800000">
            <a:off x="2734537" y="1266212"/>
            <a:ext cx="3357720" cy="3123094"/>
          </a:xfrm>
          <a:prstGeom prst="circularArrow">
            <a:avLst>
              <a:gd name="adj1" fmla="val 3990"/>
              <a:gd name="adj2" fmla="val 250290"/>
              <a:gd name="adj3" fmla="val 16911114"/>
              <a:gd name="adj4" fmla="val 15238596"/>
              <a:gd name="adj5" fmla="val 4655"/>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Tree>
    <p:extLst>
      <p:ext uri="{BB962C8B-B14F-4D97-AF65-F5344CB8AC3E}">
        <p14:creationId xmlns:p14="http://schemas.microsoft.com/office/powerpoint/2010/main" val="39539459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Título"/>
          <p:cNvSpPr txBox="1">
            <a:spLocks/>
          </p:cNvSpPr>
          <p:nvPr/>
        </p:nvSpPr>
        <p:spPr>
          <a:xfrm>
            <a:off x="417536" y="98052"/>
            <a:ext cx="7139136" cy="537741"/>
          </a:xfrm>
          <a:prstGeom prst="rect">
            <a:avLst/>
          </a:prstGeom>
        </p:spPr>
        <p:txBody>
          <a:bodyPr>
            <a:normAutofit lnSpcReduction="10000"/>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algn="l"/>
            <a:r>
              <a:rPr lang="es-CL" sz="1000" dirty="0" smtClean="0">
                <a:latin typeface="Calibri" panose="020F0502020204030204" pitchFamily="34" charset="0"/>
              </a:rPr>
              <a:t>Proyectos IT16I</a:t>
            </a:r>
            <a:br>
              <a:rPr lang="es-CL" sz="1000" dirty="0" smtClean="0">
                <a:latin typeface="Calibri" panose="020F0502020204030204" pitchFamily="34" charset="0"/>
              </a:rPr>
            </a:br>
            <a:r>
              <a:rPr lang="es-CL" sz="1000" dirty="0" smtClean="0">
                <a:latin typeface="Calibri" panose="020F0502020204030204" pitchFamily="34" charset="0"/>
              </a:rPr>
              <a:t>Programa FONDEF</a:t>
            </a:r>
            <a:br>
              <a:rPr lang="es-CL" sz="1000" dirty="0" smtClean="0">
                <a:latin typeface="Calibri" panose="020F0502020204030204" pitchFamily="34" charset="0"/>
              </a:rPr>
            </a:br>
            <a:r>
              <a:rPr lang="es-CL" sz="1000" dirty="0" smtClean="0">
                <a:latin typeface="Calibri" panose="020F0502020204030204" pitchFamily="34" charset="0"/>
              </a:rPr>
              <a:t>Comisión Nacional de Investigación Científica y Tecnológica</a:t>
            </a:r>
            <a:endParaRPr lang="es-CL" sz="1000" dirty="0">
              <a:latin typeface="Calibri" panose="020F0502020204030204" pitchFamily="34" charset="0"/>
            </a:endParaRPr>
          </a:p>
        </p:txBody>
      </p:sp>
      <p:pic>
        <p:nvPicPr>
          <p:cNvPr id="3" name="Imagen 2"/>
          <p:cNvPicPr>
            <a:picLocks noChangeAspect="1"/>
          </p:cNvPicPr>
          <p:nvPr/>
        </p:nvPicPr>
        <p:blipFill>
          <a:blip r:embed="rId2"/>
          <a:stretch>
            <a:fillRect/>
          </a:stretch>
        </p:blipFill>
        <p:spPr>
          <a:xfrm>
            <a:off x="3101651" y="3304781"/>
            <a:ext cx="5643583" cy="1442995"/>
          </a:xfrm>
          <a:prstGeom prst="rect">
            <a:avLst/>
          </a:prstGeom>
        </p:spPr>
      </p:pic>
      <p:pic>
        <p:nvPicPr>
          <p:cNvPr id="4" name="Imagen 3"/>
          <p:cNvPicPr>
            <a:picLocks noChangeAspect="1"/>
          </p:cNvPicPr>
          <p:nvPr/>
        </p:nvPicPr>
        <p:blipFill>
          <a:blip r:embed="rId3"/>
          <a:stretch>
            <a:fillRect/>
          </a:stretch>
        </p:blipFill>
        <p:spPr>
          <a:xfrm>
            <a:off x="3101652" y="632905"/>
            <a:ext cx="5643583" cy="2635357"/>
          </a:xfrm>
          <a:prstGeom prst="rect">
            <a:avLst/>
          </a:prstGeom>
        </p:spPr>
      </p:pic>
      <p:sp>
        <p:nvSpPr>
          <p:cNvPr id="5" name="Elipse 4"/>
          <p:cNvSpPr/>
          <p:nvPr/>
        </p:nvSpPr>
        <p:spPr>
          <a:xfrm>
            <a:off x="2756373" y="152754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b="1" dirty="0" smtClean="0">
                <a:latin typeface="Calibri" panose="020F0502020204030204" pitchFamily="34" charset="0"/>
              </a:rPr>
              <a:t>1</a:t>
            </a:r>
            <a:endParaRPr lang="es-CL" sz="1200" b="1" dirty="0">
              <a:latin typeface="Calibri" panose="020F0502020204030204" pitchFamily="34" charset="0"/>
            </a:endParaRPr>
          </a:p>
        </p:txBody>
      </p:sp>
      <p:sp>
        <p:nvSpPr>
          <p:cNvPr id="6" name="Elipse 5"/>
          <p:cNvSpPr/>
          <p:nvPr/>
        </p:nvSpPr>
        <p:spPr>
          <a:xfrm>
            <a:off x="8230319" y="87271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b="1" dirty="0">
                <a:latin typeface="Calibri" panose="020F0502020204030204" pitchFamily="34" charset="0"/>
              </a:rPr>
              <a:t>2</a:t>
            </a:r>
          </a:p>
        </p:txBody>
      </p:sp>
      <p:sp>
        <p:nvSpPr>
          <p:cNvPr id="7" name="Elipse 6"/>
          <p:cNvSpPr/>
          <p:nvPr/>
        </p:nvSpPr>
        <p:spPr>
          <a:xfrm>
            <a:off x="8745235" y="220353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b="1" dirty="0" smtClean="0">
                <a:latin typeface="Calibri" panose="020F0502020204030204" pitchFamily="34" charset="0"/>
              </a:rPr>
              <a:t>3</a:t>
            </a:r>
            <a:endParaRPr lang="es-CL" sz="1200" b="1" dirty="0">
              <a:latin typeface="Calibri" panose="020F0502020204030204" pitchFamily="34" charset="0"/>
            </a:endParaRPr>
          </a:p>
        </p:txBody>
      </p:sp>
      <p:sp>
        <p:nvSpPr>
          <p:cNvPr id="8" name="Elipse 7"/>
          <p:cNvSpPr/>
          <p:nvPr/>
        </p:nvSpPr>
        <p:spPr>
          <a:xfrm>
            <a:off x="2777705" y="387606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b="1" dirty="0">
                <a:latin typeface="Calibri" panose="020F0502020204030204" pitchFamily="34" charset="0"/>
              </a:rPr>
              <a:t>4</a:t>
            </a:r>
          </a:p>
        </p:txBody>
      </p:sp>
      <p:sp>
        <p:nvSpPr>
          <p:cNvPr id="10" name="Elipse 9"/>
          <p:cNvSpPr/>
          <p:nvPr/>
        </p:nvSpPr>
        <p:spPr>
          <a:xfrm>
            <a:off x="8745235" y="416409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b="1" dirty="0">
                <a:latin typeface="Calibri" panose="020F0502020204030204" pitchFamily="34" charset="0"/>
              </a:rPr>
              <a:t>5</a:t>
            </a:r>
          </a:p>
        </p:txBody>
      </p:sp>
      <p:sp>
        <p:nvSpPr>
          <p:cNvPr id="11" name="Elipse 10"/>
          <p:cNvSpPr/>
          <p:nvPr/>
        </p:nvSpPr>
        <p:spPr>
          <a:xfrm>
            <a:off x="4427984" y="4692833"/>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b="1" dirty="0">
                <a:latin typeface="Calibri" panose="020F0502020204030204" pitchFamily="34" charset="0"/>
              </a:rPr>
              <a:t>6</a:t>
            </a:r>
          </a:p>
        </p:txBody>
      </p:sp>
      <p:sp>
        <p:nvSpPr>
          <p:cNvPr id="12" name="Elipse 11"/>
          <p:cNvSpPr/>
          <p:nvPr/>
        </p:nvSpPr>
        <p:spPr>
          <a:xfrm>
            <a:off x="328242" y="87271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b="1" dirty="0" smtClean="0">
                <a:latin typeface="Calibri" panose="020F0502020204030204" pitchFamily="34" charset="0"/>
              </a:rPr>
              <a:t>1</a:t>
            </a:r>
            <a:endParaRPr lang="es-CL" sz="1200" b="1" dirty="0">
              <a:latin typeface="Calibri" panose="020F0502020204030204" pitchFamily="34" charset="0"/>
            </a:endParaRPr>
          </a:p>
        </p:txBody>
      </p:sp>
      <p:sp>
        <p:nvSpPr>
          <p:cNvPr id="13" name="Elipse 12"/>
          <p:cNvSpPr/>
          <p:nvPr/>
        </p:nvSpPr>
        <p:spPr>
          <a:xfrm>
            <a:off x="323528" y="142340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b="1" dirty="0" smtClean="0">
                <a:latin typeface="Calibri" panose="020F0502020204030204" pitchFamily="34" charset="0"/>
              </a:rPr>
              <a:t>2</a:t>
            </a:r>
            <a:endParaRPr lang="es-CL" sz="1200" b="1" dirty="0">
              <a:latin typeface="Calibri" panose="020F0502020204030204" pitchFamily="34" charset="0"/>
            </a:endParaRPr>
          </a:p>
        </p:txBody>
      </p:sp>
      <p:sp>
        <p:nvSpPr>
          <p:cNvPr id="14" name="Elipse 13"/>
          <p:cNvSpPr/>
          <p:nvPr/>
        </p:nvSpPr>
        <p:spPr>
          <a:xfrm>
            <a:off x="326336" y="197423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b="1" dirty="0" smtClean="0">
                <a:latin typeface="Calibri" panose="020F0502020204030204" pitchFamily="34" charset="0"/>
              </a:rPr>
              <a:t>3</a:t>
            </a:r>
            <a:endParaRPr lang="es-CL" sz="1200" b="1" dirty="0">
              <a:latin typeface="Calibri" panose="020F0502020204030204" pitchFamily="34" charset="0"/>
            </a:endParaRPr>
          </a:p>
        </p:txBody>
      </p:sp>
      <p:sp>
        <p:nvSpPr>
          <p:cNvPr id="15" name="Elipse 14"/>
          <p:cNvSpPr/>
          <p:nvPr/>
        </p:nvSpPr>
        <p:spPr>
          <a:xfrm>
            <a:off x="326105" y="25275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b="1" dirty="0">
                <a:latin typeface="Calibri" panose="020F0502020204030204" pitchFamily="34" charset="0"/>
              </a:rPr>
              <a:t>4</a:t>
            </a:r>
          </a:p>
        </p:txBody>
      </p:sp>
      <p:sp>
        <p:nvSpPr>
          <p:cNvPr id="16" name="Elipse 15"/>
          <p:cNvSpPr/>
          <p:nvPr/>
        </p:nvSpPr>
        <p:spPr>
          <a:xfrm>
            <a:off x="323528" y="307666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b="1" dirty="0">
                <a:latin typeface="Calibri" panose="020F0502020204030204" pitchFamily="34" charset="0"/>
              </a:rPr>
              <a:t>5</a:t>
            </a:r>
          </a:p>
        </p:txBody>
      </p:sp>
      <p:sp>
        <p:nvSpPr>
          <p:cNvPr id="17" name="Elipse 16"/>
          <p:cNvSpPr/>
          <p:nvPr/>
        </p:nvSpPr>
        <p:spPr>
          <a:xfrm>
            <a:off x="323528" y="363148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b="1" dirty="0">
                <a:latin typeface="Calibri" panose="020F0502020204030204" pitchFamily="34" charset="0"/>
              </a:rPr>
              <a:t>6</a:t>
            </a:r>
          </a:p>
        </p:txBody>
      </p:sp>
      <p:sp>
        <p:nvSpPr>
          <p:cNvPr id="18" name="Rectángulo redondeado 17"/>
          <p:cNvSpPr/>
          <p:nvPr/>
        </p:nvSpPr>
        <p:spPr>
          <a:xfrm>
            <a:off x="755576" y="836712"/>
            <a:ext cx="1512168" cy="36004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CL" sz="1200" dirty="0" smtClean="0">
                <a:latin typeface="Calibri" panose="020F0502020204030204" pitchFamily="34" charset="0"/>
              </a:rPr>
              <a:t>Ingreso a Digitación</a:t>
            </a:r>
            <a:endParaRPr lang="es-CL" sz="1200" dirty="0">
              <a:latin typeface="Calibri" panose="020F0502020204030204" pitchFamily="34" charset="0"/>
            </a:endParaRPr>
          </a:p>
        </p:txBody>
      </p:sp>
      <p:sp>
        <p:nvSpPr>
          <p:cNvPr id="19" name="Rectángulo redondeado 18"/>
          <p:cNvSpPr/>
          <p:nvPr/>
        </p:nvSpPr>
        <p:spPr>
          <a:xfrm>
            <a:off x="755576" y="1387425"/>
            <a:ext cx="1512168" cy="36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CL" sz="1200" dirty="0" smtClean="0">
                <a:latin typeface="Calibri" panose="020F0502020204030204" pitchFamily="34" charset="0"/>
              </a:rPr>
              <a:t>Selección de Instituciones</a:t>
            </a:r>
            <a:endParaRPr lang="es-CL" sz="1200" dirty="0">
              <a:latin typeface="Calibri" panose="020F0502020204030204" pitchFamily="34" charset="0"/>
            </a:endParaRPr>
          </a:p>
        </p:txBody>
      </p:sp>
      <p:sp>
        <p:nvSpPr>
          <p:cNvPr id="20" name="Rectángulo redondeado 19"/>
          <p:cNvSpPr/>
          <p:nvPr/>
        </p:nvSpPr>
        <p:spPr>
          <a:xfrm>
            <a:off x="758384" y="1940193"/>
            <a:ext cx="1512168" cy="36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CL" sz="1200" dirty="0" smtClean="0">
                <a:latin typeface="Calibri" panose="020F0502020204030204" pitchFamily="34" charset="0"/>
              </a:rPr>
              <a:t>Selección de Ítem Financiado</a:t>
            </a:r>
            <a:endParaRPr lang="es-CL" sz="1200" dirty="0">
              <a:latin typeface="Calibri" panose="020F0502020204030204" pitchFamily="34" charset="0"/>
            </a:endParaRPr>
          </a:p>
        </p:txBody>
      </p:sp>
      <p:sp>
        <p:nvSpPr>
          <p:cNvPr id="21" name="Rectángulo redondeado 20"/>
          <p:cNvSpPr/>
          <p:nvPr/>
        </p:nvSpPr>
        <p:spPr>
          <a:xfrm>
            <a:off x="756435" y="2491564"/>
            <a:ext cx="1512168" cy="36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CL" sz="1200" dirty="0" smtClean="0">
                <a:latin typeface="Calibri" panose="020F0502020204030204" pitchFamily="34" charset="0"/>
              </a:rPr>
              <a:t>Descripción del documento</a:t>
            </a:r>
            <a:endParaRPr lang="es-CL" sz="1200" dirty="0">
              <a:latin typeface="Calibri" panose="020F0502020204030204" pitchFamily="34" charset="0"/>
            </a:endParaRPr>
          </a:p>
        </p:txBody>
      </p:sp>
      <p:sp>
        <p:nvSpPr>
          <p:cNvPr id="22" name="Rectángulo redondeado 21"/>
          <p:cNvSpPr/>
          <p:nvPr/>
        </p:nvSpPr>
        <p:spPr>
          <a:xfrm>
            <a:off x="755576" y="3042935"/>
            <a:ext cx="1512168" cy="36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CL" sz="1200" dirty="0" smtClean="0">
                <a:latin typeface="Calibri" panose="020F0502020204030204" pitchFamily="34" charset="0"/>
              </a:rPr>
              <a:t>Datos tributarios del documentos</a:t>
            </a:r>
            <a:endParaRPr lang="es-CL" sz="1200" dirty="0">
              <a:latin typeface="Calibri" panose="020F0502020204030204" pitchFamily="34" charset="0"/>
            </a:endParaRPr>
          </a:p>
        </p:txBody>
      </p:sp>
      <p:sp>
        <p:nvSpPr>
          <p:cNvPr id="23" name="Rectángulo redondeado 22"/>
          <p:cNvSpPr/>
          <p:nvPr/>
        </p:nvSpPr>
        <p:spPr>
          <a:xfrm>
            <a:off x="755576" y="3595502"/>
            <a:ext cx="1512168" cy="36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CL" sz="1200" dirty="0" smtClean="0">
                <a:latin typeface="Calibri" panose="020F0502020204030204" pitchFamily="34" charset="0"/>
              </a:rPr>
              <a:t>Guardar Digitación</a:t>
            </a:r>
            <a:endParaRPr lang="es-CL" sz="1200" dirty="0">
              <a:latin typeface="Calibri" panose="020F0502020204030204" pitchFamily="34" charset="0"/>
            </a:endParaRPr>
          </a:p>
        </p:txBody>
      </p:sp>
      <p:pic>
        <p:nvPicPr>
          <p:cNvPr id="24" name="Imagen 23"/>
          <p:cNvPicPr>
            <a:picLocks noChangeAspect="1"/>
          </p:cNvPicPr>
          <p:nvPr/>
        </p:nvPicPr>
        <p:blipFill>
          <a:blip r:embed="rId4"/>
          <a:stretch>
            <a:fillRect/>
          </a:stretch>
        </p:blipFill>
        <p:spPr>
          <a:xfrm>
            <a:off x="3101652" y="4628026"/>
            <a:ext cx="1290121" cy="156269"/>
          </a:xfrm>
          <a:prstGeom prst="rect">
            <a:avLst/>
          </a:prstGeom>
        </p:spPr>
      </p:pic>
    </p:spTree>
    <p:extLst>
      <p:ext uri="{BB962C8B-B14F-4D97-AF65-F5344CB8AC3E}">
        <p14:creationId xmlns:p14="http://schemas.microsoft.com/office/powerpoint/2010/main" val="9538739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1450</TotalTime>
  <Words>1897</Words>
  <Application>Microsoft Office PowerPoint</Application>
  <PresentationFormat>Presentación en pantalla (16:9)</PresentationFormat>
  <Paragraphs>722</Paragraphs>
  <Slides>24</Slides>
  <Notes>1</Notes>
  <HiddenSlides>0</HiddenSlides>
  <MMClips>0</MMClips>
  <ScaleCrop>false</ScaleCrop>
  <HeadingPairs>
    <vt:vector size="8" baseType="variant">
      <vt:variant>
        <vt:lpstr>Fuentes usadas</vt:lpstr>
      </vt:variant>
      <vt:variant>
        <vt:i4>8</vt:i4>
      </vt:variant>
      <vt:variant>
        <vt:lpstr>Tema</vt:lpstr>
      </vt:variant>
      <vt:variant>
        <vt:i4>2</vt:i4>
      </vt:variant>
      <vt:variant>
        <vt:lpstr>Servidores OLE incrustados</vt:lpstr>
      </vt:variant>
      <vt:variant>
        <vt:i4>1</vt:i4>
      </vt:variant>
      <vt:variant>
        <vt:lpstr>Títulos de diapositiva</vt:lpstr>
      </vt:variant>
      <vt:variant>
        <vt:i4>24</vt:i4>
      </vt:variant>
    </vt:vector>
  </HeadingPairs>
  <TitlesOfParts>
    <vt:vector size="35" baseType="lpstr">
      <vt:lpstr>ＭＳ Ｐゴシック</vt:lpstr>
      <vt:lpstr>Arial</vt:lpstr>
      <vt:lpstr>Arial Narrow</vt:lpstr>
      <vt:lpstr>Calibri</vt:lpstr>
      <vt:lpstr>Cambria</vt:lpstr>
      <vt:lpstr>gobCL</vt:lpstr>
      <vt:lpstr>Times New Roman</vt:lpstr>
      <vt:lpstr>Verdana</vt:lpstr>
      <vt:lpstr>Office Theme</vt:lpstr>
      <vt:lpstr>Custom Design</vt:lpstr>
      <vt:lpstr>Hoja de cálculo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Diego Salazar</dc:creator>
  <cp:lastModifiedBy>Natalia Aranguiz Vergara</cp:lastModifiedBy>
  <cp:revision>34</cp:revision>
  <dcterms:created xsi:type="dcterms:W3CDTF">2014-07-08T15:42:06Z</dcterms:created>
  <dcterms:modified xsi:type="dcterms:W3CDTF">2017-03-29T14:49:03Z</dcterms:modified>
</cp:coreProperties>
</file>