
<file path=[Content_Types].xml><?xml version="1.0" encoding="utf-8"?>
<Types xmlns="http://schemas.openxmlformats.org/package/2006/content-types">
  <Default Extension="png" ContentType="image/png"/>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6" r:id="rId2"/>
  </p:sldMasterIdLst>
  <p:notesMasterIdLst>
    <p:notesMasterId r:id="rId27"/>
  </p:notesMasterIdLst>
  <p:sldIdLst>
    <p:sldId id="264" r:id="rId3"/>
    <p:sldId id="262" r:id="rId4"/>
    <p:sldId id="303" r:id="rId5"/>
    <p:sldId id="297" r:id="rId6"/>
    <p:sldId id="298" r:id="rId7"/>
    <p:sldId id="299" r:id="rId8"/>
    <p:sldId id="300" r:id="rId9"/>
    <p:sldId id="301" r:id="rId10"/>
    <p:sldId id="302" r:id="rId11"/>
    <p:sldId id="310" r:id="rId12"/>
    <p:sldId id="304" r:id="rId13"/>
    <p:sldId id="305" r:id="rId14"/>
    <p:sldId id="306" r:id="rId15"/>
    <p:sldId id="307" r:id="rId16"/>
    <p:sldId id="308" r:id="rId17"/>
    <p:sldId id="317" r:id="rId18"/>
    <p:sldId id="322" r:id="rId19"/>
    <p:sldId id="309" r:id="rId20"/>
    <p:sldId id="311" r:id="rId21"/>
    <p:sldId id="314" r:id="rId22"/>
    <p:sldId id="318" r:id="rId23"/>
    <p:sldId id="319" r:id="rId24"/>
    <p:sldId id="320" r:id="rId25"/>
    <p:sldId id="321" r:id="rId2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7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4712"/>
  </p:normalViewPr>
  <p:slideViewPr>
    <p:cSldViewPr snapToGrid="0" snapToObjects="1">
      <p:cViewPr varScale="1">
        <p:scale>
          <a:sx n="141" d="100"/>
          <a:sy n="141" d="100"/>
        </p:scale>
        <p:origin x="366" y="12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D84C43-F54F-4026-A36E-0A2E886310C9}" type="doc">
      <dgm:prSet loTypeId="urn:microsoft.com/office/officeart/2008/layout/HorizontalMultiLevelHierarchy" loCatId="hierarchy" qsTypeId="urn:microsoft.com/office/officeart/2005/8/quickstyle/simple1" qsCatId="simple" csTypeId="urn:microsoft.com/office/officeart/2005/8/colors/accent1_1" csCatId="accent1" phldr="1"/>
      <dgm:spPr/>
      <dgm:t>
        <a:bodyPr/>
        <a:lstStyle/>
        <a:p>
          <a:endParaRPr lang="es-CL"/>
        </a:p>
      </dgm:t>
    </dgm:pt>
    <dgm:pt modelId="{0420B661-AD18-4B9F-B058-24E6C5AC2BAD}">
      <dgm:prSet phldrT="[Texto]" custT="1"/>
      <dgm:spPr/>
      <dgm:t>
        <a:bodyPr/>
        <a:lstStyle/>
        <a:p>
          <a:pPr algn="ctr"/>
          <a:r>
            <a:rPr lang="es-CL" sz="1600" b="1" dirty="0" smtClean="0">
              <a:latin typeface="Calibri" panose="020F0502020204030204" pitchFamily="34" charset="0"/>
            </a:rPr>
            <a:t>MARCO REGULATORIO</a:t>
          </a:r>
          <a:endParaRPr lang="es-CL" sz="1600" dirty="0">
            <a:latin typeface="Calibri" panose="020F0502020204030204" pitchFamily="34" charset="0"/>
          </a:endParaRPr>
        </a:p>
      </dgm:t>
    </dgm:pt>
    <dgm:pt modelId="{EF0BD26B-0D86-4FCE-B1DC-0C465564391A}" type="parTrans" cxnId="{9C9B292E-8530-48F1-A88F-21CF4650DF6B}">
      <dgm:prSet/>
      <dgm:spPr/>
      <dgm:t>
        <a:bodyPr/>
        <a:lstStyle/>
        <a:p>
          <a:endParaRPr lang="es-CL" sz="1200">
            <a:solidFill>
              <a:schemeClr val="tx1"/>
            </a:solidFill>
            <a:latin typeface="Calibri" panose="020F0502020204030204" pitchFamily="34" charset="0"/>
          </a:endParaRPr>
        </a:p>
      </dgm:t>
    </dgm:pt>
    <dgm:pt modelId="{9DB69AB0-D4EA-41F9-B96E-A9FE5C046534}" type="sibTrans" cxnId="{9C9B292E-8530-48F1-A88F-21CF4650DF6B}">
      <dgm:prSet/>
      <dgm:spPr/>
      <dgm:t>
        <a:bodyPr/>
        <a:lstStyle/>
        <a:p>
          <a:endParaRPr lang="es-CL" sz="1200" dirty="0">
            <a:solidFill>
              <a:schemeClr val="tx1"/>
            </a:solidFill>
            <a:latin typeface="Calibri" panose="020F0502020204030204" pitchFamily="34" charset="0"/>
          </a:endParaRPr>
        </a:p>
      </dgm:t>
    </dgm:pt>
    <dgm:pt modelId="{6C78582B-BAE6-4CFF-8DA1-BE469EE043B4}">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s-CL" sz="1400" dirty="0" smtClean="0">
              <a:latin typeface="Calibri" panose="020F0502020204030204" pitchFamily="34" charset="0"/>
            </a:rPr>
            <a:t>Manual de Declaración de Gastos y Rendición de Cuentas, versión 18</a:t>
          </a:r>
        </a:p>
      </dgm:t>
    </dgm:pt>
    <dgm:pt modelId="{18508756-DCF2-420F-85EC-A35999D85B29}" type="sibTrans" cxnId="{6196E38A-26C2-45EA-9A8D-8642CB1C3199}">
      <dgm:prSet/>
      <dgm:spPr/>
      <dgm:t>
        <a:bodyPr/>
        <a:lstStyle/>
        <a:p>
          <a:endParaRPr lang="es-CL" sz="1200" dirty="0">
            <a:solidFill>
              <a:schemeClr val="tx1"/>
            </a:solidFill>
            <a:latin typeface="Calibri" panose="020F0502020204030204" pitchFamily="34" charset="0"/>
          </a:endParaRPr>
        </a:p>
      </dgm:t>
    </dgm:pt>
    <dgm:pt modelId="{3D1E1E62-4DB3-4714-BD8D-E272FADDCC25}" type="parTrans" cxnId="{6196E38A-26C2-45EA-9A8D-8642CB1C3199}">
      <dgm:prSet custT="1"/>
      <dgm:spPr/>
      <dgm:t>
        <a:bodyPr/>
        <a:lstStyle/>
        <a:p>
          <a:endParaRPr lang="es-CL" sz="1200" dirty="0">
            <a:solidFill>
              <a:schemeClr val="tx1"/>
            </a:solidFill>
            <a:latin typeface="Calibri" panose="020F0502020204030204" pitchFamily="34" charset="0"/>
          </a:endParaRPr>
        </a:p>
      </dgm:t>
    </dgm:pt>
    <dgm:pt modelId="{CEAFC998-DB87-4ABE-965B-79AF05B821C8}">
      <dgm:prSet phldrT="[Texto]" custT="1">
        <dgm:style>
          <a:lnRef idx="2">
            <a:schemeClr val="accent1"/>
          </a:lnRef>
          <a:fillRef idx="1">
            <a:schemeClr val="lt1"/>
          </a:fillRef>
          <a:effectRef idx="0">
            <a:schemeClr val="accent1"/>
          </a:effectRef>
          <a:fontRef idx="minor">
            <a:schemeClr val="dk1"/>
          </a:fontRef>
        </dgm:style>
      </dgm:prSet>
      <dgm:spPr/>
      <dgm:t>
        <a:bodyPr/>
        <a:lstStyle/>
        <a:p>
          <a:pPr algn="just"/>
          <a:r>
            <a:rPr lang="es-CL" sz="1400" dirty="0" smtClean="0">
              <a:latin typeface="Calibri" panose="020F0502020204030204" pitchFamily="34" charset="0"/>
            </a:rPr>
            <a:t>Convenio suscrito entre CONICYT y las instituciones beneficiarias</a:t>
          </a:r>
          <a:endParaRPr lang="es-CL" sz="1400" dirty="0">
            <a:latin typeface="Calibri" panose="020F0502020204030204" pitchFamily="34" charset="0"/>
          </a:endParaRPr>
        </a:p>
      </dgm:t>
    </dgm:pt>
    <dgm:pt modelId="{664BD262-42C0-480D-B091-84433F0CF45B}" type="sibTrans" cxnId="{02482928-6524-4917-A572-50FB51AF7563}">
      <dgm:prSet/>
      <dgm:spPr/>
      <dgm:t>
        <a:bodyPr/>
        <a:lstStyle/>
        <a:p>
          <a:endParaRPr lang="es-CL" sz="1200" dirty="0">
            <a:solidFill>
              <a:schemeClr val="tx1"/>
            </a:solidFill>
            <a:latin typeface="Calibri" panose="020F0502020204030204" pitchFamily="34" charset="0"/>
          </a:endParaRPr>
        </a:p>
      </dgm:t>
    </dgm:pt>
    <dgm:pt modelId="{178BD318-602B-432C-B653-C3EDFBE26946}" type="parTrans" cxnId="{02482928-6524-4917-A572-50FB51AF7563}">
      <dgm:prSet custT="1"/>
      <dgm:spPr/>
      <dgm:t>
        <a:bodyPr/>
        <a:lstStyle/>
        <a:p>
          <a:endParaRPr lang="es-CL" sz="1200" dirty="0">
            <a:solidFill>
              <a:schemeClr val="tx1"/>
            </a:solidFill>
            <a:latin typeface="Calibri" panose="020F0502020204030204" pitchFamily="34" charset="0"/>
          </a:endParaRPr>
        </a:p>
      </dgm:t>
    </dgm:pt>
    <dgm:pt modelId="{75A7244F-36F5-4FAB-A990-AFD01928817B}">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s-CL" sz="1400" dirty="0" smtClean="0">
              <a:latin typeface="Calibri" panose="020F0502020204030204" pitchFamily="34" charset="0"/>
            </a:rPr>
            <a:t>Resolución N°30 año 2015 (Ex-Circular 759) de Contraloría General de la República</a:t>
          </a:r>
          <a:endParaRPr lang="es-CL" sz="1400" dirty="0">
            <a:latin typeface="Calibri" panose="020F0502020204030204" pitchFamily="34" charset="0"/>
          </a:endParaRPr>
        </a:p>
      </dgm:t>
    </dgm:pt>
    <dgm:pt modelId="{CC7F978D-CE39-4678-BD09-A07607E4011C}" type="sibTrans" cxnId="{61AFF426-1848-4AAE-8D8C-C7E5B47AB99A}">
      <dgm:prSet/>
      <dgm:spPr/>
      <dgm:t>
        <a:bodyPr/>
        <a:lstStyle/>
        <a:p>
          <a:endParaRPr lang="es-CL" sz="1200">
            <a:solidFill>
              <a:schemeClr val="tx1"/>
            </a:solidFill>
            <a:latin typeface="Calibri" panose="020F0502020204030204" pitchFamily="34" charset="0"/>
          </a:endParaRPr>
        </a:p>
      </dgm:t>
    </dgm:pt>
    <dgm:pt modelId="{982F7B39-F137-4911-9837-31C6531AD21A}" type="parTrans" cxnId="{61AFF426-1848-4AAE-8D8C-C7E5B47AB99A}">
      <dgm:prSet custT="1"/>
      <dgm:spPr/>
      <dgm:t>
        <a:bodyPr/>
        <a:lstStyle/>
        <a:p>
          <a:endParaRPr lang="es-CL" sz="1200" dirty="0">
            <a:solidFill>
              <a:schemeClr val="tx1"/>
            </a:solidFill>
            <a:latin typeface="Calibri" panose="020F0502020204030204" pitchFamily="34" charset="0"/>
          </a:endParaRPr>
        </a:p>
      </dgm:t>
    </dgm:pt>
    <dgm:pt modelId="{E2F61B97-5FF4-4FA2-81FC-B0F800A9AF61}">
      <dgm:prSet phldrT="[Texto]" custT="1">
        <dgm:style>
          <a:lnRef idx="2">
            <a:schemeClr val="accent1"/>
          </a:lnRef>
          <a:fillRef idx="1">
            <a:schemeClr val="lt1"/>
          </a:fillRef>
          <a:effectRef idx="0">
            <a:schemeClr val="accent1"/>
          </a:effectRef>
          <a:fontRef idx="minor">
            <a:schemeClr val="dk1"/>
          </a:fontRef>
        </dgm:style>
      </dgm:prSet>
      <dgm:spPr/>
      <dgm:t>
        <a:bodyPr/>
        <a:lstStyle/>
        <a:p>
          <a:pPr algn="just"/>
          <a:r>
            <a:rPr lang="es-CL" sz="1400" dirty="0" smtClean="0">
              <a:latin typeface="Calibri" panose="020F0502020204030204" pitchFamily="34" charset="0"/>
            </a:rPr>
            <a:t>Bases del concurso </a:t>
          </a:r>
          <a:endParaRPr lang="es-CL" sz="1400" dirty="0">
            <a:latin typeface="Calibri" panose="020F0502020204030204" pitchFamily="34" charset="0"/>
          </a:endParaRPr>
        </a:p>
      </dgm:t>
    </dgm:pt>
    <dgm:pt modelId="{3CA2B7D8-5EAF-4C34-9A28-9C59049B8CF9}" type="parTrans" cxnId="{236314FF-C854-42E5-A724-B53A4A5F49B4}">
      <dgm:prSet custT="1"/>
      <dgm:spPr/>
      <dgm:t>
        <a:bodyPr/>
        <a:lstStyle/>
        <a:p>
          <a:endParaRPr lang="es-CL" sz="1200" dirty="0">
            <a:latin typeface="Calibri" panose="020F0502020204030204" pitchFamily="34" charset="0"/>
          </a:endParaRPr>
        </a:p>
      </dgm:t>
    </dgm:pt>
    <dgm:pt modelId="{E00B8B95-6149-45E5-8307-6BC36B655C8A}" type="sibTrans" cxnId="{236314FF-C854-42E5-A724-B53A4A5F49B4}">
      <dgm:prSet/>
      <dgm:spPr/>
      <dgm:t>
        <a:bodyPr/>
        <a:lstStyle/>
        <a:p>
          <a:endParaRPr lang="es-CL" sz="1200">
            <a:latin typeface="Calibri" panose="020F0502020204030204" pitchFamily="34" charset="0"/>
          </a:endParaRPr>
        </a:p>
      </dgm:t>
    </dgm:pt>
    <dgm:pt modelId="{F8EDF6ED-29EE-4DB7-B78E-CF1F77EF07A4}" type="pres">
      <dgm:prSet presAssocID="{03D84C43-F54F-4026-A36E-0A2E886310C9}" presName="Name0" presStyleCnt="0">
        <dgm:presLayoutVars>
          <dgm:chPref val="1"/>
          <dgm:dir/>
          <dgm:animOne val="branch"/>
          <dgm:animLvl val="lvl"/>
          <dgm:resizeHandles val="exact"/>
        </dgm:presLayoutVars>
      </dgm:prSet>
      <dgm:spPr/>
      <dgm:t>
        <a:bodyPr/>
        <a:lstStyle/>
        <a:p>
          <a:endParaRPr lang="es-CL"/>
        </a:p>
      </dgm:t>
    </dgm:pt>
    <dgm:pt modelId="{B9FFE783-1FC2-4E9A-AA58-FDB6AF802576}" type="pres">
      <dgm:prSet presAssocID="{0420B661-AD18-4B9F-B058-24E6C5AC2BAD}" presName="root1" presStyleCnt="0"/>
      <dgm:spPr/>
      <dgm:t>
        <a:bodyPr/>
        <a:lstStyle/>
        <a:p>
          <a:endParaRPr lang="es-CL"/>
        </a:p>
      </dgm:t>
    </dgm:pt>
    <dgm:pt modelId="{87A5ACDE-53F5-44A7-86AE-A3DC8B5A5C22}" type="pres">
      <dgm:prSet presAssocID="{0420B661-AD18-4B9F-B058-24E6C5AC2BAD}" presName="LevelOneTextNode" presStyleLbl="node0" presStyleIdx="0" presStyleCnt="1" custScaleX="76429" custScaleY="73333">
        <dgm:presLayoutVars>
          <dgm:chPref val="3"/>
        </dgm:presLayoutVars>
      </dgm:prSet>
      <dgm:spPr>
        <a:prstGeom prst="roundRect">
          <a:avLst/>
        </a:prstGeom>
      </dgm:spPr>
      <dgm:t>
        <a:bodyPr/>
        <a:lstStyle/>
        <a:p>
          <a:endParaRPr lang="es-CL"/>
        </a:p>
      </dgm:t>
    </dgm:pt>
    <dgm:pt modelId="{7A01BADB-1B79-4F55-A842-5E463E991972}" type="pres">
      <dgm:prSet presAssocID="{0420B661-AD18-4B9F-B058-24E6C5AC2BAD}" presName="level2hierChild" presStyleCnt="0"/>
      <dgm:spPr/>
      <dgm:t>
        <a:bodyPr/>
        <a:lstStyle/>
        <a:p>
          <a:endParaRPr lang="es-CL"/>
        </a:p>
      </dgm:t>
    </dgm:pt>
    <dgm:pt modelId="{33DF842F-2917-443F-8DC9-9FAE9CC0B2F2}" type="pres">
      <dgm:prSet presAssocID="{3CA2B7D8-5EAF-4C34-9A28-9C59049B8CF9}" presName="conn2-1" presStyleLbl="parChTrans1D2" presStyleIdx="0" presStyleCnt="4"/>
      <dgm:spPr/>
      <dgm:t>
        <a:bodyPr/>
        <a:lstStyle/>
        <a:p>
          <a:endParaRPr lang="es-CL"/>
        </a:p>
      </dgm:t>
    </dgm:pt>
    <dgm:pt modelId="{AE71F17C-FDA0-4E89-BA64-225D4EA22FCA}" type="pres">
      <dgm:prSet presAssocID="{3CA2B7D8-5EAF-4C34-9A28-9C59049B8CF9}" presName="connTx" presStyleLbl="parChTrans1D2" presStyleIdx="0" presStyleCnt="4"/>
      <dgm:spPr/>
      <dgm:t>
        <a:bodyPr/>
        <a:lstStyle/>
        <a:p>
          <a:endParaRPr lang="es-CL"/>
        </a:p>
      </dgm:t>
    </dgm:pt>
    <dgm:pt modelId="{99D6BDB2-63D4-4910-8403-72743D654B86}" type="pres">
      <dgm:prSet presAssocID="{E2F61B97-5FF4-4FA2-81FC-B0F800A9AF61}" presName="root2" presStyleCnt="0"/>
      <dgm:spPr/>
      <dgm:t>
        <a:bodyPr/>
        <a:lstStyle/>
        <a:p>
          <a:endParaRPr lang="es-CL"/>
        </a:p>
      </dgm:t>
    </dgm:pt>
    <dgm:pt modelId="{C52530A2-EA5F-4B3B-A461-0847CFF594E5}" type="pres">
      <dgm:prSet presAssocID="{E2F61B97-5FF4-4FA2-81FC-B0F800A9AF61}" presName="LevelTwoTextNode" presStyleLbl="node2" presStyleIdx="0" presStyleCnt="4" custScaleX="213438" custScaleY="81140">
        <dgm:presLayoutVars>
          <dgm:chPref val="3"/>
        </dgm:presLayoutVars>
      </dgm:prSet>
      <dgm:spPr>
        <a:prstGeom prst="roundRect">
          <a:avLst/>
        </a:prstGeom>
      </dgm:spPr>
      <dgm:t>
        <a:bodyPr/>
        <a:lstStyle/>
        <a:p>
          <a:endParaRPr lang="es-CL"/>
        </a:p>
      </dgm:t>
    </dgm:pt>
    <dgm:pt modelId="{B2784B99-6304-472C-8160-68A00738D8F4}" type="pres">
      <dgm:prSet presAssocID="{E2F61B97-5FF4-4FA2-81FC-B0F800A9AF61}" presName="level3hierChild" presStyleCnt="0"/>
      <dgm:spPr/>
      <dgm:t>
        <a:bodyPr/>
        <a:lstStyle/>
        <a:p>
          <a:endParaRPr lang="es-CL"/>
        </a:p>
      </dgm:t>
    </dgm:pt>
    <dgm:pt modelId="{ACC00E40-F30F-433A-8FC3-931360916AFA}" type="pres">
      <dgm:prSet presAssocID="{178BD318-602B-432C-B653-C3EDFBE26946}" presName="conn2-1" presStyleLbl="parChTrans1D2" presStyleIdx="1" presStyleCnt="4"/>
      <dgm:spPr/>
      <dgm:t>
        <a:bodyPr/>
        <a:lstStyle/>
        <a:p>
          <a:endParaRPr lang="es-CL"/>
        </a:p>
      </dgm:t>
    </dgm:pt>
    <dgm:pt modelId="{21E93127-EC3A-48D7-B8EC-86A9BC466F0E}" type="pres">
      <dgm:prSet presAssocID="{178BD318-602B-432C-B653-C3EDFBE26946}" presName="connTx" presStyleLbl="parChTrans1D2" presStyleIdx="1" presStyleCnt="4"/>
      <dgm:spPr/>
      <dgm:t>
        <a:bodyPr/>
        <a:lstStyle/>
        <a:p>
          <a:endParaRPr lang="es-CL"/>
        </a:p>
      </dgm:t>
    </dgm:pt>
    <dgm:pt modelId="{19C4BE65-9C8E-4657-A897-C2623CAEBEFA}" type="pres">
      <dgm:prSet presAssocID="{CEAFC998-DB87-4ABE-965B-79AF05B821C8}" presName="root2" presStyleCnt="0"/>
      <dgm:spPr/>
      <dgm:t>
        <a:bodyPr/>
        <a:lstStyle/>
        <a:p>
          <a:endParaRPr lang="es-CL"/>
        </a:p>
      </dgm:t>
    </dgm:pt>
    <dgm:pt modelId="{16384EB5-14D4-47CE-ABF1-351BCAFCBEB3}" type="pres">
      <dgm:prSet presAssocID="{CEAFC998-DB87-4ABE-965B-79AF05B821C8}" presName="LevelTwoTextNode" presStyleLbl="node2" presStyleIdx="1" presStyleCnt="4" custScaleX="213438" custScaleY="76316">
        <dgm:presLayoutVars>
          <dgm:chPref val="3"/>
        </dgm:presLayoutVars>
      </dgm:prSet>
      <dgm:spPr>
        <a:prstGeom prst="roundRect">
          <a:avLst/>
        </a:prstGeom>
      </dgm:spPr>
      <dgm:t>
        <a:bodyPr/>
        <a:lstStyle/>
        <a:p>
          <a:endParaRPr lang="es-CL"/>
        </a:p>
      </dgm:t>
    </dgm:pt>
    <dgm:pt modelId="{BDBBD082-DD42-4FD0-ABA9-B2AB3EC8E62C}" type="pres">
      <dgm:prSet presAssocID="{CEAFC998-DB87-4ABE-965B-79AF05B821C8}" presName="level3hierChild" presStyleCnt="0"/>
      <dgm:spPr/>
      <dgm:t>
        <a:bodyPr/>
        <a:lstStyle/>
        <a:p>
          <a:endParaRPr lang="es-CL"/>
        </a:p>
      </dgm:t>
    </dgm:pt>
    <dgm:pt modelId="{8719A7D9-3374-48EA-9C82-75870CDDCAF4}" type="pres">
      <dgm:prSet presAssocID="{3D1E1E62-4DB3-4714-BD8D-E272FADDCC25}" presName="conn2-1" presStyleLbl="parChTrans1D2" presStyleIdx="2" presStyleCnt="4"/>
      <dgm:spPr/>
      <dgm:t>
        <a:bodyPr/>
        <a:lstStyle/>
        <a:p>
          <a:endParaRPr lang="es-CL"/>
        </a:p>
      </dgm:t>
    </dgm:pt>
    <dgm:pt modelId="{4302600F-1E68-4227-929B-49FE347A6F96}" type="pres">
      <dgm:prSet presAssocID="{3D1E1E62-4DB3-4714-BD8D-E272FADDCC25}" presName="connTx" presStyleLbl="parChTrans1D2" presStyleIdx="2" presStyleCnt="4"/>
      <dgm:spPr/>
      <dgm:t>
        <a:bodyPr/>
        <a:lstStyle/>
        <a:p>
          <a:endParaRPr lang="es-CL"/>
        </a:p>
      </dgm:t>
    </dgm:pt>
    <dgm:pt modelId="{0EE297FF-7F57-484E-ACC1-1EB53788B4A8}" type="pres">
      <dgm:prSet presAssocID="{6C78582B-BAE6-4CFF-8DA1-BE469EE043B4}" presName="root2" presStyleCnt="0"/>
      <dgm:spPr/>
      <dgm:t>
        <a:bodyPr/>
        <a:lstStyle/>
        <a:p>
          <a:endParaRPr lang="es-CL"/>
        </a:p>
      </dgm:t>
    </dgm:pt>
    <dgm:pt modelId="{7F221560-227A-4859-9F73-E68E1CDF7A9B}" type="pres">
      <dgm:prSet presAssocID="{6C78582B-BAE6-4CFF-8DA1-BE469EE043B4}" presName="LevelTwoTextNode" presStyleLbl="node2" presStyleIdx="2" presStyleCnt="4" custScaleX="213438" custScaleY="72806">
        <dgm:presLayoutVars>
          <dgm:chPref val="3"/>
        </dgm:presLayoutVars>
      </dgm:prSet>
      <dgm:spPr>
        <a:prstGeom prst="roundRect">
          <a:avLst/>
        </a:prstGeom>
      </dgm:spPr>
      <dgm:t>
        <a:bodyPr/>
        <a:lstStyle/>
        <a:p>
          <a:endParaRPr lang="es-CL"/>
        </a:p>
      </dgm:t>
    </dgm:pt>
    <dgm:pt modelId="{9D657177-B344-4DE3-8466-61DFF37FD5DC}" type="pres">
      <dgm:prSet presAssocID="{6C78582B-BAE6-4CFF-8DA1-BE469EE043B4}" presName="level3hierChild" presStyleCnt="0"/>
      <dgm:spPr/>
      <dgm:t>
        <a:bodyPr/>
        <a:lstStyle/>
        <a:p>
          <a:endParaRPr lang="es-CL"/>
        </a:p>
      </dgm:t>
    </dgm:pt>
    <dgm:pt modelId="{9CC05920-A7EC-41FD-8D13-301AD19F6B2E}" type="pres">
      <dgm:prSet presAssocID="{982F7B39-F137-4911-9837-31C6531AD21A}" presName="conn2-1" presStyleLbl="parChTrans1D2" presStyleIdx="3" presStyleCnt="4"/>
      <dgm:spPr/>
      <dgm:t>
        <a:bodyPr/>
        <a:lstStyle/>
        <a:p>
          <a:endParaRPr lang="es-CL"/>
        </a:p>
      </dgm:t>
    </dgm:pt>
    <dgm:pt modelId="{274A4325-2F29-4DD3-B213-2708BD6CE51A}" type="pres">
      <dgm:prSet presAssocID="{982F7B39-F137-4911-9837-31C6531AD21A}" presName="connTx" presStyleLbl="parChTrans1D2" presStyleIdx="3" presStyleCnt="4"/>
      <dgm:spPr/>
      <dgm:t>
        <a:bodyPr/>
        <a:lstStyle/>
        <a:p>
          <a:endParaRPr lang="es-CL"/>
        </a:p>
      </dgm:t>
    </dgm:pt>
    <dgm:pt modelId="{D67F7351-894A-4525-8AA6-5A4E1E423F1A}" type="pres">
      <dgm:prSet presAssocID="{75A7244F-36F5-4FAB-A990-AFD01928817B}" presName="root2" presStyleCnt="0"/>
      <dgm:spPr/>
      <dgm:t>
        <a:bodyPr/>
        <a:lstStyle/>
        <a:p>
          <a:endParaRPr lang="es-CL"/>
        </a:p>
      </dgm:t>
    </dgm:pt>
    <dgm:pt modelId="{04530D93-6F20-4B46-8F45-1619DBB43076}" type="pres">
      <dgm:prSet presAssocID="{75A7244F-36F5-4FAB-A990-AFD01928817B}" presName="LevelTwoTextNode" presStyleLbl="node2" presStyleIdx="3" presStyleCnt="4" custScaleX="213438" custScaleY="77191">
        <dgm:presLayoutVars>
          <dgm:chPref val="3"/>
        </dgm:presLayoutVars>
      </dgm:prSet>
      <dgm:spPr>
        <a:prstGeom prst="roundRect">
          <a:avLst/>
        </a:prstGeom>
      </dgm:spPr>
      <dgm:t>
        <a:bodyPr/>
        <a:lstStyle/>
        <a:p>
          <a:endParaRPr lang="es-CL"/>
        </a:p>
      </dgm:t>
    </dgm:pt>
    <dgm:pt modelId="{C57FA2DA-CD34-4244-8DF4-C7EA4730B9F8}" type="pres">
      <dgm:prSet presAssocID="{75A7244F-36F5-4FAB-A990-AFD01928817B}" presName="level3hierChild" presStyleCnt="0"/>
      <dgm:spPr/>
      <dgm:t>
        <a:bodyPr/>
        <a:lstStyle/>
        <a:p>
          <a:endParaRPr lang="es-CL"/>
        </a:p>
      </dgm:t>
    </dgm:pt>
  </dgm:ptLst>
  <dgm:cxnLst>
    <dgm:cxn modelId="{4ADAE80E-47C1-42B4-8C58-87C84F38D2A7}" type="presOf" srcId="{982F7B39-F137-4911-9837-31C6531AD21A}" destId="{9CC05920-A7EC-41FD-8D13-301AD19F6B2E}" srcOrd="0" destOrd="0" presId="urn:microsoft.com/office/officeart/2008/layout/HorizontalMultiLevelHierarchy"/>
    <dgm:cxn modelId="{4806509D-5A3D-47BB-AAA0-A7161FBFB719}" type="presOf" srcId="{3D1E1E62-4DB3-4714-BD8D-E272FADDCC25}" destId="{8719A7D9-3374-48EA-9C82-75870CDDCAF4}" srcOrd="0" destOrd="0" presId="urn:microsoft.com/office/officeart/2008/layout/HorizontalMultiLevelHierarchy"/>
    <dgm:cxn modelId="{79B744CF-3E6D-47C9-8CA6-C0BA2BEDA3BB}" type="presOf" srcId="{CEAFC998-DB87-4ABE-965B-79AF05B821C8}" destId="{16384EB5-14D4-47CE-ABF1-351BCAFCBEB3}" srcOrd="0" destOrd="0" presId="urn:microsoft.com/office/officeart/2008/layout/HorizontalMultiLevelHierarchy"/>
    <dgm:cxn modelId="{101646E9-30BA-4E8D-A9DD-B2A4E14AD8F2}" type="presOf" srcId="{0420B661-AD18-4B9F-B058-24E6C5AC2BAD}" destId="{87A5ACDE-53F5-44A7-86AE-A3DC8B5A5C22}" srcOrd="0" destOrd="0" presId="urn:microsoft.com/office/officeart/2008/layout/HorizontalMultiLevelHierarchy"/>
    <dgm:cxn modelId="{1830B0BF-7003-485D-98D2-DBF42F7E8813}" type="presOf" srcId="{03D84C43-F54F-4026-A36E-0A2E886310C9}" destId="{F8EDF6ED-29EE-4DB7-B78E-CF1F77EF07A4}" srcOrd="0" destOrd="0" presId="urn:microsoft.com/office/officeart/2008/layout/HorizontalMultiLevelHierarchy"/>
    <dgm:cxn modelId="{FDE777EB-A98C-48F4-95B4-5A35048A368A}" type="presOf" srcId="{E2F61B97-5FF4-4FA2-81FC-B0F800A9AF61}" destId="{C52530A2-EA5F-4B3B-A461-0847CFF594E5}" srcOrd="0" destOrd="0" presId="urn:microsoft.com/office/officeart/2008/layout/HorizontalMultiLevelHierarchy"/>
    <dgm:cxn modelId="{02482928-6524-4917-A572-50FB51AF7563}" srcId="{0420B661-AD18-4B9F-B058-24E6C5AC2BAD}" destId="{CEAFC998-DB87-4ABE-965B-79AF05B821C8}" srcOrd="1" destOrd="0" parTransId="{178BD318-602B-432C-B653-C3EDFBE26946}" sibTransId="{664BD262-42C0-480D-B091-84433F0CF45B}"/>
    <dgm:cxn modelId="{545CCDAF-8B78-4232-AA49-C3920A0561A4}" type="presOf" srcId="{178BD318-602B-432C-B653-C3EDFBE26946}" destId="{21E93127-EC3A-48D7-B8EC-86A9BC466F0E}" srcOrd="1" destOrd="0" presId="urn:microsoft.com/office/officeart/2008/layout/HorizontalMultiLevelHierarchy"/>
    <dgm:cxn modelId="{9C9B292E-8530-48F1-A88F-21CF4650DF6B}" srcId="{03D84C43-F54F-4026-A36E-0A2E886310C9}" destId="{0420B661-AD18-4B9F-B058-24E6C5AC2BAD}" srcOrd="0" destOrd="0" parTransId="{EF0BD26B-0D86-4FCE-B1DC-0C465564391A}" sibTransId="{9DB69AB0-D4EA-41F9-B96E-A9FE5C046534}"/>
    <dgm:cxn modelId="{6196E38A-26C2-45EA-9A8D-8642CB1C3199}" srcId="{0420B661-AD18-4B9F-B058-24E6C5AC2BAD}" destId="{6C78582B-BAE6-4CFF-8DA1-BE469EE043B4}" srcOrd="2" destOrd="0" parTransId="{3D1E1E62-4DB3-4714-BD8D-E272FADDCC25}" sibTransId="{18508756-DCF2-420F-85EC-A35999D85B29}"/>
    <dgm:cxn modelId="{E0850C40-D413-48A9-BBFA-3ED17FE03772}" type="presOf" srcId="{178BD318-602B-432C-B653-C3EDFBE26946}" destId="{ACC00E40-F30F-433A-8FC3-931360916AFA}" srcOrd="0" destOrd="0" presId="urn:microsoft.com/office/officeart/2008/layout/HorizontalMultiLevelHierarchy"/>
    <dgm:cxn modelId="{8316EF05-3905-45E7-8239-5869B46BDA4A}" type="presOf" srcId="{3D1E1E62-4DB3-4714-BD8D-E272FADDCC25}" destId="{4302600F-1E68-4227-929B-49FE347A6F96}" srcOrd="1" destOrd="0" presId="urn:microsoft.com/office/officeart/2008/layout/HorizontalMultiLevelHierarchy"/>
    <dgm:cxn modelId="{B50FBEA3-B70E-441B-9790-7628C5FFB8CC}" type="presOf" srcId="{6C78582B-BAE6-4CFF-8DA1-BE469EE043B4}" destId="{7F221560-227A-4859-9F73-E68E1CDF7A9B}" srcOrd="0" destOrd="0" presId="urn:microsoft.com/office/officeart/2008/layout/HorizontalMultiLevelHierarchy"/>
    <dgm:cxn modelId="{80D56567-09B6-44DB-B991-6CBDF8A7543B}" type="presOf" srcId="{3CA2B7D8-5EAF-4C34-9A28-9C59049B8CF9}" destId="{AE71F17C-FDA0-4E89-BA64-225D4EA22FCA}" srcOrd="1" destOrd="0" presId="urn:microsoft.com/office/officeart/2008/layout/HorizontalMultiLevelHierarchy"/>
    <dgm:cxn modelId="{236314FF-C854-42E5-A724-B53A4A5F49B4}" srcId="{0420B661-AD18-4B9F-B058-24E6C5AC2BAD}" destId="{E2F61B97-5FF4-4FA2-81FC-B0F800A9AF61}" srcOrd="0" destOrd="0" parTransId="{3CA2B7D8-5EAF-4C34-9A28-9C59049B8CF9}" sibTransId="{E00B8B95-6149-45E5-8307-6BC36B655C8A}"/>
    <dgm:cxn modelId="{52F6C308-0434-4B6D-8E1D-3C72370CE021}" type="presOf" srcId="{982F7B39-F137-4911-9837-31C6531AD21A}" destId="{274A4325-2F29-4DD3-B213-2708BD6CE51A}" srcOrd="1" destOrd="0" presId="urn:microsoft.com/office/officeart/2008/layout/HorizontalMultiLevelHierarchy"/>
    <dgm:cxn modelId="{61AFF426-1848-4AAE-8D8C-C7E5B47AB99A}" srcId="{0420B661-AD18-4B9F-B058-24E6C5AC2BAD}" destId="{75A7244F-36F5-4FAB-A990-AFD01928817B}" srcOrd="3" destOrd="0" parTransId="{982F7B39-F137-4911-9837-31C6531AD21A}" sibTransId="{CC7F978D-CE39-4678-BD09-A07607E4011C}"/>
    <dgm:cxn modelId="{676FB1FE-404B-47D4-8001-1B02549A2F89}" type="presOf" srcId="{75A7244F-36F5-4FAB-A990-AFD01928817B}" destId="{04530D93-6F20-4B46-8F45-1619DBB43076}" srcOrd="0" destOrd="0" presId="urn:microsoft.com/office/officeart/2008/layout/HorizontalMultiLevelHierarchy"/>
    <dgm:cxn modelId="{4D91447F-0644-437E-94A9-D0B4929C652E}" type="presOf" srcId="{3CA2B7D8-5EAF-4C34-9A28-9C59049B8CF9}" destId="{33DF842F-2917-443F-8DC9-9FAE9CC0B2F2}" srcOrd="0" destOrd="0" presId="urn:microsoft.com/office/officeart/2008/layout/HorizontalMultiLevelHierarchy"/>
    <dgm:cxn modelId="{C4F0877F-B954-4D03-9D2C-6DFB5BFA3867}" type="presParOf" srcId="{F8EDF6ED-29EE-4DB7-B78E-CF1F77EF07A4}" destId="{B9FFE783-1FC2-4E9A-AA58-FDB6AF802576}" srcOrd="0" destOrd="0" presId="urn:microsoft.com/office/officeart/2008/layout/HorizontalMultiLevelHierarchy"/>
    <dgm:cxn modelId="{9C893BED-8B56-490F-8597-0BA0B8C70DEF}" type="presParOf" srcId="{B9FFE783-1FC2-4E9A-AA58-FDB6AF802576}" destId="{87A5ACDE-53F5-44A7-86AE-A3DC8B5A5C22}" srcOrd="0" destOrd="0" presId="urn:microsoft.com/office/officeart/2008/layout/HorizontalMultiLevelHierarchy"/>
    <dgm:cxn modelId="{89151896-E9EC-409B-BB33-DB466E012894}" type="presParOf" srcId="{B9FFE783-1FC2-4E9A-AA58-FDB6AF802576}" destId="{7A01BADB-1B79-4F55-A842-5E463E991972}" srcOrd="1" destOrd="0" presId="urn:microsoft.com/office/officeart/2008/layout/HorizontalMultiLevelHierarchy"/>
    <dgm:cxn modelId="{FF6C70C2-43D5-4826-B34A-566296ABF162}" type="presParOf" srcId="{7A01BADB-1B79-4F55-A842-5E463E991972}" destId="{33DF842F-2917-443F-8DC9-9FAE9CC0B2F2}" srcOrd="0" destOrd="0" presId="urn:microsoft.com/office/officeart/2008/layout/HorizontalMultiLevelHierarchy"/>
    <dgm:cxn modelId="{B125CF8F-D065-48B3-B27D-B7CF4A6208B0}" type="presParOf" srcId="{33DF842F-2917-443F-8DC9-9FAE9CC0B2F2}" destId="{AE71F17C-FDA0-4E89-BA64-225D4EA22FCA}" srcOrd="0" destOrd="0" presId="urn:microsoft.com/office/officeart/2008/layout/HorizontalMultiLevelHierarchy"/>
    <dgm:cxn modelId="{80643175-4814-4D91-ADBF-F137B418B799}" type="presParOf" srcId="{7A01BADB-1B79-4F55-A842-5E463E991972}" destId="{99D6BDB2-63D4-4910-8403-72743D654B86}" srcOrd="1" destOrd="0" presId="urn:microsoft.com/office/officeart/2008/layout/HorizontalMultiLevelHierarchy"/>
    <dgm:cxn modelId="{E22E3BC9-16C9-4260-938E-01354C5F40A2}" type="presParOf" srcId="{99D6BDB2-63D4-4910-8403-72743D654B86}" destId="{C52530A2-EA5F-4B3B-A461-0847CFF594E5}" srcOrd="0" destOrd="0" presId="urn:microsoft.com/office/officeart/2008/layout/HorizontalMultiLevelHierarchy"/>
    <dgm:cxn modelId="{FDF583EF-A520-457A-B7D4-E222899AC563}" type="presParOf" srcId="{99D6BDB2-63D4-4910-8403-72743D654B86}" destId="{B2784B99-6304-472C-8160-68A00738D8F4}" srcOrd="1" destOrd="0" presId="urn:microsoft.com/office/officeart/2008/layout/HorizontalMultiLevelHierarchy"/>
    <dgm:cxn modelId="{4AE5EDC9-9749-406F-A2EF-57104352CE18}" type="presParOf" srcId="{7A01BADB-1B79-4F55-A842-5E463E991972}" destId="{ACC00E40-F30F-433A-8FC3-931360916AFA}" srcOrd="2" destOrd="0" presId="urn:microsoft.com/office/officeart/2008/layout/HorizontalMultiLevelHierarchy"/>
    <dgm:cxn modelId="{EF26405B-FD3E-40E5-B565-5E0A40F21D3F}" type="presParOf" srcId="{ACC00E40-F30F-433A-8FC3-931360916AFA}" destId="{21E93127-EC3A-48D7-B8EC-86A9BC466F0E}" srcOrd="0" destOrd="0" presId="urn:microsoft.com/office/officeart/2008/layout/HorizontalMultiLevelHierarchy"/>
    <dgm:cxn modelId="{1151D9D7-382F-44CE-8DA6-6777749202FB}" type="presParOf" srcId="{7A01BADB-1B79-4F55-A842-5E463E991972}" destId="{19C4BE65-9C8E-4657-A897-C2623CAEBEFA}" srcOrd="3" destOrd="0" presId="urn:microsoft.com/office/officeart/2008/layout/HorizontalMultiLevelHierarchy"/>
    <dgm:cxn modelId="{26401959-25D0-434A-9406-40FB01A10210}" type="presParOf" srcId="{19C4BE65-9C8E-4657-A897-C2623CAEBEFA}" destId="{16384EB5-14D4-47CE-ABF1-351BCAFCBEB3}" srcOrd="0" destOrd="0" presId="urn:microsoft.com/office/officeart/2008/layout/HorizontalMultiLevelHierarchy"/>
    <dgm:cxn modelId="{52E506F4-E847-4FAC-A550-4FF2372363F2}" type="presParOf" srcId="{19C4BE65-9C8E-4657-A897-C2623CAEBEFA}" destId="{BDBBD082-DD42-4FD0-ABA9-B2AB3EC8E62C}" srcOrd="1" destOrd="0" presId="urn:microsoft.com/office/officeart/2008/layout/HorizontalMultiLevelHierarchy"/>
    <dgm:cxn modelId="{1F03D92E-C854-43EC-B912-42D4F1DAAEF8}" type="presParOf" srcId="{7A01BADB-1B79-4F55-A842-5E463E991972}" destId="{8719A7D9-3374-48EA-9C82-75870CDDCAF4}" srcOrd="4" destOrd="0" presId="urn:microsoft.com/office/officeart/2008/layout/HorizontalMultiLevelHierarchy"/>
    <dgm:cxn modelId="{63E5EAB7-0778-4266-B8C7-6BDAC65F8819}" type="presParOf" srcId="{8719A7D9-3374-48EA-9C82-75870CDDCAF4}" destId="{4302600F-1E68-4227-929B-49FE347A6F96}" srcOrd="0" destOrd="0" presId="urn:microsoft.com/office/officeart/2008/layout/HorizontalMultiLevelHierarchy"/>
    <dgm:cxn modelId="{CE9B9772-D6E8-49A6-AE1E-8EEE4588390B}" type="presParOf" srcId="{7A01BADB-1B79-4F55-A842-5E463E991972}" destId="{0EE297FF-7F57-484E-ACC1-1EB53788B4A8}" srcOrd="5" destOrd="0" presId="urn:microsoft.com/office/officeart/2008/layout/HorizontalMultiLevelHierarchy"/>
    <dgm:cxn modelId="{36CFF781-6405-4A78-BB0D-69475A077A31}" type="presParOf" srcId="{0EE297FF-7F57-484E-ACC1-1EB53788B4A8}" destId="{7F221560-227A-4859-9F73-E68E1CDF7A9B}" srcOrd="0" destOrd="0" presId="urn:microsoft.com/office/officeart/2008/layout/HorizontalMultiLevelHierarchy"/>
    <dgm:cxn modelId="{5E6635BA-80C0-432A-A718-40C4C9E6DC95}" type="presParOf" srcId="{0EE297FF-7F57-484E-ACC1-1EB53788B4A8}" destId="{9D657177-B344-4DE3-8466-61DFF37FD5DC}" srcOrd="1" destOrd="0" presId="urn:microsoft.com/office/officeart/2008/layout/HorizontalMultiLevelHierarchy"/>
    <dgm:cxn modelId="{83D78794-43F0-4F2A-BC3B-83006BF443F5}" type="presParOf" srcId="{7A01BADB-1B79-4F55-A842-5E463E991972}" destId="{9CC05920-A7EC-41FD-8D13-301AD19F6B2E}" srcOrd="6" destOrd="0" presId="urn:microsoft.com/office/officeart/2008/layout/HorizontalMultiLevelHierarchy"/>
    <dgm:cxn modelId="{19B452E4-7A2E-4EB4-893A-8B4D2C8EE191}" type="presParOf" srcId="{9CC05920-A7EC-41FD-8D13-301AD19F6B2E}" destId="{274A4325-2F29-4DD3-B213-2708BD6CE51A}" srcOrd="0" destOrd="0" presId="urn:microsoft.com/office/officeart/2008/layout/HorizontalMultiLevelHierarchy"/>
    <dgm:cxn modelId="{A5C59DC3-498F-4685-AC46-0917747959BA}" type="presParOf" srcId="{7A01BADB-1B79-4F55-A842-5E463E991972}" destId="{D67F7351-894A-4525-8AA6-5A4E1E423F1A}" srcOrd="7" destOrd="0" presId="urn:microsoft.com/office/officeart/2008/layout/HorizontalMultiLevelHierarchy"/>
    <dgm:cxn modelId="{3AF52C63-5A9E-4E8F-9568-17A036EB84AE}" type="presParOf" srcId="{D67F7351-894A-4525-8AA6-5A4E1E423F1A}" destId="{04530D93-6F20-4B46-8F45-1619DBB43076}" srcOrd="0" destOrd="0" presId="urn:microsoft.com/office/officeart/2008/layout/HorizontalMultiLevelHierarchy"/>
    <dgm:cxn modelId="{76A3F34F-7F12-4C0B-BCAD-AD8087D5B57A}" type="presParOf" srcId="{D67F7351-894A-4525-8AA6-5A4E1E423F1A}" destId="{C57FA2DA-CD34-4244-8DF4-C7EA4730B9F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9303CF4-FC04-44AE-8CC3-E577022E09F9}"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s-CL"/>
        </a:p>
      </dgm:t>
    </dgm:pt>
    <dgm:pt modelId="{46CDA559-D2C6-4A60-9002-AB2121692C2C}">
      <dgm:prSet phldrT="[Texto]" custT="1"/>
      <dgm:spPr/>
      <dgm:t>
        <a:bodyPr/>
        <a:lstStyle/>
        <a:p>
          <a:pPr algn="just"/>
          <a:r>
            <a:rPr lang="es-CL" sz="1200" dirty="0" smtClean="0">
              <a:latin typeface="Calibri" panose="020F0502020204030204" pitchFamily="34" charset="0"/>
            </a:rPr>
            <a:t>Una vez cerrada la ultima declaración de gastos y aportes del proyecto, se determina si el proyecto ha </a:t>
          </a:r>
          <a:r>
            <a:rPr lang="es-CL" sz="1200" b="1" dirty="0" smtClean="0">
              <a:latin typeface="Calibri" panose="020F0502020204030204" pitchFamily="34" charset="0"/>
            </a:rPr>
            <a:t>enterado sus compromisos</a:t>
          </a:r>
          <a:r>
            <a:rPr lang="es-CL" sz="1200" dirty="0" smtClean="0">
              <a:latin typeface="Calibri" panose="020F0502020204030204" pitchFamily="34" charset="0"/>
            </a:rPr>
            <a:t> referente a los aportes Institucionales y de empresas asociadas</a:t>
          </a:r>
          <a:endParaRPr lang="es-CL" sz="1200" dirty="0">
            <a:latin typeface="Calibri" panose="020F0502020204030204" pitchFamily="34" charset="0"/>
          </a:endParaRPr>
        </a:p>
      </dgm:t>
    </dgm:pt>
    <dgm:pt modelId="{EB10B0A2-C130-4751-ABA7-02653D798126}" type="parTrans" cxnId="{574DFD4E-DADC-48CC-89D9-FD79DBE857DF}">
      <dgm:prSet/>
      <dgm:spPr/>
      <dgm:t>
        <a:bodyPr/>
        <a:lstStyle/>
        <a:p>
          <a:endParaRPr lang="es-CL" sz="1200">
            <a:solidFill>
              <a:schemeClr val="accent1">
                <a:lumMod val="75000"/>
              </a:schemeClr>
            </a:solidFill>
            <a:latin typeface="Calibri" panose="020F0502020204030204" pitchFamily="34" charset="0"/>
          </a:endParaRPr>
        </a:p>
      </dgm:t>
    </dgm:pt>
    <dgm:pt modelId="{079A08CE-6C5C-425B-9F6A-DB1E99089E1E}" type="sibTrans" cxnId="{574DFD4E-DADC-48CC-89D9-FD79DBE857DF}">
      <dgm:prSet custT="1"/>
      <dgm:spPr/>
      <dgm:t>
        <a:bodyPr/>
        <a:lstStyle/>
        <a:p>
          <a:endParaRPr lang="es-CL" sz="1200" dirty="0">
            <a:solidFill>
              <a:schemeClr val="accent1">
                <a:lumMod val="75000"/>
              </a:schemeClr>
            </a:solidFill>
            <a:latin typeface="Calibri" panose="020F0502020204030204" pitchFamily="34" charset="0"/>
          </a:endParaRPr>
        </a:p>
      </dgm:t>
    </dgm:pt>
    <dgm:pt modelId="{E0413CA5-9561-47F1-9DFD-60D1808D8809}">
      <dgm:prSet phldrT="[Texto]" custT="1"/>
      <dgm:spPr/>
      <dgm:t>
        <a:bodyPr/>
        <a:lstStyle/>
        <a:p>
          <a:r>
            <a:rPr lang="es-CL" sz="1200" dirty="0" smtClean="0">
              <a:latin typeface="Calibri" panose="020F0502020204030204" pitchFamily="34" charset="0"/>
            </a:rPr>
            <a:t>El proyecto debe enviar la última rendición de cuentas </a:t>
          </a:r>
          <a:endParaRPr lang="es-CL" sz="1200" dirty="0">
            <a:latin typeface="Calibri" panose="020F0502020204030204" pitchFamily="34" charset="0"/>
          </a:endParaRPr>
        </a:p>
      </dgm:t>
    </dgm:pt>
    <dgm:pt modelId="{F6CD6F6E-563B-423A-9600-BD59635D9E98}" type="parTrans" cxnId="{646CA589-A1E6-45AB-9515-58A6E8A6F634}">
      <dgm:prSet/>
      <dgm:spPr/>
      <dgm:t>
        <a:bodyPr/>
        <a:lstStyle/>
        <a:p>
          <a:endParaRPr lang="es-CL" sz="1200"/>
        </a:p>
      </dgm:t>
    </dgm:pt>
    <dgm:pt modelId="{B2BEA057-7B8C-4AD6-933A-0AF56301D56A}" type="sibTrans" cxnId="{646CA589-A1E6-45AB-9515-58A6E8A6F634}">
      <dgm:prSet custT="1"/>
      <dgm:spPr/>
      <dgm:t>
        <a:bodyPr/>
        <a:lstStyle/>
        <a:p>
          <a:endParaRPr lang="es-CL" sz="1200" dirty="0"/>
        </a:p>
      </dgm:t>
    </dgm:pt>
    <dgm:pt modelId="{F272C2B5-0063-4167-A94D-7886F6DE953D}">
      <dgm:prSet phldrT="[Texto]" custT="1"/>
      <dgm:spPr/>
      <dgm:t>
        <a:bodyPr/>
        <a:lstStyle/>
        <a:p>
          <a:r>
            <a:rPr lang="es-CL" sz="1200" dirty="0" smtClean="0">
              <a:latin typeface="Calibri" panose="020F0502020204030204" pitchFamily="34" charset="0"/>
            </a:rPr>
            <a:t>Con el Informe Final de la última rendición de cuentas y la revisión de la situación de los aportes, se emite el Informe Final Financiero Contable</a:t>
          </a:r>
          <a:endParaRPr lang="es-CL" sz="1200" dirty="0">
            <a:latin typeface="Calibri" panose="020F0502020204030204" pitchFamily="34" charset="0"/>
          </a:endParaRPr>
        </a:p>
      </dgm:t>
    </dgm:pt>
    <dgm:pt modelId="{48997268-F497-468F-94BB-2E6572C36EBF}" type="parTrans" cxnId="{6942756F-9FB6-492F-AC6F-32AF4D8A7009}">
      <dgm:prSet/>
      <dgm:spPr/>
      <dgm:t>
        <a:bodyPr/>
        <a:lstStyle/>
        <a:p>
          <a:endParaRPr lang="es-CL" sz="1200"/>
        </a:p>
      </dgm:t>
    </dgm:pt>
    <dgm:pt modelId="{EA6272EE-0FB9-4185-8322-0A5A74F7490D}" type="sibTrans" cxnId="{6942756F-9FB6-492F-AC6F-32AF4D8A7009}">
      <dgm:prSet custT="1"/>
      <dgm:spPr/>
      <dgm:t>
        <a:bodyPr/>
        <a:lstStyle/>
        <a:p>
          <a:endParaRPr lang="es-CL" sz="1200" dirty="0"/>
        </a:p>
      </dgm:t>
    </dgm:pt>
    <dgm:pt modelId="{6C567F69-D52B-44C8-9826-6F4FA0BC1C3D}">
      <dgm:prSet phldrT="[Texto]" custT="1"/>
      <dgm:spPr/>
      <dgm:t>
        <a:bodyPr/>
        <a:lstStyle/>
        <a:p>
          <a:r>
            <a:rPr lang="es-CL" sz="1200" dirty="0" smtClean="0">
              <a:latin typeface="Calibri" panose="020F0502020204030204" pitchFamily="34" charset="0"/>
            </a:rPr>
            <a:t>Se realiza el cierre Financiero del Proyecto</a:t>
          </a:r>
          <a:endParaRPr lang="es-CL" sz="1200" dirty="0">
            <a:latin typeface="Calibri" panose="020F0502020204030204" pitchFamily="34" charset="0"/>
          </a:endParaRPr>
        </a:p>
      </dgm:t>
    </dgm:pt>
    <dgm:pt modelId="{7E5157C1-FAE8-468E-9CAF-3E02B714B8EF}" type="parTrans" cxnId="{7A5D94BF-64A9-4D41-A609-AEA3A162E1DB}">
      <dgm:prSet/>
      <dgm:spPr/>
      <dgm:t>
        <a:bodyPr/>
        <a:lstStyle/>
        <a:p>
          <a:endParaRPr lang="es-CL" sz="1200"/>
        </a:p>
      </dgm:t>
    </dgm:pt>
    <dgm:pt modelId="{0DD9AECA-509B-4972-9549-39E96DCEFB75}" type="sibTrans" cxnId="{7A5D94BF-64A9-4D41-A609-AEA3A162E1DB}">
      <dgm:prSet/>
      <dgm:spPr/>
      <dgm:t>
        <a:bodyPr/>
        <a:lstStyle/>
        <a:p>
          <a:endParaRPr lang="es-CL" sz="1200"/>
        </a:p>
      </dgm:t>
    </dgm:pt>
    <dgm:pt modelId="{2D8A8F5A-E162-4B92-91C4-017D5CF6BDA1}">
      <dgm:prSet phldrT="[Texto]" custT="1"/>
      <dgm:spPr/>
      <dgm:t>
        <a:bodyPr/>
        <a:lstStyle/>
        <a:p>
          <a:r>
            <a:rPr lang="es-CL" sz="1200" dirty="0" smtClean="0">
              <a:latin typeface="Calibri" panose="020F0502020204030204" pitchFamily="34" charset="0"/>
            </a:rPr>
            <a:t>Si corresponde se solicita el reintegro de fondos por gastos rechazados, el cual deberá ser ingresado a la Cta. Cte. de CONICYT. , dentro de 15 días una vez emitido el informe final</a:t>
          </a:r>
          <a:endParaRPr lang="es-CL" sz="1200" dirty="0">
            <a:latin typeface="Calibri" panose="020F0502020204030204" pitchFamily="34" charset="0"/>
          </a:endParaRPr>
        </a:p>
      </dgm:t>
    </dgm:pt>
    <dgm:pt modelId="{EB2EFBFF-68C5-475E-A709-F548C5CD4BB8}" type="parTrans" cxnId="{F689E958-296E-49C5-B6B3-D629FA38E051}">
      <dgm:prSet/>
      <dgm:spPr/>
      <dgm:t>
        <a:bodyPr/>
        <a:lstStyle/>
        <a:p>
          <a:endParaRPr lang="es-CL"/>
        </a:p>
      </dgm:t>
    </dgm:pt>
    <dgm:pt modelId="{88416484-D5D0-4DC5-981C-99832FA9AE23}" type="sibTrans" cxnId="{F689E958-296E-49C5-B6B3-D629FA38E051}">
      <dgm:prSet/>
      <dgm:spPr/>
      <dgm:t>
        <a:bodyPr/>
        <a:lstStyle/>
        <a:p>
          <a:endParaRPr lang="es-CL" dirty="0"/>
        </a:p>
      </dgm:t>
    </dgm:pt>
    <dgm:pt modelId="{8040EE39-2804-47FA-874B-740017B44F63}" type="pres">
      <dgm:prSet presAssocID="{F9303CF4-FC04-44AE-8CC3-E577022E09F9}" presName="outerComposite" presStyleCnt="0">
        <dgm:presLayoutVars>
          <dgm:chMax val="5"/>
          <dgm:dir/>
          <dgm:resizeHandles val="exact"/>
        </dgm:presLayoutVars>
      </dgm:prSet>
      <dgm:spPr/>
      <dgm:t>
        <a:bodyPr/>
        <a:lstStyle/>
        <a:p>
          <a:endParaRPr lang="es-CL"/>
        </a:p>
      </dgm:t>
    </dgm:pt>
    <dgm:pt modelId="{1729A3EF-47D6-4510-A4D9-1E339ECD2CC7}" type="pres">
      <dgm:prSet presAssocID="{F9303CF4-FC04-44AE-8CC3-E577022E09F9}" presName="dummyMaxCanvas" presStyleCnt="0">
        <dgm:presLayoutVars/>
      </dgm:prSet>
      <dgm:spPr/>
      <dgm:t>
        <a:bodyPr/>
        <a:lstStyle/>
        <a:p>
          <a:endParaRPr lang="es-CL"/>
        </a:p>
      </dgm:t>
    </dgm:pt>
    <dgm:pt modelId="{CF733759-0CAE-452E-9643-1127789E5FF8}" type="pres">
      <dgm:prSet presAssocID="{F9303CF4-FC04-44AE-8CC3-E577022E09F9}" presName="FiveNodes_1" presStyleLbl="node1" presStyleIdx="0" presStyleCnt="5">
        <dgm:presLayoutVars>
          <dgm:bulletEnabled val="1"/>
        </dgm:presLayoutVars>
      </dgm:prSet>
      <dgm:spPr/>
      <dgm:t>
        <a:bodyPr/>
        <a:lstStyle/>
        <a:p>
          <a:endParaRPr lang="es-CL"/>
        </a:p>
      </dgm:t>
    </dgm:pt>
    <dgm:pt modelId="{8CBE4993-98FC-4E89-A311-D17FE57F49EE}" type="pres">
      <dgm:prSet presAssocID="{F9303CF4-FC04-44AE-8CC3-E577022E09F9}" presName="FiveNodes_2" presStyleLbl="node1" presStyleIdx="1" presStyleCnt="5">
        <dgm:presLayoutVars>
          <dgm:bulletEnabled val="1"/>
        </dgm:presLayoutVars>
      </dgm:prSet>
      <dgm:spPr/>
      <dgm:t>
        <a:bodyPr/>
        <a:lstStyle/>
        <a:p>
          <a:endParaRPr lang="es-CL"/>
        </a:p>
      </dgm:t>
    </dgm:pt>
    <dgm:pt modelId="{CBDE96C1-4EE5-409B-AF4D-2F1A90819FE3}" type="pres">
      <dgm:prSet presAssocID="{F9303CF4-FC04-44AE-8CC3-E577022E09F9}" presName="FiveNodes_3" presStyleLbl="node1" presStyleIdx="2" presStyleCnt="5">
        <dgm:presLayoutVars>
          <dgm:bulletEnabled val="1"/>
        </dgm:presLayoutVars>
      </dgm:prSet>
      <dgm:spPr/>
      <dgm:t>
        <a:bodyPr/>
        <a:lstStyle/>
        <a:p>
          <a:endParaRPr lang="es-CL"/>
        </a:p>
      </dgm:t>
    </dgm:pt>
    <dgm:pt modelId="{77EC105C-9931-49EE-AAB2-E06DC8B58DE6}" type="pres">
      <dgm:prSet presAssocID="{F9303CF4-FC04-44AE-8CC3-E577022E09F9}" presName="FiveNodes_4" presStyleLbl="node1" presStyleIdx="3" presStyleCnt="5">
        <dgm:presLayoutVars>
          <dgm:bulletEnabled val="1"/>
        </dgm:presLayoutVars>
      </dgm:prSet>
      <dgm:spPr/>
      <dgm:t>
        <a:bodyPr/>
        <a:lstStyle/>
        <a:p>
          <a:endParaRPr lang="es-CL"/>
        </a:p>
      </dgm:t>
    </dgm:pt>
    <dgm:pt modelId="{6579D5AF-E9AF-4A8A-9669-F37312C46971}" type="pres">
      <dgm:prSet presAssocID="{F9303CF4-FC04-44AE-8CC3-E577022E09F9}" presName="FiveNodes_5" presStyleLbl="node1" presStyleIdx="4" presStyleCnt="5">
        <dgm:presLayoutVars>
          <dgm:bulletEnabled val="1"/>
        </dgm:presLayoutVars>
      </dgm:prSet>
      <dgm:spPr/>
      <dgm:t>
        <a:bodyPr/>
        <a:lstStyle/>
        <a:p>
          <a:endParaRPr lang="es-CL"/>
        </a:p>
      </dgm:t>
    </dgm:pt>
    <dgm:pt modelId="{BA436557-A732-4ACF-AF3F-493D8A29CD62}" type="pres">
      <dgm:prSet presAssocID="{F9303CF4-FC04-44AE-8CC3-E577022E09F9}" presName="FiveConn_1-2" presStyleLbl="fgAccFollowNode1" presStyleIdx="0" presStyleCnt="4">
        <dgm:presLayoutVars>
          <dgm:bulletEnabled val="1"/>
        </dgm:presLayoutVars>
      </dgm:prSet>
      <dgm:spPr/>
      <dgm:t>
        <a:bodyPr/>
        <a:lstStyle/>
        <a:p>
          <a:endParaRPr lang="es-CL"/>
        </a:p>
      </dgm:t>
    </dgm:pt>
    <dgm:pt modelId="{BDE98725-BD4A-452D-BF8F-DA221F7994AD}" type="pres">
      <dgm:prSet presAssocID="{F9303CF4-FC04-44AE-8CC3-E577022E09F9}" presName="FiveConn_2-3" presStyleLbl="fgAccFollowNode1" presStyleIdx="1" presStyleCnt="4">
        <dgm:presLayoutVars>
          <dgm:bulletEnabled val="1"/>
        </dgm:presLayoutVars>
      </dgm:prSet>
      <dgm:spPr/>
      <dgm:t>
        <a:bodyPr/>
        <a:lstStyle/>
        <a:p>
          <a:endParaRPr lang="es-CL"/>
        </a:p>
      </dgm:t>
    </dgm:pt>
    <dgm:pt modelId="{C2FC3BCF-1EF8-44E1-B945-A48B66E14D00}" type="pres">
      <dgm:prSet presAssocID="{F9303CF4-FC04-44AE-8CC3-E577022E09F9}" presName="FiveConn_3-4" presStyleLbl="fgAccFollowNode1" presStyleIdx="2" presStyleCnt="4">
        <dgm:presLayoutVars>
          <dgm:bulletEnabled val="1"/>
        </dgm:presLayoutVars>
      </dgm:prSet>
      <dgm:spPr/>
      <dgm:t>
        <a:bodyPr/>
        <a:lstStyle/>
        <a:p>
          <a:endParaRPr lang="es-CL"/>
        </a:p>
      </dgm:t>
    </dgm:pt>
    <dgm:pt modelId="{193B8F6D-9FDA-4AEA-9AA7-D1CBDF622E82}" type="pres">
      <dgm:prSet presAssocID="{F9303CF4-FC04-44AE-8CC3-E577022E09F9}" presName="FiveConn_4-5" presStyleLbl="fgAccFollowNode1" presStyleIdx="3" presStyleCnt="4">
        <dgm:presLayoutVars>
          <dgm:bulletEnabled val="1"/>
        </dgm:presLayoutVars>
      </dgm:prSet>
      <dgm:spPr/>
      <dgm:t>
        <a:bodyPr/>
        <a:lstStyle/>
        <a:p>
          <a:endParaRPr lang="es-CL"/>
        </a:p>
      </dgm:t>
    </dgm:pt>
    <dgm:pt modelId="{DB267CF8-69E6-4993-9D08-6E1881B8180E}" type="pres">
      <dgm:prSet presAssocID="{F9303CF4-FC04-44AE-8CC3-E577022E09F9}" presName="FiveNodes_1_text" presStyleLbl="node1" presStyleIdx="4" presStyleCnt="5">
        <dgm:presLayoutVars>
          <dgm:bulletEnabled val="1"/>
        </dgm:presLayoutVars>
      </dgm:prSet>
      <dgm:spPr/>
      <dgm:t>
        <a:bodyPr/>
        <a:lstStyle/>
        <a:p>
          <a:endParaRPr lang="es-CL"/>
        </a:p>
      </dgm:t>
    </dgm:pt>
    <dgm:pt modelId="{C56F7613-74B5-4D10-AE84-A97F0C4AC385}" type="pres">
      <dgm:prSet presAssocID="{F9303CF4-FC04-44AE-8CC3-E577022E09F9}" presName="FiveNodes_2_text" presStyleLbl="node1" presStyleIdx="4" presStyleCnt="5">
        <dgm:presLayoutVars>
          <dgm:bulletEnabled val="1"/>
        </dgm:presLayoutVars>
      </dgm:prSet>
      <dgm:spPr/>
      <dgm:t>
        <a:bodyPr/>
        <a:lstStyle/>
        <a:p>
          <a:endParaRPr lang="es-CL"/>
        </a:p>
      </dgm:t>
    </dgm:pt>
    <dgm:pt modelId="{8C5327D3-EE67-49D2-8F51-7EE8943AF4F1}" type="pres">
      <dgm:prSet presAssocID="{F9303CF4-FC04-44AE-8CC3-E577022E09F9}" presName="FiveNodes_3_text" presStyleLbl="node1" presStyleIdx="4" presStyleCnt="5">
        <dgm:presLayoutVars>
          <dgm:bulletEnabled val="1"/>
        </dgm:presLayoutVars>
      </dgm:prSet>
      <dgm:spPr/>
      <dgm:t>
        <a:bodyPr/>
        <a:lstStyle/>
        <a:p>
          <a:endParaRPr lang="es-CL"/>
        </a:p>
      </dgm:t>
    </dgm:pt>
    <dgm:pt modelId="{3A2CEF5A-66DA-4F5E-B22E-460CEB81F269}" type="pres">
      <dgm:prSet presAssocID="{F9303CF4-FC04-44AE-8CC3-E577022E09F9}" presName="FiveNodes_4_text" presStyleLbl="node1" presStyleIdx="4" presStyleCnt="5">
        <dgm:presLayoutVars>
          <dgm:bulletEnabled val="1"/>
        </dgm:presLayoutVars>
      </dgm:prSet>
      <dgm:spPr/>
      <dgm:t>
        <a:bodyPr/>
        <a:lstStyle/>
        <a:p>
          <a:endParaRPr lang="es-CL"/>
        </a:p>
      </dgm:t>
    </dgm:pt>
    <dgm:pt modelId="{C4350F89-BD45-48A3-AAC7-6F9238B50AC7}" type="pres">
      <dgm:prSet presAssocID="{F9303CF4-FC04-44AE-8CC3-E577022E09F9}" presName="FiveNodes_5_text" presStyleLbl="node1" presStyleIdx="4" presStyleCnt="5">
        <dgm:presLayoutVars>
          <dgm:bulletEnabled val="1"/>
        </dgm:presLayoutVars>
      </dgm:prSet>
      <dgm:spPr/>
      <dgm:t>
        <a:bodyPr/>
        <a:lstStyle/>
        <a:p>
          <a:endParaRPr lang="es-CL"/>
        </a:p>
      </dgm:t>
    </dgm:pt>
  </dgm:ptLst>
  <dgm:cxnLst>
    <dgm:cxn modelId="{574DFD4E-DADC-48CC-89D9-FD79DBE857DF}" srcId="{F9303CF4-FC04-44AE-8CC3-E577022E09F9}" destId="{46CDA559-D2C6-4A60-9002-AB2121692C2C}" srcOrd="0" destOrd="0" parTransId="{EB10B0A2-C130-4751-ABA7-02653D798126}" sibTransId="{079A08CE-6C5C-425B-9F6A-DB1E99089E1E}"/>
    <dgm:cxn modelId="{1E0BDBFC-FA49-4358-9108-EB3CEF7B3696}" type="presOf" srcId="{88416484-D5D0-4DC5-981C-99832FA9AE23}" destId="{193B8F6D-9FDA-4AEA-9AA7-D1CBDF622E82}" srcOrd="0" destOrd="0" presId="urn:microsoft.com/office/officeart/2005/8/layout/vProcess5"/>
    <dgm:cxn modelId="{3BADDDBB-BD1D-420A-88C0-0D88E7D173C6}" type="presOf" srcId="{F9303CF4-FC04-44AE-8CC3-E577022E09F9}" destId="{8040EE39-2804-47FA-874B-740017B44F63}" srcOrd="0" destOrd="0" presId="urn:microsoft.com/office/officeart/2005/8/layout/vProcess5"/>
    <dgm:cxn modelId="{F689E958-296E-49C5-B6B3-D629FA38E051}" srcId="{F9303CF4-FC04-44AE-8CC3-E577022E09F9}" destId="{2D8A8F5A-E162-4B92-91C4-017D5CF6BDA1}" srcOrd="3" destOrd="0" parTransId="{EB2EFBFF-68C5-475E-A709-F548C5CD4BB8}" sibTransId="{88416484-D5D0-4DC5-981C-99832FA9AE23}"/>
    <dgm:cxn modelId="{10A8D414-4826-420E-A6D1-ADCFF14ADFC8}" type="presOf" srcId="{6C567F69-D52B-44C8-9826-6F4FA0BC1C3D}" destId="{C4350F89-BD45-48A3-AAC7-6F9238B50AC7}" srcOrd="1" destOrd="0" presId="urn:microsoft.com/office/officeart/2005/8/layout/vProcess5"/>
    <dgm:cxn modelId="{0C4FCF4D-8060-43FE-BFC0-3D3442814CC3}" type="presOf" srcId="{6C567F69-D52B-44C8-9826-6F4FA0BC1C3D}" destId="{6579D5AF-E9AF-4A8A-9669-F37312C46971}" srcOrd="0" destOrd="0" presId="urn:microsoft.com/office/officeart/2005/8/layout/vProcess5"/>
    <dgm:cxn modelId="{938BABF4-F71E-4937-929F-47369AE94133}" type="presOf" srcId="{2D8A8F5A-E162-4B92-91C4-017D5CF6BDA1}" destId="{77EC105C-9931-49EE-AAB2-E06DC8B58DE6}" srcOrd="0" destOrd="0" presId="urn:microsoft.com/office/officeart/2005/8/layout/vProcess5"/>
    <dgm:cxn modelId="{4953D126-D9D4-4116-AFA9-ED3C46CA08BE}" type="presOf" srcId="{46CDA559-D2C6-4A60-9002-AB2121692C2C}" destId="{DB267CF8-69E6-4993-9D08-6E1881B8180E}" srcOrd="1" destOrd="0" presId="urn:microsoft.com/office/officeart/2005/8/layout/vProcess5"/>
    <dgm:cxn modelId="{A17A21C1-2E20-4238-A22F-12E3F2521EAD}" type="presOf" srcId="{46CDA559-D2C6-4A60-9002-AB2121692C2C}" destId="{CF733759-0CAE-452E-9643-1127789E5FF8}" srcOrd="0" destOrd="0" presId="urn:microsoft.com/office/officeart/2005/8/layout/vProcess5"/>
    <dgm:cxn modelId="{63E45DAA-4954-4B09-A29C-B236BA5BE94F}" type="presOf" srcId="{F272C2B5-0063-4167-A94D-7886F6DE953D}" destId="{8C5327D3-EE67-49D2-8F51-7EE8943AF4F1}" srcOrd="1" destOrd="0" presId="urn:microsoft.com/office/officeart/2005/8/layout/vProcess5"/>
    <dgm:cxn modelId="{5C3AC7BF-AD49-47D2-857E-7AFC55728927}" type="presOf" srcId="{EA6272EE-0FB9-4185-8322-0A5A74F7490D}" destId="{C2FC3BCF-1EF8-44E1-B945-A48B66E14D00}" srcOrd="0" destOrd="0" presId="urn:microsoft.com/office/officeart/2005/8/layout/vProcess5"/>
    <dgm:cxn modelId="{7A5D94BF-64A9-4D41-A609-AEA3A162E1DB}" srcId="{F9303CF4-FC04-44AE-8CC3-E577022E09F9}" destId="{6C567F69-D52B-44C8-9826-6F4FA0BC1C3D}" srcOrd="4" destOrd="0" parTransId="{7E5157C1-FAE8-468E-9CAF-3E02B714B8EF}" sibTransId="{0DD9AECA-509B-4972-9549-39E96DCEFB75}"/>
    <dgm:cxn modelId="{2AD24FEE-D54B-4E68-B2AD-C7677BA43C94}" type="presOf" srcId="{079A08CE-6C5C-425B-9F6A-DB1E99089E1E}" destId="{BA436557-A732-4ACF-AF3F-493D8A29CD62}" srcOrd="0" destOrd="0" presId="urn:microsoft.com/office/officeart/2005/8/layout/vProcess5"/>
    <dgm:cxn modelId="{AB7B1932-A9BB-451C-BD00-573DE8CAA0C9}" type="presOf" srcId="{2D8A8F5A-E162-4B92-91C4-017D5CF6BDA1}" destId="{3A2CEF5A-66DA-4F5E-B22E-460CEB81F269}" srcOrd="1" destOrd="0" presId="urn:microsoft.com/office/officeart/2005/8/layout/vProcess5"/>
    <dgm:cxn modelId="{A1957F73-EF82-49D8-BD06-392A1ACDAFA7}" type="presOf" srcId="{E0413CA5-9561-47F1-9DFD-60D1808D8809}" destId="{8CBE4993-98FC-4E89-A311-D17FE57F49EE}" srcOrd="0" destOrd="0" presId="urn:microsoft.com/office/officeart/2005/8/layout/vProcess5"/>
    <dgm:cxn modelId="{6942756F-9FB6-492F-AC6F-32AF4D8A7009}" srcId="{F9303CF4-FC04-44AE-8CC3-E577022E09F9}" destId="{F272C2B5-0063-4167-A94D-7886F6DE953D}" srcOrd="2" destOrd="0" parTransId="{48997268-F497-468F-94BB-2E6572C36EBF}" sibTransId="{EA6272EE-0FB9-4185-8322-0A5A74F7490D}"/>
    <dgm:cxn modelId="{CDE15758-898E-426E-81CF-DF174809C298}" type="presOf" srcId="{F272C2B5-0063-4167-A94D-7886F6DE953D}" destId="{CBDE96C1-4EE5-409B-AF4D-2F1A90819FE3}" srcOrd="0" destOrd="0" presId="urn:microsoft.com/office/officeart/2005/8/layout/vProcess5"/>
    <dgm:cxn modelId="{E35FC6C0-C0F8-41AF-B034-D1D1F7E7050D}" type="presOf" srcId="{E0413CA5-9561-47F1-9DFD-60D1808D8809}" destId="{C56F7613-74B5-4D10-AE84-A97F0C4AC385}" srcOrd="1" destOrd="0" presId="urn:microsoft.com/office/officeart/2005/8/layout/vProcess5"/>
    <dgm:cxn modelId="{E8F5BE88-C5C6-4187-858C-B0D4CE5B9820}" type="presOf" srcId="{B2BEA057-7B8C-4AD6-933A-0AF56301D56A}" destId="{BDE98725-BD4A-452D-BF8F-DA221F7994AD}" srcOrd="0" destOrd="0" presId="urn:microsoft.com/office/officeart/2005/8/layout/vProcess5"/>
    <dgm:cxn modelId="{646CA589-A1E6-45AB-9515-58A6E8A6F634}" srcId="{F9303CF4-FC04-44AE-8CC3-E577022E09F9}" destId="{E0413CA5-9561-47F1-9DFD-60D1808D8809}" srcOrd="1" destOrd="0" parTransId="{F6CD6F6E-563B-423A-9600-BD59635D9E98}" sibTransId="{B2BEA057-7B8C-4AD6-933A-0AF56301D56A}"/>
    <dgm:cxn modelId="{31D22E36-8761-4A7F-A941-6FB259D9A8C4}" type="presParOf" srcId="{8040EE39-2804-47FA-874B-740017B44F63}" destId="{1729A3EF-47D6-4510-A4D9-1E339ECD2CC7}" srcOrd="0" destOrd="0" presId="urn:microsoft.com/office/officeart/2005/8/layout/vProcess5"/>
    <dgm:cxn modelId="{52E578CD-9E8F-4CDC-AF61-4865790B0532}" type="presParOf" srcId="{8040EE39-2804-47FA-874B-740017B44F63}" destId="{CF733759-0CAE-452E-9643-1127789E5FF8}" srcOrd="1" destOrd="0" presId="urn:microsoft.com/office/officeart/2005/8/layout/vProcess5"/>
    <dgm:cxn modelId="{F0624D3C-4A3C-4673-B6C0-935E346DE399}" type="presParOf" srcId="{8040EE39-2804-47FA-874B-740017B44F63}" destId="{8CBE4993-98FC-4E89-A311-D17FE57F49EE}" srcOrd="2" destOrd="0" presId="urn:microsoft.com/office/officeart/2005/8/layout/vProcess5"/>
    <dgm:cxn modelId="{AB5B4227-536F-40A5-8039-9EDAB9F9FFF3}" type="presParOf" srcId="{8040EE39-2804-47FA-874B-740017B44F63}" destId="{CBDE96C1-4EE5-409B-AF4D-2F1A90819FE3}" srcOrd="3" destOrd="0" presId="urn:microsoft.com/office/officeart/2005/8/layout/vProcess5"/>
    <dgm:cxn modelId="{0030B899-4107-414A-82F5-00B45A07C76A}" type="presParOf" srcId="{8040EE39-2804-47FA-874B-740017B44F63}" destId="{77EC105C-9931-49EE-AAB2-E06DC8B58DE6}" srcOrd="4" destOrd="0" presId="urn:microsoft.com/office/officeart/2005/8/layout/vProcess5"/>
    <dgm:cxn modelId="{D528E643-DF50-497A-A369-9340D42369C4}" type="presParOf" srcId="{8040EE39-2804-47FA-874B-740017B44F63}" destId="{6579D5AF-E9AF-4A8A-9669-F37312C46971}" srcOrd="5" destOrd="0" presId="urn:microsoft.com/office/officeart/2005/8/layout/vProcess5"/>
    <dgm:cxn modelId="{38E9D556-9768-4275-BF65-5DC0D93318F1}" type="presParOf" srcId="{8040EE39-2804-47FA-874B-740017B44F63}" destId="{BA436557-A732-4ACF-AF3F-493D8A29CD62}" srcOrd="6" destOrd="0" presId="urn:microsoft.com/office/officeart/2005/8/layout/vProcess5"/>
    <dgm:cxn modelId="{9E2B8E2E-3B4C-49C7-869B-50A4504B0B95}" type="presParOf" srcId="{8040EE39-2804-47FA-874B-740017B44F63}" destId="{BDE98725-BD4A-452D-BF8F-DA221F7994AD}" srcOrd="7" destOrd="0" presId="urn:microsoft.com/office/officeart/2005/8/layout/vProcess5"/>
    <dgm:cxn modelId="{B8F7FCA5-1F2E-4720-9232-3227574886F0}" type="presParOf" srcId="{8040EE39-2804-47FA-874B-740017B44F63}" destId="{C2FC3BCF-1EF8-44E1-B945-A48B66E14D00}" srcOrd="8" destOrd="0" presId="urn:microsoft.com/office/officeart/2005/8/layout/vProcess5"/>
    <dgm:cxn modelId="{98B0EFA0-BA91-4B32-8CD6-5F1008A0139B}" type="presParOf" srcId="{8040EE39-2804-47FA-874B-740017B44F63}" destId="{193B8F6D-9FDA-4AEA-9AA7-D1CBDF622E82}" srcOrd="9" destOrd="0" presId="urn:microsoft.com/office/officeart/2005/8/layout/vProcess5"/>
    <dgm:cxn modelId="{7771BDF2-4DE5-4B20-B828-E1ABD6FCD040}" type="presParOf" srcId="{8040EE39-2804-47FA-874B-740017B44F63}" destId="{DB267CF8-69E6-4993-9D08-6E1881B8180E}" srcOrd="10" destOrd="0" presId="urn:microsoft.com/office/officeart/2005/8/layout/vProcess5"/>
    <dgm:cxn modelId="{05EE630E-E7E6-4E8C-872A-76822906DABF}" type="presParOf" srcId="{8040EE39-2804-47FA-874B-740017B44F63}" destId="{C56F7613-74B5-4D10-AE84-A97F0C4AC385}" srcOrd="11" destOrd="0" presId="urn:microsoft.com/office/officeart/2005/8/layout/vProcess5"/>
    <dgm:cxn modelId="{BBF06128-6DB6-4095-97D0-D4444A181029}" type="presParOf" srcId="{8040EE39-2804-47FA-874B-740017B44F63}" destId="{8C5327D3-EE67-49D2-8F51-7EE8943AF4F1}" srcOrd="12" destOrd="0" presId="urn:microsoft.com/office/officeart/2005/8/layout/vProcess5"/>
    <dgm:cxn modelId="{21B1B385-47BF-413F-A2E6-40F567C0B545}" type="presParOf" srcId="{8040EE39-2804-47FA-874B-740017B44F63}" destId="{3A2CEF5A-66DA-4F5E-B22E-460CEB81F269}" srcOrd="13" destOrd="0" presId="urn:microsoft.com/office/officeart/2005/8/layout/vProcess5"/>
    <dgm:cxn modelId="{556D50C0-65F7-4D83-8E9B-073B31838CA4}" type="presParOf" srcId="{8040EE39-2804-47FA-874B-740017B44F63}" destId="{C4350F89-BD45-48A3-AAC7-6F9238B50AC7}"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3A3DBDE-1BB9-4FB2-93BB-46B6BEAB5B9B}"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s-CL"/>
        </a:p>
      </dgm:t>
    </dgm:pt>
    <dgm:pt modelId="{424AA4AD-997C-41D4-BD57-3AE72C84E243}">
      <dgm:prSet phldrT="[Texto]" custT="1"/>
      <dgm:spPr/>
      <dgm:t>
        <a:bodyPr/>
        <a:lstStyle/>
        <a:p>
          <a:pPr algn="l"/>
          <a:r>
            <a:rPr lang="es-CL" sz="1200" dirty="0" smtClean="0">
              <a:ln>
                <a:noFill/>
              </a:ln>
              <a:latin typeface="Calibri" panose="020F0502020204030204" pitchFamily="34" charset="0"/>
            </a:rPr>
            <a:t>Los equipos deben tener adherido el código de inventario institucional y logo FONDEF</a:t>
          </a:r>
          <a:endParaRPr lang="es-CL" sz="1200" dirty="0">
            <a:ln>
              <a:noFill/>
            </a:ln>
            <a:latin typeface="Calibri" panose="020F0502020204030204" pitchFamily="34" charset="0"/>
          </a:endParaRPr>
        </a:p>
      </dgm:t>
    </dgm:pt>
    <dgm:pt modelId="{70E6BE71-935D-4ED4-A3A6-215FEA56A19B}" type="parTrans" cxnId="{FA2EFE85-503C-4572-8ED8-E9ACD13C7099}">
      <dgm:prSet/>
      <dgm:spPr/>
      <dgm:t>
        <a:bodyPr/>
        <a:lstStyle/>
        <a:p>
          <a:endParaRPr lang="es-CL" sz="1200">
            <a:latin typeface="Calibri" panose="020F0502020204030204" pitchFamily="34" charset="0"/>
          </a:endParaRPr>
        </a:p>
      </dgm:t>
    </dgm:pt>
    <dgm:pt modelId="{D311D0C2-77B7-483C-B820-4555253C68F5}" type="sibTrans" cxnId="{FA2EFE85-503C-4572-8ED8-E9ACD13C7099}">
      <dgm:prSet custT="1"/>
      <dgm:spPr/>
      <dgm:t>
        <a:bodyPr/>
        <a:lstStyle/>
        <a:p>
          <a:endParaRPr lang="es-CL" sz="1200" dirty="0">
            <a:latin typeface="Calibri" panose="020F0502020204030204" pitchFamily="34" charset="0"/>
          </a:endParaRPr>
        </a:p>
      </dgm:t>
    </dgm:pt>
    <dgm:pt modelId="{BFEC72BA-DB0B-46F9-B5BE-76D77C1AC1F3}">
      <dgm:prSet phldrT="[Texto]" custT="1"/>
      <dgm:spPr/>
      <dgm:t>
        <a:bodyPr/>
        <a:lstStyle/>
        <a:p>
          <a:r>
            <a:rPr lang="es-CL" sz="1200" dirty="0" smtClean="0">
              <a:latin typeface="Calibri" panose="020F0502020204030204" pitchFamily="34" charset="0"/>
            </a:rPr>
            <a:t>El inventario es realizado por un representante de FONDEF (Analista o Ejecutivo)</a:t>
          </a:r>
          <a:endParaRPr lang="es-CL" sz="1200" dirty="0">
            <a:latin typeface="Calibri" panose="020F0502020204030204" pitchFamily="34" charset="0"/>
          </a:endParaRPr>
        </a:p>
      </dgm:t>
    </dgm:pt>
    <dgm:pt modelId="{432F0B08-A080-4CA7-A6F1-21701637C8B3}" type="parTrans" cxnId="{01FE9E3B-02D8-4A71-A2D4-98D15583B380}">
      <dgm:prSet/>
      <dgm:spPr/>
      <dgm:t>
        <a:bodyPr/>
        <a:lstStyle/>
        <a:p>
          <a:endParaRPr lang="es-CL" sz="1200">
            <a:latin typeface="Calibri" panose="020F0502020204030204" pitchFamily="34" charset="0"/>
          </a:endParaRPr>
        </a:p>
      </dgm:t>
    </dgm:pt>
    <dgm:pt modelId="{1FE59CD2-C35E-4F26-BE02-98C0BD9D9B79}" type="sibTrans" cxnId="{01FE9E3B-02D8-4A71-A2D4-98D15583B380}">
      <dgm:prSet custT="1"/>
      <dgm:spPr/>
      <dgm:t>
        <a:bodyPr/>
        <a:lstStyle/>
        <a:p>
          <a:endParaRPr lang="es-CL" sz="1200">
            <a:latin typeface="Calibri" panose="020F0502020204030204" pitchFamily="34" charset="0"/>
          </a:endParaRPr>
        </a:p>
      </dgm:t>
    </dgm:pt>
    <dgm:pt modelId="{0C762742-226D-4390-B43C-995F7E41CADC}">
      <dgm:prSet phldrT="[Texto]" custT="1"/>
      <dgm:spPr/>
      <dgm:t>
        <a:bodyPr/>
        <a:lstStyle/>
        <a:p>
          <a:pPr algn="l"/>
          <a:r>
            <a:rPr lang="es-CL" sz="1200" dirty="0" smtClean="0">
              <a:latin typeface="Calibri" panose="020F0502020204030204" pitchFamily="34" charset="0"/>
            </a:rPr>
            <a:t>Los equipos siempre deben estar inventariados por la institución beneficiaria</a:t>
          </a:r>
          <a:endParaRPr lang="es-CL" sz="1200" dirty="0">
            <a:latin typeface="Calibri" panose="020F0502020204030204" pitchFamily="34" charset="0"/>
          </a:endParaRPr>
        </a:p>
      </dgm:t>
    </dgm:pt>
    <dgm:pt modelId="{46212DBB-732A-4401-81D9-7721C26F4C7B}" type="parTrans" cxnId="{EA7DD612-2A58-46A5-989D-6605C6670645}">
      <dgm:prSet/>
      <dgm:spPr/>
      <dgm:t>
        <a:bodyPr/>
        <a:lstStyle/>
        <a:p>
          <a:endParaRPr lang="es-CL" sz="1200">
            <a:latin typeface="Calibri" panose="020F0502020204030204" pitchFamily="34" charset="0"/>
          </a:endParaRPr>
        </a:p>
      </dgm:t>
    </dgm:pt>
    <dgm:pt modelId="{AFCD43BB-51DB-4459-A201-7286D4ACBB54}" type="sibTrans" cxnId="{EA7DD612-2A58-46A5-989D-6605C6670645}">
      <dgm:prSet custT="1"/>
      <dgm:spPr/>
      <dgm:t>
        <a:bodyPr/>
        <a:lstStyle/>
        <a:p>
          <a:endParaRPr lang="es-CL" sz="1200" dirty="0">
            <a:latin typeface="Calibri" panose="020F0502020204030204" pitchFamily="34" charset="0"/>
          </a:endParaRPr>
        </a:p>
      </dgm:t>
    </dgm:pt>
    <dgm:pt modelId="{232E7E05-63FC-4185-8975-8C4FD10443F8}">
      <dgm:prSet phldrT="[Texto]" custT="1"/>
      <dgm:spPr/>
      <dgm:t>
        <a:bodyPr/>
        <a:lstStyle/>
        <a:p>
          <a:pPr algn="l"/>
          <a:r>
            <a:rPr lang="es-CL" sz="1200" dirty="0" smtClean="0">
              <a:latin typeface="Calibri" panose="020F0502020204030204" pitchFamily="34" charset="0"/>
            </a:rPr>
            <a:t>Se revisan en terreno los equipos declarados y aceptados en Plataforma de S+C</a:t>
          </a:r>
          <a:endParaRPr lang="es-CL" sz="1200" dirty="0">
            <a:latin typeface="Calibri" panose="020F0502020204030204" pitchFamily="34" charset="0"/>
          </a:endParaRPr>
        </a:p>
      </dgm:t>
    </dgm:pt>
    <dgm:pt modelId="{6493ADD7-2A43-4D3F-860C-A7DC747C9B07}" type="parTrans" cxnId="{51090393-65DE-4BF8-B0FC-1FBCEF70735F}">
      <dgm:prSet/>
      <dgm:spPr/>
      <dgm:t>
        <a:bodyPr/>
        <a:lstStyle/>
        <a:p>
          <a:endParaRPr lang="es-CL" sz="1200"/>
        </a:p>
      </dgm:t>
    </dgm:pt>
    <dgm:pt modelId="{1A168B69-32E6-46FA-8507-AE7F482C0D8E}" type="sibTrans" cxnId="{51090393-65DE-4BF8-B0FC-1FBCEF70735F}">
      <dgm:prSet custT="1"/>
      <dgm:spPr/>
      <dgm:t>
        <a:bodyPr/>
        <a:lstStyle/>
        <a:p>
          <a:endParaRPr lang="es-CL" sz="1200" dirty="0"/>
        </a:p>
      </dgm:t>
    </dgm:pt>
    <dgm:pt modelId="{4E1C3AAA-CEE4-42E2-B5FC-58F2CC34828E}">
      <dgm:prSet phldrT="[Texto]" custT="1"/>
      <dgm:spPr/>
      <dgm:t>
        <a:bodyPr/>
        <a:lstStyle/>
        <a:p>
          <a:pPr algn="l"/>
          <a:r>
            <a:rPr lang="es-CL" sz="1200" dirty="0" smtClean="0">
              <a:latin typeface="Calibri" panose="020F0502020204030204" pitchFamily="34" charset="0"/>
            </a:rPr>
            <a:t>Los equipos deben estar siempre asegurados contra robo, daño o incendio </a:t>
          </a:r>
          <a:endParaRPr lang="es-CL" sz="1200" dirty="0">
            <a:latin typeface="Calibri" panose="020F0502020204030204" pitchFamily="34" charset="0"/>
          </a:endParaRPr>
        </a:p>
      </dgm:t>
    </dgm:pt>
    <dgm:pt modelId="{05C3B9C6-E503-4913-B513-33FBF866A3B6}" type="parTrans" cxnId="{4304146F-EEC9-42DC-A26A-DA8E0A485977}">
      <dgm:prSet/>
      <dgm:spPr/>
      <dgm:t>
        <a:bodyPr/>
        <a:lstStyle/>
        <a:p>
          <a:endParaRPr lang="es-CL" sz="1200"/>
        </a:p>
      </dgm:t>
    </dgm:pt>
    <dgm:pt modelId="{94D8F401-02E8-4CCD-BDF3-E4EF1E09DA0A}" type="sibTrans" cxnId="{4304146F-EEC9-42DC-A26A-DA8E0A485977}">
      <dgm:prSet custT="1"/>
      <dgm:spPr/>
      <dgm:t>
        <a:bodyPr/>
        <a:lstStyle/>
        <a:p>
          <a:endParaRPr lang="es-CL" sz="1200" dirty="0"/>
        </a:p>
      </dgm:t>
    </dgm:pt>
    <dgm:pt modelId="{E2400506-A03C-4559-8BCB-7EFC3E655894}" type="pres">
      <dgm:prSet presAssocID="{A3A3DBDE-1BB9-4FB2-93BB-46B6BEAB5B9B}" presName="outerComposite" presStyleCnt="0">
        <dgm:presLayoutVars>
          <dgm:chMax val="5"/>
          <dgm:dir/>
          <dgm:resizeHandles val="exact"/>
        </dgm:presLayoutVars>
      </dgm:prSet>
      <dgm:spPr/>
      <dgm:t>
        <a:bodyPr/>
        <a:lstStyle/>
        <a:p>
          <a:endParaRPr lang="es-CL"/>
        </a:p>
      </dgm:t>
    </dgm:pt>
    <dgm:pt modelId="{AE2515D8-ACA7-4E73-B5C7-5FBFE9A32543}" type="pres">
      <dgm:prSet presAssocID="{A3A3DBDE-1BB9-4FB2-93BB-46B6BEAB5B9B}" presName="dummyMaxCanvas" presStyleCnt="0">
        <dgm:presLayoutVars/>
      </dgm:prSet>
      <dgm:spPr/>
      <dgm:t>
        <a:bodyPr/>
        <a:lstStyle/>
        <a:p>
          <a:endParaRPr lang="es-CL"/>
        </a:p>
      </dgm:t>
    </dgm:pt>
    <dgm:pt modelId="{622B74EB-D52F-40B4-ACC0-FC9F8AB6D196}" type="pres">
      <dgm:prSet presAssocID="{A3A3DBDE-1BB9-4FB2-93BB-46B6BEAB5B9B}" presName="FiveNodes_1" presStyleLbl="node1" presStyleIdx="0" presStyleCnt="5">
        <dgm:presLayoutVars>
          <dgm:bulletEnabled val="1"/>
        </dgm:presLayoutVars>
      </dgm:prSet>
      <dgm:spPr/>
      <dgm:t>
        <a:bodyPr/>
        <a:lstStyle/>
        <a:p>
          <a:endParaRPr lang="es-CL"/>
        </a:p>
      </dgm:t>
    </dgm:pt>
    <dgm:pt modelId="{A64DBCA6-9811-4E56-BD6C-612EAA806267}" type="pres">
      <dgm:prSet presAssocID="{A3A3DBDE-1BB9-4FB2-93BB-46B6BEAB5B9B}" presName="FiveNodes_2" presStyleLbl="node1" presStyleIdx="1" presStyleCnt="5">
        <dgm:presLayoutVars>
          <dgm:bulletEnabled val="1"/>
        </dgm:presLayoutVars>
      </dgm:prSet>
      <dgm:spPr/>
      <dgm:t>
        <a:bodyPr/>
        <a:lstStyle/>
        <a:p>
          <a:endParaRPr lang="es-CL"/>
        </a:p>
      </dgm:t>
    </dgm:pt>
    <dgm:pt modelId="{9F897587-5937-4C74-BF51-D4600EBE7B1E}" type="pres">
      <dgm:prSet presAssocID="{A3A3DBDE-1BB9-4FB2-93BB-46B6BEAB5B9B}" presName="FiveNodes_3" presStyleLbl="node1" presStyleIdx="2" presStyleCnt="5">
        <dgm:presLayoutVars>
          <dgm:bulletEnabled val="1"/>
        </dgm:presLayoutVars>
      </dgm:prSet>
      <dgm:spPr/>
      <dgm:t>
        <a:bodyPr/>
        <a:lstStyle/>
        <a:p>
          <a:endParaRPr lang="es-CL"/>
        </a:p>
      </dgm:t>
    </dgm:pt>
    <dgm:pt modelId="{A4C1EE59-665C-4A8B-881C-4700CBA43D3D}" type="pres">
      <dgm:prSet presAssocID="{A3A3DBDE-1BB9-4FB2-93BB-46B6BEAB5B9B}" presName="FiveNodes_4" presStyleLbl="node1" presStyleIdx="3" presStyleCnt="5">
        <dgm:presLayoutVars>
          <dgm:bulletEnabled val="1"/>
        </dgm:presLayoutVars>
      </dgm:prSet>
      <dgm:spPr/>
      <dgm:t>
        <a:bodyPr/>
        <a:lstStyle/>
        <a:p>
          <a:endParaRPr lang="es-CL"/>
        </a:p>
      </dgm:t>
    </dgm:pt>
    <dgm:pt modelId="{D30EFAAA-AD6C-435C-9D92-AD9D382EEEE6}" type="pres">
      <dgm:prSet presAssocID="{A3A3DBDE-1BB9-4FB2-93BB-46B6BEAB5B9B}" presName="FiveNodes_5" presStyleLbl="node1" presStyleIdx="4" presStyleCnt="5">
        <dgm:presLayoutVars>
          <dgm:bulletEnabled val="1"/>
        </dgm:presLayoutVars>
      </dgm:prSet>
      <dgm:spPr/>
      <dgm:t>
        <a:bodyPr/>
        <a:lstStyle/>
        <a:p>
          <a:endParaRPr lang="es-CL"/>
        </a:p>
      </dgm:t>
    </dgm:pt>
    <dgm:pt modelId="{82E2020A-F87B-41AF-9CBA-1BEF559CE01C}" type="pres">
      <dgm:prSet presAssocID="{A3A3DBDE-1BB9-4FB2-93BB-46B6BEAB5B9B}" presName="FiveConn_1-2" presStyleLbl="fgAccFollowNode1" presStyleIdx="0" presStyleCnt="4">
        <dgm:presLayoutVars>
          <dgm:bulletEnabled val="1"/>
        </dgm:presLayoutVars>
      </dgm:prSet>
      <dgm:spPr/>
      <dgm:t>
        <a:bodyPr/>
        <a:lstStyle/>
        <a:p>
          <a:endParaRPr lang="es-CL"/>
        </a:p>
      </dgm:t>
    </dgm:pt>
    <dgm:pt modelId="{4A0F92C3-EA50-4C4D-8ED8-D6004B199FD0}" type="pres">
      <dgm:prSet presAssocID="{A3A3DBDE-1BB9-4FB2-93BB-46B6BEAB5B9B}" presName="FiveConn_2-3" presStyleLbl="fgAccFollowNode1" presStyleIdx="1" presStyleCnt="4">
        <dgm:presLayoutVars>
          <dgm:bulletEnabled val="1"/>
        </dgm:presLayoutVars>
      </dgm:prSet>
      <dgm:spPr/>
      <dgm:t>
        <a:bodyPr/>
        <a:lstStyle/>
        <a:p>
          <a:endParaRPr lang="es-CL"/>
        </a:p>
      </dgm:t>
    </dgm:pt>
    <dgm:pt modelId="{3B048750-A47E-4C37-A8DA-177DD113031F}" type="pres">
      <dgm:prSet presAssocID="{A3A3DBDE-1BB9-4FB2-93BB-46B6BEAB5B9B}" presName="FiveConn_3-4" presStyleLbl="fgAccFollowNode1" presStyleIdx="2" presStyleCnt="4">
        <dgm:presLayoutVars>
          <dgm:bulletEnabled val="1"/>
        </dgm:presLayoutVars>
      </dgm:prSet>
      <dgm:spPr/>
      <dgm:t>
        <a:bodyPr/>
        <a:lstStyle/>
        <a:p>
          <a:endParaRPr lang="es-CL"/>
        </a:p>
      </dgm:t>
    </dgm:pt>
    <dgm:pt modelId="{61D3F0BB-CE6F-4E9C-8680-2AF3F15D63B0}" type="pres">
      <dgm:prSet presAssocID="{A3A3DBDE-1BB9-4FB2-93BB-46B6BEAB5B9B}" presName="FiveConn_4-5" presStyleLbl="fgAccFollowNode1" presStyleIdx="3" presStyleCnt="4">
        <dgm:presLayoutVars>
          <dgm:bulletEnabled val="1"/>
        </dgm:presLayoutVars>
      </dgm:prSet>
      <dgm:spPr/>
      <dgm:t>
        <a:bodyPr/>
        <a:lstStyle/>
        <a:p>
          <a:endParaRPr lang="es-CL"/>
        </a:p>
      </dgm:t>
    </dgm:pt>
    <dgm:pt modelId="{02A7155E-1F75-45CE-B917-71E8FB84590C}" type="pres">
      <dgm:prSet presAssocID="{A3A3DBDE-1BB9-4FB2-93BB-46B6BEAB5B9B}" presName="FiveNodes_1_text" presStyleLbl="node1" presStyleIdx="4" presStyleCnt="5">
        <dgm:presLayoutVars>
          <dgm:bulletEnabled val="1"/>
        </dgm:presLayoutVars>
      </dgm:prSet>
      <dgm:spPr/>
      <dgm:t>
        <a:bodyPr/>
        <a:lstStyle/>
        <a:p>
          <a:endParaRPr lang="es-CL"/>
        </a:p>
      </dgm:t>
    </dgm:pt>
    <dgm:pt modelId="{4A9D3B7C-4F18-4BC5-A3E5-0CD1E1ED1FD4}" type="pres">
      <dgm:prSet presAssocID="{A3A3DBDE-1BB9-4FB2-93BB-46B6BEAB5B9B}" presName="FiveNodes_2_text" presStyleLbl="node1" presStyleIdx="4" presStyleCnt="5">
        <dgm:presLayoutVars>
          <dgm:bulletEnabled val="1"/>
        </dgm:presLayoutVars>
      </dgm:prSet>
      <dgm:spPr/>
      <dgm:t>
        <a:bodyPr/>
        <a:lstStyle/>
        <a:p>
          <a:endParaRPr lang="es-CL"/>
        </a:p>
      </dgm:t>
    </dgm:pt>
    <dgm:pt modelId="{294CDDCE-B23A-4050-9FCF-0E545ED560F0}" type="pres">
      <dgm:prSet presAssocID="{A3A3DBDE-1BB9-4FB2-93BB-46B6BEAB5B9B}" presName="FiveNodes_3_text" presStyleLbl="node1" presStyleIdx="4" presStyleCnt="5">
        <dgm:presLayoutVars>
          <dgm:bulletEnabled val="1"/>
        </dgm:presLayoutVars>
      </dgm:prSet>
      <dgm:spPr/>
      <dgm:t>
        <a:bodyPr/>
        <a:lstStyle/>
        <a:p>
          <a:endParaRPr lang="es-CL"/>
        </a:p>
      </dgm:t>
    </dgm:pt>
    <dgm:pt modelId="{4E627680-9937-4012-9962-983B75974AA1}" type="pres">
      <dgm:prSet presAssocID="{A3A3DBDE-1BB9-4FB2-93BB-46B6BEAB5B9B}" presName="FiveNodes_4_text" presStyleLbl="node1" presStyleIdx="4" presStyleCnt="5">
        <dgm:presLayoutVars>
          <dgm:bulletEnabled val="1"/>
        </dgm:presLayoutVars>
      </dgm:prSet>
      <dgm:spPr/>
      <dgm:t>
        <a:bodyPr/>
        <a:lstStyle/>
        <a:p>
          <a:endParaRPr lang="es-CL"/>
        </a:p>
      </dgm:t>
    </dgm:pt>
    <dgm:pt modelId="{1F2C7F8E-495A-4DC9-A5B6-790B73E1813B}" type="pres">
      <dgm:prSet presAssocID="{A3A3DBDE-1BB9-4FB2-93BB-46B6BEAB5B9B}" presName="FiveNodes_5_text" presStyleLbl="node1" presStyleIdx="4" presStyleCnt="5">
        <dgm:presLayoutVars>
          <dgm:bulletEnabled val="1"/>
        </dgm:presLayoutVars>
      </dgm:prSet>
      <dgm:spPr/>
      <dgm:t>
        <a:bodyPr/>
        <a:lstStyle/>
        <a:p>
          <a:endParaRPr lang="es-CL"/>
        </a:p>
      </dgm:t>
    </dgm:pt>
  </dgm:ptLst>
  <dgm:cxnLst>
    <dgm:cxn modelId="{117D9E26-AECB-49C0-8588-3373FD5F2909}" type="presOf" srcId="{94D8F401-02E8-4CCD-BDF3-E4EF1E09DA0A}" destId="{3B048750-A47E-4C37-A8DA-177DD113031F}" srcOrd="0" destOrd="0" presId="urn:microsoft.com/office/officeart/2005/8/layout/vProcess5"/>
    <dgm:cxn modelId="{71D1C679-E25A-46D4-90E0-14A3DE083C4D}" type="presOf" srcId="{424AA4AD-997C-41D4-BD57-3AE72C84E243}" destId="{A4C1EE59-665C-4A8B-881C-4700CBA43D3D}" srcOrd="0" destOrd="0" presId="urn:microsoft.com/office/officeart/2005/8/layout/vProcess5"/>
    <dgm:cxn modelId="{51090393-65DE-4BF8-B0FC-1FBCEF70735F}" srcId="{A3A3DBDE-1BB9-4FB2-93BB-46B6BEAB5B9B}" destId="{232E7E05-63FC-4185-8975-8C4FD10443F8}" srcOrd="0" destOrd="0" parTransId="{6493ADD7-2A43-4D3F-860C-A7DC747C9B07}" sibTransId="{1A168B69-32E6-46FA-8507-AE7F482C0D8E}"/>
    <dgm:cxn modelId="{FA2EFE85-503C-4572-8ED8-E9ACD13C7099}" srcId="{A3A3DBDE-1BB9-4FB2-93BB-46B6BEAB5B9B}" destId="{424AA4AD-997C-41D4-BD57-3AE72C84E243}" srcOrd="3" destOrd="0" parTransId="{70E6BE71-935D-4ED4-A3A6-215FEA56A19B}" sibTransId="{D311D0C2-77B7-483C-B820-4555253C68F5}"/>
    <dgm:cxn modelId="{0128077B-5502-475E-B467-9EBB5E4A13EE}" type="presOf" srcId="{0C762742-226D-4390-B43C-995F7E41CADC}" destId="{4A9D3B7C-4F18-4BC5-A3E5-0CD1E1ED1FD4}" srcOrd="1" destOrd="0" presId="urn:microsoft.com/office/officeart/2005/8/layout/vProcess5"/>
    <dgm:cxn modelId="{0A07F1EC-C787-400D-BF06-302C7233C01F}" type="presOf" srcId="{A3A3DBDE-1BB9-4FB2-93BB-46B6BEAB5B9B}" destId="{E2400506-A03C-4559-8BCB-7EFC3E655894}" srcOrd="0" destOrd="0" presId="urn:microsoft.com/office/officeart/2005/8/layout/vProcess5"/>
    <dgm:cxn modelId="{53AB3B12-028E-4406-85D6-58E47692E647}" type="presOf" srcId="{BFEC72BA-DB0B-46F9-B5BE-76D77C1AC1F3}" destId="{1F2C7F8E-495A-4DC9-A5B6-790B73E1813B}" srcOrd="1" destOrd="0" presId="urn:microsoft.com/office/officeart/2005/8/layout/vProcess5"/>
    <dgm:cxn modelId="{F6E36598-A363-463D-8A08-00A16ED09D36}" type="presOf" srcId="{4E1C3AAA-CEE4-42E2-B5FC-58F2CC34828E}" destId="{294CDDCE-B23A-4050-9FCF-0E545ED560F0}" srcOrd="1" destOrd="0" presId="urn:microsoft.com/office/officeart/2005/8/layout/vProcess5"/>
    <dgm:cxn modelId="{C0CDED26-ACA6-4E3F-9A56-322D1DF3DF8B}" type="presOf" srcId="{1A168B69-32E6-46FA-8507-AE7F482C0D8E}" destId="{82E2020A-F87B-41AF-9CBA-1BEF559CE01C}" srcOrd="0" destOrd="0" presId="urn:microsoft.com/office/officeart/2005/8/layout/vProcess5"/>
    <dgm:cxn modelId="{5B59EAA4-F846-4DC2-9DB5-D0BE6F358E06}" type="presOf" srcId="{D311D0C2-77B7-483C-B820-4555253C68F5}" destId="{61D3F0BB-CE6F-4E9C-8680-2AF3F15D63B0}" srcOrd="0" destOrd="0" presId="urn:microsoft.com/office/officeart/2005/8/layout/vProcess5"/>
    <dgm:cxn modelId="{FBE44A61-101E-4B39-BB08-B1B9B8987370}" type="presOf" srcId="{232E7E05-63FC-4185-8975-8C4FD10443F8}" destId="{622B74EB-D52F-40B4-ACC0-FC9F8AB6D196}" srcOrd="0" destOrd="0" presId="urn:microsoft.com/office/officeart/2005/8/layout/vProcess5"/>
    <dgm:cxn modelId="{B9910A75-7495-4BC2-AFBA-A55FB4A57DD5}" type="presOf" srcId="{0C762742-226D-4390-B43C-995F7E41CADC}" destId="{A64DBCA6-9811-4E56-BD6C-612EAA806267}" srcOrd="0" destOrd="0" presId="urn:microsoft.com/office/officeart/2005/8/layout/vProcess5"/>
    <dgm:cxn modelId="{F8E03F70-281D-43EC-AD11-D5459597918D}" type="presOf" srcId="{BFEC72BA-DB0B-46F9-B5BE-76D77C1AC1F3}" destId="{D30EFAAA-AD6C-435C-9D92-AD9D382EEEE6}" srcOrd="0" destOrd="0" presId="urn:microsoft.com/office/officeart/2005/8/layout/vProcess5"/>
    <dgm:cxn modelId="{01FE9E3B-02D8-4A71-A2D4-98D15583B380}" srcId="{A3A3DBDE-1BB9-4FB2-93BB-46B6BEAB5B9B}" destId="{BFEC72BA-DB0B-46F9-B5BE-76D77C1AC1F3}" srcOrd="4" destOrd="0" parTransId="{432F0B08-A080-4CA7-A6F1-21701637C8B3}" sibTransId="{1FE59CD2-C35E-4F26-BE02-98C0BD9D9B79}"/>
    <dgm:cxn modelId="{4304146F-EEC9-42DC-A26A-DA8E0A485977}" srcId="{A3A3DBDE-1BB9-4FB2-93BB-46B6BEAB5B9B}" destId="{4E1C3AAA-CEE4-42E2-B5FC-58F2CC34828E}" srcOrd="2" destOrd="0" parTransId="{05C3B9C6-E503-4913-B513-33FBF866A3B6}" sibTransId="{94D8F401-02E8-4CCD-BDF3-E4EF1E09DA0A}"/>
    <dgm:cxn modelId="{EA7DD612-2A58-46A5-989D-6605C6670645}" srcId="{A3A3DBDE-1BB9-4FB2-93BB-46B6BEAB5B9B}" destId="{0C762742-226D-4390-B43C-995F7E41CADC}" srcOrd="1" destOrd="0" parTransId="{46212DBB-732A-4401-81D9-7721C26F4C7B}" sibTransId="{AFCD43BB-51DB-4459-A201-7286D4ACBB54}"/>
    <dgm:cxn modelId="{56938710-3089-4291-99D3-1A400489E541}" type="presOf" srcId="{4E1C3AAA-CEE4-42E2-B5FC-58F2CC34828E}" destId="{9F897587-5937-4C74-BF51-D4600EBE7B1E}" srcOrd="0" destOrd="0" presId="urn:microsoft.com/office/officeart/2005/8/layout/vProcess5"/>
    <dgm:cxn modelId="{A8CBF9A4-7F26-4900-87CC-DFC79BB23D85}" type="presOf" srcId="{424AA4AD-997C-41D4-BD57-3AE72C84E243}" destId="{4E627680-9937-4012-9962-983B75974AA1}" srcOrd="1" destOrd="0" presId="urn:microsoft.com/office/officeart/2005/8/layout/vProcess5"/>
    <dgm:cxn modelId="{F69F529E-7ECA-4852-8221-AFF7B29B3FA4}" type="presOf" srcId="{232E7E05-63FC-4185-8975-8C4FD10443F8}" destId="{02A7155E-1F75-45CE-B917-71E8FB84590C}" srcOrd="1" destOrd="0" presId="urn:microsoft.com/office/officeart/2005/8/layout/vProcess5"/>
    <dgm:cxn modelId="{7A4A2594-66DE-4301-A564-9EBB5E569252}" type="presOf" srcId="{AFCD43BB-51DB-4459-A201-7286D4ACBB54}" destId="{4A0F92C3-EA50-4C4D-8ED8-D6004B199FD0}" srcOrd="0" destOrd="0" presId="urn:microsoft.com/office/officeart/2005/8/layout/vProcess5"/>
    <dgm:cxn modelId="{B4840155-35A0-41E7-9008-B6018A7C2A99}" type="presParOf" srcId="{E2400506-A03C-4559-8BCB-7EFC3E655894}" destId="{AE2515D8-ACA7-4E73-B5C7-5FBFE9A32543}" srcOrd="0" destOrd="0" presId="urn:microsoft.com/office/officeart/2005/8/layout/vProcess5"/>
    <dgm:cxn modelId="{164EC7B3-F099-41A4-A3D2-DF4488F3D516}" type="presParOf" srcId="{E2400506-A03C-4559-8BCB-7EFC3E655894}" destId="{622B74EB-D52F-40B4-ACC0-FC9F8AB6D196}" srcOrd="1" destOrd="0" presId="urn:microsoft.com/office/officeart/2005/8/layout/vProcess5"/>
    <dgm:cxn modelId="{B8CD5E20-13D2-44C4-929A-EEBEDD036CEF}" type="presParOf" srcId="{E2400506-A03C-4559-8BCB-7EFC3E655894}" destId="{A64DBCA6-9811-4E56-BD6C-612EAA806267}" srcOrd="2" destOrd="0" presId="urn:microsoft.com/office/officeart/2005/8/layout/vProcess5"/>
    <dgm:cxn modelId="{EB6D0A80-6AAB-4102-9A54-BE4236F594DF}" type="presParOf" srcId="{E2400506-A03C-4559-8BCB-7EFC3E655894}" destId="{9F897587-5937-4C74-BF51-D4600EBE7B1E}" srcOrd="3" destOrd="0" presId="urn:microsoft.com/office/officeart/2005/8/layout/vProcess5"/>
    <dgm:cxn modelId="{9C89B2C2-3AA1-4D6C-B7A9-76BB4F0D2397}" type="presParOf" srcId="{E2400506-A03C-4559-8BCB-7EFC3E655894}" destId="{A4C1EE59-665C-4A8B-881C-4700CBA43D3D}" srcOrd="4" destOrd="0" presId="urn:microsoft.com/office/officeart/2005/8/layout/vProcess5"/>
    <dgm:cxn modelId="{BD6309E1-2357-465F-9C93-81C0966143DE}" type="presParOf" srcId="{E2400506-A03C-4559-8BCB-7EFC3E655894}" destId="{D30EFAAA-AD6C-435C-9D92-AD9D382EEEE6}" srcOrd="5" destOrd="0" presId="urn:microsoft.com/office/officeart/2005/8/layout/vProcess5"/>
    <dgm:cxn modelId="{32DDD4A6-7F74-4DF8-825F-88B41969C833}" type="presParOf" srcId="{E2400506-A03C-4559-8BCB-7EFC3E655894}" destId="{82E2020A-F87B-41AF-9CBA-1BEF559CE01C}" srcOrd="6" destOrd="0" presId="urn:microsoft.com/office/officeart/2005/8/layout/vProcess5"/>
    <dgm:cxn modelId="{F391A9E2-0A65-4671-80A1-A12051128E1B}" type="presParOf" srcId="{E2400506-A03C-4559-8BCB-7EFC3E655894}" destId="{4A0F92C3-EA50-4C4D-8ED8-D6004B199FD0}" srcOrd="7" destOrd="0" presId="urn:microsoft.com/office/officeart/2005/8/layout/vProcess5"/>
    <dgm:cxn modelId="{7DAE90E0-FE77-4FB3-BF5D-ECE4B6240719}" type="presParOf" srcId="{E2400506-A03C-4559-8BCB-7EFC3E655894}" destId="{3B048750-A47E-4C37-A8DA-177DD113031F}" srcOrd="8" destOrd="0" presId="urn:microsoft.com/office/officeart/2005/8/layout/vProcess5"/>
    <dgm:cxn modelId="{2F019840-D69E-4C16-988C-D7F44F8CD5C1}" type="presParOf" srcId="{E2400506-A03C-4559-8BCB-7EFC3E655894}" destId="{61D3F0BB-CE6F-4E9C-8680-2AF3F15D63B0}" srcOrd="9" destOrd="0" presId="urn:microsoft.com/office/officeart/2005/8/layout/vProcess5"/>
    <dgm:cxn modelId="{30FDF6DB-B540-43D9-A082-2F3B83BC8F42}" type="presParOf" srcId="{E2400506-A03C-4559-8BCB-7EFC3E655894}" destId="{02A7155E-1F75-45CE-B917-71E8FB84590C}" srcOrd="10" destOrd="0" presId="urn:microsoft.com/office/officeart/2005/8/layout/vProcess5"/>
    <dgm:cxn modelId="{08464864-810B-4B43-952B-47E869C2208C}" type="presParOf" srcId="{E2400506-A03C-4559-8BCB-7EFC3E655894}" destId="{4A9D3B7C-4F18-4BC5-A3E5-0CD1E1ED1FD4}" srcOrd="11" destOrd="0" presId="urn:microsoft.com/office/officeart/2005/8/layout/vProcess5"/>
    <dgm:cxn modelId="{7FAB89A9-60BA-465F-88F6-F0C2DFD0C8F3}" type="presParOf" srcId="{E2400506-A03C-4559-8BCB-7EFC3E655894}" destId="{294CDDCE-B23A-4050-9FCF-0E545ED560F0}" srcOrd="12" destOrd="0" presId="urn:microsoft.com/office/officeart/2005/8/layout/vProcess5"/>
    <dgm:cxn modelId="{CF977ECB-F35F-4759-A022-1CAF49955A6A}" type="presParOf" srcId="{E2400506-A03C-4559-8BCB-7EFC3E655894}" destId="{4E627680-9937-4012-9962-983B75974AA1}" srcOrd="13" destOrd="0" presId="urn:microsoft.com/office/officeart/2005/8/layout/vProcess5"/>
    <dgm:cxn modelId="{D059B03D-6A48-4219-8A2F-219C08A4ADEB}" type="presParOf" srcId="{E2400506-A03C-4559-8BCB-7EFC3E655894}" destId="{1F2C7F8E-495A-4DC9-A5B6-790B73E1813B}" srcOrd="14" destOrd="0" presId="urn:microsoft.com/office/officeart/2005/8/layout/vProcess5"/>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A66E904-202B-4AC6-80EC-6A071865E6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L"/>
        </a:p>
      </dgm:t>
    </dgm:pt>
    <dgm:pt modelId="{8B9B4EE3-8B01-4728-9104-0AE4DF479D2A}">
      <dgm:prSet phldrT="[Texto]" custT="1"/>
      <dgm:spPr/>
      <dgm:t>
        <a:bodyPr vert="horz"/>
        <a:lstStyle/>
        <a:p>
          <a:r>
            <a:rPr lang="es-CL" sz="1600" dirty="0" smtClean="0">
              <a:latin typeface="Calibri" panose="020F0502020204030204" pitchFamily="34" charset="0"/>
            </a:rPr>
            <a:t>Autorizaciones a través de cartas, </a:t>
          </a:r>
        </a:p>
        <a:p>
          <a:r>
            <a:rPr lang="es-CL" sz="1600" dirty="0" smtClean="0">
              <a:latin typeface="Calibri" panose="020F0502020204030204" pitchFamily="34" charset="0"/>
            </a:rPr>
            <a:t>Encargado de Administración y Finanzas de FONDEF</a:t>
          </a:r>
          <a:endParaRPr lang="es-CL" sz="1600" dirty="0">
            <a:latin typeface="Calibri" panose="020F0502020204030204" pitchFamily="34" charset="0"/>
          </a:endParaRPr>
        </a:p>
      </dgm:t>
    </dgm:pt>
    <dgm:pt modelId="{03465CCE-64CA-4FBE-84DC-3274C5128896}" type="parTrans" cxnId="{66B5D1DD-30EF-4FCE-9372-4DBCB277A299}">
      <dgm:prSet/>
      <dgm:spPr/>
      <dgm:t>
        <a:bodyPr/>
        <a:lstStyle/>
        <a:p>
          <a:endParaRPr lang="es-CL" sz="1200">
            <a:latin typeface="Calibri" panose="020F0502020204030204" pitchFamily="34" charset="0"/>
          </a:endParaRPr>
        </a:p>
      </dgm:t>
    </dgm:pt>
    <dgm:pt modelId="{B8C941AE-2994-4A3A-ACED-A03DB20FF35A}" type="sibTrans" cxnId="{66B5D1DD-30EF-4FCE-9372-4DBCB277A299}">
      <dgm:prSet/>
      <dgm:spPr/>
      <dgm:t>
        <a:bodyPr/>
        <a:lstStyle/>
        <a:p>
          <a:endParaRPr lang="es-CL" sz="1200">
            <a:latin typeface="Calibri" panose="020F0502020204030204" pitchFamily="34" charset="0"/>
          </a:endParaRPr>
        </a:p>
      </dgm:t>
    </dgm:pt>
    <dgm:pt modelId="{25F59C10-3A30-4A4E-87E0-44B97C33B16C}">
      <dgm:prSet phldrT="[Texto]" custT="1"/>
      <dgm:spPr/>
      <dgm:t>
        <a:bodyPr/>
        <a:lstStyle/>
        <a:p>
          <a:r>
            <a:rPr lang="es-CL" sz="1300" dirty="0" smtClean="0">
              <a:latin typeface="Calibri" panose="020F0502020204030204" pitchFamily="34" charset="0"/>
            </a:rPr>
            <a:t>Reagrupación de periodos</a:t>
          </a:r>
          <a:endParaRPr lang="es-CL" sz="1300" dirty="0">
            <a:latin typeface="Calibri" panose="020F0502020204030204" pitchFamily="34" charset="0"/>
          </a:endParaRPr>
        </a:p>
      </dgm:t>
    </dgm:pt>
    <dgm:pt modelId="{8683044F-6D87-431E-8239-D486E912E58E}" type="parTrans" cxnId="{03E1C96F-0433-461A-9CE4-5C303A125EFB}">
      <dgm:prSet/>
      <dgm:spPr/>
      <dgm:t>
        <a:bodyPr/>
        <a:lstStyle/>
        <a:p>
          <a:endParaRPr lang="es-CL"/>
        </a:p>
      </dgm:t>
    </dgm:pt>
    <dgm:pt modelId="{A661F0D6-FD07-4037-AC08-38C3838048E1}" type="sibTrans" cxnId="{03E1C96F-0433-461A-9CE4-5C303A125EFB}">
      <dgm:prSet/>
      <dgm:spPr/>
      <dgm:t>
        <a:bodyPr/>
        <a:lstStyle/>
        <a:p>
          <a:endParaRPr lang="es-CL"/>
        </a:p>
      </dgm:t>
    </dgm:pt>
    <dgm:pt modelId="{DC14EF5F-40CC-4B12-8A91-DB20B1FC1F4F}">
      <dgm:prSet phldrT="[Texto]" custT="1"/>
      <dgm:spPr/>
      <dgm:t>
        <a:bodyPr/>
        <a:lstStyle/>
        <a:p>
          <a:r>
            <a:rPr lang="es-CL" sz="1300" dirty="0" smtClean="0">
              <a:latin typeface="Calibri" panose="020F0502020204030204" pitchFamily="34" charset="0"/>
            </a:rPr>
            <a:t>Solicitud de trato directo (Instituciones privadas)</a:t>
          </a:r>
          <a:endParaRPr lang="es-CL" sz="1300" dirty="0">
            <a:latin typeface="Calibri" panose="020F0502020204030204" pitchFamily="34" charset="0"/>
          </a:endParaRPr>
        </a:p>
      </dgm:t>
    </dgm:pt>
    <dgm:pt modelId="{07CA8041-5310-4AE7-A0B4-5902E4731A2E}" type="parTrans" cxnId="{CC1E401F-E99D-4352-AE64-39BD68CB3696}">
      <dgm:prSet/>
      <dgm:spPr/>
      <dgm:t>
        <a:bodyPr/>
        <a:lstStyle/>
        <a:p>
          <a:endParaRPr lang="es-CL"/>
        </a:p>
      </dgm:t>
    </dgm:pt>
    <dgm:pt modelId="{73C6C4F9-AE57-49A2-A10B-32DE4415E784}" type="sibTrans" cxnId="{CC1E401F-E99D-4352-AE64-39BD68CB3696}">
      <dgm:prSet/>
      <dgm:spPr/>
      <dgm:t>
        <a:bodyPr/>
        <a:lstStyle/>
        <a:p>
          <a:endParaRPr lang="es-CL"/>
        </a:p>
      </dgm:t>
    </dgm:pt>
    <dgm:pt modelId="{94AE7633-DFAA-4755-ADAA-19DFE669797B}">
      <dgm:prSet phldrT="[Texto]" custT="1"/>
      <dgm:spPr/>
      <dgm:t>
        <a:bodyPr/>
        <a:lstStyle/>
        <a:p>
          <a:r>
            <a:rPr lang="es-CL" sz="1300" dirty="0" smtClean="0">
              <a:latin typeface="Calibri" panose="020F0502020204030204" pitchFamily="34" charset="0"/>
            </a:rPr>
            <a:t>Modificaciones en declaraciones cerradas</a:t>
          </a:r>
          <a:endParaRPr lang="es-CL" sz="1300" dirty="0">
            <a:latin typeface="Calibri" panose="020F0502020204030204" pitchFamily="34" charset="0"/>
          </a:endParaRPr>
        </a:p>
      </dgm:t>
    </dgm:pt>
    <dgm:pt modelId="{75AADFD0-3535-4F2B-880A-0997D75B7F8B}" type="parTrans" cxnId="{608AD71C-0E50-4571-8C66-BF1E6CB8BBB3}">
      <dgm:prSet/>
      <dgm:spPr/>
      <dgm:t>
        <a:bodyPr/>
        <a:lstStyle/>
        <a:p>
          <a:endParaRPr lang="es-CL"/>
        </a:p>
      </dgm:t>
    </dgm:pt>
    <dgm:pt modelId="{DA9088D5-B79C-4663-8375-2A31865342EC}" type="sibTrans" cxnId="{608AD71C-0E50-4571-8C66-BF1E6CB8BBB3}">
      <dgm:prSet/>
      <dgm:spPr/>
      <dgm:t>
        <a:bodyPr/>
        <a:lstStyle/>
        <a:p>
          <a:endParaRPr lang="es-CL"/>
        </a:p>
      </dgm:t>
    </dgm:pt>
    <dgm:pt modelId="{2A6B2B6D-7853-4276-B952-FA0BF333B795}">
      <dgm:prSet phldrT="[Texto]" custT="1"/>
      <dgm:spPr/>
      <dgm:t>
        <a:bodyPr/>
        <a:lstStyle/>
        <a:p>
          <a:r>
            <a:rPr lang="es-CL" sz="1300" dirty="0" smtClean="0">
              <a:latin typeface="Calibri" panose="020F0502020204030204" pitchFamily="34" charset="0"/>
            </a:rPr>
            <a:t>Autorización de vehículos institucionales</a:t>
          </a:r>
          <a:endParaRPr lang="es-CL" sz="1300" dirty="0">
            <a:latin typeface="Calibri" panose="020F0502020204030204" pitchFamily="34" charset="0"/>
          </a:endParaRPr>
        </a:p>
      </dgm:t>
    </dgm:pt>
    <dgm:pt modelId="{096B5A33-36D6-4D88-9C92-B7C5DDEA1234}" type="parTrans" cxnId="{607A44E6-F150-4D7B-8DF0-5E3C17CB7CC5}">
      <dgm:prSet/>
      <dgm:spPr/>
      <dgm:t>
        <a:bodyPr/>
        <a:lstStyle/>
        <a:p>
          <a:endParaRPr lang="es-CL"/>
        </a:p>
      </dgm:t>
    </dgm:pt>
    <dgm:pt modelId="{1C3C16A5-E1A7-4B66-9F9B-80A0D36E3701}" type="sibTrans" cxnId="{607A44E6-F150-4D7B-8DF0-5E3C17CB7CC5}">
      <dgm:prSet/>
      <dgm:spPr/>
      <dgm:t>
        <a:bodyPr/>
        <a:lstStyle/>
        <a:p>
          <a:endParaRPr lang="es-CL"/>
        </a:p>
      </dgm:t>
    </dgm:pt>
    <dgm:pt modelId="{3282B716-CD4C-4A8D-9206-DAB977D57E8F}">
      <dgm:prSet phldrT="[Texto]" custT="1"/>
      <dgm:spPr/>
      <dgm:t>
        <a:bodyPr/>
        <a:lstStyle/>
        <a:p>
          <a:r>
            <a:rPr lang="es-CL" sz="1300" dirty="0" smtClean="0">
              <a:latin typeface="Calibri" panose="020F0502020204030204" pitchFamily="34" charset="0"/>
            </a:rPr>
            <a:t> Autorización de seminario de cierre</a:t>
          </a:r>
          <a:endParaRPr lang="es-CL" sz="1300" dirty="0">
            <a:latin typeface="Calibri" panose="020F0502020204030204" pitchFamily="34" charset="0"/>
          </a:endParaRPr>
        </a:p>
      </dgm:t>
    </dgm:pt>
    <dgm:pt modelId="{2E94A3B8-180C-4858-AFD3-43822627DA47}" type="parTrans" cxnId="{EFC50B62-32E8-4129-83C2-B21F24896DA6}">
      <dgm:prSet/>
      <dgm:spPr/>
      <dgm:t>
        <a:bodyPr/>
        <a:lstStyle/>
        <a:p>
          <a:endParaRPr lang="es-CL"/>
        </a:p>
      </dgm:t>
    </dgm:pt>
    <dgm:pt modelId="{B5454E88-D480-40A7-8A5D-E7805872BFC4}" type="sibTrans" cxnId="{EFC50B62-32E8-4129-83C2-B21F24896DA6}">
      <dgm:prSet/>
      <dgm:spPr/>
      <dgm:t>
        <a:bodyPr/>
        <a:lstStyle/>
        <a:p>
          <a:endParaRPr lang="es-CL"/>
        </a:p>
      </dgm:t>
    </dgm:pt>
    <dgm:pt modelId="{536E2393-21E4-4D9E-B187-E4BAD20975C1}">
      <dgm:prSet phldrT="[Texto]" custT="1"/>
      <dgm:spPr/>
      <dgm:t>
        <a:bodyPr/>
        <a:lstStyle/>
        <a:p>
          <a:r>
            <a:rPr lang="es-CL" sz="1300" dirty="0" smtClean="0">
              <a:latin typeface="Calibri" panose="020F0502020204030204" pitchFamily="34" charset="0"/>
            </a:rPr>
            <a:t>Autorización de evaluador final</a:t>
          </a:r>
          <a:endParaRPr lang="es-CL" sz="1300" dirty="0">
            <a:latin typeface="Calibri" panose="020F0502020204030204" pitchFamily="34" charset="0"/>
          </a:endParaRPr>
        </a:p>
      </dgm:t>
    </dgm:pt>
    <dgm:pt modelId="{B52768CE-E329-4573-B2D6-7633FD49D6CC}" type="parTrans" cxnId="{3E8FFB77-62D9-46C0-B88A-C72C87AC8A8E}">
      <dgm:prSet/>
      <dgm:spPr/>
      <dgm:t>
        <a:bodyPr/>
        <a:lstStyle/>
        <a:p>
          <a:endParaRPr lang="es-CL"/>
        </a:p>
      </dgm:t>
    </dgm:pt>
    <dgm:pt modelId="{1E4D655F-14C5-4ADC-87B7-8DFF5B1ED50F}" type="sibTrans" cxnId="{3E8FFB77-62D9-46C0-B88A-C72C87AC8A8E}">
      <dgm:prSet/>
      <dgm:spPr/>
      <dgm:t>
        <a:bodyPr/>
        <a:lstStyle/>
        <a:p>
          <a:endParaRPr lang="es-CL"/>
        </a:p>
      </dgm:t>
    </dgm:pt>
    <dgm:pt modelId="{1F61D5AA-7E0A-4BD7-84F0-80B6F098E505}">
      <dgm:prSet phldrT="[Texto]" custT="1"/>
      <dgm:spPr/>
      <dgm:t>
        <a:bodyPr/>
        <a:lstStyle/>
        <a:p>
          <a:r>
            <a:rPr lang="es-CL" sz="1300" dirty="0" smtClean="0">
              <a:latin typeface="Calibri" panose="020F0502020204030204" pitchFamily="34" charset="0"/>
            </a:rPr>
            <a:t>Reparación y mantención de equipamiento adquirido por otras fuentes de financiamiento*</a:t>
          </a:r>
          <a:endParaRPr lang="es-CL" sz="1300" dirty="0">
            <a:latin typeface="Calibri" panose="020F0502020204030204" pitchFamily="34" charset="0"/>
          </a:endParaRPr>
        </a:p>
      </dgm:t>
    </dgm:pt>
    <dgm:pt modelId="{E4D25DD4-1F9B-43FE-9DBD-10A3153C0D36}" type="parTrans" cxnId="{251A1483-A377-4931-B16B-7AB58C9A9C9A}">
      <dgm:prSet/>
      <dgm:spPr/>
      <dgm:t>
        <a:bodyPr/>
        <a:lstStyle/>
        <a:p>
          <a:endParaRPr lang="es-CL"/>
        </a:p>
      </dgm:t>
    </dgm:pt>
    <dgm:pt modelId="{15A5DD4F-72AB-41A2-9556-96C01C640631}" type="sibTrans" cxnId="{251A1483-A377-4931-B16B-7AB58C9A9C9A}">
      <dgm:prSet/>
      <dgm:spPr/>
      <dgm:t>
        <a:bodyPr/>
        <a:lstStyle/>
        <a:p>
          <a:endParaRPr lang="es-CL"/>
        </a:p>
      </dgm:t>
    </dgm:pt>
    <dgm:pt modelId="{94F0FFB0-60E4-4FCC-B333-E36DA6143173}">
      <dgm:prSet phldrT="[Texto]" custT="1"/>
      <dgm:spPr/>
      <dgm:t>
        <a:bodyPr/>
        <a:lstStyle/>
        <a:p>
          <a:r>
            <a:rPr lang="es-CL" sz="1300" dirty="0" smtClean="0">
              <a:latin typeface="Calibri" panose="020F0502020204030204" pitchFamily="34" charset="0"/>
            </a:rPr>
            <a:t>Cambio de destino de viaje internacional o viaje no incorporado en planilla de costos*</a:t>
          </a:r>
          <a:endParaRPr lang="es-CL" sz="1300" dirty="0">
            <a:latin typeface="Calibri" panose="020F0502020204030204" pitchFamily="34" charset="0"/>
          </a:endParaRPr>
        </a:p>
      </dgm:t>
    </dgm:pt>
    <dgm:pt modelId="{32772233-74C5-45B4-8493-C7C1F2200C07}" type="parTrans" cxnId="{1934652E-F13C-43B1-988D-31DCCD81B0C4}">
      <dgm:prSet/>
      <dgm:spPr/>
      <dgm:t>
        <a:bodyPr/>
        <a:lstStyle/>
        <a:p>
          <a:endParaRPr lang="es-CL"/>
        </a:p>
      </dgm:t>
    </dgm:pt>
    <dgm:pt modelId="{4762738D-E410-402A-9814-2659820DB757}" type="sibTrans" cxnId="{1934652E-F13C-43B1-988D-31DCCD81B0C4}">
      <dgm:prSet/>
      <dgm:spPr/>
      <dgm:t>
        <a:bodyPr/>
        <a:lstStyle/>
        <a:p>
          <a:endParaRPr lang="es-CL"/>
        </a:p>
      </dgm:t>
    </dgm:pt>
    <dgm:pt modelId="{8C3693AF-181F-4F3C-9F22-6AC4110AF045}">
      <dgm:prSet phldrT="[Texto]" custT="1"/>
      <dgm:spPr/>
      <dgm:t>
        <a:bodyPr/>
        <a:lstStyle/>
        <a:p>
          <a:r>
            <a:rPr lang="es-CL" sz="1300" dirty="0" smtClean="0">
              <a:latin typeface="Calibri" panose="020F0502020204030204" pitchFamily="34" charset="0"/>
            </a:rPr>
            <a:t>Incorporación de un nuevo sub contrato (sobre $3.000.000) no incorporado en planilla de costos*</a:t>
          </a:r>
          <a:endParaRPr lang="es-CL" sz="1300" dirty="0">
            <a:latin typeface="Calibri" panose="020F0502020204030204" pitchFamily="34" charset="0"/>
          </a:endParaRPr>
        </a:p>
      </dgm:t>
    </dgm:pt>
    <dgm:pt modelId="{9DC53ADC-DBE1-4B62-952E-6A170CCB46D4}" type="parTrans" cxnId="{6670758C-4A04-4905-88A4-B17CA506BC65}">
      <dgm:prSet/>
      <dgm:spPr/>
      <dgm:t>
        <a:bodyPr/>
        <a:lstStyle/>
        <a:p>
          <a:endParaRPr lang="es-CL"/>
        </a:p>
      </dgm:t>
    </dgm:pt>
    <dgm:pt modelId="{C57F37CE-01EF-4F47-BB0E-80F2D310CB81}" type="sibTrans" cxnId="{6670758C-4A04-4905-88A4-B17CA506BC65}">
      <dgm:prSet/>
      <dgm:spPr/>
      <dgm:t>
        <a:bodyPr/>
        <a:lstStyle/>
        <a:p>
          <a:endParaRPr lang="es-CL"/>
        </a:p>
      </dgm:t>
    </dgm:pt>
    <dgm:pt modelId="{0E48C6E9-A645-421F-9CE8-F5F527778D52}">
      <dgm:prSet phldrT="[Texto]" custT="1"/>
      <dgm:spPr/>
      <dgm:t>
        <a:bodyPr/>
        <a:lstStyle/>
        <a:p>
          <a:r>
            <a:rPr lang="es-CL" sz="1300" dirty="0" smtClean="0">
              <a:latin typeface="Calibri" panose="020F0502020204030204" pitchFamily="34" charset="0"/>
            </a:rPr>
            <a:t>Subcontrato con la misma beneficiaria*</a:t>
          </a:r>
          <a:endParaRPr lang="es-CL" sz="1300" dirty="0">
            <a:latin typeface="Calibri" panose="020F0502020204030204" pitchFamily="34" charset="0"/>
          </a:endParaRPr>
        </a:p>
      </dgm:t>
    </dgm:pt>
    <dgm:pt modelId="{5DD92A5F-BAFC-4E7E-85BF-451777B38685}" type="parTrans" cxnId="{646FBBA2-57EE-4EF1-AF21-60699A399AB0}">
      <dgm:prSet/>
      <dgm:spPr/>
      <dgm:t>
        <a:bodyPr/>
        <a:lstStyle/>
        <a:p>
          <a:endParaRPr lang="es-CL"/>
        </a:p>
      </dgm:t>
    </dgm:pt>
    <dgm:pt modelId="{2B4C57C8-90C2-46C2-AF1D-D827F8D90876}" type="sibTrans" cxnId="{646FBBA2-57EE-4EF1-AF21-60699A399AB0}">
      <dgm:prSet/>
      <dgm:spPr/>
      <dgm:t>
        <a:bodyPr/>
        <a:lstStyle/>
        <a:p>
          <a:endParaRPr lang="es-CL"/>
        </a:p>
      </dgm:t>
    </dgm:pt>
    <dgm:pt modelId="{9D2F9B86-B0D4-4C81-B85E-A57FA691B25E}" type="pres">
      <dgm:prSet presAssocID="{7A66E904-202B-4AC6-80EC-6A071865E632}" presName="linear" presStyleCnt="0">
        <dgm:presLayoutVars>
          <dgm:dir/>
          <dgm:animLvl val="lvl"/>
          <dgm:resizeHandles val="exact"/>
        </dgm:presLayoutVars>
      </dgm:prSet>
      <dgm:spPr/>
      <dgm:t>
        <a:bodyPr/>
        <a:lstStyle/>
        <a:p>
          <a:endParaRPr lang="es-CL"/>
        </a:p>
      </dgm:t>
    </dgm:pt>
    <dgm:pt modelId="{8A3A7A28-6C47-40A5-83C7-41E7C2AD67EF}" type="pres">
      <dgm:prSet presAssocID="{8B9B4EE3-8B01-4728-9104-0AE4DF479D2A}" presName="parentLin" presStyleCnt="0"/>
      <dgm:spPr/>
      <dgm:t>
        <a:bodyPr/>
        <a:lstStyle/>
        <a:p>
          <a:endParaRPr lang="es-CL"/>
        </a:p>
      </dgm:t>
    </dgm:pt>
    <dgm:pt modelId="{D2F489FC-E3F9-4421-BBCB-861E5DAF736C}" type="pres">
      <dgm:prSet presAssocID="{8B9B4EE3-8B01-4728-9104-0AE4DF479D2A}" presName="parentLeftMargin" presStyleLbl="node1" presStyleIdx="0" presStyleCnt="1"/>
      <dgm:spPr/>
      <dgm:t>
        <a:bodyPr/>
        <a:lstStyle/>
        <a:p>
          <a:endParaRPr lang="es-CL"/>
        </a:p>
      </dgm:t>
    </dgm:pt>
    <dgm:pt modelId="{9786A530-929C-4826-956D-5452222D19E0}" type="pres">
      <dgm:prSet presAssocID="{8B9B4EE3-8B01-4728-9104-0AE4DF479D2A}" presName="parentText" presStyleLbl="node1" presStyleIdx="0" presStyleCnt="1" custScaleX="109996" custScaleY="34588" custLinFactNeighborX="76718" custLinFactNeighborY="-33255">
        <dgm:presLayoutVars>
          <dgm:chMax val="0"/>
          <dgm:bulletEnabled val="1"/>
        </dgm:presLayoutVars>
      </dgm:prSet>
      <dgm:spPr/>
      <dgm:t>
        <a:bodyPr/>
        <a:lstStyle/>
        <a:p>
          <a:endParaRPr lang="es-CL"/>
        </a:p>
      </dgm:t>
    </dgm:pt>
    <dgm:pt modelId="{4CAEA9FF-BFF2-4AA3-A87B-971B10EA58F3}" type="pres">
      <dgm:prSet presAssocID="{8B9B4EE3-8B01-4728-9104-0AE4DF479D2A}" presName="negativeSpace" presStyleCnt="0"/>
      <dgm:spPr/>
      <dgm:t>
        <a:bodyPr/>
        <a:lstStyle/>
        <a:p>
          <a:endParaRPr lang="es-CL"/>
        </a:p>
      </dgm:t>
    </dgm:pt>
    <dgm:pt modelId="{C5D0FEB7-DFEE-45DC-9AAB-B05DDD114CBE}" type="pres">
      <dgm:prSet presAssocID="{8B9B4EE3-8B01-4728-9104-0AE4DF479D2A}" presName="childText" presStyleLbl="conFgAcc1" presStyleIdx="0" presStyleCnt="1" custScaleY="78945" custLinFactNeighborY="28461">
        <dgm:presLayoutVars>
          <dgm:bulletEnabled val="1"/>
        </dgm:presLayoutVars>
      </dgm:prSet>
      <dgm:spPr>
        <a:prstGeom prst="roundRect">
          <a:avLst/>
        </a:prstGeom>
      </dgm:spPr>
      <dgm:t>
        <a:bodyPr/>
        <a:lstStyle/>
        <a:p>
          <a:endParaRPr lang="es-CL"/>
        </a:p>
      </dgm:t>
    </dgm:pt>
  </dgm:ptLst>
  <dgm:cxnLst>
    <dgm:cxn modelId="{41E7D519-2C7A-416A-85B1-FE2E69C39FF9}" type="presOf" srcId="{94F0FFB0-60E4-4FCC-B333-E36DA6143173}" destId="{C5D0FEB7-DFEE-45DC-9AAB-B05DDD114CBE}" srcOrd="0" destOrd="7" presId="urn:microsoft.com/office/officeart/2005/8/layout/list1"/>
    <dgm:cxn modelId="{C622C4D9-0702-43C7-A82F-E47021F783BB}" type="presOf" srcId="{94AE7633-DFAA-4755-ADAA-19DFE669797B}" destId="{C5D0FEB7-DFEE-45DC-9AAB-B05DDD114CBE}" srcOrd="0" destOrd="2" presId="urn:microsoft.com/office/officeart/2005/8/layout/list1"/>
    <dgm:cxn modelId="{6670758C-4A04-4905-88A4-B17CA506BC65}" srcId="{8B9B4EE3-8B01-4728-9104-0AE4DF479D2A}" destId="{8C3693AF-181F-4F3C-9F22-6AC4110AF045}" srcOrd="8" destOrd="0" parTransId="{9DC53ADC-DBE1-4B62-952E-6A170CCB46D4}" sibTransId="{C57F37CE-01EF-4F47-BB0E-80F2D310CB81}"/>
    <dgm:cxn modelId="{66B5D1DD-30EF-4FCE-9372-4DBCB277A299}" srcId="{7A66E904-202B-4AC6-80EC-6A071865E632}" destId="{8B9B4EE3-8B01-4728-9104-0AE4DF479D2A}" srcOrd="0" destOrd="0" parTransId="{03465CCE-64CA-4FBE-84DC-3274C5128896}" sibTransId="{B8C941AE-2994-4A3A-ACED-A03DB20FF35A}"/>
    <dgm:cxn modelId="{E2764FB0-99A1-44D5-A0FE-8F42E806AAF5}" type="presOf" srcId="{7A66E904-202B-4AC6-80EC-6A071865E632}" destId="{9D2F9B86-B0D4-4C81-B85E-A57FA691B25E}" srcOrd="0" destOrd="0" presId="urn:microsoft.com/office/officeart/2005/8/layout/list1"/>
    <dgm:cxn modelId="{438A6219-BAEE-44F7-87E2-CE1C3FDFDA4B}" type="presOf" srcId="{536E2393-21E4-4D9E-B187-E4BAD20975C1}" destId="{C5D0FEB7-DFEE-45DC-9AAB-B05DDD114CBE}" srcOrd="0" destOrd="5" presId="urn:microsoft.com/office/officeart/2005/8/layout/list1"/>
    <dgm:cxn modelId="{339E9F74-B7DD-4CAB-95C9-D24C9990B7E6}" type="presOf" srcId="{2A6B2B6D-7853-4276-B952-FA0BF333B795}" destId="{C5D0FEB7-DFEE-45DC-9AAB-B05DDD114CBE}" srcOrd="0" destOrd="3" presId="urn:microsoft.com/office/officeart/2005/8/layout/list1"/>
    <dgm:cxn modelId="{1934652E-F13C-43B1-988D-31DCCD81B0C4}" srcId="{8B9B4EE3-8B01-4728-9104-0AE4DF479D2A}" destId="{94F0FFB0-60E4-4FCC-B333-E36DA6143173}" srcOrd="7" destOrd="0" parTransId="{32772233-74C5-45B4-8493-C7C1F2200C07}" sibTransId="{4762738D-E410-402A-9814-2659820DB757}"/>
    <dgm:cxn modelId="{B11D1145-BEF3-40AA-870E-9D6CD8E86244}" type="presOf" srcId="{DC14EF5F-40CC-4B12-8A91-DB20B1FC1F4F}" destId="{C5D0FEB7-DFEE-45DC-9AAB-B05DDD114CBE}" srcOrd="0" destOrd="1" presId="urn:microsoft.com/office/officeart/2005/8/layout/list1"/>
    <dgm:cxn modelId="{CC1E401F-E99D-4352-AE64-39BD68CB3696}" srcId="{8B9B4EE3-8B01-4728-9104-0AE4DF479D2A}" destId="{DC14EF5F-40CC-4B12-8A91-DB20B1FC1F4F}" srcOrd="1" destOrd="0" parTransId="{07CA8041-5310-4AE7-A0B4-5902E4731A2E}" sibTransId="{73C6C4F9-AE57-49A2-A10B-32DE4415E784}"/>
    <dgm:cxn modelId="{03E1C96F-0433-461A-9CE4-5C303A125EFB}" srcId="{8B9B4EE3-8B01-4728-9104-0AE4DF479D2A}" destId="{25F59C10-3A30-4A4E-87E0-44B97C33B16C}" srcOrd="0" destOrd="0" parTransId="{8683044F-6D87-431E-8239-D486E912E58E}" sibTransId="{A661F0D6-FD07-4037-AC08-38C3838048E1}"/>
    <dgm:cxn modelId="{608AD71C-0E50-4571-8C66-BF1E6CB8BBB3}" srcId="{8B9B4EE3-8B01-4728-9104-0AE4DF479D2A}" destId="{94AE7633-DFAA-4755-ADAA-19DFE669797B}" srcOrd="2" destOrd="0" parTransId="{75AADFD0-3535-4F2B-880A-0997D75B7F8B}" sibTransId="{DA9088D5-B79C-4663-8375-2A31865342EC}"/>
    <dgm:cxn modelId="{EFC50B62-32E8-4129-83C2-B21F24896DA6}" srcId="{8B9B4EE3-8B01-4728-9104-0AE4DF479D2A}" destId="{3282B716-CD4C-4A8D-9206-DAB977D57E8F}" srcOrd="4" destOrd="0" parTransId="{2E94A3B8-180C-4858-AFD3-43822627DA47}" sibTransId="{B5454E88-D480-40A7-8A5D-E7805872BFC4}"/>
    <dgm:cxn modelId="{251A1483-A377-4931-B16B-7AB58C9A9C9A}" srcId="{8B9B4EE3-8B01-4728-9104-0AE4DF479D2A}" destId="{1F61D5AA-7E0A-4BD7-84F0-80B6F098E505}" srcOrd="6" destOrd="0" parTransId="{E4D25DD4-1F9B-43FE-9DBD-10A3153C0D36}" sibTransId="{15A5DD4F-72AB-41A2-9556-96C01C640631}"/>
    <dgm:cxn modelId="{607A44E6-F150-4D7B-8DF0-5E3C17CB7CC5}" srcId="{8B9B4EE3-8B01-4728-9104-0AE4DF479D2A}" destId="{2A6B2B6D-7853-4276-B952-FA0BF333B795}" srcOrd="3" destOrd="0" parTransId="{096B5A33-36D6-4D88-9C92-B7C5DDEA1234}" sibTransId="{1C3C16A5-E1A7-4B66-9F9B-80A0D36E3701}"/>
    <dgm:cxn modelId="{73411A8B-BE86-4484-9D7B-11925676C412}" type="presOf" srcId="{3282B716-CD4C-4A8D-9206-DAB977D57E8F}" destId="{C5D0FEB7-DFEE-45DC-9AAB-B05DDD114CBE}" srcOrd="0" destOrd="4" presId="urn:microsoft.com/office/officeart/2005/8/layout/list1"/>
    <dgm:cxn modelId="{B014F023-3896-4472-9E82-331A07CE8340}" type="presOf" srcId="{0E48C6E9-A645-421F-9CE8-F5F527778D52}" destId="{C5D0FEB7-DFEE-45DC-9AAB-B05DDD114CBE}" srcOrd="0" destOrd="9" presId="urn:microsoft.com/office/officeart/2005/8/layout/list1"/>
    <dgm:cxn modelId="{646FBBA2-57EE-4EF1-AF21-60699A399AB0}" srcId="{8B9B4EE3-8B01-4728-9104-0AE4DF479D2A}" destId="{0E48C6E9-A645-421F-9CE8-F5F527778D52}" srcOrd="9" destOrd="0" parTransId="{5DD92A5F-BAFC-4E7E-85BF-451777B38685}" sibTransId="{2B4C57C8-90C2-46C2-AF1D-D827F8D90876}"/>
    <dgm:cxn modelId="{340350AB-07E5-4F0F-BCB0-D85B07C8F045}" type="presOf" srcId="{1F61D5AA-7E0A-4BD7-84F0-80B6F098E505}" destId="{C5D0FEB7-DFEE-45DC-9AAB-B05DDD114CBE}" srcOrd="0" destOrd="6" presId="urn:microsoft.com/office/officeart/2005/8/layout/list1"/>
    <dgm:cxn modelId="{3E8FFB77-62D9-46C0-B88A-C72C87AC8A8E}" srcId="{8B9B4EE3-8B01-4728-9104-0AE4DF479D2A}" destId="{536E2393-21E4-4D9E-B187-E4BAD20975C1}" srcOrd="5" destOrd="0" parTransId="{B52768CE-E329-4573-B2D6-7633FD49D6CC}" sibTransId="{1E4D655F-14C5-4ADC-87B7-8DFF5B1ED50F}"/>
    <dgm:cxn modelId="{998904D1-5958-4F28-AC9A-A3E0CA8E9465}" type="presOf" srcId="{8B9B4EE3-8B01-4728-9104-0AE4DF479D2A}" destId="{9786A530-929C-4826-956D-5452222D19E0}" srcOrd="1" destOrd="0" presId="urn:microsoft.com/office/officeart/2005/8/layout/list1"/>
    <dgm:cxn modelId="{F3320622-FDD7-4830-B8ED-BB0134AFE426}" type="presOf" srcId="{25F59C10-3A30-4A4E-87E0-44B97C33B16C}" destId="{C5D0FEB7-DFEE-45DC-9AAB-B05DDD114CBE}" srcOrd="0" destOrd="0" presId="urn:microsoft.com/office/officeart/2005/8/layout/list1"/>
    <dgm:cxn modelId="{218AEA32-E0FD-4CF3-9580-97A0097C8622}" type="presOf" srcId="{8B9B4EE3-8B01-4728-9104-0AE4DF479D2A}" destId="{D2F489FC-E3F9-4421-BBCB-861E5DAF736C}" srcOrd="0" destOrd="0" presId="urn:microsoft.com/office/officeart/2005/8/layout/list1"/>
    <dgm:cxn modelId="{5FC3A181-AB1A-4A40-A61F-A094593DCD42}" type="presOf" srcId="{8C3693AF-181F-4F3C-9F22-6AC4110AF045}" destId="{C5D0FEB7-DFEE-45DC-9AAB-B05DDD114CBE}" srcOrd="0" destOrd="8" presId="urn:microsoft.com/office/officeart/2005/8/layout/list1"/>
    <dgm:cxn modelId="{6FC21FFE-B796-4EC4-A981-49FEEBE930C4}" type="presParOf" srcId="{9D2F9B86-B0D4-4C81-B85E-A57FA691B25E}" destId="{8A3A7A28-6C47-40A5-83C7-41E7C2AD67EF}" srcOrd="0" destOrd="0" presId="urn:microsoft.com/office/officeart/2005/8/layout/list1"/>
    <dgm:cxn modelId="{0F5EC796-3A75-4DA8-9BA0-86DB3A12B973}" type="presParOf" srcId="{8A3A7A28-6C47-40A5-83C7-41E7C2AD67EF}" destId="{D2F489FC-E3F9-4421-BBCB-861E5DAF736C}" srcOrd="0" destOrd="0" presId="urn:microsoft.com/office/officeart/2005/8/layout/list1"/>
    <dgm:cxn modelId="{DEB9E3B5-21F4-4DB2-8CD4-FD079089DBD3}" type="presParOf" srcId="{8A3A7A28-6C47-40A5-83C7-41E7C2AD67EF}" destId="{9786A530-929C-4826-956D-5452222D19E0}" srcOrd="1" destOrd="0" presId="urn:microsoft.com/office/officeart/2005/8/layout/list1"/>
    <dgm:cxn modelId="{ABBF88DC-6EB8-45D6-93C3-1B964D874D5C}" type="presParOf" srcId="{9D2F9B86-B0D4-4C81-B85E-A57FA691B25E}" destId="{4CAEA9FF-BFF2-4AA3-A87B-971B10EA58F3}" srcOrd="1" destOrd="0" presId="urn:microsoft.com/office/officeart/2005/8/layout/list1"/>
    <dgm:cxn modelId="{3538ABB0-4B3D-41B9-B9A4-EC1DAA17D517}" type="presParOf" srcId="{9D2F9B86-B0D4-4C81-B85E-A57FA691B25E}" destId="{C5D0FEB7-DFEE-45DC-9AAB-B05DDD114CB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20A9538-5CEC-4650-AFC6-E85529DF0D3C}"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s-CL"/>
        </a:p>
      </dgm:t>
    </dgm:pt>
    <dgm:pt modelId="{BF0CF35C-A5EB-4387-A750-5D024345AF53}">
      <dgm:prSet phldrT="[Texto]" custT="1"/>
      <dgm:spPr/>
      <dgm:t>
        <a:bodyPr/>
        <a:lstStyle/>
        <a:p>
          <a:r>
            <a:rPr lang="es-CL" sz="1200" dirty="0" smtClean="0">
              <a:latin typeface="Calibri" panose="020F0502020204030204" pitchFamily="34" charset="0"/>
            </a:rPr>
            <a:t>Se debe confeccionar y enviar una vez iniciado el proyecto</a:t>
          </a:r>
          <a:endParaRPr lang="es-CL" sz="1200" dirty="0">
            <a:latin typeface="Calibri" panose="020F0502020204030204" pitchFamily="34" charset="0"/>
          </a:endParaRPr>
        </a:p>
      </dgm:t>
    </dgm:pt>
    <dgm:pt modelId="{588B0EAC-3442-4373-B64A-DE3BAFF155C9}" type="parTrans" cxnId="{67D7AE66-5FCF-4D0F-8B98-72B4C3906CF0}">
      <dgm:prSet/>
      <dgm:spPr/>
      <dgm:t>
        <a:bodyPr/>
        <a:lstStyle/>
        <a:p>
          <a:endParaRPr lang="es-CL" sz="1200">
            <a:latin typeface="Calibri" panose="020F0502020204030204" pitchFamily="34" charset="0"/>
          </a:endParaRPr>
        </a:p>
      </dgm:t>
    </dgm:pt>
    <dgm:pt modelId="{21BF3AF9-05FE-41DB-B6DF-D0B3B21DB8EE}" type="sibTrans" cxnId="{67D7AE66-5FCF-4D0F-8B98-72B4C3906CF0}">
      <dgm:prSet custT="1"/>
      <dgm:spPr/>
      <dgm:t>
        <a:bodyPr/>
        <a:lstStyle/>
        <a:p>
          <a:endParaRPr lang="es-CL" sz="1200" dirty="0">
            <a:latin typeface="Calibri" panose="020F0502020204030204" pitchFamily="34" charset="0"/>
          </a:endParaRPr>
        </a:p>
      </dgm:t>
    </dgm:pt>
    <dgm:pt modelId="{1703560B-9368-43A3-A96A-9221DE4FC6D7}">
      <dgm:prSet phldrT="[Texto]" custT="1"/>
      <dgm:spPr/>
      <dgm:t>
        <a:bodyPr/>
        <a:lstStyle/>
        <a:p>
          <a:r>
            <a:rPr lang="es-CL" sz="1200" dirty="0" smtClean="0">
              <a:latin typeface="Calibri" panose="020F0502020204030204" pitchFamily="34" charset="0"/>
            </a:rPr>
            <a:t>Debe estar firmado por el Director del Proyecto mas los Representantes Institucionales de las todas Instituciones participantes del proyecto</a:t>
          </a:r>
          <a:endParaRPr lang="es-CL" sz="1200" dirty="0">
            <a:latin typeface="Calibri" panose="020F0502020204030204" pitchFamily="34" charset="0"/>
          </a:endParaRPr>
        </a:p>
      </dgm:t>
    </dgm:pt>
    <dgm:pt modelId="{FCFD43CE-BC59-413C-9796-1FEEFA7C6640}" type="parTrans" cxnId="{9FDFAEA0-D47B-4E88-8646-F0B965225DCB}">
      <dgm:prSet/>
      <dgm:spPr/>
      <dgm:t>
        <a:bodyPr/>
        <a:lstStyle/>
        <a:p>
          <a:endParaRPr lang="es-CL" sz="1200">
            <a:latin typeface="Calibri" panose="020F0502020204030204" pitchFamily="34" charset="0"/>
          </a:endParaRPr>
        </a:p>
      </dgm:t>
    </dgm:pt>
    <dgm:pt modelId="{8E3E73A3-590C-437C-8850-93D9BD48700A}" type="sibTrans" cxnId="{9FDFAEA0-D47B-4E88-8646-F0B965225DCB}">
      <dgm:prSet custT="1"/>
      <dgm:spPr/>
      <dgm:t>
        <a:bodyPr/>
        <a:lstStyle/>
        <a:p>
          <a:endParaRPr lang="es-CL" sz="1200" dirty="0">
            <a:latin typeface="Calibri" panose="020F0502020204030204" pitchFamily="34" charset="0"/>
          </a:endParaRPr>
        </a:p>
      </dgm:t>
    </dgm:pt>
    <dgm:pt modelId="{3B2C762D-C49B-4753-96D3-52A7F24C6D18}">
      <dgm:prSet phldrT="[Texto]" custT="1"/>
      <dgm:spPr/>
      <dgm:t>
        <a:bodyPr/>
        <a:lstStyle/>
        <a:p>
          <a:r>
            <a:rPr lang="es-CL" sz="1200" dirty="0" smtClean="0">
              <a:latin typeface="Calibri" panose="020F0502020204030204" pitchFamily="34" charset="0"/>
            </a:rPr>
            <a:t>Se envía a FONDEF para revisión y  V°B° del  Analista Financiero, Ejecutivo Proyecto  y el Encargado de Administración y Finanzas de FONDEF</a:t>
          </a:r>
          <a:endParaRPr lang="es-CL" sz="1200" dirty="0">
            <a:latin typeface="Calibri" panose="020F0502020204030204" pitchFamily="34" charset="0"/>
          </a:endParaRPr>
        </a:p>
      </dgm:t>
    </dgm:pt>
    <dgm:pt modelId="{F0199B7C-4993-4492-B324-8BD75F266DBF}" type="parTrans" cxnId="{DA1E7091-4A8A-48C4-9EEF-868B2E68B588}">
      <dgm:prSet/>
      <dgm:spPr/>
      <dgm:t>
        <a:bodyPr/>
        <a:lstStyle/>
        <a:p>
          <a:endParaRPr lang="es-CL" sz="1200">
            <a:latin typeface="Calibri" panose="020F0502020204030204" pitchFamily="34" charset="0"/>
          </a:endParaRPr>
        </a:p>
      </dgm:t>
    </dgm:pt>
    <dgm:pt modelId="{01B9E7B9-6918-40F0-A9B5-8AC1A320F913}" type="sibTrans" cxnId="{DA1E7091-4A8A-48C4-9EEF-868B2E68B588}">
      <dgm:prSet custT="1"/>
      <dgm:spPr/>
      <dgm:t>
        <a:bodyPr/>
        <a:lstStyle/>
        <a:p>
          <a:endParaRPr lang="es-CL" sz="1200" dirty="0">
            <a:latin typeface="Calibri" panose="020F0502020204030204" pitchFamily="34" charset="0"/>
          </a:endParaRPr>
        </a:p>
      </dgm:t>
    </dgm:pt>
    <dgm:pt modelId="{92FCB660-24CA-4804-B56A-E0E77B54D127}">
      <dgm:prSet custT="1"/>
      <dgm:spPr/>
      <dgm:t>
        <a:bodyPr/>
        <a:lstStyle/>
        <a:p>
          <a:r>
            <a:rPr lang="es-CL" sz="1200" dirty="0" smtClean="0">
              <a:latin typeface="Calibri" panose="020F0502020204030204" pitchFamily="34" charset="0"/>
            </a:rPr>
            <a:t>Se carga a la plataforma de S+C</a:t>
          </a:r>
          <a:endParaRPr lang="es-CL" sz="1200" dirty="0">
            <a:latin typeface="Calibri" panose="020F0502020204030204" pitchFamily="34" charset="0"/>
          </a:endParaRPr>
        </a:p>
      </dgm:t>
    </dgm:pt>
    <dgm:pt modelId="{96243826-10DB-453B-BD12-51B4A0B6F929}" type="parTrans" cxnId="{C78BCA7A-FD9D-4517-8A8C-0E09A68C74EF}">
      <dgm:prSet/>
      <dgm:spPr/>
      <dgm:t>
        <a:bodyPr/>
        <a:lstStyle/>
        <a:p>
          <a:endParaRPr lang="es-CL" sz="1200">
            <a:latin typeface="Calibri" panose="020F0502020204030204" pitchFamily="34" charset="0"/>
          </a:endParaRPr>
        </a:p>
      </dgm:t>
    </dgm:pt>
    <dgm:pt modelId="{08FD5460-0453-4C58-AEBB-DC465D15DD09}" type="sibTrans" cxnId="{C78BCA7A-FD9D-4517-8A8C-0E09A68C74EF}">
      <dgm:prSet/>
      <dgm:spPr/>
      <dgm:t>
        <a:bodyPr/>
        <a:lstStyle/>
        <a:p>
          <a:endParaRPr lang="es-CL" sz="1200">
            <a:latin typeface="Calibri" panose="020F0502020204030204" pitchFamily="34" charset="0"/>
          </a:endParaRPr>
        </a:p>
      </dgm:t>
    </dgm:pt>
    <dgm:pt modelId="{06A75AB0-708D-427E-98EB-6F4BEC9244B2}" type="pres">
      <dgm:prSet presAssocID="{220A9538-5CEC-4650-AFC6-E85529DF0D3C}" presName="outerComposite" presStyleCnt="0">
        <dgm:presLayoutVars>
          <dgm:chMax val="5"/>
          <dgm:dir/>
          <dgm:resizeHandles val="exact"/>
        </dgm:presLayoutVars>
      </dgm:prSet>
      <dgm:spPr/>
      <dgm:t>
        <a:bodyPr/>
        <a:lstStyle/>
        <a:p>
          <a:endParaRPr lang="es-CL"/>
        </a:p>
      </dgm:t>
    </dgm:pt>
    <dgm:pt modelId="{9FCF53F3-85B8-4FEF-BE6C-EEAFBDAFF277}" type="pres">
      <dgm:prSet presAssocID="{220A9538-5CEC-4650-AFC6-E85529DF0D3C}" presName="dummyMaxCanvas" presStyleCnt="0">
        <dgm:presLayoutVars/>
      </dgm:prSet>
      <dgm:spPr/>
      <dgm:t>
        <a:bodyPr/>
        <a:lstStyle/>
        <a:p>
          <a:endParaRPr lang="es-CL"/>
        </a:p>
      </dgm:t>
    </dgm:pt>
    <dgm:pt modelId="{66F69277-B408-4A1E-805D-82B064D7882D}" type="pres">
      <dgm:prSet presAssocID="{220A9538-5CEC-4650-AFC6-E85529DF0D3C}" presName="FourNodes_1" presStyleLbl="node1" presStyleIdx="0" presStyleCnt="4">
        <dgm:presLayoutVars>
          <dgm:bulletEnabled val="1"/>
        </dgm:presLayoutVars>
      </dgm:prSet>
      <dgm:spPr/>
      <dgm:t>
        <a:bodyPr/>
        <a:lstStyle/>
        <a:p>
          <a:endParaRPr lang="es-CL"/>
        </a:p>
      </dgm:t>
    </dgm:pt>
    <dgm:pt modelId="{0FF0426A-E5A4-41FC-9AB5-F19457E375E3}" type="pres">
      <dgm:prSet presAssocID="{220A9538-5CEC-4650-AFC6-E85529DF0D3C}" presName="FourNodes_2" presStyleLbl="node1" presStyleIdx="1" presStyleCnt="4">
        <dgm:presLayoutVars>
          <dgm:bulletEnabled val="1"/>
        </dgm:presLayoutVars>
      </dgm:prSet>
      <dgm:spPr/>
      <dgm:t>
        <a:bodyPr/>
        <a:lstStyle/>
        <a:p>
          <a:endParaRPr lang="es-CL"/>
        </a:p>
      </dgm:t>
    </dgm:pt>
    <dgm:pt modelId="{E55A1E4A-36BD-4C10-9046-EEF5B7A977A1}" type="pres">
      <dgm:prSet presAssocID="{220A9538-5CEC-4650-AFC6-E85529DF0D3C}" presName="FourNodes_3" presStyleLbl="node1" presStyleIdx="2" presStyleCnt="4">
        <dgm:presLayoutVars>
          <dgm:bulletEnabled val="1"/>
        </dgm:presLayoutVars>
      </dgm:prSet>
      <dgm:spPr/>
      <dgm:t>
        <a:bodyPr/>
        <a:lstStyle/>
        <a:p>
          <a:endParaRPr lang="es-CL"/>
        </a:p>
      </dgm:t>
    </dgm:pt>
    <dgm:pt modelId="{CD913834-A660-4521-A318-A1089A296C75}" type="pres">
      <dgm:prSet presAssocID="{220A9538-5CEC-4650-AFC6-E85529DF0D3C}" presName="FourNodes_4" presStyleLbl="node1" presStyleIdx="3" presStyleCnt="4">
        <dgm:presLayoutVars>
          <dgm:bulletEnabled val="1"/>
        </dgm:presLayoutVars>
      </dgm:prSet>
      <dgm:spPr/>
      <dgm:t>
        <a:bodyPr/>
        <a:lstStyle/>
        <a:p>
          <a:endParaRPr lang="es-CL"/>
        </a:p>
      </dgm:t>
    </dgm:pt>
    <dgm:pt modelId="{4F9CE17E-E646-4BDA-91E1-C5F82DF8B91C}" type="pres">
      <dgm:prSet presAssocID="{220A9538-5CEC-4650-AFC6-E85529DF0D3C}" presName="FourConn_1-2" presStyleLbl="fgAccFollowNode1" presStyleIdx="0" presStyleCnt="3">
        <dgm:presLayoutVars>
          <dgm:bulletEnabled val="1"/>
        </dgm:presLayoutVars>
      </dgm:prSet>
      <dgm:spPr/>
      <dgm:t>
        <a:bodyPr/>
        <a:lstStyle/>
        <a:p>
          <a:endParaRPr lang="es-CL"/>
        </a:p>
      </dgm:t>
    </dgm:pt>
    <dgm:pt modelId="{300A488D-2B9F-46EC-A91B-4B493584EA65}" type="pres">
      <dgm:prSet presAssocID="{220A9538-5CEC-4650-AFC6-E85529DF0D3C}" presName="FourConn_2-3" presStyleLbl="fgAccFollowNode1" presStyleIdx="1" presStyleCnt="3">
        <dgm:presLayoutVars>
          <dgm:bulletEnabled val="1"/>
        </dgm:presLayoutVars>
      </dgm:prSet>
      <dgm:spPr/>
      <dgm:t>
        <a:bodyPr/>
        <a:lstStyle/>
        <a:p>
          <a:endParaRPr lang="es-CL"/>
        </a:p>
      </dgm:t>
    </dgm:pt>
    <dgm:pt modelId="{98558173-13D5-404E-8AFE-3F1B1408122B}" type="pres">
      <dgm:prSet presAssocID="{220A9538-5CEC-4650-AFC6-E85529DF0D3C}" presName="FourConn_3-4" presStyleLbl="fgAccFollowNode1" presStyleIdx="2" presStyleCnt="3">
        <dgm:presLayoutVars>
          <dgm:bulletEnabled val="1"/>
        </dgm:presLayoutVars>
      </dgm:prSet>
      <dgm:spPr/>
      <dgm:t>
        <a:bodyPr/>
        <a:lstStyle/>
        <a:p>
          <a:endParaRPr lang="es-CL"/>
        </a:p>
      </dgm:t>
    </dgm:pt>
    <dgm:pt modelId="{F59E70D3-69D0-4B69-963C-FB121E45B633}" type="pres">
      <dgm:prSet presAssocID="{220A9538-5CEC-4650-AFC6-E85529DF0D3C}" presName="FourNodes_1_text" presStyleLbl="node1" presStyleIdx="3" presStyleCnt="4">
        <dgm:presLayoutVars>
          <dgm:bulletEnabled val="1"/>
        </dgm:presLayoutVars>
      </dgm:prSet>
      <dgm:spPr/>
      <dgm:t>
        <a:bodyPr/>
        <a:lstStyle/>
        <a:p>
          <a:endParaRPr lang="es-CL"/>
        </a:p>
      </dgm:t>
    </dgm:pt>
    <dgm:pt modelId="{154149E1-4B61-4A9A-8647-8226F767230A}" type="pres">
      <dgm:prSet presAssocID="{220A9538-5CEC-4650-AFC6-E85529DF0D3C}" presName="FourNodes_2_text" presStyleLbl="node1" presStyleIdx="3" presStyleCnt="4">
        <dgm:presLayoutVars>
          <dgm:bulletEnabled val="1"/>
        </dgm:presLayoutVars>
      </dgm:prSet>
      <dgm:spPr/>
      <dgm:t>
        <a:bodyPr/>
        <a:lstStyle/>
        <a:p>
          <a:endParaRPr lang="es-CL"/>
        </a:p>
      </dgm:t>
    </dgm:pt>
    <dgm:pt modelId="{2CA2EA9F-BED4-4F7E-84A4-6EAE49EAFB7B}" type="pres">
      <dgm:prSet presAssocID="{220A9538-5CEC-4650-AFC6-E85529DF0D3C}" presName="FourNodes_3_text" presStyleLbl="node1" presStyleIdx="3" presStyleCnt="4">
        <dgm:presLayoutVars>
          <dgm:bulletEnabled val="1"/>
        </dgm:presLayoutVars>
      </dgm:prSet>
      <dgm:spPr/>
      <dgm:t>
        <a:bodyPr/>
        <a:lstStyle/>
        <a:p>
          <a:endParaRPr lang="es-CL"/>
        </a:p>
      </dgm:t>
    </dgm:pt>
    <dgm:pt modelId="{DBE8547B-38DB-431B-AABC-63A3D1F1BB11}" type="pres">
      <dgm:prSet presAssocID="{220A9538-5CEC-4650-AFC6-E85529DF0D3C}" presName="FourNodes_4_text" presStyleLbl="node1" presStyleIdx="3" presStyleCnt="4">
        <dgm:presLayoutVars>
          <dgm:bulletEnabled val="1"/>
        </dgm:presLayoutVars>
      </dgm:prSet>
      <dgm:spPr/>
      <dgm:t>
        <a:bodyPr/>
        <a:lstStyle/>
        <a:p>
          <a:endParaRPr lang="es-CL"/>
        </a:p>
      </dgm:t>
    </dgm:pt>
  </dgm:ptLst>
  <dgm:cxnLst>
    <dgm:cxn modelId="{DA1E7091-4A8A-48C4-9EEF-868B2E68B588}" srcId="{220A9538-5CEC-4650-AFC6-E85529DF0D3C}" destId="{3B2C762D-C49B-4753-96D3-52A7F24C6D18}" srcOrd="2" destOrd="0" parTransId="{F0199B7C-4993-4492-B324-8BD75F266DBF}" sibTransId="{01B9E7B9-6918-40F0-A9B5-8AC1A320F913}"/>
    <dgm:cxn modelId="{67D7AE66-5FCF-4D0F-8B98-72B4C3906CF0}" srcId="{220A9538-5CEC-4650-AFC6-E85529DF0D3C}" destId="{BF0CF35C-A5EB-4387-A750-5D024345AF53}" srcOrd="0" destOrd="0" parTransId="{588B0EAC-3442-4373-B64A-DE3BAFF155C9}" sibTransId="{21BF3AF9-05FE-41DB-B6DF-D0B3B21DB8EE}"/>
    <dgm:cxn modelId="{13AE2670-B8E6-4FA7-9E81-F59604CA19E7}" type="presOf" srcId="{220A9538-5CEC-4650-AFC6-E85529DF0D3C}" destId="{06A75AB0-708D-427E-98EB-6F4BEC9244B2}" srcOrd="0" destOrd="0" presId="urn:microsoft.com/office/officeart/2005/8/layout/vProcess5"/>
    <dgm:cxn modelId="{C577C6F8-80A5-4992-A425-EB50DEEB1594}" type="presOf" srcId="{92FCB660-24CA-4804-B56A-E0E77B54D127}" destId="{CD913834-A660-4521-A318-A1089A296C75}" srcOrd="0" destOrd="0" presId="urn:microsoft.com/office/officeart/2005/8/layout/vProcess5"/>
    <dgm:cxn modelId="{C78BCA7A-FD9D-4517-8A8C-0E09A68C74EF}" srcId="{220A9538-5CEC-4650-AFC6-E85529DF0D3C}" destId="{92FCB660-24CA-4804-B56A-E0E77B54D127}" srcOrd="3" destOrd="0" parTransId="{96243826-10DB-453B-BD12-51B4A0B6F929}" sibTransId="{08FD5460-0453-4C58-AEBB-DC465D15DD09}"/>
    <dgm:cxn modelId="{A89E167B-FDC0-446B-9B3D-42C00DD27E0E}" type="presOf" srcId="{92FCB660-24CA-4804-B56A-E0E77B54D127}" destId="{DBE8547B-38DB-431B-AABC-63A3D1F1BB11}" srcOrd="1" destOrd="0" presId="urn:microsoft.com/office/officeart/2005/8/layout/vProcess5"/>
    <dgm:cxn modelId="{9FDFAEA0-D47B-4E88-8646-F0B965225DCB}" srcId="{220A9538-5CEC-4650-AFC6-E85529DF0D3C}" destId="{1703560B-9368-43A3-A96A-9221DE4FC6D7}" srcOrd="1" destOrd="0" parTransId="{FCFD43CE-BC59-413C-9796-1FEEFA7C6640}" sibTransId="{8E3E73A3-590C-437C-8850-93D9BD48700A}"/>
    <dgm:cxn modelId="{DC99D210-27FD-4AB9-847A-5B61C6804211}" type="presOf" srcId="{3B2C762D-C49B-4753-96D3-52A7F24C6D18}" destId="{E55A1E4A-36BD-4C10-9046-EEF5B7A977A1}" srcOrd="0" destOrd="0" presId="urn:microsoft.com/office/officeart/2005/8/layout/vProcess5"/>
    <dgm:cxn modelId="{D4AF88D9-332A-4B74-BDB9-49529914488A}" type="presOf" srcId="{1703560B-9368-43A3-A96A-9221DE4FC6D7}" destId="{154149E1-4B61-4A9A-8647-8226F767230A}" srcOrd="1" destOrd="0" presId="urn:microsoft.com/office/officeart/2005/8/layout/vProcess5"/>
    <dgm:cxn modelId="{0F6AC544-2555-492E-83E9-4C68B4B7A082}" type="presOf" srcId="{3B2C762D-C49B-4753-96D3-52A7F24C6D18}" destId="{2CA2EA9F-BED4-4F7E-84A4-6EAE49EAFB7B}" srcOrd="1" destOrd="0" presId="urn:microsoft.com/office/officeart/2005/8/layout/vProcess5"/>
    <dgm:cxn modelId="{81627F8E-B39E-47FB-A26B-0F2A9FF14877}" type="presOf" srcId="{1703560B-9368-43A3-A96A-9221DE4FC6D7}" destId="{0FF0426A-E5A4-41FC-9AB5-F19457E375E3}" srcOrd="0" destOrd="0" presId="urn:microsoft.com/office/officeart/2005/8/layout/vProcess5"/>
    <dgm:cxn modelId="{E935269C-4D8F-40B1-A448-97EC23C17E8A}" type="presOf" srcId="{21BF3AF9-05FE-41DB-B6DF-D0B3B21DB8EE}" destId="{4F9CE17E-E646-4BDA-91E1-C5F82DF8B91C}" srcOrd="0" destOrd="0" presId="urn:microsoft.com/office/officeart/2005/8/layout/vProcess5"/>
    <dgm:cxn modelId="{EF9C79A9-997A-486B-AC9C-B4269BF6332F}" type="presOf" srcId="{BF0CF35C-A5EB-4387-A750-5D024345AF53}" destId="{F59E70D3-69D0-4B69-963C-FB121E45B633}" srcOrd="1" destOrd="0" presId="urn:microsoft.com/office/officeart/2005/8/layout/vProcess5"/>
    <dgm:cxn modelId="{1CE350F4-8497-4EDB-B74F-C117F25D6777}" type="presOf" srcId="{01B9E7B9-6918-40F0-A9B5-8AC1A320F913}" destId="{98558173-13D5-404E-8AFE-3F1B1408122B}" srcOrd="0" destOrd="0" presId="urn:microsoft.com/office/officeart/2005/8/layout/vProcess5"/>
    <dgm:cxn modelId="{6ED127A9-806C-4C6F-AEF3-66F8116B5049}" type="presOf" srcId="{8E3E73A3-590C-437C-8850-93D9BD48700A}" destId="{300A488D-2B9F-46EC-A91B-4B493584EA65}" srcOrd="0" destOrd="0" presId="urn:microsoft.com/office/officeart/2005/8/layout/vProcess5"/>
    <dgm:cxn modelId="{70808E69-CA51-4A63-8CC9-BFF45596162B}" type="presOf" srcId="{BF0CF35C-A5EB-4387-A750-5D024345AF53}" destId="{66F69277-B408-4A1E-805D-82B064D7882D}" srcOrd="0" destOrd="0" presId="urn:microsoft.com/office/officeart/2005/8/layout/vProcess5"/>
    <dgm:cxn modelId="{E5F646BE-9770-4D4E-9D40-EE8404941EFA}" type="presParOf" srcId="{06A75AB0-708D-427E-98EB-6F4BEC9244B2}" destId="{9FCF53F3-85B8-4FEF-BE6C-EEAFBDAFF277}" srcOrd="0" destOrd="0" presId="urn:microsoft.com/office/officeart/2005/8/layout/vProcess5"/>
    <dgm:cxn modelId="{4B349413-56CD-4F50-8759-44BC25213F0E}" type="presParOf" srcId="{06A75AB0-708D-427E-98EB-6F4BEC9244B2}" destId="{66F69277-B408-4A1E-805D-82B064D7882D}" srcOrd="1" destOrd="0" presId="urn:microsoft.com/office/officeart/2005/8/layout/vProcess5"/>
    <dgm:cxn modelId="{6D3401F5-EE81-42A7-85DD-E6B8A25B3B0D}" type="presParOf" srcId="{06A75AB0-708D-427E-98EB-6F4BEC9244B2}" destId="{0FF0426A-E5A4-41FC-9AB5-F19457E375E3}" srcOrd="2" destOrd="0" presId="urn:microsoft.com/office/officeart/2005/8/layout/vProcess5"/>
    <dgm:cxn modelId="{77A9D131-BBCC-4A63-A193-316869FB5B4A}" type="presParOf" srcId="{06A75AB0-708D-427E-98EB-6F4BEC9244B2}" destId="{E55A1E4A-36BD-4C10-9046-EEF5B7A977A1}" srcOrd="3" destOrd="0" presId="urn:microsoft.com/office/officeart/2005/8/layout/vProcess5"/>
    <dgm:cxn modelId="{5A00865A-7484-45F9-9AC4-836C0C8C1B48}" type="presParOf" srcId="{06A75AB0-708D-427E-98EB-6F4BEC9244B2}" destId="{CD913834-A660-4521-A318-A1089A296C75}" srcOrd="4" destOrd="0" presId="urn:microsoft.com/office/officeart/2005/8/layout/vProcess5"/>
    <dgm:cxn modelId="{19077123-B239-4AFF-A98E-4C77E01A223A}" type="presParOf" srcId="{06A75AB0-708D-427E-98EB-6F4BEC9244B2}" destId="{4F9CE17E-E646-4BDA-91E1-C5F82DF8B91C}" srcOrd="5" destOrd="0" presId="urn:microsoft.com/office/officeart/2005/8/layout/vProcess5"/>
    <dgm:cxn modelId="{FF2AFE4F-9330-45B2-8C2F-D1606D25DDB8}" type="presParOf" srcId="{06A75AB0-708D-427E-98EB-6F4BEC9244B2}" destId="{300A488D-2B9F-46EC-A91B-4B493584EA65}" srcOrd="6" destOrd="0" presId="urn:microsoft.com/office/officeart/2005/8/layout/vProcess5"/>
    <dgm:cxn modelId="{0A40EF44-16AB-4441-8F90-0E5FD589E8AE}" type="presParOf" srcId="{06A75AB0-708D-427E-98EB-6F4BEC9244B2}" destId="{98558173-13D5-404E-8AFE-3F1B1408122B}" srcOrd="7" destOrd="0" presId="urn:microsoft.com/office/officeart/2005/8/layout/vProcess5"/>
    <dgm:cxn modelId="{BB4CF86E-9BF4-4AE6-9F55-03E7E28B8BC9}" type="presParOf" srcId="{06A75AB0-708D-427E-98EB-6F4BEC9244B2}" destId="{F59E70D3-69D0-4B69-963C-FB121E45B633}" srcOrd="8" destOrd="0" presId="urn:microsoft.com/office/officeart/2005/8/layout/vProcess5"/>
    <dgm:cxn modelId="{5401BAF5-2497-4791-9014-CB0F07D9EBBC}" type="presParOf" srcId="{06A75AB0-708D-427E-98EB-6F4BEC9244B2}" destId="{154149E1-4B61-4A9A-8647-8226F767230A}" srcOrd="9" destOrd="0" presId="urn:microsoft.com/office/officeart/2005/8/layout/vProcess5"/>
    <dgm:cxn modelId="{F47F7342-1EBA-435F-9597-9F3541761A13}" type="presParOf" srcId="{06A75AB0-708D-427E-98EB-6F4BEC9244B2}" destId="{2CA2EA9F-BED4-4F7E-84A4-6EAE49EAFB7B}" srcOrd="10" destOrd="0" presId="urn:microsoft.com/office/officeart/2005/8/layout/vProcess5"/>
    <dgm:cxn modelId="{C7E68CFA-F2D1-459D-84CA-A86A76F9FD17}" type="presParOf" srcId="{06A75AB0-708D-427E-98EB-6F4BEC9244B2}" destId="{DBE8547B-38DB-431B-AABC-63A3D1F1BB1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13A0B4A-5E64-42A4-9229-A2E7AF841C9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L"/>
        </a:p>
      </dgm:t>
    </dgm:pt>
    <dgm:pt modelId="{CC4C255C-9732-4F53-B83A-AD158B09B7A2}">
      <dgm:prSet phldrT="[Texto]" custT="1"/>
      <dgm:spPr/>
      <dgm:t>
        <a:bodyPr/>
        <a:lstStyle/>
        <a:p>
          <a:pPr algn="just"/>
          <a:r>
            <a:rPr lang="es-CL" sz="1100" dirty="0" smtClean="0">
              <a:latin typeface="Calibri" panose="020F0502020204030204" pitchFamily="34" charset="0"/>
            </a:rPr>
            <a:t>Contratación y Adquisiciones (Aplica para proyectos IT16I)</a:t>
          </a:r>
          <a:endParaRPr lang="es-CL" sz="1100" dirty="0">
            <a:latin typeface="Calibri" panose="020F0502020204030204" pitchFamily="34" charset="0"/>
          </a:endParaRPr>
        </a:p>
      </dgm:t>
    </dgm:pt>
    <dgm:pt modelId="{764D7FAB-C10E-40A0-8007-195F944153DF}" type="parTrans" cxnId="{3B17E8AA-C203-4CB4-A0AE-78518224B169}">
      <dgm:prSet/>
      <dgm:spPr/>
      <dgm:t>
        <a:bodyPr/>
        <a:lstStyle/>
        <a:p>
          <a:pPr algn="just"/>
          <a:endParaRPr lang="es-CL" sz="1100">
            <a:latin typeface="Calibri" panose="020F0502020204030204" pitchFamily="34" charset="0"/>
          </a:endParaRPr>
        </a:p>
      </dgm:t>
    </dgm:pt>
    <dgm:pt modelId="{F67BDC53-0571-49D3-B8C8-EF694C86D2B9}" type="sibTrans" cxnId="{3B17E8AA-C203-4CB4-A0AE-78518224B169}">
      <dgm:prSet/>
      <dgm:spPr/>
      <dgm:t>
        <a:bodyPr/>
        <a:lstStyle/>
        <a:p>
          <a:pPr algn="just"/>
          <a:endParaRPr lang="es-CL" sz="1100">
            <a:latin typeface="Calibri" panose="020F0502020204030204" pitchFamily="34" charset="0"/>
          </a:endParaRPr>
        </a:p>
      </dgm:t>
    </dgm:pt>
    <dgm:pt modelId="{E16AB98E-507D-4049-85EB-3425C18E2015}">
      <dgm:prSet custT="1"/>
      <dgm:spPr/>
      <dgm:t>
        <a:bodyPr/>
        <a:lstStyle/>
        <a:p>
          <a:pPr algn="just"/>
          <a:r>
            <a:rPr lang="es-CL" sz="1100" dirty="0" smtClean="0">
              <a:latin typeface="Calibri" panose="020F0502020204030204" pitchFamily="34" charset="0"/>
            </a:rPr>
            <a:t>Se requiere licitación pública nacional para compras o contrataciones sobre $15.000.001.</a:t>
          </a:r>
          <a:endParaRPr lang="es-CL" sz="1100" dirty="0">
            <a:latin typeface="Calibri" panose="020F0502020204030204" pitchFamily="34" charset="0"/>
          </a:endParaRPr>
        </a:p>
      </dgm:t>
    </dgm:pt>
    <dgm:pt modelId="{C24F9F55-92EF-44CE-8BDB-7700EEA259C3}" type="parTrans" cxnId="{D4ED5E18-E8C6-4A4C-9311-2DD705094A95}">
      <dgm:prSet/>
      <dgm:spPr/>
      <dgm:t>
        <a:bodyPr/>
        <a:lstStyle/>
        <a:p>
          <a:pPr algn="just"/>
          <a:endParaRPr lang="es-CL" sz="1100">
            <a:latin typeface="Calibri" panose="020F0502020204030204" pitchFamily="34" charset="0"/>
          </a:endParaRPr>
        </a:p>
      </dgm:t>
    </dgm:pt>
    <dgm:pt modelId="{449AE5B6-A683-425D-8CA4-2AEE85D57F76}" type="sibTrans" cxnId="{D4ED5E18-E8C6-4A4C-9311-2DD705094A95}">
      <dgm:prSet/>
      <dgm:spPr/>
      <dgm:t>
        <a:bodyPr/>
        <a:lstStyle/>
        <a:p>
          <a:pPr algn="just"/>
          <a:endParaRPr lang="es-CL" sz="1100">
            <a:latin typeface="Calibri" panose="020F0502020204030204" pitchFamily="34" charset="0"/>
          </a:endParaRPr>
        </a:p>
      </dgm:t>
    </dgm:pt>
    <dgm:pt modelId="{6806DE0E-2A09-45D1-BFE9-AC4327317FED}">
      <dgm:prSet custT="1"/>
      <dgm:spPr/>
      <dgm:t>
        <a:bodyPr/>
        <a:lstStyle/>
        <a:p>
          <a:pPr algn="just"/>
          <a:r>
            <a:rPr lang="es-CL" sz="1100" dirty="0" smtClean="0">
              <a:latin typeface="Calibri" panose="020F0502020204030204" pitchFamily="34" charset="0"/>
            </a:rPr>
            <a:t>Se requiere 3 cotizaciones para compras o contrataciones entre 500.001 y $15.000.000.</a:t>
          </a:r>
          <a:endParaRPr lang="es-CL" sz="1100" dirty="0">
            <a:latin typeface="Calibri" panose="020F0502020204030204" pitchFamily="34" charset="0"/>
          </a:endParaRPr>
        </a:p>
      </dgm:t>
    </dgm:pt>
    <dgm:pt modelId="{F8458B12-276F-46FB-82BD-B5274ED1DDD1}" type="parTrans" cxnId="{620946AA-932B-4F9A-9851-2945FAC7281F}">
      <dgm:prSet/>
      <dgm:spPr/>
      <dgm:t>
        <a:bodyPr/>
        <a:lstStyle/>
        <a:p>
          <a:pPr algn="just"/>
          <a:endParaRPr lang="es-CL" sz="1100">
            <a:latin typeface="Calibri" panose="020F0502020204030204" pitchFamily="34" charset="0"/>
          </a:endParaRPr>
        </a:p>
      </dgm:t>
    </dgm:pt>
    <dgm:pt modelId="{3DCC5BAF-E834-436A-8DB7-121A2CCEFA8D}" type="sibTrans" cxnId="{620946AA-932B-4F9A-9851-2945FAC7281F}">
      <dgm:prSet/>
      <dgm:spPr/>
      <dgm:t>
        <a:bodyPr/>
        <a:lstStyle/>
        <a:p>
          <a:pPr algn="just"/>
          <a:endParaRPr lang="es-CL" sz="1100">
            <a:latin typeface="Calibri" panose="020F0502020204030204" pitchFamily="34" charset="0"/>
          </a:endParaRPr>
        </a:p>
      </dgm:t>
    </dgm:pt>
    <dgm:pt modelId="{12BC2D5B-59F2-476B-AEF2-D169AB0811CE}">
      <dgm:prSet custT="1"/>
      <dgm:spPr/>
      <dgm:t>
        <a:bodyPr/>
        <a:lstStyle/>
        <a:p>
          <a:pPr algn="just"/>
          <a:r>
            <a:rPr lang="es-CL" sz="1100" dirty="0" smtClean="0">
              <a:latin typeface="Calibri" panose="020F0502020204030204" pitchFamily="34" charset="0"/>
            </a:rPr>
            <a:t>Sólo serán consideradas solicitudes realizadas con </a:t>
          </a:r>
          <a:r>
            <a:rPr lang="es-CL" sz="1100" b="1" dirty="0" smtClean="0">
              <a:latin typeface="Calibri" panose="020F0502020204030204" pitchFamily="34" charset="0"/>
            </a:rPr>
            <a:t>anterioridad</a:t>
          </a:r>
          <a:r>
            <a:rPr lang="es-CL" sz="1100" dirty="0" smtClean="0">
              <a:latin typeface="Calibri" panose="020F0502020204030204" pitchFamily="34" charset="0"/>
            </a:rPr>
            <a:t> </a:t>
          </a:r>
          <a:r>
            <a:rPr lang="es-CL" sz="1100" b="1" dirty="0" smtClean="0">
              <a:latin typeface="Calibri" panose="020F0502020204030204" pitchFamily="34" charset="0"/>
            </a:rPr>
            <a:t>al gasto</a:t>
          </a:r>
          <a:r>
            <a:rPr lang="es-CL" sz="1100" dirty="0" smtClean="0">
              <a:latin typeface="Calibri" panose="020F0502020204030204" pitchFamily="34" charset="0"/>
            </a:rPr>
            <a:t>.  No será autorizada ninguna excepción a la norma, cuando la solicitud sea realizada después de efectuada la compra.</a:t>
          </a:r>
          <a:endParaRPr lang="es-CL" sz="1100" dirty="0">
            <a:latin typeface="Calibri" panose="020F0502020204030204" pitchFamily="34" charset="0"/>
          </a:endParaRPr>
        </a:p>
      </dgm:t>
    </dgm:pt>
    <dgm:pt modelId="{4C0A300F-6E3C-46AC-8546-BA7435C0164A}" type="parTrans" cxnId="{ACE6BFBD-64CE-4152-9A17-2C5BD19F9A26}">
      <dgm:prSet/>
      <dgm:spPr/>
      <dgm:t>
        <a:bodyPr/>
        <a:lstStyle/>
        <a:p>
          <a:pPr algn="just"/>
          <a:endParaRPr lang="es-CL" sz="1100">
            <a:latin typeface="Calibri" panose="020F0502020204030204" pitchFamily="34" charset="0"/>
          </a:endParaRPr>
        </a:p>
      </dgm:t>
    </dgm:pt>
    <dgm:pt modelId="{BAE6F85C-13E9-4AAE-AA5B-47A17DEEF45D}" type="sibTrans" cxnId="{ACE6BFBD-64CE-4152-9A17-2C5BD19F9A26}">
      <dgm:prSet/>
      <dgm:spPr/>
      <dgm:t>
        <a:bodyPr/>
        <a:lstStyle/>
        <a:p>
          <a:pPr algn="just"/>
          <a:endParaRPr lang="es-CL" sz="1100">
            <a:latin typeface="Calibri" panose="020F0502020204030204" pitchFamily="34" charset="0"/>
          </a:endParaRPr>
        </a:p>
      </dgm:t>
    </dgm:pt>
    <dgm:pt modelId="{AB74E317-58F5-4D78-97B1-618CB649633F}">
      <dgm:prSet custT="1"/>
      <dgm:spPr/>
      <dgm:t>
        <a:bodyPr/>
        <a:lstStyle/>
        <a:p>
          <a:pPr algn="just"/>
          <a:r>
            <a:rPr lang="es-CL" sz="1100" dirty="0" smtClean="0">
              <a:latin typeface="Calibri" panose="020F0502020204030204" pitchFamily="34" charset="0"/>
            </a:rPr>
            <a:t>Excepciones al procedimiento de licitación y/o cotización </a:t>
          </a:r>
          <a:endParaRPr lang="es-CL" sz="1100" dirty="0">
            <a:latin typeface="Calibri" panose="020F0502020204030204" pitchFamily="34" charset="0"/>
          </a:endParaRPr>
        </a:p>
      </dgm:t>
    </dgm:pt>
    <dgm:pt modelId="{437410A5-42DF-4BA6-AC47-0886C06E0616}" type="parTrans" cxnId="{F5ED0B4C-B590-4DEE-BD85-38D59734B650}">
      <dgm:prSet/>
      <dgm:spPr/>
      <dgm:t>
        <a:bodyPr/>
        <a:lstStyle/>
        <a:p>
          <a:pPr algn="just"/>
          <a:endParaRPr lang="es-CL" sz="1100">
            <a:latin typeface="Calibri" panose="020F0502020204030204" pitchFamily="34" charset="0"/>
          </a:endParaRPr>
        </a:p>
      </dgm:t>
    </dgm:pt>
    <dgm:pt modelId="{17EB31F2-A928-4081-912B-73C07818B3A5}" type="sibTrans" cxnId="{F5ED0B4C-B590-4DEE-BD85-38D59734B650}">
      <dgm:prSet/>
      <dgm:spPr/>
      <dgm:t>
        <a:bodyPr/>
        <a:lstStyle/>
        <a:p>
          <a:pPr algn="just"/>
          <a:endParaRPr lang="es-CL" sz="1100">
            <a:latin typeface="Calibri" panose="020F0502020204030204" pitchFamily="34" charset="0"/>
          </a:endParaRPr>
        </a:p>
      </dgm:t>
    </dgm:pt>
    <dgm:pt modelId="{638C6C10-8063-429F-BBE3-0C1B7B5ECCA8}">
      <dgm:prSet custT="1"/>
      <dgm:spPr/>
      <dgm:t>
        <a:bodyPr/>
        <a:lstStyle/>
        <a:p>
          <a:pPr algn="just"/>
          <a:r>
            <a:rPr lang="es-CL" sz="1100" dirty="0" smtClean="0">
              <a:latin typeface="Calibri" panose="020F0502020204030204" pitchFamily="34" charset="0"/>
            </a:rPr>
            <a:t>La solicitud debe ser enviada a través de una </a:t>
          </a:r>
          <a:r>
            <a:rPr lang="es-CL" sz="1100" b="1" dirty="0" smtClean="0">
              <a:latin typeface="Calibri" panose="020F0502020204030204" pitchFamily="34" charset="0"/>
            </a:rPr>
            <a:t>carta firmada por el Director del Proyecto </a:t>
          </a:r>
          <a:r>
            <a:rPr lang="es-CL" sz="1100" dirty="0" smtClean="0">
              <a:latin typeface="Calibri" panose="020F0502020204030204" pitchFamily="34" charset="0"/>
            </a:rPr>
            <a:t>al Encargado de Administración y finanzas de FONDEF. </a:t>
          </a:r>
          <a:r>
            <a:rPr lang="es-CL" sz="1100" b="1" dirty="0" smtClean="0">
              <a:latin typeface="Calibri" panose="020F0502020204030204" pitchFamily="34" charset="0"/>
            </a:rPr>
            <a:t>En esta carta debe hacerse referencia a una o más de las causales de excepción</a:t>
          </a:r>
          <a:r>
            <a:rPr lang="es-CL" sz="1100" dirty="0" smtClean="0">
              <a:latin typeface="Calibri" panose="020F0502020204030204" pitchFamily="34" charset="0"/>
            </a:rPr>
            <a:t>, explicando concretamente </a:t>
          </a:r>
          <a:r>
            <a:rPr lang="es-CL" sz="1100" dirty="0" smtClean="0">
              <a:latin typeface="Calibri" panose="020F0502020204030204" pitchFamily="34" charset="0"/>
            </a:rPr>
            <a:t>porque </a:t>
          </a:r>
          <a:r>
            <a:rPr lang="es-CL" sz="1100" dirty="0" smtClean="0">
              <a:latin typeface="Calibri" panose="020F0502020204030204" pitchFamily="34" charset="0"/>
            </a:rPr>
            <a:t>es aplicable esta causal a la compra en cuestión; de ser necesario, debe adjuntarse documentación de respaldo. Serán rechazadas solicitudes que no cumplan con estos requerimientos.</a:t>
          </a:r>
        </a:p>
      </dgm:t>
    </dgm:pt>
    <dgm:pt modelId="{301CB5FB-CC74-4631-8C5B-D2EC98E885B9}" type="parTrans" cxnId="{9342E94F-F75A-45E9-9A01-65ACBCDB66CE}">
      <dgm:prSet/>
      <dgm:spPr/>
      <dgm:t>
        <a:bodyPr/>
        <a:lstStyle/>
        <a:p>
          <a:pPr algn="just"/>
          <a:endParaRPr lang="es-CL" sz="1100">
            <a:latin typeface="Calibri" panose="020F0502020204030204" pitchFamily="34" charset="0"/>
          </a:endParaRPr>
        </a:p>
      </dgm:t>
    </dgm:pt>
    <dgm:pt modelId="{2D77DA36-B721-4AE6-9E8C-89979054CE2D}" type="sibTrans" cxnId="{9342E94F-F75A-45E9-9A01-65ACBCDB66CE}">
      <dgm:prSet/>
      <dgm:spPr/>
      <dgm:t>
        <a:bodyPr/>
        <a:lstStyle/>
        <a:p>
          <a:pPr algn="just"/>
          <a:endParaRPr lang="es-CL" sz="1100">
            <a:latin typeface="Calibri" panose="020F0502020204030204" pitchFamily="34" charset="0"/>
          </a:endParaRPr>
        </a:p>
      </dgm:t>
    </dgm:pt>
    <dgm:pt modelId="{A262DD7A-E5AC-417D-ACAF-45885441F843}">
      <dgm:prSet custT="1"/>
      <dgm:spPr/>
      <dgm:t>
        <a:bodyPr/>
        <a:lstStyle/>
        <a:p>
          <a:pPr algn="just"/>
          <a:r>
            <a:rPr lang="es-CL" sz="1100" dirty="0" smtClean="0">
              <a:latin typeface="Calibri" panose="020F0502020204030204" pitchFamily="34" charset="0"/>
            </a:rPr>
            <a:t>El Encargado de Administración y finanzas de FONDEF </a:t>
          </a:r>
          <a:r>
            <a:rPr lang="es-CL" sz="1100" b="1" dirty="0" smtClean="0">
              <a:latin typeface="Calibri" panose="020F0502020204030204" pitchFamily="34" charset="0"/>
            </a:rPr>
            <a:t>analizará y </a:t>
          </a:r>
          <a:r>
            <a:rPr lang="es-CL" sz="1100" b="1" dirty="0" smtClean="0">
              <a:latin typeface="Calibri" panose="020F0502020204030204" pitchFamily="34" charset="0"/>
            </a:rPr>
            <a:t>evaluará </a:t>
          </a:r>
          <a:r>
            <a:rPr lang="es-CL" sz="1100" b="1" dirty="0" smtClean="0">
              <a:latin typeface="Calibri" panose="020F0502020204030204" pitchFamily="34" charset="0"/>
            </a:rPr>
            <a:t>si procede la excepción</a:t>
          </a:r>
          <a:r>
            <a:rPr lang="es-CL" sz="1100" dirty="0" smtClean="0">
              <a:latin typeface="Calibri" panose="020F0502020204030204" pitchFamily="34" charset="0"/>
            </a:rPr>
            <a:t>, en consulta con el ejecutivo de proyecto  correspondiente y si es necesario con el Comité de Área de FONDEF correspondiente, informándole al Director de Proyecto su decisión a través de una carta con copia al Representante Institucional, al ejecutivo de proyecto y al Analista financiero-contable a cargo del proyecto.</a:t>
          </a:r>
        </a:p>
      </dgm:t>
    </dgm:pt>
    <dgm:pt modelId="{2FA8D453-D4CB-407F-8B01-BC51F637353F}" type="parTrans" cxnId="{F2758518-4749-4731-B11E-11A73B9774B8}">
      <dgm:prSet/>
      <dgm:spPr/>
      <dgm:t>
        <a:bodyPr/>
        <a:lstStyle/>
        <a:p>
          <a:pPr algn="just"/>
          <a:endParaRPr lang="es-CL" sz="1100">
            <a:latin typeface="Calibri" panose="020F0502020204030204" pitchFamily="34" charset="0"/>
          </a:endParaRPr>
        </a:p>
      </dgm:t>
    </dgm:pt>
    <dgm:pt modelId="{818F344D-10F2-4A99-BCF0-2B2552667924}" type="sibTrans" cxnId="{F2758518-4749-4731-B11E-11A73B9774B8}">
      <dgm:prSet/>
      <dgm:spPr/>
      <dgm:t>
        <a:bodyPr/>
        <a:lstStyle/>
        <a:p>
          <a:pPr algn="just"/>
          <a:endParaRPr lang="es-CL" sz="1100">
            <a:latin typeface="Calibri" panose="020F0502020204030204" pitchFamily="34" charset="0"/>
          </a:endParaRPr>
        </a:p>
      </dgm:t>
    </dgm:pt>
    <dgm:pt modelId="{5D022928-1A8F-47BA-9CDC-31D9EA217146}">
      <dgm:prSet custT="1"/>
      <dgm:spPr/>
      <dgm:t>
        <a:bodyPr/>
        <a:lstStyle/>
        <a:p>
          <a:pPr algn="just"/>
          <a:r>
            <a:rPr lang="es-CL" sz="1100" dirty="0" smtClean="0">
              <a:latin typeface="Calibri" panose="020F0502020204030204" pitchFamily="34" charset="0"/>
            </a:rPr>
            <a:t>La carta de autorización, como los antecedentes previos, deben ser guardados junto a los documentos de respaldo de la compra y deben ser presentados en las</a:t>
          </a:r>
          <a:r>
            <a:rPr lang="es-CL" sz="1100" b="1" dirty="0" smtClean="0">
              <a:latin typeface="Calibri" panose="020F0502020204030204" pitchFamily="34" charset="0"/>
            </a:rPr>
            <a:t> rendiciones de cuentas </a:t>
          </a:r>
          <a:r>
            <a:rPr lang="es-CL" sz="1100" dirty="0" smtClean="0">
              <a:latin typeface="Calibri" panose="020F0502020204030204" pitchFamily="34" charset="0"/>
            </a:rPr>
            <a:t>y eventualmente en las auditorías realizadas por el Dpto. de Auditoría Interna de CONICYT y la Contraloría General de la República.</a:t>
          </a:r>
        </a:p>
      </dgm:t>
    </dgm:pt>
    <dgm:pt modelId="{63012737-C0C5-4990-B8E1-66F4C49836D6}" type="parTrans" cxnId="{3730C50D-482F-4A49-A820-C17A9302E0E2}">
      <dgm:prSet/>
      <dgm:spPr/>
      <dgm:t>
        <a:bodyPr/>
        <a:lstStyle/>
        <a:p>
          <a:pPr algn="just"/>
          <a:endParaRPr lang="es-CL" sz="1100">
            <a:latin typeface="Calibri" panose="020F0502020204030204" pitchFamily="34" charset="0"/>
          </a:endParaRPr>
        </a:p>
      </dgm:t>
    </dgm:pt>
    <dgm:pt modelId="{2B0EA119-B6A4-4614-A5FB-563FAC22242D}" type="sibTrans" cxnId="{3730C50D-482F-4A49-A820-C17A9302E0E2}">
      <dgm:prSet/>
      <dgm:spPr/>
      <dgm:t>
        <a:bodyPr/>
        <a:lstStyle/>
        <a:p>
          <a:pPr algn="just"/>
          <a:endParaRPr lang="es-CL" sz="1100">
            <a:latin typeface="Calibri" panose="020F0502020204030204" pitchFamily="34" charset="0"/>
          </a:endParaRPr>
        </a:p>
      </dgm:t>
    </dgm:pt>
    <dgm:pt modelId="{395FACD4-137A-43F0-810F-32C78894D78B}" type="pres">
      <dgm:prSet presAssocID="{F13A0B4A-5E64-42A4-9229-A2E7AF841C9A}" presName="linear" presStyleCnt="0">
        <dgm:presLayoutVars>
          <dgm:dir/>
          <dgm:animLvl val="lvl"/>
          <dgm:resizeHandles val="exact"/>
        </dgm:presLayoutVars>
      </dgm:prSet>
      <dgm:spPr/>
      <dgm:t>
        <a:bodyPr/>
        <a:lstStyle/>
        <a:p>
          <a:endParaRPr lang="es-CL"/>
        </a:p>
      </dgm:t>
    </dgm:pt>
    <dgm:pt modelId="{0B5D63EB-3050-43E2-9BFA-2C922EFF29B5}" type="pres">
      <dgm:prSet presAssocID="{CC4C255C-9732-4F53-B83A-AD158B09B7A2}" presName="parentLin" presStyleCnt="0"/>
      <dgm:spPr/>
      <dgm:t>
        <a:bodyPr/>
        <a:lstStyle/>
        <a:p>
          <a:endParaRPr lang="es-CL"/>
        </a:p>
      </dgm:t>
    </dgm:pt>
    <dgm:pt modelId="{E15F74A2-485C-4971-A522-541EB90DC61E}" type="pres">
      <dgm:prSet presAssocID="{CC4C255C-9732-4F53-B83A-AD158B09B7A2}" presName="parentLeftMargin" presStyleLbl="node1" presStyleIdx="0" presStyleCnt="2"/>
      <dgm:spPr/>
      <dgm:t>
        <a:bodyPr/>
        <a:lstStyle/>
        <a:p>
          <a:endParaRPr lang="es-CL"/>
        </a:p>
      </dgm:t>
    </dgm:pt>
    <dgm:pt modelId="{442C1FCA-F855-41B9-B24B-C80D6DE02AFC}" type="pres">
      <dgm:prSet presAssocID="{CC4C255C-9732-4F53-B83A-AD158B09B7A2}" presName="parentText" presStyleLbl="node1" presStyleIdx="0" presStyleCnt="2" custScaleY="192214" custLinFactNeighborY="18440">
        <dgm:presLayoutVars>
          <dgm:chMax val="0"/>
          <dgm:bulletEnabled val="1"/>
        </dgm:presLayoutVars>
      </dgm:prSet>
      <dgm:spPr/>
      <dgm:t>
        <a:bodyPr/>
        <a:lstStyle/>
        <a:p>
          <a:endParaRPr lang="es-CL"/>
        </a:p>
      </dgm:t>
    </dgm:pt>
    <dgm:pt modelId="{1E448925-A4CA-4E99-96E6-26969EF3D8EF}" type="pres">
      <dgm:prSet presAssocID="{CC4C255C-9732-4F53-B83A-AD158B09B7A2}" presName="negativeSpace" presStyleCnt="0"/>
      <dgm:spPr/>
      <dgm:t>
        <a:bodyPr/>
        <a:lstStyle/>
        <a:p>
          <a:endParaRPr lang="es-CL"/>
        </a:p>
      </dgm:t>
    </dgm:pt>
    <dgm:pt modelId="{3E9B7343-7D82-4A7E-8642-499370963F99}" type="pres">
      <dgm:prSet presAssocID="{CC4C255C-9732-4F53-B83A-AD158B09B7A2}" presName="childText" presStyleLbl="conFgAcc1" presStyleIdx="0" presStyleCnt="2" custLinFactNeighborY="-80640">
        <dgm:presLayoutVars>
          <dgm:bulletEnabled val="1"/>
        </dgm:presLayoutVars>
      </dgm:prSet>
      <dgm:spPr>
        <a:prstGeom prst="roundRect">
          <a:avLst/>
        </a:prstGeom>
      </dgm:spPr>
      <dgm:t>
        <a:bodyPr/>
        <a:lstStyle/>
        <a:p>
          <a:endParaRPr lang="es-CL"/>
        </a:p>
      </dgm:t>
    </dgm:pt>
    <dgm:pt modelId="{099348C3-2E6E-45A4-9996-32DB35C8B2A8}" type="pres">
      <dgm:prSet presAssocID="{F67BDC53-0571-49D3-B8C8-EF694C86D2B9}" presName="spaceBetweenRectangles" presStyleCnt="0"/>
      <dgm:spPr/>
      <dgm:t>
        <a:bodyPr/>
        <a:lstStyle/>
        <a:p>
          <a:endParaRPr lang="es-CL"/>
        </a:p>
      </dgm:t>
    </dgm:pt>
    <dgm:pt modelId="{E670470D-C617-4A49-A6D3-C3EDE5DCE809}" type="pres">
      <dgm:prSet presAssocID="{AB74E317-58F5-4D78-97B1-618CB649633F}" presName="parentLin" presStyleCnt="0"/>
      <dgm:spPr/>
      <dgm:t>
        <a:bodyPr/>
        <a:lstStyle/>
        <a:p>
          <a:endParaRPr lang="es-CL"/>
        </a:p>
      </dgm:t>
    </dgm:pt>
    <dgm:pt modelId="{E1CCF7CE-887A-401B-9D57-795995652B85}" type="pres">
      <dgm:prSet presAssocID="{AB74E317-58F5-4D78-97B1-618CB649633F}" presName="parentLeftMargin" presStyleLbl="node1" presStyleIdx="0" presStyleCnt="2"/>
      <dgm:spPr/>
      <dgm:t>
        <a:bodyPr/>
        <a:lstStyle/>
        <a:p>
          <a:endParaRPr lang="es-CL"/>
        </a:p>
      </dgm:t>
    </dgm:pt>
    <dgm:pt modelId="{F85C2163-3E9D-465A-813B-49C5BADEA29E}" type="pres">
      <dgm:prSet presAssocID="{AB74E317-58F5-4D78-97B1-618CB649633F}" presName="parentText" presStyleLbl="node1" presStyleIdx="1" presStyleCnt="2" custScaleY="194085" custLinFactNeighborY="44256">
        <dgm:presLayoutVars>
          <dgm:chMax val="0"/>
          <dgm:bulletEnabled val="1"/>
        </dgm:presLayoutVars>
      </dgm:prSet>
      <dgm:spPr/>
      <dgm:t>
        <a:bodyPr/>
        <a:lstStyle/>
        <a:p>
          <a:endParaRPr lang="es-CL"/>
        </a:p>
      </dgm:t>
    </dgm:pt>
    <dgm:pt modelId="{595F3601-E642-4A32-8EDF-55871654B37E}" type="pres">
      <dgm:prSet presAssocID="{AB74E317-58F5-4D78-97B1-618CB649633F}" presName="negativeSpace" presStyleCnt="0"/>
      <dgm:spPr/>
      <dgm:t>
        <a:bodyPr/>
        <a:lstStyle/>
        <a:p>
          <a:endParaRPr lang="es-CL"/>
        </a:p>
      </dgm:t>
    </dgm:pt>
    <dgm:pt modelId="{7B345928-E689-45EA-AFAD-041C33633FD5}" type="pres">
      <dgm:prSet presAssocID="{AB74E317-58F5-4D78-97B1-618CB649633F}" presName="childText" presStyleLbl="conFgAcc1" presStyleIdx="1" presStyleCnt="2">
        <dgm:presLayoutVars>
          <dgm:bulletEnabled val="1"/>
        </dgm:presLayoutVars>
      </dgm:prSet>
      <dgm:spPr>
        <a:prstGeom prst="roundRect">
          <a:avLst/>
        </a:prstGeom>
      </dgm:spPr>
      <dgm:t>
        <a:bodyPr/>
        <a:lstStyle/>
        <a:p>
          <a:endParaRPr lang="es-CL"/>
        </a:p>
      </dgm:t>
    </dgm:pt>
  </dgm:ptLst>
  <dgm:cxnLst>
    <dgm:cxn modelId="{50B4A1C8-4EAD-4B40-978D-ABB10E37FF7C}" type="presOf" srcId="{CC4C255C-9732-4F53-B83A-AD158B09B7A2}" destId="{442C1FCA-F855-41B9-B24B-C80D6DE02AFC}" srcOrd="1" destOrd="0" presId="urn:microsoft.com/office/officeart/2005/8/layout/list1"/>
    <dgm:cxn modelId="{E48434F8-C90B-42F8-B092-B99DDD83B140}" type="presOf" srcId="{638C6C10-8063-429F-BBE3-0C1B7B5ECCA8}" destId="{7B345928-E689-45EA-AFAD-041C33633FD5}" srcOrd="0" destOrd="1" presId="urn:microsoft.com/office/officeart/2005/8/layout/list1"/>
    <dgm:cxn modelId="{F2758518-4749-4731-B11E-11A73B9774B8}" srcId="{AB74E317-58F5-4D78-97B1-618CB649633F}" destId="{A262DD7A-E5AC-417D-ACAF-45885441F843}" srcOrd="2" destOrd="0" parTransId="{2FA8D453-D4CB-407F-8B01-BC51F637353F}" sibTransId="{818F344D-10F2-4A99-BCF0-2B2552667924}"/>
    <dgm:cxn modelId="{E6265947-56C7-4D90-8EB4-392B6299651B}" type="presOf" srcId="{6806DE0E-2A09-45D1-BFE9-AC4327317FED}" destId="{3E9B7343-7D82-4A7E-8642-499370963F99}" srcOrd="0" destOrd="0" presId="urn:microsoft.com/office/officeart/2005/8/layout/list1"/>
    <dgm:cxn modelId="{B1609FF4-C377-4684-8873-75155B03489D}" type="presOf" srcId="{CC4C255C-9732-4F53-B83A-AD158B09B7A2}" destId="{E15F74A2-485C-4971-A522-541EB90DC61E}" srcOrd="0" destOrd="0" presId="urn:microsoft.com/office/officeart/2005/8/layout/list1"/>
    <dgm:cxn modelId="{620946AA-932B-4F9A-9851-2945FAC7281F}" srcId="{CC4C255C-9732-4F53-B83A-AD158B09B7A2}" destId="{6806DE0E-2A09-45D1-BFE9-AC4327317FED}" srcOrd="0" destOrd="0" parTransId="{F8458B12-276F-46FB-82BD-B5274ED1DDD1}" sibTransId="{3DCC5BAF-E834-436A-8DB7-121A2CCEFA8D}"/>
    <dgm:cxn modelId="{3B17E8AA-C203-4CB4-A0AE-78518224B169}" srcId="{F13A0B4A-5E64-42A4-9229-A2E7AF841C9A}" destId="{CC4C255C-9732-4F53-B83A-AD158B09B7A2}" srcOrd="0" destOrd="0" parTransId="{764D7FAB-C10E-40A0-8007-195F944153DF}" sibTransId="{F67BDC53-0571-49D3-B8C8-EF694C86D2B9}"/>
    <dgm:cxn modelId="{3730C50D-482F-4A49-A820-C17A9302E0E2}" srcId="{AB74E317-58F5-4D78-97B1-618CB649633F}" destId="{5D022928-1A8F-47BA-9CDC-31D9EA217146}" srcOrd="3" destOrd="0" parTransId="{63012737-C0C5-4990-B8E1-66F4C49836D6}" sibTransId="{2B0EA119-B6A4-4614-A5FB-563FAC22242D}"/>
    <dgm:cxn modelId="{0478B390-F0EA-40B1-A982-8757510325EE}" type="presOf" srcId="{A262DD7A-E5AC-417D-ACAF-45885441F843}" destId="{7B345928-E689-45EA-AFAD-041C33633FD5}" srcOrd="0" destOrd="2" presId="urn:microsoft.com/office/officeart/2005/8/layout/list1"/>
    <dgm:cxn modelId="{4C2F9BEC-D66C-4A10-BB73-4859CE214066}" type="presOf" srcId="{AB74E317-58F5-4D78-97B1-618CB649633F}" destId="{F85C2163-3E9D-465A-813B-49C5BADEA29E}" srcOrd="1" destOrd="0" presId="urn:microsoft.com/office/officeart/2005/8/layout/list1"/>
    <dgm:cxn modelId="{E7CF2687-ACED-403D-97B4-3ECDFD4D4B06}" type="presOf" srcId="{12BC2D5B-59F2-476B-AEF2-D169AB0811CE}" destId="{7B345928-E689-45EA-AFAD-041C33633FD5}" srcOrd="0" destOrd="0" presId="urn:microsoft.com/office/officeart/2005/8/layout/list1"/>
    <dgm:cxn modelId="{C6343D98-1800-4DDB-90F4-DF3ED6F67D9E}" type="presOf" srcId="{F13A0B4A-5E64-42A4-9229-A2E7AF841C9A}" destId="{395FACD4-137A-43F0-810F-32C78894D78B}" srcOrd="0" destOrd="0" presId="urn:microsoft.com/office/officeart/2005/8/layout/list1"/>
    <dgm:cxn modelId="{F5ED0B4C-B590-4DEE-BD85-38D59734B650}" srcId="{F13A0B4A-5E64-42A4-9229-A2E7AF841C9A}" destId="{AB74E317-58F5-4D78-97B1-618CB649633F}" srcOrd="1" destOrd="0" parTransId="{437410A5-42DF-4BA6-AC47-0886C06E0616}" sibTransId="{17EB31F2-A928-4081-912B-73C07818B3A5}"/>
    <dgm:cxn modelId="{4B0C497F-29F4-400B-9548-5EB1F729B721}" type="presOf" srcId="{5D022928-1A8F-47BA-9CDC-31D9EA217146}" destId="{7B345928-E689-45EA-AFAD-041C33633FD5}" srcOrd="0" destOrd="3" presId="urn:microsoft.com/office/officeart/2005/8/layout/list1"/>
    <dgm:cxn modelId="{B049409E-DB89-4969-AF6F-DE60BB2FC3FD}" type="presOf" srcId="{AB74E317-58F5-4D78-97B1-618CB649633F}" destId="{E1CCF7CE-887A-401B-9D57-795995652B85}" srcOrd="0" destOrd="0" presId="urn:microsoft.com/office/officeart/2005/8/layout/list1"/>
    <dgm:cxn modelId="{D4ED5E18-E8C6-4A4C-9311-2DD705094A95}" srcId="{CC4C255C-9732-4F53-B83A-AD158B09B7A2}" destId="{E16AB98E-507D-4049-85EB-3425C18E2015}" srcOrd="1" destOrd="0" parTransId="{C24F9F55-92EF-44CE-8BDB-7700EEA259C3}" sibTransId="{449AE5B6-A683-425D-8CA4-2AEE85D57F76}"/>
    <dgm:cxn modelId="{9342E94F-F75A-45E9-9A01-65ACBCDB66CE}" srcId="{AB74E317-58F5-4D78-97B1-618CB649633F}" destId="{638C6C10-8063-429F-BBE3-0C1B7B5ECCA8}" srcOrd="1" destOrd="0" parTransId="{301CB5FB-CC74-4631-8C5B-D2EC98E885B9}" sibTransId="{2D77DA36-B721-4AE6-9E8C-89979054CE2D}"/>
    <dgm:cxn modelId="{7B97B88D-42A5-4B8D-AAC9-29E75C35A139}" type="presOf" srcId="{E16AB98E-507D-4049-85EB-3425C18E2015}" destId="{3E9B7343-7D82-4A7E-8642-499370963F99}" srcOrd="0" destOrd="1" presId="urn:microsoft.com/office/officeart/2005/8/layout/list1"/>
    <dgm:cxn modelId="{ACE6BFBD-64CE-4152-9A17-2C5BD19F9A26}" srcId="{AB74E317-58F5-4D78-97B1-618CB649633F}" destId="{12BC2D5B-59F2-476B-AEF2-D169AB0811CE}" srcOrd="0" destOrd="0" parTransId="{4C0A300F-6E3C-46AC-8546-BA7435C0164A}" sibTransId="{BAE6F85C-13E9-4AAE-AA5B-47A17DEEF45D}"/>
    <dgm:cxn modelId="{7DB90DCF-4C9A-41B5-BDEE-C7BF77C5DB60}" type="presParOf" srcId="{395FACD4-137A-43F0-810F-32C78894D78B}" destId="{0B5D63EB-3050-43E2-9BFA-2C922EFF29B5}" srcOrd="0" destOrd="0" presId="urn:microsoft.com/office/officeart/2005/8/layout/list1"/>
    <dgm:cxn modelId="{F2D25CA4-1904-472F-BAEC-F374C2CFAB67}" type="presParOf" srcId="{0B5D63EB-3050-43E2-9BFA-2C922EFF29B5}" destId="{E15F74A2-485C-4971-A522-541EB90DC61E}" srcOrd="0" destOrd="0" presId="urn:microsoft.com/office/officeart/2005/8/layout/list1"/>
    <dgm:cxn modelId="{85769BA5-DA2F-4B7A-9102-C077786BD341}" type="presParOf" srcId="{0B5D63EB-3050-43E2-9BFA-2C922EFF29B5}" destId="{442C1FCA-F855-41B9-B24B-C80D6DE02AFC}" srcOrd="1" destOrd="0" presId="urn:microsoft.com/office/officeart/2005/8/layout/list1"/>
    <dgm:cxn modelId="{6C5B735A-6CB1-40BC-A080-2BEB3453E2A6}" type="presParOf" srcId="{395FACD4-137A-43F0-810F-32C78894D78B}" destId="{1E448925-A4CA-4E99-96E6-26969EF3D8EF}" srcOrd="1" destOrd="0" presId="urn:microsoft.com/office/officeart/2005/8/layout/list1"/>
    <dgm:cxn modelId="{2C7321C1-BD03-4DEF-974C-891128BE9679}" type="presParOf" srcId="{395FACD4-137A-43F0-810F-32C78894D78B}" destId="{3E9B7343-7D82-4A7E-8642-499370963F99}" srcOrd="2" destOrd="0" presId="urn:microsoft.com/office/officeart/2005/8/layout/list1"/>
    <dgm:cxn modelId="{9FEA80A8-F9F3-4177-BD79-D8CF1C680F96}" type="presParOf" srcId="{395FACD4-137A-43F0-810F-32C78894D78B}" destId="{099348C3-2E6E-45A4-9996-32DB35C8B2A8}" srcOrd="3" destOrd="0" presId="urn:microsoft.com/office/officeart/2005/8/layout/list1"/>
    <dgm:cxn modelId="{0F7FCE8D-B70A-41D0-ABAB-8C6E3DC716C0}" type="presParOf" srcId="{395FACD4-137A-43F0-810F-32C78894D78B}" destId="{E670470D-C617-4A49-A6D3-C3EDE5DCE809}" srcOrd="4" destOrd="0" presId="urn:microsoft.com/office/officeart/2005/8/layout/list1"/>
    <dgm:cxn modelId="{562BCEC3-D2BB-4A22-BD57-ED33C5925E94}" type="presParOf" srcId="{E670470D-C617-4A49-A6D3-C3EDE5DCE809}" destId="{E1CCF7CE-887A-401B-9D57-795995652B85}" srcOrd="0" destOrd="0" presId="urn:microsoft.com/office/officeart/2005/8/layout/list1"/>
    <dgm:cxn modelId="{25D7057E-028A-44F7-A6A5-DA94B1F208AD}" type="presParOf" srcId="{E670470D-C617-4A49-A6D3-C3EDE5DCE809}" destId="{F85C2163-3E9D-465A-813B-49C5BADEA29E}" srcOrd="1" destOrd="0" presId="urn:microsoft.com/office/officeart/2005/8/layout/list1"/>
    <dgm:cxn modelId="{6315D5AA-EAF2-418C-9B26-5D93FE14B314}" type="presParOf" srcId="{395FACD4-137A-43F0-810F-32C78894D78B}" destId="{595F3601-E642-4A32-8EDF-55871654B37E}" srcOrd="5" destOrd="0" presId="urn:microsoft.com/office/officeart/2005/8/layout/list1"/>
    <dgm:cxn modelId="{F53F4923-C2BE-4913-9D94-574D5408BBEC}" type="presParOf" srcId="{395FACD4-137A-43F0-810F-32C78894D78B}" destId="{7B345928-E689-45EA-AFAD-041C33633FD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66E904-202B-4AC6-80EC-6A071865E6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L"/>
        </a:p>
      </dgm:t>
    </dgm:pt>
    <dgm:pt modelId="{A538178F-BA01-42B4-98A7-C78B70456901}">
      <dgm:prSet phldrT="[Texto]" custT="1"/>
      <dgm:spPr/>
      <dgm:t>
        <a:bodyPr/>
        <a:lstStyle/>
        <a:p>
          <a:r>
            <a:rPr lang="es-CL" sz="1600" b="0" dirty="0" smtClean="0">
              <a:latin typeface="Calibri" panose="020F0502020204030204" pitchFamily="34" charset="0"/>
            </a:rPr>
            <a:t>Firma de resolución de convenio</a:t>
          </a:r>
          <a:endParaRPr lang="es-CL" sz="1600" b="0" dirty="0">
            <a:latin typeface="Calibri" panose="020F0502020204030204" pitchFamily="34" charset="0"/>
          </a:endParaRPr>
        </a:p>
      </dgm:t>
    </dgm:pt>
    <dgm:pt modelId="{F65ECE8F-83EB-4CBF-A1CE-4FAE152568D7}" type="parTrans" cxnId="{D70AAA6F-B512-4DFB-8764-7CADFE86F4B5}">
      <dgm:prSet/>
      <dgm:spPr/>
      <dgm:t>
        <a:bodyPr/>
        <a:lstStyle/>
        <a:p>
          <a:endParaRPr lang="es-CL" sz="1200">
            <a:latin typeface="Calibri" panose="020F0502020204030204" pitchFamily="34" charset="0"/>
          </a:endParaRPr>
        </a:p>
      </dgm:t>
    </dgm:pt>
    <dgm:pt modelId="{4D6B3F9C-4FC2-432E-A606-C301102338A7}" type="sibTrans" cxnId="{D70AAA6F-B512-4DFB-8764-7CADFE86F4B5}">
      <dgm:prSet/>
      <dgm:spPr/>
      <dgm:t>
        <a:bodyPr/>
        <a:lstStyle/>
        <a:p>
          <a:endParaRPr lang="es-CL" sz="1200">
            <a:latin typeface="Calibri" panose="020F0502020204030204" pitchFamily="34" charset="0"/>
          </a:endParaRPr>
        </a:p>
      </dgm:t>
    </dgm:pt>
    <dgm:pt modelId="{7516ECDB-E887-46EC-B2A3-3225CFBBB738}">
      <dgm:prSet phldrT="[Texto]" custT="1"/>
      <dgm:spPr/>
      <dgm:t>
        <a:bodyPr/>
        <a:lstStyle/>
        <a:p>
          <a:r>
            <a:rPr lang="es-CL" sz="1600" b="0" dirty="0" smtClean="0">
              <a:latin typeface="Calibri" panose="020F0502020204030204" pitchFamily="34" charset="0"/>
            </a:rPr>
            <a:t>Envió de documento de garantía</a:t>
          </a:r>
          <a:endParaRPr lang="es-CL" sz="1600" b="0" dirty="0">
            <a:latin typeface="Calibri" panose="020F0502020204030204" pitchFamily="34" charset="0"/>
          </a:endParaRPr>
        </a:p>
      </dgm:t>
    </dgm:pt>
    <dgm:pt modelId="{F657FDF1-BEB3-472C-8766-D26EF25EC7B0}" type="parTrans" cxnId="{0C73115B-89A9-407B-AA9B-04B5FEBC2AFA}">
      <dgm:prSet/>
      <dgm:spPr/>
      <dgm:t>
        <a:bodyPr/>
        <a:lstStyle/>
        <a:p>
          <a:endParaRPr lang="es-CL" sz="1200">
            <a:latin typeface="Calibri" panose="020F0502020204030204" pitchFamily="34" charset="0"/>
          </a:endParaRPr>
        </a:p>
      </dgm:t>
    </dgm:pt>
    <dgm:pt modelId="{54F7246C-415B-46D9-A731-739D8EA59185}" type="sibTrans" cxnId="{0C73115B-89A9-407B-AA9B-04B5FEBC2AFA}">
      <dgm:prSet/>
      <dgm:spPr/>
      <dgm:t>
        <a:bodyPr/>
        <a:lstStyle/>
        <a:p>
          <a:endParaRPr lang="es-CL" sz="1200">
            <a:latin typeface="Calibri" panose="020F0502020204030204" pitchFamily="34" charset="0"/>
          </a:endParaRPr>
        </a:p>
      </dgm:t>
    </dgm:pt>
    <dgm:pt modelId="{1A788AD9-C820-4047-9D8E-03D1F6B61DFB}">
      <dgm:prSet phldrT="[Texto]" custT="1"/>
      <dgm:spPr/>
      <dgm:t>
        <a:bodyPr/>
        <a:lstStyle/>
        <a:p>
          <a:r>
            <a:rPr lang="es-CL" sz="1600" b="0" dirty="0" smtClean="0">
              <a:latin typeface="Calibri" panose="020F0502020204030204" pitchFamily="34" charset="0"/>
            </a:rPr>
            <a:t>Informa cuenta corriente exclusiva</a:t>
          </a:r>
          <a:endParaRPr lang="es-CL" sz="1600" b="0" dirty="0">
            <a:latin typeface="Calibri" panose="020F0502020204030204" pitchFamily="34" charset="0"/>
          </a:endParaRPr>
        </a:p>
      </dgm:t>
    </dgm:pt>
    <dgm:pt modelId="{7C0C819B-8F1F-4BFB-AAAD-C900C095A544}" type="parTrans" cxnId="{5845DD93-CD87-4441-B31C-4D72D7614978}">
      <dgm:prSet/>
      <dgm:spPr/>
      <dgm:t>
        <a:bodyPr/>
        <a:lstStyle/>
        <a:p>
          <a:endParaRPr lang="es-CL" sz="1200">
            <a:latin typeface="Calibri" panose="020F0502020204030204" pitchFamily="34" charset="0"/>
          </a:endParaRPr>
        </a:p>
      </dgm:t>
    </dgm:pt>
    <dgm:pt modelId="{0B92B6CF-0FA8-4961-8E03-813D8DA0BFD8}" type="sibTrans" cxnId="{5845DD93-CD87-4441-B31C-4D72D7614978}">
      <dgm:prSet/>
      <dgm:spPr/>
      <dgm:t>
        <a:bodyPr/>
        <a:lstStyle/>
        <a:p>
          <a:endParaRPr lang="es-CL" sz="1200">
            <a:latin typeface="Calibri" panose="020F0502020204030204" pitchFamily="34" charset="0"/>
          </a:endParaRPr>
        </a:p>
      </dgm:t>
    </dgm:pt>
    <dgm:pt modelId="{8B9B4EE3-8B01-4728-9104-0AE4DF479D2A}">
      <dgm:prSet phldrT="[Texto]" custT="1"/>
      <dgm:spPr/>
      <dgm:t>
        <a:bodyPr vert="horz"/>
        <a:lstStyle/>
        <a:p>
          <a:r>
            <a:rPr lang="es-CL" sz="1800" dirty="0" smtClean="0">
              <a:latin typeface="Calibri" panose="020F0502020204030204" pitchFamily="34" charset="0"/>
            </a:rPr>
            <a:t>Primer Giro de Fondos</a:t>
          </a:r>
          <a:endParaRPr lang="es-CL" sz="1800" dirty="0">
            <a:latin typeface="Calibri" panose="020F0502020204030204" pitchFamily="34" charset="0"/>
          </a:endParaRPr>
        </a:p>
      </dgm:t>
    </dgm:pt>
    <dgm:pt modelId="{03465CCE-64CA-4FBE-84DC-3274C5128896}" type="parTrans" cxnId="{66B5D1DD-30EF-4FCE-9372-4DBCB277A299}">
      <dgm:prSet/>
      <dgm:spPr/>
      <dgm:t>
        <a:bodyPr/>
        <a:lstStyle/>
        <a:p>
          <a:endParaRPr lang="es-CL" sz="1200">
            <a:latin typeface="Calibri" panose="020F0502020204030204" pitchFamily="34" charset="0"/>
          </a:endParaRPr>
        </a:p>
      </dgm:t>
    </dgm:pt>
    <dgm:pt modelId="{B8C941AE-2994-4A3A-ACED-A03DB20FF35A}" type="sibTrans" cxnId="{66B5D1DD-30EF-4FCE-9372-4DBCB277A299}">
      <dgm:prSet/>
      <dgm:spPr/>
      <dgm:t>
        <a:bodyPr/>
        <a:lstStyle/>
        <a:p>
          <a:endParaRPr lang="es-CL" sz="1200">
            <a:latin typeface="Calibri" panose="020F0502020204030204" pitchFamily="34" charset="0"/>
          </a:endParaRPr>
        </a:p>
      </dgm:t>
    </dgm:pt>
    <dgm:pt modelId="{BA4DB200-E94D-4EE7-B661-153C8E451ADA}">
      <dgm:prSet phldrT="[Texto]" custT="1"/>
      <dgm:spPr/>
      <dgm:t>
        <a:bodyPr/>
        <a:lstStyle/>
        <a:p>
          <a:r>
            <a:rPr lang="es-CL" sz="2000" dirty="0" smtClean="0">
              <a:latin typeface="Calibri" panose="020F0502020204030204" pitchFamily="34" charset="0"/>
            </a:rPr>
            <a:t>Primera Garantía</a:t>
          </a:r>
          <a:endParaRPr lang="es-CL" sz="2000" dirty="0">
            <a:latin typeface="Calibri" panose="020F0502020204030204" pitchFamily="34" charset="0"/>
          </a:endParaRPr>
        </a:p>
      </dgm:t>
    </dgm:pt>
    <dgm:pt modelId="{20847EDA-8AD7-45C9-91B9-7EBBFDF367C0}" type="parTrans" cxnId="{001813C8-5BDF-4AF7-9489-BC171C0DCDD2}">
      <dgm:prSet/>
      <dgm:spPr/>
      <dgm:t>
        <a:bodyPr/>
        <a:lstStyle/>
        <a:p>
          <a:endParaRPr lang="es-CL" sz="1200">
            <a:latin typeface="Calibri" panose="020F0502020204030204" pitchFamily="34" charset="0"/>
          </a:endParaRPr>
        </a:p>
      </dgm:t>
    </dgm:pt>
    <dgm:pt modelId="{009CB466-41E1-452E-A763-5317E191BB03}" type="sibTrans" cxnId="{001813C8-5BDF-4AF7-9489-BC171C0DCDD2}">
      <dgm:prSet/>
      <dgm:spPr/>
      <dgm:t>
        <a:bodyPr/>
        <a:lstStyle/>
        <a:p>
          <a:endParaRPr lang="es-CL" sz="1200">
            <a:latin typeface="Calibri" panose="020F0502020204030204" pitchFamily="34" charset="0"/>
          </a:endParaRPr>
        </a:p>
      </dgm:t>
    </dgm:pt>
    <dgm:pt modelId="{DCE232C9-1F45-4A8B-A88D-630749E16859}">
      <dgm:prSet phldrT="[Texto]" custT="1"/>
      <dgm:spPr/>
      <dgm:t>
        <a:bodyPr/>
        <a:lstStyle/>
        <a:p>
          <a:r>
            <a:rPr lang="es-CL" sz="1500" dirty="0" smtClean="0">
              <a:latin typeface="Calibri" panose="020F0502020204030204" pitchFamily="34" charset="0"/>
            </a:rPr>
            <a:t>Los documentos en garantía deberán tener una vigencia de a lo menos 150 (ciento cincuenta) días adicionales por cada desembolso o cuota respecto del período a cubrir con ella (1 año)</a:t>
          </a:r>
          <a:endParaRPr lang="es-CL" sz="1500" dirty="0">
            <a:latin typeface="Calibri" panose="020F0502020204030204" pitchFamily="34" charset="0"/>
          </a:endParaRPr>
        </a:p>
      </dgm:t>
    </dgm:pt>
    <dgm:pt modelId="{106F8742-90A9-4B16-A0EA-08F1D64B3FF7}" type="parTrans" cxnId="{D8FD6845-4574-41BC-90FD-2B18D55CE86D}">
      <dgm:prSet/>
      <dgm:spPr/>
      <dgm:t>
        <a:bodyPr/>
        <a:lstStyle/>
        <a:p>
          <a:endParaRPr lang="es-CL" sz="1200">
            <a:latin typeface="Calibri" panose="020F0502020204030204" pitchFamily="34" charset="0"/>
          </a:endParaRPr>
        </a:p>
      </dgm:t>
    </dgm:pt>
    <dgm:pt modelId="{4F3B06CD-9A63-4391-9C20-58444AF35935}" type="sibTrans" cxnId="{D8FD6845-4574-41BC-90FD-2B18D55CE86D}">
      <dgm:prSet/>
      <dgm:spPr/>
      <dgm:t>
        <a:bodyPr/>
        <a:lstStyle/>
        <a:p>
          <a:endParaRPr lang="es-CL" sz="1200">
            <a:latin typeface="Calibri" panose="020F0502020204030204" pitchFamily="34" charset="0"/>
          </a:endParaRPr>
        </a:p>
      </dgm:t>
    </dgm:pt>
    <dgm:pt modelId="{0F4057F7-DBF8-4EC6-8282-ACD6FD635B7C}">
      <dgm:prSet phldrT="[Texto]" custT="1"/>
      <dgm:spPr/>
      <dgm:t>
        <a:bodyPr/>
        <a:lstStyle/>
        <a:p>
          <a:r>
            <a:rPr lang="es-CL" sz="1600" b="0" dirty="0" smtClean="0">
              <a:latin typeface="Calibri" panose="020F0502020204030204" pitchFamily="34" charset="0"/>
            </a:rPr>
            <a:t>Envió de Certificados de Ética, Bioética y Bioseguridad (según corresponda)</a:t>
          </a:r>
          <a:endParaRPr lang="es-CL" sz="1600" b="0" dirty="0">
            <a:latin typeface="Calibri" panose="020F0502020204030204" pitchFamily="34" charset="0"/>
          </a:endParaRPr>
        </a:p>
      </dgm:t>
    </dgm:pt>
    <dgm:pt modelId="{AB95BC6B-F903-4401-BFF9-C1E6B2F32E35}" type="parTrans" cxnId="{1CB7E4A1-F3D9-4EFA-AD94-F076A6C2C7E3}">
      <dgm:prSet/>
      <dgm:spPr/>
      <dgm:t>
        <a:bodyPr/>
        <a:lstStyle/>
        <a:p>
          <a:endParaRPr lang="es-CL" sz="1200">
            <a:latin typeface="Calibri" panose="020F0502020204030204" pitchFamily="34" charset="0"/>
          </a:endParaRPr>
        </a:p>
      </dgm:t>
    </dgm:pt>
    <dgm:pt modelId="{0206CA59-9E55-4370-A1AD-39461B8EE38C}" type="sibTrans" cxnId="{1CB7E4A1-F3D9-4EFA-AD94-F076A6C2C7E3}">
      <dgm:prSet/>
      <dgm:spPr/>
      <dgm:t>
        <a:bodyPr/>
        <a:lstStyle/>
        <a:p>
          <a:endParaRPr lang="es-CL" sz="1200">
            <a:latin typeface="Calibri" panose="020F0502020204030204" pitchFamily="34" charset="0"/>
          </a:endParaRPr>
        </a:p>
      </dgm:t>
    </dgm:pt>
    <dgm:pt modelId="{1A707592-3DFE-4286-A4C1-7EB5477E1EDF}">
      <dgm:prSet phldrT="[Texto]" custT="1"/>
      <dgm:spPr/>
      <dgm:t>
        <a:bodyPr/>
        <a:lstStyle/>
        <a:p>
          <a:r>
            <a:rPr lang="es-CL" sz="1500" dirty="0" smtClean="0">
              <a:latin typeface="Calibri" panose="020F0502020204030204" pitchFamily="34" charset="0"/>
            </a:rPr>
            <a:t>La garantía será validada e incorporada al sistema de Seguimiento y Control</a:t>
          </a:r>
          <a:endParaRPr lang="es-CL" sz="1500" dirty="0">
            <a:latin typeface="Calibri" panose="020F0502020204030204" pitchFamily="34" charset="0"/>
          </a:endParaRPr>
        </a:p>
      </dgm:t>
    </dgm:pt>
    <dgm:pt modelId="{9F37E67D-8332-4D37-86F5-61BC3D3FE8BE}" type="sibTrans" cxnId="{31426116-587E-4B4F-A01F-0B0BA10AD0A1}">
      <dgm:prSet/>
      <dgm:spPr/>
      <dgm:t>
        <a:bodyPr/>
        <a:lstStyle/>
        <a:p>
          <a:endParaRPr lang="es-CL" sz="1200">
            <a:latin typeface="Calibri" panose="020F0502020204030204" pitchFamily="34" charset="0"/>
          </a:endParaRPr>
        </a:p>
      </dgm:t>
    </dgm:pt>
    <dgm:pt modelId="{FABE1D12-0DEB-4E3E-8E30-F79657925045}" type="parTrans" cxnId="{31426116-587E-4B4F-A01F-0B0BA10AD0A1}">
      <dgm:prSet/>
      <dgm:spPr/>
      <dgm:t>
        <a:bodyPr/>
        <a:lstStyle/>
        <a:p>
          <a:endParaRPr lang="es-CL" sz="1200">
            <a:latin typeface="Calibri" panose="020F0502020204030204" pitchFamily="34" charset="0"/>
          </a:endParaRPr>
        </a:p>
      </dgm:t>
    </dgm:pt>
    <dgm:pt modelId="{2C9A264C-3281-4D95-B264-2D0A28484492}">
      <dgm:prSet phldrT="[Texto]" custT="1"/>
      <dgm:spPr/>
      <dgm:t>
        <a:bodyPr/>
        <a:lstStyle/>
        <a:p>
          <a:r>
            <a:rPr lang="es-CL" sz="1500" dirty="0" smtClean="0">
              <a:latin typeface="Calibri" panose="020F0502020204030204" pitchFamily="34" charset="0"/>
            </a:rPr>
            <a:t>Este documento deberá ser enviado al Encargado de Garantías en FONDEF</a:t>
          </a:r>
          <a:endParaRPr lang="es-CL" sz="1500" dirty="0">
            <a:latin typeface="Calibri" panose="020F0502020204030204" pitchFamily="34" charset="0"/>
          </a:endParaRPr>
        </a:p>
      </dgm:t>
    </dgm:pt>
    <dgm:pt modelId="{DF3BB246-508C-4AB6-A18A-02210F8DA53C}" type="sibTrans" cxnId="{105E365E-567E-4F80-9B69-5DED17DCCE5E}">
      <dgm:prSet/>
      <dgm:spPr/>
      <dgm:t>
        <a:bodyPr/>
        <a:lstStyle/>
        <a:p>
          <a:endParaRPr lang="es-CL" sz="1200">
            <a:latin typeface="Calibri" panose="020F0502020204030204" pitchFamily="34" charset="0"/>
          </a:endParaRPr>
        </a:p>
      </dgm:t>
    </dgm:pt>
    <dgm:pt modelId="{B8299CA5-664B-45A1-A9CC-82039FAE35FE}" type="parTrans" cxnId="{105E365E-567E-4F80-9B69-5DED17DCCE5E}">
      <dgm:prSet/>
      <dgm:spPr/>
      <dgm:t>
        <a:bodyPr/>
        <a:lstStyle/>
        <a:p>
          <a:endParaRPr lang="es-CL" sz="1200">
            <a:latin typeface="Calibri" panose="020F0502020204030204" pitchFamily="34" charset="0"/>
          </a:endParaRPr>
        </a:p>
      </dgm:t>
    </dgm:pt>
    <dgm:pt modelId="{8180C122-7245-4F31-A653-50275681B4C2}">
      <dgm:prSet phldrT="[Texto]" custT="1"/>
      <dgm:spPr/>
      <dgm:t>
        <a:bodyPr/>
        <a:lstStyle/>
        <a:p>
          <a:r>
            <a:rPr lang="es-CL" sz="1600" b="0" dirty="0" smtClean="0">
              <a:latin typeface="Calibri" panose="020F0502020204030204" pitchFamily="34" charset="0"/>
            </a:rPr>
            <a:t>Contratos empresas asociadas (Antes del 4 de Mayo de 2017)</a:t>
          </a:r>
          <a:endParaRPr lang="es-CL" sz="1600" b="0" dirty="0">
            <a:latin typeface="Calibri" panose="020F0502020204030204" pitchFamily="34" charset="0"/>
          </a:endParaRPr>
        </a:p>
      </dgm:t>
    </dgm:pt>
    <dgm:pt modelId="{5D912FFC-EABC-4905-BD8C-96414CD0D1D7}" type="parTrans" cxnId="{6E6B49BA-E4E5-48B2-86CC-1D3EC4E877CD}">
      <dgm:prSet/>
      <dgm:spPr/>
      <dgm:t>
        <a:bodyPr/>
        <a:lstStyle/>
        <a:p>
          <a:endParaRPr lang="es-CL"/>
        </a:p>
      </dgm:t>
    </dgm:pt>
    <dgm:pt modelId="{50EEDAF6-F7BF-44B4-BE7C-6B39D73E4B2B}" type="sibTrans" cxnId="{6E6B49BA-E4E5-48B2-86CC-1D3EC4E877CD}">
      <dgm:prSet/>
      <dgm:spPr/>
      <dgm:t>
        <a:bodyPr/>
        <a:lstStyle/>
        <a:p>
          <a:endParaRPr lang="es-CL"/>
        </a:p>
      </dgm:t>
    </dgm:pt>
    <dgm:pt modelId="{9D2F9B86-B0D4-4C81-B85E-A57FA691B25E}" type="pres">
      <dgm:prSet presAssocID="{7A66E904-202B-4AC6-80EC-6A071865E632}" presName="linear" presStyleCnt="0">
        <dgm:presLayoutVars>
          <dgm:dir/>
          <dgm:animLvl val="lvl"/>
          <dgm:resizeHandles val="exact"/>
        </dgm:presLayoutVars>
      </dgm:prSet>
      <dgm:spPr/>
      <dgm:t>
        <a:bodyPr/>
        <a:lstStyle/>
        <a:p>
          <a:endParaRPr lang="es-CL"/>
        </a:p>
      </dgm:t>
    </dgm:pt>
    <dgm:pt modelId="{8A3A7A28-6C47-40A5-83C7-41E7C2AD67EF}" type="pres">
      <dgm:prSet presAssocID="{8B9B4EE3-8B01-4728-9104-0AE4DF479D2A}" presName="parentLin" presStyleCnt="0"/>
      <dgm:spPr/>
      <dgm:t>
        <a:bodyPr/>
        <a:lstStyle/>
        <a:p>
          <a:endParaRPr lang="es-CL"/>
        </a:p>
      </dgm:t>
    </dgm:pt>
    <dgm:pt modelId="{D2F489FC-E3F9-4421-BBCB-861E5DAF736C}" type="pres">
      <dgm:prSet presAssocID="{8B9B4EE3-8B01-4728-9104-0AE4DF479D2A}" presName="parentLeftMargin" presStyleLbl="node1" presStyleIdx="0" presStyleCnt="2"/>
      <dgm:spPr/>
      <dgm:t>
        <a:bodyPr/>
        <a:lstStyle/>
        <a:p>
          <a:endParaRPr lang="es-CL"/>
        </a:p>
      </dgm:t>
    </dgm:pt>
    <dgm:pt modelId="{9786A530-929C-4826-956D-5452222D19E0}" type="pres">
      <dgm:prSet presAssocID="{8B9B4EE3-8B01-4728-9104-0AE4DF479D2A}" presName="parentText" presStyleLbl="node1" presStyleIdx="0" presStyleCnt="2">
        <dgm:presLayoutVars>
          <dgm:chMax val="0"/>
          <dgm:bulletEnabled val="1"/>
        </dgm:presLayoutVars>
      </dgm:prSet>
      <dgm:spPr/>
      <dgm:t>
        <a:bodyPr/>
        <a:lstStyle/>
        <a:p>
          <a:endParaRPr lang="es-CL"/>
        </a:p>
      </dgm:t>
    </dgm:pt>
    <dgm:pt modelId="{4CAEA9FF-BFF2-4AA3-A87B-971B10EA58F3}" type="pres">
      <dgm:prSet presAssocID="{8B9B4EE3-8B01-4728-9104-0AE4DF479D2A}" presName="negativeSpace" presStyleCnt="0"/>
      <dgm:spPr/>
      <dgm:t>
        <a:bodyPr/>
        <a:lstStyle/>
        <a:p>
          <a:endParaRPr lang="es-CL"/>
        </a:p>
      </dgm:t>
    </dgm:pt>
    <dgm:pt modelId="{C5D0FEB7-DFEE-45DC-9AAB-B05DDD114CBE}" type="pres">
      <dgm:prSet presAssocID="{8B9B4EE3-8B01-4728-9104-0AE4DF479D2A}" presName="childText" presStyleLbl="conFgAcc1" presStyleIdx="0" presStyleCnt="2">
        <dgm:presLayoutVars>
          <dgm:bulletEnabled val="1"/>
        </dgm:presLayoutVars>
      </dgm:prSet>
      <dgm:spPr>
        <a:prstGeom prst="roundRect">
          <a:avLst/>
        </a:prstGeom>
      </dgm:spPr>
      <dgm:t>
        <a:bodyPr/>
        <a:lstStyle/>
        <a:p>
          <a:endParaRPr lang="es-CL"/>
        </a:p>
      </dgm:t>
    </dgm:pt>
    <dgm:pt modelId="{7FFE4F02-44C6-4F64-8390-18A1308EBCAC}" type="pres">
      <dgm:prSet presAssocID="{B8C941AE-2994-4A3A-ACED-A03DB20FF35A}" presName="spaceBetweenRectangles" presStyleCnt="0"/>
      <dgm:spPr/>
      <dgm:t>
        <a:bodyPr/>
        <a:lstStyle/>
        <a:p>
          <a:endParaRPr lang="es-CL"/>
        </a:p>
      </dgm:t>
    </dgm:pt>
    <dgm:pt modelId="{EF10D8AA-4140-424C-A849-51F85B48FC32}" type="pres">
      <dgm:prSet presAssocID="{BA4DB200-E94D-4EE7-B661-153C8E451ADA}" presName="parentLin" presStyleCnt="0"/>
      <dgm:spPr/>
      <dgm:t>
        <a:bodyPr/>
        <a:lstStyle/>
        <a:p>
          <a:endParaRPr lang="es-CL"/>
        </a:p>
      </dgm:t>
    </dgm:pt>
    <dgm:pt modelId="{33B29B76-2DE1-4558-B686-A0F39BC7AD85}" type="pres">
      <dgm:prSet presAssocID="{BA4DB200-E94D-4EE7-B661-153C8E451ADA}" presName="parentLeftMargin" presStyleLbl="node1" presStyleIdx="0" presStyleCnt="2"/>
      <dgm:spPr/>
      <dgm:t>
        <a:bodyPr/>
        <a:lstStyle/>
        <a:p>
          <a:endParaRPr lang="es-CL"/>
        </a:p>
      </dgm:t>
    </dgm:pt>
    <dgm:pt modelId="{0D84A5FB-4552-4630-A7BA-6993CDB68E6A}" type="pres">
      <dgm:prSet presAssocID="{BA4DB200-E94D-4EE7-B661-153C8E451ADA}" presName="parentText" presStyleLbl="node1" presStyleIdx="1" presStyleCnt="2">
        <dgm:presLayoutVars>
          <dgm:chMax val="0"/>
          <dgm:bulletEnabled val="1"/>
        </dgm:presLayoutVars>
      </dgm:prSet>
      <dgm:spPr/>
      <dgm:t>
        <a:bodyPr/>
        <a:lstStyle/>
        <a:p>
          <a:endParaRPr lang="es-CL"/>
        </a:p>
      </dgm:t>
    </dgm:pt>
    <dgm:pt modelId="{13B58221-7AC6-43CF-B919-97BF8BD24530}" type="pres">
      <dgm:prSet presAssocID="{BA4DB200-E94D-4EE7-B661-153C8E451ADA}" presName="negativeSpace" presStyleCnt="0"/>
      <dgm:spPr/>
      <dgm:t>
        <a:bodyPr/>
        <a:lstStyle/>
        <a:p>
          <a:endParaRPr lang="es-CL"/>
        </a:p>
      </dgm:t>
    </dgm:pt>
    <dgm:pt modelId="{D3A9AEF8-641A-4465-9705-5A020132929C}" type="pres">
      <dgm:prSet presAssocID="{BA4DB200-E94D-4EE7-B661-153C8E451ADA}" presName="childText" presStyleLbl="conFgAcc1" presStyleIdx="1" presStyleCnt="2">
        <dgm:presLayoutVars>
          <dgm:bulletEnabled val="1"/>
        </dgm:presLayoutVars>
      </dgm:prSet>
      <dgm:spPr>
        <a:prstGeom prst="roundRect">
          <a:avLst/>
        </a:prstGeom>
      </dgm:spPr>
      <dgm:t>
        <a:bodyPr/>
        <a:lstStyle/>
        <a:p>
          <a:endParaRPr lang="es-CL"/>
        </a:p>
      </dgm:t>
    </dgm:pt>
  </dgm:ptLst>
  <dgm:cxnLst>
    <dgm:cxn modelId="{001813C8-5BDF-4AF7-9489-BC171C0DCDD2}" srcId="{7A66E904-202B-4AC6-80EC-6A071865E632}" destId="{BA4DB200-E94D-4EE7-B661-153C8E451ADA}" srcOrd="1" destOrd="0" parTransId="{20847EDA-8AD7-45C9-91B9-7EBBFDF367C0}" sibTransId="{009CB466-41E1-452E-A763-5317E191BB03}"/>
    <dgm:cxn modelId="{44D84017-36D1-4427-A1FD-D0CB48517948}" type="presOf" srcId="{BA4DB200-E94D-4EE7-B661-153C8E451ADA}" destId="{33B29B76-2DE1-4558-B686-A0F39BC7AD85}" srcOrd="0" destOrd="0" presId="urn:microsoft.com/office/officeart/2005/8/layout/list1"/>
    <dgm:cxn modelId="{7893B253-4471-45A3-9827-20BAD3E4DE06}" type="presOf" srcId="{8180C122-7245-4F31-A653-50275681B4C2}" destId="{C5D0FEB7-DFEE-45DC-9AAB-B05DDD114CBE}" srcOrd="0" destOrd="0" presId="urn:microsoft.com/office/officeart/2005/8/layout/list1"/>
    <dgm:cxn modelId="{50536551-D45D-45CF-A03A-97D6EFE2379A}" type="presOf" srcId="{7A66E904-202B-4AC6-80EC-6A071865E632}" destId="{9D2F9B86-B0D4-4C81-B85E-A57FA691B25E}" srcOrd="0" destOrd="0" presId="urn:microsoft.com/office/officeart/2005/8/layout/list1"/>
    <dgm:cxn modelId="{31426116-587E-4B4F-A01F-0B0BA10AD0A1}" srcId="{BA4DB200-E94D-4EE7-B661-153C8E451ADA}" destId="{1A707592-3DFE-4286-A4C1-7EB5477E1EDF}" srcOrd="2" destOrd="0" parTransId="{FABE1D12-0DEB-4E3E-8E30-F79657925045}" sibTransId="{9F37E67D-8332-4D37-86F5-61BC3D3FE8BE}"/>
    <dgm:cxn modelId="{E499DE18-331D-4342-9AA1-3F2EAE3F2CE3}" type="presOf" srcId="{1A707592-3DFE-4286-A4C1-7EB5477E1EDF}" destId="{D3A9AEF8-641A-4465-9705-5A020132929C}" srcOrd="0" destOrd="2" presId="urn:microsoft.com/office/officeart/2005/8/layout/list1"/>
    <dgm:cxn modelId="{2E632FC5-A3D7-484B-8136-9F51B447F3DE}" type="presOf" srcId="{BA4DB200-E94D-4EE7-B661-153C8E451ADA}" destId="{0D84A5FB-4552-4630-A7BA-6993CDB68E6A}" srcOrd="1" destOrd="0" presId="urn:microsoft.com/office/officeart/2005/8/layout/list1"/>
    <dgm:cxn modelId="{D8FD6845-4574-41BC-90FD-2B18D55CE86D}" srcId="{BA4DB200-E94D-4EE7-B661-153C8E451ADA}" destId="{DCE232C9-1F45-4A8B-A88D-630749E16859}" srcOrd="0" destOrd="0" parTransId="{106F8742-90A9-4B16-A0EA-08F1D64B3FF7}" sibTransId="{4F3B06CD-9A63-4391-9C20-58444AF35935}"/>
    <dgm:cxn modelId="{8FEDB07B-D1F1-42C5-B544-27328CFE582C}" type="presOf" srcId="{8B9B4EE3-8B01-4728-9104-0AE4DF479D2A}" destId="{9786A530-929C-4826-956D-5452222D19E0}" srcOrd="1" destOrd="0" presId="urn:microsoft.com/office/officeart/2005/8/layout/list1"/>
    <dgm:cxn modelId="{A3061654-6CEC-4231-AAE6-3EAD66729FE7}" type="presOf" srcId="{7516ECDB-E887-46EC-B2A3-3225CFBBB738}" destId="{C5D0FEB7-DFEE-45DC-9AAB-B05DDD114CBE}" srcOrd="0" destOrd="3" presId="urn:microsoft.com/office/officeart/2005/8/layout/list1"/>
    <dgm:cxn modelId="{5845DD93-CD87-4441-B31C-4D72D7614978}" srcId="{8B9B4EE3-8B01-4728-9104-0AE4DF479D2A}" destId="{1A788AD9-C820-4047-9D8E-03D1F6B61DFB}" srcOrd="4" destOrd="0" parTransId="{7C0C819B-8F1F-4BFB-AAAD-C900C095A544}" sibTransId="{0B92B6CF-0FA8-4961-8E03-813D8DA0BFD8}"/>
    <dgm:cxn modelId="{4ACB3498-5E2A-42B7-B65E-4E09A392B2C7}" type="presOf" srcId="{0F4057F7-DBF8-4EC6-8282-ACD6FD635B7C}" destId="{C5D0FEB7-DFEE-45DC-9AAB-B05DDD114CBE}" srcOrd="0" destOrd="1" presId="urn:microsoft.com/office/officeart/2005/8/layout/list1"/>
    <dgm:cxn modelId="{66B5D1DD-30EF-4FCE-9372-4DBCB277A299}" srcId="{7A66E904-202B-4AC6-80EC-6A071865E632}" destId="{8B9B4EE3-8B01-4728-9104-0AE4DF479D2A}" srcOrd="0" destOrd="0" parTransId="{03465CCE-64CA-4FBE-84DC-3274C5128896}" sibTransId="{B8C941AE-2994-4A3A-ACED-A03DB20FF35A}"/>
    <dgm:cxn modelId="{79F2046D-B995-45DB-98F3-70AEC2F215F8}" type="presOf" srcId="{2C9A264C-3281-4D95-B264-2D0A28484492}" destId="{D3A9AEF8-641A-4465-9705-5A020132929C}" srcOrd="0" destOrd="1" presId="urn:microsoft.com/office/officeart/2005/8/layout/list1"/>
    <dgm:cxn modelId="{6E6B49BA-E4E5-48B2-86CC-1D3EC4E877CD}" srcId="{8B9B4EE3-8B01-4728-9104-0AE4DF479D2A}" destId="{8180C122-7245-4F31-A653-50275681B4C2}" srcOrd="0" destOrd="0" parTransId="{5D912FFC-EABC-4905-BD8C-96414CD0D1D7}" sibTransId="{50EEDAF6-F7BF-44B4-BE7C-6B39D73E4B2B}"/>
    <dgm:cxn modelId="{105E365E-567E-4F80-9B69-5DED17DCCE5E}" srcId="{BA4DB200-E94D-4EE7-B661-153C8E451ADA}" destId="{2C9A264C-3281-4D95-B264-2D0A28484492}" srcOrd="1" destOrd="0" parTransId="{B8299CA5-664B-45A1-A9CC-82039FAE35FE}" sibTransId="{DF3BB246-508C-4AB6-A18A-02210F8DA53C}"/>
    <dgm:cxn modelId="{E2E77BCE-37EA-4B9E-AAAF-32FB88153C52}" type="presOf" srcId="{8B9B4EE3-8B01-4728-9104-0AE4DF479D2A}" destId="{D2F489FC-E3F9-4421-BBCB-861E5DAF736C}" srcOrd="0" destOrd="0" presId="urn:microsoft.com/office/officeart/2005/8/layout/list1"/>
    <dgm:cxn modelId="{D70AAA6F-B512-4DFB-8764-7CADFE86F4B5}" srcId="{8B9B4EE3-8B01-4728-9104-0AE4DF479D2A}" destId="{A538178F-BA01-42B4-98A7-C78B70456901}" srcOrd="2" destOrd="0" parTransId="{F65ECE8F-83EB-4CBF-A1CE-4FAE152568D7}" sibTransId="{4D6B3F9C-4FC2-432E-A606-C301102338A7}"/>
    <dgm:cxn modelId="{E2886852-1C51-4D33-8062-C2AFCD13311A}" type="presOf" srcId="{1A788AD9-C820-4047-9D8E-03D1F6B61DFB}" destId="{C5D0FEB7-DFEE-45DC-9AAB-B05DDD114CBE}" srcOrd="0" destOrd="4" presId="urn:microsoft.com/office/officeart/2005/8/layout/list1"/>
    <dgm:cxn modelId="{AC052C64-4A09-49B3-AE58-74E43A1890FC}" type="presOf" srcId="{DCE232C9-1F45-4A8B-A88D-630749E16859}" destId="{D3A9AEF8-641A-4465-9705-5A020132929C}" srcOrd="0" destOrd="0" presId="urn:microsoft.com/office/officeart/2005/8/layout/list1"/>
    <dgm:cxn modelId="{0C73115B-89A9-407B-AA9B-04B5FEBC2AFA}" srcId="{8B9B4EE3-8B01-4728-9104-0AE4DF479D2A}" destId="{7516ECDB-E887-46EC-B2A3-3225CFBBB738}" srcOrd="3" destOrd="0" parTransId="{F657FDF1-BEB3-472C-8766-D26EF25EC7B0}" sibTransId="{54F7246C-415B-46D9-A731-739D8EA59185}"/>
    <dgm:cxn modelId="{D4CF1AE4-F225-45E1-A547-7A655302D628}" type="presOf" srcId="{A538178F-BA01-42B4-98A7-C78B70456901}" destId="{C5D0FEB7-DFEE-45DC-9AAB-B05DDD114CBE}" srcOrd="0" destOrd="2" presId="urn:microsoft.com/office/officeart/2005/8/layout/list1"/>
    <dgm:cxn modelId="{1CB7E4A1-F3D9-4EFA-AD94-F076A6C2C7E3}" srcId="{8B9B4EE3-8B01-4728-9104-0AE4DF479D2A}" destId="{0F4057F7-DBF8-4EC6-8282-ACD6FD635B7C}" srcOrd="1" destOrd="0" parTransId="{AB95BC6B-F903-4401-BFF9-C1E6B2F32E35}" sibTransId="{0206CA59-9E55-4370-A1AD-39461B8EE38C}"/>
    <dgm:cxn modelId="{6D7B1394-62FA-406A-97E2-BE8AE06615FE}" type="presParOf" srcId="{9D2F9B86-B0D4-4C81-B85E-A57FA691B25E}" destId="{8A3A7A28-6C47-40A5-83C7-41E7C2AD67EF}" srcOrd="0" destOrd="0" presId="urn:microsoft.com/office/officeart/2005/8/layout/list1"/>
    <dgm:cxn modelId="{737758A5-A65B-4B3B-B48D-29F4ADD0A4B0}" type="presParOf" srcId="{8A3A7A28-6C47-40A5-83C7-41E7C2AD67EF}" destId="{D2F489FC-E3F9-4421-BBCB-861E5DAF736C}" srcOrd="0" destOrd="0" presId="urn:microsoft.com/office/officeart/2005/8/layout/list1"/>
    <dgm:cxn modelId="{9D07D6AC-9C1A-4A8B-B911-26E1BCF7E814}" type="presParOf" srcId="{8A3A7A28-6C47-40A5-83C7-41E7C2AD67EF}" destId="{9786A530-929C-4826-956D-5452222D19E0}" srcOrd="1" destOrd="0" presId="urn:microsoft.com/office/officeart/2005/8/layout/list1"/>
    <dgm:cxn modelId="{2A7ECA5A-3613-4FA4-808D-DA3CFDF97957}" type="presParOf" srcId="{9D2F9B86-B0D4-4C81-B85E-A57FA691B25E}" destId="{4CAEA9FF-BFF2-4AA3-A87B-971B10EA58F3}" srcOrd="1" destOrd="0" presId="urn:microsoft.com/office/officeart/2005/8/layout/list1"/>
    <dgm:cxn modelId="{7BEBC54B-6397-4E19-B47E-966D04EF092B}" type="presParOf" srcId="{9D2F9B86-B0D4-4C81-B85E-A57FA691B25E}" destId="{C5D0FEB7-DFEE-45DC-9AAB-B05DDD114CBE}" srcOrd="2" destOrd="0" presId="urn:microsoft.com/office/officeart/2005/8/layout/list1"/>
    <dgm:cxn modelId="{F3FF9251-B375-4378-B934-F4F96752DB13}" type="presParOf" srcId="{9D2F9B86-B0D4-4C81-B85E-A57FA691B25E}" destId="{7FFE4F02-44C6-4F64-8390-18A1308EBCAC}" srcOrd="3" destOrd="0" presId="urn:microsoft.com/office/officeart/2005/8/layout/list1"/>
    <dgm:cxn modelId="{68672B72-7E59-4C66-A406-6DDC3F1D5D62}" type="presParOf" srcId="{9D2F9B86-B0D4-4C81-B85E-A57FA691B25E}" destId="{EF10D8AA-4140-424C-A849-51F85B48FC32}" srcOrd="4" destOrd="0" presId="urn:microsoft.com/office/officeart/2005/8/layout/list1"/>
    <dgm:cxn modelId="{5D13A1B4-9266-4DB3-A17D-59C72EFED714}" type="presParOf" srcId="{EF10D8AA-4140-424C-A849-51F85B48FC32}" destId="{33B29B76-2DE1-4558-B686-A0F39BC7AD85}" srcOrd="0" destOrd="0" presId="urn:microsoft.com/office/officeart/2005/8/layout/list1"/>
    <dgm:cxn modelId="{E9E22629-2C77-456C-B358-2D40465A4FD5}" type="presParOf" srcId="{EF10D8AA-4140-424C-A849-51F85B48FC32}" destId="{0D84A5FB-4552-4630-A7BA-6993CDB68E6A}" srcOrd="1" destOrd="0" presId="urn:microsoft.com/office/officeart/2005/8/layout/list1"/>
    <dgm:cxn modelId="{AAE69DE3-3939-4E04-BDF6-C734B7C0506C}" type="presParOf" srcId="{9D2F9B86-B0D4-4C81-B85E-A57FA691B25E}" destId="{13B58221-7AC6-43CF-B919-97BF8BD24530}" srcOrd="5" destOrd="0" presId="urn:microsoft.com/office/officeart/2005/8/layout/list1"/>
    <dgm:cxn modelId="{CAAFC9C0-80B4-4190-82B7-2BE62FC16215}" type="presParOf" srcId="{9D2F9B86-B0D4-4C81-B85E-A57FA691B25E}" destId="{D3A9AEF8-641A-4465-9705-5A020132929C}"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43166D-A4F1-455E-A6A4-253AEF238E5C}" type="doc">
      <dgm:prSet loTypeId="urn:microsoft.com/office/officeart/2005/8/layout/equation1" loCatId="process" qsTypeId="urn:microsoft.com/office/officeart/2005/8/quickstyle/simple1" qsCatId="simple" csTypeId="urn:microsoft.com/office/officeart/2005/8/colors/accent1_1" csCatId="accent1" phldr="1"/>
      <dgm:spPr/>
      <dgm:t>
        <a:bodyPr/>
        <a:lstStyle/>
        <a:p>
          <a:endParaRPr lang="es-CL"/>
        </a:p>
      </dgm:t>
    </dgm:pt>
    <dgm:pt modelId="{2182AEC5-1AA0-438E-8C83-1477B70EC651}">
      <dgm:prSet phldrT="[Texto]" custT="1"/>
      <dgm:spPr/>
      <dgm:t>
        <a:bodyPr/>
        <a:lstStyle/>
        <a:p>
          <a:r>
            <a:rPr lang="es-CL" sz="1600" dirty="0" smtClean="0">
              <a:latin typeface="Calibri" panose="020F0502020204030204" pitchFamily="34" charset="0"/>
            </a:rPr>
            <a:t>Declaración de Gastos y Aportes</a:t>
          </a:r>
          <a:endParaRPr lang="es-CL" sz="1600" dirty="0">
            <a:latin typeface="Calibri" panose="020F0502020204030204" pitchFamily="34" charset="0"/>
          </a:endParaRPr>
        </a:p>
      </dgm:t>
    </dgm:pt>
    <dgm:pt modelId="{0DEE8DED-1E8C-4EA8-867C-EACBC992CA3B}" type="parTrans" cxnId="{FAB82EAB-4EEF-4FC8-A8D2-780C16A692BF}">
      <dgm:prSet/>
      <dgm:spPr/>
      <dgm:t>
        <a:bodyPr/>
        <a:lstStyle/>
        <a:p>
          <a:endParaRPr lang="es-CL" sz="1600">
            <a:latin typeface="Calibri" panose="020F0502020204030204" pitchFamily="34" charset="0"/>
          </a:endParaRPr>
        </a:p>
      </dgm:t>
    </dgm:pt>
    <dgm:pt modelId="{086398E9-CBBA-4F1F-BBF6-A887A03CEB78}" type="sibTrans" cxnId="{FAB82EAB-4EEF-4FC8-A8D2-780C16A692BF}">
      <dgm:prSet custT="1"/>
      <dgm:spPr/>
      <dgm:t>
        <a:bodyPr/>
        <a:lstStyle/>
        <a:p>
          <a:endParaRPr lang="es-CL" sz="1600" dirty="0">
            <a:latin typeface="Calibri" panose="020F0502020204030204" pitchFamily="34" charset="0"/>
          </a:endParaRPr>
        </a:p>
      </dgm:t>
    </dgm:pt>
    <dgm:pt modelId="{306EB841-FAA5-4C36-B3D9-690B317173EE}">
      <dgm:prSet phldrT="[Texto]" custT="1"/>
      <dgm:spPr/>
      <dgm:t>
        <a:bodyPr/>
        <a:lstStyle/>
        <a:p>
          <a:r>
            <a:rPr lang="es-CL" sz="1600" dirty="0" smtClean="0">
              <a:latin typeface="Calibri" panose="020F0502020204030204" pitchFamily="34" charset="0"/>
            </a:rPr>
            <a:t>Rendición de Cuentas</a:t>
          </a:r>
          <a:endParaRPr lang="es-CL" sz="1600" dirty="0">
            <a:latin typeface="Calibri" panose="020F0502020204030204" pitchFamily="34" charset="0"/>
          </a:endParaRPr>
        </a:p>
      </dgm:t>
    </dgm:pt>
    <dgm:pt modelId="{BD96761A-252E-42AE-9755-DE42AA1F2028}" type="parTrans" cxnId="{52E8A9A1-DA03-464E-8290-E1E3501D1319}">
      <dgm:prSet/>
      <dgm:spPr/>
      <dgm:t>
        <a:bodyPr/>
        <a:lstStyle/>
        <a:p>
          <a:endParaRPr lang="es-CL" sz="1600">
            <a:latin typeface="Calibri" panose="020F0502020204030204" pitchFamily="34" charset="0"/>
          </a:endParaRPr>
        </a:p>
      </dgm:t>
    </dgm:pt>
    <dgm:pt modelId="{BB5FE952-C91C-4ACB-8EC3-356090CD72F6}" type="sibTrans" cxnId="{52E8A9A1-DA03-464E-8290-E1E3501D1319}">
      <dgm:prSet custT="1"/>
      <dgm:spPr/>
      <dgm:t>
        <a:bodyPr/>
        <a:lstStyle/>
        <a:p>
          <a:endParaRPr lang="es-CL" sz="1600" dirty="0">
            <a:latin typeface="Calibri" panose="020F0502020204030204" pitchFamily="34" charset="0"/>
          </a:endParaRPr>
        </a:p>
      </dgm:t>
    </dgm:pt>
    <dgm:pt modelId="{490D4865-417B-475A-9FFA-791188F10B84}">
      <dgm:prSet phldrT="[Texto]" custT="1"/>
      <dgm:spPr/>
      <dgm:t>
        <a:bodyPr/>
        <a:lstStyle/>
        <a:p>
          <a:r>
            <a:rPr lang="es-CL" sz="1600" dirty="0" smtClean="0">
              <a:latin typeface="Calibri" panose="020F0502020204030204" pitchFamily="34" charset="0"/>
            </a:rPr>
            <a:t>Rebaja de Deuda</a:t>
          </a:r>
          <a:endParaRPr lang="es-CL" sz="1600" dirty="0">
            <a:latin typeface="Calibri" panose="020F0502020204030204" pitchFamily="34" charset="0"/>
          </a:endParaRPr>
        </a:p>
      </dgm:t>
    </dgm:pt>
    <dgm:pt modelId="{1142F0B8-9684-47EE-A59E-8B37146B6502}" type="sibTrans" cxnId="{65291250-39D2-4CFF-83DF-9FE129E3750C}">
      <dgm:prSet/>
      <dgm:spPr/>
      <dgm:t>
        <a:bodyPr/>
        <a:lstStyle/>
        <a:p>
          <a:endParaRPr lang="es-CL" sz="1600">
            <a:latin typeface="Calibri" panose="020F0502020204030204" pitchFamily="34" charset="0"/>
          </a:endParaRPr>
        </a:p>
      </dgm:t>
    </dgm:pt>
    <dgm:pt modelId="{799E382F-696E-4AD8-9FE0-3AEDBD66344B}" type="parTrans" cxnId="{65291250-39D2-4CFF-83DF-9FE129E3750C}">
      <dgm:prSet/>
      <dgm:spPr/>
      <dgm:t>
        <a:bodyPr/>
        <a:lstStyle/>
        <a:p>
          <a:endParaRPr lang="es-CL" sz="1600">
            <a:latin typeface="Calibri" panose="020F0502020204030204" pitchFamily="34" charset="0"/>
          </a:endParaRPr>
        </a:p>
      </dgm:t>
    </dgm:pt>
    <dgm:pt modelId="{66AF86AD-F156-4F88-8937-D94908BD7071}" type="pres">
      <dgm:prSet presAssocID="{A243166D-A4F1-455E-A6A4-253AEF238E5C}" presName="linearFlow" presStyleCnt="0">
        <dgm:presLayoutVars>
          <dgm:dir/>
          <dgm:resizeHandles val="exact"/>
        </dgm:presLayoutVars>
      </dgm:prSet>
      <dgm:spPr/>
      <dgm:t>
        <a:bodyPr/>
        <a:lstStyle/>
        <a:p>
          <a:endParaRPr lang="es-CL"/>
        </a:p>
      </dgm:t>
    </dgm:pt>
    <dgm:pt modelId="{15971580-89CD-422B-A6B9-D04AFDD97562}" type="pres">
      <dgm:prSet presAssocID="{2182AEC5-1AA0-438E-8C83-1477B70EC651}" presName="node" presStyleLbl="node1" presStyleIdx="0" presStyleCnt="3">
        <dgm:presLayoutVars>
          <dgm:bulletEnabled val="1"/>
        </dgm:presLayoutVars>
      </dgm:prSet>
      <dgm:spPr/>
      <dgm:t>
        <a:bodyPr/>
        <a:lstStyle/>
        <a:p>
          <a:endParaRPr lang="es-CL"/>
        </a:p>
      </dgm:t>
    </dgm:pt>
    <dgm:pt modelId="{4EE5D0E3-2E9C-4984-B341-B4D6FC43F699}" type="pres">
      <dgm:prSet presAssocID="{086398E9-CBBA-4F1F-BBF6-A887A03CEB78}" presName="spacerL" presStyleCnt="0"/>
      <dgm:spPr/>
      <dgm:t>
        <a:bodyPr/>
        <a:lstStyle/>
        <a:p>
          <a:endParaRPr lang="es-CL"/>
        </a:p>
      </dgm:t>
    </dgm:pt>
    <dgm:pt modelId="{BE1AEFC9-6879-4A68-B2A4-EA18F0CE1999}" type="pres">
      <dgm:prSet presAssocID="{086398E9-CBBA-4F1F-BBF6-A887A03CEB78}" presName="sibTrans" presStyleLbl="sibTrans2D1" presStyleIdx="0" presStyleCnt="2"/>
      <dgm:spPr/>
      <dgm:t>
        <a:bodyPr/>
        <a:lstStyle/>
        <a:p>
          <a:endParaRPr lang="es-CL"/>
        </a:p>
      </dgm:t>
    </dgm:pt>
    <dgm:pt modelId="{BF2B998E-37C1-4EBB-9A4C-C271BA3931D4}" type="pres">
      <dgm:prSet presAssocID="{086398E9-CBBA-4F1F-BBF6-A887A03CEB78}" presName="spacerR" presStyleCnt="0"/>
      <dgm:spPr/>
      <dgm:t>
        <a:bodyPr/>
        <a:lstStyle/>
        <a:p>
          <a:endParaRPr lang="es-CL"/>
        </a:p>
      </dgm:t>
    </dgm:pt>
    <dgm:pt modelId="{4157E908-A3A0-4F9F-B035-6F1E6366C461}" type="pres">
      <dgm:prSet presAssocID="{306EB841-FAA5-4C36-B3D9-690B317173EE}" presName="node" presStyleLbl="node1" presStyleIdx="1" presStyleCnt="3">
        <dgm:presLayoutVars>
          <dgm:bulletEnabled val="1"/>
        </dgm:presLayoutVars>
      </dgm:prSet>
      <dgm:spPr/>
      <dgm:t>
        <a:bodyPr/>
        <a:lstStyle/>
        <a:p>
          <a:endParaRPr lang="es-CL"/>
        </a:p>
      </dgm:t>
    </dgm:pt>
    <dgm:pt modelId="{D971F0E5-0B1E-4F40-BAFF-8CE475CEDE4A}" type="pres">
      <dgm:prSet presAssocID="{BB5FE952-C91C-4ACB-8EC3-356090CD72F6}" presName="spacerL" presStyleCnt="0"/>
      <dgm:spPr/>
      <dgm:t>
        <a:bodyPr/>
        <a:lstStyle/>
        <a:p>
          <a:endParaRPr lang="es-CL"/>
        </a:p>
      </dgm:t>
    </dgm:pt>
    <dgm:pt modelId="{45BD56B5-54D0-436C-89A8-2A6643DCBD27}" type="pres">
      <dgm:prSet presAssocID="{BB5FE952-C91C-4ACB-8EC3-356090CD72F6}" presName="sibTrans" presStyleLbl="sibTrans2D1" presStyleIdx="1" presStyleCnt="2"/>
      <dgm:spPr/>
      <dgm:t>
        <a:bodyPr/>
        <a:lstStyle/>
        <a:p>
          <a:endParaRPr lang="es-CL"/>
        </a:p>
      </dgm:t>
    </dgm:pt>
    <dgm:pt modelId="{26EAC69D-474D-464C-9ADF-26123B94A31C}" type="pres">
      <dgm:prSet presAssocID="{BB5FE952-C91C-4ACB-8EC3-356090CD72F6}" presName="spacerR" presStyleCnt="0"/>
      <dgm:spPr/>
      <dgm:t>
        <a:bodyPr/>
        <a:lstStyle/>
        <a:p>
          <a:endParaRPr lang="es-CL"/>
        </a:p>
      </dgm:t>
    </dgm:pt>
    <dgm:pt modelId="{03398970-1332-45F3-B450-29E401DFBA53}" type="pres">
      <dgm:prSet presAssocID="{490D4865-417B-475A-9FFA-791188F10B84}" presName="node" presStyleLbl="node1" presStyleIdx="2" presStyleCnt="3">
        <dgm:presLayoutVars>
          <dgm:bulletEnabled val="1"/>
        </dgm:presLayoutVars>
      </dgm:prSet>
      <dgm:spPr/>
      <dgm:t>
        <a:bodyPr/>
        <a:lstStyle/>
        <a:p>
          <a:endParaRPr lang="es-CL"/>
        </a:p>
      </dgm:t>
    </dgm:pt>
  </dgm:ptLst>
  <dgm:cxnLst>
    <dgm:cxn modelId="{65291250-39D2-4CFF-83DF-9FE129E3750C}" srcId="{A243166D-A4F1-455E-A6A4-253AEF238E5C}" destId="{490D4865-417B-475A-9FFA-791188F10B84}" srcOrd="2" destOrd="0" parTransId="{799E382F-696E-4AD8-9FE0-3AEDBD66344B}" sibTransId="{1142F0B8-9684-47EE-A59E-8B37146B6502}"/>
    <dgm:cxn modelId="{52E8A9A1-DA03-464E-8290-E1E3501D1319}" srcId="{A243166D-A4F1-455E-A6A4-253AEF238E5C}" destId="{306EB841-FAA5-4C36-B3D9-690B317173EE}" srcOrd="1" destOrd="0" parTransId="{BD96761A-252E-42AE-9755-DE42AA1F2028}" sibTransId="{BB5FE952-C91C-4ACB-8EC3-356090CD72F6}"/>
    <dgm:cxn modelId="{9066F0A0-2BFF-4CC4-BAB7-E0AEAC842A8F}" type="presOf" srcId="{306EB841-FAA5-4C36-B3D9-690B317173EE}" destId="{4157E908-A3A0-4F9F-B035-6F1E6366C461}" srcOrd="0" destOrd="0" presId="urn:microsoft.com/office/officeart/2005/8/layout/equation1"/>
    <dgm:cxn modelId="{D48A944E-5D2F-43DA-BDAB-E5EF93226273}" type="presOf" srcId="{086398E9-CBBA-4F1F-BBF6-A887A03CEB78}" destId="{BE1AEFC9-6879-4A68-B2A4-EA18F0CE1999}" srcOrd="0" destOrd="0" presId="urn:microsoft.com/office/officeart/2005/8/layout/equation1"/>
    <dgm:cxn modelId="{FAB82EAB-4EEF-4FC8-A8D2-780C16A692BF}" srcId="{A243166D-A4F1-455E-A6A4-253AEF238E5C}" destId="{2182AEC5-1AA0-438E-8C83-1477B70EC651}" srcOrd="0" destOrd="0" parTransId="{0DEE8DED-1E8C-4EA8-867C-EACBC992CA3B}" sibTransId="{086398E9-CBBA-4F1F-BBF6-A887A03CEB78}"/>
    <dgm:cxn modelId="{33E391EF-1126-4B86-86FF-1F757CAF1F15}" type="presOf" srcId="{BB5FE952-C91C-4ACB-8EC3-356090CD72F6}" destId="{45BD56B5-54D0-436C-89A8-2A6643DCBD27}" srcOrd="0" destOrd="0" presId="urn:microsoft.com/office/officeart/2005/8/layout/equation1"/>
    <dgm:cxn modelId="{C6991C17-5C1C-4ED5-8197-8F677D4DD5BC}" type="presOf" srcId="{A243166D-A4F1-455E-A6A4-253AEF238E5C}" destId="{66AF86AD-F156-4F88-8937-D94908BD7071}" srcOrd="0" destOrd="0" presId="urn:microsoft.com/office/officeart/2005/8/layout/equation1"/>
    <dgm:cxn modelId="{41B78C60-38A5-49B8-99F8-2C197EAC33E4}" type="presOf" srcId="{2182AEC5-1AA0-438E-8C83-1477B70EC651}" destId="{15971580-89CD-422B-A6B9-D04AFDD97562}" srcOrd="0" destOrd="0" presId="urn:microsoft.com/office/officeart/2005/8/layout/equation1"/>
    <dgm:cxn modelId="{2BFDF46C-DCF2-4343-9ADA-BC6AC3817FBD}" type="presOf" srcId="{490D4865-417B-475A-9FFA-791188F10B84}" destId="{03398970-1332-45F3-B450-29E401DFBA53}" srcOrd="0" destOrd="0" presId="urn:microsoft.com/office/officeart/2005/8/layout/equation1"/>
    <dgm:cxn modelId="{5DB1CADF-2863-469C-A8D1-63C0DB6028C6}" type="presParOf" srcId="{66AF86AD-F156-4F88-8937-D94908BD7071}" destId="{15971580-89CD-422B-A6B9-D04AFDD97562}" srcOrd="0" destOrd="0" presId="urn:microsoft.com/office/officeart/2005/8/layout/equation1"/>
    <dgm:cxn modelId="{2C80D9B9-BD9C-4080-9789-39C3B2F0BC95}" type="presParOf" srcId="{66AF86AD-F156-4F88-8937-D94908BD7071}" destId="{4EE5D0E3-2E9C-4984-B341-B4D6FC43F699}" srcOrd="1" destOrd="0" presId="urn:microsoft.com/office/officeart/2005/8/layout/equation1"/>
    <dgm:cxn modelId="{211F1556-20CF-4835-85EF-34BC110663A2}" type="presParOf" srcId="{66AF86AD-F156-4F88-8937-D94908BD7071}" destId="{BE1AEFC9-6879-4A68-B2A4-EA18F0CE1999}" srcOrd="2" destOrd="0" presId="urn:microsoft.com/office/officeart/2005/8/layout/equation1"/>
    <dgm:cxn modelId="{D4CF4A04-00AF-4702-B9FA-1264839E3918}" type="presParOf" srcId="{66AF86AD-F156-4F88-8937-D94908BD7071}" destId="{BF2B998E-37C1-4EBB-9A4C-C271BA3931D4}" srcOrd="3" destOrd="0" presId="urn:microsoft.com/office/officeart/2005/8/layout/equation1"/>
    <dgm:cxn modelId="{39D7D3BB-3AB1-4FAD-8F9D-328A8DB3C45F}" type="presParOf" srcId="{66AF86AD-F156-4F88-8937-D94908BD7071}" destId="{4157E908-A3A0-4F9F-B035-6F1E6366C461}" srcOrd="4" destOrd="0" presId="urn:microsoft.com/office/officeart/2005/8/layout/equation1"/>
    <dgm:cxn modelId="{E507717C-FEF1-47C8-A09A-4D08C5A73D89}" type="presParOf" srcId="{66AF86AD-F156-4F88-8937-D94908BD7071}" destId="{D971F0E5-0B1E-4F40-BAFF-8CE475CEDE4A}" srcOrd="5" destOrd="0" presId="urn:microsoft.com/office/officeart/2005/8/layout/equation1"/>
    <dgm:cxn modelId="{9BA1297A-A206-4A53-A69A-EA5F44D603E7}" type="presParOf" srcId="{66AF86AD-F156-4F88-8937-D94908BD7071}" destId="{45BD56B5-54D0-436C-89A8-2A6643DCBD27}" srcOrd="6" destOrd="0" presId="urn:microsoft.com/office/officeart/2005/8/layout/equation1"/>
    <dgm:cxn modelId="{E9965B00-915A-48BB-A561-51C870B12032}" type="presParOf" srcId="{66AF86AD-F156-4F88-8937-D94908BD7071}" destId="{26EAC69D-474D-464C-9ADF-26123B94A31C}" srcOrd="7" destOrd="0" presId="urn:microsoft.com/office/officeart/2005/8/layout/equation1"/>
    <dgm:cxn modelId="{4FB76118-1E62-45F3-AFD7-CC7A0CCE849B}" type="presParOf" srcId="{66AF86AD-F156-4F88-8937-D94908BD7071}" destId="{03398970-1332-45F3-B450-29E401DFBA53}"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C49A40-36C0-4EDC-872F-71BC25FC0B27}" type="doc">
      <dgm:prSet loTypeId="urn:microsoft.com/office/officeart/2005/8/layout/equation1" loCatId="process" qsTypeId="urn:microsoft.com/office/officeart/2005/8/quickstyle/simple1" qsCatId="simple" csTypeId="urn:microsoft.com/office/officeart/2005/8/colors/accent1_1" csCatId="accent1" phldr="1"/>
      <dgm:spPr/>
    </dgm:pt>
    <dgm:pt modelId="{A72D40E0-0228-4B5B-A215-8FD9625C45F5}">
      <dgm:prSet phldrT="[Texto]" custT="1"/>
      <dgm:spPr/>
      <dgm:t>
        <a:bodyPr/>
        <a:lstStyle/>
        <a:p>
          <a:r>
            <a:rPr lang="es-CL" sz="1600" dirty="0" smtClean="0">
              <a:latin typeface="Calibri" panose="020F0502020204030204" pitchFamily="34" charset="0"/>
            </a:rPr>
            <a:t>Giro de Fondos</a:t>
          </a:r>
          <a:endParaRPr lang="es-CL" sz="1600" dirty="0">
            <a:latin typeface="Calibri" panose="020F0502020204030204" pitchFamily="34" charset="0"/>
          </a:endParaRPr>
        </a:p>
      </dgm:t>
    </dgm:pt>
    <dgm:pt modelId="{CCB09EBD-9B2B-4A67-A6E2-7629FB8E06BA}" type="parTrans" cxnId="{84046003-3839-413C-980C-460874A4B0D6}">
      <dgm:prSet/>
      <dgm:spPr/>
      <dgm:t>
        <a:bodyPr/>
        <a:lstStyle/>
        <a:p>
          <a:endParaRPr lang="es-CL" sz="1600">
            <a:latin typeface="Calibri" panose="020F0502020204030204" pitchFamily="34" charset="0"/>
          </a:endParaRPr>
        </a:p>
      </dgm:t>
    </dgm:pt>
    <dgm:pt modelId="{4816C2ED-DDE7-4093-8FCE-506C148BF24E}" type="sibTrans" cxnId="{84046003-3839-413C-980C-460874A4B0D6}">
      <dgm:prSet custT="1"/>
      <dgm:spPr/>
      <dgm:t>
        <a:bodyPr/>
        <a:lstStyle/>
        <a:p>
          <a:endParaRPr lang="es-CL" sz="1600" dirty="0">
            <a:latin typeface="Calibri" panose="020F0502020204030204" pitchFamily="34" charset="0"/>
          </a:endParaRPr>
        </a:p>
      </dgm:t>
    </dgm:pt>
    <dgm:pt modelId="{C2562840-A171-4AE0-95C0-153251C7059E}">
      <dgm:prSet phldrT="[Texto]" custT="1"/>
      <dgm:spPr/>
      <dgm:t>
        <a:bodyPr/>
        <a:lstStyle/>
        <a:p>
          <a:r>
            <a:rPr lang="es-CL" sz="1600" dirty="0" smtClean="0">
              <a:latin typeface="Calibri" panose="020F0502020204030204" pitchFamily="34" charset="0"/>
            </a:rPr>
            <a:t>Constituye deuda con CONICYT</a:t>
          </a:r>
          <a:endParaRPr lang="es-CL" sz="1600" dirty="0">
            <a:latin typeface="Calibri" panose="020F0502020204030204" pitchFamily="34" charset="0"/>
          </a:endParaRPr>
        </a:p>
      </dgm:t>
    </dgm:pt>
    <dgm:pt modelId="{940DFC52-6370-4B62-B070-E76C66667F16}" type="parTrans" cxnId="{27A00482-B7AA-425D-A990-6F978D94B700}">
      <dgm:prSet/>
      <dgm:spPr/>
      <dgm:t>
        <a:bodyPr/>
        <a:lstStyle/>
        <a:p>
          <a:endParaRPr lang="es-CL" sz="1600">
            <a:latin typeface="Calibri" panose="020F0502020204030204" pitchFamily="34" charset="0"/>
          </a:endParaRPr>
        </a:p>
      </dgm:t>
    </dgm:pt>
    <dgm:pt modelId="{202C22C8-FFB8-400F-92DB-6D7743ADB647}" type="sibTrans" cxnId="{27A00482-B7AA-425D-A990-6F978D94B700}">
      <dgm:prSet/>
      <dgm:spPr/>
      <dgm:t>
        <a:bodyPr/>
        <a:lstStyle/>
        <a:p>
          <a:endParaRPr lang="es-CL" sz="1600">
            <a:latin typeface="Calibri" panose="020F0502020204030204" pitchFamily="34" charset="0"/>
          </a:endParaRPr>
        </a:p>
      </dgm:t>
    </dgm:pt>
    <dgm:pt modelId="{B77C89EE-F622-4467-A6AE-C2403532A07B}" type="pres">
      <dgm:prSet presAssocID="{A1C49A40-36C0-4EDC-872F-71BC25FC0B27}" presName="linearFlow" presStyleCnt="0">
        <dgm:presLayoutVars>
          <dgm:dir/>
          <dgm:resizeHandles val="exact"/>
        </dgm:presLayoutVars>
      </dgm:prSet>
      <dgm:spPr/>
    </dgm:pt>
    <dgm:pt modelId="{0ED05907-F72F-43EF-8E04-2FCE8C1C7792}" type="pres">
      <dgm:prSet presAssocID="{A72D40E0-0228-4B5B-A215-8FD9625C45F5}" presName="node" presStyleLbl="node1" presStyleIdx="0" presStyleCnt="2" custLinFactNeighborY="-4827">
        <dgm:presLayoutVars>
          <dgm:bulletEnabled val="1"/>
        </dgm:presLayoutVars>
      </dgm:prSet>
      <dgm:spPr/>
      <dgm:t>
        <a:bodyPr/>
        <a:lstStyle/>
        <a:p>
          <a:endParaRPr lang="es-CL"/>
        </a:p>
      </dgm:t>
    </dgm:pt>
    <dgm:pt modelId="{F982F204-1781-45A7-937B-7DB3A1E0183F}" type="pres">
      <dgm:prSet presAssocID="{4816C2ED-DDE7-4093-8FCE-506C148BF24E}" presName="spacerL" presStyleCnt="0"/>
      <dgm:spPr/>
    </dgm:pt>
    <dgm:pt modelId="{1A9C5060-41D0-40BC-898E-2BB3E3C41AA8}" type="pres">
      <dgm:prSet presAssocID="{4816C2ED-DDE7-4093-8FCE-506C148BF24E}" presName="sibTrans" presStyleLbl="sibTrans2D1" presStyleIdx="0" presStyleCnt="1"/>
      <dgm:spPr/>
      <dgm:t>
        <a:bodyPr/>
        <a:lstStyle/>
        <a:p>
          <a:endParaRPr lang="es-CL"/>
        </a:p>
      </dgm:t>
    </dgm:pt>
    <dgm:pt modelId="{5E4004FD-ECD3-4D10-8362-8B3078A5D156}" type="pres">
      <dgm:prSet presAssocID="{4816C2ED-DDE7-4093-8FCE-506C148BF24E}" presName="spacerR" presStyleCnt="0"/>
      <dgm:spPr/>
    </dgm:pt>
    <dgm:pt modelId="{021D7D48-A2E1-4F52-A08A-E2AAFC110624}" type="pres">
      <dgm:prSet presAssocID="{C2562840-A171-4AE0-95C0-153251C7059E}" presName="node" presStyleLbl="node1" presStyleIdx="1" presStyleCnt="2">
        <dgm:presLayoutVars>
          <dgm:bulletEnabled val="1"/>
        </dgm:presLayoutVars>
      </dgm:prSet>
      <dgm:spPr/>
      <dgm:t>
        <a:bodyPr/>
        <a:lstStyle/>
        <a:p>
          <a:endParaRPr lang="es-CL"/>
        </a:p>
      </dgm:t>
    </dgm:pt>
  </dgm:ptLst>
  <dgm:cxnLst>
    <dgm:cxn modelId="{84046003-3839-413C-980C-460874A4B0D6}" srcId="{A1C49A40-36C0-4EDC-872F-71BC25FC0B27}" destId="{A72D40E0-0228-4B5B-A215-8FD9625C45F5}" srcOrd="0" destOrd="0" parTransId="{CCB09EBD-9B2B-4A67-A6E2-7629FB8E06BA}" sibTransId="{4816C2ED-DDE7-4093-8FCE-506C148BF24E}"/>
    <dgm:cxn modelId="{2DC6B911-E8C8-4064-A9AA-9A87ABAD0DE8}" type="presOf" srcId="{A72D40E0-0228-4B5B-A215-8FD9625C45F5}" destId="{0ED05907-F72F-43EF-8E04-2FCE8C1C7792}" srcOrd="0" destOrd="0" presId="urn:microsoft.com/office/officeart/2005/8/layout/equation1"/>
    <dgm:cxn modelId="{4ACC5082-C056-4A3F-B5CE-3A236212F85F}" type="presOf" srcId="{C2562840-A171-4AE0-95C0-153251C7059E}" destId="{021D7D48-A2E1-4F52-A08A-E2AAFC110624}" srcOrd="0" destOrd="0" presId="urn:microsoft.com/office/officeart/2005/8/layout/equation1"/>
    <dgm:cxn modelId="{27A00482-B7AA-425D-A990-6F978D94B700}" srcId="{A1C49A40-36C0-4EDC-872F-71BC25FC0B27}" destId="{C2562840-A171-4AE0-95C0-153251C7059E}" srcOrd="1" destOrd="0" parTransId="{940DFC52-6370-4B62-B070-E76C66667F16}" sibTransId="{202C22C8-FFB8-400F-92DB-6D7743ADB647}"/>
    <dgm:cxn modelId="{EF0598A6-F5DC-48EC-A73F-99979D27786B}" type="presOf" srcId="{A1C49A40-36C0-4EDC-872F-71BC25FC0B27}" destId="{B77C89EE-F622-4467-A6AE-C2403532A07B}" srcOrd="0" destOrd="0" presId="urn:microsoft.com/office/officeart/2005/8/layout/equation1"/>
    <dgm:cxn modelId="{8CE255AF-F71C-4503-BC3B-9496924DB5A4}" type="presOf" srcId="{4816C2ED-DDE7-4093-8FCE-506C148BF24E}" destId="{1A9C5060-41D0-40BC-898E-2BB3E3C41AA8}" srcOrd="0" destOrd="0" presId="urn:microsoft.com/office/officeart/2005/8/layout/equation1"/>
    <dgm:cxn modelId="{4E7EF1FC-33F2-41FC-AAB9-F69E87FCE510}" type="presParOf" srcId="{B77C89EE-F622-4467-A6AE-C2403532A07B}" destId="{0ED05907-F72F-43EF-8E04-2FCE8C1C7792}" srcOrd="0" destOrd="0" presId="urn:microsoft.com/office/officeart/2005/8/layout/equation1"/>
    <dgm:cxn modelId="{6EAEDFCF-0210-4D51-BE7C-9FFBFEAB41E2}" type="presParOf" srcId="{B77C89EE-F622-4467-A6AE-C2403532A07B}" destId="{F982F204-1781-45A7-937B-7DB3A1E0183F}" srcOrd="1" destOrd="0" presId="urn:microsoft.com/office/officeart/2005/8/layout/equation1"/>
    <dgm:cxn modelId="{A276E780-9D01-4EB5-AC13-CA560052A692}" type="presParOf" srcId="{B77C89EE-F622-4467-A6AE-C2403532A07B}" destId="{1A9C5060-41D0-40BC-898E-2BB3E3C41AA8}" srcOrd="2" destOrd="0" presId="urn:microsoft.com/office/officeart/2005/8/layout/equation1"/>
    <dgm:cxn modelId="{6AFE2BE4-1028-4E34-AAE2-48688C9557B9}" type="presParOf" srcId="{B77C89EE-F622-4467-A6AE-C2403532A07B}" destId="{5E4004FD-ECD3-4D10-8362-8B3078A5D156}" srcOrd="3" destOrd="0" presId="urn:microsoft.com/office/officeart/2005/8/layout/equation1"/>
    <dgm:cxn modelId="{821610EA-6505-4F33-8633-B89543656884}" type="presParOf" srcId="{B77C89EE-F622-4467-A6AE-C2403532A07B}" destId="{021D7D48-A2E1-4F52-A08A-E2AAFC110624}" srcOrd="4" destOrd="0" presId="urn:microsoft.com/office/officeart/2005/8/layout/equati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303CF4-FC04-44AE-8CC3-E577022E09F9}"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s-CL"/>
        </a:p>
      </dgm:t>
    </dgm:pt>
    <dgm:pt modelId="{A7366D82-4BC4-4E59-B645-D23C100AA74E}">
      <dgm:prSet custT="1"/>
      <dgm:spPr/>
      <dgm:t>
        <a:bodyPr/>
        <a:lstStyle/>
        <a:p>
          <a:pPr algn="just"/>
          <a:r>
            <a:rPr lang="es-CL" sz="1200" dirty="0" smtClean="0">
              <a:latin typeface="Calibri" panose="020F0502020204030204" pitchFamily="34" charset="0"/>
            </a:rPr>
            <a:t>Cada vez que CONICYT realiza un giro de fondos a una institución beneficiaria, está se constituye como en un Deudor de CONICYT</a:t>
          </a:r>
        </a:p>
      </dgm:t>
    </dgm:pt>
    <dgm:pt modelId="{DFA84497-9EBC-434F-9646-39943B8CD207}" type="parTrans" cxnId="{3E805995-4C16-4BC1-9881-9E6E6720DDAB}">
      <dgm:prSet/>
      <dgm:spPr/>
      <dgm:t>
        <a:bodyPr/>
        <a:lstStyle/>
        <a:p>
          <a:endParaRPr lang="es-CL" sz="1200">
            <a:latin typeface="Calibri" panose="020F0502020204030204" pitchFamily="34" charset="0"/>
          </a:endParaRPr>
        </a:p>
      </dgm:t>
    </dgm:pt>
    <dgm:pt modelId="{C2CE3D37-1C06-43E5-9895-8BAB59FBBF3A}" type="sibTrans" cxnId="{3E805995-4C16-4BC1-9881-9E6E6720DDAB}">
      <dgm:prSet custT="1"/>
      <dgm:spPr/>
      <dgm:t>
        <a:bodyPr/>
        <a:lstStyle/>
        <a:p>
          <a:endParaRPr lang="es-CL" sz="1200" dirty="0">
            <a:latin typeface="Calibri" panose="020F0502020204030204" pitchFamily="34" charset="0"/>
          </a:endParaRPr>
        </a:p>
      </dgm:t>
    </dgm:pt>
    <dgm:pt modelId="{C11E4B29-B23F-4F2C-A2B3-4230E50D73B3}">
      <dgm:prSet custT="1"/>
      <dgm:spPr/>
      <dgm:t>
        <a:bodyPr/>
        <a:lstStyle/>
        <a:p>
          <a:pPr algn="just"/>
          <a:r>
            <a:rPr lang="es-CL" sz="1200" dirty="0" smtClean="0">
              <a:latin typeface="Calibri" panose="020F0502020204030204" pitchFamily="34" charset="0"/>
            </a:rPr>
            <a:t>La institución debe rendir cuentas, las cuales pueden ser aprobadas o rechazadas por CONICYT</a:t>
          </a:r>
        </a:p>
      </dgm:t>
    </dgm:pt>
    <dgm:pt modelId="{A351B6B8-72AA-431E-BCAA-FBBA0D56E34F}" type="parTrans" cxnId="{B4EA3374-45F2-4980-9D98-9BA1D9855DC4}">
      <dgm:prSet/>
      <dgm:spPr/>
      <dgm:t>
        <a:bodyPr/>
        <a:lstStyle/>
        <a:p>
          <a:endParaRPr lang="es-CL" sz="1200">
            <a:latin typeface="Calibri" panose="020F0502020204030204" pitchFamily="34" charset="0"/>
          </a:endParaRPr>
        </a:p>
      </dgm:t>
    </dgm:pt>
    <dgm:pt modelId="{29B12646-DBA2-4F3F-817C-113940899B9E}" type="sibTrans" cxnId="{B4EA3374-45F2-4980-9D98-9BA1D9855DC4}">
      <dgm:prSet custT="1"/>
      <dgm:spPr/>
      <dgm:t>
        <a:bodyPr/>
        <a:lstStyle/>
        <a:p>
          <a:endParaRPr lang="es-CL" sz="1200" dirty="0">
            <a:latin typeface="Calibri" panose="020F0502020204030204" pitchFamily="34" charset="0"/>
          </a:endParaRPr>
        </a:p>
      </dgm:t>
    </dgm:pt>
    <dgm:pt modelId="{72A3087B-6D28-4962-85E1-366CC7C5F3F2}">
      <dgm:prSet custT="1"/>
      <dgm:spPr>
        <a:ln>
          <a:solidFill>
            <a:srgbClr val="4774AB"/>
          </a:solidFill>
        </a:ln>
      </dgm:spPr>
      <dgm:t>
        <a:bodyPr/>
        <a:lstStyle/>
        <a:p>
          <a:pPr algn="just"/>
          <a:r>
            <a:rPr lang="es-CL" sz="1200" dirty="0" smtClean="0">
              <a:latin typeface="Calibri" panose="020F0502020204030204" pitchFamily="34" charset="0"/>
            </a:rPr>
            <a:t>Después de </a:t>
          </a:r>
          <a:r>
            <a:rPr lang="es-CL" sz="1200" b="1" i="1" dirty="0" smtClean="0">
              <a:latin typeface="Calibri" panose="020F0502020204030204" pitchFamily="34" charset="0"/>
            </a:rPr>
            <a:t>24 meses </a:t>
          </a:r>
          <a:r>
            <a:rPr lang="es-CL" sz="1200" dirty="0" smtClean="0">
              <a:latin typeface="Calibri" panose="020F0502020204030204" pitchFamily="34" charset="0"/>
            </a:rPr>
            <a:t>de realizado el giro de fondos, si la institución no ha rendido cuentas, la deuda se considera como </a:t>
          </a:r>
          <a:r>
            <a:rPr lang="es-CL" sz="1200" b="1" dirty="0" smtClean="0">
              <a:latin typeface="Calibri" panose="020F0502020204030204" pitchFamily="34" charset="0"/>
            </a:rPr>
            <a:t>morosa</a:t>
          </a:r>
        </a:p>
      </dgm:t>
    </dgm:pt>
    <dgm:pt modelId="{C3AAADA7-C475-4273-8E94-3CF7BE80E41E}" type="parTrans" cxnId="{7DEEC4AC-D86D-4ABA-811E-5B3F08C5EA32}">
      <dgm:prSet/>
      <dgm:spPr/>
      <dgm:t>
        <a:bodyPr/>
        <a:lstStyle/>
        <a:p>
          <a:endParaRPr lang="es-CL" sz="1200">
            <a:latin typeface="Calibri" panose="020F0502020204030204" pitchFamily="34" charset="0"/>
          </a:endParaRPr>
        </a:p>
      </dgm:t>
    </dgm:pt>
    <dgm:pt modelId="{52F9594E-750C-4933-A8AB-8B84BC206E36}" type="sibTrans" cxnId="{7DEEC4AC-D86D-4ABA-811E-5B3F08C5EA32}">
      <dgm:prSet/>
      <dgm:spPr/>
      <dgm:t>
        <a:bodyPr/>
        <a:lstStyle/>
        <a:p>
          <a:endParaRPr lang="es-CL" sz="1200">
            <a:latin typeface="Calibri" panose="020F0502020204030204" pitchFamily="34" charset="0"/>
          </a:endParaRPr>
        </a:p>
      </dgm:t>
    </dgm:pt>
    <dgm:pt modelId="{EEE340A5-45DC-4919-AC19-BC96A36CCC50}">
      <dgm:prSet custT="1"/>
      <dgm:spPr/>
      <dgm:t>
        <a:bodyPr/>
        <a:lstStyle/>
        <a:p>
          <a:pPr algn="just"/>
          <a:r>
            <a:rPr lang="es-CL" sz="1200" dirty="0" smtClean="0">
              <a:latin typeface="Calibri" panose="020F0502020204030204" pitchFamily="34" charset="0"/>
            </a:rPr>
            <a:t>Después de </a:t>
          </a:r>
          <a:r>
            <a:rPr lang="es-CL" sz="1200" b="1" i="1" dirty="0" smtClean="0">
              <a:latin typeface="Calibri" panose="020F0502020204030204" pitchFamily="34" charset="0"/>
            </a:rPr>
            <a:t>12 meses </a:t>
          </a:r>
          <a:r>
            <a:rPr lang="es-CL" sz="1200" dirty="0" smtClean="0">
              <a:latin typeface="Calibri" panose="020F0502020204030204" pitchFamily="34" charset="0"/>
            </a:rPr>
            <a:t>de realizado el giro de fondos, si la institución no ha rendido cuentas, la deuda se considera como </a:t>
          </a:r>
          <a:r>
            <a:rPr lang="es-CL" sz="1200" b="1" dirty="0" smtClean="0">
              <a:latin typeface="Calibri" panose="020F0502020204030204" pitchFamily="34" charset="0"/>
            </a:rPr>
            <a:t>vencida</a:t>
          </a:r>
          <a:endParaRPr lang="es-CL" sz="1200" dirty="0" smtClean="0">
            <a:latin typeface="Calibri" panose="020F0502020204030204" pitchFamily="34" charset="0"/>
          </a:endParaRPr>
        </a:p>
      </dgm:t>
    </dgm:pt>
    <dgm:pt modelId="{A1243230-9865-4296-ABA1-105FE9338EC1}" type="parTrans" cxnId="{C3185734-0051-4529-8648-76A825EE40E9}">
      <dgm:prSet/>
      <dgm:spPr/>
      <dgm:t>
        <a:bodyPr/>
        <a:lstStyle/>
        <a:p>
          <a:endParaRPr lang="es-CL" sz="1200">
            <a:latin typeface="Calibri" panose="020F0502020204030204" pitchFamily="34" charset="0"/>
          </a:endParaRPr>
        </a:p>
      </dgm:t>
    </dgm:pt>
    <dgm:pt modelId="{A5EC625A-952B-451B-88D9-4865FF952C47}" type="sibTrans" cxnId="{C3185734-0051-4529-8648-76A825EE40E9}">
      <dgm:prSet custT="1"/>
      <dgm:spPr/>
      <dgm:t>
        <a:bodyPr/>
        <a:lstStyle/>
        <a:p>
          <a:endParaRPr lang="es-CL" sz="1200" dirty="0">
            <a:latin typeface="Calibri" panose="020F0502020204030204" pitchFamily="34" charset="0"/>
          </a:endParaRPr>
        </a:p>
      </dgm:t>
    </dgm:pt>
    <dgm:pt modelId="{8AEF8B3F-169E-4BE6-AF18-F5959E55B95B}" type="pres">
      <dgm:prSet presAssocID="{F9303CF4-FC04-44AE-8CC3-E577022E09F9}" presName="outerComposite" presStyleCnt="0">
        <dgm:presLayoutVars>
          <dgm:chMax val="5"/>
          <dgm:dir/>
          <dgm:resizeHandles val="exact"/>
        </dgm:presLayoutVars>
      </dgm:prSet>
      <dgm:spPr/>
      <dgm:t>
        <a:bodyPr/>
        <a:lstStyle/>
        <a:p>
          <a:endParaRPr lang="es-CL"/>
        </a:p>
      </dgm:t>
    </dgm:pt>
    <dgm:pt modelId="{36324199-6C3D-4392-A8A6-BEC97926492B}" type="pres">
      <dgm:prSet presAssocID="{F9303CF4-FC04-44AE-8CC3-E577022E09F9}" presName="dummyMaxCanvas" presStyleCnt="0">
        <dgm:presLayoutVars/>
      </dgm:prSet>
      <dgm:spPr/>
      <dgm:t>
        <a:bodyPr/>
        <a:lstStyle/>
        <a:p>
          <a:endParaRPr lang="es-CL"/>
        </a:p>
      </dgm:t>
    </dgm:pt>
    <dgm:pt modelId="{E28723A3-5490-4B3E-9815-29D2ABFEBBBB}" type="pres">
      <dgm:prSet presAssocID="{F9303CF4-FC04-44AE-8CC3-E577022E09F9}" presName="FourNodes_1" presStyleLbl="node1" presStyleIdx="0" presStyleCnt="4">
        <dgm:presLayoutVars>
          <dgm:bulletEnabled val="1"/>
        </dgm:presLayoutVars>
      </dgm:prSet>
      <dgm:spPr/>
      <dgm:t>
        <a:bodyPr/>
        <a:lstStyle/>
        <a:p>
          <a:endParaRPr lang="es-CL"/>
        </a:p>
      </dgm:t>
    </dgm:pt>
    <dgm:pt modelId="{1BD7CE3E-B5D5-44BC-B8AD-627108F120C0}" type="pres">
      <dgm:prSet presAssocID="{F9303CF4-FC04-44AE-8CC3-E577022E09F9}" presName="FourNodes_2" presStyleLbl="node1" presStyleIdx="1" presStyleCnt="4">
        <dgm:presLayoutVars>
          <dgm:bulletEnabled val="1"/>
        </dgm:presLayoutVars>
      </dgm:prSet>
      <dgm:spPr/>
      <dgm:t>
        <a:bodyPr/>
        <a:lstStyle/>
        <a:p>
          <a:endParaRPr lang="es-CL"/>
        </a:p>
      </dgm:t>
    </dgm:pt>
    <dgm:pt modelId="{7EF5FB03-E282-47DB-AD07-3D8C5F47047F}" type="pres">
      <dgm:prSet presAssocID="{F9303CF4-FC04-44AE-8CC3-E577022E09F9}" presName="FourNodes_3" presStyleLbl="node1" presStyleIdx="2" presStyleCnt="4">
        <dgm:presLayoutVars>
          <dgm:bulletEnabled val="1"/>
        </dgm:presLayoutVars>
      </dgm:prSet>
      <dgm:spPr/>
      <dgm:t>
        <a:bodyPr/>
        <a:lstStyle/>
        <a:p>
          <a:endParaRPr lang="es-CL"/>
        </a:p>
      </dgm:t>
    </dgm:pt>
    <dgm:pt modelId="{17CCC78F-653B-4294-9CCF-7C4947BBF9F0}" type="pres">
      <dgm:prSet presAssocID="{F9303CF4-FC04-44AE-8CC3-E577022E09F9}" presName="FourNodes_4" presStyleLbl="node1" presStyleIdx="3" presStyleCnt="4">
        <dgm:presLayoutVars>
          <dgm:bulletEnabled val="1"/>
        </dgm:presLayoutVars>
      </dgm:prSet>
      <dgm:spPr/>
      <dgm:t>
        <a:bodyPr/>
        <a:lstStyle/>
        <a:p>
          <a:endParaRPr lang="es-CL"/>
        </a:p>
      </dgm:t>
    </dgm:pt>
    <dgm:pt modelId="{FB40C164-5A9C-45F3-8B60-E48C09BFF81D}" type="pres">
      <dgm:prSet presAssocID="{F9303CF4-FC04-44AE-8CC3-E577022E09F9}" presName="FourConn_1-2" presStyleLbl="fgAccFollowNode1" presStyleIdx="0" presStyleCnt="3">
        <dgm:presLayoutVars>
          <dgm:bulletEnabled val="1"/>
        </dgm:presLayoutVars>
      </dgm:prSet>
      <dgm:spPr/>
      <dgm:t>
        <a:bodyPr/>
        <a:lstStyle/>
        <a:p>
          <a:endParaRPr lang="es-CL"/>
        </a:p>
      </dgm:t>
    </dgm:pt>
    <dgm:pt modelId="{8169FC97-9716-41B0-BFC2-703740A00C98}" type="pres">
      <dgm:prSet presAssocID="{F9303CF4-FC04-44AE-8CC3-E577022E09F9}" presName="FourConn_2-3" presStyleLbl="fgAccFollowNode1" presStyleIdx="1" presStyleCnt="3">
        <dgm:presLayoutVars>
          <dgm:bulletEnabled val="1"/>
        </dgm:presLayoutVars>
      </dgm:prSet>
      <dgm:spPr/>
      <dgm:t>
        <a:bodyPr/>
        <a:lstStyle/>
        <a:p>
          <a:endParaRPr lang="es-CL"/>
        </a:p>
      </dgm:t>
    </dgm:pt>
    <dgm:pt modelId="{F01391C0-B76B-4F06-8D90-85D8CE532784}" type="pres">
      <dgm:prSet presAssocID="{F9303CF4-FC04-44AE-8CC3-E577022E09F9}" presName="FourConn_3-4" presStyleLbl="fgAccFollowNode1" presStyleIdx="2" presStyleCnt="3">
        <dgm:presLayoutVars>
          <dgm:bulletEnabled val="1"/>
        </dgm:presLayoutVars>
      </dgm:prSet>
      <dgm:spPr/>
      <dgm:t>
        <a:bodyPr/>
        <a:lstStyle/>
        <a:p>
          <a:endParaRPr lang="es-CL"/>
        </a:p>
      </dgm:t>
    </dgm:pt>
    <dgm:pt modelId="{07AE797B-76CC-4D88-A37A-ADC330818022}" type="pres">
      <dgm:prSet presAssocID="{F9303CF4-FC04-44AE-8CC3-E577022E09F9}" presName="FourNodes_1_text" presStyleLbl="node1" presStyleIdx="3" presStyleCnt="4">
        <dgm:presLayoutVars>
          <dgm:bulletEnabled val="1"/>
        </dgm:presLayoutVars>
      </dgm:prSet>
      <dgm:spPr/>
      <dgm:t>
        <a:bodyPr/>
        <a:lstStyle/>
        <a:p>
          <a:endParaRPr lang="es-CL"/>
        </a:p>
      </dgm:t>
    </dgm:pt>
    <dgm:pt modelId="{B58B723B-294A-4C04-8583-9F22F4D08CFC}" type="pres">
      <dgm:prSet presAssocID="{F9303CF4-FC04-44AE-8CC3-E577022E09F9}" presName="FourNodes_2_text" presStyleLbl="node1" presStyleIdx="3" presStyleCnt="4">
        <dgm:presLayoutVars>
          <dgm:bulletEnabled val="1"/>
        </dgm:presLayoutVars>
      </dgm:prSet>
      <dgm:spPr/>
      <dgm:t>
        <a:bodyPr/>
        <a:lstStyle/>
        <a:p>
          <a:endParaRPr lang="es-CL"/>
        </a:p>
      </dgm:t>
    </dgm:pt>
    <dgm:pt modelId="{7D7E3815-E7CB-493D-9819-A72D05BE047B}" type="pres">
      <dgm:prSet presAssocID="{F9303CF4-FC04-44AE-8CC3-E577022E09F9}" presName="FourNodes_3_text" presStyleLbl="node1" presStyleIdx="3" presStyleCnt="4">
        <dgm:presLayoutVars>
          <dgm:bulletEnabled val="1"/>
        </dgm:presLayoutVars>
      </dgm:prSet>
      <dgm:spPr/>
      <dgm:t>
        <a:bodyPr/>
        <a:lstStyle/>
        <a:p>
          <a:endParaRPr lang="es-CL"/>
        </a:p>
      </dgm:t>
    </dgm:pt>
    <dgm:pt modelId="{5AAD752A-1F4D-4176-B926-007145B4E077}" type="pres">
      <dgm:prSet presAssocID="{F9303CF4-FC04-44AE-8CC3-E577022E09F9}" presName="FourNodes_4_text" presStyleLbl="node1" presStyleIdx="3" presStyleCnt="4">
        <dgm:presLayoutVars>
          <dgm:bulletEnabled val="1"/>
        </dgm:presLayoutVars>
      </dgm:prSet>
      <dgm:spPr/>
      <dgm:t>
        <a:bodyPr/>
        <a:lstStyle/>
        <a:p>
          <a:endParaRPr lang="es-CL"/>
        </a:p>
      </dgm:t>
    </dgm:pt>
  </dgm:ptLst>
  <dgm:cxnLst>
    <dgm:cxn modelId="{C8A01996-FB47-4DBD-A5D9-1DFCB8873192}" type="presOf" srcId="{A7366D82-4BC4-4E59-B645-D23C100AA74E}" destId="{E28723A3-5490-4B3E-9815-29D2ABFEBBBB}" srcOrd="0" destOrd="0" presId="urn:microsoft.com/office/officeart/2005/8/layout/vProcess5"/>
    <dgm:cxn modelId="{CE6CA9B1-21CB-4466-BD1A-549D41D0B72B}" type="presOf" srcId="{C2CE3D37-1C06-43E5-9895-8BAB59FBBF3A}" destId="{FB40C164-5A9C-45F3-8B60-E48C09BFF81D}" srcOrd="0" destOrd="0" presId="urn:microsoft.com/office/officeart/2005/8/layout/vProcess5"/>
    <dgm:cxn modelId="{B4EA3374-45F2-4980-9D98-9BA1D9855DC4}" srcId="{F9303CF4-FC04-44AE-8CC3-E577022E09F9}" destId="{C11E4B29-B23F-4F2C-A2B3-4230E50D73B3}" srcOrd="1" destOrd="0" parTransId="{A351B6B8-72AA-431E-BCAA-FBBA0D56E34F}" sibTransId="{29B12646-DBA2-4F3F-817C-113940899B9E}"/>
    <dgm:cxn modelId="{7DEEC4AC-D86D-4ABA-811E-5B3F08C5EA32}" srcId="{F9303CF4-FC04-44AE-8CC3-E577022E09F9}" destId="{72A3087B-6D28-4962-85E1-366CC7C5F3F2}" srcOrd="3" destOrd="0" parTransId="{C3AAADA7-C475-4273-8E94-3CF7BE80E41E}" sibTransId="{52F9594E-750C-4933-A8AB-8B84BC206E36}"/>
    <dgm:cxn modelId="{69D491E2-AC6A-4568-82E3-E0FFF9F38F46}" type="presOf" srcId="{C11E4B29-B23F-4F2C-A2B3-4230E50D73B3}" destId="{B58B723B-294A-4C04-8583-9F22F4D08CFC}" srcOrd="1" destOrd="0" presId="urn:microsoft.com/office/officeart/2005/8/layout/vProcess5"/>
    <dgm:cxn modelId="{4456EE5C-AFDB-4EC5-BD0E-0A5ACAFC3A25}" type="presOf" srcId="{29B12646-DBA2-4F3F-817C-113940899B9E}" destId="{8169FC97-9716-41B0-BFC2-703740A00C98}" srcOrd="0" destOrd="0" presId="urn:microsoft.com/office/officeart/2005/8/layout/vProcess5"/>
    <dgm:cxn modelId="{DD1776A9-D524-4C04-BB96-1895E2F14671}" type="presOf" srcId="{72A3087B-6D28-4962-85E1-366CC7C5F3F2}" destId="{17CCC78F-653B-4294-9CCF-7C4947BBF9F0}" srcOrd="0" destOrd="0" presId="urn:microsoft.com/office/officeart/2005/8/layout/vProcess5"/>
    <dgm:cxn modelId="{3E805995-4C16-4BC1-9881-9E6E6720DDAB}" srcId="{F9303CF4-FC04-44AE-8CC3-E577022E09F9}" destId="{A7366D82-4BC4-4E59-B645-D23C100AA74E}" srcOrd="0" destOrd="0" parTransId="{DFA84497-9EBC-434F-9646-39943B8CD207}" sibTransId="{C2CE3D37-1C06-43E5-9895-8BAB59FBBF3A}"/>
    <dgm:cxn modelId="{CC71CF01-951F-468B-B17B-42E86718FB7F}" type="presOf" srcId="{C11E4B29-B23F-4F2C-A2B3-4230E50D73B3}" destId="{1BD7CE3E-B5D5-44BC-B8AD-627108F120C0}" srcOrd="0" destOrd="0" presId="urn:microsoft.com/office/officeart/2005/8/layout/vProcess5"/>
    <dgm:cxn modelId="{65D366F8-3E97-4839-9B82-8CF662A0C260}" type="presOf" srcId="{72A3087B-6D28-4962-85E1-366CC7C5F3F2}" destId="{5AAD752A-1F4D-4176-B926-007145B4E077}" srcOrd="1" destOrd="0" presId="urn:microsoft.com/office/officeart/2005/8/layout/vProcess5"/>
    <dgm:cxn modelId="{72002FF8-B326-4CF7-A251-1005E9A0681F}" type="presOf" srcId="{F9303CF4-FC04-44AE-8CC3-E577022E09F9}" destId="{8AEF8B3F-169E-4BE6-AF18-F5959E55B95B}" srcOrd="0" destOrd="0" presId="urn:microsoft.com/office/officeart/2005/8/layout/vProcess5"/>
    <dgm:cxn modelId="{AB7A06E5-7297-4224-96D6-56EBC60B10AF}" type="presOf" srcId="{EEE340A5-45DC-4919-AC19-BC96A36CCC50}" destId="{7EF5FB03-E282-47DB-AD07-3D8C5F47047F}" srcOrd="0" destOrd="0" presId="urn:microsoft.com/office/officeart/2005/8/layout/vProcess5"/>
    <dgm:cxn modelId="{C3185734-0051-4529-8648-76A825EE40E9}" srcId="{F9303CF4-FC04-44AE-8CC3-E577022E09F9}" destId="{EEE340A5-45DC-4919-AC19-BC96A36CCC50}" srcOrd="2" destOrd="0" parTransId="{A1243230-9865-4296-ABA1-105FE9338EC1}" sibTransId="{A5EC625A-952B-451B-88D9-4865FF952C47}"/>
    <dgm:cxn modelId="{554D831A-B895-46CE-BD0C-CABDA65118C5}" type="presOf" srcId="{A5EC625A-952B-451B-88D9-4865FF952C47}" destId="{F01391C0-B76B-4F06-8D90-85D8CE532784}" srcOrd="0" destOrd="0" presId="urn:microsoft.com/office/officeart/2005/8/layout/vProcess5"/>
    <dgm:cxn modelId="{6BB21DEC-6C88-4D52-962E-CCE238530802}" type="presOf" srcId="{EEE340A5-45DC-4919-AC19-BC96A36CCC50}" destId="{7D7E3815-E7CB-493D-9819-A72D05BE047B}" srcOrd="1" destOrd="0" presId="urn:microsoft.com/office/officeart/2005/8/layout/vProcess5"/>
    <dgm:cxn modelId="{B0713042-ACBD-4A15-AAD1-02EEDBFC3738}" type="presOf" srcId="{A7366D82-4BC4-4E59-B645-D23C100AA74E}" destId="{07AE797B-76CC-4D88-A37A-ADC330818022}" srcOrd="1" destOrd="0" presId="urn:microsoft.com/office/officeart/2005/8/layout/vProcess5"/>
    <dgm:cxn modelId="{AD1DD342-FD42-49C1-868D-5D7247357027}" type="presParOf" srcId="{8AEF8B3F-169E-4BE6-AF18-F5959E55B95B}" destId="{36324199-6C3D-4392-A8A6-BEC97926492B}" srcOrd="0" destOrd="0" presId="urn:microsoft.com/office/officeart/2005/8/layout/vProcess5"/>
    <dgm:cxn modelId="{48C521BA-288F-480B-B6D1-7A538A4352B6}" type="presParOf" srcId="{8AEF8B3F-169E-4BE6-AF18-F5959E55B95B}" destId="{E28723A3-5490-4B3E-9815-29D2ABFEBBBB}" srcOrd="1" destOrd="0" presId="urn:microsoft.com/office/officeart/2005/8/layout/vProcess5"/>
    <dgm:cxn modelId="{7AE5A43E-98B3-455E-B14F-6AE689400172}" type="presParOf" srcId="{8AEF8B3F-169E-4BE6-AF18-F5959E55B95B}" destId="{1BD7CE3E-B5D5-44BC-B8AD-627108F120C0}" srcOrd="2" destOrd="0" presId="urn:microsoft.com/office/officeart/2005/8/layout/vProcess5"/>
    <dgm:cxn modelId="{69A1E6EF-59F8-43F1-AC02-2E3B8E8D7D78}" type="presParOf" srcId="{8AEF8B3F-169E-4BE6-AF18-F5959E55B95B}" destId="{7EF5FB03-E282-47DB-AD07-3D8C5F47047F}" srcOrd="3" destOrd="0" presId="urn:microsoft.com/office/officeart/2005/8/layout/vProcess5"/>
    <dgm:cxn modelId="{49821340-76C9-43CF-A019-4331F030E7D5}" type="presParOf" srcId="{8AEF8B3F-169E-4BE6-AF18-F5959E55B95B}" destId="{17CCC78F-653B-4294-9CCF-7C4947BBF9F0}" srcOrd="4" destOrd="0" presId="urn:microsoft.com/office/officeart/2005/8/layout/vProcess5"/>
    <dgm:cxn modelId="{EEAC59E1-1286-4D04-8DA1-4BB508AD33FD}" type="presParOf" srcId="{8AEF8B3F-169E-4BE6-AF18-F5959E55B95B}" destId="{FB40C164-5A9C-45F3-8B60-E48C09BFF81D}" srcOrd="5" destOrd="0" presId="urn:microsoft.com/office/officeart/2005/8/layout/vProcess5"/>
    <dgm:cxn modelId="{0A0ABB60-C64B-45A1-9C00-2ECF0E96617B}" type="presParOf" srcId="{8AEF8B3F-169E-4BE6-AF18-F5959E55B95B}" destId="{8169FC97-9716-41B0-BFC2-703740A00C98}" srcOrd="6" destOrd="0" presId="urn:microsoft.com/office/officeart/2005/8/layout/vProcess5"/>
    <dgm:cxn modelId="{06265F3D-CFE3-441E-A0A6-424623CF8688}" type="presParOf" srcId="{8AEF8B3F-169E-4BE6-AF18-F5959E55B95B}" destId="{F01391C0-B76B-4F06-8D90-85D8CE532784}" srcOrd="7" destOrd="0" presId="urn:microsoft.com/office/officeart/2005/8/layout/vProcess5"/>
    <dgm:cxn modelId="{886937DC-4D27-47E0-85A3-47D10229C9AE}" type="presParOf" srcId="{8AEF8B3F-169E-4BE6-AF18-F5959E55B95B}" destId="{07AE797B-76CC-4D88-A37A-ADC330818022}" srcOrd="8" destOrd="0" presId="urn:microsoft.com/office/officeart/2005/8/layout/vProcess5"/>
    <dgm:cxn modelId="{BBE7A6C0-4212-4986-B64C-8C977CE1FF10}" type="presParOf" srcId="{8AEF8B3F-169E-4BE6-AF18-F5959E55B95B}" destId="{B58B723B-294A-4C04-8583-9F22F4D08CFC}" srcOrd="9" destOrd="0" presId="urn:microsoft.com/office/officeart/2005/8/layout/vProcess5"/>
    <dgm:cxn modelId="{79055D4E-41AF-49CB-AE57-208F100C267A}" type="presParOf" srcId="{8AEF8B3F-169E-4BE6-AF18-F5959E55B95B}" destId="{7D7E3815-E7CB-493D-9819-A72D05BE047B}" srcOrd="10" destOrd="0" presId="urn:microsoft.com/office/officeart/2005/8/layout/vProcess5"/>
    <dgm:cxn modelId="{D987F686-E9EA-4A0F-9210-BE461C1096C6}" type="presParOf" srcId="{8AEF8B3F-169E-4BE6-AF18-F5959E55B95B}" destId="{5AAD752A-1F4D-4176-B926-007145B4E077}"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20A9538-5CEC-4650-AFC6-E85529DF0D3C}"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s-CL"/>
        </a:p>
      </dgm:t>
    </dgm:pt>
    <dgm:pt modelId="{B20D6479-BEFD-49DF-AE3C-B7C18B17D2D9}">
      <dgm:prSet custT="1"/>
      <dgm:spPr/>
      <dgm:t>
        <a:bodyPr/>
        <a:lstStyle/>
        <a:p>
          <a:r>
            <a:rPr lang="es-CL" sz="1000" dirty="0" smtClean="0">
              <a:latin typeface="Calibri" panose="020F0502020204030204" pitchFamily="34" charset="0"/>
            </a:rPr>
            <a:t>1. Director de Proyecto ingresa declaración en S+C</a:t>
          </a:r>
          <a:endParaRPr lang="es-CL" sz="1000" dirty="0">
            <a:latin typeface="Calibri" panose="020F0502020204030204" pitchFamily="34" charset="0"/>
          </a:endParaRPr>
        </a:p>
      </dgm:t>
    </dgm:pt>
    <dgm:pt modelId="{36695B91-8B97-4A86-8CD7-0F4D7A0C0122}" type="parTrans" cxnId="{FBDED875-C1FC-47DF-835B-F071EA57B75A}">
      <dgm:prSet/>
      <dgm:spPr/>
      <dgm:t>
        <a:bodyPr/>
        <a:lstStyle/>
        <a:p>
          <a:endParaRPr lang="es-CL" sz="1000">
            <a:latin typeface="Calibri" panose="020F0502020204030204" pitchFamily="34" charset="0"/>
          </a:endParaRPr>
        </a:p>
      </dgm:t>
    </dgm:pt>
    <dgm:pt modelId="{488DFAC7-9EF9-441A-A633-43B4CFE4F065}" type="sibTrans" cxnId="{FBDED875-C1FC-47DF-835B-F071EA57B75A}">
      <dgm:prSet/>
      <dgm:spPr/>
      <dgm:t>
        <a:bodyPr/>
        <a:lstStyle/>
        <a:p>
          <a:endParaRPr lang="es-CL" sz="1000">
            <a:latin typeface="Calibri" panose="020F0502020204030204" pitchFamily="34" charset="0"/>
          </a:endParaRPr>
        </a:p>
      </dgm:t>
    </dgm:pt>
    <dgm:pt modelId="{AD17AD15-54EA-455B-839E-195CB57846FF}">
      <dgm:prSet custT="1"/>
      <dgm:spPr/>
      <dgm:t>
        <a:bodyPr/>
        <a:lstStyle/>
        <a:p>
          <a:r>
            <a:rPr lang="es-CL" sz="1000" dirty="0" smtClean="0">
              <a:latin typeface="Calibri" panose="020F0502020204030204" pitchFamily="34" charset="0"/>
            </a:rPr>
            <a:t>2. Se envía dentro de los 10 días siguientes al </a:t>
          </a:r>
          <a:r>
            <a:rPr lang="es-CL" sz="1000" dirty="0" smtClean="0">
              <a:latin typeface="Calibri" panose="020F0502020204030204" pitchFamily="34" charset="0"/>
            </a:rPr>
            <a:t>período </a:t>
          </a:r>
          <a:r>
            <a:rPr lang="es-CL" sz="1000" dirty="0" smtClean="0">
              <a:latin typeface="Calibri" panose="020F0502020204030204" pitchFamily="34" charset="0"/>
            </a:rPr>
            <a:t>a informar</a:t>
          </a:r>
          <a:endParaRPr lang="es-CL" sz="1000" dirty="0">
            <a:latin typeface="Calibri" panose="020F0502020204030204" pitchFamily="34" charset="0"/>
          </a:endParaRPr>
        </a:p>
      </dgm:t>
    </dgm:pt>
    <dgm:pt modelId="{32866BF4-7E7B-4CFD-AFE3-BEBB5372C4A8}" type="parTrans" cxnId="{11BBD6EF-380F-48F6-A9D9-04EFDEDB6E3F}">
      <dgm:prSet/>
      <dgm:spPr/>
      <dgm:t>
        <a:bodyPr/>
        <a:lstStyle/>
        <a:p>
          <a:endParaRPr lang="es-CL" sz="1000">
            <a:latin typeface="Calibri" panose="020F0502020204030204" pitchFamily="34" charset="0"/>
          </a:endParaRPr>
        </a:p>
      </dgm:t>
    </dgm:pt>
    <dgm:pt modelId="{DEE01028-FFC2-427E-ABA4-93EB922A53E9}" type="sibTrans" cxnId="{11BBD6EF-380F-48F6-A9D9-04EFDEDB6E3F}">
      <dgm:prSet/>
      <dgm:spPr/>
      <dgm:t>
        <a:bodyPr/>
        <a:lstStyle/>
        <a:p>
          <a:endParaRPr lang="es-CL" sz="1000">
            <a:latin typeface="Calibri" panose="020F0502020204030204" pitchFamily="34" charset="0"/>
          </a:endParaRPr>
        </a:p>
      </dgm:t>
    </dgm:pt>
    <dgm:pt modelId="{EE9753E4-8284-4223-AAB9-810C5B34E9C9}">
      <dgm:prSet custT="1"/>
      <dgm:spPr/>
      <dgm:t>
        <a:bodyPr/>
        <a:lstStyle/>
        <a:p>
          <a:r>
            <a:rPr lang="es-CL" sz="1000" dirty="0" smtClean="0">
              <a:latin typeface="Calibri" panose="020F0502020204030204" pitchFamily="34" charset="0"/>
            </a:rPr>
            <a:t>3. Analista FONDEF revisa y hace observaciones en S+C</a:t>
          </a:r>
        </a:p>
      </dgm:t>
    </dgm:pt>
    <dgm:pt modelId="{6AC56E56-D40C-44C9-8393-89C6CB571525}" type="parTrans" cxnId="{641DECB4-4697-4821-9CA1-72100FCB1F58}">
      <dgm:prSet/>
      <dgm:spPr/>
      <dgm:t>
        <a:bodyPr/>
        <a:lstStyle/>
        <a:p>
          <a:endParaRPr lang="es-CL" sz="1000">
            <a:latin typeface="Calibri" panose="020F0502020204030204" pitchFamily="34" charset="0"/>
          </a:endParaRPr>
        </a:p>
      </dgm:t>
    </dgm:pt>
    <dgm:pt modelId="{C02B0A8C-7CA5-4ED5-9925-571FDECA3A33}" type="sibTrans" cxnId="{641DECB4-4697-4821-9CA1-72100FCB1F58}">
      <dgm:prSet/>
      <dgm:spPr/>
      <dgm:t>
        <a:bodyPr/>
        <a:lstStyle/>
        <a:p>
          <a:endParaRPr lang="es-CL" sz="1000">
            <a:latin typeface="Calibri" panose="020F0502020204030204" pitchFamily="34" charset="0"/>
          </a:endParaRPr>
        </a:p>
      </dgm:t>
    </dgm:pt>
    <dgm:pt modelId="{3A33B43F-3B5C-479C-99A4-B201321AC3A2}">
      <dgm:prSet custT="1"/>
      <dgm:spPr/>
      <dgm:t>
        <a:bodyPr/>
        <a:lstStyle/>
        <a:p>
          <a:r>
            <a:rPr lang="es-CL" sz="1000" dirty="0" smtClean="0">
              <a:latin typeface="Calibri" panose="020F0502020204030204" pitchFamily="34" charset="0"/>
            </a:rPr>
            <a:t>4. El proyecto tiene 5 días de plazo para responder y enviar rectificación en S+C</a:t>
          </a:r>
          <a:endParaRPr lang="es-CL" sz="1000" dirty="0">
            <a:latin typeface="Calibri" panose="020F0502020204030204" pitchFamily="34" charset="0"/>
          </a:endParaRPr>
        </a:p>
      </dgm:t>
    </dgm:pt>
    <dgm:pt modelId="{65F40CA7-D332-498A-B99A-C20A8C74779F}" type="parTrans" cxnId="{E661F65D-2A5B-4DD6-97A3-2D272B9F21BF}">
      <dgm:prSet/>
      <dgm:spPr/>
      <dgm:t>
        <a:bodyPr/>
        <a:lstStyle/>
        <a:p>
          <a:endParaRPr lang="es-CL" sz="1000">
            <a:latin typeface="Calibri" panose="020F0502020204030204" pitchFamily="34" charset="0"/>
          </a:endParaRPr>
        </a:p>
      </dgm:t>
    </dgm:pt>
    <dgm:pt modelId="{3C5F5CF8-B430-47E4-8C81-C79FC68B7AE4}" type="sibTrans" cxnId="{E661F65D-2A5B-4DD6-97A3-2D272B9F21BF}">
      <dgm:prSet/>
      <dgm:spPr/>
      <dgm:t>
        <a:bodyPr/>
        <a:lstStyle/>
        <a:p>
          <a:endParaRPr lang="es-CL" sz="1000">
            <a:latin typeface="Calibri" panose="020F0502020204030204" pitchFamily="34" charset="0"/>
          </a:endParaRPr>
        </a:p>
      </dgm:t>
    </dgm:pt>
    <dgm:pt modelId="{7F29AF51-0A1A-4FA3-B7A1-2CFE2AA0F98D}">
      <dgm:prSet custT="1"/>
      <dgm:spPr/>
      <dgm:t>
        <a:bodyPr/>
        <a:lstStyle/>
        <a:p>
          <a:r>
            <a:rPr lang="es-CL" sz="1000" dirty="0" smtClean="0">
              <a:latin typeface="Calibri" panose="020F0502020204030204" pitchFamily="34" charset="0"/>
            </a:rPr>
            <a:t>5. Analista revisa respuesta y cierra declaración en S+C</a:t>
          </a:r>
          <a:endParaRPr lang="es-CL" sz="1000" dirty="0">
            <a:latin typeface="Calibri" panose="020F0502020204030204" pitchFamily="34" charset="0"/>
          </a:endParaRPr>
        </a:p>
      </dgm:t>
    </dgm:pt>
    <dgm:pt modelId="{C014DFD7-DE31-4133-8677-0E1BEFC9D097}" type="parTrans" cxnId="{6A0BCE7D-38F1-484F-B3AA-D2467F5208FC}">
      <dgm:prSet/>
      <dgm:spPr/>
      <dgm:t>
        <a:bodyPr/>
        <a:lstStyle/>
        <a:p>
          <a:endParaRPr lang="es-CL" sz="1000">
            <a:latin typeface="Calibri" panose="020F0502020204030204" pitchFamily="34" charset="0"/>
          </a:endParaRPr>
        </a:p>
      </dgm:t>
    </dgm:pt>
    <dgm:pt modelId="{32F283A1-357A-406C-907B-4E579E6D4AD5}" type="sibTrans" cxnId="{6A0BCE7D-38F1-484F-B3AA-D2467F5208FC}">
      <dgm:prSet/>
      <dgm:spPr/>
      <dgm:t>
        <a:bodyPr/>
        <a:lstStyle/>
        <a:p>
          <a:endParaRPr lang="es-CL" sz="1000">
            <a:latin typeface="Calibri" panose="020F0502020204030204" pitchFamily="34" charset="0"/>
          </a:endParaRPr>
        </a:p>
      </dgm:t>
    </dgm:pt>
    <dgm:pt modelId="{B2FD7922-BE0A-4306-84D6-C35ACE7C2A12}" type="pres">
      <dgm:prSet presAssocID="{220A9538-5CEC-4650-AFC6-E85529DF0D3C}" presName="cycle" presStyleCnt="0">
        <dgm:presLayoutVars>
          <dgm:dir/>
          <dgm:resizeHandles val="exact"/>
        </dgm:presLayoutVars>
      </dgm:prSet>
      <dgm:spPr/>
      <dgm:t>
        <a:bodyPr/>
        <a:lstStyle/>
        <a:p>
          <a:endParaRPr lang="es-CL"/>
        </a:p>
      </dgm:t>
    </dgm:pt>
    <dgm:pt modelId="{B2A5CC79-C2A2-4734-978E-10A03124A1FC}" type="pres">
      <dgm:prSet presAssocID="{B20D6479-BEFD-49DF-AE3C-B7C18B17D2D9}" presName="dummy" presStyleCnt="0"/>
      <dgm:spPr/>
    </dgm:pt>
    <dgm:pt modelId="{34DE1099-6035-4EDE-B032-01579DA36569}" type="pres">
      <dgm:prSet presAssocID="{B20D6479-BEFD-49DF-AE3C-B7C18B17D2D9}" presName="node" presStyleLbl="revTx" presStyleIdx="0" presStyleCnt="5">
        <dgm:presLayoutVars>
          <dgm:bulletEnabled val="1"/>
        </dgm:presLayoutVars>
      </dgm:prSet>
      <dgm:spPr/>
      <dgm:t>
        <a:bodyPr/>
        <a:lstStyle/>
        <a:p>
          <a:endParaRPr lang="es-CL"/>
        </a:p>
      </dgm:t>
    </dgm:pt>
    <dgm:pt modelId="{33547EBC-447C-443E-8231-9A840B846D03}" type="pres">
      <dgm:prSet presAssocID="{488DFAC7-9EF9-441A-A633-43B4CFE4F065}" presName="sibTrans" presStyleLbl="node1" presStyleIdx="0" presStyleCnt="5"/>
      <dgm:spPr/>
      <dgm:t>
        <a:bodyPr/>
        <a:lstStyle/>
        <a:p>
          <a:endParaRPr lang="es-CL"/>
        </a:p>
      </dgm:t>
    </dgm:pt>
    <dgm:pt modelId="{B87D0901-E134-43A4-A252-BEC4913FFFC5}" type="pres">
      <dgm:prSet presAssocID="{AD17AD15-54EA-455B-839E-195CB57846FF}" presName="dummy" presStyleCnt="0"/>
      <dgm:spPr/>
    </dgm:pt>
    <dgm:pt modelId="{0E36F03E-A179-48F0-A5BC-7E5CADDEA5C0}" type="pres">
      <dgm:prSet presAssocID="{AD17AD15-54EA-455B-839E-195CB57846FF}" presName="node" presStyleLbl="revTx" presStyleIdx="1" presStyleCnt="5">
        <dgm:presLayoutVars>
          <dgm:bulletEnabled val="1"/>
        </dgm:presLayoutVars>
      </dgm:prSet>
      <dgm:spPr/>
      <dgm:t>
        <a:bodyPr/>
        <a:lstStyle/>
        <a:p>
          <a:endParaRPr lang="es-CL"/>
        </a:p>
      </dgm:t>
    </dgm:pt>
    <dgm:pt modelId="{AEBFFBDF-362B-4080-AA54-823DD0B6F0ED}" type="pres">
      <dgm:prSet presAssocID="{DEE01028-FFC2-427E-ABA4-93EB922A53E9}" presName="sibTrans" presStyleLbl="node1" presStyleIdx="1" presStyleCnt="5"/>
      <dgm:spPr/>
      <dgm:t>
        <a:bodyPr/>
        <a:lstStyle/>
        <a:p>
          <a:endParaRPr lang="es-CL"/>
        </a:p>
      </dgm:t>
    </dgm:pt>
    <dgm:pt modelId="{6B6D4540-A2AA-4301-A6BF-DB55FD6A1EFB}" type="pres">
      <dgm:prSet presAssocID="{EE9753E4-8284-4223-AAB9-810C5B34E9C9}" presName="dummy" presStyleCnt="0"/>
      <dgm:spPr/>
    </dgm:pt>
    <dgm:pt modelId="{87E53467-E201-46CF-868A-35B1DB2E5D8F}" type="pres">
      <dgm:prSet presAssocID="{EE9753E4-8284-4223-AAB9-810C5B34E9C9}" presName="node" presStyleLbl="revTx" presStyleIdx="2" presStyleCnt="5">
        <dgm:presLayoutVars>
          <dgm:bulletEnabled val="1"/>
        </dgm:presLayoutVars>
      </dgm:prSet>
      <dgm:spPr/>
      <dgm:t>
        <a:bodyPr/>
        <a:lstStyle/>
        <a:p>
          <a:endParaRPr lang="es-CL"/>
        </a:p>
      </dgm:t>
    </dgm:pt>
    <dgm:pt modelId="{960A1916-4E09-4619-90E4-55257FF3D057}" type="pres">
      <dgm:prSet presAssocID="{C02B0A8C-7CA5-4ED5-9925-571FDECA3A33}" presName="sibTrans" presStyleLbl="node1" presStyleIdx="2" presStyleCnt="5" custLinFactNeighborX="-491"/>
      <dgm:spPr/>
      <dgm:t>
        <a:bodyPr/>
        <a:lstStyle/>
        <a:p>
          <a:endParaRPr lang="es-CL"/>
        </a:p>
      </dgm:t>
    </dgm:pt>
    <dgm:pt modelId="{A5453F97-D57A-4264-9C8F-90DD8C8467AE}" type="pres">
      <dgm:prSet presAssocID="{3A33B43F-3B5C-479C-99A4-B201321AC3A2}" presName="dummy" presStyleCnt="0"/>
      <dgm:spPr/>
    </dgm:pt>
    <dgm:pt modelId="{FD5A9E27-8D52-4292-A1CE-2FCAF420D309}" type="pres">
      <dgm:prSet presAssocID="{3A33B43F-3B5C-479C-99A4-B201321AC3A2}" presName="node" presStyleLbl="revTx" presStyleIdx="3" presStyleCnt="5" custScaleX="131744">
        <dgm:presLayoutVars>
          <dgm:bulletEnabled val="1"/>
        </dgm:presLayoutVars>
      </dgm:prSet>
      <dgm:spPr/>
      <dgm:t>
        <a:bodyPr/>
        <a:lstStyle/>
        <a:p>
          <a:endParaRPr lang="es-CL"/>
        </a:p>
      </dgm:t>
    </dgm:pt>
    <dgm:pt modelId="{03F4156A-51D6-40C8-943A-0F2DF6387FB3}" type="pres">
      <dgm:prSet presAssocID="{3C5F5CF8-B430-47E4-8C81-C79FC68B7AE4}" presName="sibTrans" presStyleLbl="node1" presStyleIdx="3" presStyleCnt="5"/>
      <dgm:spPr/>
      <dgm:t>
        <a:bodyPr/>
        <a:lstStyle/>
        <a:p>
          <a:endParaRPr lang="es-CL"/>
        </a:p>
      </dgm:t>
    </dgm:pt>
    <dgm:pt modelId="{B2FD8A1D-7169-4C19-9B6B-694F6375091E}" type="pres">
      <dgm:prSet presAssocID="{7F29AF51-0A1A-4FA3-B7A1-2CFE2AA0F98D}" presName="dummy" presStyleCnt="0"/>
      <dgm:spPr/>
    </dgm:pt>
    <dgm:pt modelId="{BC6E1FF5-EA09-4BF8-A4D4-0C8B3D7E2FB2}" type="pres">
      <dgm:prSet presAssocID="{7F29AF51-0A1A-4FA3-B7A1-2CFE2AA0F98D}" presName="node" presStyleLbl="revTx" presStyleIdx="4" presStyleCnt="5">
        <dgm:presLayoutVars>
          <dgm:bulletEnabled val="1"/>
        </dgm:presLayoutVars>
      </dgm:prSet>
      <dgm:spPr/>
      <dgm:t>
        <a:bodyPr/>
        <a:lstStyle/>
        <a:p>
          <a:endParaRPr lang="es-CL"/>
        </a:p>
      </dgm:t>
    </dgm:pt>
    <dgm:pt modelId="{A4B2EFB0-AEED-46EA-A53F-60897E95B36D}" type="pres">
      <dgm:prSet presAssocID="{32F283A1-357A-406C-907B-4E579E6D4AD5}" presName="sibTrans" presStyleLbl="node1" presStyleIdx="4" presStyleCnt="5"/>
      <dgm:spPr/>
      <dgm:t>
        <a:bodyPr/>
        <a:lstStyle/>
        <a:p>
          <a:endParaRPr lang="es-CL"/>
        </a:p>
      </dgm:t>
    </dgm:pt>
  </dgm:ptLst>
  <dgm:cxnLst>
    <dgm:cxn modelId="{1335F42C-F0C0-4632-B840-1BFE88112135}" type="presOf" srcId="{488DFAC7-9EF9-441A-A633-43B4CFE4F065}" destId="{33547EBC-447C-443E-8231-9A840B846D03}" srcOrd="0" destOrd="0" presId="urn:microsoft.com/office/officeart/2005/8/layout/cycle1"/>
    <dgm:cxn modelId="{16D64B50-61DB-4CC1-996E-603CE3383A54}" type="presOf" srcId="{C02B0A8C-7CA5-4ED5-9925-571FDECA3A33}" destId="{960A1916-4E09-4619-90E4-55257FF3D057}" srcOrd="0" destOrd="0" presId="urn:microsoft.com/office/officeart/2005/8/layout/cycle1"/>
    <dgm:cxn modelId="{560E967B-6D71-40B6-BC87-CA96B745B430}" type="presOf" srcId="{220A9538-5CEC-4650-AFC6-E85529DF0D3C}" destId="{B2FD7922-BE0A-4306-84D6-C35ACE7C2A12}" srcOrd="0" destOrd="0" presId="urn:microsoft.com/office/officeart/2005/8/layout/cycle1"/>
    <dgm:cxn modelId="{943498D7-3763-412B-BD03-259FEE592278}" type="presOf" srcId="{32F283A1-357A-406C-907B-4E579E6D4AD5}" destId="{A4B2EFB0-AEED-46EA-A53F-60897E95B36D}" srcOrd="0" destOrd="0" presId="urn:microsoft.com/office/officeart/2005/8/layout/cycle1"/>
    <dgm:cxn modelId="{33F1FE08-0053-44B4-9211-23C57D057D7B}" type="presOf" srcId="{DEE01028-FFC2-427E-ABA4-93EB922A53E9}" destId="{AEBFFBDF-362B-4080-AA54-823DD0B6F0ED}" srcOrd="0" destOrd="0" presId="urn:microsoft.com/office/officeart/2005/8/layout/cycle1"/>
    <dgm:cxn modelId="{641DECB4-4697-4821-9CA1-72100FCB1F58}" srcId="{220A9538-5CEC-4650-AFC6-E85529DF0D3C}" destId="{EE9753E4-8284-4223-AAB9-810C5B34E9C9}" srcOrd="2" destOrd="0" parTransId="{6AC56E56-D40C-44C9-8393-89C6CB571525}" sibTransId="{C02B0A8C-7CA5-4ED5-9925-571FDECA3A33}"/>
    <dgm:cxn modelId="{5B1EFC39-1886-4C3D-A128-C78ED62FAB14}" type="presOf" srcId="{7F29AF51-0A1A-4FA3-B7A1-2CFE2AA0F98D}" destId="{BC6E1FF5-EA09-4BF8-A4D4-0C8B3D7E2FB2}" srcOrd="0" destOrd="0" presId="urn:microsoft.com/office/officeart/2005/8/layout/cycle1"/>
    <dgm:cxn modelId="{D7C6F33B-9778-4D33-B9DA-D202D29D5467}" type="presOf" srcId="{3C5F5CF8-B430-47E4-8C81-C79FC68B7AE4}" destId="{03F4156A-51D6-40C8-943A-0F2DF6387FB3}" srcOrd="0" destOrd="0" presId="urn:microsoft.com/office/officeart/2005/8/layout/cycle1"/>
    <dgm:cxn modelId="{FBDED875-C1FC-47DF-835B-F071EA57B75A}" srcId="{220A9538-5CEC-4650-AFC6-E85529DF0D3C}" destId="{B20D6479-BEFD-49DF-AE3C-B7C18B17D2D9}" srcOrd="0" destOrd="0" parTransId="{36695B91-8B97-4A86-8CD7-0F4D7A0C0122}" sibTransId="{488DFAC7-9EF9-441A-A633-43B4CFE4F065}"/>
    <dgm:cxn modelId="{6A0BCE7D-38F1-484F-B3AA-D2467F5208FC}" srcId="{220A9538-5CEC-4650-AFC6-E85529DF0D3C}" destId="{7F29AF51-0A1A-4FA3-B7A1-2CFE2AA0F98D}" srcOrd="4" destOrd="0" parTransId="{C014DFD7-DE31-4133-8677-0E1BEFC9D097}" sibTransId="{32F283A1-357A-406C-907B-4E579E6D4AD5}"/>
    <dgm:cxn modelId="{EFD1CF3A-5129-47D7-A4E0-8DF1C835D55B}" type="presOf" srcId="{3A33B43F-3B5C-479C-99A4-B201321AC3A2}" destId="{FD5A9E27-8D52-4292-A1CE-2FCAF420D309}" srcOrd="0" destOrd="0" presId="urn:microsoft.com/office/officeart/2005/8/layout/cycle1"/>
    <dgm:cxn modelId="{AAB405A6-8E88-421A-85D0-D4639D2D109E}" type="presOf" srcId="{AD17AD15-54EA-455B-839E-195CB57846FF}" destId="{0E36F03E-A179-48F0-A5BC-7E5CADDEA5C0}" srcOrd="0" destOrd="0" presId="urn:microsoft.com/office/officeart/2005/8/layout/cycle1"/>
    <dgm:cxn modelId="{90E5BC2B-530C-415A-B3FD-EA5590EA5E0D}" type="presOf" srcId="{B20D6479-BEFD-49DF-AE3C-B7C18B17D2D9}" destId="{34DE1099-6035-4EDE-B032-01579DA36569}" srcOrd="0" destOrd="0" presId="urn:microsoft.com/office/officeart/2005/8/layout/cycle1"/>
    <dgm:cxn modelId="{11BBD6EF-380F-48F6-A9D9-04EFDEDB6E3F}" srcId="{220A9538-5CEC-4650-AFC6-E85529DF0D3C}" destId="{AD17AD15-54EA-455B-839E-195CB57846FF}" srcOrd="1" destOrd="0" parTransId="{32866BF4-7E7B-4CFD-AFE3-BEBB5372C4A8}" sibTransId="{DEE01028-FFC2-427E-ABA4-93EB922A53E9}"/>
    <dgm:cxn modelId="{750FC009-5B0F-418C-B1EE-10C329A0DD22}" type="presOf" srcId="{EE9753E4-8284-4223-AAB9-810C5B34E9C9}" destId="{87E53467-E201-46CF-868A-35B1DB2E5D8F}" srcOrd="0" destOrd="0" presId="urn:microsoft.com/office/officeart/2005/8/layout/cycle1"/>
    <dgm:cxn modelId="{E661F65D-2A5B-4DD6-97A3-2D272B9F21BF}" srcId="{220A9538-5CEC-4650-AFC6-E85529DF0D3C}" destId="{3A33B43F-3B5C-479C-99A4-B201321AC3A2}" srcOrd="3" destOrd="0" parTransId="{65F40CA7-D332-498A-B99A-C20A8C74779F}" sibTransId="{3C5F5CF8-B430-47E4-8C81-C79FC68B7AE4}"/>
    <dgm:cxn modelId="{D7D016B8-A921-432B-A831-4E19590543F1}" type="presParOf" srcId="{B2FD7922-BE0A-4306-84D6-C35ACE7C2A12}" destId="{B2A5CC79-C2A2-4734-978E-10A03124A1FC}" srcOrd="0" destOrd="0" presId="urn:microsoft.com/office/officeart/2005/8/layout/cycle1"/>
    <dgm:cxn modelId="{B059AE7B-67D1-4AB1-A22E-DADF8DC288DD}" type="presParOf" srcId="{B2FD7922-BE0A-4306-84D6-C35ACE7C2A12}" destId="{34DE1099-6035-4EDE-B032-01579DA36569}" srcOrd="1" destOrd="0" presId="urn:microsoft.com/office/officeart/2005/8/layout/cycle1"/>
    <dgm:cxn modelId="{3B368082-2F85-4B92-85E4-C651CD5E0AC0}" type="presParOf" srcId="{B2FD7922-BE0A-4306-84D6-C35ACE7C2A12}" destId="{33547EBC-447C-443E-8231-9A840B846D03}" srcOrd="2" destOrd="0" presId="urn:microsoft.com/office/officeart/2005/8/layout/cycle1"/>
    <dgm:cxn modelId="{317755A0-6F43-4400-B7E3-1BC8B28199A8}" type="presParOf" srcId="{B2FD7922-BE0A-4306-84D6-C35ACE7C2A12}" destId="{B87D0901-E134-43A4-A252-BEC4913FFFC5}" srcOrd="3" destOrd="0" presId="urn:microsoft.com/office/officeart/2005/8/layout/cycle1"/>
    <dgm:cxn modelId="{CC3C142D-1B33-414D-9743-6167938353FB}" type="presParOf" srcId="{B2FD7922-BE0A-4306-84D6-C35ACE7C2A12}" destId="{0E36F03E-A179-48F0-A5BC-7E5CADDEA5C0}" srcOrd="4" destOrd="0" presId="urn:microsoft.com/office/officeart/2005/8/layout/cycle1"/>
    <dgm:cxn modelId="{DBB5071D-CDA2-4F83-8E97-9EF304A0C4AA}" type="presParOf" srcId="{B2FD7922-BE0A-4306-84D6-C35ACE7C2A12}" destId="{AEBFFBDF-362B-4080-AA54-823DD0B6F0ED}" srcOrd="5" destOrd="0" presId="urn:microsoft.com/office/officeart/2005/8/layout/cycle1"/>
    <dgm:cxn modelId="{7FDFD0AB-6CB6-40B4-B7BD-3FA07C4E4683}" type="presParOf" srcId="{B2FD7922-BE0A-4306-84D6-C35ACE7C2A12}" destId="{6B6D4540-A2AA-4301-A6BF-DB55FD6A1EFB}" srcOrd="6" destOrd="0" presId="urn:microsoft.com/office/officeart/2005/8/layout/cycle1"/>
    <dgm:cxn modelId="{0C29AE3C-A081-45AD-8F0B-CF77E9CD5870}" type="presParOf" srcId="{B2FD7922-BE0A-4306-84D6-C35ACE7C2A12}" destId="{87E53467-E201-46CF-868A-35B1DB2E5D8F}" srcOrd="7" destOrd="0" presId="urn:microsoft.com/office/officeart/2005/8/layout/cycle1"/>
    <dgm:cxn modelId="{CCA96EB6-6035-45C2-BD2B-8FF0D052D5F3}" type="presParOf" srcId="{B2FD7922-BE0A-4306-84D6-C35ACE7C2A12}" destId="{960A1916-4E09-4619-90E4-55257FF3D057}" srcOrd="8" destOrd="0" presId="urn:microsoft.com/office/officeart/2005/8/layout/cycle1"/>
    <dgm:cxn modelId="{F37B7520-AB64-48DD-B8C8-CA53BCC14A28}" type="presParOf" srcId="{B2FD7922-BE0A-4306-84D6-C35ACE7C2A12}" destId="{A5453F97-D57A-4264-9C8F-90DD8C8467AE}" srcOrd="9" destOrd="0" presId="urn:microsoft.com/office/officeart/2005/8/layout/cycle1"/>
    <dgm:cxn modelId="{51D33F44-8187-412D-9A6C-385171F19667}" type="presParOf" srcId="{B2FD7922-BE0A-4306-84D6-C35ACE7C2A12}" destId="{FD5A9E27-8D52-4292-A1CE-2FCAF420D309}" srcOrd="10" destOrd="0" presId="urn:microsoft.com/office/officeart/2005/8/layout/cycle1"/>
    <dgm:cxn modelId="{D9C70F34-827D-42E4-9657-741219844292}" type="presParOf" srcId="{B2FD7922-BE0A-4306-84D6-C35ACE7C2A12}" destId="{03F4156A-51D6-40C8-943A-0F2DF6387FB3}" srcOrd="11" destOrd="0" presId="urn:microsoft.com/office/officeart/2005/8/layout/cycle1"/>
    <dgm:cxn modelId="{25C068BB-C344-4C49-9FCC-3222C8BC6F3D}" type="presParOf" srcId="{B2FD7922-BE0A-4306-84D6-C35ACE7C2A12}" destId="{B2FD8A1D-7169-4C19-9B6B-694F6375091E}" srcOrd="12" destOrd="0" presId="urn:microsoft.com/office/officeart/2005/8/layout/cycle1"/>
    <dgm:cxn modelId="{D831A2D9-2602-4B6E-BA6B-11DE45CFD874}" type="presParOf" srcId="{B2FD7922-BE0A-4306-84D6-C35ACE7C2A12}" destId="{BC6E1FF5-EA09-4BF8-A4D4-0C8B3D7E2FB2}" srcOrd="13" destOrd="0" presId="urn:microsoft.com/office/officeart/2005/8/layout/cycle1"/>
    <dgm:cxn modelId="{0B533A6D-EBDC-4949-9FBF-384221B9DD89}" type="presParOf" srcId="{B2FD7922-BE0A-4306-84D6-C35ACE7C2A12}" destId="{A4B2EFB0-AEED-46EA-A53F-60897E95B36D}"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0A9538-5CEC-4650-AFC6-E85529DF0D3C}"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s-CL"/>
        </a:p>
      </dgm:t>
    </dgm:pt>
    <dgm:pt modelId="{BF0CF35C-A5EB-4387-A750-5D024345AF53}">
      <dgm:prSet phldrT="[Texto]" custT="1"/>
      <dgm:spPr/>
      <dgm:t>
        <a:bodyPr/>
        <a:lstStyle/>
        <a:p>
          <a:r>
            <a:rPr lang="es-CL" sz="1000" b="0" dirty="0" smtClean="0">
              <a:latin typeface="Calibri" panose="020F0502020204030204" pitchFamily="34" charset="0"/>
            </a:rPr>
            <a:t>2. FONDEF valida la rendición y lo envía al SCR </a:t>
          </a:r>
          <a:endParaRPr lang="es-CL" sz="1000" b="0" dirty="0">
            <a:latin typeface="Calibri" panose="020F0502020204030204" pitchFamily="34" charset="0"/>
          </a:endParaRPr>
        </a:p>
      </dgm:t>
    </dgm:pt>
    <dgm:pt modelId="{588B0EAC-3442-4373-B64A-DE3BAFF155C9}" type="parTrans" cxnId="{67D7AE66-5FCF-4D0F-8B98-72B4C3906CF0}">
      <dgm:prSet/>
      <dgm:spPr/>
      <dgm:t>
        <a:bodyPr/>
        <a:lstStyle/>
        <a:p>
          <a:endParaRPr lang="es-CL" sz="1000" b="0">
            <a:latin typeface="Calibri" panose="020F0502020204030204" pitchFamily="34" charset="0"/>
          </a:endParaRPr>
        </a:p>
      </dgm:t>
    </dgm:pt>
    <dgm:pt modelId="{21BF3AF9-05FE-41DB-B6DF-D0B3B21DB8EE}" type="sibTrans" cxnId="{67D7AE66-5FCF-4D0F-8B98-72B4C3906CF0}">
      <dgm:prSet/>
      <dgm:spPr/>
      <dgm:t>
        <a:bodyPr/>
        <a:lstStyle/>
        <a:p>
          <a:endParaRPr lang="es-CL" sz="1000" b="0">
            <a:latin typeface="Calibri" panose="020F0502020204030204" pitchFamily="34" charset="0"/>
          </a:endParaRPr>
        </a:p>
      </dgm:t>
    </dgm:pt>
    <dgm:pt modelId="{1703560B-9368-43A3-A96A-9221DE4FC6D7}">
      <dgm:prSet phldrT="[Texto]" custT="1"/>
      <dgm:spPr/>
      <dgm:t>
        <a:bodyPr/>
        <a:lstStyle/>
        <a:p>
          <a:r>
            <a:rPr lang="es-CL" sz="1000" b="0" dirty="0" smtClean="0">
              <a:latin typeface="Calibri" panose="020F0502020204030204" pitchFamily="34" charset="0"/>
            </a:rPr>
            <a:t>3. La rendición es revisada y se emite un Informe Preliminar</a:t>
          </a:r>
          <a:endParaRPr lang="es-CL" sz="1000" b="0" dirty="0">
            <a:latin typeface="Calibri" panose="020F0502020204030204" pitchFamily="34" charset="0"/>
          </a:endParaRPr>
        </a:p>
      </dgm:t>
    </dgm:pt>
    <dgm:pt modelId="{FCFD43CE-BC59-413C-9796-1FEEFA7C6640}" type="parTrans" cxnId="{9FDFAEA0-D47B-4E88-8646-F0B965225DCB}">
      <dgm:prSet/>
      <dgm:spPr/>
      <dgm:t>
        <a:bodyPr/>
        <a:lstStyle/>
        <a:p>
          <a:endParaRPr lang="es-CL" sz="1000" b="0">
            <a:latin typeface="Calibri" panose="020F0502020204030204" pitchFamily="34" charset="0"/>
          </a:endParaRPr>
        </a:p>
      </dgm:t>
    </dgm:pt>
    <dgm:pt modelId="{8E3E73A3-590C-437C-8850-93D9BD48700A}" type="sibTrans" cxnId="{9FDFAEA0-D47B-4E88-8646-F0B965225DCB}">
      <dgm:prSet/>
      <dgm:spPr/>
      <dgm:t>
        <a:bodyPr/>
        <a:lstStyle/>
        <a:p>
          <a:endParaRPr lang="es-CL" sz="1000" b="0">
            <a:latin typeface="Calibri" panose="020F0502020204030204" pitchFamily="34" charset="0"/>
          </a:endParaRPr>
        </a:p>
      </dgm:t>
    </dgm:pt>
    <dgm:pt modelId="{3B2C762D-C49B-4753-96D3-52A7F24C6D18}">
      <dgm:prSet phldrT="[Texto]" custT="1"/>
      <dgm:spPr/>
      <dgm:t>
        <a:bodyPr/>
        <a:lstStyle/>
        <a:p>
          <a:r>
            <a:rPr lang="es-CL" sz="1000" b="0" dirty="0" smtClean="0">
              <a:latin typeface="Calibri" panose="020F0502020204030204" pitchFamily="34" charset="0"/>
            </a:rPr>
            <a:t>4. Responde observaciones al SCR</a:t>
          </a:r>
          <a:endParaRPr lang="es-CL" sz="1000" b="0" dirty="0">
            <a:latin typeface="Calibri" panose="020F0502020204030204" pitchFamily="34" charset="0"/>
          </a:endParaRPr>
        </a:p>
      </dgm:t>
    </dgm:pt>
    <dgm:pt modelId="{F0199B7C-4993-4492-B324-8BD75F266DBF}" type="parTrans" cxnId="{DA1E7091-4A8A-48C4-9EEF-868B2E68B588}">
      <dgm:prSet/>
      <dgm:spPr/>
      <dgm:t>
        <a:bodyPr/>
        <a:lstStyle/>
        <a:p>
          <a:endParaRPr lang="es-CL" sz="1000" b="0">
            <a:latin typeface="Calibri" panose="020F0502020204030204" pitchFamily="34" charset="0"/>
          </a:endParaRPr>
        </a:p>
      </dgm:t>
    </dgm:pt>
    <dgm:pt modelId="{01B9E7B9-6918-40F0-A9B5-8AC1A320F913}" type="sibTrans" cxnId="{DA1E7091-4A8A-48C4-9EEF-868B2E68B588}">
      <dgm:prSet/>
      <dgm:spPr/>
      <dgm:t>
        <a:bodyPr/>
        <a:lstStyle/>
        <a:p>
          <a:endParaRPr lang="es-CL" sz="1000" b="0">
            <a:latin typeface="Calibri" panose="020F0502020204030204" pitchFamily="34" charset="0"/>
          </a:endParaRPr>
        </a:p>
      </dgm:t>
    </dgm:pt>
    <dgm:pt modelId="{87962342-EB15-4C64-94D3-931472D17877}">
      <dgm:prSet phldrT="[Texto]" custT="1"/>
      <dgm:spPr/>
      <dgm:t>
        <a:bodyPr/>
        <a:lstStyle/>
        <a:p>
          <a:r>
            <a:rPr lang="es-CL" sz="1000" b="0" dirty="0" smtClean="0">
              <a:latin typeface="Calibri" panose="020F0502020204030204" pitchFamily="34" charset="0"/>
            </a:rPr>
            <a:t>5. Se emite Informe Final de Rendición de Cuentas</a:t>
          </a:r>
          <a:endParaRPr lang="es-CL" sz="1000" b="0" dirty="0">
            <a:latin typeface="Calibri" panose="020F0502020204030204" pitchFamily="34" charset="0"/>
          </a:endParaRPr>
        </a:p>
      </dgm:t>
    </dgm:pt>
    <dgm:pt modelId="{21C39799-2349-4DA9-A5F5-EE413E645BB1}" type="parTrans" cxnId="{95991795-14C0-424C-8963-6E06E780757D}">
      <dgm:prSet/>
      <dgm:spPr/>
      <dgm:t>
        <a:bodyPr/>
        <a:lstStyle/>
        <a:p>
          <a:endParaRPr lang="es-CL" sz="1000" b="0">
            <a:latin typeface="Calibri" panose="020F0502020204030204" pitchFamily="34" charset="0"/>
          </a:endParaRPr>
        </a:p>
      </dgm:t>
    </dgm:pt>
    <dgm:pt modelId="{67600606-C999-4A25-81F3-15E1E99F9BAF}" type="sibTrans" cxnId="{95991795-14C0-424C-8963-6E06E780757D}">
      <dgm:prSet/>
      <dgm:spPr/>
      <dgm:t>
        <a:bodyPr/>
        <a:lstStyle/>
        <a:p>
          <a:endParaRPr lang="es-CL" sz="1000" b="0">
            <a:latin typeface="Calibri" panose="020F0502020204030204" pitchFamily="34" charset="0"/>
          </a:endParaRPr>
        </a:p>
      </dgm:t>
    </dgm:pt>
    <dgm:pt modelId="{30D0FA4F-C4B6-42A1-9CD1-4129B170703D}">
      <dgm:prSet phldrT="[Texto]" custT="1"/>
      <dgm:spPr/>
      <dgm:t>
        <a:bodyPr/>
        <a:lstStyle/>
        <a:p>
          <a:r>
            <a:rPr lang="es-CL" sz="1000" b="0" dirty="0" smtClean="0">
              <a:latin typeface="Calibri" panose="020F0502020204030204" pitchFamily="34" charset="0"/>
            </a:rPr>
            <a:t>6. Se rebaja la deuda contable con CONICYT</a:t>
          </a:r>
          <a:endParaRPr lang="es-CL" sz="1000" b="0" dirty="0">
            <a:latin typeface="Calibri" panose="020F0502020204030204" pitchFamily="34" charset="0"/>
          </a:endParaRPr>
        </a:p>
      </dgm:t>
    </dgm:pt>
    <dgm:pt modelId="{59D4219D-2509-46D1-AC84-5F17AB9B02A3}" type="parTrans" cxnId="{17D0E258-C75E-4B97-BA8C-7E4F28A520BE}">
      <dgm:prSet/>
      <dgm:spPr/>
      <dgm:t>
        <a:bodyPr/>
        <a:lstStyle/>
        <a:p>
          <a:endParaRPr lang="es-CL" sz="1000" b="0">
            <a:latin typeface="Calibri" panose="020F0502020204030204" pitchFamily="34" charset="0"/>
          </a:endParaRPr>
        </a:p>
      </dgm:t>
    </dgm:pt>
    <dgm:pt modelId="{8FD4F222-6F85-461B-B929-88B9266E0578}" type="sibTrans" cxnId="{17D0E258-C75E-4B97-BA8C-7E4F28A520BE}">
      <dgm:prSet/>
      <dgm:spPr/>
      <dgm:t>
        <a:bodyPr/>
        <a:lstStyle/>
        <a:p>
          <a:endParaRPr lang="es-CL" sz="1000" b="0">
            <a:latin typeface="Calibri" panose="020F0502020204030204" pitchFamily="34" charset="0"/>
          </a:endParaRPr>
        </a:p>
      </dgm:t>
    </dgm:pt>
    <dgm:pt modelId="{92FCB660-24CA-4804-B56A-E0E77B54D127}">
      <dgm:prSet custT="1"/>
      <dgm:spPr/>
      <dgm:t>
        <a:bodyPr/>
        <a:lstStyle/>
        <a:p>
          <a:r>
            <a:rPr lang="es-CL" sz="1000" b="0" dirty="0" smtClean="0">
              <a:latin typeface="Calibri" panose="020F0502020204030204" pitchFamily="34" charset="0"/>
            </a:rPr>
            <a:t>1. Debe enviar el formulario de rendición original a FONDEF</a:t>
          </a:r>
          <a:endParaRPr lang="es-CL" sz="1000" b="0" dirty="0">
            <a:latin typeface="Calibri" panose="020F0502020204030204" pitchFamily="34" charset="0"/>
          </a:endParaRPr>
        </a:p>
      </dgm:t>
    </dgm:pt>
    <dgm:pt modelId="{96243826-10DB-453B-BD12-51B4A0B6F929}" type="parTrans" cxnId="{C78BCA7A-FD9D-4517-8A8C-0E09A68C74EF}">
      <dgm:prSet/>
      <dgm:spPr/>
      <dgm:t>
        <a:bodyPr/>
        <a:lstStyle/>
        <a:p>
          <a:endParaRPr lang="es-CL" sz="1000" b="0">
            <a:latin typeface="Calibri" panose="020F0502020204030204" pitchFamily="34" charset="0"/>
          </a:endParaRPr>
        </a:p>
      </dgm:t>
    </dgm:pt>
    <dgm:pt modelId="{08FD5460-0453-4C58-AEBB-DC465D15DD09}" type="sibTrans" cxnId="{C78BCA7A-FD9D-4517-8A8C-0E09A68C74EF}">
      <dgm:prSet/>
      <dgm:spPr/>
      <dgm:t>
        <a:bodyPr/>
        <a:lstStyle/>
        <a:p>
          <a:endParaRPr lang="es-CL" sz="1000" b="0">
            <a:latin typeface="Calibri" panose="020F0502020204030204" pitchFamily="34" charset="0"/>
          </a:endParaRPr>
        </a:p>
      </dgm:t>
    </dgm:pt>
    <dgm:pt modelId="{5EC31E73-078F-4D4E-AFFD-B3E25A0F936F}" type="pres">
      <dgm:prSet presAssocID="{220A9538-5CEC-4650-AFC6-E85529DF0D3C}" presName="cycle" presStyleCnt="0">
        <dgm:presLayoutVars>
          <dgm:dir/>
          <dgm:resizeHandles val="exact"/>
        </dgm:presLayoutVars>
      </dgm:prSet>
      <dgm:spPr/>
      <dgm:t>
        <a:bodyPr/>
        <a:lstStyle/>
        <a:p>
          <a:endParaRPr lang="es-CL"/>
        </a:p>
      </dgm:t>
    </dgm:pt>
    <dgm:pt modelId="{1F014DAF-85C2-466B-A81E-ADF279966255}" type="pres">
      <dgm:prSet presAssocID="{BF0CF35C-A5EB-4387-A750-5D024345AF53}" presName="dummy" presStyleCnt="0"/>
      <dgm:spPr/>
    </dgm:pt>
    <dgm:pt modelId="{1919F9CF-697B-4EB8-8E21-6BF8F49BBE51}" type="pres">
      <dgm:prSet presAssocID="{BF0CF35C-A5EB-4387-A750-5D024345AF53}" presName="node" presStyleLbl="revTx" presStyleIdx="0" presStyleCnt="6">
        <dgm:presLayoutVars>
          <dgm:bulletEnabled val="1"/>
        </dgm:presLayoutVars>
      </dgm:prSet>
      <dgm:spPr/>
      <dgm:t>
        <a:bodyPr/>
        <a:lstStyle/>
        <a:p>
          <a:endParaRPr lang="es-CL"/>
        </a:p>
      </dgm:t>
    </dgm:pt>
    <dgm:pt modelId="{3350D568-6057-4E7D-AD91-5A2A9F4F8C83}" type="pres">
      <dgm:prSet presAssocID="{21BF3AF9-05FE-41DB-B6DF-D0B3B21DB8EE}" presName="sibTrans" presStyleLbl="node1" presStyleIdx="0" presStyleCnt="6"/>
      <dgm:spPr/>
      <dgm:t>
        <a:bodyPr/>
        <a:lstStyle/>
        <a:p>
          <a:endParaRPr lang="es-CL"/>
        </a:p>
      </dgm:t>
    </dgm:pt>
    <dgm:pt modelId="{A01FB3F6-BA46-4A55-883E-9B312040FE1B}" type="pres">
      <dgm:prSet presAssocID="{1703560B-9368-43A3-A96A-9221DE4FC6D7}" presName="dummy" presStyleCnt="0"/>
      <dgm:spPr/>
    </dgm:pt>
    <dgm:pt modelId="{D383895E-3B10-48F8-8BE8-49F3E27A1C90}" type="pres">
      <dgm:prSet presAssocID="{1703560B-9368-43A3-A96A-9221DE4FC6D7}" presName="node" presStyleLbl="revTx" presStyleIdx="1" presStyleCnt="6" custScaleX="134137">
        <dgm:presLayoutVars>
          <dgm:bulletEnabled val="1"/>
        </dgm:presLayoutVars>
      </dgm:prSet>
      <dgm:spPr/>
      <dgm:t>
        <a:bodyPr/>
        <a:lstStyle/>
        <a:p>
          <a:endParaRPr lang="es-CL"/>
        </a:p>
      </dgm:t>
    </dgm:pt>
    <dgm:pt modelId="{EC8A5605-2539-4A31-9E16-A712634BF471}" type="pres">
      <dgm:prSet presAssocID="{8E3E73A3-590C-437C-8850-93D9BD48700A}" presName="sibTrans" presStyleLbl="node1" presStyleIdx="1" presStyleCnt="6"/>
      <dgm:spPr/>
      <dgm:t>
        <a:bodyPr/>
        <a:lstStyle/>
        <a:p>
          <a:endParaRPr lang="es-CL"/>
        </a:p>
      </dgm:t>
    </dgm:pt>
    <dgm:pt modelId="{BFE22259-B3B0-4364-B063-23B4AECD690E}" type="pres">
      <dgm:prSet presAssocID="{3B2C762D-C49B-4753-96D3-52A7F24C6D18}" presName="dummy" presStyleCnt="0"/>
      <dgm:spPr/>
    </dgm:pt>
    <dgm:pt modelId="{9CE9C77E-F816-4A2C-9E86-2BA546890521}" type="pres">
      <dgm:prSet presAssocID="{3B2C762D-C49B-4753-96D3-52A7F24C6D18}" presName="node" presStyleLbl="revTx" presStyleIdx="2" presStyleCnt="6" custScaleX="106423">
        <dgm:presLayoutVars>
          <dgm:bulletEnabled val="1"/>
        </dgm:presLayoutVars>
      </dgm:prSet>
      <dgm:spPr/>
      <dgm:t>
        <a:bodyPr/>
        <a:lstStyle/>
        <a:p>
          <a:endParaRPr lang="es-CL"/>
        </a:p>
      </dgm:t>
    </dgm:pt>
    <dgm:pt modelId="{BBC827B0-870F-45C7-B1BA-C7229009872C}" type="pres">
      <dgm:prSet presAssocID="{01B9E7B9-6918-40F0-A9B5-8AC1A320F913}" presName="sibTrans" presStyleLbl="node1" presStyleIdx="2" presStyleCnt="6"/>
      <dgm:spPr/>
      <dgm:t>
        <a:bodyPr/>
        <a:lstStyle/>
        <a:p>
          <a:endParaRPr lang="es-CL"/>
        </a:p>
      </dgm:t>
    </dgm:pt>
    <dgm:pt modelId="{A74D386C-F0B8-4727-961F-DE3CF1CEBB9D}" type="pres">
      <dgm:prSet presAssocID="{87962342-EB15-4C64-94D3-931472D17877}" presName="dummy" presStyleCnt="0"/>
      <dgm:spPr/>
    </dgm:pt>
    <dgm:pt modelId="{D3DD7409-D3C6-43ED-AC75-5DEE221B6CC0}" type="pres">
      <dgm:prSet presAssocID="{87962342-EB15-4C64-94D3-931472D17877}" presName="node" presStyleLbl="revTx" presStyleIdx="3" presStyleCnt="6">
        <dgm:presLayoutVars>
          <dgm:bulletEnabled val="1"/>
        </dgm:presLayoutVars>
      </dgm:prSet>
      <dgm:spPr/>
      <dgm:t>
        <a:bodyPr/>
        <a:lstStyle/>
        <a:p>
          <a:endParaRPr lang="es-CL"/>
        </a:p>
      </dgm:t>
    </dgm:pt>
    <dgm:pt modelId="{AB51F63D-4642-4448-94A5-7A17C8EAE0EA}" type="pres">
      <dgm:prSet presAssocID="{67600606-C999-4A25-81F3-15E1E99F9BAF}" presName="sibTrans" presStyleLbl="node1" presStyleIdx="3" presStyleCnt="6"/>
      <dgm:spPr/>
      <dgm:t>
        <a:bodyPr/>
        <a:lstStyle/>
        <a:p>
          <a:endParaRPr lang="es-CL"/>
        </a:p>
      </dgm:t>
    </dgm:pt>
    <dgm:pt modelId="{86C01A81-1271-4F08-A040-CBA7C09DDD92}" type="pres">
      <dgm:prSet presAssocID="{30D0FA4F-C4B6-42A1-9CD1-4129B170703D}" presName="dummy" presStyleCnt="0"/>
      <dgm:spPr/>
    </dgm:pt>
    <dgm:pt modelId="{143346FA-43A4-4B3A-99BA-C6D983316B1E}" type="pres">
      <dgm:prSet presAssocID="{30D0FA4F-C4B6-42A1-9CD1-4129B170703D}" presName="node" presStyleLbl="revTx" presStyleIdx="4" presStyleCnt="6">
        <dgm:presLayoutVars>
          <dgm:bulletEnabled val="1"/>
        </dgm:presLayoutVars>
      </dgm:prSet>
      <dgm:spPr/>
      <dgm:t>
        <a:bodyPr/>
        <a:lstStyle/>
        <a:p>
          <a:endParaRPr lang="es-CL"/>
        </a:p>
      </dgm:t>
    </dgm:pt>
    <dgm:pt modelId="{8F384D43-770D-43F6-87B2-223C0BFD2212}" type="pres">
      <dgm:prSet presAssocID="{8FD4F222-6F85-461B-B929-88B9266E0578}" presName="sibTrans" presStyleLbl="node1" presStyleIdx="4" presStyleCnt="6"/>
      <dgm:spPr/>
      <dgm:t>
        <a:bodyPr/>
        <a:lstStyle/>
        <a:p>
          <a:endParaRPr lang="es-CL"/>
        </a:p>
      </dgm:t>
    </dgm:pt>
    <dgm:pt modelId="{78CD8F99-58EF-4443-8D5F-257BADCAEA53}" type="pres">
      <dgm:prSet presAssocID="{92FCB660-24CA-4804-B56A-E0E77B54D127}" presName="dummy" presStyleCnt="0"/>
      <dgm:spPr/>
    </dgm:pt>
    <dgm:pt modelId="{38BCF5B9-8DD0-4E17-B0CD-02EDF08FF77B}" type="pres">
      <dgm:prSet presAssocID="{92FCB660-24CA-4804-B56A-E0E77B54D127}" presName="node" presStyleLbl="revTx" presStyleIdx="5" presStyleCnt="6">
        <dgm:presLayoutVars>
          <dgm:bulletEnabled val="1"/>
        </dgm:presLayoutVars>
      </dgm:prSet>
      <dgm:spPr/>
      <dgm:t>
        <a:bodyPr/>
        <a:lstStyle/>
        <a:p>
          <a:endParaRPr lang="es-CL"/>
        </a:p>
      </dgm:t>
    </dgm:pt>
    <dgm:pt modelId="{B8CD4010-8D7F-4A63-A437-83610E9919A1}" type="pres">
      <dgm:prSet presAssocID="{08FD5460-0453-4C58-AEBB-DC465D15DD09}" presName="sibTrans" presStyleLbl="node1" presStyleIdx="5" presStyleCnt="6" custLinFactNeighborX="276" custLinFactNeighborY="0"/>
      <dgm:spPr/>
      <dgm:t>
        <a:bodyPr/>
        <a:lstStyle/>
        <a:p>
          <a:endParaRPr lang="es-CL"/>
        </a:p>
      </dgm:t>
    </dgm:pt>
  </dgm:ptLst>
  <dgm:cxnLst>
    <dgm:cxn modelId="{92851098-98AB-4A74-A0A8-5465AC3CDC3C}" type="presOf" srcId="{87962342-EB15-4C64-94D3-931472D17877}" destId="{D3DD7409-D3C6-43ED-AC75-5DEE221B6CC0}" srcOrd="0" destOrd="0" presId="urn:microsoft.com/office/officeart/2005/8/layout/cycle1"/>
    <dgm:cxn modelId="{0FFFFBD1-0883-4659-884E-3D2870038825}" type="presOf" srcId="{8E3E73A3-590C-437C-8850-93D9BD48700A}" destId="{EC8A5605-2539-4A31-9E16-A712634BF471}" srcOrd="0" destOrd="0" presId="urn:microsoft.com/office/officeart/2005/8/layout/cycle1"/>
    <dgm:cxn modelId="{67D7AE66-5FCF-4D0F-8B98-72B4C3906CF0}" srcId="{220A9538-5CEC-4650-AFC6-E85529DF0D3C}" destId="{BF0CF35C-A5EB-4387-A750-5D024345AF53}" srcOrd="0" destOrd="0" parTransId="{588B0EAC-3442-4373-B64A-DE3BAFF155C9}" sibTransId="{21BF3AF9-05FE-41DB-B6DF-D0B3B21DB8EE}"/>
    <dgm:cxn modelId="{4B5C5065-07DC-410B-B2BD-F003398211F8}" type="presOf" srcId="{BF0CF35C-A5EB-4387-A750-5D024345AF53}" destId="{1919F9CF-697B-4EB8-8E21-6BF8F49BBE51}" srcOrd="0" destOrd="0" presId="urn:microsoft.com/office/officeart/2005/8/layout/cycle1"/>
    <dgm:cxn modelId="{C78BCA7A-FD9D-4517-8A8C-0E09A68C74EF}" srcId="{220A9538-5CEC-4650-AFC6-E85529DF0D3C}" destId="{92FCB660-24CA-4804-B56A-E0E77B54D127}" srcOrd="5" destOrd="0" parTransId="{96243826-10DB-453B-BD12-51B4A0B6F929}" sibTransId="{08FD5460-0453-4C58-AEBB-DC465D15DD09}"/>
    <dgm:cxn modelId="{1D5D0C9D-2C94-42D2-8745-96201E573080}" type="presOf" srcId="{21BF3AF9-05FE-41DB-B6DF-D0B3B21DB8EE}" destId="{3350D568-6057-4E7D-AD91-5A2A9F4F8C83}" srcOrd="0" destOrd="0" presId="urn:microsoft.com/office/officeart/2005/8/layout/cycle1"/>
    <dgm:cxn modelId="{DA1E7091-4A8A-48C4-9EEF-868B2E68B588}" srcId="{220A9538-5CEC-4650-AFC6-E85529DF0D3C}" destId="{3B2C762D-C49B-4753-96D3-52A7F24C6D18}" srcOrd="2" destOrd="0" parTransId="{F0199B7C-4993-4492-B324-8BD75F266DBF}" sibTransId="{01B9E7B9-6918-40F0-A9B5-8AC1A320F913}"/>
    <dgm:cxn modelId="{4F121139-E5C8-45FE-BC65-50A9590F6F8F}" type="presOf" srcId="{3B2C762D-C49B-4753-96D3-52A7F24C6D18}" destId="{9CE9C77E-F816-4A2C-9E86-2BA546890521}" srcOrd="0" destOrd="0" presId="urn:microsoft.com/office/officeart/2005/8/layout/cycle1"/>
    <dgm:cxn modelId="{3891E80D-A6E9-4CD5-B0F9-A940BBB1F603}" type="presOf" srcId="{1703560B-9368-43A3-A96A-9221DE4FC6D7}" destId="{D383895E-3B10-48F8-8BE8-49F3E27A1C90}" srcOrd="0" destOrd="0" presId="urn:microsoft.com/office/officeart/2005/8/layout/cycle1"/>
    <dgm:cxn modelId="{3DF70304-F888-4FD8-9078-4CFD230EFC30}" type="presOf" srcId="{220A9538-5CEC-4650-AFC6-E85529DF0D3C}" destId="{5EC31E73-078F-4D4E-AFFD-B3E25A0F936F}" srcOrd="0" destOrd="0" presId="urn:microsoft.com/office/officeart/2005/8/layout/cycle1"/>
    <dgm:cxn modelId="{17D0E258-C75E-4B97-BA8C-7E4F28A520BE}" srcId="{220A9538-5CEC-4650-AFC6-E85529DF0D3C}" destId="{30D0FA4F-C4B6-42A1-9CD1-4129B170703D}" srcOrd="4" destOrd="0" parTransId="{59D4219D-2509-46D1-AC84-5F17AB9B02A3}" sibTransId="{8FD4F222-6F85-461B-B929-88B9266E0578}"/>
    <dgm:cxn modelId="{5E0F8072-E164-490D-8D1B-CECD8A357B71}" type="presOf" srcId="{01B9E7B9-6918-40F0-A9B5-8AC1A320F913}" destId="{BBC827B0-870F-45C7-B1BA-C7229009872C}" srcOrd="0" destOrd="0" presId="urn:microsoft.com/office/officeart/2005/8/layout/cycle1"/>
    <dgm:cxn modelId="{4BFB7A28-430D-4C77-BA75-8A8585F26469}" type="presOf" srcId="{30D0FA4F-C4B6-42A1-9CD1-4129B170703D}" destId="{143346FA-43A4-4B3A-99BA-C6D983316B1E}" srcOrd="0" destOrd="0" presId="urn:microsoft.com/office/officeart/2005/8/layout/cycle1"/>
    <dgm:cxn modelId="{9FDFAEA0-D47B-4E88-8646-F0B965225DCB}" srcId="{220A9538-5CEC-4650-AFC6-E85529DF0D3C}" destId="{1703560B-9368-43A3-A96A-9221DE4FC6D7}" srcOrd="1" destOrd="0" parTransId="{FCFD43CE-BC59-413C-9796-1FEEFA7C6640}" sibTransId="{8E3E73A3-590C-437C-8850-93D9BD48700A}"/>
    <dgm:cxn modelId="{25C9D755-607A-4CA8-B623-A43ADB4AF05C}" type="presOf" srcId="{92FCB660-24CA-4804-B56A-E0E77B54D127}" destId="{38BCF5B9-8DD0-4E17-B0CD-02EDF08FF77B}" srcOrd="0" destOrd="0" presId="urn:microsoft.com/office/officeart/2005/8/layout/cycle1"/>
    <dgm:cxn modelId="{E8F5CE22-F283-4F11-80F4-8AE39E69B219}" type="presOf" srcId="{67600606-C999-4A25-81F3-15E1E99F9BAF}" destId="{AB51F63D-4642-4448-94A5-7A17C8EAE0EA}" srcOrd="0" destOrd="0" presId="urn:microsoft.com/office/officeart/2005/8/layout/cycle1"/>
    <dgm:cxn modelId="{95991795-14C0-424C-8963-6E06E780757D}" srcId="{220A9538-5CEC-4650-AFC6-E85529DF0D3C}" destId="{87962342-EB15-4C64-94D3-931472D17877}" srcOrd="3" destOrd="0" parTransId="{21C39799-2349-4DA9-A5F5-EE413E645BB1}" sibTransId="{67600606-C999-4A25-81F3-15E1E99F9BAF}"/>
    <dgm:cxn modelId="{42D60E7E-BFB6-4D7A-B67E-F047B26AB7B8}" type="presOf" srcId="{08FD5460-0453-4C58-AEBB-DC465D15DD09}" destId="{B8CD4010-8D7F-4A63-A437-83610E9919A1}" srcOrd="0" destOrd="0" presId="urn:microsoft.com/office/officeart/2005/8/layout/cycle1"/>
    <dgm:cxn modelId="{83BA524F-E55D-425A-9C9E-AC500237DE39}" type="presOf" srcId="{8FD4F222-6F85-461B-B929-88B9266E0578}" destId="{8F384D43-770D-43F6-87B2-223C0BFD2212}" srcOrd="0" destOrd="0" presId="urn:microsoft.com/office/officeart/2005/8/layout/cycle1"/>
    <dgm:cxn modelId="{52823E0E-840F-4B6A-B48E-77F1D944CE9E}" type="presParOf" srcId="{5EC31E73-078F-4D4E-AFFD-B3E25A0F936F}" destId="{1F014DAF-85C2-466B-A81E-ADF279966255}" srcOrd="0" destOrd="0" presId="urn:microsoft.com/office/officeart/2005/8/layout/cycle1"/>
    <dgm:cxn modelId="{6170A32C-3A84-4CE0-B5F5-701F7950C68F}" type="presParOf" srcId="{5EC31E73-078F-4D4E-AFFD-B3E25A0F936F}" destId="{1919F9CF-697B-4EB8-8E21-6BF8F49BBE51}" srcOrd="1" destOrd="0" presId="urn:microsoft.com/office/officeart/2005/8/layout/cycle1"/>
    <dgm:cxn modelId="{CE38AE76-1D56-42AA-815B-2025195B3BE0}" type="presParOf" srcId="{5EC31E73-078F-4D4E-AFFD-B3E25A0F936F}" destId="{3350D568-6057-4E7D-AD91-5A2A9F4F8C83}" srcOrd="2" destOrd="0" presId="urn:microsoft.com/office/officeart/2005/8/layout/cycle1"/>
    <dgm:cxn modelId="{008A8FA4-0CCB-44BB-8361-01006E12AE4C}" type="presParOf" srcId="{5EC31E73-078F-4D4E-AFFD-B3E25A0F936F}" destId="{A01FB3F6-BA46-4A55-883E-9B312040FE1B}" srcOrd="3" destOrd="0" presId="urn:microsoft.com/office/officeart/2005/8/layout/cycle1"/>
    <dgm:cxn modelId="{E7518992-9D05-4E1E-B65B-E51DCDEB3EB9}" type="presParOf" srcId="{5EC31E73-078F-4D4E-AFFD-B3E25A0F936F}" destId="{D383895E-3B10-48F8-8BE8-49F3E27A1C90}" srcOrd="4" destOrd="0" presId="urn:microsoft.com/office/officeart/2005/8/layout/cycle1"/>
    <dgm:cxn modelId="{2E2DC372-1A54-4AA4-86DB-4DBE0999E2B1}" type="presParOf" srcId="{5EC31E73-078F-4D4E-AFFD-B3E25A0F936F}" destId="{EC8A5605-2539-4A31-9E16-A712634BF471}" srcOrd="5" destOrd="0" presId="urn:microsoft.com/office/officeart/2005/8/layout/cycle1"/>
    <dgm:cxn modelId="{56BE268A-B80B-4081-871D-EC924C890C4E}" type="presParOf" srcId="{5EC31E73-078F-4D4E-AFFD-B3E25A0F936F}" destId="{BFE22259-B3B0-4364-B063-23B4AECD690E}" srcOrd="6" destOrd="0" presId="urn:microsoft.com/office/officeart/2005/8/layout/cycle1"/>
    <dgm:cxn modelId="{54A607F8-CFD2-4E6E-BC28-C69D03FB2E18}" type="presParOf" srcId="{5EC31E73-078F-4D4E-AFFD-B3E25A0F936F}" destId="{9CE9C77E-F816-4A2C-9E86-2BA546890521}" srcOrd="7" destOrd="0" presId="urn:microsoft.com/office/officeart/2005/8/layout/cycle1"/>
    <dgm:cxn modelId="{E910F1BA-E81F-42F9-931E-221062E2701E}" type="presParOf" srcId="{5EC31E73-078F-4D4E-AFFD-B3E25A0F936F}" destId="{BBC827B0-870F-45C7-B1BA-C7229009872C}" srcOrd="8" destOrd="0" presId="urn:microsoft.com/office/officeart/2005/8/layout/cycle1"/>
    <dgm:cxn modelId="{7503A659-DF89-46D0-B6C0-C9CABE1F3314}" type="presParOf" srcId="{5EC31E73-078F-4D4E-AFFD-B3E25A0F936F}" destId="{A74D386C-F0B8-4727-961F-DE3CF1CEBB9D}" srcOrd="9" destOrd="0" presId="urn:microsoft.com/office/officeart/2005/8/layout/cycle1"/>
    <dgm:cxn modelId="{59D6F79F-C46D-4DD1-9946-1A2CD75BCE84}" type="presParOf" srcId="{5EC31E73-078F-4D4E-AFFD-B3E25A0F936F}" destId="{D3DD7409-D3C6-43ED-AC75-5DEE221B6CC0}" srcOrd="10" destOrd="0" presId="urn:microsoft.com/office/officeart/2005/8/layout/cycle1"/>
    <dgm:cxn modelId="{657AB033-A9CA-4E84-A6A4-0173842D8C37}" type="presParOf" srcId="{5EC31E73-078F-4D4E-AFFD-B3E25A0F936F}" destId="{AB51F63D-4642-4448-94A5-7A17C8EAE0EA}" srcOrd="11" destOrd="0" presId="urn:microsoft.com/office/officeart/2005/8/layout/cycle1"/>
    <dgm:cxn modelId="{2F21BFB9-DF5B-4E1B-A347-D52646E38758}" type="presParOf" srcId="{5EC31E73-078F-4D4E-AFFD-B3E25A0F936F}" destId="{86C01A81-1271-4F08-A040-CBA7C09DDD92}" srcOrd="12" destOrd="0" presId="urn:microsoft.com/office/officeart/2005/8/layout/cycle1"/>
    <dgm:cxn modelId="{77CA32F8-640C-41AC-A711-2A8C25FF287A}" type="presParOf" srcId="{5EC31E73-078F-4D4E-AFFD-B3E25A0F936F}" destId="{143346FA-43A4-4B3A-99BA-C6D983316B1E}" srcOrd="13" destOrd="0" presId="urn:microsoft.com/office/officeart/2005/8/layout/cycle1"/>
    <dgm:cxn modelId="{8A496309-C96D-43A6-BEE3-120AFF01C164}" type="presParOf" srcId="{5EC31E73-078F-4D4E-AFFD-B3E25A0F936F}" destId="{8F384D43-770D-43F6-87B2-223C0BFD2212}" srcOrd="14" destOrd="0" presId="urn:microsoft.com/office/officeart/2005/8/layout/cycle1"/>
    <dgm:cxn modelId="{92C186BA-3340-4F04-A9C0-AE14889B79E0}" type="presParOf" srcId="{5EC31E73-078F-4D4E-AFFD-B3E25A0F936F}" destId="{78CD8F99-58EF-4443-8D5F-257BADCAEA53}" srcOrd="15" destOrd="0" presId="urn:microsoft.com/office/officeart/2005/8/layout/cycle1"/>
    <dgm:cxn modelId="{2D2BE4DD-128F-4AFC-9CC7-4144A3411866}" type="presParOf" srcId="{5EC31E73-078F-4D4E-AFFD-B3E25A0F936F}" destId="{38BCF5B9-8DD0-4E17-B0CD-02EDF08FF77B}" srcOrd="16" destOrd="0" presId="urn:microsoft.com/office/officeart/2005/8/layout/cycle1"/>
    <dgm:cxn modelId="{5EEDA9CC-F6E3-4411-8596-4D26F7C62704}" type="presParOf" srcId="{5EC31E73-078F-4D4E-AFFD-B3E25A0F936F}" destId="{B8CD4010-8D7F-4A63-A437-83610E9919A1}" srcOrd="17" destOrd="0" presId="urn:microsoft.com/office/officeart/2005/8/layout/cycle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32DCA6-99DB-4710-AF3B-D6ADD30DCD1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L"/>
        </a:p>
      </dgm:t>
    </dgm:pt>
    <dgm:pt modelId="{0C6B5704-2433-47A7-8880-F655DC7EBF31}">
      <dgm:prSet phldrT="[Texto]" custT="1"/>
      <dgm:spPr/>
      <dgm:t>
        <a:bodyPr/>
        <a:lstStyle/>
        <a:p>
          <a:r>
            <a:rPr lang="es-CL" sz="1600" dirty="0" smtClean="0">
              <a:latin typeface="Calibri" panose="020F0502020204030204" pitchFamily="34" charset="0"/>
            </a:rPr>
            <a:t>2° Giro de Fondos</a:t>
          </a:r>
          <a:endParaRPr lang="es-CL" sz="1600" dirty="0">
            <a:latin typeface="Calibri" panose="020F0502020204030204" pitchFamily="34" charset="0"/>
          </a:endParaRPr>
        </a:p>
      </dgm:t>
    </dgm:pt>
    <dgm:pt modelId="{0ABB3C58-4E2E-4D3E-ACB5-AEA89AF82CF4}" type="parTrans" cxnId="{5E9FA7F8-4DE1-4D95-A453-7036F027A70C}">
      <dgm:prSet/>
      <dgm:spPr/>
      <dgm:t>
        <a:bodyPr/>
        <a:lstStyle/>
        <a:p>
          <a:endParaRPr lang="es-CL" sz="1200">
            <a:latin typeface="Calibri" panose="020F0502020204030204" pitchFamily="34" charset="0"/>
          </a:endParaRPr>
        </a:p>
      </dgm:t>
    </dgm:pt>
    <dgm:pt modelId="{5D074126-FA12-4FD6-BAF2-E04A3E65AD1E}" type="sibTrans" cxnId="{5E9FA7F8-4DE1-4D95-A453-7036F027A70C}">
      <dgm:prSet/>
      <dgm:spPr/>
      <dgm:t>
        <a:bodyPr/>
        <a:lstStyle/>
        <a:p>
          <a:endParaRPr lang="es-CL" sz="1200">
            <a:latin typeface="Calibri" panose="020F0502020204030204" pitchFamily="34" charset="0"/>
          </a:endParaRPr>
        </a:p>
      </dgm:t>
    </dgm:pt>
    <dgm:pt modelId="{76644914-BF9E-4FA1-837F-037D9AA6B37D}">
      <dgm:prSet phldrT="[Texto]" custT="1"/>
      <dgm:spPr/>
      <dgm:t>
        <a:bodyPr/>
        <a:lstStyle/>
        <a:p>
          <a:r>
            <a:rPr lang="es-CL" sz="1200" dirty="0" smtClean="0">
              <a:latin typeface="Calibri" panose="020F0502020204030204" pitchFamily="34" charset="0"/>
            </a:rPr>
            <a:t>Estar al día con la declaración de aportes, según cronograma</a:t>
          </a:r>
          <a:endParaRPr lang="es-CL" sz="1200" dirty="0">
            <a:latin typeface="Calibri" panose="020F0502020204030204" pitchFamily="34" charset="0"/>
          </a:endParaRPr>
        </a:p>
      </dgm:t>
    </dgm:pt>
    <dgm:pt modelId="{AEF9940F-2A28-4814-8D22-165749AD5043}" type="parTrans" cxnId="{634C5895-C393-4409-AFF3-CBA7171C1205}">
      <dgm:prSet/>
      <dgm:spPr/>
      <dgm:t>
        <a:bodyPr/>
        <a:lstStyle/>
        <a:p>
          <a:endParaRPr lang="es-CL" sz="1200">
            <a:latin typeface="Calibri" panose="020F0502020204030204" pitchFamily="34" charset="0"/>
          </a:endParaRPr>
        </a:p>
      </dgm:t>
    </dgm:pt>
    <dgm:pt modelId="{257386A8-F4DE-4B8C-91D1-1D005E1AA6AB}" type="sibTrans" cxnId="{634C5895-C393-4409-AFF3-CBA7171C1205}">
      <dgm:prSet/>
      <dgm:spPr/>
      <dgm:t>
        <a:bodyPr/>
        <a:lstStyle/>
        <a:p>
          <a:endParaRPr lang="es-CL" sz="1200">
            <a:latin typeface="Calibri" panose="020F0502020204030204" pitchFamily="34" charset="0"/>
          </a:endParaRPr>
        </a:p>
      </dgm:t>
    </dgm:pt>
    <dgm:pt modelId="{FCD6C68F-EC8D-4289-B6BB-B5883302577B}">
      <dgm:prSet custT="1"/>
      <dgm:spPr/>
      <dgm:t>
        <a:bodyPr/>
        <a:lstStyle/>
        <a:p>
          <a:r>
            <a:rPr lang="es-CL" sz="1200" dirty="0" smtClean="0">
              <a:latin typeface="Calibri" panose="020F0502020204030204" pitchFamily="34" charset="0"/>
            </a:rPr>
            <a:t>Estar al día con la declaración de hitos y resultados en S+C</a:t>
          </a:r>
          <a:endParaRPr lang="es-CL" sz="1200" dirty="0">
            <a:latin typeface="Calibri" panose="020F0502020204030204" pitchFamily="34" charset="0"/>
          </a:endParaRPr>
        </a:p>
      </dgm:t>
    </dgm:pt>
    <dgm:pt modelId="{DCB96D89-CD0D-4196-B95A-B26751584096}" type="parTrans" cxnId="{4DCCFA0E-1566-4FE3-B301-15D8F76FCFD8}">
      <dgm:prSet/>
      <dgm:spPr/>
      <dgm:t>
        <a:bodyPr/>
        <a:lstStyle/>
        <a:p>
          <a:endParaRPr lang="es-CL" sz="1200">
            <a:latin typeface="Calibri" panose="020F0502020204030204" pitchFamily="34" charset="0"/>
          </a:endParaRPr>
        </a:p>
      </dgm:t>
    </dgm:pt>
    <dgm:pt modelId="{FED77FA1-CEF8-4879-851A-CCAC3DDFF362}" type="sibTrans" cxnId="{4DCCFA0E-1566-4FE3-B301-15D8F76FCFD8}">
      <dgm:prSet/>
      <dgm:spPr/>
      <dgm:t>
        <a:bodyPr/>
        <a:lstStyle/>
        <a:p>
          <a:endParaRPr lang="es-CL" sz="1200">
            <a:latin typeface="Calibri" panose="020F0502020204030204" pitchFamily="34" charset="0"/>
          </a:endParaRPr>
        </a:p>
      </dgm:t>
    </dgm:pt>
    <dgm:pt modelId="{367176B5-10AC-4604-A33F-1F28D6EF4CCF}">
      <dgm:prSet custT="1"/>
      <dgm:spPr/>
      <dgm:t>
        <a:bodyPr/>
        <a:lstStyle/>
        <a:p>
          <a:r>
            <a:rPr lang="es-CL" sz="1200" dirty="0" smtClean="0">
              <a:latin typeface="Calibri" panose="020F0502020204030204" pitchFamily="34" charset="0"/>
            </a:rPr>
            <a:t>Tener aprobado el Informe de Avance Científico-Técnico</a:t>
          </a:r>
          <a:endParaRPr lang="es-CL" sz="1200" dirty="0">
            <a:latin typeface="Calibri" panose="020F0502020204030204" pitchFamily="34" charset="0"/>
          </a:endParaRPr>
        </a:p>
      </dgm:t>
    </dgm:pt>
    <dgm:pt modelId="{4C912D0C-744D-4D44-B8CE-C328727987CE}" type="parTrans" cxnId="{461F572B-5C1E-41D0-AB3C-96AABADD8989}">
      <dgm:prSet/>
      <dgm:spPr/>
      <dgm:t>
        <a:bodyPr/>
        <a:lstStyle/>
        <a:p>
          <a:endParaRPr lang="es-CL" sz="1200">
            <a:latin typeface="Calibri" panose="020F0502020204030204" pitchFamily="34" charset="0"/>
          </a:endParaRPr>
        </a:p>
      </dgm:t>
    </dgm:pt>
    <dgm:pt modelId="{C9BC73C6-5F9F-4859-BE00-7CFD02B552B5}" type="sibTrans" cxnId="{461F572B-5C1E-41D0-AB3C-96AABADD8989}">
      <dgm:prSet/>
      <dgm:spPr/>
      <dgm:t>
        <a:bodyPr/>
        <a:lstStyle/>
        <a:p>
          <a:endParaRPr lang="es-CL" sz="1200">
            <a:latin typeface="Calibri" panose="020F0502020204030204" pitchFamily="34" charset="0"/>
          </a:endParaRPr>
        </a:p>
      </dgm:t>
    </dgm:pt>
    <dgm:pt modelId="{C03D858D-0A13-41D6-99F3-1D1B36E09BDE}">
      <dgm:prSet custT="1"/>
      <dgm:spPr/>
      <dgm:t>
        <a:bodyPr/>
        <a:lstStyle/>
        <a:p>
          <a:r>
            <a:rPr lang="es-CL" sz="1200" dirty="0" smtClean="0">
              <a:latin typeface="Calibri" panose="020F0502020204030204" pitchFamily="34" charset="0"/>
            </a:rPr>
            <a:t>Deben enviar nueva garantía de monto equivalente a la deuda actual mas el monto a girar	</a:t>
          </a:r>
          <a:endParaRPr lang="es-CL" sz="1200" dirty="0">
            <a:latin typeface="Calibri" panose="020F0502020204030204" pitchFamily="34" charset="0"/>
          </a:endParaRPr>
        </a:p>
      </dgm:t>
    </dgm:pt>
    <dgm:pt modelId="{7451ABD2-8706-4570-9B86-23C5FE9825B0}" type="parTrans" cxnId="{6F94BBA6-2950-466C-982E-245342ECCBEA}">
      <dgm:prSet/>
      <dgm:spPr/>
      <dgm:t>
        <a:bodyPr/>
        <a:lstStyle/>
        <a:p>
          <a:endParaRPr lang="es-CL" sz="1200">
            <a:latin typeface="Calibri" panose="020F0502020204030204" pitchFamily="34" charset="0"/>
          </a:endParaRPr>
        </a:p>
      </dgm:t>
    </dgm:pt>
    <dgm:pt modelId="{3589E3E3-BE47-4402-85D4-86CA1E25B100}" type="sibTrans" cxnId="{6F94BBA6-2950-466C-982E-245342ECCBEA}">
      <dgm:prSet/>
      <dgm:spPr/>
      <dgm:t>
        <a:bodyPr/>
        <a:lstStyle/>
        <a:p>
          <a:endParaRPr lang="es-CL" sz="1200">
            <a:latin typeface="Calibri" panose="020F0502020204030204" pitchFamily="34" charset="0"/>
          </a:endParaRPr>
        </a:p>
      </dgm:t>
    </dgm:pt>
    <dgm:pt modelId="{6A2AB275-0C42-47A3-AB7A-4141DC9F9804}">
      <dgm:prSet phldrT="[Texto]" custT="1"/>
      <dgm:spPr/>
      <dgm:t>
        <a:bodyPr/>
        <a:lstStyle/>
        <a:p>
          <a:r>
            <a:rPr lang="es-CL" sz="1200" dirty="0" smtClean="0">
              <a:latin typeface="Calibri" panose="020F0502020204030204" pitchFamily="34" charset="0"/>
            </a:rPr>
            <a:t>Deben haber declarado y rendido mínimo un 60% del giro anterior</a:t>
          </a:r>
          <a:endParaRPr lang="es-CL" sz="1200" dirty="0">
            <a:latin typeface="Calibri" panose="020F0502020204030204" pitchFamily="34" charset="0"/>
          </a:endParaRPr>
        </a:p>
      </dgm:t>
    </dgm:pt>
    <dgm:pt modelId="{7E134425-F8D2-4C2C-9EBE-9B5B7CCAB157}" type="parTrans" cxnId="{34F20741-45F1-4989-86CF-2D904CED4DD4}">
      <dgm:prSet/>
      <dgm:spPr/>
      <dgm:t>
        <a:bodyPr/>
        <a:lstStyle/>
        <a:p>
          <a:endParaRPr lang="es-CL" sz="1200">
            <a:latin typeface="Calibri" panose="020F0502020204030204" pitchFamily="34" charset="0"/>
          </a:endParaRPr>
        </a:p>
      </dgm:t>
    </dgm:pt>
    <dgm:pt modelId="{13C89BBD-F013-47AE-904C-974CDEBBA09F}" type="sibTrans" cxnId="{34F20741-45F1-4989-86CF-2D904CED4DD4}">
      <dgm:prSet/>
      <dgm:spPr/>
      <dgm:t>
        <a:bodyPr/>
        <a:lstStyle/>
        <a:p>
          <a:endParaRPr lang="es-CL" sz="1200">
            <a:latin typeface="Calibri" panose="020F0502020204030204" pitchFamily="34" charset="0"/>
          </a:endParaRPr>
        </a:p>
      </dgm:t>
    </dgm:pt>
    <dgm:pt modelId="{A4955F8C-5D16-476C-9580-B6A0AB483F51}">
      <dgm:prSet phldrT="[Texto]" custT="1"/>
      <dgm:spPr/>
      <dgm:t>
        <a:bodyPr/>
        <a:lstStyle/>
        <a:p>
          <a:r>
            <a:rPr lang="es-CL" sz="1600" dirty="0" smtClean="0">
              <a:latin typeface="Calibri" panose="020F0502020204030204" pitchFamily="34" charset="0"/>
            </a:rPr>
            <a:t>Segunda Garantía y Renovación </a:t>
          </a:r>
          <a:endParaRPr lang="es-CL" sz="1600" dirty="0">
            <a:latin typeface="Calibri" panose="020F0502020204030204" pitchFamily="34" charset="0"/>
          </a:endParaRPr>
        </a:p>
      </dgm:t>
    </dgm:pt>
    <dgm:pt modelId="{0F06FC2E-9297-4D2A-90FB-CA6211FC6159}" type="parTrans" cxnId="{B9D813DB-8341-48DF-9D4B-93F5C2C6E52E}">
      <dgm:prSet/>
      <dgm:spPr/>
      <dgm:t>
        <a:bodyPr/>
        <a:lstStyle/>
        <a:p>
          <a:endParaRPr lang="es-CL" sz="1200">
            <a:latin typeface="Calibri" panose="020F0502020204030204" pitchFamily="34" charset="0"/>
          </a:endParaRPr>
        </a:p>
      </dgm:t>
    </dgm:pt>
    <dgm:pt modelId="{F4BE5C07-9ADD-448D-9289-3E0DE0321F48}" type="sibTrans" cxnId="{B9D813DB-8341-48DF-9D4B-93F5C2C6E52E}">
      <dgm:prSet/>
      <dgm:spPr/>
      <dgm:t>
        <a:bodyPr/>
        <a:lstStyle/>
        <a:p>
          <a:endParaRPr lang="es-CL" sz="1200">
            <a:latin typeface="Calibri" panose="020F0502020204030204" pitchFamily="34" charset="0"/>
          </a:endParaRPr>
        </a:p>
      </dgm:t>
    </dgm:pt>
    <dgm:pt modelId="{D5208BE9-3430-45E6-A30C-091431F0D84E}">
      <dgm:prSet phldrT="[Texto]" custT="1"/>
      <dgm:spPr/>
      <dgm:t>
        <a:bodyPr/>
        <a:lstStyle/>
        <a:p>
          <a:r>
            <a:rPr lang="es-CL" sz="1200" dirty="0" smtClean="0">
              <a:latin typeface="Calibri" panose="020F0502020204030204" pitchFamily="34" charset="0"/>
            </a:rPr>
            <a:t>La garantía debe ser emitida por el monto a girar mas el saldo sin rendir</a:t>
          </a:r>
          <a:endParaRPr lang="es-CL" sz="1200" dirty="0">
            <a:latin typeface="Calibri" panose="020F0502020204030204" pitchFamily="34" charset="0"/>
          </a:endParaRPr>
        </a:p>
      </dgm:t>
    </dgm:pt>
    <dgm:pt modelId="{131DA7FE-E05F-4F91-95C5-BB0B6B73FE35}" type="parTrans" cxnId="{60EA8E7F-1497-4886-8E53-0D7080C8645E}">
      <dgm:prSet/>
      <dgm:spPr/>
      <dgm:t>
        <a:bodyPr/>
        <a:lstStyle/>
        <a:p>
          <a:endParaRPr lang="es-CL" sz="1200">
            <a:latin typeface="Calibri" panose="020F0502020204030204" pitchFamily="34" charset="0"/>
          </a:endParaRPr>
        </a:p>
      </dgm:t>
    </dgm:pt>
    <dgm:pt modelId="{BD012F66-11B3-4B7A-B2B1-A2C12A8816CC}" type="sibTrans" cxnId="{60EA8E7F-1497-4886-8E53-0D7080C8645E}">
      <dgm:prSet/>
      <dgm:spPr/>
      <dgm:t>
        <a:bodyPr/>
        <a:lstStyle/>
        <a:p>
          <a:endParaRPr lang="es-CL" sz="1200">
            <a:latin typeface="Calibri" panose="020F0502020204030204" pitchFamily="34" charset="0"/>
          </a:endParaRPr>
        </a:p>
      </dgm:t>
    </dgm:pt>
    <dgm:pt modelId="{6CF96001-994F-4539-8D13-9340604DBDDD}">
      <dgm:prSet phldrT="[Texto]" custT="1"/>
      <dgm:spPr/>
      <dgm:t>
        <a:bodyPr/>
        <a:lstStyle/>
        <a:p>
          <a:r>
            <a:rPr lang="es-CL" sz="1200" dirty="0" smtClean="0">
              <a:latin typeface="Calibri" panose="020F0502020204030204" pitchFamily="34" charset="0"/>
            </a:rPr>
            <a:t>Se debe considerar la vigencia de esta como la fecha de término del proyecto + 180 días</a:t>
          </a:r>
          <a:endParaRPr lang="es-CL" sz="1200" dirty="0">
            <a:latin typeface="Calibri" panose="020F0502020204030204" pitchFamily="34" charset="0"/>
          </a:endParaRPr>
        </a:p>
      </dgm:t>
    </dgm:pt>
    <dgm:pt modelId="{161A9201-72E4-45A7-A47F-6AC267F01EEB}" type="parTrans" cxnId="{7F57716A-BC7A-45A3-A0C6-DD1EB33388A4}">
      <dgm:prSet/>
      <dgm:spPr/>
      <dgm:t>
        <a:bodyPr/>
        <a:lstStyle/>
        <a:p>
          <a:endParaRPr lang="es-CL" sz="1200">
            <a:latin typeface="Calibri" panose="020F0502020204030204" pitchFamily="34" charset="0"/>
          </a:endParaRPr>
        </a:p>
      </dgm:t>
    </dgm:pt>
    <dgm:pt modelId="{B776DAE2-1946-4747-B919-31A5561337F5}" type="sibTrans" cxnId="{7F57716A-BC7A-45A3-A0C6-DD1EB33388A4}">
      <dgm:prSet/>
      <dgm:spPr/>
      <dgm:t>
        <a:bodyPr/>
        <a:lstStyle/>
        <a:p>
          <a:endParaRPr lang="es-CL" sz="1200">
            <a:latin typeface="Calibri" panose="020F0502020204030204" pitchFamily="34" charset="0"/>
          </a:endParaRPr>
        </a:p>
      </dgm:t>
    </dgm:pt>
    <dgm:pt modelId="{E14CAEBF-39CA-4BC7-A51E-0D696C85FC26}">
      <dgm:prSet phldrT="[Texto]" custT="1"/>
      <dgm:spPr/>
      <dgm:t>
        <a:bodyPr/>
        <a:lstStyle/>
        <a:p>
          <a:r>
            <a:rPr lang="es-CL" sz="1200" dirty="0" smtClean="0">
              <a:latin typeface="Calibri" panose="020F0502020204030204" pitchFamily="34" charset="0"/>
            </a:rPr>
            <a:t>Si el proyecto solicita una prórroga y esta es aceptada, la garantía deberá extenderse por el plazo prorrogado (nueva fecha de término) +180 días</a:t>
          </a:r>
          <a:endParaRPr lang="es-CL" sz="1200" dirty="0">
            <a:latin typeface="Calibri" panose="020F0502020204030204" pitchFamily="34" charset="0"/>
          </a:endParaRPr>
        </a:p>
      </dgm:t>
    </dgm:pt>
    <dgm:pt modelId="{5A8185AC-B8D1-4AA6-87FE-11C6E7F02790}" type="parTrans" cxnId="{90B0BA79-D1E2-4A78-87D1-745DC02F9661}">
      <dgm:prSet/>
      <dgm:spPr/>
      <dgm:t>
        <a:bodyPr/>
        <a:lstStyle/>
        <a:p>
          <a:endParaRPr lang="es-CL" sz="1200">
            <a:latin typeface="Calibri" panose="020F0502020204030204" pitchFamily="34" charset="0"/>
          </a:endParaRPr>
        </a:p>
      </dgm:t>
    </dgm:pt>
    <dgm:pt modelId="{E4B807E1-0577-4E2E-9ECA-B2972824C00F}" type="sibTrans" cxnId="{90B0BA79-D1E2-4A78-87D1-745DC02F9661}">
      <dgm:prSet/>
      <dgm:spPr/>
      <dgm:t>
        <a:bodyPr/>
        <a:lstStyle/>
        <a:p>
          <a:endParaRPr lang="es-CL" sz="1200">
            <a:latin typeface="Calibri" panose="020F0502020204030204" pitchFamily="34" charset="0"/>
          </a:endParaRPr>
        </a:p>
      </dgm:t>
    </dgm:pt>
    <dgm:pt modelId="{C85D1E01-C95E-4A2E-A86A-0171422B125A}">
      <dgm:prSet custT="1"/>
      <dgm:spPr/>
      <dgm:t>
        <a:bodyPr/>
        <a:lstStyle/>
        <a:p>
          <a:r>
            <a:rPr lang="es-CL" sz="1200" dirty="0" smtClean="0">
              <a:latin typeface="Calibri" panose="020F0502020204030204" pitchFamily="34" charset="0"/>
            </a:rPr>
            <a:t>La garantía debe encontrarse vigente hasta que se finalice la situación financiera y técnica del proyecto</a:t>
          </a:r>
        </a:p>
      </dgm:t>
    </dgm:pt>
    <dgm:pt modelId="{7100E8E7-9619-406A-852F-6FBB8CC642DD}" type="parTrans" cxnId="{73E7BFA4-6771-4A71-B2BE-30FC52BF38C2}">
      <dgm:prSet/>
      <dgm:spPr/>
      <dgm:t>
        <a:bodyPr/>
        <a:lstStyle/>
        <a:p>
          <a:endParaRPr lang="es-CL" sz="1200">
            <a:latin typeface="Calibri" panose="020F0502020204030204" pitchFamily="34" charset="0"/>
          </a:endParaRPr>
        </a:p>
      </dgm:t>
    </dgm:pt>
    <dgm:pt modelId="{AA7B4F56-077C-450E-8D41-E50C05AF30FB}" type="sibTrans" cxnId="{73E7BFA4-6771-4A71-B2BE-30FC52BF38C2}">
      <dgm:prSet/>
      <dgm:spPr/>
      <dgm:t>
        <a:bodyPr/>
        <a:lstStyle/>
        <a:p>
          <a:endParaRPr lang="es-CL" sz="1200">
            <a:latin typeface="Calibri" panose="020F0502020204030204" pitchFamily="34" charset="0"/>
          </a:endParaRPr>
        </a:p>
      </dgm:t>
    </dgm:pt>
    <dgm:pt modelId="{7EF2B60F-1499-4353-B391-E5D8CD42DB95}">
      <dgm:prSet custT="1"/>
      <dgm:spPr/>
      <dgm:t>
        <a:bodyPr/>
        <a:lstStyle/>
        <a:p>
          <a:r>
            <a:rPr lang="es-CL" sz="1200" dirty="0" smtClean="0">
              <a:latin typeface="Calibri" panose="020F0502020204030204" pitchFamily="34" charset="0"/>
            </a:rPr>
            <a:t>Si no está rendida y aprobada la rendición por la totalidad del monto que está garantizado, se deberá renovar el documento en garantía. En caso contrario, se procede al cobro de la garantía</a:t>
          </a:r>
        </a:p>
      </dgm:t>
    </dgm:pt>
    <dgm:pt modelId="{B33D60E8-220E-4053-B6ED-EC5913C54F90}" type="parTrans" cxnId="{91D37E41-87AA-4336-A571-6AEE8B21784F}">
      <dgm:prSet/>
      <dgm:spPr/>
      <dgm:t>
        <a:bodyPr/>
        <a:lstStyle/>
        <a:p>
          <a:endParaRPr lang="es-CL" sz="1200">
            <a:latin typeface="Calibri" panose="020F0502020204030204" pitchFamily="34" charset="0"/>
          </a:endParaRPr>
        </a:p>
      </dgm:t>
    </dgm:pt>
    <dgm:pt modelId="{0E01E3B2-D8F9-48B2-AF7D-83E09361D698}" type="sibTrans" cxnId="{91D37E41-87AA-4336-A571-6AEE8B21784F}">
      <dgm:prSet/>
      <dgm:spPr/>
      <dgm:t>
        <a:bodyPr/>
        <a:lstStyle/>
        <a:p>
          <a:endParaRPr lang="es-CL" sz="1200">
            <a:latin typeface="Calibri" panose="020F0502020204030204" pitchFamily="34" charset="0"/>
          </a:endParaRPr>
        </a:p>
      </dgm:t>
    </dgm:pt>
    <dgm:pt modelId="{184EFE67-8B03-4449-AD66-6B36EC516BDA}">
      <dgm:prSet custT="1"/>
      <dgm:spPr/>
      <dgm:t>
        <a:bodyPr/>
        <a:lstStyle/>
        <a:p>
          <a:r>
            <a:rPr lang="es-CL" sz="1200" dirty="0" smtClean="0">
              <a:latin typeface="Calibri" panose="020F0502020204030204" pitchFamily="34" charset="0"/>
            </a:rPr>
            <a:t>Una vez que se envié el Informe Final del proyecto se liberará la garantía en custodia</a:t>
          </a:r>
        </a:p>
      </dgm:t>
    </dgm:pt>
    <dgm:pt modelId="{6809130C-3775-4436-8607-78B934FBA699}" type="parTrans" cxnId="{9B1056DC-9F9A-4610-9FDE-AFE2A1ABBE9D}">
      <dgm:prSet/>
      <dgm:spPr/>
    </dgm:pt>
    <dgm:pt modelId="{20515886-6C38-401B-825F-4A42BA810D7A}" type="sibTrans" cxnId="{9B1056DC-9F9A-4610-9FDE-AFE2A1ABBE9D}">
      <dgm:prSet/>
      <dgm:spPr/>
    </dgm:pt>
    <dgm:pt modelId="{387D21ED-55FA-4C52-9592-5B91AAB0B910}" type="pres">
      <dgm:prSet presAssocID="{7D32DCA6-99DB-4710-AF3B-D6ADD30DCD1C}" presName="linear" presStyleCnt="0">
        <dgm:presLayoutVars>
          <dgm:dir/>
          <dgm:animLvl val="lvl"/>
          <dgm:resizeHandles val="exact"/>
        </dgm:presLayoutVars>
      </dgm:prSet>
      <dgm:spPr/>
      <dgm:t>
        <a:bodyPr/>
        <a:lstStyle/>
        <a:p>
          <a:endParaRPr lang="es-CL"/>
        </a:p>
      </dgm:t>
    </dgm:pt>
    <dgm:pt modelId="{8D296A4D-16FD-4C97-9889-BA78AD97588D}" type="pres">
      <dgm:prSet presAssocID="{0C6B5704-2433-47A7-8880-F655DC7EBF31}" presName="parentLin" presStyleCnt="0"/>
      <dgm:spPr/>
      <dgm:t>
        <a:bodyPr/>
        <a:lstStyle/>
        <a:p>
          <a:endParaRPr lang="es-CL"/>
        </a:p>
      </dgm:t>
    </dgm:pt>
    <dgm:pt modelId="{4E0A03B0-B6DC-4FAE-96E6-227393E858B0}" type="pres">
      <dgm:prSet presAssocID="{0C6B5704-2433-47A7-8880-F655DC7EBF31}" presName="parentLeftMargin" presStyleLbl="node1" presStyleIdx="0" presStyleCnt="2"/>
      <dgm:spPr/>
      <dgm:t>
        <a:bodyPr/>
        <a:lstStyle/>
        <a:p>
          <a:endParaRPr lang="es-CL"/>
        </a:p>
      </dgm:t>
    </dgm:pt>
    <dgm:pt modelId="{C8738D8B-1DD1-4420-89DE-DAC7BB58368D}" type="pres">
      <dgm:prSet presAssocID="{0C6B5704-2433-47A7-8880-F655DC7EBF31}" presName="parentText" presStyleLbl="node1" presStyleIdx="0" presStyleCnt="2">
        <dgm:presLayoutVars>
          <dgm:chMax val="0"/>
          <dgm:bulletEnabled val="1"/>
        </dgm:presLayoutVars>
      </dgm:prSet>
      <dgm:spPr/>
      <dgm:t>
        <a:bodyPr/>
        <a:lstStyle/>
        <a:p>
          <a:endParaRPr lang="es-CL"/>
        </a:p>
      </dgm:t>
    </dgm:pt>
    <dgm:pt modelId="{40789677-4E40-430D-8D7F-E6E381813BDB}" type="pres">
      <dgm:prSet presAssocID="{0C6B5704-2433-47A7-8880-F655DC7EBF31}" presName="negativeSpace" presStyleCnt="0"/>
      <dgm:spPr/>
      <dgm:t>
        <a:bodyPr/>
        <a:lstStyle/>
        <a:p>
          <a:endParaRPr lang="es-CL"/>
        </a:p>
      </dgm:t>
    </dgm:pt>
    <dgm:pt modelId="{410F5220-408E-4A1A-961E-08C05E95DEA0}" type="pres">
      <dgm:prSet presAssocID="{0C6B5704-2433-47A7-8880-F655DC7EBF31}" presName="childText" presStyleLbl="conFgAcc1" presStyleIdx="0" presStyleCnt="2">
        <dgm:presLayoutVars>
          <dgm:bulletEnabled val="1"/>
        </dgm:presLayoutVars>
      </dgm:prSet>
      <dgm:spPr>
        <a:prstGeom prst="roundRect">
          <a:avLst/>
        </a:prstGeom>
      </dgm:spPr>
      <dgm:t>
        <a:bodyPr/>
        <a:lstStyle/>
        <a:p>
          <a:endParaRPr lang="es-CL"/>
        </a:p>
      </dgm:t>
    </dgm:pt>
    <dgm:pt modelId="{86680790-04D6-4318-B50B-CFAC5C155238}" type="pres">
      <dgm:prSet presAssocID="{5D074126-FA12-4FD6-BAF2-E04A3E65AD1E}" presName="spaceBetweenRectangles" presStyleCnt="0"/>
      <dgm:spPr/>
      <dgm:t>
        <a:bodyPr/>
        <a:lstStyle/>
        <a:p>
          <a:endParaRPr lang="es-CL"/>
        </a:p>
      </dgm:t>
    </dgm:pt>
    <dgm:pt modelId="{D3356EDA-5340-4787-8BF2-2E37CB03765F}" type="pres">
      <dgm:prSet presAssocID="{A4955F8C-5D16-476C-9580-B6A0AB483F51}" presName="parentLin" presStyleCnt="0"/>
      <dgm:spPr/>
      <dgm:t>
        <a:bodyPr/>
        <a:lstStyle/>
        <a:p>
          <a:endParaRPr lang="es-CL"/>
        </a:p>
      </dgm:t>
    </dgm:pt>
    <dgm:pt modelId="{78634B27-B0BB-4DC0-BCF3-45E041560B67}" type="pres">
      <dgm:prSet presAssocID="{A4955F8C-5D16-476C-9580-B6A0AB483F51}" presName="parentLeftMargin" presStyleLbl="node1" presStyleIdx="0" presStyleCnt="2"/>
      <dgm:spPr/>
      <dgm:t>
        <a:bodyPr/>
        <a:lstStyle/>
        <a:p>
          <a:endParaRPr lang="es-CL"/>
        </a:p>
      </dgm:t>
    </dgm:pt>
    <dgm:pt modelId="{076ABFF1-A135-4AB3-99F4-AD193CA385EB}" type="pres">
      <dgm:prSet presAssocID="{A4955F8C-5D16-476C-9580-B6A0AB483F51}" presName="parentText" presStyleLbl="node1" presStyleIdx="1" presStyleCnt="2">
        <dgm:presLayoutVars>
          <dgm:chMax val="0"/>
          <dgm:bulletEnabled val="1"/>
        </dgm:presLayoutVars>
      </dgm:prSet>
      <dgm:spPr/>
      <dgm:t>
        <a:bodyPr/>
        <a:lstStyle/>
        <a:p>
          <a:endParaRPr lang="es-CL"/>
        </a:p>
      </dgm:t>
    </dgm:pt>
    <dgm:pt modelId="{CD9891FE-190B-4D0E-92A4-391C7CA150B0}" type="pres">
      <dgm:prSet presAssocID="{A4955F8C-5D16-476C-9580-B6A0AB483F51}" presName="negativeSpace" presStyleCnt="0"/>
      <dgm:spPr/>
      <dgm:t>
        <a:bodyPr/>
        <a:lstStyle/>
        <a:p>
          <a:endParaRPr lang="es-CL"/>
        </a:p>
      </dgm:t>
    </dgm:pt>
    <dgm:pt modelId="{A8E5BDC4-BEE8-4370-81AD-01087B6D6F5D}" type="pres">
      <dgm:prSet presAssocID="{A4955F8C-5D16-476C-9580-B6A0AB483F51}" presName="childText" presStyleLbl="conFgAcc1" presStyleIdx="1" presStyleCnt="2">
        <dgm:presLayoutVars>
          <dgm:bulletEnabled val="1"/>
        </dgm:presLayoutVars>
      </dgm:prSet>
      <dgm:spPr>
        <a:prstGeom prst="roundRect">
          <a:avLst/>
        </a:prstGeom>
      </dgm:spPr>
      <dgm:t>
        <a:bodyPr/>
        <a:lstStyle/>
        <a:p>
          <a:endParaRPr lang="es-CL"/>
        </a:p>
      </dgm:t>
    </dgm:pt>
  </dgm:ptLst>
  <dgm:cxnLst>
    <dgm:cxn modelId="{C34422EA-8821-4F90-9AD4-48880BEB0CD4}" type="presOf" srcId="{E14CAEBF-39CA-4BC7-A51E-0D696C85FC26}" destId="{A8E5BDC4-BEE8-4370-81AD-01087B6D6F5D}" srcOrd="0" destOrd="2" presId="urn:microsoft.com/office/officeart/2005/8/layout/list1"/>
    <dgm:cxn modelId="{60EA8E7F-1497-4886-8E53-0D7080C8645E}" srcId="{A4955F8C-5D16-476C-9580-B6A0AB483F51}" destId="{D5208BE9-3430-45E6-A30C-091431F0D84E}" srcOrd="0" destOrd="0" parTransId="{131DA7FE-E05F-4F91-95C5-BB0B6B73FE35}" sibTransId="{BD012F66-11B3-4B7A-B2B1-A2C12A8816CC}"/>
    <dgm:cxn modelId="{4DCCFA0E-1566-4FE3-B301-15D8F76FCFD8}" srcId="{0C6B5704-2433-47A7-8880-F655DC7EBF31}" destId="{FCD6C68F-EC8D-4289-B6BB-B5883302577B}" srcOrd="2" destOrd="0" parTransId="{DCB96D89-CD0D-4196-B95A-B26751584096}" sibTransId="{FED77FA1-CEF8-4879-851A-CCAC3DDFF362}"/>
    <dgm:cxn modelId="{5E9FA7F8-4DE1-4D95-A453-7036F027A70C}" srcId="{7D32DCA6-99DB-4710-AF3B-D6ADD30DCD1C}" destId="{0C6B5704-2433-47A7-8880-F655DC7EBF31}" srcOrd="0" destOrd="0" parTransId="{0ABB3C58-4E2E-4D3E-ACB5-AEA89AF82CF4}" sibTransId="{5D074126-FA12-4FD6-BAF2-E04A3E65AD1E}"/>
    <dgm:cxn modelId="{BD8A7D9D-FD69-45AA-BC42-E4B16C0AB4E1}" type="presOf" srcId="{6CF96001-994F-4539-8D13-9340604DBDDD}" destId="{A8E5BDC4-BEE8-4370-81AD-01087B6D6F5D}" srcOrd="0" destOrd="1" presId="urn:microsoft.com/office/officeart/2005/8/layout/list1"/>
    <dgm:cxn modelId="{EE8C730F-A636-4CCE-B597-B17AF97AA7B6}" type="presOf" srcId="{184EFE67-8B03-4449-AD66-6B36EC516BDA}" destId="{A8E5BDC4-BEE8-4370-81AD-01087B6D6F5D}" srcOrd="0" destOrd="4" presId="urn:microsoft.com/office/officeart/2005/8/layout/list1"/>
    <dgm:cxn modelId="{EB3AE435-A8B5-4A9E-8C7F-9A6C53453247}" type="presOf" srcId="{7EF2B60F-1499-4353-B391-E5D8CD42DB95}" destId="{A8E5BDC4-BEE8-4370-81AD-01087B6D6F5D}" srcOrd="0" destOrd="5" presId="urn:microsoft.com/office/officeart/2005/8/layout/list1"/>
    <dgm:cxn modelId="{39B50FD7-7851-44F5-A641-065EC6F16DC9}" type="presOf" srcId="{A4955F8C-5D16-476C-9580-B6A0AB483F51}" destId="{076ABFF1-A135-4AB3-99F4-AD193CA385EB}" srcOrd="1" destOrd="0" presId="urn:microsoft.com/office/officeart/2005/8/layout/list1"/>
    <dgm:cxn modelId="{7F57716A-BC7A-45A3-A0C6-DD1EB33388A4}" srcId="{A4955F8C-5D16-476C-9580-B6A0AB483F51}" destId="{6CF96001-994F-4539-8D13-9340604DBDDD}" srcOrd="1" destOrd="0" parTransId="{161A9201-72E4-45A7-A47F-6AC267F01EEB}" sibTransId="{B776DAE2-1946-4747-B919-31A5561337F5}"/>
    <dgm:cxn modelId="{2C223892-727D-4BE9-A164-A56B42539F32}" type="presOf" srcId="{FCD6C68F-EC8D-4289-B6BB-B5883302577B}" destId="{410F5220-408E-4A1A-961E-08C05E95DEA0}" srcOrd="0" destOrd="2" presId="urn:microsoft.com/office/officeart/2005/8/layout/list1"/>
    <dgm:cxn modelId="{B63EEAEE-D72C-4696-ADED-9EAB103C77AB}" type="presOf" srcId="{76644914-BF9E-4FA1-837F-037D9AA6B37D}" destId="{410F5220-408E-4A1A-961E-08C05E95DEA0}" srcOrd="0" destOrd="1" presId="urn:microsoft.com/office/officeart/2005/8/layout/list1"/>
    <dgm:cxn modelId="{8E85FDFB-7444-4840-B865-CA32A8DC42A1}" type="presOf" srcId="{0C6B5704-2433-47A7-8880-F655DC7EBF31}" destId="{4E0A03B0-B6DC-4FAE-96E6-227393E858B0}" srcOrd="0" destOrd="0" presId="urn:microsoft.com/office/officeart/2005/8/layout/list1"/>
    <dgm:cxn modelId="{1946B13B-1322-4AFA-AA08-DF895AD97EBB}" type="presOf" srcId="{367176B5-10AC-4604-A33F-1F28D6EF4CCF}" destId="{410F5220-408E-4A1A-961E-08C05E95DEA0}" srcOrd="0" destOrd="3" presId="urn:microsoft.com/office/officeart/2005/8/layout/list1"/>
    <dgm:cxn modelId="{90B0BA79-D1E2-4A78-87D1-745DC02F9661}" srcId="{A4955F8C-5D16-476C-9580-B6A0AB483F51}" destId="{E14CAEBF-39CA-4BC7-A51E-0D696C85FC26}" srcOrd="2" destOrd="0" parTransId="{5A8185AC-B8D1-4AA6-87FE-11C6E7F02790}" sibTransId="{E4B807E1-0577-4E2E-9ECA-B2972824C00F}"/>
    <dgm:cxn modelId="{36AE5189-3816-4EC5-B5FC-D5817DADCF95}" type="presOf" srcId="{7D32DCA6-99DB-4710-AF3B-D6ADD30DCD1C}" destId="{387D21ED-55FA-4C52-9592-5B91AAB0B910}" srcOrd="0" destOrd="0" presId="urn:microsoft.com/office/officeart/2005/8/layout/list1"/>
    <dgm:cxn modelId="{F967559E-AC49-47D4-B0E9-3F94D23F03C0}" type="presOf" srcId="{C03D858D-0A13-41D6-99F3-1D1B36E09BDE}" destId="{410F5220-408E-4A1A-961E-08C05E95DEA0}" srcOrd="0" destOrd="4" presId="urn:microsoft.com/office/officeart/2005/8/layout/list1"/>
    <dgm:cxn modelId="{634C5895-C393-4409-AFF3-CBA7171C1205}" srcId="{0C6B5704-2433-47A7-8880-F655DC7EBF31}" destId="{76644914-BF9E-4FA1-837F-037D9AA6B37D}" srcOrd="1" destOrd="0" parTransId="{AEF9940F-2A28-4814-8D22-165749AD5043}" sibTransId="{257386A8-F4DE-4B8C-91D1-1D005E1AA6AB}"/>
    <dgm:cxn modelId="{9B1056DC-9F9A-4610-9FDE-AFE2A1ABBE9D}" srcId="{A4955F8C-5D16-476C-9580-B6A0AB483F51}" destId="{184EFE67-8B03-4449-AD66-6B36EC516BDA}" srcOrd="4" destOrd="0" parTransId="{6809130C-3775-4436-8607-78B934FBA699}" sibTransId="{20515886-6C38-401B-825F-4A42BA810D7A}"/>
    <dgm:cxn modelId="{6F94BBA6-2950-466C-982E-245342ECCBEA}" srcId="{0C6B5704-2433-47A7-8880-F655DC7EBF31}" destId="{C03D858D-0A13-41D6-99F3-1D1B36E09BDE}" srcOrd="4" destOrd="0" parTransId="{7451ABD2-8706-4570-9B86-23C5FE9825B0}" sibTransId="{3589E3E3-BE47-4402-85D4-86CA1E25B100}"/>
    <dgm:cxn modelId="{3D65C09B-1D51-43E0-ABCE-AFB439EF82CE}" type="presOf" srcId="{0C6B5704-2433-47A7-8880-F655DC7EBF31}" destId="{C8738D8B-1DD1-4420-89DE-DAC7BB58368D}" srcOrd="1" destOrd="0" presId="urn:microsoft.com/office/officeart/2005/8/layout/list1"/>
    <dgm:cxn modelId="{91D37E41-87AA-4336-A571-6AEE8B21784F}" srcId="{A4955F8C-5D16-476C-9580-B6A0AB483F51}" destId="{7EF2B60F-1499-4353-B391-E5D8CD42DB95}" srcOrd="5" destOrd="0" parTransId="{B33D60E8-220E-4053-B6ED-EC5913C54F90}" sibTransId="{0E01E3B2-D8F9-48B2-AF7D-83E09361D698}"/>
    <dgm:cxn modelId="{0E31DA4E-118B-4687-88CE-BF8AD60B3D7C}" type="presOf" srcId="{C85D1E01-C95E-4A2E-A86A-0171422B125A}" destId="{A8E5BDC4-BEE8-4370-81AD-01087B6D6F5D}" srcOrd="0" destOrd="3" presId="urn:microsoft.com/office/officeart/2005/8/layout/list1"/>
    <dgm:cxn modelId="{73E7BFA4-6771-4A71-B2BE-30FC52BF38C2}" srcId="{A4955F8C-5D16-476C-9580-B6A0AB483F51}" destId="{C85D1E01-C95E-4A2E-A86A-0171422B125A}" srcOrd="3" destOrd="0" parTransId="{7100E8E7-9619-406A-852F-6FBB8CC642DD}" sibTransId="{AA7B4F56-077C-450E-8D41-E50C05AF30FB}"/>
    <dgm:cxn modelId="{461F572B-5C1E-41D0-AB3C-96AABADD8989}" srcId="{0C6B5704-2433-47A7-8880-F655DC7EBF31}" destId="{367176B5-10AC-4604-A33F-1F28D6EF4CCF}" srcOrd="3" destOrd="0" parTransId="{4C912D0C-744D-4D44-B8CE-C328727987CE}" sibTransId="{C9BC73C6-5F9F-4859-BE00-7CFD02B552B5}"/>
    <dgm:cxn modelId="{521EE5CC-9432-4CAE-A4AE-C318ACFA726B}" type="presOf" srcId="{6A2AB275-0C42-47A3-AB7A-4141DC9F9804}" destId="{410F5220-408E-4A1A-961E-08C05E95DEA0}" srcOrd="0" destOrd="0" presId="urn:microsoft.com/office/officeart/2005/8/layout/list1"/>
    <dgm:cxn modelId="{B9D813DB-8341-48DF-9D4B-93F5C2C6E52E}" srcId="{7D32DCA6-99DB-4710-AF3B-D6ADD30DCD1C}" destId="{A4955F8C-5D16-476C-9580-B6A0AB483F51}" srcOrd="1" destOrd="0" parTransId="{0F06FC2E-9297-4D2A-90FB-CA6211FC6159}" sibTransId="{F4BE5C07-9ADD-448D-9289-3E0DE0321F48}"/>
    <dgm:cxn modelId="{34F20741-45F1-4989-86CF-2D904CED4DD4}" srcId="{0C6B5704-2433-47A7-8880-F655DC7EBF31}" destId="{6A2AB275-0C42-47A3-AB7A-4141DC9F9804}" srcOrd="0" destOrd="0" parTransId="{7E134425-F8D2-4C2C-9EBE-9B5B7CCAB157}" sibTransId="{13C89BBD-F013-47AE-904C-974CDEBBA09F}"/>
    <dgm:cxn modelId="{6B11F067-3413-4E86-BF97-C92634380434}" type="presOf" srcId="{A4955F8C-5D16-476C-9580-B6A0AB483F51}" destId="{78634B27-B0BB-4DC0-BCF3-45E041560B67}" srcOrd="0" destOrd="0" presId="urn:microsoft.com/office/officeart/2005/8/layout/list1"/>
    <dgm:cxn modelId="{7F002466-1FD2-4DB0-B872-4264DDFF63C3}" type="presOf" srcId="{D5208BE9-3430-45E6-A30C-091431F0D84E}" destId="{A8E5BDC4-BEE8-4370-81AD-01087B6D6F5D}" srcOrd="0" destOrd="0" presId="urn:microsoft.com/office/officeart/2005/8/layout/list1"/>
    <dgm:cxn modelId="{9943AB4E-F527-4674-9D9D-2D9B8E78A3D8}" type="presParOf" srcId="{387D21ED-55FA-4C52-9592-5B91AAB0B910}" destId="{8D296A4D-16FD-4C97-9889-BA78AD97588D}" srcOrd="0" destOrd="0" presId="urn:microsoft.com/office/officeart/2005/8/layout/list1"/>
    <dgm:cxn modelId="{A4F98875-D9E7-47F6-BF87-4538E2C422FF}" type="presParOf" srcId="{8D296A4D-16FD-4C97-9889-BA78AD97588D}" destId="{4E0A03B0-B6DC-4FAE-96E6-227393E858B0}" srcOrd="0" destOrd="0" presId="urn:microsoft.com/office/officeart/2005/8/layout/list1"/>
    <dgm:cxn modelId="{A3AA6557-075B-413D-BC71-2B90119A1FCE}" type="presParOf" srcId="{8D296A4D-16FD-4C97-9889-BA78AD97588D}" destId="{C8738D8B-1DD1-4420-89DE-DAC7BB58368D}" srcOrd="1" destOrd="0" presId="urn:microsoft.com/office/officeart/2005/8/layout/list1"/>
    <dgm:cxn modelId="{B3D1C7AF-1235-40EE-968D-8B2F5D4CFA97}" type="presParOf" srcId="{387D21ED-55FA-4C52-9592-5B91AAB0B910}" destId="{40789677-4E40-430D-8D7F-E6E381813BDB}" srcOrd="1" destOrd="0" presId="urn:microsoft.com/office/officeart/2005/8/layout/list1"/>
    <dgm:cxn modelId="{FD06467F-6571-4C54-A15D-A42B58849C50}" type="presParOf" srcId="{387D21ED-55FA-4C52-9592-5B91AAB0B910}" destId="{410F5220-408E-4A1A-961E-08C05E95DEA0}" srcOrd="2" destOrd="0" presId="urn:microsoft.com/office/officeart/2005/8/layout/list1"/>
    <dgm:cxn modelId="{6C016676-2CF8-42B9-ADF7-A55BB1DB5340}" type="presParOf" srcId="{387D21ED-55FA-4C52-9592-5B91AAB0B910}" destId="{86680790-04D6-4318-B50B-CFAC5C155238}" srcOrd="3" destOrd="0" presId="urn:microsoft.com/office/officeart/2005/8/layout/list1"/>
    <dgm:cxn modelId="{8F91E31D-BE5A-4CFB-88BD-F21230C38AEE}" type="presParOf" srcId="{387D21ED-55FA-4C52-9592-5B91AAB0B910}" destId="{D3356EDA-5340-4787-8BF2-2E37CB03765F}" srcOrd="4" destOrd="0" presId="urn:microsoft.com/office/officeart/2005/8/layout/list1"/>
    <dgm:cxn modelId="{6E4FB49F-C655-4D16-A388-0AC3BECF588E}" type="presParOf" srcId="{D3356EDA-5340-4787-8BF2-2E37CB03765F}" destId="{78634B27-B0BB-4DC0-BCF3-45E041560B67}" srcOrd="0" destOrd="0" presId="urn:microsoft.com/office/officeart/2005/8/layout/list1"/>
    <dgm:cxn modelId="{55869440-15F6-432B-84E0-C02472458ED6}" type="presParOf" srcId="{D3356EDA-5340-4787-8BF2-2E37CB03765F}" destId="{076ABFF1-A135-4AB3-99F4-AD193CA385EB}" srcOrd="1" destOrd="0" presId="urn:microsoft.com/office/officeart/2005/8/layout/list1"/>
    <dgm:cxn modelId="{94AA53C8-CA49-4BA5-879B-0074F4AB7605}" type="presParOf" srcId="{387D21ED-55FA-4C52-9592-5B91AAB0B910}" destId="{CD9891FE-190B-4D0E-92A4-391C7CA150B0}" srcOrd="5" destOrd="0" presId="urn:microsoft.com/office/officeart/2005/8/layout/list1"/>
    <dgm:cxn modelId="{B6EE4CC2-3313-4224-ADE4-CA3B8226F24F}" type="presParOf" srcId="{387D21ED-55FA-4C52-9592-5B91AAB0B910}" destId="{A8E5BDC4-BEE8-4370-81AD-01087B6D6F5D}"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AB923C6-E733-494C-80D9-E741E6E7010A}"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es-CL"/>
        </a:p>
      </dgm:t>
    </dgm:pt>
    <dgm:pt modelId="{775E270A-8BCC-4B23-981B-6F1B46A584F4}">
      <dgm:prSet phldrT="[Texto]" custT="1"/>
      <dgm:spPr>
        <a:solidFill>
          <a:srgbClr val="0070C0"/>
        </a:solidFill>
      </dgm:spPr>
      <dgm:t>
        <a:bodyPr/>
        <a:lstStyle/>
        <a:p>
          <a:r>
            <a:rPr lang="es-CL" sz="1050" b="1" dirty="0">
              <a:solidFill>
                <a:schemeClr val="bg1"/>
              </a:solidFill>
              <a:latin typeface="Calibri" panose="020F0502020204030204" pitchFamily="34" charset="0"/>
            </a:rPr>
            <a:t>Una vez Finalizado el Proyecto, se deben realizar los </a:t>
          </a:r>
          <a:r>
            <a:rPr lang="es-CL" sz="1050" b="1" dirty="0" smtClean="0">
              <a:solidFill>
                <a:schemeClr val="bg1"/>
              </a:solidFill>
              <a:latin typeface="Calibri" panose="020F0502020204030204" pitchFamily="34" charset="0"/>
            </a:rPr>
            <a:t>reintegros a CONICYT</a:t>
          </a:r>
          <a:r>
            <a:rPr lang="es-CL" sz="1050" b="1" dirty="0">
              <a:solidFill>
                <a:schemeClr val="bg1"/>
              </a:solidFill>
              <a:latin typeface="Calibri" panose="020F0502020204030204" pitchFamily="34" charset="0"/>
            </a:rPr>
            <a:t>.</a:t>
          </a:r>
        </a:p>
      </dgm:t>
    </dgm:pt>
    <dgm:pt modelId="{2B9D557D-DDEA-4609-A606-6C79F93C3B44}" type="parTrans" cxnId="{FA0521D1-AC6E-4BEC-A7E0-2E4CB5602179}">
      <dgm:prSet/>
      <dgm:spPr/>
      <dgm:t>
        <a:bodyPr/>
        <a:lstStyle/>
        <a:p>
          <a:endParaRPr lang="es-CL" sz="1050">
            <a:latin typeface="Calibri" panose="020F0502020204030204" pitchFamily="34" charset="0"/>
          </a:endParaRPr>
        </a:p>
      </dgm:t>
    </dgm:pt>
    <dgm:pt modelId="{3153499D-D615-4AC7-A1A8-7039B21190A2}" type="sibTrans" cxnId="{FA0521D1-AC6E-4BEC-A7E0-2E4CB5602179}">
      <dgm:prSet custT="1"/>
      <dgm:spPr/>
      <dgm:t>
        <a:bodyPr/>
        <a:lstStyle/>
        <a:p>
          <a:endParaRPr lang="es-CL" sz="1050">
            <a:latin typeface="Calibri" panose="020F0502020204030204" pitchFamily="34" charset="0"/>
          </a:endParaRPr>
        </a:p>
      </dgm:t>
    </dgm:pt>
    <dgm:pt modelId="{87D6167C-A7CF-48E2-B793-B6024FD15552}">
      <dgm:prSet custT="1">
        <dgm:style>
          <a:lnRef idx="2">
            <a:schemeClr val="accent1"/>
          </a:lnRef>
          <a:fillRef idx="1">
            <a:schemeClr val="lt1"/>
          </a:fillRef>
          <a:effectRef idx="0">
            <a:schemeClr val="accent1"/>
          </a:effectRef>
          <a:fontRef idx="minor">
            <a:schemeClr val="dk1"/>
          </a:fontRef>
        </dgm:style>
      </dgm:prSet>
      <dgm:spPr/>
      <dgm:t>
        <a:bodyPr/>
        <a:lstStyle/>
        <a:p>
          <a:r>
            <a:rPr lang="es-CL" sz="1050" dirty="0">
              <a:latin typeface="Calibri" panose="020F0502020204030204" pitchFamily="34" charset="0"/>
            </a:rPr>
            <a:t>Banco		: Banco Estado</a:t>
          </a:r>
        </a:p>
      </dgm:t>
    </dgm:pt>
    <dgm:pt modelId="{AD886397-64BD-4E04-8B98-9BF1F5495E5D}" type="parTrans" cxnId="{130E14A3-25D1-48A4-805B-B8B38395B111}">
      <dgm:prSet/>
      <dgm:spPr/>
      <dgm:t>
        <a:bodyPr/>
        <a:lstStyle/>
        <a:p>
          <a:endParaRPr lang="es-CL" sz="1050">
            <a:latin typeface="Calibri" panose="020F0502020204030204" pitchFamily="34" charset="0"/>
          </a:endParaRPr>
        </a:p>
      </dgm:t>
    </dgm:pt>
    <dgm:pt modelId="{3A876107-632A-4CC3-9D64-2FBC07BA8631}" type="sibTrans" cxnId="{130E14A3-25D1-48A4-805B-B8B38395B111}">
      <dgm:prSet/>
      <dgm:spPr/>
      <dgm:t>
        <a:bodyPr/>
        <a:lstStyle/>
        <a:p>
          <a:endParaRPr lang="es-CL" sz="1050">
            <a:latin typeface="Calibri" panose="020F0502020204030204" pitchFamily="34" charset="0"/>
          </a:endParaRPr>
        </a:p>
      </dgm:t>
    </dgm:pt>
    <dgm:pt modelId="{36A3BB7E-0F6F-4DA9-A616-BE46A37B6719}">
      <dgm:prSet custT="1">
        <dgm:style>
          <a:lnRef idx="2">
            <a:schemeClr val="accent1"/>
          </a:lnRef>
          <a:fillRef idx="1">
            <a:schemeClr val="lt1"/>
          </a:fillRef>
          <a:effectRef idx="0">
            <a:schemeClr val="accent1"/>
          </a:effectRef>
          <a:fontRef idx="minor">
            <a:schemeClr val="dk1"/>
          </a:fontRef>
        </dgm:style>
      </dgm:prSet>
      <dgm:spPr/>
      <dgm:t>
        <a:bodyPr/>
        <a:lstStyle/>
        <a:p>
          <a:r>
            <a:rPr lang="es-CL" sz="1050" dirty="0">
              <a:latin typeface="Calibri" panose="020F0502020204030204" pitchFamily="34" charset="0"/>
            </a:rPr>
            <a:t>Tipo de Cuenta	: Cuenta Corriente</a:t>
          </a:r>
        </a:p>
      </dgm:t>
    </dgm:pt>
    <dgm:pt modelId="{72BDD29A-D375-415B-AEB4-81588BAA6EA6}" type="parTrans" cxnId="{35D8565A-7D23-44E3-810A-536875443DB4}">
      <dgm:prSet/>
      <dgm:spPr/>
      <dgm:t>
        <a:bodyPr/>
        <a:lstStyle/>
        <a:p>
          <a:endParaRPr lang="es-CL" sz="1050">
            <a:latin typeface="Calibri" panose="020F0502020204030204" pitchFamily="34" charset="0"/>
          </a:endParaRPr>
        </a:p>
      </dgm:t>
    </dgm:pt>
    <dgm:pt modelId="{ACD8A9D2-25C3-48A0-973A-E8CDA7F4BABD}" type="sibTrans" cxnId="{35D8565A-7D23-44E3-810A-536875443DB4}">
      <dgm:prSet/>
      <dgm:spPr/>
      <dgm:t>
        <a:bodyPr/>
        <a:lstStyle/>
        <a:p>
          <a:endParaRPr lang="es-CL" sz="1050">
            <a:latin typeface="Calibri" panose="020F0502020204030204" pitchFamily="34" charset="0"/>
          </a:endParaRPr>
        </a:p>
      </dgm:t>
    </dgm:pt>
    <dgm:pt modelId="{8881B007-F177-4391-9A15-096B08EED7D2}">
      <dgm:prSet custT="1">
        <dgm:style>
          <a:lnRef idx="2">
            <a:schemeClr val="accent1"/>
          </a:lnRef>
          <a:fillRef idx="1">
            <a:schemeClr val="lt1"/>
          </a:fillRef>
          <a:effectRef idx="0">
            <a:schemeClr val="accent1"/>
          </a:effectRef>
          <a:fontRef idx="minor">
            <a:schemeClr val="dk1"/>
          </a:fontRef>
        </dgm:style>
      </dgm:prSet>
      <dgm:spPr/>
      <dgm:t>
        <a:bodyPr/>
        <a:lstStyle/>
        <a:p>
          <a:r>
            <a:rPr lang="es-CL" sz="1050" dirty="0">
              <a:latin typeface="Calibri" panose="020F0502020204030204" pitchFamily="34" charset="0"/>
            </a:rPr>
            <a:t>N° de Cuenta	: 9019871</a:t>
          </a:r>
        </a:p>
      </dgm:t>
    </dgm:pt>
    <dgm:pt modelId="{A7246823-104A-4DE5-9EDE-A630F5FBF8DE}" type="parTrans" cxnId="{674E77CD-454E-4094-920B-5E685EAB4F6B}">
      <dgm:prSet/>
      <dgm:spPr/>
      <dgm:t>
        <a:bodyPr/>
        <a:lstStyle/>
        <a:p>
          <a:endParaRPr lang="es-CL" sz="1050">
            <a:latin typeface="Calibri" panose="020F0502020204030204" pitchFamily="34" charset="0"/>
          </a:endParaRPr>
        </a:p>
      </dgm:t>
    </dgm:pt>
    <dgm:pt modelId="{F6CC6B72-9D48-4353-863B-27803DA6F405}" type="sibTrans" cxnId="{674E77CD-454E-4094-920B-5E685EAB4F6B}">
      <dgm:prSet/>
      <dgm:spPr/>
      <dgm:t>
        <a:bodyPr/>
        <a:lstStyle/>
        <a:p>
          <a:endParaRPr lang="es-CL" sz="1050">
            <a:latin typeface="Calibri" panose="020F0502020204030204" pitchFamily="34" charset="0"/>
          </a:endParaRPr>
        </a:p>
      </dgm:t>
    </dgm:pt>
    <dgm:pt modelId="{5BCF5331-9E5E-4727-A856-B3514B5D6EFE}">
      <dgm:prSet custT="1">
        <dgm:style>
          <a:lnRef idx="2">
            <a:schemeClr val="accent1"/>
          </a:lnRef>
          <a:fillRef idx="1">
            <a:schemeClr val="lt1"/>
          </a:fillRef>
          <a:effectRef idx="0">
            <a:schemeClr val="accent1"/>
          </a:effectRef>
          <a:fontRef idx="minor">
            <a:schemeClr val="dk1"/>
          </a:fontRef>
        </dgm:style>
      </dgm:prSet>
      <dgm:spPr/>
      <dgm:t>
        <a:bodyPr/>
        <a:lstStyle/>
        <a:p>
          <a:r>
            <a:rPr lang="es-CL" sz="1050" dirty="0">
              <a:latin typeface="Calibri" panose="020F0502020204030204" pitchFamily="34" charset="0"/>
            </a:rPr>
            <a:t>RUT CONICYT	: 60.915.000-9</a:t>
          </a:r>
        </a:p>
      </dgm:t>
    </dgm:pt>
    <dgm:pt modelId="{B87E390E-3F01-42C2-8ED0-642A2D4CAC8D}" type="parTrans" cxnId="{E549A466-55E6-4806-A741-D23C25E367E1}">
      <dgm:prSet/>
      <dgm:spPr/>
      <dgm:t>
        <a:bodyPr/>
        <a:lstStyle/>
        <a:p>
          <a:endParaRPr lang="es-CL" sz="1050">
            <a:latin typeface="Calibri" panose="020F0502020204030204" pitchFamily="34" charset="0"/>
          </a:endParaRPr>
        </a:p>
      </dgm:t>
    </dgm:pt>
    <dgm:pt modelId="{B26B29FA-ABFB-4B46-A1BA-6E3AB16764E0}" type="sibTrans" cxnId="{E549A466-55E6-4806-A741-D23C25E367E1}">
      <dgm:prSet/>
      <dgm:spPr/>
      <dgm:t>
        <a:bodyPr/>
        <a:lstStyle/>
        <a:p>
          <a:endParaRPr lang="es-CL" sz="1050">
            <a:latin typeface="Calibri" panose="020F0502020204030204" pitchFamily="34" charset="0"/>
          </a:endParaRPr>
        </a:p>
      </dgm:t>
    </dgm:pt>
    <dgm:pt modelId="{CF5B030F-1406-438F-B64F-FC61ECA20B05}">
      <dgm:prSet phldrT="[Texto]" custT="1">
        <dgm:style>
          <a:lnRef idx="2">
            <a:schemeClr val="accent1"/>
          </a:lnRef>
          <a:fillRef idx="1">
            <a:schemeClr val="lt1"/>
          </a:fillRef>
          <a:effectRef idx="0">
            <a:schemeClr val="accent1"/>
          </a:effectRef>
          <a:fontRef idx="minor">
            <a:schemeClr val="dk1"/>
          </a:fontRef>
        </dgm:style>
      </dgm:prSet>
      <dgm:spPr/>
      <dgm:t>
        <a:bodyPr/>
        <a:lstStyle/>
        <a:p>
          <a:r>
            <a:rPr lang="es-ES_tradnl" sz="1050" dirty="0">
              <a:latin typeface="Calibri" panose="020F0502020204030204" pitchFamily="34" charset="0"/>
            </a:rPr>
            <a:t>A través de un cheque nominativo y cruzado a nombre de CONICYT – FONDEF, o bien, realizar una transferencia electrónica a la cuenta corriente habilitada para este </a:t>
          </a:r>
          <a:r>
            <a:rPr lang="es-ES_tradnl" sz="1050" dirty="0" smtClean="0">
              <a:latin typeface="Calibri" panose="020F0502020204030204" pitchFamily="34" charset="0"/>
            </a:rPr>
            <a:t>propósito:</a:t>
          </a:r>
          <a:endParaRPr lang="es-CL" sz="1050" dirty="0">
            <a:latin typeface="Calibri" panose="020F0502020204030204" pitchFamily="34" charset="0"/>
          </a:endParaRPr>
        </a:p>
      </dgm:t>
    </dgm:pt>
    <dgm:pt modelId="{B353A616-AB6D-4AD4-9005-55574978BA22}" type="parTrans" cxnId="{0285FC2D-C006-400D-B2B9-EF04D77F377F}">
      <dgm:prSet/>
      <dgm:spPr/>
      <dgm:t>
        <a:bodyPr/>
        <a:lstStyle/>
        <a:p>
          <a:endParaRPr lang="es-CL" sz="1050"/>
        </a:p>
      </dgm:t>
    </dgm:pt>
    <dgm:pt modelId="{402634B9-A1B3-4C4F-B477-02A9713CA51A}" type="sibTrans" cxnId="{0285FC2D-C006-400D-B2B9-EF04D77F377F}">
      <dgm:prSet/>
      <dgm:spPr/>
      <dgm:t>
        <a:bodyPr/>
        <a:lstStyle/>
        <a:p>
          <a:endParaRPr lang="es-CL" sz="1050"/>
        </a:p>
      </dgm:t>
    </dgm:pt>
    <dgm:pt modelId="{7AEA0069-4746-4347-8379-3C3177191FC8}">
      <dgm:prSet phldrT="[Texto]" custT="1">
        <dgm:style>
          <a:lnRef idx="2">
            <a:schemeClr val="accent1"/>
          </a:lnRef>
          <a:fillRef idx="1">
            <a:schemeClr val="lt1"/>
          </a:fillRef>
          <a:effectRef idx="0">
            <a:schemeClr val="accent1"/>
          </a:effectRef>
          <a:fontRef idx="minor">
            <a:schemeClr val="dk1"/>
          </a:fontRef>
        </dgm:style>
      </dgm:prSet>
      <dgm:spPr/>
      <dgm:t>
        <a:bodyPr/>
        <a:lstStyle/>
        <a:p>
          <a:r>
            <a:rPr lang="es-CL" sz="1050" dirty="0">
              <a:latin typeface="Calibri" panose="020F0502020204030204" pitchFamily="34" charset="0"/>
            </a:rPr>
            <a:t>Titular		: CONICYT – FONDEF</a:t>
          </a:r>
        </a:p>
      </dgm:t>
    </dgm:pt>
    <dgm:pt modelId="{4F65B88B-B961-45F1-AA31-1D3E455AAF62}" type="parTrans" cxnId="{236154E3-E217-4BBE-BA87-53C2A0605ABA}">
      <dgm:prSet/>
      <dgm:spPr/>
      <dgm:t>
        <a:bodyPr/>
        <a:lstStyle/>
        <a:p>
          <a:endParaRPr lang="es-CL" sz="1050"/>
        </a:p>
      </dgm:t>
    </dgm:pt>
    <dgm:pt modelId="{BB648A01-AE83-49F2-8EA0-952A4124C3DA}" type="sibTrans" cxnId="{236154E3-E217-4BBE-BA87-53C2A0605ABA}">
      <dgm:prSet/>
      <dgm:spPr/>
      <dgm:t>
        <a:bodyPr/>
        <a:lstStyle/>
        <a:p>
          <a:endParaRPr lang="es-CL" sz="1050"/>
        </a:p>
      </dgm:t>
    </dgm:pt>
    <dgm:pt modelId="{6DE7A3F4-916D-47C5-A284-278E3704F164}">
      <dgm:prSet phldrT="[Texto]" custT="1">
        <dgm:style>
          <a:lnRef idx="2">
            <a:schemeClr val="accent1"/>
          </a:lnRef>
          <a:fillRef idx="1">
            <a:schemeClr val="lt1"/>
          </a:fillRef>
          <a:effectRef idx="0">
            <a:schemeClr val="accent1"/>
          </a:effectRef>
          <a:fontRef idx="minor">
            <a:schemeClr val="dk1"/>
          </a:fontRef>
        </dgm:style>
      </dgm:prSet>
      <dgm:spPr/>
      <dgm:t>
        <a:bodyPr/>
        <a:lstStyle/>
        <a:p>
          <a:endParaRPr lang="es-CL" sz="1050" dirty="0">
            <a:latin typeface="Calibri" panose="020F0502020204030204" pitchFamily="34" charset="0"/>
          </a:endParaRPr>
        </a:p>
      </dgm:t>
    </dgm:pt>
    <dgm:pt modelId="{FFEC8940-9D35-4FE7-B248-9E8A0447E1B1}" type="parTrans" cxnId="{B1CB816B-F9ED-4FBC-AC9A-96AFD9193FEB}">
      <dgm:prSet/>
      <dgm:spPr/>
      <dgm:t>
        <a:bodyPr/>
        <a:lstStyle/>
        <a:p>
          <a:endParaRPr lang="es-CL" sz="1050"/>
        </a:p>
      </dgm:t>
    </dgm:pt>
    <dgm:pt modelId="{294B9086-DB98-4A7F-A8D6-BA7C288C658E}" type="sibTrans" cxnId="{B1CB816B-F9ED-4FBC-AC9A-96AFD9193FEB}">
      <dgm:prSet/>
      <dgm:spPr/>
      <dgm:t>
        <a:bodyPr/>
        <a:lstStyle/>
        <a:p>
          <a:endParaRPr lang="es-CL" sz="1050"/>
        </a:p>
      </dgm:t>
    </dgm:pt>
    <dgm:pt modelId="{E5355DBB-C658-4A5E-9E4B-8C4DB2F99195}">
      <dgm:prSet phldrT="[Texto]" custT="1"/>
      <dgm:spPr>
        <a:solidFill>
          <a:srgbClr val="0070C0"/>
        </a:solidFill>
      </dgm:spPr>
      <dgm:t>
        <a:bodyPr/>
        <a:lstStyle/>
        <a:p>
          <a:r>
            <a:rPr lang="es-CL" sz="1050" b="1" dirty="0" smtClean="0">
              <a:solidFill>
                <a:schemeClr val="bg1"/>
              </a:solidFill>
              <a:latin typeface="Calibri" panose="020F0502020204030204" pitchFamily="34" charset="0"/>
            </a:rPr>
            <a:t>Saldo no Declarado en Plataforma S+C</a:t>
          </a:r>
          <a:endParaRPr lang="es-CL" sz="1050" b="1" dirty="0">
            <a:solidFill>
              <a:schemeClr val="bg1"/>
            </a:solidFill>
            <a:latin typeface="Calibri" panose="020F0502020204030204" pitchFamily="34" charset="0"/>
          </a:endParaRPr>
        </a:p>
      </dgm:t>
    </dgm:pt>
    <dgm:pt modelId="{65563180-A292-4C42-94C5-9D50D31D429C}" type="parTrans" cxnId="{8D7EEE93-A176-4BCB-A4E8-96A6F96A421D}">
      <dgm:prSet/>
      <dgm:spPr/>
      <dgm:t>
        <a:bodyPr/>
        <a:lstStyle/>
        <a:p>
          <a:endParaRPr lang="es-CL" sz="1050"/>
        </a:p>
      </dgm:t>
    </dgm:pt>
    <dgm:pt modelId="{A5FEB1D1-5A71-4269-90E4-742837BAA495}" type="sibTrans" cxnId="{8D7EEE93-A176-4BCB-A4E8-96A6F96A421D}">
      <dgm:prSet/>
      <dgm:spPr/>
      <dgm:t>
        <a:bodyPr/>
        <a:lstStyle/>
        <a:p>
          <a:endParaRPr lang="es-CL" sz="1050"/>
        </a:p>
      </dgm:t>
    </dgm:pt>
    <dgm:pt modelId="{FFC22569-D3DC-4478-A588-99C98E54D8C1}">
      <dgm:prSet custT="1">
        <dgm:style>
          <a:lnRef idx="2">
            <a:schemeClr val="accent1"/>
          </a:lnRef>
          <a:fillRef idx="1">
            <a:schemeClr val="lt1"/>
          </a:fillRef>
          <a:effectRef idx="0">
            <a:schemeClr val="accent1"/>
          </a:effectRef>
          <a:fontRef idx="minor">
            <a:schemeClr val="dk1"/>
          </a:fontRef>
        </dgm:style>
      </dgm:prSet>
      <dgm:spPr/>
      <dgm:t>
        <a:bodyPr/>
        <a:lstStyle/>
        <a:p>
          <a:r>
            <a:rPr lang="es-CL" sz="1050" b="0" dirty="0">
              <a:latin typeface="Calibri" panose="020F0502020204030204" pitchFamily="34" charset="0"/>
            </a:rPr>
            <a:t> 30 días a contar del envió de la ultima declaración de </a:t>
          </a:r>
          <a:r>
            <a:rPr lang="es-CL" sz="1050" b="0" dirty="0" smtClean="0">
              <a:latin typeface="Calibri" panose="020F0502020204030204" pitchFamily="34" charset="0"/>
            </a:rPr>
            <a:t>gastos</a:t>
          </a:r>
          <a:r>
            <a:rPr lang="es-CL" sz="1050" dirty="0">
              <a:latin typeface="Calibri" panose="020F0502020204030204" pitchFamily="34" charset="0"/>
            </a:rPr>
            <a:t>	</a:t>
          </a:r>
        </a:p>
      </dgm:t>
    </dgm:pt>
    <dgm:pt modelId="{BECFFA95-6A3B-4470-9B59-6FD2812FD1D2}" type="parTrans" cxnId="{DC83E9B6-07CE-47CF-A3F5-5AD540CC2A18}">
      <dgm:prSet/>
      <dgm:spPr/>
      <dgm:t>
        <a:bodyPr/>
        <a:lstStyle/>
        <a:p>
          <a:endParaRPr lang="es-CL" sz="1050"/>
        </a:p>
      </dgm:t>
    </dgm:pt>
    <dgm:pt modelId="{6B87AF13-7234-47A9-A10F-80648E838921}" type="sibTrans" cxnId="{DC83E9B6-07CE-47CF-A3F5-5AD540CC2A18}">
      <dgm:prSet/>
      <dgm:spPr/>
      <dgm:t>
        <a:bodyPr/>
        <a:lstStyle/>
        <a:p>
          <a:endParaRPr lang="es-CL" sz="1050"/>
        </a:p>
      </dgm:t>
    </dgm:pt>
    <dgm:pt modelId="{75503323-8AD6-4DE1-90F4-4C31A16393EA}">
      <dgm:prSet phldrT="[Texto]" custT="1"/>
      <dgm:spPr>
        <a:solidFill>
          <a:srgbClr val="0070C0"/>
        </a:solidFill>
        <a:ln>
          <a:solidFill>
            <a:schemeClr val="accent1"/>
          </a:solidFill>
        </a:ln>
      </dgm:spPr>
      <dgm:t>
        <a:bodyPr/>
        <a:lstStyle/>
        <a:p>
          <a:r>
            <a:rPr lang="es-CL" sz="1050" b="1" dirty="0">
              <a:solidFill>
                <a:schemeClr val="bg1"/>
              </a:solidFill>
              <a:latin typeface="Calibri" panose="020F0502020204030204" pitchFamily="34" charset="0"/>
            </a:rPr>
            <a:t>Gastos Rechazados por el Subdepartamento de Control de Rendiciones</a:t>
          </a:r>
        </a:p>
      </dgm:t>
    </dgm:pt>
    <dgm:pt modelId="{9B9ADFA5-F3DA-4AC3-89C9-6B0AA2594A18}" type="parTrans" cxnId="{BA6845D8-C44E-46E5-8908-67C42AC77061}">
      <dgm:prSet/>
      <dgm:spPr/>
      <dgm:t>
        <a:bodyPr/>
        <a:lstStyle/>
        <a:p>
          <a:endParaRPr lang="es-CL" sz="1050"/>
        </a:p>
      </dgm:t>
    </dgm:pt>
    <dgm:pt modelId="{E0B787FE-D930-47B0-9DC5-7FA0CD090B6E}" type="sibTrans" cxnId="{BA6845D8-C44E-46E5-8908-67C42AC77061}">
      <dgm:prSet/>
      <dgm:spPr/>
      <dgm:t>
        <a:bodyPr/>
        <a:lstStyle/>
        <a:p>
          <a:endParaRPr lang="es-CL" sz="1050"/>
        </a:p>
      </dgm:t>
    </dgm:pt>
    <dgm:pt modelId="{11F3D2C3-A6D8-41A5-9CD0-27C495292E91}">
      <dgm:prSet custT="1">
        <dgm:style>
          <a:lnRef idx="2">
            <a:schemeClr val="accent1"/>
          </a:lnRef>
          <a:fillRef idx="1">
            <a:schemeClr val="lt1"/>
          </a:fillRef>
          <a:effectRef idx="0">
            <a:schemeClr val="accent1"/>
          </a:effectRef>
          <a:fontRef idx="minor">
            <a:schemeClr val="dk1"/>
          </a:fontRef>
        </dgm:style>
      </dgm:prSet>
      <dgm:spPr/>
      <dgm:t>
        <a:bodyPr/>
        <a:lstStyle/>
        <a:p>
          <a:r>
            <a:rPr lang="es-CL" sz="1050" b="0" dirty="0">
              <a:latin typeface="Calibri" panose="020F0502020204030204" pitchFamily="34" charset="0"/>
            </a:rPr>
            <a:t>15 días a contar de la emisión del ultimo informe final del </a:t>
          </a:r>
          <a:r>
            <a:rPr lang="es-CL" sz="1050" dirty="0">
              <a:latin typeface="Calibri" panose="020F0502020204030204" pitchFamily="34" charset="0"/>
            </a:rPr>
            <a:t>Subdepartamento de Control de </a:t>
          </a:r>
          <a:r>
            <a:rPr lang="es-CL" sz="1050" dirty="0" smtClean="0">
              <a:latin typeface="Calibri" panose="020F0502020204030204" pitchFamily="34" charset="0"/>
            </a:rPr>
            <a:t>Rendiciones</a:t>
          </a:r>
          <a:endParaRPr lang="es-CL" sz="1050" b="0" dirty="0">
            <a:latin typeface="Calibri" panose="020F0502020204030204" pitchFamily="34" charset="0"/>
          </a:endParaRPr>
        </a:p>
      </dgm:t>
    </dgm:pt>
    <dgm:pt modelId="{C4BFE813-7529-4EC2-9E11-DBD1FF825898}" type="parTrans" cxnId="{93A6C6EB-B13E-4F8B-96D9-8D59AE9E1973}">
      <dgm:prSet/>
      <dgm:spPr/>
      <dgm:t>
        <a:bodyPr/>
        <a:lstStyle/>
        <a:p>
          <a:endParaRPr lang="es-CL" sz="1050"/>
        </a:p>
      </dgm:t>
    </dgm:pt>
    <dgm:pt modelId="{9EEE9A04-397A-4DEF-9425-0EE233C1D299}" type="sibTrans" cxnId="{93A6C6EB-B13E-4F8B-96D9-8D59AE9E1973}">
      <dgm:prSet/>
      <dgm:spPr/>
      <dgm:t>
        <a:bodyPr/>
        <a:lstStyle/>
        <a:p>
          <a:endParaRPr lang="es-CL" sz="1050"/>
        </a:p>
      </dgm:t>
    </dgm:pt>
    <dgm:pt modelId="{1E86A649-98CE-4484-9CB4-C54BC57D9493}" type="pres">
      <dgm:prSet presAssocID="{3AB923C6-E733-494C-80D9-E741E6E7010A}" presName="linear" presStyleCnt="0">
        <dgm:presLayoutVars>
          <dgm:dir/>
          <dgm:animLvl val="lvl"/>
          <dgm:resizeHandles val="exact"/>
        </dgm:presLayoutVars>
      </dgm:prSet>
      <dgm:spPr/>
      <dgm:t>
        <a:bodyPr/>
        <a:lstStyle/>
        <a:p>
          <a:endParaRPr lang="es-CL"/>
        </a:p>
      </dgm:t>
    </dgm:pt>
    <dgm:pt modelId="{70049EFB-FC54-4B51-B194-182243B424E1}" type="pres">
      <dgm:prSet presAssocID="{E5355DBB-C658-4A5E-9E4B-8C4DB2F99195}" presName="parentLin" presStyleCnt="0"/>
      <dgm:spPr/>
    </dgm:pt>
    <dgm:pt modelId="{E6938FD4-E1D6-4DFD-B960-B29EC84D0DB8}" type="pres">
      <dgm:prSet presAssocID="{E5355DBB-C658-4A5E-9E4B-8C4DB2F99195}" presName="parentLeftMargin" presStyleLbl="node1" presStyleIdx="0" presStyleCnt="3"/>
      <dgm:spPr/>
      <dgm:t>
        <a:bodyPr/>
        <a:lstStyle/>
        <a:p>
          <a:endParaRPr lang="es-CL"/>
        </a:p>
      </dgm:t>
    </dgm:pt>
    <dgm:pt modelId="{6C684E7B-96D4-4FE8-93BF-043BBEB4FD5B}" type="pres">
      <dgm:prSet presAssocID="{E5355DBB-C658-4A5E-9E4B-8C4DB2F99195}" presName="parentText" presStyleLbl="node1" presStyleIdx="0" presStyleCnt="3">
        <dgm:presLayoutVars>
          <dgm:chMax val="0"/>
          <dgm:bulletEnabled val="1"/>
        </dgm:presLayoutVars>
      </dgm:prSet>
      <dgm:spPr/>
      <dgm:t>
        <a:bodyPr/>
        <a:lstStyle/>
        <a:p>
          <a:endParaRPr lang="es-CL"/>
        </a:p>
      </dgm:t>
    </dgm:pt>
    <dgm:pt modelId="{69CD5D72-CD3F-4124-8335-F7FD9A65919B}" type="pres">
      <dgm:prSet presAssocID="{E5355DBB-C658-4A5E-9E4B-8C4DB2F99195}" presName="negativeSpace" presStyleCnt="0"/>
      <dgm:spPr/>
    </dgm:pt>
    <dgm:pt modelId="{40906CBA-8152-44AC-9B92-CA3B76C907A9}" type="pres">
      <dgm:prSet presAssocID="{E5355DBB-C658-4A5E-9E4B-8C4DB2F99195}" presName="childText" presStyleLbl="conFgAcc1" presStyleIdx="0" presStyleCnt="3">
        <dgm:presLayoutVars>
          <dgm:bulletEnabled val="1"/>
        </dgm:presLayoutVars>
      </dgm:prSet>
      <dgm:spPr>
        <a:prstGeom prst="roundRect">
          <a:avLst/>
        </a:prstGeom>
      </dgm:spPr>
      <dgm:t>
        <a:bodyPr/>
        <a:lstStyle/>
        <a:p>
          <a:endParaRPr lang="es-CL"/>
        </a:p>
      </dgm:t>
    </dgm:pt>
    <dgm:pt modelId="{ADBC15CD-7F91-466D-9D85-819DC57C65C2}" type="pres">
      <dgm:prSet presAssocID="{A5FEB1D1-5A71-4269-90E4-742837BAA495}" presName="spaceBetweenRectangles" presStyleCnt="0"/>
      <dgm:spPr/>
    </dgm:pt>
    <dgm:pt modelId="{19987154-A9B5-4FF6-BAA0-8D39295DD722}" type="pres">
      <dgm:prSet presAssocID="{75503323-8AD6-4DE1-90F4-4C31A16393EA}" presName="parentLin" presStyleCnt="0"/>
      <dgm:spPr/>
    </dgm:pt>
    <dgm:pt modelId="{01E923B5-544D-4776-9750-92E780913636}" type="pres">
      <dgm:prSet presAssocID="{75503323-8AD6-4DE1-90F4-4C31A16393EA}" presName="parentLeftMargin" presStyleLbl="node1" presStyleIdx="0" presStyleCnt="3"/>
      <dgm:spPr/>
      <dgm:t>
        <a:bodyPr/>
        <a:lstStyle/>
        <a:p>
          <a:endParaRPr lang="es-CL"/>
        </a:p>
      </dgm:t>
    </dgm:pt>
    <dgm:pt modelId="{D79440CD-DDE2-4936-A799-37ABBA8493A8}" type="pres">
      <dgm:prSet presAssocID="{75503323-8AD6-4DE1-90F4-4C31A16393EA}" presName="parentText" presStyleLbl="node1" presStyleIdx="1" presStyleCnt="3">
        <dgm:presLayoutVars>
          <dgm:chMax val="0"/>
          <dgm:bulletEnabled val="1"/>
        </dgm:presLayoutVars>
      </dgm:prSet>
      <dgm:spPr/>
      <dgm:t>
        <a:bodyPr/>
        <a:lstStyle/>
        <a:p>
          <a:endParaRPr lang="es-CL"/>
        </a:p>
      </dgm:t>
    </dgm:pt>
    <dgm:pt modelId="{F87403B1-F250-40B0-9826-A74A584C3B17}" type="pres">
      <dgm:prSet presAssocID="{75503323-8AD6-4DE1-90F4-4C31A16393EA}" presName="negativeSpace" presStyleCnt="0"/>
      <dgm:spPr/>
    </dgm:pt>
    <dgm:pt modelId="{2928CDB5-066D-4F4B-B984-56666ACADEA8}" type="pres">
      <dgm:prSet presAssocID="{75503323-8AD6-4DE1-90F4-4C31A16393EA}" presName="childText" presStyleLbl="conFgAcc1" presStyleIdx="1" presStyleCnt="3">
        <dgm:presLayoutVars>
          <dgm:bulletEnabled val="1"/>
        </dgm:presLayoutVars>
      </dgm:prSet>
      <dgm:spPr>
        <a:prstGeom prst="roundRect">
          <a:avLst/>
        </a:prstGeom>
      </dgm:spPr>
      <dgm:t>
        <a:bodyPr/>
        <a:lstStyle/>
        <a:p>
          <a:endParaRPr lang="es-CL"/>
        </a:p>
      </dgm:t>
    </dgm:pt>
    <dgm:pt modelId="{5D65B6F8-C7D2-4C4B-A87E-131C4D358080}" type="pres">
      <dgm:prSet presAssocID="{E0B787FE-D930-47B0-9DC5-7FA0CD090B6E}" presName="spaceBetweenRectangles" presStyleCnt="0"/>
      <dgm:spPr/>
    </dgm:pt>
    <dgm:pt modelId="{179FDED3-5C38-4D4D-8092-AED1609C6DAF}" type="pres">
      <dgm:prSet presAssocID="{775E270A-8BCC-4B23-981B-6F1B46A584F4}" presName="parentLin" presStyleCnt="0"/>
      <dgm:spPr/>
    </dgm:pt>
    <dgm:pt modelId="{10BCB336-C660-4607-BFD5-7247059800D6}" type="pres">
      <dgm:prSet presAssocID="{775E270A-8BCC-4B23-981B-6F1B46A584F4}" presName="parentLeftMargin" presStyleLbl="node1" presStyleIdx="1" presStyleCnt="3"/>
      <dgm:spPr/>
      <dgm:t>
        <a:bodyPr/>
        <a:lstStyle/>
        <a:p>
          <a:endParaRPr lang="es-CL"/>
        </a:p>
      </dgm:t>
    </dgm:pt>
    <dgm:pt modelId="{0549801D-65CC-4ECF-AEA2-F964DFDA61D3}" type="pres">
      <dgm:prSet presAssocID="{775E270A-8BCC-4B23-981B-6F1B46A584F4}" presName="parentText" presStyleLbl="node1" presStyleIdx="2" presStyleCnt="3">
        <dgm:presLayoutVars>
          <dgm:chMax val="0"/>
          <dgm:bulletEnabled val="1"/>
        </dgm:presLayoutVars>
      </dgm:prSet>
      <dgm:spPr/>
      <dgm:t>
        <a:bodyPr/>
        <a:lstStyle/>
        <a:p>
          <a:endParaRPr lang="es-CL"/>
        </a:p>
      </dgm:t>
    </dgm:pt>
    <dgm:pt modelId="{961E5E41-EEE2-442B-9843-D757363C3C6A}" type="pres">
      <dgm:prSet presAssocID="{775E270A-8BCC-4B23-981B-6F1B46A584F4}" presName="negativeSpace" presStyleCnt="0"/>
      <dgm:spPr/>
    </dgm:pt>
    <dgm:pt modelId="{CC810283-68A0-46FE-881B-784D377E7CBD}" type="pres">
      <dgm:prSet presAssocID="{775E270A-8BCC-4B23-981B-6F1B46A584F4}" presName="childText" presStyleLbl="conFgAcc1" presStyleIdx="2" presStyleCnt="3">
        <dgm:presLayoutVars>
          <dgm:bulletEnabled val="1"/>
        </dgm:presLayoutVars>
      </dgm:prSet>
      <dgm:spPr>
        <a:prstGeom prst="roundRect">
          <a:avLst/>
        </a:prstGeom>
      </dgm:spPr>
      <dgm:t>
        <a:bodyPr/>
        <a:lstStyle/>
        <a:p>
          <a:endParaRPr lang="es-CL"/>
        </a:p>
      </dgm:t>
    </dgm:pt>
  </dgm:ptLst>
  <dgm:cxnLst>
    <dgm:cxn modelId="{93E6F610-4DC7-4C4B-9CFB-C0DB37FA89A7}" type="presOf" srcId="{11F3D2C3-A6D8-41A5-9CD0-27C495292E91}" destId="{2928CDB5-066D-4F4B-B984-56666ACADEA8}" srcOrd="0" destOrd="0" presId="urn:microsoft.com/office/officeart/2005/8/layout/list1"/>
    <dgm:cxn modelId="{E99C37C7-B7B9-4FB2-8D90-14B1BC7CB75A}" type="presOf" srcId="{3AB923C6-E733-494C-80D9-E741E6E7010A}" destId="{1E86A649-98CE-4484-9CB4-C54BC57D9493}" srcOrd="0" destOrd="0" presId="urn:microsoft.com/office/officeart/2005/8/layout/list1"/>
    <dgm:cxn modelId="{F28E8B54-F0A1-4B9B-8BB6-915CF175214E}" type="presOf" srcId="{36A3BB7E-0F6F-4DA9-A616-BE46A37B6719}" destId="{CC810283-68A0-46FE-881B-784D377E7CBD}" srcOrd="0" destOrd="4" presId="urn:microsoft.com/office/officeart/2005/8/layout/list1"/>
    <dgm:cxn modelId="{F4377A6C-06DE-44DA-AA3B-C077D4CDBE7E}" type="presOf" srcId="{8881B007-F177-4391-9A15-096B08EED7D2}" destId="{CC810283-68A0-46FE-881B-784D377E7CBD}" srcOrd="0" destOrd="5" presId="urn:microsoft.com/office/officeart/2005/8/layout/list1"/>
    <dgm:cxn modelId="{5C9E80C7-9302-461A-8663-F785737B6728}" type="presOf" srcId="{6DE7A3F4-916D-47C5-A284-278E3704F164}" destId="{CC810283-68A0-46FE-881B-784D377E7CBD}" srcOrd="0" destOrd="1" presId="urn:microsoft.com/office/officeart/2005/8/layout/list1"/>
    <dgm:cxn modelId="{BA6845D8-C44E-46E5-8908-67C42AC77061}" srcId="{3AB923C6-E733-494C-80D9-E741E6E7010A}" destId="{75503323-8AD6-4DE1-90F4-4C31A16393EA}" srcOrd="1" destOrd="0" parTransId="{9B9ADFA5-F3DA-4AC3-89C9-6B0AA2594A18}" sibTransId="{E0B787FE-D930-47B0-9DC5-7FA0CD090B6E}"/>
    <dgm:cxn modelId="{2FA7F0AA-2F1E-4B62-857D-B31A87283754}" type="presOf" srcId="{87D6167C-A7CF-48E2-B793-B6024FD15552}" destId="{CC810283-68A0-46FE-881B-784D377E7CBD}" srcOrd="0" destOrd="3" presId="urn:microsoft.com/office/officeart/2005/8/layout/list1"/>
    <dgm:cxn modelId="{89FB5866-AB32-42B3-9B87-E649B1B1734E}" type="presOf" srcId="{775E270A-8BCC-4B23-981B-6F1B46A584F4}" destId="{10BCB336-C660-4607-BFD5-7247059800D6}" srcOrd="0" destOrd="0" presId="urn:microsoft.com/office/officeart/2005/8/layout/list1"/>
    <dgm:cxn modelId="{D210CC22-348A-4205-B0CD-040906C3EB9E}" type="presOf" srcId="{75503323-8AD6-4DE1-90F4-4C31A16393EA}" destId="{D79440CD-DDE2-4936-A799-37ABBA8493A8}" srcOrd="1" destOrd="0" presId="urn:microsoft.com/office/officeart/2005/8/layout/list1"/>
    <dgm:cxn modelId="{C4BFCCFD-99A6-4532-8337-65802CCCDC8F}" type="presOf" srcId="{CF5B030F-1406-438F-B64F-FC61ECA20B05}" destId="{CC810283-68A0-46FE-881B-784D377E7CBD}" srcOrd="0" destOrd="0" presId="urn:microsoft.com/office/officeart/2005/8/layout/list1"/>
    <dgm:cxn modelId="{CA8FE0FF-17F5-4015-AB41-CCD5150032E0}" type="presOf" srcId="{7AEA0069-4746-4347-8379-3C3177191FC8}" destId="{CC810283-68A0-46FE-881B-784D377E7CBD}" srcOrd="0" destOrd="2" presId="urn:microsoft.com/office/officeart/2005/8/layout/list1"/>
    <dgm:cxn modelId="{93A6C6EB-B13E-4F8B-96D9-8D59AE9E1973}" srcId="{75503323-8AD6-4DE1-90F4-4C31A16393EA}" destId="{11F3D2C3-A6D8-41A5-9CD0-27C495292E91}" srcOrd="0" destOrd="0" parTransId="{C4BFE813-7529-4EC2-9E11-DBD1FF825898}" sibTransId="{9EEE9A04-397A-4DEF-9425-0EE233C1D299}"/>
    <dgm:cxn modelId="{FA0521D1-AC6E-4BEC-A7E0-2E4CB5602179}" srcId="{3AB923C6-E733-494C-80D9-E741E6E7010A}" destId="{775E270A-8BCC-4B23-981B-6F1B46A584F4}" srcOrd="2" destOrd="0" parTransId="{2B9D557D-DDEA-4609-A606-6C79F93C3B44}" sibTransId="{3153499D-D615-4AC7-A1A8-7039B21190A2}"/>
    <dgm:cxn modelId="{1CA1FD69-C0E1-4DB3-9B9F-3F41B92D2CB3}" type="presOf" srcId="{775E270A-8BCC-4B23-981B-6F1B46A584F4}" destId="{0549801D-65CC-4ECF-AEA2-F964DFDA61D3}" srcOrd="1" destOrd="0" presId="urn:microsoft.com/office/officeart/2005/8/layout/list1"/>
    <dgm:cxn modelId="{674E77CD-454E-4094-920B-5E685EAB4F6B}" srcId="{775E270A-8BCC-4B23-981B-6F1B46A584F4}" destId="{8881B007-F177-4391-9A15-096B08EED7D2}" srcOrd="5" destOrd="0" parTransId="{A7246823-104A-4DE5-9EDE-A630F5FBF8DE}" sibTransId="{F6CC6B72-9D48-4353-863B-27803DA6F405}"/>
    <dgm:cxn modelId="{1310B02B-5FB7-4D08-BA32-0DE658FBF73C}" type="presOf" srcId="{E5355DBB-C658-4A5E-9E4B-8C4DB2F99195}" destId="{6C684E7B-96D4-4FE8-93BF-043BBEB4FD5B}" srcOrd="1" destOrd="0" presId="urn:microsoft.com/office/officeart/2005/8/layout/list1"/>
    <dgm:cxn modelId="{30DD8826-6EF1-465B-89B6-F3EE7C7618CD}" type="presOf" srcId="{FFC22569-D3DC-4478-A588-99C98E54D8C1}" destId="{40906CBA-8152-44AC-9B92-CA3B76C907A9}" srcOrd="0" destOrd="0" presId="urn:microsoft.com/office/officeart/2005/8/layout/list1"/>
    <dgm:cxn modelId="{0285FC2D-C006-400D-B2B9-EF04D77F377F}" srcId="{775E270A-8BCC-4B23-981B-6F1B46A584F4}" destId="{CF5B030F-1406-438F-B64F-FC61ECA20B05}" srcOrd="0" destOrd="0" parTransId="{B353A616-AB6D-4AD4-9005-55574978BA22}" sibTransId="{402634B9-A1B3-4C4F-B477-02A9713CA51A}"/>
    <dgm:cxn modelId="{130E14A3-25D1-48A4-805B-B8B38395B111}" srcId="{775E270A-8BCC-4B23-981B-6F1B46A584F4}" destId="{87D6167C-A7CF-48E2-B793-B6024FD15552}" srcOrd="3" destOrd="0" parTransId="{AD886397-64BD-4E04-8B98-9BF1F5495E5D}" sibTransId="{3A876107-632A-4CC3-9D64-2FBC07BA8631}"/>
    <dgm:cxn modelId="{90F699D1-E0AF-46D1-84AD-A94A23A7E23F}" type="presOf" srcId="{75503323-8AD6-4DE1-90F4-4C31A16393EA}" destId="{01E923B5-544D-4776-9750-92E780913636}" srcOrd="0" destOrd="0" presId="urn:microsoft.com/office/officeart/2005/8/layout/list1"/>
    <dgm:cxn modelId="{8D7EEE93-A176-4BCB-A4E8-96A6F96A421D}" srcId="{3AB923C6-E733-494C-80D9-E741E6E7010A}" destId="{E5355DBB-C658-4A5E-9E4B-8C4DB2F99195}" srcOrd="0" destOrd="0" parTransId="{65563180-A292-4C42-94C5-9D50D31D429C}" sibTransId="{A5FEB1D1-5A71-4269-90E4-742837BAA495}"/>
    <dgm:cxn modelId="{EC0FEB46-C434-4AA3-9E54-C406864EA9E2}" type="presOf" srcId="{E5355DBB-C658-4A5E-9E4B-8C4DB2F99195}" destId="{E6938FD4-E1D6-4DFD-B960-B29EC84D0DB8}" srcOrd="0" destOrd="0" presId="urn:microsoft.com/office/officeart/2005/8/layout/list1"/>
    <dgm:cxn modelId="{B3006E87-058B-411D-8626-8F84D92061A4}" type="presOf" srcId="{5BCF5331-9E5E-4727-A856-B3514B5D6EFE}" destId="{CC810283-68A0-46FE-881B-784D377E7CBD}" srcOrd="0" destOrd="6" presId="urn:microsoft.com/office/officeart/2005/8/layout/list1"/>
    <dgm:cxn modelId="{236154E3-E217-4BBE-BA87-53C2A0605ABA}" srcId="{775E270A-8BCC-4B23-981B-6F1B46A584F4}" destId="{7AEA0069-4746-4347-8379-3C3177191FC8}" srcOrd="2" destOrd="0" parTransId="{4F65B88B-B961-45F1-AA31-1D3E455AAF62}" sibTransId="{BB648A01-AE83-49F2-8EA0-952A4124C3DA}"/>
    <dgm:cxn modelId="{35D8565A-7D23-44E3-810A-536875443DB4}" srcId="{775E270A-8BCC-4B23-981B-6F1B46A584F4}" destId="{36A3BB7E-0F6F-4DA9-A616-BE46A37B6719}" srcOrd="4" destOrd="0" parTransId="{72BDD29A-D375-415B-AEB4-81588BAA6EA6}" sibTransId="{ACD8A9D2-25C3-48A0-973A-E8CDA7F4BABD}"/>
    <dgm:cxn modelId="{B1CB816B-F9ED-4FBC-AC9A-96AFD9193FEB}" srcId="{775E270A-8BCC-4B23-981B-6F1B46A584F4}" destId="{6DE7A3F4-916D-47C5-A284-278E3704F164}" srcOrd="1" destOrd="0" parTransId="{FFEC8940-9D35-4FE7-B248-9E8A0447E1B1}" sibTransId="{294B9086-DB98-4A7F-A8D6-BA7C288C658E}"/>
    <dgm:cxn modelId="{E549A466-55E6-4806-A741-D23C25E367E1}" srcId="{775E270A-8BCC-4B23-981B-6F1B46A584F4}" destId="{5BCF5331-9E5E-4727-A856-B3514B5D6EFE}" srcOrd="6" destOrd="0" parTransId="{B87E390E-3F01-42C2-8ED0-642A2D4CAC8D}" sibTransId="{B26B29FA-ABFB-4B46-A1BA-6E3AB16764E0}"/>
    <dgm:cxn modelId="{DC83E9B6-07CE-47CF-A3F5-5AD540CC2A18}" srcId="{E5355DBB-C658-4A5E-9E4B-8C4DB2F99195}" destId="{FFC22569-D3DC-4478-A588-99C98E54D8C1}" srcOrd="0" destOrd="0" parTransId="{BECFFA95-6A3B-4470-9B59-6FD2812FD1D2}" sibTransId="{6B87AF13-7234-47A9-A10F-80648E838921}"/>
    <dgm:cxn modelId="{9B600DD4-19CD-4FFD-AA1E-B36A7E4A9FDF}" type="presParOf" srcId="{1E86A649-98CE-4484-9CB4-C54BC57D9493}" destId="{70049EFB-FC54-4B51-B194-182243B424E1}" srcOrd="0" destOrd="0" presId="urn:microsoft.com/office/officeart/2005/8/layout/list1"/>
    <dgm:cxn modelId="{48EC1E4D-6D1D-486A-8F32-5E5CE1D8FBDC}" type="presParOf" srcId="{70049EFB-FC54-4B51-B194-182243B424E1}" destId="{E6938FD4-E1D6-4DFD-B960-B29EC84D0DB8}" srcOrd="0" destOrd="0" presId="urn:microsoft.com/office/officeart/2005/8/layout/list1"/>
    <dgm:cxn modelId="{E8FF52DB-931B-47B7-986A-21DF2DA0EF01}" type="presParOf" srcId="{70049EFB-FC54-4B51-B194-182243B424E1}" destId="{6C684E7B-96D4-4FE8-93BF-043BBEB4FD5B}" srcOrd="1" destOrd="0" presId="urn:microsoft.com/office/officeart/2005/8/layout/list1"/>
    <dgm:cxn modelId="{AB01E78C-5EBF-4A39-AAD4-4C8AA135607A}" type="presParOf" srcId="{1E86A649-98CE-4484-9CB4-C54BC57D9493}" destId="{69CD5D72-CD3F-4124-8335-F7FD9A65919B}" srcOrd="1" destOrd="0" presId="urn:microsoft.com/office/officeart/2005/8/layout/list1"/>
    <dgm:cxn modelId="{EA82DCCA-6728-4724-87E9-9AF39C9CF567}" type="presParOf" srcId="{1E86A649-98CE-4484-9CB4-C54BC57D9493}" destId="{40906CBA-8152-44AC-9B92-CA3B76C907A9}" srcOrd="2" destOrd="0" presId="urn:microsoft.com/office/officeart/2005/8/layout/list1"/>
    <dgm:cxn modelId="{36F2DB94-28DB-4108-B653-2BFB7D572C8F}" type="presParOf" srcId="{1E86A649-98CE-4484-9CB4-C54BC57D9493}" destId="{ADBC15CD-7F91-466D-9D85-819DC57C65C2}" srcOrd="3" destOrd="0" presId="urn:microsoft.com/office/officeart/2005/8/layout/list1"/>
    <dgm:cxn modelId="{4FB6EA5C-1C94-4522-A6E9-2AA39624BB19}" type="presParOf" srcId="{1E86A649-98CE-4484-9CB4-C54BC57D9493}" destId="{19987154-A9B5-4FF6-BAA0-8D39295DD722}" srcOrd="4" destOrd="0" presId="urn:microsoft.com/office/officeart/2005/8/layout/list1"/>
    <dgm:cxn modelId="{3C9855DF-5C97-4C3D-85FC-4586CA4EB156}" type="presParOf" srcId="{19987154-A9B5-4FF6-BAA0-8D39295DD722}" destId="{01E923B5-544D-4776-9750-92E780913636}" srcOrd="0" destOrd="0" presId="urn:microsoft.com/office/officeart/2005/8/layout/list1"/>
    <dgm:cxn modelId="{CC5EB189-4EEE-403B-831D-494C5DD30E6E}" type="presParOf" srcId="{19987154-A9B5-4FF6-BAA0-8D39295DD722}" destId="{D79440CD-DDE2-4936-A799-37ABBA8493A8}" srcOrd="1" destOrd="0" presId="urn:microsoft.com/office/officeart/2005/8/layout/list1"/>
    <dgm:cxn modelId="{D63213F9-6C48-42D3-A99F-B936209A7C70}" type="presParOf" srcId="{1E86A649-98CE-4484-9CB4-C54BC57D9493}" destId="{F87403B1-F250-40B0-9826-A74A584C3B17}" srcOrd="5" destOrd="0" presId="urn:microsoft.com/office/officeart/2005/8/layout/list1"/>
    <dgm:cxn modelId="{72AE25D8-BF29-49D8-BC9C-81BB9CC27AA0}" type="presParOf" srcId="{1E86A649-98CE-4484-9CB4-C54BC57D9493}" destId="{2928CDB5-066D-4F4B-B984-56666ACADEA8}" srcOrd="6" destOrd="0" presId="urn:microsoft.com/office/officeart/2005/8/layout/list1"/>
    <dgm:cxn modelId="{25E151BE-04FC-4089-86AD-B8A6C78F56FF}" type="presParOf" srcId="{1E86A649-98CE-4484-9CB4-C54BC57D9493}" destId="{5D65B6F8-C7D2-4C4B-A87E-131C4D358080}" srcOrd="7" destOrd="0" presId="urn:microsoft.com/office/officeart/2005/8/layout/list1"/>
    <dgm:cxn modelId="{0BDBDB9D-48ED-47FB-85BF-3855BECE10DF}" type="presParOf" srcId="{1E86A649-98CE-4484-9CB4-C54BC57D9493}" destId="{179FDED3-5C38-4D4D-8092-AED1609C6DAF}" srcOrd="8" destOrd="0" presId="urn:microsoft.com/office/officeart/2005/8/layout/list1"/>
    <dgm:cxn modelId="{C4A58932-473E-4BA7-B180-70334CC58DFA}" type="presParOf" srcId="{179FDED3-5C38-4D4D-8092-AED1609C6DAF}" destId="{10BCB336-C660-4607-BFD5-7247059800D6}" srcOrd="0" destOrd="0" presId="urn:microsoft.com/office/officeart/2005/8/layout/list1"/>
    <dgm:cxn modelId="{F02FF887-9A18-4CCC-9F7E-9D8AC2F6C255}" type="presParOf" srcId="{179FDED3-5C38-4D4D-8092-AED1609C6DAF}" destId="{0549801D-65CC-4ECF-AEA2-F964DFDA61D3}" srcOrd="1" destOrd="0" presId="urn:microsoft.com/office/officeart/2005/8/layout/list1"/>
    <dgm:cxn modelId="{4177DA0D-2A0B-4A6B-988F-94262FF6B518}" type="presParOf" srcId="{1E86A649-98CE-4484-9CB4-C54BC57D9493}" destId="{961E5E41-EEE2-442B-9843-D757363C3C6A}" srcOrd="9" destOrd="0" presId="urn:microsoft.com/office/officeart/2005/8/layout/list1"/>
    <dgm:cxn modelId="{B5AD8B31-F927-42E5-9F0C-3578355B1850}" type="presParOf" srcId="{1E86A649-98CE-4484-9CB4-C54BC57D9493}" destId="{CC810283-68A0-46FE-881B-784D377E7CB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C05920-A7EC-41FD-8D13-301AD19F6B2E}">
      <dsp:nvSpPr>
        <dsp:cNvPr id="0" name=""/>
        <dsp:cNvSpPr/>
      </dsp:nvSpPr>
      <dsp:spPr>
        <a:xfrm>
          <a:off x="608219" y="2160240"/>
          <a:ext cx="520624" cy="1211333"/>
        </a:xfrm>
        <a:custGeom>
          <a:avLst/>
          <a:gdLst/>
          <a:ahLst/>
          <a:cxnLst/>
          <a:rect l="0" t="0" r="0" b="0"/>
          <a:pathLst>
            <a:path>
              <a:moveTo>
                <a:pt x="0" y="0"/>
              </a:moveTo>
              <a:lnTo>
                <a:pt x="260312" y="0"/>
              </a:lnTo>
              <a:lnTo>
                <a:pt x="260312" y="1211333"/>
              </a:lnTo>
              <a:lnTo>
                <a:pt x="520624" y="12113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CL" sz="1200" kern="1200" dirty="0">
            <a:solidFill>
              <a:schemeClr val="tx1"/>
            </a:solidFill>
            <a:latin typeface="Calibri" panose="020F0502020204030204" pitchFamily="34" charset="0"/>
          </a:endParaRPr>
        </a:p>
      </dsp:txBody>
      <dsp:txXfrm>
        <a:off x="835569" y="2732944"/>
        <a:ext cx="65923" cy="65923"/>
      </dsp:txXfrm>
    </dsp:sp>
    <dsp:sp modelId="{8719A7D9-3374-48EA-9C82-75870CDDCAF4}">
      <dsp:nvSpPr>
        <dsp:cNvPr id="0" name=""/>
        <dsp:cNvSpPr/>
      </dsp:nvSpPr>
      <dsp:spPr>
        <a:xfrm>
          <a:off x="608219" y="2160240"/>
          <a:ext cx="520624" cy="417709"/>
        </a:xfrm>
        <a:custGeom>
          <a:avLst/>
          <a:gdLst/>
          <a:ahLst/>
          <a:cxnLst/>
          <a:rect l="0" t="0" r="0" b="0"/>
          <a:pathLst>
            <a:path>
              <a:moveTo>
                <a:pt x="0" y="0"/>
              </a:moveTo>
              <a:lnTo>
                <a:pt x="260312" y="0"/>
              </a:lnTo>
              <a:lnTo>
                <a:pt x="260312" y="417709"/>
              </a:lnTo>
              <a:lnTo>
                <a:pt x="520624" y="4177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CL" sz="1200" kern="1200" dirty="0">
            <a:solidFill>
              <a:schemeClr val="tx1"/>
            </a:solidFill>
            <a:latin typeface="Calibri" panose="020F0502020204030204" pitchFamily="34" charset="0"/>
          </a:endParaRPr>
        </a:p>
      </dsp:txBody>
      <dsp:txXfrm>
        <a:off x="851844" y="2352407"/>
        <a:ext cx="33374" cy="33374"/>
      </dsp:txXfrm>
    </dsp:sp>
    <dsp:sp modelId="{ACC00E40-F30F-433A-8FC3-931360916AFA}">
      <dsp:nvSpPr>
        <dsp:cNvPr id="0" name=""/>
        <dsp:cNvSpPr/>
      </dsp:nvSpPr>
      <dsp:spPr>
        <a:xfrm>
          <a:off x="608219" y="1787798"/>
          <a:ext cx="520624" cy="372441"/>
        </a:xfrm>
        <a:custGeom>
          <a:avLst/>
          <a:gdLst/>
          <a:ahLst/>
          <a:cxnLst/>
          <a:rect l="0" t="0" r="0" b="0"/>
          <a:pathLst>
            <a:path>
              <a:moveTo>
                <a:pt x="0" y="372441"/>
              </a:moveTo>
              <a:lnTo>
                <a:pt x="260312" y="372441"/>
              </a:lnTo>
              <a:lnTo>
                <a:pt x="260312" y="0"/>
              </a:lnTo>
              <a:lnTo>
                <a:pt x="52062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CL" sz="1200" kern="1200" dirty="0">
            <a:solidFill>
              <a:schemeClr val="tx1"/>
            </a:solidFill>
            <a:latin typeface="Calibri" panose="020F0502020204030204" pitchFamily="34" charset="0"/>
          </a:endParaRPr>
        </a:p>
      </dsp:txBody>
      <dsp:txXfrm>
        <a:off x="852528" y="1958016"/>
        <a:ext cx="32006" cy="32006"/>
      </dsp:txXfrm>
    </dsp:sp>
    <dsp:sp modelId="{33DF842F-2917-443F-8DC9-9FAE9CC0B2F2}">
      <dsp:nvSpPr>
        <dsp:cNvPr id="0" name=""/>
        <dsp:cNvSpPr/>
      </dsp:nvSpPr>
      <dsp:spPr>
        <a:xfrm>
          <a:off x="608219" y="964577"/>
          <a:ext cx="520624" cy="1195662"/>
        </a:xfrm>
        <a:custGeom>
          <a:avLst/>
          <a:gdLst/>
          <a:ahLst/>
          <a:cxnLst/>
          <a:rect l="0" t="0" r="0" b="0"/>
          <a:pathLst>
            <a:path>
              <a:moveTo>
                <a:pt x="0" y="1195662"/>
              </a:moveTo>
              <a:lnTo>
                <a:pt x="260312" y="1195662"/>
              </a:lnTo>
              <a:lnTo>
                <a:pt x="260312" y="0"/>
              </a:lnTo>
              <a:lnTo>
                <a:pt x="52062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835929" y="1529806"/>
        <a:ext cx="65204" cy="65204"/>
      </dsp:txXfrm>
    </dsp:sp>
    <dsp:sp modelId="{87A5ACDE-53F5-44A7-86AE-A3DC8B5A5C22}">
      <dsp:nvSpPr>
        <dsp:cNvPr id="0" name=""/>
        <dsp:cNvSpPr/>
      </dsp:nvSpPr>
      <dsp:spPr>
        <a:xfrm rot="16200000">
          <a:off x="-1226633" y="1856956"/>
          <a:ext cx="3063138" cy="60656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L" sz="1600" b="1" kern="1200" dirty="0" smtClean="0">
              <a:latin typeface="Calibri" panose="020F0502020204030204" pitchFamily="34" charset="0"/>
            </a:rPr>
            <a:t>MARCO REGULATORIO</a:t>
          </a:r>
          <a:endParaRPr lang="es-CL" sz="1600" kern="1200" dirty="0">
            <a:latin typeface="Calibri" panose="020F0502020204030204" pitchFamily="34" charset="0"/>
          </a:endParaRPr>
        </a:p>
      </dsp:txBody>
      <dsp:txXfrm>
        <a:off x="-1197023" y="1886566"/>
        <a:ext cx="3003918" cy="547347"/>
      </dsp:txXfrm>
    </dsp:sp>
    <dsp:sp modelId="{C52530A2-EA5F-4B3B-A461-0847CFF594E5}">
      <dsp:nvSpPr>
        <dsp:cNvPr id="0" name=""/>
        <dsp:cNvSpPr/>
      </dsp:nvSpPr>
      <dsp:spPr>
        <a:xfrm>
          <a:off x="1128844" y="642599"/>
          <a:ext cx="5556053" cy="643955"/>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es-CL" sz="1400" kern="1200" dirty="0" smtClean="0">
              <a:latin typeface="Calibri" panose="020F0502020204030204" pitchFamily="34" charset="0"/>
            </a:rPr>
            <a:t>Bases del concurso </a:t>
          </a:r>
          <a:endParaRPr lang="es-CL" sz="1400" kern="1200" dirty="0">
            <a:latin typeface="Calibri" panose="020F0502020204030204" pitchFamily="34" charset="0"/>
          </a:endParaRPr>
        </a:p>
      </dsp:txBody>
      <dsp:txXfrm>
        <a:off x="1160279" y="674034"/>
        <a:ext cx="5493183" cy="581085"/>
      </dsp:txXfrm>
    </dsp:sp>
    <dsp:sp modelId="{16384EB5-14D4-47CE-ABF1-351BCAFCBEB3}">
      <dsp:nvSpPr>
        <dsp:cNvPr id="0" name=""/>
        <dsp:cNvSpPr/>
      </dsp:nvSpPr>
      <dsp:spPr>
        <a:xfrm>
          <a:off x="1128844" y="1484963"/>
          <a:ext cx="5556053" cy="60567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es-CL" sz="1400" kern="1200" dirty="0" smtClean="0">
              <a:latin typeface="Calibri" panose="020F0502020204030204" pitchFamily="34" charset="0"/>
            </a:rPr>
            <a:t>Convenio suscrito entre CONICYT y las instituciones beneficiarias</a:t>
          </a:r>
          <a:endParaRPr lang="es-CL" sz="1400" kern="1200" dirty="0">
            <a:latin typeface="Calibri" panose="020F0502020204030204" pitchFamily="34" charset="0"/>
          </a:endParaRPr>
        </a:p>
      </dsp:txBody>
      <dsp:txXfrm>
        <a:off x="1158410" y="1514529"/>
        <a:ext cx="5496921" cy="546538"/>
      </dsp:txXfrm>
    </dsp:sp>
    <dsp:sp modelId="{7F221560-227A-4859-9F73-E68E1CDF7A9B}">
      <dsp:nvSpPr>
        <dsp:cNvPr id="0" name=""/>
        <dsp:cNvSpPr/>
      </dsp:nvSpPr>
      <dsp:spPr>
        <a:xfrm>
          <a:off x="1128844" y="2289042"/>
          <a:ext cx="5556053" cy="577813"/>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es-CL" sz="1400" kern="1200" dirty="0" smtClean="0">
              <a:latin typeface="Calibri" panose="020F0502020204030204" pitchFamily="34" charset="0"/>
            </a:rPr>
            <a:t>Manual de Declaración de Gastos y Rendición de Cuentas, versión 18</a:t>
          </a:r>
        </a:p>
      </dsp:txBody>
      <dsp:txXfrm>
        <a:off x="1157051" y="2317249"/>
        <a:ext cx="5499639" cy="521399"/>
      </dsp:txXfrm>
    </dsp:sp>
    <dsp:sp modelId="{04530D93-6F20-4B46-8F45-1619DBB43076}">
      <dsp:nvSpPr>
        <dsp:cNvPr id="0" name=""/>
        <dsp:cNvSpPr/>
      </dsp:nvSpPr>
      <dsp:spPr>
        <a:xfrm>
          <a:off x="1128844" y="3065265"/>
          <a:ext cx="5556053" cy="612614"/>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es-CL" sz="1400" kern="1200" dirty="0" smtClean="0">
              <a:latin typeface="Calibri" panose="020F0502020204030204" pitchFamily="34" charset="0"/>
            </a:rPr>
            <a:t>Resolución N°30 año 2015 (Ex-Circular 759) de Contraloría General de la República</a:t>
          </a:r>
          <a:endParaRPr lang="es-CL" sz="1400" kern="1200" dirty="0">
            <a:latin typeface="Calibri" panose="020F0502020204030204" pitchFamily="34" charset="0"/>
          </a:endParaRPr>
        </a:p>
      </dsp:txBody>
      <dsp:txXfrm>
        <a:off x="1158749" y="3095170"/>
        <a:ext cx="5496243" cy="55280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33759-0CAE-452E-9643-1127789E5FF8}">
      <dsp:nvSpPr>
        <dsp:cNvPr id="0" name=""/>
        <dsp:cNvSpPr/>
      </dsp:nvSpPr>
      <dsp:spPr>
        <a:xfrm>
          <a:off x="0" y="0"/>
          <a:ext cx="5932739" cy="65377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Una vez cerrada la ultima declaración de gastos y aportes del proyecto, se determina si el proyecto ha </a:t>
          </a:r>
          <a:r>
            <a:rPr lang="es-CL" sz="1200" b="1" kern="1200" dirty="0" smtClean="0">
              <a:latin typeface="Calibri" panose="020F0502020204030204" pitchFamily="34" charset="0"/>
            </a:rPr>
            <a:t>enterado sus compromisos</a:t>
          </a:r>
          <a:r>
            <a:rPr lang="es-CL" sz="1200" kern="1200" dirty="0" smtClean="0">
              <a:latin typeface="Calibri" panose="020F0502020204030204" pitchFamily="34" charset="0"/>
            </a:rPr>
            <a:t> referente a los aportes Institucionales y de empresas asociadas</a:t>
          </a:r>
          <a:endParaRPr lang="es-CL" sz="1200" kern="1200" dirty="0">
            <a:latin typeface="Calibri" panose="020F0502020204030204" pitchFamily="34" charset="0"/>
          </a:endParaRPr>
        </a:p>
      </dsp:txBody>
      <dsp:txXfrm>
        <a:off x="19148" y="19148"/>
        <a:ext cx="5150777" cy="615475"/>
      </dsp:txXfrm>
    </dsp:sp>
    <dsp:sp modelId="{8CBE4993-98FC-4E89-A311-D17FE57F49EE}">
      <dsp:nvSpPr>
        <dsp:cNvPr id="0" name=""/>
        <dsp:cNvSpPr/>
      </dsp:nvSpPr>
      <dsp:spPr>
        <a:xfrm>
          <a:off x="443029" y="744573"/>
          <a:ext cx="5932739" cy="65377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El proyecto debe enviar la última rendición de cuentas </a:t>
          </a:r>
          <a:endParaRPr lang="es-CL" sz="1200" kern="1200" dirty="0">
            <a:latin typeface="Calibri" panose="020F0502020204030204" pitchFamily="34" charset="0"/>
          </a:endParaRPr>
        </a:p>
      </dsp:txBody>
      <dsp:txXfrm>
        <a:off x="462177" y="763721"/>
        <a:ext cx="5026462" cy="615475"/>
      </dsp:txXfrm>
    </dsp:sp>
    <dsp:sp modelId="{CBDE96C1-4EE5-409B-AF4D-2F1A90819FE3}">
      <dsp:nvSpPr>
        <dsp:cNvPr id="0" name=""/>
        <dsp:cNvSpPr/>
      </dsp:nvSpPr>
      <dsp:spPr>
        <a:xfrm>
          <a:off x="886058" y="1489147"/>
          <a:ext cx="5932739" cy="65377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Con el Informe Final de la última rendición de cuentas y la revisión de la situación de los aportes, se emite el Informe Final Financiero Contable</a:t>
          </a:r>
          <a:endParaRPr lang="es-CL" sz="1200" kern="1200" dirty="0">
            <a:latin typeface="Calibri" panose="020F0502020204030204" pitchFamily="34" charset="0"/>
          </a:endParaRPr>
        </a:p>
      </dsp:txBody>
      <dsp:txXfrm>
        <a:off x="905206" y="1508295"/>
        <a:ext cx="5026462" cy="615475"/>
      </dsp:txXfrm>
    </dsp:sp>
    <dsp:sp modelId="{77EC105C-9931-49EE-AAB2-E06DC8B58DE6}">
      <dsp:nvSpPr>
        <dsp:cNvPr id="0" name=""/>
        <dsp:cNvSpPr/>
      </dsp:nvSpPr>
      <dsp:spPr>
        <a:xfrm>
          <a:off x="1329087" y="2233720"/>
          <a:ext cx="5932739" cy="65377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Si corresponde se solicita el reintegro de fondos por gastos rechazados, el cual deberá ser ingresado a la Cta. Cte. de CONICYT. , dentro de 15 días una vez emitido el informe final</a:t>
          </a:r>
          <a:endParaRPr lang="es-CL" sz="1200" kern="1200" dirty="0">
            <a:latin typeface="Calibri" panose="020F0502020204030204" pitchFamily="34" charset="0"/>
          </a:endParaRPr>
        </a:p>
      </dsp:txBody>
      <dsp:txXfrm>
        <a:off x="1348235" y="2252868"/>
        <a:ext cx="5026462" cy="615475"/>
      </dsp:txXfrm>
    </dsp:sp>
    <dsp:sp modelId="{6579D5AF-E9AF-4A8A-9669-F37312C46971}">
      <dsp:nvSpPr>
        <dsp:cNvPr id="0" name=""/>
        <dsp:cNvSpPr/>
      </dsp:nvSpPr>
      <dsp:spPr>
        <a:xfrm>
          <a:off x="1772116" y="2978294"/>
          <a:ext cx="5932739" cy="65377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realiza el cierre Financiero del Proyecto</a:t>
          </a:r>
          <a:endParaRPr lang="es-CL" sz="1200" kern="1200" dirty="0">
            <a:latin typeface="Calibri" panose="020F0502020204030204" pitchFamily="34" charset="0"/>
          </a:endParaRPr>
        </a:p>
      </dsp:txBody>
      <dsp:txXfrm>
        <a:off x="1791264" y="2997442"/>
        <a:ext cx="5026462" cy="615475"/>
      </dsp:txXfrm>
    </dsp:sp>
    <dsp:sp modelId="{BA436557-A732-4ACF-AF3F-493D8A29CD62}">
      <dsp:nvSpPr>
        <dsp:cNvPr id="0" name=""/>
        <dsp:cNvSpPr/>
      </dsp:nvSpPr>
      <dsp:spPr>
        <a:xfrm>
          <a:off x="5507787" y="477616"/>
          <a:ext cx="424951" cy="42495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solidFill>
              <a:schemeClr val="accent1">
                <a:lumMod val="75000"/>
              </a:schemeClr>
            </a:solidFill>
            <a:latin typeface="Calibri" panose="020F0502020204030204" pitchFamily="34" charset="0"/>
          </a:endParaRPr>
        </a:p>
      </dsp:txBody>
      <dsp:txXfrm>
        <a:off x="5603401" y="477616"/>
        <a:ext cx="233723" cy="319776"/>
      </dsp:txXfrm>
    </dsp:sp>
    <dsp:sp modelId="{BDE98725-BD4A-452D-BF8F-DA221F7994AD}">
      <dsp:nvSpPr>
        <dsp:cNvPr id="0" name=""/>
        <dsp:cNvSpPr/>
      </dsp:nvSpPr>
      <dsp:spPr>
        <a:xfrm>
          <a:off x="5950816" y="1222190"/>
          <a:ext cx="424951" cy="42495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p>
      </dsp:txBody>
      <dsp:txXfrm>
        <a:off x="6046430" y="1222190"/>
        <a:ext cx="233723" cy="319776"/>
      </dsp:txXfrm>
    </dsp:sp>
    <dsp:sp modelId="{C2FC3BCF-1EF8-44E1-B945-A48B66E14D00}">
      <dsp:nvSpPr>
        <dsp:cNvPr id="0" name=""/>
        <dsp:cNvSpPr/>
      </dsp:nvSpPr>
      <dsp:spPr>
        <a:xfrm>
          <a:off x="6393845" y="1955867"/>
          <a:ext cx="424951" cy="42495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p>
      </dsp:txBody>
      <dsp:txXfrm>
        <a:off x="6489459" y="1955867"/>
        <a:ext cx="233723" cy="319776"/>
      </dsp:txXfrm>
    </dsp:sp>
    <dsp:sp modelId="{193B8F6D-9FDA-4AEA-9AA7-D1CBDF622E82}">
      <dsp:nvSpPr>
        <dsp:cNvPr id="0" name=""/>
        <dsp:cNvSpPr/>
      </dsp:nvSpPr>
      <dsp:spPr>
        <a:xfrm>
          <a:off x="6836875" y="2707705"/>
          <a:ext cx="424951" cy="42495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es-CL" sz="1900" kern="1200" dirty="0"/>
        </a:p>
      </dsp:txBody>
      <dsp:txXfrm>
        <a:off x="6932489" y="2707705"/>
        <a:ext cx="233723" cy="31977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B74EB-D52F-40B4-ACC0-FC9F8AB6D196}">
      <dsp:nvSpPr>
        <dsp:cNvPr id="0" name=""/>
        <dsp:cNvSpPr/>
      </dsp:nvSpPr>
      <dsp:spPr>
        <a:xfrm>
          <a:off x="0" y="0"/>
          <a:ext cx="6281345" cy="65944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revisan en terreno los equipos declarados y aceptados en Plataforma de S+C</a:t>
          </a:r>
          <a:endParaRPr lang="es-CL" sz="1200" kern="1200" dirty="0">
            <a:latin typeface="Calibri" panose="020F0502020204030204" pitchFamily="34" charset="0"/>
          </a:endParaRPr>
        </a:p>
      </dsp:txBody>
      <dsp:txXfrm>
        <a:off x="19314" y="19314"/>
        <a:ext cx="5492599" cy="620817"/>
      </dsp:txXfrm>
    </dsp:sp>
    <dsp:sp modelId="{A64DBCA6-9811-4E56-BD6C-612EAA806267}">
      <dsp:nvSpPr>
        <dsp:cNvPr id="0" name=""/>
        <dsp:cNvSpPr/>
      </dsp:nvSpPr>
      <dsp:spPr>
        <a:xfrm>
          <a:off x="469061" y="751034"/>
          <a:ext cx="6281345" cy="65944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Los equipos siempre deben estar inventariados por la institución beneficiaria</a:t>
          </a:r>
          <a:endParaRPr lang="es-CL" sz="1200" kern="1200" dirty="0">
            <a:latin typeface="Calibri" panose="020F0502020204030204" pitchFamily="34" charset="0"/>
          </a:endParaRPr>
        </a:p>
      </dsp:txBody>
      <dsp:txXfrm>
        <a:off x="488375" y="770348"/>
        <a:ext cx="5345016" cy="620817"/>
      </dsp:txXfrm>
    </dsp:sp>
    <dsp:sp modelId="{9F897587-5937-4C74-BF51-D4600EBE7B1E}">
      <dsp:nvSpPr>
        <dsp:cNvPr id="0" name=""/>
        <dsp:cNvSpPr/>
      </dsp:nvSpPr>
      <dsp:spPr>
        <a:xfrm>
          <a:off x="938123" y="1502069"/>
          <a:ext cx="6281345" cy="65944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Los equipos deben estar siempre asegurados contra robo, daño o incendio </a:t>
          </a:r>
          <a:endParaRPr lang="es-CL" sz="1200" kern="1200" dirty="0">
            <a:latin typeface="Calibri" panose="020F0502020204030204" pitchFamily="34" charset="0"/>
          </a:endParaRPr>
        </a:p>
      </dsp:txBody>
      <dsp:txXfrm>
        <a:off x="957437" y="1521383"/>
        <a:ext cx="5345016" cy="620817"/>
      </dsp:txXfrm>
    </dsp:sp>
    <dsp:sp modelId="{A4C1EE59-665C-4A8B-881C-4700CBA43D3D}">
      <dsp:nvSpPr>
        <dsp:cNvPr id="0" name=""/>
        <dsp:cNvSpPr/>
      </dsp:nvSpPr>
      <dsp:spPr>
        <a:xfrm>
          <a:off x="1407184" y="2253104"/>
          <a:ext cx="6281345" cy="65944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n>
                <a:noFill/>
              </a:ln>
              <a:latin typeface="Calibri" panose="020F0502020204030204" pitchFamily="34" charset="0"/>
            </a:rPr>
            <a:t>Los equipos deben tener adherido el código de inventario institucional y logo FONDEF</a:t>
          </a:r>
          <a:endParaRPr lang="es-CL" sz="1200" kern="1200" dirty="0">
            <a:ln>
              <a:noFill/>
            </a:ln>
            <a:latin typeface="Calibri" panose="020F0502020204030204" pitchFamily="34" charset="0"/>
          </a:endParaRPr>
        </a:p>
      </dsp:txBody>
      <dsp:txXfrm>
        <a:off x="1426498" y="2272418"/>
        <a:ext cx="5345016" cy="620817"/>
      </dsp:txXfrm>
    </dsp:sp>
    <dsp:sp modelId="{D30EFAAA-AD6C-435C-9D92-AD9D382EEEE6}">
      <dsp:nvSpPr>
        <dsp:cNvPr id="0" name=""/>
        <dsp:cNvSpPr/>
      </dsp:nvSpPr>
      <dsp:spPr>
        <a:xfrm>
          <a:off x="1876246" y="3004138"/>
          <a:ext cx="6281345" cy="65944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El inventario es realizado por un representante de FONDEF (Analista o Ejecutivo)</a:t>
          </a:r>
          <a:endParaRPr lang="es-CL" sz="1200" kern="1200" dirty="0">
            <a:latin typeface="Calibri" panose="020F0502020204030204" pitchFamily="34" charset="0"/>
          </a:endParaRPr>
        </a:p>
      </dsp:txBody>
      <dsp:txXfrm>
        <a:off x="1895560" y="3023452"/>
        <a:ext cx="5345016" cy="620817"/>
      </dsp:txXfrm>
    </dsp:sp>
    <dsp:sp modelId="{82E2020A-F87B-41AF-9CBA-1BEF559CE01C}">
      <dsp:nvSpPr>
        <dsp:cNvPr id="0" name=""/>
        <dsp:cNvSpPr/>
      </dsp:nvSpPr>
      <dsp:spPr>
        <a:xfrm>
          <a:off x="5852706" y="481761"/>
          <a:ext cx="428639" cy="428639"/>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p>
      </dsp:txBody>
      <dsp:txXfrm>
        <a:off x="5949150" y="481761"/>
        <a:ext cx="235751" cy="322551"/>
      </dsp:txXfrm>
    </dsp:sp>
    <dsp:sp modelId="{4A0F92C3-EA50-4C4D-8ED8-D6004B199FD0}">
      <dsp:nvSpPr>
        <dsp:cNvPr id="0" name=""/>
        <dsp:cNvSpPr/>
      </dsp:nvSpPr>
      <dsp:spPr>
        <a:xfrm>
          <a:off x="6321768" y="1232796"/>
          <a:ext cx="428639" cy="428639"/>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418212" y="1232796"/>
        <a:ext cx="235751" cy="322551"/>
      </dsp:txXfrm>
    </dsp:sp>
    <dsp:sp modelId="{3B048750-A47E-4C37-A8DA-177DD113031F}">
      <dsp:nvSpPr>
        <dsp:cNvPr id="0" name=""/>
        <dsp:cNvSpPr/>
      </dsp:nvSpPr>
      <dsp:spPr>
        <a:xfrm>
          <a:off x="6790829" y="1972839"/>
          <a:ext cx="428639" cy="428639"/>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p>
      </dsp:txBody>
      <dsp:txXfrm>
        <a:off x="6887273" y="1972839"/>
        <a:ext cx="235751" cy="322551"/>
      </dsp:txXfrm>
    </dsp:sp>
    <dsp:sp modelId="{61D3F0BB-CE6F-4E9C-8680-2AF3F15D63B0}">
      <dsp:nvSpPr>
        <dsp:cNvPr id="0" name=""/>
        <dsp:cNvSpPr/>
      </dsp:nvSpPr>
      <dsp:spPr>
        <a:xfrm>
          <a:off x="7259891" y="2731201"/>
          <a:ext cx="428639" cy="428639"/>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7356335" y="2731201"/>
        <a:ext cx="235751" cy="32255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0FEB7-DFEE-45DC-9AAB-B05DDD114CBE}">
      <dsp:nvSpPr>
        <dsp:cNvPr id="0" name=""/>
        <dsp:cNvSpPr/>
      </dsp:nvSpPr>
      <dsp:spPr>
        <a:xfrm>
          <a:off x="0" y="220344"/>
          <a:ext cx="7929914" cy="326263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5449" tIns="583184" rIns="615449" bIns="92456" numCol="1" spcCol="1270" anchor="t" anchorCtr="0">
          <a:noAutofit/>
        </a:bodyPr>
        <a:lstStyle/>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Reagrupación de periodos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Solicitud de trato directo (Instituciones privadas)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Modificaciones en declaraciones cerradas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Autorización de vehículos institucionales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 Autorización de seminario de cierre</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Autorización de evaluador final</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Reparación y mantención de equipamiento adquirido por otras fuentes de financiamiento*</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Cambio de destino de viaje internacional o viaje no incorporado en planilla de costos*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Incorporación de un nuevo sub contrato (sobre $3.000.000) no incorporado en planilla de costos*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Subcontrato con la misma beneficiaria*</a:t>
          </a:r>
          <a:endParaRPr lang="es-CL" sz="1300" kern="1200" dirty="0">
            <a:latin typeface="Calibri" panose="020F0502020204030204" pitchFamily="34" charset="0"/>
          </a:endParaRPr>
        </a:p>
      </dsp:txBody>
      <dsp:txXfrm>
        <a:off x="159269" y="379613"/>
        <a:ext cx="7611376" cy="2944100"/>
      </dsp:txXfrm>
    </dsp:sp>
    <dsp:sp modelId="{9786A530-929C-4826-956D-5452222D19E0}">
      <dsp:nvSpPr>
        <dsp:cNvPr id="0" name=""/>
        <dsp:cNvSpPr/>
      </dsp:nvSpPr>
      <dsp:spPr>
        <a:xfrm>
          <a:off x="700679" y="0"/>
          <a:ext cx="6105811" cy="6534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12" tIns="0" rIns="209812" bIns="0" numCol="1" spcCol="1270" anchor="ctr" anchorCtr="0">
          <a:noAutofit/>
        </a:bodyPr>
        <a:lstStyle/>
        <a:p>
          <a:pPr lvl="0" algn="l" defTabSz="711200">
            <a:lnSpc>
              <a:spcPct val="90000"/>
            </a:lnSpc>
            <a:spcBef>
              <a:spcPct val="0"/>
            </a:spcBef>
            <a:spcAft>
              <a:spcPct val="35000"/>
            </a:spcAft>
          </a:pPr>
          <a:r>
            <a:rPr lang="es-CL" sz="1600" kern="1200" dirty="0" smtClean="0">
              <a:latin typeface="Calibri" panose="020F0502020204030204" pitchFamily="34" charset="0"/>
            </a:rPr>
            <a:t>Autorizaciones a través de cartas, </a:t>
          </a:r>
        </a:p>
        <a:p>
          <a:pPr lvl="0" algn="l" defTabSz="711200">
            <a:lnSpc>
              <a:spcPct val="90000"/>
            </a:lnSpc>
            <a:spcBef>
              <a:spcPct val="0"/>
            </a:spcBef>
            <a:spcAft>
              <a:spcPct val="35000"/>
            </a:spcAft>
          </a:pPr>
          <a:r>
            <a:rPr lang="es-CL" sz="1600" kern="1200" dirty="0" smtClean="0">
              <a:latin typeface="Calibri" panose="020F0502020204030204" pitchFamily="34" charset="0"/>
            </a:rPr>
            <a:t>Encargado de Administración y Finanzas de FONDEF</a:t>
          </a:r>
          <a:endParaRPr lang="es-CL" sz="1600" kern="1200" dirty="0">
            <a:latin typeface="Calibri" panose="020F0502020204030204" pitchFamily="34" charset="0"/>
          </a:endParaRPr>
        </a:p>
      </dsp:txBody>
      <dsp:txXfrm>
        <a:off x="732578" y="31899"/>
        <a:ext cx="6042013" cy="58966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F69277-B408-4A1E-805D-82B064D7882D}">
      <dsp:nvSpPr>
        <dsp:cNvPr id="0" name=""/>
        <dsp:cNvSpPr/>
      </dsp:nvSpPr>
      <dsp:spPr>
        <a:xfrm>
          <a:off x="0" y="0"/>
          <a:ext cx="6624736" cy="79290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debe confeccionar y enviar una vez iniciado el proyecto</a:t>
          </a:r>
          <a:endParaRPr lang="es-CL" sz="1200" kern="1200" dirty="0">
            <a:latin typeface="Calibri" panose="020F0502020204030204" pitchFamily="34" charset="0"/>
          </a:endParaRPr>
        </a:p>
      </dsp:txBody>
      <dsp:txXfrm>
        <a:off x="23223" y="23223"/>
        <a:ext cx="5702130" cy="746458"/>
      </dsp:txXfrm>
    </dsp:sp>
    <dsp:sp modelId="{0FF0426A-E5A4-41FC-9AB5-F19457E375E3}">
      <dsp:nvSpPr>
        <dsp:cNvPr id="0" name=""/>
        <dsp:cNvSpPr/>
      </dsp:nvSpPr>
      <dsp:spPr>
        <a:xfrm>
          <a:off x="554821" y="937069"/>
          <a:ext cx="6624736" cy="79290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Debe estar firmado por el Director del Proyecto mas los Representantes Institucionales de las todas Instituciones participantes del proyecto</a:t>
          </a:r>
          <a:endParaRPr lang="es-CL" sz="1200" kern="1200" dirty="0">
            <a:latin typeface="Calibri" panose="020F0502020204030204" pitchFamily="34" charset="0"/>
          </a:endParaRPr>
        </a:p>
      </dsp:txBody>
      <dsp:txXfrm>
        <a:off x="578044" y="960292"/>
        <a:ext cx="5508080" cy="746458"/>
      </dsp:txXfrm>
    </dsp:sp>
    <dsp:sp modelId="{E55A1E4A-36BD-4C10-9046-EEF5B7A977A1}">
      <dsp:nvSpPr>
        <dsp:cNvPr id="0" name=""/>
        <dsp:cNvSpPr/>
      </dsp:nvSpPr>
      <dsp:spPr>
        <a:xfrm>
          <a:off x="1101362" y="1874138"/>
          <a:ext cx="6624736" cy="79290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envía a FONDEF para revisión y  V°B° del  Analista Financiero, Ejecutivo Proyecto  y el Encargado de Administración y Finanzas de FONDEF</a:t>
          </a:r>
          <a:endParaRPr lang="es-CL" sz="1200" kern="1200" dirty="0">
            <a:latin typeface="Calibri" panose="020F0502020204030204" pitchFamily="34" charset="0"/>
          </a:endParaRPr>
        </a:p>
      </dsp:txBody>
      <dsp:txXfrm>
        <a:off x="1124585" y="1897361"/>
        <a:ext cx="5516361" cy="746458"/>
      </dsp:txXfrm>
    </dsp:sp>
    <dsp:sp modelId="{CD913834-A660-4521-A318-A1089A296C75}">
      <dsp:nvSpPr>
        <dsp:cNvPr id="0" name=""/>
        <dsp:cNvSpPr/>
      </dsp:nvSpPr>
      <dsp:spPr>
        <a:xfrm>
          <a:off x="1656183" y="2811207"/>
          <a:ext cx="6624736" cy="79290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carga a la plataforma de S+C</a:t>
          </a:r>
          <a:endParaRPr lang="es-CL" sz="1200" kern="1200" dirty="0">
            <a:latin typeface="Calibri" panose="020F0502020204030204" pitchFamily="34" charset="0"/>
          </a:endParaRPr>
        </a:p>
      </dsp:txBody>
      <dsp:txXfrm>
        <a:off x="1679406" y="2834430"/>
        <a:ext cx="5508080" cy="746458"/>
      </dsp:txXfrm>
    </dsp:sp>
    <dsp:sp modelId="{4F9CE17E-E646-4BDA-91E1-C5F82DF8B91C}">
      <dsp:nvSpPr>
        <dsp:cNvPr id="0" name=""/>
        <dsp:cNvSpPr/>
      </dsp:nvSpPr>
      <dsp:spPr>
        <a:xfrm>
          <a:off x="6109347" y="607292"/>
          <a:ext cx="515388" cy="515388"/>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225309" y="607292"/>
        <a:ext cx="283464" cy="387829"/>
      </dsp:txXfrm>
    </dsp:sp>
    <dsp:sp modelId="{300A488D-2B9F-46EC-A91B-4B493584EA65}">
      <dsp:nvSpPr>
        <dsp:cNvPr id="0" name=""/>
        <dsp:cNvSpPr/>
      </dsp:nvSpPr>
      <dsp:spPr>
        <a:xfrm>
          <a:off x="6664169" y="1544361"/>
          <a:ext cx="515388" cy="515388"/>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780131" y="1544361"/>
        <a:ext cx="283464" cy="387829"/>
      </dsp:txXfrm>
    </dsp:sp>
    <dsp:sp modelId="{98558173-13D5-404E-8AFE-3F1B1408122B}">
      <dsp:nvSpPr>
        <dsp:cNvPr id="0" name=""/>
        <dsp:cNvSpPr/>
      </dsp:nvSpPr>
      <dsp:spPr>
        <a:xfrm>
          <a:off x="7210710" y="2481431"/>
          <a:ext cx="515388" cy="515388"/>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7326672" y="2481431"/>
        <a:ext cx="283464" cy="38782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9B7343-7D82-4A7E-8642-499370963F99}">
      <dsp:nvSpPr>
        <dsp:cNvPr id="0" name=""/>
        <dsp:cNvSpPr/>
      </dsp:nvSpPr>
      <dsp:spPr>
        <a:xfrm>
          <a:off x="0" y="330007"/>
          <a:ext cx="8003232" cy="64260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1140" tIns="166624" rIns="621140" bIns="78232" numCol="1" spcCol="1270" anchor="t" anchorCtr="0">
          <a:noAutofit/>
        </a:bodyPr>
        <a:lstStyle/>
        <a:p>
          <a:pPr marL="57150" lvl="1" indent="-57150" algn="just" defTabSz="488950">
            <a:lnSpc>
              <a:spcPct val="90000"/>
            </a:lnSpc>
            <a:spcBef>
              <a:spcPct val="0"/>
            </a:spcBef>
            <a:spcAft>
              <a:spcPct val="15000"/>
            </a:spcAft>
            <a:buChar char="••"/>
          </a:pPr>
          <a:r>
            <a:rPr lang="es-CL" sz="1100" kern="1200" dirty="0" smtClean="0">
              <a:latin typeface="Calibri" panose="020F0502020204030204" pitchFamily="34" charset="0"/>
            </a:rPr>
            <a:t>Se requiere 3 cotizaciones para compras o contrataciones entre 500.001 y $15.000.000.</a:t>
          </a:r>
          <a:endParaRPr lang="es-CL" sz="1100" kern="1200" dirty="0">
            <a:latin typeface="Calibri" panose="020F0502020204030204" pitchFamily="34" charset="0"/>
          </a:endParaRPr>
        </a:p>
        <a:p>
          <a:pPr marL="57150" lvl="1" indent="-57150" algn="just" defTabSz="488950">
            <a:lnSpc>
              <a:spcPct val="90000"/>
            </a:lnSpc>
            <a:spcBef>
              <a:spcPct val="0"/>
            </a:spcBef>
            <a:spcAft>
              <a:spcPct val="15000"/>
            </a:spcAft>
            <a:buChar char="••"/>
          </a:pPr>
          <a:r>
            <a:rPr lang="es-CL" sz="1100" kern="1200" dirty="0" smtClean="0">
              <a:latin typeface="Calibri" panose="020F0502020204030204" pitchFamily="34" charset="0"/>
            </a:rPr>
            <a:t>Se requiere licitación pública nacional para compras o contrataciones sobre $15.000.001.</a:t>
          </a:r>
          <a:endParaRPr lang="es-CL" sz="1100" kern="1200" dirty="0">
            <a:latin typeface="Calibri" panose="020F0502020204030204" pitchFamily="34" charset="0"/>
          </a:endParaRPr>
        </a:p>
      </dsp:txBody>
      <dsp:txXfrm>
        <a:off x="31369" y="361376"/>
        <a:ext cx="7940494" cy="579862"/>
      </dsp:txXfrm>
    </dsp:sp>
    <dsp:sp modelId="{442C1FCA-F855-41B9-B24B-C80D6DE02AFC}">
      <dsp:nvSpPr>
        <dsp:cNvPr id="0" name=""/>
        <dsp:cNvSpPr/>
      </dsp:nvSpPr>
      <dsp:spPr>
        <a:xfrm>
          <a:off x="400161" y="72539"/>
          <a:ext cx="5602262" cy="4539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752" tIns="0" rIns="211752" bIns="0" numCol="1" spcCol="1270" anchor="ctr" anchorCtr="0">
          <a:noAutofit/>
        </a:bodyPr>
        <a:lstStyle/>
        <a:p>
          <a:pPr lvl="0" algn="just" defTabSz="488950">
            <a:lnSpc>
              <a:spcPct val="90000"/>
            </a:lnSpc>
            <a:spcBef>
              <a:spcPct val="0"/>
            </a:spcBef>
            <a:spcAft>
              <a:spcPct val="35000"/>
            </a:spcAft>
          </a:pPr>
          <a:r>
            <a:rPr lang="es-CL" sz="1100" kern="1200" dirty="0" smtClean="0">
              <a:latin typeface="Calibri" panose="020F0502020204030204" pitchFamily="34" charset="0"/>
            </a:rPr>
            <a:t>Contratación y Adquisiciones (Aplica para proyectos IT16I)</a:t>
          </a:r>
          <a:endParaRPr lang="es-CL" sz="1100" kern="1200" dirty="0">
            <a:latin typeface="Calibri" panose="020F0502020204030204" pitchFamily="34" charset="0"/>
          </a:endParaRPr>
        </a:p>
      </dsp:txBody>
      <dsp:txXfrm>
        <a:off x="422320" y="94698"/>
        <a:ext cx="5557944" cy="409614"/>
      </dsp:txXfrm>
    </dsp:sp>
    <dsp:sp modelId="{7B345928-E689-45EA-AFAD-041C33633FD5}">
      <dsp:nvSpPr>
        <dsp:cNvPr id="0" name=""/>
        <dsp:cNvSpPr/>
      </dsp:nvSpPr>
      <dsp:spPr>
        <a:xfrm>
          <a:off x="0" y="1390915"/>
          <a:ext cx="8003232" cy="277200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1140" tIns="166624" rIns="621140" bIns="78232" numCol="1" spcCol="1270" anchor="t" anchorCtr="0">
          <a:noAutofit/>
        </a:bodyPr>
        <a:lstStyle/>
        <a:p>
          <a:pPr marL="57150" lvl="1" indent="-57150" algn="just" defTabSz="488950">
            <a:lnSpc>
              <a:spcPct val="90000"/>
            </a:lnSpc>
            <a:spcBef>
              <a:spcPct val="0"/>
            </a:spcBef>
            <a:spcAft>
              <a:spcPct val="15000"/>
            </a:spcAft>
            <a:buChar char="••"/>
          </a:pPr>
          <a:r>
            <a:rPr lang="es-CL" sz="1100" kern="1200" dirty="0" smtClean="0">
              <a:latin typeface="Calibri" panose="020F0502020204030204" pitchFamily="34" charset="0"/>
            </a:rPr>
            <a:t>Sólo serán consideradas solicitudes realizadas con </a:t>
          </a:r>
          <a:r>
            <a:rPr lang="es-CL" sz="1100" b="1" kern="1200" dirty="0" smtClean="0">
              <a:latin typeface="Calibri" panose="020F0502020204030204" pitchFamily="34" charset="0"/>
            </a:rPr>
            <a:t>anterioridad</a:t>
          </a:r>
          <a:r>
            <a:rPr lang="es-CL" sz="1100" kern="1200" dirty="0" smtClean="0">
              <a:latin typeface="Calibri" panose="020F0502020204030204" pitchFamily="34" charset="0"/>
            </a:rPr>
            <a:t> </a:t>
          </a:r>
          <a:r>
            <a:rPr lang="es-CL" sz="1100" b="1" kern="1200" dirty="0" smtClean="0">
              <a:latin typeface="Calibri" panose="020F0502020204030204" pitchFamily="34" charset="0"/>
            </a:rPr>
            <a:t>al gasto</a:t>
          </a:r>
          <a:r>
            <a:rPr lang="es-CL" sz="1100" kern="1200" dirty="0" smtClean="0">
              <a:latin typeface="Calibri" panose="020F0502020204030204" pitchFamily="34" charset="0"/>
            </a:rPr>
            <a:t>.  No será autorizada ninguna excepción a la norma, cuando la solicitud sea realizada después de efectuada la compra.</a:t>
          </a:r>
          <a:endParaRPr lang="es-CL" sz="1100" kern="1200" dirty="0">
            <a:latin typeface="Calibri" panose="020F0502020204030204" pitchFamily="34" charset="0"/>
          </a:endParaRPr>
        </a:p>
        <a:p>
          <a:pPr marL="57150" lvl="1" indent="-57150" algn="just" defTabSz="488950">
            <a:lnSpc>
              <a:spcPct val="90000"/>
            </a:lnSpc>
            <a:spcBef>
              <a:spcPct val="0"/>
            </a:spcBef>
            <a:spcAft>
              <a:spcPct val="15000"/>
            </a:spcAft>
            <a:buChar char="••"/>
          </a:pPr>
          <a:r>
            <a:rPr lang="es-CL" sz="1100" kern="1200" dirty="0" smtClean="0">
              <a:latin typeface="Calibri" panose="020F0502020204030204" pitchFamily="34" charset="0"/>
            </a:rPr>
            <a:t>La solicitud debe ser enviada a través de una </a:t>
          </a:r>
          <a:r>
            <a:rPr lang="es-CL" sz="1100" b="1" kern="1200" dirty="0" smtClean="0">
              <a:latin typeface="Calibri" panose="020F0502020204030204" pitchFamily="34" charset="0"/>
            </a:rPr>
            <a:t>carta firmada por el Director del Proyecto </a:t>
          </a:r>
          <a:r>
            <a:rPr lang="es-CL" sz="1100" kern="1200" dirty="0" smtClean="0">
              <a:latin typeface="Calibri" panose="020F0502020204030204" pitchFamily="34" charset="0"/>
            </a:rPr>
            <a:t>al Encargado de Administración y finanzas de FONDEF. </a:t>
          </a:r>
          <a:r>
            <a:rPr lang="es-CL" sz="1100" b="1" kern="1200" dirty="0" smtClean="0">
              <a:latin typeface="Calibri" panose="020F0502020204030204" pitchFamily="34" charset="0"/>
            </a:rPr>
            <a:t>En esta carta debe hacerse referencia a una o más de las causales de excepción</a:t>
          </a:r>
          <a:r>
            <a:rPr lang="es-CL" sz="1100" kern="1200" dirty="0" smtClean="0">
              <a:latin typeface="Calibri" panose="020F0502020204030204" pitchFamily="34" charset="0"/>
            </a:rPr>
            <a:t>, explicando concretamente </a:t>
          </a:r>
          <a:r>
            <a:rPr lang="es-CL" sz="1100" kern="1200" dirty="0" smtClean="0">
              <a:latin typeface="Calibri" panose="020F0502020204030204" pitchFamily="34" charset="0"/>
            </a:rPr>
            <a:t>porque </a:t>
          </a:r>
          <a:r>
            <a:rPr lang="es-CL" sz="1100" kern="1200" dirty="0" smtClean="0">
              <a:latin typeface="Calibri" panose="020F0502020204030204" pitchFamily="34" charset="0"/>
            </a:rPr>
            <a:t>es aplicable esta causal a la compra en cuestión; de ser necesario, debe adjuntarse documentación de respaldo. Serán rechazadas solicitudes que no cumplan con estos requerimientos.</a:t>
          </a:r>
        </a:p>
        <a:p>
          <a:pPr marL="57150" lvl="1" indent="-57150" algn="just" defTabSz="488950">
            <a:lnSpc>
              <a:spcPct val="90000"/>
            </a:lnSpc>
            <a:spcBef>
              <a:spcPct val="0"/>
            </a:spcBef>
            <a:spcAft>
              <a:spcPct val="15000"/>
            </a:spcAft>
            <a:buChar char="••"/>
          </a:pPr>
          <a:r>
            <a:rPr lang="es-CL" sz="1100" kern="1200" dirty="0" smtClean="0">
              <a:latin typeface="Calibri" panose="020F0502020204030204" pitchFamily="34" charset="0"/>
            </a:rPr>
            <a:t>El Encargado de Administración y finanzas de FONDEF </a:t>
          </a:r>
          <a:r>
            <a:rPr lang="es-CL" sz="1100" b="1" kern="1200" dirty="0" smtClean="0">
              <a:latin typeface="Calibri" panose="020F0502020204030204" pitchFamily="34" charset="0"/>
            </a:rPr>
            <a:t>analizará y </a:t>
          </a:r>
          <a:r>
            <a:rPr lang="es-CL" sz="1100" b="1" kern="1200" dirty="0" smtClean="0">
              <a:latin typeface="Calibri" panose="020F0502020204030204" pitchFamily="34" charset="0"/>
            </a:rPr>
            <a:t>evaluará </a:t>
          </a:r>
          <a:r>
            <a:rPr lang="es-CL" sz="1100" b="1" kern="1200" dirty="0" smtClean="0">
              <a:latin typeface="Calibri" panose="020F0502020204030204" pitchFamily="34" charset="0"/>
            </a:rPr>
            <a:t>si procede la excepción</a:t>
          </a:r>
          <a:r>
            <a:rPr lang="es-CL" sz="1100" kern="1200" dirty="0" smtClean="0">
              <a:latin typeface="Calibri" panose="020F0502020204030204" pitchFamily="34" charset="0"/>
            </a:rPr>
            <a:t>, en consulta con el ejecutivo de proyecto  correspondiente y si es necesario con el Comité de Área de FONDEF correspondiente, informándole al Director de Proyecto su decisión a través de una carta con copia al Representante Institucional, al ejecutivo de proyecto y al Analista financiero-contable a cargo del proyecto.</a:t>
          </a:r>
        </a:p>
        <a:p>
          <a:pPr marL="57150" lvl="1" indent="-57150" algn="just" defTabSz="488950">
            <a:lnSpc>
              <a:spcPct val="90000"/>
            </a:lnSpc>
            <a:spcBef>
              <a:spcPct val="0"/>
            </a:spcBef>
            <a:spcAft>
              <a:spcPct val="15000"/>
            </a:spcAft>
            <a:buChar char="••"/>
          </a:pPr>
          <a:r>
            <a:rPr lang="es-CL" sz="1100" kern="1200" dirty="0" smtClean="0">
              <a:latin typeface="Calibri" panose="020F0502020204030204" pitchFamily="34" charset="0"/>
            </a:rPr>
            <a:t>La carta de autorización, como los antecedentes previos, deben ser guardados junto a los documentos de respaldo de la compra y deben ser presentados en las</a:t>
          </a:r>
          <a:r>
            <a:rPr lang="es-CL" sz="1100" b="1" kern="1200" dirty="0" smtClean="0">
              <a:latin typeface="Calibri" panose="020F0502020204030204" pitchFamily="34" charset="0"/>
            </a:rPr>
            <a:t> rendiciones de cuentas </a:t>
          </a:r>
          <a:r>
            <a:rPr lang="es-CL" sz="1100" kern="1200" dirty="0" smtClean="0">
              <a:latin typeface="Calibri" panose="020F0502020204030204" pitchFamily="34" charset="0"/>
            </a:rPr>
            <a:t>y eventualmente en las auditorías realizadas por el Dpto. de Auditoría Interna de CONICYT y la Contraloría General de la República.</a:t>
          </a:r>
        </a:p>
      </dsp:txBody>
      <dsp:txXfrm>
        <a:off x="135318" y="1526233"/>
        <a:ext cx="7732596" cy="2501364"/>
      </dsp:txXfrm>
    </dsp:sp>
    <dsp:sp modelId="{F85C2163-3E9D-465A-813B-49C5BADEA29E}">
      <dsp:nvSpPr>
        <dsp:cNvPr id="0" name=""/>
        <dsp:cNvSpPr/>
      </dsp:nvSpPr>
      <dsp:spPr>
        <a:xfrm>
          <a:off x="400161" y="1155159"/>
          <a:ext cx="5602262" cy="4583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752" tIns="0" rIns="211752" bIns="0" numCol="1" spcCol="1270" anchor="ctr" anchorCtr="0">
          <a:noAutofit/>
        </a:bodyPr>
        <a:lstStyle/>
        <a:p>
          <a:pPr lvl="0" algn="just" defTabSz="488950">
            <a:lnSpc>
              <a:spcPct val="90000"/>
            </a:lnSpc>
            <a:spcBef>
              <a:spcPct val="0"/>
            </a:spcBef>
            <a:spcAft>
              <a:spcPct val="35000"/>
            </a:spcAft>
          </a:pPr>
          <a:r>
            <a:rPr lang="es-CL" sz="1100" kern="1200" dirty="0" smtClean="0">
              <a:latin typeface="Calibri" panose="020F0502020204030204" pitchFamily="34" charset="0"/>
            </a:rPr>
            <a:t>Excepciones al procedimiento de licitación y/o cotización </a:t>
          </a:r>
          <a:endParaRPr lang="es-CL" sz="1100" kern="1200" dirty="0">
            <a:latin typeface="Calibri" panose="020F0502020204030204" pitchFamily="34" charset="0"/>
          </a:endParaRPr>
        </a:p>
      </dsp:txBody>
      <dsp:txXfrm>
        <a:off x="422536" y="1177534"/>
        <a:ext cx="5557512" cy="413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0FEB7-DFEE-45DC-9AAB-B05DDD114CBE}">
      <dsp:nvSpPr>
        <dsp:cNvPr id="0" name=""/>
        <dsp:cNvSpPr/>
      </dsp:nvSpPr>
      <dsp:spPr>
        <a:xfrm>
          <a:off x="0" y="228377"/>
          <a:ext cx="7859216" cy="185220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962" tIns="291592" rIns="609962" bIns="113792" numCol="1" spcCol="1270" anchor="t" anchorCtr="0">
          <a:noAutofit/>
        </a:bodyPr>
        <a:lstStyle/>
        <a:p>
          <a:pPr marL="171450" lvl="1" indent="-171450" algn="l" defTabSz="711200">
            <a:lnSpc>
              <a:spcPct val="90000"/>
            </a:lnSpc>
            <a:spcBef>
              <a:spcPct val="0"/>
            </a:spcBef>
            <a:spcAft>
              <a:spcPct val="15000"/>
            </a:spcAft>
            <a:buChar char="••"/>
          </a:pPr>
          <a:r>
            <a:rPr lang="es-CL" sz="1600" b="0" kern="1200" dirty="0" smtClean="0">
              <a:latin typeface="Calibri" panose="020F0502020204030204" pitchFamily="34" charset="0"/>
            </a:rPr>
            <a:t>Contratos empresas asociadas (Antes del 4 de Mayo de 2017)</a:t>
          </a:r>
          <a:endParaRPr lang="es-CL" sz="1600" b="0" kern="1200" dirty="0">
            <a:latin typeface="Calibri" panose="020F0502020204030204" pitchFamily="34" charset="0"/>
          </a:endParaRPr>
        </a:p>
        <a:p>
          <a:pPr marL="171450" lvl="1" indent="-171450" algn="l" defTabSz="711200">
            <a:lnSpc>
              <a:spcPct val="90000"/>
            </a:lnSpc>
            <a:spcBef>
              <a:spcPct val="0"/>
            </a:spcBef>
            <a:spcAft>
              <a:spcPct val="15000"/>
            </a:spcAft>
            <a:buChar char="••"/>
          </a:pPr>
          <a:r>
            <a:rPr lang="es-CL" sz="1600" b="0" kern="1200" dirty="0" smtClean="0">
              <a:latin typeface="Calibri" panose="020F0502020204030204" pitchFamily="34" charset="0"/>
            </a:rPr>
            <a:t>Envió de Certificados de Ética, Bioética y Bioseguridad (según corresponda)</a:t>
          </a:r>
          <a:endParaRPr lang="es-CL" sz="1600" b="0" kern="1200" dirty="0">
            <a:latin typeface="Calibri" panose="020F0502020204030204" pitchFamily="34" charset="0"/>
          </a:endParaRPr>
        </a:p>
        <a:p>
          <a:pPr marL="171450" lvl="1" indent="-171450" algn="l" defTabSz="711200">
            <a:lnSpc>
              <a:spcPct val="90000"/>
            </a:lnSpc>
            <a:spcBef>
              <a:spcPct val="0"/>
            </a:spcBef>
            <a:spcAft>
              <a:spcPct val="15000"/>
            </a:spcAft>
            <a:buChar char="••"/>
          </a:pPr>
          <a:r>
            <a:rPr lang="es-CL" sz="1600" b="0" kern="1200" dirty="0" smtClean="0">
              <a:latin typeface="Calibri" panose="020F0502020204030204" pitchFamily="34" charset="0"/>
            </a:rPr>
            <a:t>Firma de resolución de convenio</a:t>
          </a:r>
          <a:endParaRPr lang="es-CL" sz="1600" b="0" kern="1200" dirty="0">
            <a:latin typeface="Calibri" panose="020F0502020204030204" pitchFamily="34" charset="0"/>
          </a:endParaRPr>
        </a:p>
        <a:p>
          <a:pPr marL="171450" lvl="1" indent="-171450" algn="l" defTabSz="711200">
            <a:lnSpc>
              <a:spcPct val="90000"/>
            </a:lnSpc>
            <a:spcBef>
              <a:spcPct val="0"/>
            </a:spcBef>
            <a:spcAft>
              <a:spcPct val="15000"/>
            </a:spcAft>
            <a:buChar char="••"/>
          </a:pPr>
          <a:r>
            <a:rPr lang="es-CL" sz="1600" b="0" kern="1200" dirty="0" smtClean="0">
              <a:latin typeface="Calibri" panose="020F0502020204030204" pitchFamily="34" charset="0"/>
            </a:rPr>
            <a:t>Envió de documento de garantía</a:t>
          </a:r>
          <a:endParaRPr lang="es-CL" sz="1600" b="0" kern="1200" dirty="0">
            <a:latin typeface="Calibri" panose="020F0502020204030204" pitchFamily="34" charset="0"/>
          </a:endParaRPr>
        </a:p>
        <a:p>
          <a:pPr marL="171450" lvl="1" indent="-171450" algn="l" defTabSz="711200">
            <a:lnSpc>
              <a:spcPct val="90000"/>
            </a:lnSpc>
            <a:spcBef>
              <a:spcPct val="0"/>
            </a:spcBef>
            <a:spcAft>
              <a:spcPct val="15000"/>
            </a:spcAft>
            <a:buChar char="••"/>
          </a:pPr>
          <a:r>
            <a:rPr lang="es-CL" sz="1600" b="0" kern="1200" dirty="0" smtClean="0">
              <a:latin typeface="Calibri" panose="020F0502020204030204" pitchFamily="34" charset="0"/>
            </a:rPr>
            <a:t>Informa cuenta corriente exclusiva</a:t>
          </a:r>
          <a:endParaRPr lang="es-CL" sz="1600" b="0" kern="1200" dirty="0">
            <a:latin typeface="Calibri" panose="020F0502020204030204" pitchFamily="34" charset="0"/>
          </a:endParaRPr>
        </a:p>
      </dsp:txBody>
      <dsp:txXfrm>
        <a:off x="90417" y="318794"/>
        <a:ext cx="7678382" cy="1671366"/>
      </dsp:txXfrm>
    </dsp:sp>
    <dsp:sp modelId="{9786A530-929C-4826-956D-5452222D19E0}">
      <dsp:nvSpPr>
        <dsp:cNvPr id="0" name=""/>
        <dsp:cNvSpPr/>
      </dsp:nvSpPr>
      <dsp:spPr>
        <a:xfrm>
          <a:off x="392960" y="21737"/>
          <a:ext cx="5501451"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42" tIns="0" rIns="207942" bIns="0" numCol="1" spcCol="1270" anchor="ctr" anchorCtr="0">
          <a:noAutofit/>
        </a:bodyPr>
        <a:lstStyle/>
        <a:p>
          <a:pPr lvl="0" algn="l" defTabSz="800100">
            <a:lnSpc>
              <a:spcPct val="90000"/>
            </a:lnSpc>
            <a:spcBef>
              <a:spcPct val="0"/>
            </a:spcBef>
            <a:spcAft>
              <a:spcPct val="35000"/>
            </a:spcAft>
          </a:pPr>
          <a:r>
            <a:rPr lang="es-CL" sz="1800" kern="1200" dirty="0" smtClean="0">
              <a:latin typeface="Calibri" panose="020F0502020204030204" pitchFamily="34" charset="0"/>
            </a:rPr>
            <a:t>Primer Giro de Fondos</a:t>
          </a:r>
          <a:endParaRPr lang="es-CL" sz="1800" kern="1200" dirty="0">
            <a:latin typeface="Calibri" panose="020F0502020204030204" pitchFamily="34" charset="0"/>
          </a:endParaRPr>
        </a:p>
      </dsp:txBody>
      <dsp:txXfrm>
        <a:off x="413135" y="41912"/>
        <a:ext cx="5461101" cy="372930"/>
      </dsp:txXfrm>
    </dsp:sp>
    <dsp:sp modelId="{D3A9AEF8-641A-4465-9705-5A020132929C}">
      <dsp:nvSpPr>
        <dsp:cNvPr id="0" name=""/>
        <dsp:cNvSpPr/>
      </dsp:nvSpPr>
      <dsp:spPr>
        <a:xfrm>
          <a:off x="0" y="2362817"/>
          <a:ext cx="7859216" cy="171990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962" tIns="291592" rIns="609962" bIns="106680" numCol="1" spcCol="1270" anchor="t" anchorCtr="0">
          <a:noAutofit/>
        </a:bodyPr>
        <a:lstStyle/>
        <a:p>
          <a:pPr marL="114300" lvl="1" indent="-114300" algn="l" defTabSz="666750">
            <a:lnSpc>
              <a:spcPct val="90000"/>
            </a:lnSpc>
            <a:spcBef>
              <a:spcPct val="0"/>
            </a:spcBef>
            <a:spcAft>
              <a:spcPct val="15000"/>
            </a:spcAft>
            <a:buChar char="••"/>
          </a:pPr>
          <a:r>
            <a:rPr lang="es-CL" sz="1500" kern="1200" dirty="0" smtClean="0">
              <a:latin typeface="Calibri" panose="020F0502020204030204" pitchFamily="34" charset="0"/>
            </a:rPr>
            <a:t>Los documentos en garantía deberán tener una vigencia de a lo menos 150 (ciento cincuenta) días adicionales por cada desembolso o cuota respecto del período a cubrir con ella (1 año)</a:t>
          </a:r>
          <a:endParaRPr lang="es-CL" sz="1500" kern="1200" dirty="0">
            <a:latin typeface="Calibri" panose="020F0502020204030204" pitchFamily="34" charset="0"/>
          </a:endParaRPr>
        </a:p>
        <a:p>
          <a:pPr marL="114300" lvl="1" indent="-114300" algn="l" defTabSz="666750">
            <a:lnSpc>
              <a:spcPct val="90000"/>
            </a:lnSpc>
            <a:spcBef>
              <a:spcPct val="0"/>
            </a:spcBef>
            <a:spcAft>
              <a:spcPct val="15000"/>
            </a:spcAft>
            <a:buChar char="••"/>
          </a:pPr>
          <a:r>
            <a:rPr lang="es-CL" sz="1500" kern="1200" dirty="0" smtClean="0">
              <a:latin typeface="Calibri" panose="020F0502020204030204" pitchFamily="34" charset="0"/>
            </a:rPr>
            <a:t>Este documento deberá ser enviado al Encargado de Garantías en FONDEF</a:t>
          </a:r>
          <a:endParaRPr lang="es-CL" sz="1500" kern="1200" dirty="0">
            <a:latin typeface="Calibri" panose="020F0502020204030204" pitchFamily="34" charset="0"/>
          </a:endParaRPr>
        </a:p>
        <a:p>
          <a:pPr marL="114300" lvl="1" indent="-114300" algn="l" defTabSz="666750">
            <a:lnSpc>
              <a:spcPct val="90000"/>
            </a:lnSpc>
            <a:spcBef>
              <a:spcPct val="0"/>
            </a:spcBef>
            <a:spcAft>
              <a:spcPct val="15000"/>
            </a:spcAft>
            <a:buChar char="••"/>
          </a:pPr>
          <a:r>
            <a:rPr lang="es-CL" sz="1500" kern="1200" dirty="0" smtClean="0">
              <a:latin typeface="Calibri" panose="020F0502020204030204" pitchFamily="34" charset="0"/>
            </a:rPr>
            <a:t>La garantía será validada e incorporada al sistema de Seguimiento y Control</a:t>
          </a:r>
          <a:endParaRPr lang="es-CL" sz="1500" kern="1200" dirty="0">
            <a:latin typeface="Calibri" panose="020F0502020204030204" pitchFamily="34" charset="0"/>
          </a:endParaRPr>
        </a:p>
      </dsp:txBody>
      <dsp:txXfrm>
        <a:off x="83959" y="2446776"/>
        <a:ext cx="7691298" cy="1551982"/>
      </dsp:txXfrm>
    </dsp:sp>
    <dsp:sp modelId="{0D84A5FB-4552-4630-A7BA-6993CDB68E6A}">
      <dsp:nvSpPr>
        <dsp:cNvPr id="0" name=""/>
        <dsp:cNvSpPr/>
      </dsp:nvSpPr>
      <dsp:spPr>
        <a:xfrm>
          <a:off x="392960" y="2156177"/>
          <a:ext cx="5501451"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42" tIns="0" rIns="207942" bIns="0" numCol="1" spcCol="1270" anchor="ctr" anchorCtr="0">
          <a:noAutofit/>
        </a:bodyPr>
        <a:lstStyle/>
        <a:p>
          <a:pPr lvl="0" algn="l" defTabSz="889000">
            <a:lnSpc>
              <a:spcPct val="90000"/>
            </a:lnSpc>
            <a:spcBef>
              <a:spcPct val="0"/>
            </a:spcBef>
            <a:spcAft>
              <a:spcPct val="35000"/>
            </a:spcAft>
          </a:pPr>
          <a:r>
            <a:rPr lang="es-CL" sz="2000" kern="1200" dirty="0" smtClean="0">
              <a:latin typeface="Calibri" panose="020F0502020204030204" pitchFamily="34" charset="0"/>
            </a:rPr>
            <a:t>Primera Garantía</a:t>
          </a:r>
          <a:endParaRPr lang="es-CL" sz="2000" kern="1200" dirty="0">
            <a:latin typeface="Calibri" panose="020F0502020204030204" pitchFamily="34" charset="0"/>
          </a:endParaRPr>
        </a:p>
      </dsp:txBody>
      <dsp:txXfrm>
        <a:off x="413135" y="2176352"/>
        <a:ext cx="5461101"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71580-89CD-422B-A6B9-D04AFDD97562}">
      <dsp:nvSpPr>
        <dsp:cNvPr id="0" name=""/>
        <dsp:cNvSpPr/>
      </dsp:nvSpPr>
      <dsp:spPr>
        <a:xfrm>
          <a:off x="657365" y="179"/>
          <a:ext cx="1430775" cy="1430775"/>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Declaración de Gastos y Aportes</a:t>
          </a:r>
          <a:endParaRPr lang="es-CL" sz="1600" kern="1200" dirty="0">
            <a:latin typeface="Calibri" panose="020F0502020204030204" pitchFamily="34" charset="0"/>
          </a:endParaRPr>
        </a:p>
      </dsp:txBody>
      <dsp:txXfrm>
        <a:off x="866897" y="209711"/>
        <a:ext cx="1011711" cy="1011711"/>
      </dsp:txXfrm>
    </dsp:sp>
    <dsp:sp modelId="{BE1AEFC9-6879-4A68-B2A4-EA18F0CE1999}">
      <dsp:nvSpPr>
        <dsp:cNvPr id="0" name=""/>
        <dsp:cNvSpPr/>
      </dsp:nvSpPr>
      <dsp:spPr>
        <a:xfrm>
          <a:off x="2204320" y="300641"/>
          <a:ext cx="829850" cy="82985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CL" sz="1600" kern="1200" dirty="0">
            <a:latin typeface="Calibri" panose="020F0502020204030204" pitchFamily="34" charset="0"/>
          </a:endParaRPr>
        </a:p>
      </dsp:txBody>
      <dsp:txXfrm>
        <a:off x="2314317" y="617976"/>
        <a:ext cx="609856" cy="195180"/>
      </dsp:txXfrm>
    </dsp:sp>
    <dsp:sp modelId="{4157E908-A3A0-4F9F-B035-6F1E6366C461}">
      <dsp:nvSpPr>
        <dsp:cNvPr id="0" name=""/>
        <dsp:cNvSpPr/>
      </dsp:nvSpPr>
      <dsp:spPr>
        <a:xfrm>
          <a:off x="3150349" y="179"/>
          <a:ext cx="1430775" cy="1430775"/>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Rendición de Cuentas</a:t>
          </a:r>
          <a:endParaRPr lang="es-CL" sz="1600" kern="1200" dirty="0">
            <a:latin typeface="Calibri" panose="020F0502020204030204" pitchFamily="34" charset="0"/>
          </a:endParaRPr>
        </a:p>
      </dsp:txBody>
      <dsp:txXfrm>
        <a:off x="3359881" y="209711"/>
        <a:ext cx="1011711" cy="1011711"/>
      </dsp:txXfrm>
    </dsp:sp>
    <dsp:sp modelId="{45BD56B5-54D0-436C-89A8-2A6643DCBD27}">
      <dsp:nvSpPr>
        <dsp:cNvPr id="0" name=""/>
        <dsp:cNvSpPr/>
      </dsp:nvSpPr>
      <dsp:spPr>
        <a:xfrm>
          <a:off x="4697304" y="300641"/>
          <a:ext cx="829850" cy="829850"/>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CL" sz="1600" kern="1200" dirty="0">
            <a:latin typeface="Calibri" panose="020F0502020204030204" pitchFamily="34" charset="0"/>
          </a:endParaRPr>
        </a:p>
      </dsp:txBody>
      <dsp:txXfrm>
        <a:off x="4807301" y="471590"/>
        <a:ext cx="609856" cy="487952"/>
      </dsp:txXfrm>
    </dsp:sp>
    <dsp:sp modelId="{03398970-1332-45F3-B450-29E401DFBA53}">
      <dsp:nvSpPr>
        <dsp:cNvPr id="0" name=""/>
        <dsp:cNvSpPr/>
      </dsp:nvSpPr>
      <dsp:spPr>
        <a:xfrm>
          <a:off x="5643333" y="179"/>
          <a:ext cx="1430775" cy="1430775"/>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Rebaja de Deuda</a:t>
          </a:r>
          <a:endParaRPr lang="es-CL" sz="1600" kern="1200" dirty="0">
            <a:latin typeface="Calibri" panose="020F0502020204030204" pitchFamily="34" charset="0"/>
          </a:endParaRPr>
        </a:p>
      </dsp:txBody>
      <dsp:txXfrm>
        <a:off x="5852865" y="209711"/>
        <a:ext cx="1011711" cy="10117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05907-F72F-43EF-8E04-2FCE8C1C7792}">
      <dsp:nvSpPr>
        <dsp:cNvPr id="0" name=""/>
        <dsp:cNvSpPr/>
      </dsp:nvSpPr>
      <dsp:spPr>
        <a:xfrm>
          <a:off x="2074680" y="0"/>
          <a:ext cx="1306196" cy="1306196"/>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Giro de Fondos</a:t>
          </a:r>
          <a:endParaRPr lang="es-CL" sz="1600" kern="1200" dirty="0">
            <a:latin typeface="Calibri" panose="020F0502020204030204" pitchFamily="34" charset="0"/>
          </a:endParaRPr>
        </a:p>
      </dsp:txBody>
      <dsp:txXfrm>
        <a:off x="2265968" y="191288"/>
        <a:ext cx="923620" cy="923620"/>
      </dsp:txXfrm>
    </dsp:sp>
    <dsp:sp modelId="{1A9C5060-41D0-40BC-898E-2BB3E3C41AA8}">
      <dsp:nvSpPr>
        <dsp:cNvPr id="0" name=""/>
        <dsp:cNvSpPr/>
      </dsp:nvSpPr>
      <dsp:spPr>
        <a:xfrm>
          <a:off x="3486940" y="274547"/>
          <a:ext cx="757593" cy="757593"/>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CL" sz="1600" kern="1200" dirty="0">
            <a:latin typeface="Calibri" panose="020F0502020204030204" pitchFamily="34" charset="0"/>
          </a:endParaRPr>
        </a:p>
      </dsp:txBody>
      <dsp:txXfrm>
        <a:off x="3587359" y="430611"/>
        <a:ext cx="556755" cy="445465"/>
      </dsp:txXfrm>
    </dsp:sp>
    <dsp:sp modelId="{021D7D48-A2E1-4F52-A08A-E2AAFC110624}">
      <dsp:nvSpPr>
        <dsp:cNvPr id="0" name=""/>
        <dsp:cNvSpPr/>
      </dsp:nvSpPr>
      <dsp:spPr>
        <a:xfrm>
          <a:off x="4350597" y="245"/>
          <a:ext cx="1306196" cy="1306196"/>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Constituye deuda con CONICYT</a:t>
          </a:r>
          <a:endParaRPr lang="es-CL" sz="1600" kern="1200" dirty="0">
            <a:latin typeface="Calibri" panose="020F0502020204030204" pitchFamily="34" charset="0"/>
          </a:endParaRPr>
        </a:p>
      </dsp:txBody>
      <dsp:txXfrm>
        <a:off x="4541885" y="191533"/>
        <a:ext cx="923620" cy="9236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723A3-5490-4B3E-9815-29D2ABFEBBBB}">
      <dsp:nvSpPr>
        <dsp:cNvPr id="0" name=""/>
        <dsp:cNvSpPr/>
      </dsp:nvSpPr>
      <dsp:spPr>
        <a:xfrm>
          <a:off x="0" y="0"/>
          <a:ext cx="6452207" cy="64247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Cada vez que CONICYT realiza un giro de fondos a una institución beneficiaria, está se constituye como en un Deudor de CONICYT</a:t>
          </a:r>
        </a:p>
      </dsp:txBody>
      <dsp:txXfrm>
        <a:off x="18817" y="18817"/>
        <a:ext cx="5704641" cy="604838"/>
      </dsp:txXfrm>
    </dsp:sp>
    <dsp:sp modelId="{1BD7CE3E-B5D5-44BC-B8AD-627108F120C0}">
      <dsp:nvSpPr>
        <dsp:cNvPr id="0" name=""/>
        <dsp:cNvSpPr/>
      </dsp:nvSpPr>
      <dsp:spPr>
        <a:xfrm>
          <a:off x="540372" y="759285"/>
          <a:ext cx="6452207" cy="64247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La institución debe rendir cuentas, las cuales pueden ser aprobadas o rechazadas por CONICYT</a:t>
          </a:r>
        </a:p>
      </dsp:txBody>
      <dsp:txXfrm>
        <a:off x="559189" y="778102"/>
        <a:ext cx="5456593" cy="604838"/>
      </dsp:txXfrm>
    </dsp:sp>
    <dsp:sp modelId="{7EF5FB03-E282-47DB-AD07-3D8C5F47047F}">
      <dsp:nvSpPr>
        <dsp:cNvPr id="0" name=""/>
        <dsp:cNvSpPr/>
      </dsp:nvSpPr>
      <dsp:spPr>
        <a:xfrm>
          <a:off x="1072679" y="1518570"/>
          <a:ext cx="6452207" cy="64247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Después de </a:t>
          </a:r>
          <a:r>
            <a:rPr lang="es-CL" sz="1200" b="1" i="1" kern="1200" dirty="0" smtClean="0">
              <a:latin typeface="Calibri" panose="020F0502020204030204" pitchFamily="34" charset="0"/>
            </a:rPr>
            <a:t>12 meses </a:t>
          </a:r>
          <a:r>
            <a:rPr lang="es-CL" sz="1200" kern="1200" dirty="0" smtClean="0">
              <a:latin typeface="Calibri" panose="020F0502020204030204" pitchFamily="34" charset="0"/>
            </a:rPr>
            <a:t>de realizado el giro de fondos, si la institución no ha rendido cuentas, la deuda se considera como </a:t>
          </a:r>
          <a:r>
            <a:rPr lang="es-CL" sz="1200" b="1" kern="1200" dirty="0" smtClean="0">
              <a:latin typeface="Calibri" panose="020F0502020204030204" pitchFamily="34" charset="0"/>
            </a:rPr>
            <a:t>vencida</a:t>
          </a:r>
          <a:endParaRPr lang="es-CL" sz="1200" kern="1200" dirty="0" smtClean="0">
            <a:latin typeface="Calibri" panose="020F0502020204030204" pitchFamily="34" charset="0"/>
          </a:endParaRPr>
        </a:p>
      </dsp:txBody>
      <dsp:txXfrm>
        <a:off x="1091496" y="1537387"/>
        <a:ext cx="5464659" cy="604838"/>
      </dsp:txXfrm>
    </dsp:sp>
    <dsp:sp modelId="{17CCC78F-653B-4294-9CCF-7C4947BBF9F0}">
      <dsp:nvSpPr>
        <dsp:cNvPr id="0" name=""/>
        <dsp:cNvSpPr/>
      </dsp:nvSpPr>
      <dsp:spPr>
        <a:xfrm>
          <a:off x="1613051" y="2277855"/>
          <a:ext cx="6452207" cy="642472"/>
        </a:xfrm>
        <a:prstGeom prst="roundRect">
          <a:avLst>
            <a:gd name="adj" fmla="val 10000"/>
          </a:avLst>
        </a:prstGeom>
        <a:solidFill>
          <a:schemeClr val="lt1">
            <a:hueOff val="0"/>
            <a:satOff val="0"/>
            <a:lumOff val="0"/>
            <a:alphaOff val="0"/>
          </a:schemeClr>
        </a:solidFill>
        <a:ln w="25400" cap="flat" cmpd="sng" algn="ctr">
          <a:solidFill>
            <a:srgbClr val="4774A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Después de </a:t>
          </a:r>
          <a:r>
            <a:rPr lang="es-CL" sz="1200" b="1" i="1" kern="1200" dirty="0" smtClean="0">
              <a:latin typeface="Calibri" panose="020F0502020204030204" pitchFamily="34" charset="0"/>
            </a:rPr>
            <a:t>24 meses </a:t>
          </a:r>
          <a:r>
            <a:rPr lang="es-CL" sz="1200" kern="1200" dirty="0" smtClean="0">
              <a:latin typeface="Calibri" panose="020F0502020204030204" pitchFamily="34" charset="0"/>
            </a:rPr>
            <a:t>de realizado el giro de fondos, si la institución no ha rendido cuentas, la deuda se considera como </a:t>
          </a:r>
          <a:r>
            <a:rPr lang="es-CL" sz="1200" b="1" kern="1200" dirty="0" smtClean="0">
              <a:latin typeface="Calibri" panose="020F0502020204030204" pitchFamily="34" charset="0"/>
            </a:rPr>
            <a:t>morosa</a:t>
          </a:r>
        </a:p>
      </dsp:txBody>
      <dsp:txXfrm>
        <a:off x="1631868" y="2296672"/>
        <a:ext cx="5456593" cy="604838"/>
      </dsp:txXfrm>
    </dsp:sp>
    <dsp:sp modelId="{FB40C164-5A9C-45F3-8B60-E48C09BFF81D}">
      <dsp:nvSpPr>
        <dsp:cNvPr id="0" name=""/>
        <dsp:cNvSpPr/>
      </dsp:nvSpPr>
      <dsp:spPr>
        <a:xfrm>
          <a:off x="6034600" y="492075"/>
          <a:ext cx="417606" cy="41760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128561" y="492075"/>
        <a:ext cx="229684" cy="314249"/>
      </dsp:txXfrm>
    </dsp:sp>
    <dsp:sp modelId="{8169FC97-9716-41B0-BFC2-703740A00C98}">
      <dsp:nvSpPr>
        <dsp:cNvPr id="0" name=""/>
        <dsp:cNvSpPr/>
      </dsp:nvSpPr>
      <dsp:spPr>
        <a:xfrm>
          <a:off x="6574972" y="1251360"/>
          <a:ext cx="417606" cy="41760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668933" y="1251360"/>
        <a:ext cx="229684" cy="314249"/>
      </dsp:txXfrm>
    </dsp:sp>
    <dsp:sp modelId="{F01391C0-B76B-4F06-8D90-85D8CE532784}">
      <dsp:nvSpPr>
        <dsp:cNvPr id="0" name=""/>
        <dsp:cNvSpPr/>
      </dsp:nvSpPr>
      <dsp:spPr>
        <a:xfrm>
          <a:off x="7107279" y="2010645"/>
          <a:ext cx="417606" cy="41760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7201240" y="2010645"/>
        <a:ext cx="229684" cy="3142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DE1099-6035-4EDE-B032-01579DA36569}">
      <dsp:nvSpPr>
        <dsp:cNvPr id="0" name=""/>
        <dsp:cNvSpPr/>
      </dsp:nvSpPr>
      <dsp:spPr>
        <a:xfrm>
          <a:off x="2410165" y="25930"/>
          <a:ext cx="886942" cy="886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1. Director de Proyecto ingresa declaración en S+C</a:t>
          </a:r>
          <a:endParaRPr lang="es-CL" sz="1000" kern="1200" dirty="0">
            <a:latin typeface="Calibri" panose="020F0502020204030204" pitchFamily="34" charset="0"/>
          </a:endParaRPr>
        </a:p>
      </dsp:txBody>
      <dsp:txXfrm>
        <a:off x="2410165" y="25930"/>
        <a:ext cx="886942" cy="886942"/>
      </dsp:txXfrm>
    </dsp:sp>
    <dsp:sp modelId="{33547EBC-447C-443E-8231-9A840B846D03}">
      <dsp:nvSpPr>
        <dsp:cNvPr id="0" name=""/>
        <dsp:cNvSpPr/>
      </dsp:nvSpPr>
      <dsp:spPr>
        <a:xfrm>
          <a:off x="323824" y="279"/>
          <a:ext cx="3325314" cy="3325314"/>
        </a:xfrm>
        <a:prstGeom prst="circularArrow">
          <a:avLst>
            <a:gd name="adj1" fmla="val 5201"/>
            <a:gd name="adj2" fmla="val 335983"/>
            <a:gd name="adj3" fmla="val 21292956"/>
            <a:gd name="adj4" fmla="val 19766490"/>
            <a:gd name="adj5" fmla="val 606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36F03E-A179-48F0-A5BC-7E5CADDEA5C0}">
      <dsp:nvSpPr>
        <dsp:cNvPr id="0" name=""/>
        <dsp:cNvSpPr/>
      </dsp:nvSpPr>
      <dsp:spPr>
        <a:xfrm>
          <a:off x="2946096" y="1675355"/>
          <a:ext cx="886942" cy="886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2. Se envía dentro de los 10 días siguientes al </a:t>
          </a:r>
          <a:r>
            <a:rPr lang="es-CL" sz="1000" kern="1200" dirty="0" smtClean="0">
              <a:latin typeface="Calibri" panose="020F0502020204030204" pitchFamily="34" charset="0"/>
            </a:rPr>
            <a:t>período </a:t>
          </a:r>
          <a:r>
            <a:rPr lang="es-CL" sz="1000" kern="1200" dirty="0" smtClean="0">
              <a:latin typeface="Calibri" panose="020F0502020204030204" pitchFamily="34" charset="0"/>
            </a:rPr>
            <a:t>a informar</a:t>
          </a:r>
          <a:endParaRPr lang="es-CL" sz="1000" kern="1200" dirty="0">
            <a:latin typeface="Calibri" panose="020F0502020204030204" pitchFamily="34" charset="0"/>
          </a:endParaRPr>
        </a:p>
      </dsp:txBody>
      <dsp:txXfrm>
        <a:off x="2946096" y="1675355"/>
        <a:ext cx="886942" cy="886942"/>
      </dsp:txXfrm>
    </dsp:sp>
    <dsp:sp modelId="{AEBFFBDF-362B-4080-AA54-823DD0B6F0ED}">
      <dsp:nvSpPr>
        <dsp:cNvPr id="0" name=""/>
        <dsp:cNvSpPr/>
      </dsp:nvSpPr>
      <dsp:spPr>
        <a:xfrm>
          <a:off x="323824" y="279"/>
          <a:ext cx="3325314" cy="3325314"/>
        </a:xfrm>
        <a:prstGeom prst="circularArrow">
          <a:avLst>
            <a:gd name="adj1" fmla="val 5201"/>
            <a:gd name="adj2" fmla="val 335983"/>
            <a:gd name="adj3" fmla="val 4014401"/>
            <a:gd name="adj4" fmla="val 2253705"/>
            <a:gd name="adj5" fmla="val 606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E53467-E201-46CF-868A-35B1DB2E5D8F}">
      <dsp:nvSpPr>
        <dsp:cNvPr id="0" name=""/>
        <dsp:cNvSpPr/>
      </dsp:nvSpPr>
      <dsp:spPr>
        <a:xfrm>
          <a:off x="1543011" y="2694756"/>
          <a:ext cx="886942" cy="886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3. Analista FONDEF revisa y hace observaciones en S+C</a:t>
          </a:r>
        </a:p>
      </dsp:txBody>
      <dsp:txXfrm>
        <a:off x="1543011" y="2694756"/>
        <a:ext cx="886942" cy="886942"/>
      </dsp:txXfrm>
    </dsp:sp>
    <dsp:sp modelId="{960A1916-4E09-4619-90E4-55257FF3D057}">
      <dsp:nvSpPr>
        <dsp:cNvPr id="0" name=""/>
        <dsp:cNvSpPr/>
      </dsp:nvSpPr>
      <dsp:spPr>
        <a:xfrm>
          <a:off x="307497" y="279"/>
          <a:ext cx="3325314" cy="3325314"/>
        </a:xfrm>
        <a:prstGeom prst="circularArrow">
          <a:avLst>
            <a:gd name="adj1" fmla="val 5201"/>
            <a:gd name="adj2" fmla="val 335983"/>
            <a:gd name="adj3" fmla="val 8210312"/>
            <a:gd name="adj4" fmla="val 6449615"/>
            <a:gd name="adj5" fmla="val 606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5A9E27-8D52-4292-A1CE-2FCAF420D309}">
      <dsp:nvSpPr>
        <dsp:cNvPr id="0" name=""/>
        <dsp:cNvSpPr/>
      </dsp:nvSpPr>
      <dsp:spPr>
        <a:xfrm>
          <a:off x="-849" y="1675355"/>
          <a:ext cx="1168493" cy="886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4. El proyecto tiene 5 días de plazo para responder y enviar rectificación en S+C</a:t>
          </a:r>
          <a:endParaRPr lang="es-CL" sz="1000" kern="1200" dirty="0">
            <a:latin typeface="Calibri" panose="020F0502020204030204" pitchFamily="34" charset="0"/>
          </a:endParaRPr>
        </a:p>
      </dsp:txBody>
      <dsp:txXfrm>
        <a:off x="-849" y="1675355"/>
        <a:ext cx="1168493" cy="886942"/>
      </dsp:txXfrm>
    </dsp:sp>
    <dsp:sp modelId="{03F4156A-51D6-40C8-943A-0F2DF6387FB3}">
      <dsp:nvSpPr>
        <dsp:cNvPr id="0" name=""/>
        <dsp:cNvSpPr/>
      </dsp:nvSpPr>
      <dsp:spPr>
        <a:xfrm>
          <a:off x="323824" y="279"/>
          <a:ext cx="3325314" cy="3325314"/>
        </a:xfrm>
        <a:prstGeom prst="circularArrow">
          <a:avLst>
            <a:gd name="adj1" fmla="val 5201"/>
            <a:gd name="adj2" fmla="val 335983"/>
            <a:gd name="adj3" fmla="val 12297527"/>
            <a:gd name="adj4" fmla="val 10771061"/>
            <a:gd name="adj5" fmla="val 606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6E1FF5-EA09-4BF8-A4D4-0C8B3D7E2FB2}">
      <dsp:nvSpPr>
        <dsp:cNvPr id="0" name=""/>
        <dsp:cNvSpPr/>
      </dsp:nvSpPr>
      <dsp:spPr>
        <a:xfrm>
          <a:off x="675856" y="25930"/>
          <a:ext cx="886942" cy="886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5. Analista revisa respuesta y cierra declaración en S+C</a:t>
          </a:r>
          <a:endParaRPr lang="es-CL" sz="1000" kern="1200" dirty="0">
            <a:latin typeface="Calibri" panose="020F0502020204030204" pitchFamily="34" charset="0"/>
          </a:endParaRPr>
        </a:p>
      </dsp:txBody>
      <dsp:txXfrm>
        <a:off x="675856" y="25930"/>
        <a:ext cx="886942" cy="886942"/>
      </dsp:txXfrm>
    </dsp:sp>
    <dsp:sp modelId="{A4B2EFB0-AEED-46EA-A53F-60897E95B36D}">
      <dsp:nvSpPr>
        <dsp:cNvPr id="0" name=""/>
        <dsp:cNvSpPr/>
      </dsp:nvSpPr>
      <dsp:spPr>
        <a:xfrm>
          <a:off x="323824" y="279"/>
          <a:ext cx="3325314" cy="3325314"/>
        </a:xfrm>
        <a:prstGeom prst="circularArrow">
          <a:avLst>
            <a:gd name="adj1" fmla="val 5201"/>
            <a:gd name="adj2" fmla="val 335983"/>
            <a:gd name="adj3" fmla="val 16865391"/>
            <a:gd name="adj4" fmla="val 15198626"/>
            <a:gd name="adj5" fmla="val 606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19F9CF-697B-4EB8-8E21-6BF8F49BBE51}">
      <dsp:nvSpPr>
        <dsp:cNvPr id="0" name=""/>
        <dsp:cNvSpPr/>
      </dsp:nvSpPr>
      <dsp:spPr>
        <a:xfrm>
          <a:off x="2242851" y="139776"/>
          <a:ext cx="687018" cy="68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b="0" kern="1200" dirty="0" smtClean="0">
              <a:latin typeface="Calibri" panose="020F0502020204030204" pitchFamily="34" charset="0"/>
            </a:rPr>
            <a:t>2. FONDEF valida la rendición y lo envía al SCR </a:t>
          </a:r>
          <a:endParaRPr lang="es-CL" sz="1000" b="0" kern="1200" dirty="0">
            <a:latin typeface="Calibri" panose="020F0502020204030204" pitchFamily="34" charset="0"/>
          </a:endParaRPr>
        </a:p>
      </dsp:txBody>
      <dsp:txXfrm>
        <a:off x="2242851" y="139776"/>
        <a:ext cx="687018" cy="687018"/>
      </dsp:txXfrm>
    </dsp:sp>
    <dsp:sp modelId="{3350D568-6057-4E7D-AD91-5A2A9F4F8C83}">
      <dsp:nvSpPr>
        <dsp:cNvPr id="0" name=""/>
        <dsp:cNvSpPr/>
      </dsp:nvSpPr>
      <dsp:spPr>
        <a:xfrm>
          <a:off x="141820" y="132778"/>
          <a:ext cx="3356141" cy="3356141"/>
        </a:xfrm>
        <a:prstGeom prst="circularArrow">
          <a:avLst>
            <a:gd name="adj1" fmla="val 3992"/>
            <a:gd name="adj2" fmla="val 250419"/>
            <a:gd name="adj3" fmla="val 20572634"/>
            <a:gd name="adj4" fmla="val 18983570"/>
            <a:gd name="adj5" fmla="val 46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83895E-3B10-48F8-8BE8-49F3E27A1C90}">
      <dsp:nvSpPr>
        <dsp:cNvPr id="0" name=""/>
        <dsp:cNvSpPr/>
      </dsp:nvSpPr>
      <dsp:spPr>
        <a:xfrm>
          <a:off x="2892056" y="1467340"/>
          <a:ext cx="921546" cy="68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b="0" kern="1200" dirty="0" smtClean="0">
              <a:latin typeface="Calibri" panose="020F0502020204030204" pitchFamily="34" charset="0"/>
            </a:rPr>
            <a:t>3. La rendición es revisada y se emite un Informe Preliminar</a:t>
          </a:r>
          <a:endParaRPr lang="es-CL" sz="1000" b="0" kern="1200" dirty="0">
            <a:latin typeface="Calibri" panose="020F0502020204030204" pitchFamily="34" charset="0"/>
          </a:endParaRPr>
        </a:p>
      </dsp:txBody>
      <dsp:txXfrm>
        <a:off x="2892056" y="1467340"/>
        <a:ext cx="921546" cy="687018"/>
      </dsp:txXfrm>
    </dsp:sp>
    <dsp:sp modelId="{EC8A5605-2539-4A31-9E16-A712634BF471}">
      <dsp:nvSpPr>
        <dsp:cNvPr id="0" name=""/>
        <dsp:cNvSpPr/>
      </dsp:nvSpPr>
      <dsp:spPr>
        <a:xfrm>
          <a:off x="141820" y="132778"/>
          <a:ext cx="3356141" cy="3356141"/>
        </a:xfrm>
        <a:prstGeom prst="circularArrow">
          <a:avLst>
            <a:gd name="adj1" fmla="val 3992"/>
            <a:gd name="adj2" fmla="val 250419"/>
            <a:gd name="adj3" fmla="val 2293463"/>
            <a:gd name="adj4" fmla="val 776947"/>
            <a:gd name="adj5" fmla="val 46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E9C77E-F816-4A2C-9E86-2BA546890521}">
      <dsp:nvSpPr>
        <dsp:cNvPr id="0" name=""/>
        <dsp:cNvSpPr/>
      </dsp:nvSpPr>
      <dsp:spPr>
        <a:xfrm>
          <a:off x="2220787" y="2794903"/>
          <a:ext cx="731145" cy="68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b="0" kern="1200" dirty="0" smtClean="0">
              <a:latin typeface="Calibri" panose="020F0502020204030204" pitchFamily="34" charset="0"/>
            </a:rPr>
            <a:t>4. Responde observaciones al SCR</a:t>
          </a:r>
          <a:endParaRPr lang="es-CL" sz="1000" b="0" kern="1200" dirty="0">
            <a:latin typeface="Calibri" panose="020F0502020204030204" pitchFamily="34" charset="0"/>
          </a:endParaRPr>
        </a:p>
      </dsp:txBody>
      <dsp:txXfrm>
        <a:off x="2220787" y="2794903"/>
        <a:ext cx="731145" cy="687018"/>
      </dsp:txXfrm>
    </dsp:sp>
    <dsp:sp modelId="{BBC827B0-870F-45C7-B1BA-C7229009872C}">
      <dsp:nvSpPr>
        <dsp:cNvPr id="0" name=""/>
        <dsp:cNvSpPr/>
      </dsp:nvSpPr>
      <dsp:spPr>
        <a:xfrm>
          <a:off x="141820" y="132778"/>
          <a:ext cx="3356141" cy="3356141"/>
        </a:xfrm>
        <a:prstGeom prst="circularArrow">
          <a:avLst>
            <a:gd name="adj1" fmla="val 3992"/>
            <a:gd name="adj2" fmla="val 250419"/>
            <a:gd name="adj3" fmla="val 6110572"/>
            <a:gd name="adj4" fmla="val 4490379"/>
            <a:gd name="adj5" fmla="val 46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DD7409-D3C6-43ED-AC75-5DEE221B6CC0}">
      <dsp:nvSpPr>
        <dsp:cNvPr id="0" name=""/>
        <dsp:cNvSpPr/>
      </dsp:nvSpPr>
      <dsp:spPr>
        <a:xfrm>
          <a:off x="709913" y="2794903"/>
          <a:ext cx="687018" cy="68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b="0" kern="1200" dirty="0" smtClean="0">
              <a:latin typeface="Calibri" panose="020F0502020204030204" pitchFamily="34" charset="0"/>
            </a:rPr>
            <a:t>5. Se emite Informe Final de Rendición de Cuentas</a:t>
          </a:r>
          <a:endParaRPr lang="es-CL" sz="1000" b="0" kern="1200" dirty="0">
            <a:latin typeface="Calibri" panose="020F0502020204030204" pitchFamily="34" charset="0"/>
          </a:endParaRPr>
        </a:p>
      </dsp:txBody>
      <dsp:txXfrm>
        <a:off x="709913" y="2794903"/>
        <a:ext cx="687018" cy="687018"/>
      </dsp:txXfrm>
    </dsp:sp>
    <dsp:sp modelId="{AB51F63D-4642-4448-94A5-7A17C8EAE0EA}">
      <dsp:nvSpPr>
        <dsp:cNvPr id="0" name=""/>
        <dsp:cNvSpPr/>
      </dsp:nvSpPr>
      <dsp:spPr>
        <a:xfrm>
          <a:off x="141820" y="132778"/>
          <a:ext cx="3356141" cy="3356141"/>
        </a:xfrm>
        <a:prstGeom prst="circularArrow">
          <a:avLst>
            <a:gd name="adj1" fmla="val 3992"/>
            <a:gd name="adj2" fmla="val 250419"/>
            <a:gd name="adj3" fmla="val 9772634"/>
            <a:gd name="adj4" fmla="val 8183570"/>
            <a:gd name="adj5" fmla="val 46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3346FA-43A4-4B3A-99BA-C6D983316B1E}">
      <dsp:nvSpPr>
        <dsp:cNvPr id="0" name=""/>
        <dsp:cNvSpPr/>
      </dsp:nvSpPr>
      <dsp:spPr>
        <a:xfrm>
          <a:off x="-56555" y="1467340"/>
          <a:ext cx="687018" cy="68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b="0" kern="1200" dirty="0" smtClean="0">
              <a:latin typeface="Calibri" panose="020F0502020204030204" pitchFamily="34" charset="0"/>
            </a:rPr>
            <a:t>6. Se rebaja la deuda contable con CONICYT</a:t>
          </a:r>
          <a:endParaRPr lang="es-CL" sz="1000" b="0" kern="1200" dirty="0">
            <a:latin typeface="Calibri" panose="020F0502020204030204" pitchFamily="34" charset="0"/>
          </a:endParaRPr>
        </a:p>
      </dsp:txBody>
      <dsp:txXfrm>
        <a:off x="-56555" y="1467340"/>
        <a:ext cx="687018" cy="687018"/>
      </dsp:txXfrm>
    </dsp:sp>
    <dsp:sp modelId="{8F384D43-770D-43F6-87B2-223C0BFD2212}">
      <dsp:nvSpPr>
        <dsp:cNvPr id="0" name=""/>
        <dsp:cNvSpPr/>
      </dsp:nvSpPr>
      <dsp:spPr>
        <a:xfrm>
          <a:off x="141820" y="132778"/>
          <a:ext cx="3356141" cy="3356141"/>
        </a:xfrm>
        <a:prstGeom prst="circularArrow">
          <a:avLst>
            <a:gd name="adj1" fmla="val 3992"/>
            <a:gd name="adj2" fmla="val 250419"/>
            <a:gd name="adj3" fmla="val 13166011"/>
            <a:gd name="adj4" fmla="val 11576947"/>
            <a:gd name="adj5" fmla="val 46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BCF5B9-8DD0-4E17-B0CD-02EDF08FF77B}">
      <dsp:nvSpPr>
        <dsp:cNvPr id="0" name=""/>
        <dsp:cNvSpPr/>
      </dsp:nvSpPr>
      <dsp:spPr>
        <a:xfrm>
          <a:off x="709913" y="139776"/>
          <a:ext cx="687018" cy="687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b="0" kern="1200" dirty="0" smtClean="0">
              <a:latin typeface="Calibri" panose="020F0502020204030204" pitchFamily="34" charset="0"/>
            </a:rPr>
            <a:t>1. Debe enviar el formulario de rendición original a FONDEF</a:t>
          </a:r>
          <a:endParaRPr lang="es-CL" sz="1000" b="0" kern="1200" dirty="0">
            <a:latin typeface="Calibri" panose="020F0502020204030204" pitchFamily="34" charset="0"/>
          </a:endParaRPr>
        </a:p>
      </dsp:txBody>
      <dsp:txXfrm>
        <a:off x="709913" y="139776"/>
        <a:ext cx="687018" cy="687018"/>
      </dsp:txXfrm>
    </dsp:sp>
    <dsp:sp modelId="{B8CD4010-8D7F-4A63-A437-83610E9919A1}">
      <dsp:nvSpPr>
        <dsp:cNvPr id="0" name=""/>
        <dsp:cNvSpPr/>
      </dsp:nvSpPr>
      <dsp:spPr>
        <a:xfrm>
          <a:off x="151083" y="132778"/>
          <a:ext cx="3356141" cy="3356141"/>
        </a:xfrm>
        <a:prstGeom prst="circularArrow">
          <a:avLst>
            <a:gd name="adj1" fmla="val 3992"/>
            <a:gd name="adj2" fmla="val 250419"/>
            <a:gd name="adj3" fmla="val 16910572"/>
            <a:gd name="adj4" fmla="val 15239009"/>
            <a:gd name="adj5" fmla="val 465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F5220-408E-4A1A-961E-08C05E95DEA0}">
      <dsp:nvSpPr>
        <dsp:cNvPr id="0" name=""/>
        <dsp:cNvSpPr/>
      </dsp:nvSpPr>
      <dsp:spPr>
        <a:xfrm>
          <a:off x="0" y="193740"/>
          <a:ext cx="7859216" cy="142065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962" tIns="229108" rIns="609962" bIns="85344" numCol="1" spcCol="1270" anchor="t" anchorCtr="0">
          <a:noAutofit/>
        </a:bodyPr>
        <a:lstStyle/>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Deben haber declarado y rendido mínimo un 60% del giro anterior</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Estar al día con la declaración de aportes, según cronograma</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Estar al día con la declaración de hitos y resultados en S+C</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Tener aprobado el Informe de Avance Científico-Técnico</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Deben enviar nueva garantía de monto equivalente a la deuda actual mas el monto a girar	</a:t>
          </a:r>
          <a:endParaRPr lang="es-CL" sz="1200" kern="1200" dirty="0">
            <a:latin typeface="Calibri" panose="020F0502020204030204" pitchFamily="34" charset="0"/>
          </a:endParaRPr>
        </a:p>
      </dsp:txBody>
      <dsp:txXfrm>
        <a:off x="69350" y="263090"/>
        <a:ext cx="7720516" cy="1281950"/>
      </dsp:txXfrm>
    </dsp:sp>
    <dsp:sp modelId="{C8738D8B-1DD1-4420-89DE-DAC7BB58368D}">
      <dsp:nvSpPr>
        <dsp:cNvPr id="0" name=""/>
        <dsp:cNvSpPr/>
      </dsp:nvSpPr>
      <dsp:spPr>
        <a:xfrm>
          <a:off x="392960" y="31380"/>
          <a:ext cx="5501451"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42" tIns="0" rIns="207942" bIns="0" numCol="1" spcCol="1270" anchor="ctr" anchorCtr="0">
          <a:noAutofit/>
        </a:bodyPr>
        <a:lstStyle/>
        <a:p>
          <a:pPr lvl="0" algn="l" defTabSz="711200">
            <a:lnSpc>
              <a:spcPct val="90000"/>
            </a:lnSpc>
            <a:spcBef>
              <a:spcPct val="0"/>
            </a:spcBef>
            <a:spcAft>
              <a:spcPct val="35000"/>
            </a:spcAft>
          </a:pPr>
          <a:r>
            <a:rPr lang="es-CL" sz="1600" kern="1200" dirty="0" smtClean="0">
              <a:latin typeface="Calibri" panose="020F0502020204030204" pitchFamily="34" charset="0"/>
            </a:rPr>
            <a:t>2° Giro de Fondos</a:t>
          </a:r>
          <a:endParaRPr lang="es-CL" sz="1600" kern="1200" dirty="0">
            <a:latin typeface="Calibri" panose="020F0502020204030204" pitchFamily="34" charset="0"/>
          </a:endParaRPr>
        </a:p>
      </dsp:txBody>
      <dsp:txXfrm>
        <a:off x="408812" y="47232"/>
        <a:ext cx="5469747" cy="293016"/>
      </dsp:txXfrm>
    </dsp:sp>
    <dsp:sp modelId="{A8E5BDC4-BEE8-4370-81AD-01087B6D6F5D}">
      <dsp:nvSpPr>
        <dsp:cNvPr id="0" name=""/>
        <dsp:cNvSpPr/>
      </dsp:nvSpPr>
      <dsp:spPr>
        <a:xfrm>
          <a:off x="0" y="1836151"/>
          <a:ext cx="7859216" cy="218295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962" tIns="229108" rIns="609962" bIns="85344" numCol="1" spcCol="1270" anchor="t" anchorCtr="0">
          <a:noAutofit/>
        </a:bodyPr>
        <a:lstStyle/>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La garantía debe ser emitida por el monto a girar mas el saldo sin rendir</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Se debe considerar la vigencia de esta como la fecha de término del proyecto + 180 días</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Si el proyecto solicita una prórroga y esta es aceptada, la garantía deberá extenderse por el plazo prorrogado (nueva fecha de término) +180 días</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La garantía debe encontrarse vigente hasta que se finalice la situación financiera y técnica del proyecto</a:t>
          </a: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Una vez que se envié el Informe Final del proyecto se liberará la garantía en custodia</a:t>
          </a: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Si no está rendida y aprobada la rendición por la totalidad del monto que está garantizado, se deberá renovar el documento en garantía. En caso contrario, se procede al cobro de la garantía</a:t>
          </a:r>
        </a:p>
      </dsp:txBody>
      <dsp:txXfrm>
        <a:off x="106563" y="1942714"/>
        <a:ext cx="7646090" cy="1969824"/>
      </dsp:txXfrm>
    </dsp:sp>
    <dsp:sp modelId="{076ABFF1-A135-4AB3-99F4-AD193CA385EB}">
      <dsp:nvSpPr>
        <dsp:cNvPr id="0" name=""/>
        <dsp:cNvSpPr/>
      </dsp:nvSpPr>
      <dsp:spPr>
        <a:xfrm>
          <a:off x="392960" y="1673790"/>
          <a:ext cx="5501451"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42" tIns="0" rIns="207942" bIns="0" numCol="1" spcCol="1270" anchor="ctr" anchorCtr="0">
          <a:noAutofit/>
        </a:bodyPr>
        <a:lstStyle/>
        <a:p>
          <a:pPr lvl="0" algn="l" defTabSz="711200">
            <a:lnSpc>
              <a:spcPct val="90000"/>
            </a:lnSpc>
            <a:spcBef>
              <a:spcPct val="0"/>
            </a:spcBef>
            <a:spcAft>
              <a:spcPct val="35000"/>
            </a:spcAft>
          </a:pPr>
          <a:r>
            <a:rPr lang="es-CL" sz="1600" kern="1200" dirty="0" smtClean="0">
              <a:latin typeface="Calibri" panose="020F0502020204030204" pitchFamily="34" charset="0"/>
            </a:rPr>
            <a:t>Segunda Garantía y Renovación </a:t>
          </a:r>
          <a:endParaRPr lang="es-CL" sz="1600" kern="1200" dirty="0">
            <a:latin typeface="Calibri" panose="020F0502020204030204" pitchFamily="34" charset="0"/>
          </a:endParaRPr>
        </a:p>
      </dsp:txBody>
      <dsp:txXfrm>
        <a:off x="408812" y="1689642"/>
        <a:ext cx="5469747" cy="29301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06CBA-8152-44AC-9B92-CA3B76C907A9}">
      <dsp:nvSpPr>
        <dsp:cNvPr id="0" name=""/>
        <dsp:cNvSpPr/>
      </dsp:nvSpPr>
      <dsp:spPr>
        <a:xfrm>
          <a:off x="0" y="179794"/>
          <a:ext cx="8435280" cy="52920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54671" tIns="249936" rIns="654671" bIns="78232" numCol="1" spcCol="1270" anchor="t" anchorCtr="0">
          <a:noAutofit/>
        </a:bodyPr>
        <a:lstStyle/>
        <a:p>
          <a:pPr marL="57150" lvl="1" indent="-57150" algn="l" defTabSz="466725">
            <a:lnSpc>
              <a:spcPct val="90000"/>
            </a:lnSpc>
            <a:spcBef>
              <a:spcPct val="0"/>
            </a:spcBef>
            <a:spcAft>
              <a:spcPct val="15000"/>
            </a:spcAft>
            <a:buChar char="••"/>
          </a:pPr>
          <a:r>
            <a:rPr lang="es-CL" sz="1050" b="0" kern="1200" dirty="0">
              <a:latin typeface="Calibri" panose="020F0502020204030204" pitchFamily="34" charset="0"/>
            </a:rPr>
            <a:t> 30 días a contar del envió de la ultima declaración de </a:t>
          </a:r>
          <a:r>
            <a:rPr lang="es-CL" sz="1050" b="0" kern="1200" dirty="0" smtClean="0">
              <a:latin typeface="Calibri" panose="020F0502020204030204" pitchFamily="34" charset="0"/>
            </a:rPr>
            <a:t>gastos</a:t>
          </a:r>
          <a:r>
            <a:rPr lang="es-CL" sz="1050" kern="1200" dirty="0">
              <a:latin typeface="Calibri" panose="020F0502020204030204" pitchFamily="34" charset="0"/>
            </a:rPr>
            <a:t>	</a:t>
          </a:r>
        </a:p>
      </dsp:txBody>
      <dsp:txXfrm>
        <a:off x="25833" y="205627"/>
        <a:ext cx="8383614" cy="477534"/>
      </dsp:txXfrm>
    </dsp:sp>
    <dsp:sp modelId="{6C684E7B-96D4-4FE8-93BF-043BBEB4FD5B}">
      <dsp:nvSpPr>
        <dsp:cNvPr id="0" name=""/>
        <dsp:cNvSpPr/>
      </dsp:nvSpPr>
      <dsp:spPr>
        <a:xfrm>
          <a:off x="421764" y="2674"/>
          <a:ext cx="5904696" cy="354240"/>
        </a:xfrm>
        <a:prstGeom prst="roundRect">
          <a:avLst/>
        </a:prstGeom>
        <a:solidFill>
          <a:srgbClr val="0070C0"/>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183" tIns="0" rIns="223183" bIns="0" numCol="1" spcCol="1270" anchor="ctr" anchorCtr="0">
          <a:noAutofit/>
        </a:bodyPr>
        <a:lstStyle/>
        <a:p>
          <a:pPr lvl="0" algn="l" defTabSz="466725">
            <a:lnSpc>
              <a:spcPct val="90000"/>
            </a:lnSpc>
            <a:spcBef>
              <a:spcPct val="0"/>
            </a:spcBef>
            <a:spcAft>
              <a:spcPct val="35000"/>
            </a:spcAft>
          </a:pPr>
          <a:r>
            <a:rPr lang="es-CL" sz="1050" b="1" kern="1200" dirty="0" smtClean="0">
              <a:solidFill>
                <a:schemeClr val="bg1"/>
              </a:solidFill>
              <a:latin typeface="Calibri" panose="020F0502020204030204" pitchFamily="34" charset="0"/>
            </a:rPr>
            <a:t>Saldo no Declarado en Plataforma S+C</a:t>
          </a:r>
          <a:endParaRPr lang="es-CL" sz="1050" b="1" kern="1200" dirty="0">
            <a:solidFill>
              <a:schemeClr val="bg1"/>
            </a:solidFill>
            <a:latin typeface="Calibri" panose="020F0502020204030204" pitchFamily="34" charset="0"/>
          </a:endParaRPr>
        </a:p>
      </dsp:txBody>
      <dsp:txXfrm>
        <a:off x="439057" y="19967"/>
        <a:ext cx="5870110" cy="319654"/>
      </dsp:txXfrm>
    </dsp:sp>
    <dsp:sp modelId="{2928CDB5-066D-4F4B-B984-56666ACADEA8}">
      <dsp:nvSpPr>
        <dsp:cNvPr id="0" name=""/>
        <dsp:cNvSpPr/>
      </dsp:nvSpPr>
      <dsp:spPr>
        <a:xfrm>
          <a:off x="0" y="950915"/>
          <a:ext cx="8435280" cy="52920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54671" tIns="249936" rIns="654671" bIns="78232" numCol="1" spcCol="1270" anchor="t" anchorCtr="0">
          <a:noAutofit/>
        </a:bodyPr>
        <a:lstStyle/>
        <a:p>
          <a:pPr marL="57150" lvl="1" indent="-57150" algn="l" defTabSz="466725">
            <a:lnSpc>
              <a:spcPct val="90000"/>
            </a:lnSpc>
            <a:spcBef>
              <a:spcPct val="0"/>
            </a:spcBef>
            <a:spcAft>
              <a:spcPct val="15000"/>
            </a:spcAft>
            <a:buChar char="••"/>
          </a:pPr>
          <a:r>
            <a:rPr lang="es-CL" sz="1050" b="0" kern="1200" dirty="0">
              <a:latin typeface="Calibri" panose="020F0502020204030204" pitchFamily="34" charset="0"/>
            </a:rPr>
            <a:t>15 días a contar de la emisión del ultimo informe final del </a:t>
          </a:r>
          <a:r>
            <a:rPr lang="es-CL" sz="1050" kern="1200" dirty="0">
              <a:latin typeface="Calibri" panose="020F0502020204030204" pitchFamily="34" charset="0"/>
            </a:rPr>
            <a:t>Subdepartamento de Control de </a:t>
          </a:r>
          <a:r>
            <a:rPr lang="es-CL" sz="1050" kern="1200" dirty="0" smtClean="0">
              <a:latin typeface="Calibri" panose="020F0502020204030204" pitchFamily="34" charset="0"/>
            </a:rPr>
            <a:t>Rendiciones</a:t>
          </a:r>
          <a:endParaRPr lang="es-CL" sz="1050" b="0" kern="1200" dirty="0">
            <a:latin typeface="Calibri" panose="020F0502020204030204" pitchFamily="34" charset="0"/>
          </a:endParaRPr>
        </a:p>
      </dsp:txBody>
      <dsp:txXfrm>
        <a:off x="25833" y="976748"/>
        <a:ext cx="8383614" cy="477534"/>
      </dsp:txXfrm>
    </dsp:sp>
    <dsp:sp modelId="{D79440CD-DDE2-4936-A799-37ABBA8493A8}">
      <dsp:nvSpPr>
        <dsp:cNvPr id="0" name=""/>
        <dsp:cNvSpPr/>
      </dsp:nvSpPr>
      <dsp:spPr>
        <a:xfrm>
          <a:off x="421764" y="773795"/>
          <a:ext cx="5904696" cy="354240"/>
        </a:xfrm>
        <a:prstGeom prst="roundRect">
          <a:avLst/>
        </a:prstGeom>
        <a:solidFill>
          <a:srgbClr val="0070C0"/>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183" tIns="0" rIns="223183" bIns="0" numCol="1" spcCol="1270" anchor="ctr" anchorCtr="0">
          <a:noAutofit/>
        </a:bodyPr>
        <a:lstStyle/>
        <a:p>
          <a:pPr lvl="0" algn="l" defTabSz="466725">
            <a:lnSpc>
              <a:spcPct val="90000"/>
            </a:lnSpc>
            <a:spcBef>
              <a:spcPct val="0"/>
            </a:spcBef>
            <a:spcAft>
              <a:spcPct val="35000"/>
            </a:spcAft>
          </a:pPr>
          <a:r>
            <a:rPr lang="es-CL" sz="1050" b="1" kern="1200" dirty="0">
              <a:solidFill>
                <a:schemeClr val="bg1"/>
              </a:solidFill>
              <a:latin typeface="Calibri" panose="020F0502020204030204" pitchFamily="34" charset="0"/>
            </a:rPr>
            <a:t>Gastos Rechazados por el Subdepartamento de Control de Rendiciones</a:t>
          </a:r>
        </a:p>
      </dsp:txBody>
      <dsp:txXfrm>
        <a:off x="439057" y="791088"/>
        <a:ext cx="5870110" cy="319654"/>
      </dsp:txXfrm>
    </dsp:sp>
    <dsp:sp modelId="{CC810283-68A0-46FE-881B-784D377E7CBD}">
      <dsp:nvSpPr>
        <dsp:cNvPr id="0" name=""/>
        <dsp:cNvSpPr/>
      </dsp:nvSpPr>
      <dsp:spPr>
        <a:xfrm>
          <a:off x="0" y="1722035"/>
          <a:ext cx="8435280" cy="1852200"/>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54671" tIns="249936" rIns="654671" bIns="78232" numCol="1" spcCol="1270" anchor="t" anchorCtr="0">
          <a:noAutofit/>
        </a:bodyPr>
        <a:lstStyle/>
        <a:p>
          <a:pPr marL="57150" lvl="1" indent="-57150" algn="l" defTabSz="466725">
            <a:lnSpc>
              <a:spcPct val="90000"/>
            </a:lnSpc>
            <a:spcBef>
              <a:spcPct val="0"/>
            </a:spcBef>
            <a:spcAft>
              <a:spcPct val="15000"/>
            </a:spcAft>
            <a:buChar char="••"/>
          </a:pPr>
          <a:r>
            <a:rPr lang="es-ES_tradnl" sz="1050" kern="1200" dirty="0">
              <a:latin typeface="Calibri" panose="020F0502020204030204" pitchFamily="34" charset="0"/>
            </a:rPr>
            <a:t>A través de un cheque nominativo y cruzado a nombre de CONICYT – FONDEF, o bien, realizar una transferencia electrónica a la cuenta corriente habilitada para este </a:t>
          </a:r>
          <a:r>
            <a:rPr lang="es-ES_tradnl" sz="1050" kern="1200" dirty="0" smtClean="0">
              <a:latin typeface="Calibri" panose="020F0502020204030204" pitchFamily="34" charset="0"/>
            </a:rPr>
            <a:t>propósito:</a:t>
          </a:r>
          <a:endParaRPr lang="es-CL" sz="1050" kern="1200" dirty="0">
            <a:latin typeface="Calibri" panose="020F0502020204030204" pitchFamily="34" charset="0"/>
          </a:endParaRPr>
        </a:p>
        <a:p>
          <a:pPr marL="57150" lvl="1" indent="-57150" algn="l" defTabSz="466725">
            <a:lnSpc>
              <a:spcPct val="90000"/>
            </a:lnSpc>
            <a:spcBef>
              <a:spcPct val="0"/>
            </a:spcBef>
            <a:spcAft>
              <a:spcPct val="15000"/>
            </a:spcAft>
            <a:buChar char="••"/>
          </a:pPr>
          <a:endParaRPr lang="es-CL" sz="1050" kern="1200" dirty="0">
            <a:latin typeface="Calibri" panose="020F0502020204030204" pitchFamily="34" charset="0"/>
          </a:endParaRPr>
        </a:p>
        <a:p>
          <a:pPr marL="57150" lvl="1" indent="-57150" algn="l" defTabSz="466725">
            <a:lnSpc>
              <a:spcPct val="90000"/>
            </a:lnSpc>
            <a:spcBef>
              <a:spcPct val="0"/>
            </a:spcBef>
            <a:spcAft>
              <a:spcPct val="15000"/>
            </a:spcAft>
            <a:buChar char="••"/>
          </a:pPr>
          <a:r>
            <a:rPr lang="es-CL" sz="1050" kern="1200" dirty="0">
              <a:latin typeface="Calibri" panose="020F0502020204030204" pitchFamily="34" charset="0"/>
            </a:rPr>
            <a:t>Titular		: CONICYT – FONDEF</a:t>
          </a:r>
        </a:p>
        <a:p>
          <a:pPr marL="57150" lvl="1" indent="-57150" algn="l" defTabSz="466725">
            <a:lnSpc>
              <a:spcPct val="90000"/>
            </a:lnSpc>
            <a:spcBef>
              <a:spcPct val="0"/>
            </a:spcBef>
            <a:spcAft>
              <a:spcPct val="15000"/>
            </a:spcAft>
            <a:buChar char="••"/>
          </a:pPr>
          <a:r>
            <a:rPr lang="es-CL" sz="1050" kern="1200" dirty="0">
              <a:latin typeface="Calibri" panose="020F0502020204030204" pitchFamily="34" charset="0"/>
            </a:rPr>
            <a:t>Banco		: Banco Estado</a:t>
          </a:r>
        </a:p>
        <a:p>
          <a:pPr marL="57150" lvl="1" indent="-57150" algn="l" defTabSz="466725">
            <a:lnSpc>
              <a:spcPct val="90000"/>
            </a:lnSpc>
            <a:spcBef>
              <a:spcPct val="0"/>
            </a:spcBef>
            <a:spcAft>
              <a:spcPct val="15000"/>
            </a:spcAft>
            <a:buChar char="••"/>
          </a:pPr>
          <a:r>
            <a:rPr lang="es-CL" sz="1050" kern="1200" dirty="0">
              <a:latin typeface="Calibri" panose="020F0502020204030204" pitchFamily="34" charset="0"/>
            </a:rPr>
            <a:t>Tipo de Cuenta	: Cuenta Corriente</a:t>
          </a:r>
        </a:p>
        <a:p>
          <a:pPr marL="57150" lvl="1" indent="-57150" algn="l" defTabSz="466725">
            <a:lnSpc>
              <a:spcPct val="90000"/>
            </a:lnSpc>
            <a:spcBef>
              <a:spcPct val="0"/>
            </a:spcBef>
            <a:spcAft>
              <a:spcPct val="15000"/>
            </a:spcAft>
            <a:buChar char="••"/>
          </a:pPr>
          <a:r>
            <a:rPr lang="es-CL" sz="1050" kern="1200" dirty="0">
              <a:latin typeface="Calibri" panose="020F0502020204030204" pitchFamily="34" charset="0"/>
            </a:rPr>
            <a:t>N° de Cuenta	: 9019871</a:t>
          </a:r>
        </a:p>
        <a:p>
          <a:pPr marL="57150" lvl="1" indent="-57150" algn="l" defTabSz="466725">
            <a:lnSpc>
              <a:spcPct val="90000"/>
            </a:lnSpc>
            <a:spcBef>
              <a:spcPct val="0"/>
            </a:spcBef>
            <a:spcAft>
              <a:spcPct val="15000"/>
            </a:spcAft>
            <a:buChar char="••"/>
          </a:pPr>
          <a:r>
            <a:rPr lang="es-CL" sz="1050" kern="1200" dirty="0">
              <a:latin typeface="Calibri" panose="020F0502020204030204" pitchFamily="34" charset="0"/>
            </a:rPr>
            <a:t>RUT CONICYT	: 60.915.000-9</a:t>
          </a:r>
        </a:p>
      </dsp:txBody>
      <dsp:txXfrm>
        <a:off x="90417" y="1812452"/>
        <a:ext cx="8254446" cy="1671366"/>
      </dsp:txXfrm>
    </dsp:sp>
    <dsp:sp modelId="{0549801D-65CC-4ECF-AEA2-F964DFDA61D3}">
      <dsp:nvSpPr>
        <dsp:cNvPr id="0" name=""/>
        <dsp:cNvSpPr/>
      </dsp:nvSpPr>
      <dsp:spPr>
        <a:xfrm>
          <a:off x="421764" y="1544915"/>
          <a:ext cx="5904696" cy="354240"/>
        </a:xfrm>
        <a:prstGeom prst="roundRect">
          <a:avLst/>
        </a:prstGeom>
        <a:solidFill>
          <a:srgbClr val="0070C0"/>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183" tIns="0" rIns="223183" bIns="0" numCol="1" spcCol="1270" anchor="ctr" anchorCtr="0">
          <a:noAutofit/>
        </a:bodyPr>
        <a:lstStyle/>
        <a:p>
          <a:pPr lvl="0" algn="l" defTabSz="466725">
            <a:lnSpc>
              <a:spcPct val="90000"/>
            </a:lnSpc>
            <a:spcBef>
              <a:spcPct val="0"/>
            </a:spcBef>
            <a:spcAft>
              <a:spcPct val="35000"/>
            </a:spcAft>
          </a:pPr>
          <a:r>
            <a:rPr lang="es-CL" sz="1050" b="1" kern="1200" dirty="0">
              <a:solidFill>
                <a:schemeClr val="bg1"/>
              </a:solidFill>
              <a:latin typeface="Calibri" panose="020F0502020204030204" pitchFamily="34" charset="0"/>
            </a:rPr>
            <a:t>Una vez Finalizado el Proyecto, se deben realizar los </a:t>
          </a:r>
          <a:r>
            <a:rPr lang="es-CL" sz="1050" b="1" kern="1200" dirty="0" smtClean="0">
              <a:solidFill>
                <a:schemeClr val="bg1"/>
              </a:solidFill>
              <a:latin typeface="Calibri" panose="020F0502020204030204" pitchFamily="34" charset="0"/>
            </a:rPr>
            <a:t>reintegros a CONICYT</a:t>
          </a:r>
          <a:r>
            <a:rPr lang="es-CL" sz="1050" b="1" kern="1200" dirty="0">
              <a:solidFill>
                <a:schemeClr val="bg1"/>
              </a:solidFill>
              <a:latin typeface="Calibri" panose="020F0502020204030204" pitchFamily="34" charset="0"/>
            </a:rPr>
            <a:t>.</a:t>
          </a:r>
        </a:p>
      </dsp:txBody>
      <dsp:txXfrm>
        <a:off x="439057" y="1562208"/>
        <a:ext cx="5870110" cy="319654"/>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2A46D7-3894-A54B-B4A1-B0E4C2D1EC7E}" type="datetimeFigureOut">
              <a:rPr lang="en-US" smtClean="0"/>
              <a:t>3/29/2017</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B208DF-24DF-1C46-8C17-8757FEFE8420}" type="slidenum">
              <a:rPr lang="en-US" smtClean="0"/>
              <a:t>‹Nº›</a:t>
            </a:fld>
            <a:endParaRPr lang="en-US" dirty="0"/>
          </a:p>
        </p:txBody>
      </p:sp>
    </p:spTree>
    <p:extLst>
      <p:ext uri="{BB962C8B-B14F-4D97-AF65-F5344CB8AC3E}">
        <p14:creationId xmlns:p14="http://schemas.microsoft.com/office/powerpoint/2010/main" val="95447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10"/>
          </p:nvPr>
        </p:nvSpPr>
        <p:spPr/>
        <p:txBody>
          <a:bodyPr/>
          <a:lstStyle/>
          <a:p>
            <a:fld id="{22B208DF-24DF-1C46-8C17-8757FEFE8420}" type="slidenum">
              <a:rPr lang="en-US" smtClean="0"/>
              <a:t>1</a:t>
            </a:fld>
            <a:endParaRPr lang="en-US" dirty="0"/>
          </a:p>
        </p:txBody>
      </p:sp>
    </p:spTree>
    <p:extLst>
      <p:ext uri="{BB962C8B-B14F-4D97-AF65-F5344CB8AC3E}">
        <p14:creationId xmlns:p14="http://schemas.microsoft.com/office/powerpoint/2010/main" val="11475832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83312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0843467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pic>
        <p:nvPicPr>
          <p:cNvPr id="3" name="Imagen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200" y="251229"/>
            <a:ext cx="1841500" cy="1774537"/>
          </a:xfrm>
          <a:prstGeom prst="rect">
            <a:avLst/>
          </a:prstGeom>
        </p:spPr>
      </p:pic>
      <p:sp>
        <p:nvSpPr>
          <p:cNvPr id="11" name="Content Placeholder 11"/>
          <p:cNvSpPr>
            <a:spLocks noGrp="1"/>
          </p:cNvSpPr>
          <p:nvPr>
            <p:ph sz="quarter" idx="11" hasCustomPrompt="1"/>
          </p:nvPr>
        </p:nvSpPr>
        <p:spPr>
          <a:xfrm>
            <a:off x="2730500" y="1947131"/>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2" name="Content Placeholder 11"/>
          <p:cNvSpPr>
            <a:spLocks noGrp="1"/>
          </p:cNvSpPr>
          <p:nvPr>
            <p:ph sz="quarter" idx="12" hasCustomPrompt="1"/>
          </p:nvPr>
        </p:nvSpPr>
        <p:spPr>
          <a:xfrm>
            <a:off x="27305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pic>
        <p:nvPicPr>
          <p:cNvPr id="13" name="Imagen 12"/>
          <p:cNvPicPr>
            <a:picLocks noChangeAspect="1"/>
          </p:cNvPicPr>
          <p:nvPr userDrawn="1"/>
        </p:nvPicPr>
        <p:blipFill rotWithShape="1">
          <a:blip r:embed="rId4">
            <a:extLst>
              <a:ext uri="{28A0092B-C50C-407E-A947-70E740481C1C}">
                <a14:useLocalDpi xmlns:a14="http://schemas.microsoft.com/office/drawing/2010/main" val="0"/>
              </a:ext>
            </a:extLst>
          </a:blip>
          <a:srcRect t="3612" b="3978"/>
          <a:stretch/>
        </p:blipFill>
        <p:spPr>
          <a:xfrm>
            <a:off x="363549" y="3783147"/>
            <a:ext cx="1520801" cy="1373605"/>
          </a:xfrm>
          <a:prstGeom prst="rect">
            <a:avLst/>
          </a:prstGeom>
        </p:spPr>
      </p:pic>
    </p:spTree>
    <p:extLst>
      <p:ext uri="{BB962C8B-B14F-4D97-AF65-F5344CB8AC3E}">
        <p14:creationId xmlns:p14="http://schemas.microsoft.com/office/powerpoint/2010/main" val="5133806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737862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1130176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5460136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Marcador de texto 2"/>
          <p:cNvSpPr>
            <a:spLocks noGrp="1"/>
          </p:cNvSpPr>
          <p:nvPr>
            <p:ph idx="1" hasCustomPrompt="1"/>
          </p:nvPr>
        </p:nvSpPr>
        <p:spPr>
          <a:xfrm>
            <a:off x="40640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2"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3"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5" name="Marcador de texto 2"/>
          <p:cNvSpPr>
            <a:spLocks noGrp="1"/>
          </p:cNvSpPr>
          <p:nvPr>
            <p:ph idx="14" hasCustomPrompt="1"/>
          </p:nvPr>
        </p:nvSpPr>
        <p:spPr>
          <a:xfrm>
            <a:off x="470408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8"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884660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3" name="Marcador de texto 2"/>
          <p:cNvSpPr>
            <a:spLocks noGrp="1"/>
          </p:cNvSpPr>
          <p:nvPr>
            <p:ph idx="14" hasCustomPrompt="1"/>
          </p:nvPr>
        </p:nvSpPr>
        <p:spPr>
          <a:xfrm>
            <a:off x="328168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4" name="Marcador de texto 2"/>
          <p:cNvSpPr>
            <a:spLocks noGrp="1"/>
          </p:cNvSpPr>
          <p:nvPr>
            <p:ph idx="15" hasCustomPrompt="1"/>
          </p:nvPr>
        </p:nvSpPr>
        <p:spPr>
          <a:xfrm>
            <a:off x="61468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1719883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0" name="Marcador de texto 2"/>
          <p:cNvSpPr>
            <a:spLocks noGrp="1"/>
          </p:cNvSpPr>
          <p:nvPr>
            <p:ph idx="14" hasCustomPrompt="1"/>
          </p:nvPr>
        </p:nvSpPr>
        <p:spPr>
          <a:xfrm>
            <a:off x="419101" y="2080260"/>
            <a:ext cx="8318499" cy="118872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5" name="Marcador de texto 2"/>
          <p:cNvSpPr>
            <a:spLocks noGrp="1"/>
          </p:cNvSpPr>
          <p:nvPr>
            <p:ph idx="15" hasCustomPrompt="1"/>
          </p:nvPr>
        </p:nvSpPr>
        <p:spPr>
          <a:xfrm>
            <a:off x="432434" y="3425190"/>
            <a:ext cx="8289925" cy="127880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a:t>
            </a:r>
          </a:p>
          <a:p>
            <a:pPr lvl="0"/>
            <a:r>
              <a:rPr lang="es-ES_tradnl" dirty="0" smtClean="0"/>
              <a:t> </a:t>
            </a:r>
          </a:p>
        </p:txBody>
      </p:sp>
      <p:pic>
        <p:nvPicPr>
          <p:cNvPr id="7"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2906012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409574"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1" name="Marcador de texto 2"/>
          <p:cNvSpPr>
            <a:spLocks noGrp="1"/>
          </p:cNvSpPr>
          <p:nvPr>
            <p:ph idx="15" hasCustomPrompt="1"/>
          </p:nvPr>
        </p:nvSpPr>
        <p:spPr>
          <a:xfrm>
            <a:off x="409575"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a:t>
            </a:r>
          </a:p>
          <a:p>
            <a:pPr lvl="0"/>
            <a:r>
              <a:rPr lang="es-ES_tradnl" dirty="0" smtClean="0"/>
              <a:t> </a:t>
            </a:r>
          </a:p>
        </p:txBody>
      </p:sp>
      <p:sp>
        <p:nvSpPr>
          <p:cNvPr id="12" name="Marcador de texto 2"/>
          <p:cNvSpPr>
            <a:spLocks noGrp="1"/>
          </p:cNvSpPr>
          <p:nvPr>
            <p:ph idx="17" hasCustomPrompt="1"/>
          </p:nvPr>
        </p:nvSpPr>
        <p:spPr>
          <a:xfrm>
            <a:off x="4696807"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3" name="Marcador de texto 2"/>
          <p:cNvSpPr>
            <a:spLocks noGrp="1"/>
          </p:cNvSpPr>
          <p:nvPr>
            <p:ph idx="18" hasCustomPrompt="1"/>
          </p:nvPr>
        </p:nvSpPr>
        <p:spPr>
          <a:xfrm>
            <a:off x="4696807"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14"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5"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742572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Marcador de texto 2"/>
          <p:cNvSpPr>
            <a:spLocks noGrp="1"/>
          </p:cNvSpPr>
          <p:nvPr>
            <p:ph idx="16" hasCustomPrompt="1"/>
          </p:nvPr>
        </p:nvSpPr>
        <p:spPr>
          <a:xfrm>
            <a:off x="409574"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7" name="Marcador de texto 2"/>
          <p:cNvSpPr>
            <a:spLocks noGrp="1"/>
          </p:cNvSpPr>
          <p:nvPr>
            <p:ph idx="17" hasCustomPrompt="1"/>
          </p:nvPr>
        </p:nvSpPr>
        <p:spPr>
          <a:xfrm>
            <a:off x="4696807"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4"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3592027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3479801" y="2276475"/>
            <a:ext cx="5257799" cy="2427524"/>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7" name="Marcador de contenido 12"/>
          <p:cNvSpPr>
            <a:spLocks noGrp="1"/>
          </p:cNvSpPr>
          <p:nvPr>
            <p:ph sz="quarter" idx="12" hasCustomPrompt="1"/>
          </p:nvPr>
        </p:nvSpPr>
        <p:spPr>
          <a:xfrm>
            <a:off x="3479800" y="800101"/>
            <a:ext cx="5257800" cy="742950"/>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8" name="Marcador de contenido 12"/>
          <p:cNvSpPr>
            <a:spLocks noGrp="1"/>
          </p:cNvSpPr>
          <p:nvPr>
            <p:ph sz="quarter" idx="13" hasCustomPrompt="1"/>
          </p:nvPr>
        </p:nvSpPr>
        <p:spPr>
          <a:xfrm>
            <a:off x="3479800" y="1638300"/>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5232390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Marcador de texto 2"/>
          <p:cNvSpPr>
            <a:spLocks noGrp="1"/>
          </p:cNvSpPr>
          <p:nvPr>
            <p:ph idx="14"/>
          </p:nvPr>
        </p:nvSpPr>
        <p:spPr>
          <a:xfrm>
            <a:off x="0" y="1"/>
            <a:ext cx="9144000" cy="514349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endParaRPr lang="es-ES_tradnl" dirty="0" smtClean="0"/>
          </a:p>
          <a:p>
            <a:pPr lvl="0"/>
            <a:r>
              <a:rPr lang="es-ES_tradnl" dirty="0" smtClean="0"/>
              <a:t>Imagen</a:t>
            </a:r>
          </a:p>
        </p:txBody>
      </p:sp>
      <p:sp>
        <p:nvSpPr>
          <p:cNvPr id="10" name="Marcador de contenido 12"/>
          <p:cNvSpPr>
            <a:spLocks noGrp="1"/>
          </p:cNvSpPr>
          <p:nvPr>
            <p:ph sz="quarter" idx="12" hasCustomPrompt="1"/>
          </p:nvPr>
        </p:nvSpPr>
        <p:spPr>
          <a:xfrm>
            <a:off x="3479800" y="2828925"/>
            <a:ext cx="5257800" cy="1219201"/>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21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28pt:</a:t>
            </a:r>
          </a:p>
          <a:p>
            <a:pPr lvl="0"/>
            <a:endParaRPr lang="es-ES" dirty="0" smtClean="0"/>
          </a:p>
        </p:txBody>
      </p:sp>
      <p:sp>
        <p:nvSpPr>
          <p:cNvPr id="11" name="Marcador de contenido 12"/>
          <p:cNvSpPr>
            <a:spLocks noGrp="1"/>
          </p:cNvSpPr>
          <p:nvPr>
            <p:ph sz="quarter" idx="13" hasCustomPrompt="1"/>
          </p:nvPr>
        </p:nvSpPr>
        <p:spPr>
          <a:xfrm>
            <a:off x="3479800" y="4143375"/>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473200" cy="96679"/>
          </a:xfrm>
          <a:prstGeom prst="rect">
            <a:avLst/>
          </a:prstGeom>
        </p:spPr>
      </p:pic>
    </p:spTree>
    <p:extLst>
      <p:ext uri="{BB962C8B-B14F-4D97-AF65-F5344CB8AC3E}">
        <p14:creationId xmlns:p14="http://schemas.microsoft.com/office/powerpoint/2010/main" val="336320314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Marcador de imágenes prediseñadas 11"/>
          <p:cNvSpPr txBox="1">
            <a:spLocks/>
          </p:cNvSpPr>
          <p:nvPr userDrawn="1"/>
        </p:nvSpPr>
        <p:spPr>
          <a:xfrm>
            <a:off x="419101" y="0"/>
            <a:ext cx="1536700" cy="1549003"/>
          </a:xfrm>
          <a:prstGeom prst="rect">
            <a:avLst/>
          </a:prstGeom>
        </p:spPr>
        <p:txBody>
          <a:bodyPr vert="horz"/>
          <a:lstStyle>
            <a:lvl1pPr marL="0" indent="0" algn="l" defTabSz="457200" rtl="0" eaLnBrk="1" latinLnBrk="0" hangingPunct="1">
              <a:spcBef>
                <a:spcPct val="20000"/>
              </a:spcBef>
              <a:buFont typeface="Arial"/>
              <a:buNone/>
              <a:defRPr sz="1400" b="1" kern="1200" baseline="0">
                <a:solidFill>
                  <a:schemeClr val="tx1"/>
                </a:solidFill>
                <a:latin typeface="gobCL"/>
                <a:ea typeface="+mn-ea"/>
                <a:cs typeface="gobC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050" dirty="0" smtClean="0"/>
              <a:t>Logo Gobierno: 160x162px. Ministerio, Subsecretaría, Organismo, etc.:160x145px</a:t>
            </a:r>
          </a:p>
          <a:p>
            <a:endParaRPr lang="es-ES" sz="1050" dirty="0"/>
          </a:p>
        </p:txBody>
      </p:sp>
      <p:sp>
        <p:nvSpPr>
          <p:cNvPr id="9" name="Rectangle 8"/>
          <p:cNvSpPr/>
          <p:nvPr userDrawn="1"/>
        </p:nvSpPr>
        <p:spPr>
          <a:xfrm>
            <a:off x="279400" y="0"/>
            <a:ext cx="1676401" cy="1549003"/>
          </a:xfrm>
          <a:prstGeom prst="rect">
            <a:avLst/>
          </a:prstGeom>
          <a:no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1282825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theme" Target="../theme/theme2.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Footer Placeholder 4"/>
          <p:cNvSpPr txBox="1">
            <a:spLocks/>
          </p:cNvSpPr>
          <p:nvPr userDrawn="1"/>
        </p:nvSpPr>
        <p:spPr>
          <a:xfrm>
            <a:off x="406400" y="4800600"/>
            <a:ext cx="3314700" cy="342900"/>
          </a:xfrm>
          <a:prstGeom prst="rect">
            <a:avLst/>
          </a:prstGeom>
        </p:spPr>
        <p:txBody>
          <a:bodyPr/>
          <a:lstStyle>
            <a:defPPr>
              <a:defRPr lang="en-US"/>
            </a:defPPr>
            <a:lvl1pPr marL="0" algn="l" defTabSz="457200" rtl="0" eaLnBrk="1" latinLnBrk="0" hangingPunct="1">
              <a:defRPr sz="900" b="0" i="0" kern="1200">
                <a:solidFill>
                  <a:schemeClr val="bg1">
                    <a:lumMod val="65000"/>
                  </a:schemeClr>
                </a:solidFill>
                <a:latin typeface="Verdana"/>
                <a:ea typeface="+mn-ea"/>
                <a:cs typeface="Verdana"/>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ES" sz="675" dirty="0" smtClean="0"/>
              <a:t>Comisión Nacional de Investigación Científica y Tecnológica - CONICYT</a:t>
            </a:r>
            <a:endParaRPr lang="en-US" sz="675" dirty="0"/>
          </a:p>
        </p:txBody>
      </p:sp>
      <p:pic>
        <p:nvPicPr>
          <p:cNvPr id="3" name="Imagen 2"/>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881133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55" r:id="rId8"/>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7" name="Picture 16" descr="Complemento-Logo-Gobierno-160x14px.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55600" y="5053845"/>
            <a:ext cx="1511300" cy="99179"/>
          </a:xfrm>
          <a:prstGeom prst="rect">
            <a:avLst/>
          </a:prstGeom>
        </p:spPr>
      </p:pic>
      <p:pic>
        <p:nvPicPr>
          <p:cNvPr id="3" name="Imagen 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1783697077"/>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Hoja_de_c_lculo_de_Microsoft_Excel_97-20031.xls"/><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9.png"/><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Hoja_de_c_lculo_de_Microsoft_Excel_97-20032.xls"/><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Hoja_de_c_lculo_de_Microsoft_Excel_97-20033.xls"/><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Hoja_de_c_lculo_de_Microsoft_Excel_97-20034.xls"/><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2.emf"/></Relationships>
</file>

<file path=ppt/slides/_rels/slide24.xml.rels><?xml version="1.0" encoding="UTF-8" standalone="yes"?>
<Relationships xmlns="http://schemas.openxmlformats.org/package/2006/relationships"><Relationship Id="rId8" Type="http://schemas.openxmlformats.org/officeDocument/2006/relationships/hyperlink" Target="mailto:naranguiz@conicyt.cl" TargetMode="External"/><Relationship Id="rId3" Type="http://schemas.openxmlformats.org/officeDocument/2006/relationships/hyperlink" Target="mailto:parubio@conicyt.cl" TargetMode="External"/><Relationship Id="rId7" Type="http://schemas.openxmlformats.org/officeDocument/2006/relationships/hyperlink" Target="mailto:pgarces@conicyt.cl" TargetMode="External"/><Relationship Id="rId2" Type="http://schemas.openxmlformats.org/officeDocument/2006/relationships/hyperlink" Target="mailto:imunoz@conicyt.cl" TargetMode="External"/><Relationship Id="rId1" Type="http://schemas.openxmlformats.org/officeDocument/2006/relationships/slideLayout" Target="../slideLayouts/slideLayout7.xml"/><Relationship Id="rId6" Type="http://schemas.openxmlformats.org/officeDocument/2006/relationships/hyperlink" Target="mailto:vfernandez@conicyt.cl" TargetMode="External"/><Relationship Id="rId11" Type="http://schemas.openxmlformats.org/officeDocument/2006/relationships/hyperlink" Target="mailto:ygutierrez@conicyt.cl" TargetMode="External"/><Relationship Id="rId5" Type="http://schemas.openxmlformats.org/officeDocument/2006/relationships/hyperlink" Target="mailto:jvera@conicyt.cl" TargetMode="External"/><Relationship Id="rId10" Type="http://schemas.openxmlformats.org/officeDocument/2006/relationships/hyperlink" Target="mailto:msanchez@conicyt.cl" TargetMode="External"/><Relationship Id="rId4" Type="http://schemas.openxmlformats.org/officeDocument/2006/relationships/hyperlink" Target="mailto:furra@conicyt.cl" TargetMode="External"/><Relationship Id="rId9" Type="http://schemas.openxmlformats.org/officeDocument/2006/relationships/hyperlink" Target="mailto:squintanap@conicyt.c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51643" y="4094441"/>
            <a:ext cx="1314014" cy="369332"/>
          </a:xfrm>
          <a:prstGeom prst="rect">
            <a:avLst/>
          </a:prstGeom>
        </p:spPr>
        <p:txBody>
          <a:bodyPr wrap="none">
            <a:spAutoFit/>
          </a:bodyPr>
          <a:lstStyle/>
          <a:p>
            <a:r>
              <a:rPr lang="es-CL" b="1" dirty="0">
                <a:solidFill>
                  <a:schemeClr val="accent1">
                    <a:lumMod val="60000"/>
                    <a:lumOff val="40000"/>
                  </a:schemeClr>
                </a:solidFill>
              </a:rPr>
              <a:t>Marzo 2017</a:t>
            </a:r>
          </a:p>
        </p:txBody>
      </p:sp>
      <p:sp>
        <p:nvSpPr>
          <p:cNvPr id="6" name="Content Placeholder 4"/>
          <p:cNvSpPr>
            <a:spLocks noGrp="1"/>
          </p:cNvSpPr>
          <p:nvPr>
            <p:ph sz="quarter" idx="11"/>
          </p:nvPr>
        </p:nvSpPr>
        <p:spPr>
          <a:xfrm>
            <a:off x="2730500" y="1947131"/>
            <a:ext cx="5956300" cy="2724882"/>
          </a:xfrm>
        </p:spPr>
        <p:txBody>
          <a:bodyPr/>
          <a:lstStyle/>
          <a:p>
            <a:r>
              <a:rPr lang="es-CL" sz="3200" dirty="0">
                <a:solidFill>
                  <a:schemeClr val="tx2"/>
                </a:solidFill>
                <a:latin typeface="Calibri" panose="020F0502020204030204" pitchFamily="34" charset="0"/>
              </a:rPr>
              <a:t>Seguimiento y Control Financiero</a:t>
            </a:r>
            <a:r>
              <a:rPr lang="es-CL" sz="2800" dirty="0">
                <a:solidFill>
                  <a:schemeClr val="tx2"/>
                </a:solidFill>
                <a:latin typeface="Calibri" panose="020F0502020204030204" pitchFamily="34" charset="0"/>
              </a:rPr>
              <a:t/>
            </a:r>
            <a:br>
              <a:rPr lang="es-CL" sz="2800" dirty="0">
                <a:solidFill>
                  <a:schemeClr val="tx2"/>
                </a:solidFill>
                <a:latin typeface="Calibri" panose="020F0502020204030204" pitchFamily="34" charset="0"/>
              </a:rPr>
            </a:br>
            <a:r>
              <a:rPr lang="es-CL" sz="1400" dirty="0">
                <a:solidFill>
                  <a:schemeClr val="tx2"/>
                </a:solidFill>
                <a:latin typeface="Calibri" panose="020F0502020204030204" pitchFamily="34" charset="0"/>
              </a:rPr>
              <a:t/>
            </a:r>
            <a:br>
              <a:rPr lang="es-CL" sz="1400" dirty="0">
                <a:solidFill>
                  <a:schemeClr val="tx2"/>
                </a:solidFill>
                <a:latin typeface="Calibri" panose="020F0502020204030204" pitchFamily="34" charset="0"/>
              </a:rPr>
            </a:br>
            <a:r>
              <a:rPr lang="es-CL" sz="2000" dirty="0">
                <a:solidFill>
                  <a:schemeClr val="tx2"/>
                </a:solidFill>
                <a:latin typeface="Calibri" panose="020F0502020204030204" pitchFamily="34" charset="0"/>
              </a:rPr>
              <a:t>Quinto Concurso de Investigación </a:t>
            </a:r>
            <a:r>
              <a:rPr lang="es-CL" sz="2000" dirty="0" smtClean="0">
                <a:solidFill>
                  <a:schemeClr val="tx2"/>
                </a:solidFill>
                <a:latin typeface="Calibri" panose="020F0502020204030204" pitchFamily="34" charset="0"/>
              </a:rPr>
              <a:t>Tecnológica</a:t>
            </a:r>
          </a:p>
          <a:p>
            <a:endParaRPr lang="es-CL" sz="1400" dirty="0">
              <a:solidFill>
                <a:schemeClr val="tx2"/>
              </a:solidFill>
              <a:latin typeface="Calibri" panose="020F0502020204030204" pitchFamily="34" charset="0"/>
            </a:endParaRPr>
          </a:p>
          <a:p>
            <a:r>
              <a:rPr lang="es-CL" sz="1400" dirty="0" smtClean="0">
                <a:solidFill>
                  <a:schemeClr val="tx2"/>
                </a:solidFill>
                <a:latin typeface="Calibri" panose="020F0502020204030204" pitchFamily="34" charset="0"/>
              </a:rPr>
              <a:t>Instituciones Privadas</a:t>
            </a:r>
            <a:endParaRPr lang="en-US" sz="1400" dirty="0"/>
          </a:p>
        </p:txBody>
      </p:sp>
    </p:spTree>
    <p:extLst>
      <p:ext uri="{BB962C8B-B14F-4D97-AF65-F5344CB8AC3E}">
        <p14:creationId xmlns:p14="http://schemas.microsoft.com/office/powerpoint/2010/main" val="3857844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Objeto 2"/>
          <p:cNvGraphicFramePr>
            <a:graphicFrameLocks noChangeAspect="1"/>
          </p:cNvGraphicFramePr>
          <p:nvPr>
            <p:extLst>
              <p:ext uri="{D42A27DB-BD31-4B8C-83A1-F6EECF244321}">
                <p14:modId xmlns:p14="http://schemas.microsoft.com/office/powerpoint/2010/main" val="2323109464"/>
              </p:ext>
            </p:extLst>
          </p:nvPr>
        </p:nvGraphicFramePr>
        <p:xfrm>
          <a:off x="4863182" y="456812"/>
          <a:ext cx="3597250" cy="4475617"/>
        </p:xfrm>
        <a:graphic>
          <a:graphicData uri="http://schemas.openxmlformats.org/presentationml/2006/ole">
            <mc:AlternateContent xmlns:mc="http://schemas.openxmlformats.org/markup-compatibility/2006">
              <mc:Choice xmlns:v="urn:schemas-microsoft-com:vml" Requires="v">
                <p:oleObj spid="_x0000_s5129" name="Hoja de cálculo" r:id="rId3" imgW="7772535" imgH="12773160" progId="Excel.Sheet.8">
                  <p:embed/>
                </p:oleObj>
              </mc:Choice>
              <mc:Fallback>
                <p:oleObj name="Hoja de cálculo" r:id="rId3" imgW="7772535" imgH="12773160" progId="Excel.Sheet.8">
                  <p:embed/>
                  <p:pic>
                    <p:nvPicPr>
                      <p:cNvPr id="0" name=""/>
                      <p:cNvPicPr/>
                      <p:nvPr/>
                    </p:nvPicPr>
                    <p:blipFill>
                      <a:blip r:embed="rId4"/>
                      <a:stretch>
                        <a:fillRect/>
                      </a:stretch>
                    </p:blipFill>
                    <p:spPr>
                      <a:xfrm>
                        <a:off x="4863182" y="456812"/>
                        <a:ext cx="3597250" cy="4475617"/>
                      </a:xfrm>
                      <a:prstGeom prst="rect">
                        <a:avLst/>
                      </a:prstGeom>
                    </p:spPr>
                  </p:pic>
                </p:oleObj>
              </mc:Fallback>
            </mc:AlternateContent>
          </a:graphicData>
        </a:graphic>
      </p:graphicFrame>
      <p:sp>
        <p:nvSpPr>
          <p:cNvPr id="4" name="Elipse 3"/>
          <p:cNvSpPr/>
          <p:nvPr/>
        </p:nvSpPr>
        <p:spPr>
          <a:xfrm>
            <a:off x="328242" y="8727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1</a:t>
            </a:r>
            <a:endParaRPr lang="es-CL" sz="1200" b="1" dirty="0">
              <a:latin typeface="Calibri" panose="020F0502020204030204" pitchFamily="34" charset="0"/>
            </a:endParaRPr>
          </a:p>
        </p:txBody>
      </p:sp>
      <p:sp>
        <p:nvSpPr>
          <p:cNvPr id="5" name="Elipse 4"/>
          <p:cNvSpPr/>
          <p:nvPr/>
        </p:nvSpPr>
        <p:spPr>
          <a:xfrm>
            <a:off x="323528" y="142340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2</a:t>
            </a:r>
            <a:endParaRPr lang="es-CL" sz="1200" b="1" dirty="0">
              <a:latin typeface="Calibri" panose="020F0502020204030204" pitchFamily="34" charset="0"/>
            </a:endParaRPr>
          </a:p>
        </p:txBody>
      </p:sp>
      <p:sp>
        <p:nvSpPr>
          <p:cNvPr id="6" name="Elipse 5"/>
          <p:cNvSpPr/>
          <p:nvPr/>
        </p:nvSpPr>
        <p:spPr>
          <a:xfrm>
            <a:off x="326336" y="197423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3</a:t>
            </a:r>
            <a:endParaRPr lang="es-CL" sz="1200" b="1" dirty="0">
              <a:latin typeface="Calibri" panose="020F0502020204030204" pitchFamily="34" charset="0"/>
            </a:endParaRPr>
          </a:p>
        </p:txBody>
      </p:sp>
      <p:sp>
        <p:nvSpPr>
          <p:cNvPr id="7" name="Elipse 6"/>
          <p:cNvSpPr/>
          <p:nvPr/>
        </p:nvSpPr>
        <p:spPr>
          <a:xfrm>
            <a:off x="326105" y="25275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4</a:t>
            </a:r>
          </a:p>
        </p:txBody>
      </p:sp>
      <p:sp>
        <p:nvSpPr>
          <p:cNvPr id="8" name="Rectángulo redondeado 7"/>
          <p:cNvSpPr/>
          <p:nvPr/>
        </p:nvSpPr>
        <p:spPr>
          <a:xfrm>
            <a:off x="755576" y="836712"/>
            <a:ext cx="1512168"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Información del Proyecto</a:t>
            </a:r>
            <a:endParaRPr lang="es-CL" sz="1200" dirty="0">
              <a:latin typeface="Calibri" panose="020F0502020204030204" pitchFamily="34" charset="0"/>
            </a:endParaRPr>
          </a:p>
        </p:txBody>
      </p:sp>
      <p:sp>
        <p:nvSpPr>
          <p:cNvPr id="10" name="Rectángulo redondeado 9"/>
          <p:cNvSpPr/>
          <p:nvPr/>
        </p:nvSpPr>
        <p:spPr>
          <a:xfrm>
            <a:off x="755576" y="1387425"/>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Informar </a:t>
            </a:r>
            <a:r>
              <a:rPr lang="es-CL" sz="1200" dirty="0" smtClean="0">
                <a:latin typeface="Calibri" panose="020F0502020204030204" pitchFamily="34" charset="0"/>
              </a:rPr>
              <a:t>períodos </a:t>
            </a:r>
            <a:r>
              <a:rPr lang="es-CL" sz="1200" dirty="0" smtClean="0">
                <a:latin typeface="Calibri" panose="020F0502020204030204" pitchFamily="34" charset="0"/>
              </a:rPr>
              <a:t>a rendir</a:t>
            </a:r>
            <a:endParaRPr lang="es-CL" sz="1200" dirty="0">
              <a:latin typeface="Calibri" panose="020F0502020204030204" pitchFamily="34" charset="0"/>
            </a:endParaRPr>
          </a:p>
        </p:txBody>
      </p:sp>
      <p:sp>
        <p:nvSpPr>
          <p:cNvPr id="11" name="Rectángulo redondeado 10"/>
          <p:cNvSpPr/>
          <p:nvPr/>
        </p:nvSpPr>
        <p:spPr>
          <a:xfrm>
            <a:off x="758384" y="1940193"/>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Resumen de rendición y saldos</a:t>
            </a:r>
            <a:endParaRPr lang="es-CL" sz="1200" dirty="0">
              <a:latin typeface="Calibri" panose="020F0502020204030204" pitchFamily="34" charset="0"/>
            </a:endParaRPr>
          </a:p>
        </p:txBody>
      </p:sp>
      <p:sp>
        <p:nvSpPr>
          <p:cNvPr id="12" name="Rectángulo redondeado 11"/>
          <p:cNvSpPr/>
          <p:nvPr/>
        </p:nvSpPr>
        <p:spPr>
          <a:xfrm>
            <a:off x="756435" y="2491564"/>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Firmas de responsables</a:t>
            </a:r>
            <a:endParaRPr lang="es-CL" sz="1200" dirty="0">
              <a:latin typeface="Calibri" panose="020F0502020204030204" pitchFamily="34" charset="0"/>
            </a:endParaRPr>
          </a:p>
        </p:txBody>
      </p:sp>
      <p:sp>
        <p:nvSpPr>
          <p:cNvPr id="13" name="Rectángulo redondeado 12"/>
          <p:cNvSpPr/>
          <p:nvPr/>
        </p:nvSpPr>
        <p:spPr>
          <a:xfrm>
            <a:off x="323528" y="3259310"/>
            <a:ext cx="2808312" cy="124980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es-CL" sz="1200" dirty="0" smtClean="0">
                <a:latin typeface="Calibri" panose="020F0502020204030204" pitchFamily="34" charset="0"/>
              </a:rPr>
              <a:t>Este formulario debe ser acompañado por los siguientes documentos:</a:t>
            </a:r>
          </a:p>
          <a:p>
            <a:pPr marL="171450" indent="-171450" algn="just">
              <a:buFontTx/>
              <a:buChar char="-"/>
            </a:pPr>
            <a:r>
              <a:rPr lang="es-CL" sz="1200" dirty="0" smtClean="0">
                <a:latin typeface="Calibri" panose="020F0502020204030204" pitchFamily="34" charset="0"/>
              </a:rPr>
              <a:t>Conciliación Bancaria</a:t>
            </a:r>
          </a:p>
          <a:p>
            <a:pPr marL="171450" indent="-171450" algn="just">
              <a:buFontTx/>
              <a:buChar char="-"/>
            </a:pPr>
            <a:r>
              <a:rPr lang="es-CL" sz="1200" dirty="0" smtClean="0">
                <a:latin typeface="Calibri" panose="020F0502020204030204" pitchFamily="34" charset="0"/>
              </a:rPr>
              <a:t>Cartolas Bancarias</a:t>
            </a:r>
          </a:p>
          <a:p>
            <a:pPr marL="171450" indent="-171450" algn="just">
              <a:buFontTx/>
              <a:buChar char="-"/>
            </a:pPr>
            <a:r>
              <a:rPr lang="es-CL" sz="1200" dirty="0" smtClean="0">
                <a:latin typeface="Calibri" panose="020F0502020204030204" pitchFamily="34" charset="0"/>
              </a:rPr>
              <a:t>Documentos originales timbrados</a:t>
            </a:r>
          </a:p>
        </p:txBody>
      </p:sp>
      <p:sp>
        <p:nvSpPr>
          <p:cNvPr id="14" name="Rectángulo 13"/>
          <p:cNvSpPr/>
          <p:nvPr/>
        </p:nvSpPr>
        <p:spPr>
          <a:xfrm>
            <a:off x="4776715" y="456811"/>
            <a:ext cx="3759959" cy="12546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pic>
        <p:nvPicPr>
          <p:cNvPr id="15" name="Imagen 14"/>
          <p:cNvPicPr>
            <a:picLocks noChangeAspect="1"/>
          </p:cNvPicPr>
          <p:nvPr/>
        </p:nvPicPr>
        <p:blipFill>
          <a:blip r:embed="rId5"/>
          <a:stretch>
            <a:fillRect/>
          </a:stretch>
        </p:blipFill>
        <p:spPr>
          <a:xfrm>
            <a:off x="4345934" y="970973"/>
            <a:ext cx="310923" cy="317019"/>
          </a:xfrm>
          <a:prstGeom prst="rect">
            <a:avLst/>
          </a:prstGeom>
        </p:spPr>
      </p:pic>
      <p:sp>
        <p:nvSpPr>
          <p:cNvPr id="16" name="Rectángulo 15"/>
          <p:cNvSpPr/>
          <p:nvPr/>
        </p:nvSpPr>
        <p:spPr>
          <a:xfrm>
            <a:off x="4776714" y="1711440"/>
            <a:ext cx="3759959" cy="10951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17" name="Elipse 16"/>
          <p:cNvSpPr/>
          <p:nvPr/>
        </p:nvSpPr>
        <p:spPr>
          <a:xfrm>
            <a:off x="4353564" y="1989623"/>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2</a:t>
            </a:r>
            <a:endParaRPr lang="es-CL" sz="1200" b="1" dirty="0">
              <a:latin typeface="Calibri" panose="020F0502020204030204" pitchFamily="34" charset="0"/>
            </a:endParaRPr>
          </a:p>
        </p:txBody>
      </p:sp>
      <p:sp>
        <p:nvSpPr>
          <p:cNvPr id="18" name="Rectángulo 17"/>
          <p:cNvSpPr/>
          <p:nvPr/>
        </p:nvSpPr>
        <p:spPr>
          <a:xfrm>
            <a:off x="4776714" y="2801828"/>
            <a:ext cx="3759959" cy="7036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19" name="Elipse 18"/>
          <p:cNvSpPr/>
          <p:nvPr/>
        </p:nvSpPr>
        <p:spPr>
          <a:xfrm>
            <a:off x="4365009" y="300963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3</a:t>
            </a:r>
            <a:endParaRPr lang="es-CL" sz="1200" b="1" dirty="0">
              <a:latin typeface="Calibri" panose="020F0502020204030204" pitchFamily="34" charset="0"/>
            </a:endParaRPr>
          </a:p>
        </p:txBody>
      </p:sp>
      <p:sp>
        <p:nvSpPr>
          <p:cNvPr id="20" name="Rectángulo 19"/>
          <p:cNvSpPr/>
          <p:nvPr/>
        </p:nvSpPr>
        <p:spPr>
          <a:xfrm>
            <a:off x="4776714" y="3501008"/>
            <a:ext cx="3759960" cy="8321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1" name="Elipse 20"/>
          <p:cNvSpPr/>
          <p:nvPr/>
        </p:nvSpPr>
        <p:spPr>
          <a:xfrm>
            <a:off x="4353564" y="374162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4</a:t>
            </a:r>
            <a:endParaRPr lang="es-CL" sz="1200" b="1" dirty="0">
              <a:latin typeface="Calibri" panose="020F0502020204030204" pitchFamily="34" charset="0"/>
            </a:endParaRPr>
          </a:p>
        </p:txBody>
      </p:sp>
    </p:spTree>
    <p:extLst>
      <p:ext uri="{BB962C8B-B14F-4D97-AF65-F5344CB8AC3E}">
        <p14:creationId xmlns:p14="http://schemas.microsoft.com/office/powerpoint/2010/main" val="3294024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4" name="Marcador de contenido 3"/>
          <p:cNvGraphicFramePr>
            <a:graphicFrameLocks noGrp="1"/>
          </p:cNvGraphicFramePr>
          <p:nvPr>
            <p:ph idx="4294967295"/>
            <p:extLst>
              <p:ext uri="{D42A27DB-BD31-4B8C-83A1-F6EECF244321}">
                <p14:modId xmlns:p14="http://schemas.microsoft.com/office/powerpoint/2010/main" val="74274910"/>
              </p:ext>
            </p:extLst>
          </p:nvPr>
        </p:nvGraphicFramePr>
        <p:xfrm>
          <a:off x="601216" y="654868"/>
          <a:ext cx="7859216" cy="4050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6102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Marcador de contenido 3"/>
          <p:cNvSpPr txBox="1">
            <a:spLocks noGrp="1"/>
          </p:cNvSpPr>
          <p:nvPr>
            <p:ph idx="4294967295"/>
          </p:nvPr>
        </p:nvSpPr>
        <p:spPr>
          <a:xfrm>
            <a:off x="417536" y="733450"/>
            <a:ext cx="8291264" cy="461665"/>
          </a:xfrm>
          <a:prstGeom prst="rect">
            <a:avLst/>
          </a:prstGeom>
          <a:noFill/>
        </p:spPr>
        <p:txBody>
          <a:bodyPr wrap="square" rtlCol="0">
            <a:spAutoFit/>
          </a:bodyPr>
          <a:lstStyle/>
          <a:p>
            <a:pPr marL="0" indent="0" algn="ctr">
              <a:buNone/>
            </a:pPr>
            <a:r>
              <a:rPr lang="es-CL" b="1" dirty="0">
                <a:solidFill>
                  <a:schemeClr val="accent1">
                    <a:lumMod val="75000"/>
                  </a:schemeClr>
                </a:solidFill>
                <a:latin typeface="Calibri" panose="020F0502020204030204" pitchFamily="34" charset="0"/>
              </a:rPr>
              <a:t>Reintegro de fondos</a:t>
            </a:r>
          </a:p>
        </p:txBody>
      </p:sp>
      <p:graphicFrame>
        <p:nvGraphicFramePr>
          <p:cNvPr id="4" name="Diagrama 3"/>
          <p:cNvGraphicFramePr/>
          <p:nvPr>
            <p:extLst>
              <p:ext uri="{D42A27DB-BD31-4B8C-83A1-F6EECF244321}">
                <p14:modId xmlns:p14="http://schemas.microsoft.com/office/powerpoint/2010/main" val="4222602901"/>
              </p:ext>
            </p:extLst>
          </p:nvPr>
        </p:nvGraphicFramePr>
        <p:xfrm>
          <a:off x="417536" y="1195115"/>
          <a:ext cx="8435280" cy="3576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2544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Marcador de contenido 3"/>
          <p:cNvGraphicFramePr>
            <a:graphicFrameLocks noGrp="1"/>
          </p:cNvGraphicFramePr>
          <p:nvPr>
            <p:ph idx="4294967295"/>
            <p:extLst>
              <p:ext uri="{D42A27DB-BD31-4B8C-83A1-F6EECF244321}">
                <p14:modId xmlns:p14="http://schemas.microsoft.com/office/powerpoint/2010/main" val="4205908220"/>
              </p:ext>
            </p:extLst>
          </p:nvPr>
        </p:nvGraphicFramePr>
        <p:xfrm>
          <a:off x="715912" y="1149485"/>
          <a:ext cx="7704856" cy="3632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417536" y="635793"/>
            <a:ext cx="8291263"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CUMPLIMIENTO APORTES Y CIERRE FINANCIERO</a:t>
            </a:r>
            <a:endParaRPr lang="es-CL" sz="1600" b="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3617179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CuadroTexto 2"/>
          <p:cNvSpPr txBox="1"/>
          <p:nvPr/>
        </p:nvSpPr>
        <p:spPr>
          <a:xfrm>
            <a:off x="590872" y="635793"/>
            <a:ext cx="8147248"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INVENTARIO DE EQUIPOS</a:t>
            </a:r>
            <a:endParaRPr lang="es-CL" sz="1600" b="1" dirty="0">
              <a:solidFill>
                <a:schemeClr val="accent1">
                  <a:lumMod val="75000"/>
                </a:schemeClr>
              </a:solidFill>
              <a:latin typeface="Calibri" panose="020F0502020204030204" pitchFamily="34" charset="0"/>
            </a:endParaRPr>
          </a:p>
        </p:txBody>
      </p:sp>
      <p:graphicFrame>
        <p:nvGraphicFramePr>
          <p:cNvPr id="4" name="Diagrama 3"/>
          <p:cNvGraphicFramePr/>
          <p:nvPr>
            <p:extLst>
              <p:ext uri="{D42A27DB-BD31-4B8C-83A1-F6EECF244321}">
                <p14:modId xmlns:p14="http://schemas.microsoft.com/office/powerpoint/2010/main" val="1680321224"/>
              </p:ext>
            </p:extLst>
          </p:nvPr>
        </p:nvGraphicFramePr>
        <p:xfrm>
          <a:off x="590872" y="1041767"/>
          <a:ext cx="8157592" cy="3663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9432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Objeto 2"/>
          <p:cNvGraphicFramePr>
            <a:graphicFrameLocks noChangeAspect="1"/>
          </p:cNvGraphicFramePr>
          <p:nvPr>
            <p:extLst>
              <p:ext uri="{D42A27DB-BD31-4B8C-83A1-F6EECF244321}">
                <p14:modId xmlns:p14="http://schemas.microsoft.com/office/powerpoint/2010/main" val="559808126"/>
              </p:ext>
            </p:extLst>
          </p:nvPr>
        </p:nvGraphicFramePr>
        <p:xfrm>
          <a:off x="417536" y="658276"/>
          <a:ext cx="8296019" cy="4094699"/>
        </p:xfrm>
        <a:graphic>
          <a:graphicData uri="http://schemas.openxmlformats.org/presentationml/2006/ole">
            <mc:AlternateContent xmlns:mc="http://schemas.openxmlformats.org/markup-compatibility/2006">
              <mc:Choice xmlns:v="urn:schemas-microsoft-com:vml" Requires="v">
                <p:oleObj spid="_x0000_s6153" name="Hoja de cálculo" r:id="rId3" imgW="17097254" imgH="7848630" progId="Excel.Sheet.8">
                  <p:embed/>
                </p:oleObj>
              </mc:Choice>
              <mc:Fallback>
                <p:oleObj name="Hoja de cálculo" r:id="rId3" imgW="17097254" imgH="7848630" progId="Excel.Sheet.8">
                  <p:embed/>
                  <p:pic>
                    <p:nvPicPr>
                      <p:cNvPr id="0" name=""/>
                      <p:cNvPicPr/>
                      <p:nvPr/>
                    </p:nvPicPr>
                    <p:blipFill>
                      <a:blip r:embed="rId4"/>
                      <a:stretch>
                        <a:fillRect/>
                      </a:stretch>
                    </p:blipFill>
                    <p:spPr>
                      <a:xfrm>
                        <a:off x="417536" y="658276"/>
                        <a:ext cx="8296019" cy="4094699"/>
                      </a:xfrm>
                      <a:prstGeom prst="rect">
                        <a:avLst/>
                      </a:prstGeom>
                    </p:spPr>
                  </p:pic>
                </p:oleObj>
              </mc:Fallback>
            </mc:AlternateContent>
          </a:graphicData>
        </a:graphic>
      </p:graphicFrame>
    </p:spTree>
    <p:extLst>
      <p:ext uri="{BB962C8B-B14F-4D97-AF65-F5344CB8AC3E}">
        <p14:creationId xmlns:p14="http://schemas.microsoft.com/office/powerpoint/2010/main" val="2593306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2 Marcador de contenido"/>
          <p:cNvSpPr>
            <a:spLocks noGrp="1"/>
          </p:cNvSpPr>
          <p:nvPr>
            <p:ph idx="4294967295"/>
          </p:nvPr>
        </p:nvSpPr>
        <p:spPr>
          <a:xfrm>
            <a:off x="467544" y="1556792"/>
            <a:ext cx="8229600" cy="2936831"/>
          </a:xfrm>
          <a:prstGeom prst="rect">
            <a:avLst/>
          </a:prstGeom>
        </p:spPr>
        <p:txBody>
          <a:bodyPr/>
          <a:lstStyle/>
          <a:p>
            <a:pPr marL="0" indent="0" algn="ctr">
              <a:buNone/>
            </a:pPr>
            <a:endParaRPr lang="es-CL" b="1" dirty="0" smtClean="0"/>
          </a:p>
          <a:p>
            <a:pPr marL="0" indent="0" algn="ctr">
              <a:buNone/>
            </a:pPr>
            <a:r>
              <a:rPr lang="es-CL" sz="5000" b="1" dirty="0" smtClean="0">
                <a:solidFill>
                  <a:schemeClr val="accent1">
                    <a:lumMod val="75000"/>
                  </a:schemeClr>
                </a:solidFill>
              </a:rPr>
              <a:t>Temas Varios</a:t>
            </a:r>
            <a:endParaRPr lang="es-CL" sz="5000" b="1" dirty="0">
              <a:solidFill>
                <a:schemeClr val="accent1">
                  <a:lumMod val="75000"/>
                </a:schemeClr>
              </a:solidFill>
            </a:endParaRPr>
          </a:p>
        </p:txBody>
      </p:sp>
    </p:spTree>
    <p:extLst>
      <p:ext uri="{BB962C8B-B14F-4D97-AF65-F5344CB8AC3E}">
        <p14:creationId xmlns:p14="http://schemas.microsoft.com/office/powerpoint/2010/main" val="36967060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6" name="Diagrama 5"/>
          <p:cNvGraphicFramePr/>
          <p:nvPr>
            <p:extLst>
              <p:ext uri="{D42A27DB-BD31-4B8C-83A1-F6EECF244321}">
                <p14:modId xmlns:p14="http://schemas.microsoft.com/office/powerpoint/2010/main" val="3811482492"/>
              </p:ext>
            </p:extLst>
          </p:nvPr>
        </p:nvGraphicFramePr>
        <p:xfrm>
          <a:off x="576412" y="635793"/>
          <a:ext cx="7929914" cy="34829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576413" y="4287185"/>
            <a:ext cx="7929914" cy="276999"/>
          </a:xfrm>
          <a:prstGeom prst="rect">
            <a:avLst/>
          </a:prstGeom>
          <a:noFill/>
        </p:spPr>
        <p:txBody>
          <a:bodyPr wrap="square" rtlCol="0">
            <a:spAutoFit/>
          </a:bodyPr>
          <a:lstStyle/>
          <a:p>
            <a:r>
              <a:rPr lang="es-CL" sz="1200" dirty="0" smtClean="0"/>
              <a:t>* Requiere validación del Ejecutivo del proyecto.</a:t>
            </a:r>
            <a:endParaRPr lang="es-CL" sz="1200" dirty="0"/>
          </a:p>
        </p:txBody>
      </p:sp>
    </p:spTree>
    <p:extLst>
      <p:ext uri="{BB962C8B-B14F-4D97-AF65-F5344CB8AC3E}">
        <p14:creationId xmlns:p14="http://schemas.microsoft.com/office/powerpoint/2010/main" val="42084793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Marcador de contenido 3"/>
          <p:cNvGraphicFramePr>
            <a:graphicFrameLocks/>
          </p:cNvGraphicFramePr>
          <p:nvPr>
            <p:extLst>
              <p:ext uri="{D42A27DB-BD31-4B8C-83A1-F6EECF244321}">
                <p14:modId xmlns:p14="http://schemas.microsoft.com/office/powerpoint/2010/main" val="3940973179"/>
              </p:ext>
            </p:extLst>
          </p:nvPr>
        </p:nvGraphicFramePr>
        <p:xfrm>
          <a:off x="427880" y="1110763"/>
          <a:ext cx="8280920" cy="3604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417536" y="635793"/>
            <a:ext cx="8291264"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CRONOGRAMA DE FUENTES Y USOS</a:t>
            </a:r>
          </a:p>
        </p:txBody>
      </p:sp>
    </p:spTree>
    <p:extLst>
      <p:ext uri="{BB962C8B-B14F-4D97-AF65-F5344CB8AC3E}">
        <p14:creationId xmlns:p14="http://schemas.microsoft.com/office/powerpoint/2010/main" val="30467013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3 Tabla"/>
          <p:cNvGraphicFramePr>
            <a:graphicFrameLocks noGrp="1"/>
          </p:cNvGraphicFramePr>
          <p:nvPr>
            <p:extLst>
              <p:ext uri="{D42A27DB-BD31-4B8C-83A1-F6EECF244321}">
                <p14:modId xmlns:p14="http://schemas.microsoft.com/office/powerpoint/2010/main" val="1102079127"/>
              </p:ext>
            </p:extLst>
          </p:nvPr>
        </p:nvGraphicFramePr>
        <p:xfrm>
          <a:off x="417536" y="746840"/>
          <a:ext cx="8229599" cy="4034705"/>
        </p:xfrm>
        <a:graphic>
          <a:graphicData uri="http://schemas.openxmlformats.org/drawingml/2006/table">
            <a:tbl>
              <a:tblPr/>
              <a:tblGrid>
                <a:gridCol w="2084739"/>
                <a:gridCol w="912073"/>
                <a:gridCol w="912073"/>
                <a:gridCol w="912073"/>
                <a:gridCol w="995835"/>
                <a:gridCol w="912073"/>
                <a:gridCol w="809698"/>
                <a:gridCol w="691035"/>
              </a:tblGrid>
              <a:tr h="128687">
                <a:tc gridSpan="8">
                  <a:txBody>
                    <a:bodyPr/>
                    <a:lstStyle/>
                    <a:p>
                      <a:pPr algn="ctr" fontAlgn="ctr"/>
                      <a:r>
                        <a:rPr lang="es-CL" sz="700" b="1" i="0" u="none" strike="noStrike" dirty="0">
                          <a:solidFill>
                            <a:srgbClr val="000000"/>
                          </a:solidFill>
                          <a:effectLst/>
                          <a:latin typeface="Calibri"/>
                        </a:rPr>
                        <a:t>CRONOGRAMA DE FUENTE Y USO DE FONDOS</a:t>
                      </a:r>
                    </a:p>
                  </a:txBody>
                  <a:tcPr marL="6982" marR="6982" marT="6982" marB="0" anchor="ctr">
                    <a:lnL>
                      <a:noFill/>
                    </a:lnL>
                    <a:lnR>
                      <a:noFill/>
                    </a:lnR>
                    <a:lnT>
                      <a:noFill/>
                    </a:lnT>
                    <a:lnB>
                      <a:noFill/>
                    </a:lnB>
                    <a:solidFill>
                      <a:srgbClr val="FFFFFF"/>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r>
              <a:tr h="128687">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VERSION N°</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FECHA:</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1" i="0" u="none" strike="noStrike" dirty="0">
                          <a:solidFill>
                            <a:srgbClr val="000000"/>
                          </a:solidFill>
                          <a:effectLst/>
                          <a:latin typeface="Calibri"/>
                        </a:rPr>
                        <a:t>CODIGO PROYECTO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28687">
                <a:tc>
                  <a:txBody>
                    <a:bodyPr/>
                    <a:lstStyle/>
                    <a:p>
                      <a:pPr algn="l" fontAlgn="ctr"/>
                      <a:r>
                        <a:rPr lang="es-CL" sz="700" b="1" i="0" u="none" strike="noStrike" dirty="0">
                          <a:solidFill>
                            <a:srgbClr val="000000"/>
                          </a:solidFill>
                          <a:effectLst/>
                          <a:latin typeface="Calibri"/>
                        </a:rPr>
                        <a:t>FECHA INICIO PROYECTO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fontAlgn="ctr"/>
                      <a:r>
                        <a:rPr lang="es-CL" sz="700" b="0" i="0" u="none" strike="noStrike" dirty="0">
                          <a:solidFill>
                            <a:srgbClr val="000000"/>
                          </a:solidFill>
                          <a:effectLst/>
                          <a:latin typeface="Calibri"/>
                        </a:rPr>
                        <a:t>Validaciones Internas FONDEF</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r" fontAlgn="ctr"/>
                      <a:r>
                        <a:rPr lang="es-CL" sz="700" b="0" i="0" u="none" strike="noStrike" dirty="0">
                          <a:solidFill>
                            <a:srgbClr val="000000"/>
                          </a:solidFill>
                          <a:effectLst/>
                          <a:latin typeface="Calibri"/>
                        </a:rPr>
                        <a:t>Analista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1" i="0" u="none" strike="noStrike" dirty="0">
                          <a:solidFill>
                            <a:srgbClr val="000000"/>
                          </a:solidFill>
                          <a:effectLst/>
                          <a:latin typeface="Calibri"/>
                        </a:rPr>
                        <a:t>FECHA TÉRMINO PROYECTO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r" fontAlgn="ctr"/>
                      <a:r>
                        <a:rPr lang="es-CL" sz="700" b="0" i="0" u="none" strike="noStrike" dirty="0">
                          <a:solidFill>
                            <a:srgbClr val="000000"/>
                          </a:solidFill>
                          <a:effectLst/>
                          <a:latin typeface="Calibri"/>
                        </a:rPr>
                        <a:t>Ejecutivo</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1" i="0" u="none" strike="noStrike" dirty="0">
                          <a:solidFill>
                            <a:srgbClr val="000000"/>
                          </a:solidFill>
                          <a:effectLst/>
                          <a:latin typeface="Calibri"/>
                        </a:rPr>
                        <a:t>INSTITUCION(ES) BENEFICIARIA(S):</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7">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r>
              <a:tr h="136256">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fontAlgn="ctr"/>
                      <a:r>
                        <a:rPr lang="es-CL" sz="700" b="1" i="0" u="none" strike="noStrike" dirty="0">
                          <a:solidFill>
                            <a:srgbClr val="000000"/>
                          </a:solidFill>
                          <a:effectLst/>
                          <a:latin typeface="Calibri"/>
                        </a:rPr>
                        <a:t>TOTAL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36256">
                <a:tc>
                  <a:txBody>
                    <a:bodyPr/>
                    <a:lstStyle/>
                    <a:p>
                      <a:pPr algn="l" fontAlgn="ctr"/>
                      <a:r>
                        <a:rPr lang="es-CL" sz="700" b="1" i="0" u="none" strike="noStrike" dirty="0">
                          <a:solidFill>
                            <a:srgbClr val="000000"/>
                          </a:solidFill>
                          <a:effectLst/>
                          <a:latin typeface="Calibri"/>
                        </a:rPr>
                        <a:t>FUENTES DE FINANCIAMIENTO</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1</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2</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3</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4</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5</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6</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vMerge="1">
                  <a:txBody>
                    <a:bodyPr/>
                    <a:lstStyle/>
                    <a:p>
                      <a:endParaRPr lang="es-CL"/>
                    </a:p>
                  </a:txBody>
                  <a:tcPr/>
                </a:tc>
              </a:tr>
              <a:tr h="128687">
                <a:tc>
                  <a:txBody>
                    <a:bodyPr/>
                    <a:lstStyle/>
                    <a:p>
                      <a:pPr algn="l" fontAlgn="ctr"/>
                      <a:r>
                        <a:rPr lang="es-CL" sz="700" b="0" i="0" u="none" strike="noStrike" dirty="0">
                          <a:solidFill>
                            <a:srgbClr val="000000"/>
                          </a:solidFill>
                          <a:effectLst/>
                          <a:latin typeface="Calibri"/>
                        </a:rPr>
                        <a:t>GASTOS FINANCIADOS POR FONDEF</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1" i="0" u="none" strike="noStrike" dirty="0">
                          <a:solidFill>
                            <a:srgbClr val="000000"/>
                          </a:solidFill>
                          <a:effectLst/>
                          <a:latin typeface="Calibri"/>
                        </a:rPr>
                        <a:t>TOTAL ACUMULADO FONDEF</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CL"/>
                    </a:p>
                  </a:txBody>
                  <a:tcPr/>
                </a:tc>
              </a:tr>
              <a:tr h="257374">
                <a:tc>
                  <a:txBody>
                    <a:bodyPr/>
                    <a:lstStyle/>
                    <a:p>
                      <a:pPr algn="l" fontAlgn="ctr"/>
                      <a:r>
                        <a:rPr lang="es-CL" sz="700" b="0" i="0" u="none" strike="noStrike" dirty="0">
                          <a:solidFill>
                            <a:srgbClr val="000000"/>
                          </a:solidFill>
                          <a:effectLst/>
                          <a:latin typeface="Calibri"/>
                        </a:rPr>
                        <a:t>GASTOS FINANCIADOS POR LA O LAS INSTITUCIÓN(ES) BENEFICIARIA(S)</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1" i="0" u="none" strike="noStrike" dirty="0">
                          <a:solidFill>
                            <a:srgbClr val="000000"/>
                          </a:solidFill>
                          <a:effectLst/>
                          <a:latin typeface="Calibri"/>
                        </a:rPr>
                        <a:t>TOTAL ACUMULADO INSTITICION(ES)</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CL"/>
                    </a:p>
                  </a:txBody>
                  <a:tcPr/>
                </a:tc>
              </a:tr>
              <a:tr h="257374">
                <a:tc>
                  <a:txBody>
                    <a:bodyPr/>
                    <a:lstStyle/>
                    <a:p>
                      <a:pPr algn="l" fontAlgn="ctr"/>
                      <a:r>
                        <a:rPr lang="es-CL" sz="700" b="0" i="0" u="none" strike="noStrike" dirty="0">
                          <a:solidFill>
                            <a:srgbClr val="000000"/>
                          </a:solidFill>
                          <a:effectLst/>
                          <a:latin typeface="Calibri"/>
                        </a:rPr>
                        <a:t>GASTOS INCREMENTALES FINANCIADOS POR LAS EMPRESAS CONTRAPARTES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1" i="0" u="none" strike="noStrike" dirty="0">
                          <a:solidFill>
                            <a:srgbClr val="000000"/>
                          </a:solidFill>
                          <a:effectLst/>
                          <a:latin typeface="Calibri"/>
                        </a:rPr>
                        <a:t>TOTAL ACUMULADO INCREMENTAL</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CL"/>
                    </a:p>
                  </a:txBody>
                  <a:tcPr/>
                </a:tc>
              </a:tr>
              <a:tr h="257374">
                <a:tc>
                  <a:txBody>
                    <a:bodyPr/>
                    <a:lstStyle/>
                    <a:p>
                      <a:pPr algn="l" fontAlgn="ctr"/>
                      <a:r>
                        <a:rPr lang="es-CL" sz="700" b="0" i="0" u="none" strike="noStrike" dirty="0">
                          <a:solidFill>
                            <a:srgbClr val="000000"/>
                          </a:solidFill>
                          <a:effectLst/>
                          <a:latin typeface="Calibri"/>
                        </a:rPr>
                        <a:t>GASTOS NO INCREMENTALES FINANCIADOS POR LAS EMPRESAS CONTRAPARTES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6256">
                <a:tc>
                  <a:txBody>
                    <a:bodyPr/>
                    <a:lstStyle/>
                    <a:p>
                      <a:pPr algn="l" fontAlgn="ctr"/>
                      <a:r>
                        <a:rPr lang="es-CL" sz="700" b="1" i="0" u="none" strike="noStrike" dirty="0">
                          <a:solidFill>
                            <a:srgbClr val="000000"/>
                          </a:solidFill>
                          <a:effectLst/>
                          <a:latin typeface="Calibri"/>
                        </a:rPr>
                        <a:t>TOTAL ACUMULADO NO INCREMENTAL</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CL"/>
                    </a:p>
                  </a:txBody>
                  <a:tcPr/>
                </a:tc>
              </a:tr>
              <a:tr h="128687">
                <a:tc>
                  <a:txBody>
                    <a:bodyPr/>
                    <a:lstStyle/>
                    <a:p>
                      <a:pPr algn="l" fontAlgn="ctr"/>
                      <a:endParaRPr lang="es-CL" sz="700" b="1" i="0" u="none" strike="noStrike" dirty="0">
                        <a:solidFill>
                          <a:srgbClr val="000000"/>
                        </a:solidFill>
                        <a:effectLst/>
                        <a:latin typeface="Calibri"/>
                      </a:endParaRP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28687">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36256">
                <a:tc gridSpan="2">
                  <a:txBody>
                    <a:bodyPr/>
                    <a:lstStyle/>
                    <a:p>
                      <a:pPr algn="ctr" fontAlgn="ctr"/>
                      <a:r>
                        <a:rPr lang="es-CL" sz="700" b="0" i="0" u="none" strike="noStrike" dirty="0">
                          <a:solidFill>
                            <a:srgbClr val="1F497D"/>
                          </a:solidFill>
                          <a:effectLst/>
                          <a:latin typeface="Calibri"/>
                        </a:rPr>
                        <a:t>FIRMA DIRECTOR DE PROYECTO</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58967">
                <a:tc gridSpan="2">
                  <a:txBody>
                    <a:bodyPr/>
                    <a:lstStyle/>
                    <a:p>
                      <a:pPr algn="ctr" fontAlgn="ctr"/>
                      <a:r>
                        <a:rPr lang="es-CL" sz="700" b="1" i="0" u="none" strike="noStrike" dirty="0">
                          <a:solidFill>
                            <a:srgbClr val="000000"/>
                          </a:solidFill>
                          <a:effectLst/>
                          <a:latin typeface="Calibri"/>
                        </a:rPr>
                        <a:t>NOMBRE DIRECTOR DE PROYECTO</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gridSpan="2">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a:noFill/>
                    </a:lnT>
                    <a:lnB w="25400" cap="flat" cmpd="dbl" algn="ctr">
                      <a:solidFill>
                        <a:srgbClr val="000000"/>
                      </a:solidFill>
                      <a:prstDash val="solid"/>
                      <a:round/>
                      <a:headEnd type="none" w="med" len="med"/>
                      <a:tailEnd type="none" w="med" len="med"/>
                    </a:lnB>
                    <a:solidFill>
                      <a:srgbClr val="FFFFFF"/>
                    </a:solidFill>
                  </a:tcPr>
                </a:tc>
                <a:tc hMerge="1">
                  <a:txBody>
                    <a:bodyPr/>
                    <a:lstStyle/>
                    <a:p>
                      <a:endParaRPr lang="es-CL"/>
                    </a:p>
                  </a:txBody>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58967">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gridSpan="2">
                  <a:txBody>
                    <a:bodyPr/>
                    <a:lstStyle/>
                    <a:p>
                      <a:pPr algn="ctr" fontAlgn="ctr"/>
                      <a:r>
                        <a:rPr lang="es-CL" sz="700" b="0" i="0" u="none" strike="noStrike" dirty="0">
                          <a:solidFill>
                            <a:srgbClr val="000000"/>
                          </a:solidFill>
                          <a:effectLst/>
                          <a:latin typeface="Calibri"/>
                        </a:rPr>
                        <a:t>Encargado de Administración y Finanzas FONDEF</a:t>
                      </a:r>
                    </a:p>
                  </a:txBody>
                  <a:tcPr marL="6982" marR="6982" marT="6982"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36256">
                <a:tc gridSpan="2">
                  <a:txBody>
                    <a:bodyPr/>
                    <a:lstStyle/>
                    <a:p>
                      <a:pPr algn="ctr" fontAlgn="ctr"/>
                      <a:r>
                        <a:rPr lang="es-CL" sz="700" b="0" i="0" u="none" strike="noStrike" dirty="0">
                          <a:solidFill>
                            <a:srgbClr val="1F497D"/>
                          </a:solidFill>
                          <a:effectLst/>
                          <a:latin typeface="Calibri"/>
                        </a:rPr>
                        <a:t>FIRMA REPRESENTANTE INSTITUCIONAL</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1F497D"/>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1F497D"/>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1F497D"/>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1F497D"/>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28687">
                <a:tc gridSpan="2">
                  <a:txBody>
                    <a:bodyPr/>
                    <a:lstStyle/>
                    <a:p>
                      <a:pPr algn="ctr" fontAlgn="ctr"/>
                      <a:r>
                        <a:rPr lang="es-CL" sz="700" b="1" i="0" u="none" strike="noStrike" dirty="0">
                          <a:solidFill>
                            <a:srgbClr val="000000"/>
                          </a:solidFill>
                          <a:effectLst/>
                          <a:latin typeface="Calibri"/>
                        </a:rPr>
                        <a:t>NOMBRE REPRESENTANTE INSTITUCIONAL</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1539557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3"/>
          <p:cNvGraphicFramePr>
            <a:graphicFrameLocks/>
          </p:cNvGraphicFramePr>
          <p:nvPr>
            <p:extLst>
              <p:ext uri="{D42A27DB-BD31-4B8C-83A1-F6EECF244321}">
                <p14:modId xmlns:p14="http://schemas.microsoft.com/office/powerpoint/2010/main" val="1032185636"/>
              </p:ext>
            </p:extLst>
          </p:nvPr>
        </p:nvGraphicFramePr>
        <p:xfrm>
          <a:off x="1293019" y="635793"/>
          <a:ext cx="668655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Tree>
    <p:extLst>
      <p:ext uri="{BB962C8B-B14F-4D97-AF65-F5344CB8AC3E}">
        <p14:creationId xmlns:p14="http://schemas.microsoft.com/office/powerpoint/2010/main" val="39551738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Marcador de contenido 3"/>
          <p:cNvGraphicFramePr>
            <a:graphicFrameLocks noGrp="1"/>
          </p:cNvGraphicFramePr>
          <p:nvPr>
            <p:ph idx="4294967295"/>
            <p:extLst>
              <p:ext uri="{D42A27DB-BD31-4B8C-83A1-F6EECF244321}">
                <p14:modId xmlns:p14="http://schemas.microsoft.com/office/powerpoint/2010/main" val="2652092767"/>
              </p:ext>
            </p:extLst>
          </p:nvPr>
        </p:nvGraphicFramePr>
        <p:xfrm>
          <a:off x="486076" y="650059"/>
          <a:ext cx="8003232" cy="41919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2347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4" name="Objeto 3"/>
          <p:cNvGraphicFramePr>
            <a:graphicFrameLocks noChangeAspect="1"/>
          </p:cNvGraphicFramePr>
          <p:nvPr>
            <p:extLst>
              <p:ext uri="{D42A27DB-BD31-4B8C-83A1-F6EECF244321}">
                <p14:modId xmlns:p14="http://schemas.microsoft.com/office/powerpoint/2010/main" val="3819809013"/>
              </p:ext>
            </p:extLst>
          </p:nvPr>
        </p:nvGraphicFramePr>
        <p:xfrm>
          <a:off x="4397829" y="327951"/>
          <a:ext cx="4161386" cy="4689970"/>
        </p:xfrm>
        <a:graphic>
          <a:graphicData uri="http://schemas.openxmlformats.org/presentationml/2006/ole">
            <mc:AlternateContent xmlns:mc="http://schemas.openxmlformats.org/markup-compatibility/2006">
              <mc:Choice xmlns:v="urn:schemas-microsoft-com:vml" Requires="v">
                <p:oleObj spid="_x0000_s7177" name="Hoja de cálculo" r:id="rId3" imgW="7810624" imgH="8858160" progId="Excel.Sheet.8">
                  <p:embed/>
                </p:oleObj>
              </mc:Choice>
              <mc:Fallback>
                <p:oleObj name="Hoja de cálculo" r:id="rId3" imgW="7810624" imgH="8858160" progId="Excel.Sheet.8">
                  <p:embed/>
                  <p:pic>
                    <p:nvPicPr>
                      <p:cNvPr id="0" name=""/>
                      <p:cNvPicPr/>
                      <p:nvPr/>
                    </p:nvPicPr>
                    <p:blipFill>
                      <a:blip r:embed="rId4"/>
                      <a:stretch>
                        <a:fillRect/>
                      </a:stretch>
                    </p:blipFill>
                    <p:spPr>
                      <a:xfrm>
                        <a:off x="4397829" y="327951"/>
                        <a:ext cx="4161386" cy="4689970"/>
                      </a:xfrm>
                      <a:prstGeom prst="rect">
                        <a:avLst/>
                      </a:prstGeom>
                      <a:ln w="25400">
                        <a:solidFill>
                          <a:schemeClr val="tx1"/>
                        </a:solidFill>
                      </a:ln>
                    </p:spPr>
                  </p:pic>
                </p:oleObj>
              </mc:Fallback>
            </mc:AlternateContent>
          </a:graphicData>
        </a:graphic>
      </p:graphicFrame>
      <p:sp>
        <p:nvSpPr>
          <p:cNvPr id="5" name="Elipse 4"/>
          <p:cNvSpPr/>
          <p:nvPr/>
        </p:nvSpPr>
        <p:spPr>
          <a:xfrm>
            <a:off x="616274" y="698562"/>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1</a:t>
            </a:r>
            <a:endParaRPr lang="es-CL" sz="1000" b="1" dirty="0">
              <a:latin typeface="Calibri" panose="020F0502020204030204" pitchFamily="34" charset="0"/>
            </a:endParaRPr>
          </a:p>
        </p:txBody>
      </p:sp>
      <p:sp>
        <p:nvSpPr>
          <p:cNvPr id="6" name="Elipse 5"/>
          <p:cNvSpPr/>
          <p:nvPr/>
        </p:nvSpPr>
        <p:spPr>
          <a:xfrm>
            <a:off x="611560" y="1249255"/>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2</a:t>
            </a:r>
            <a:endParaRPr lang="es-CL" sz="1000" b="1" dirty="0">
              <a:latin typeface="Calibri" panose="020F0502020204030204" pitchFamily="34" charset="0"/>
            </a:endParaRPr>
          </a:p>
        </p:txBody>
      </p:sp>
      <p:sp>
        <p:nvSpPr>
          <p:cNvPr id="7" name="Elipse 6"/>
          <p:cNvSpPr/>
          <p:nvPr/>
        </p:nvSpPr>
        <p:spPr>
          <a:xfrm>
            <a:off x="614368" y="1800077"/>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3</a:t>
            </a:r>
            <a:endParaRPr lang="es-CL" sz="1000" b="1" dirty="0">
              <a:latin typeface="Calibri" panose="020F0502020204030204" pitchFamily="34" charset="0"/>
            </a:endParaRPr>
          </a:p>
        </p:txBody>
      </p:sp>
      <p:sp>
        <p:nvSpPr>
          <p:cNvPr id="8" name="Elipse 7"/>
          <p:cNvSpPr/>
          <p:nvPr/>
        </p:nvSpPr>
        <p:spPr>
          <a:xfrm>
            <a:off x="614137" y="2353394"/>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a:latin typeface="Calibri" panose="020F0502020204030204" pitchFamily="34" charset="0"/>
              </a:rPr>
              <a:t>4</a:t>
            </a:r>
          </a:p>
        </p:txBody>
      </p:sp>
      <p:sp>
        <p:nvSpPr>
          <p:cNvPr id="10" name="Rectángulo redondeado 9"/>
          <p:cNvSpPr/>
          <p:nvPr/>
        </p:nvSpPr>
        <p:spPr>
          <a:xfrm>
            <a:off x="1043608" y="654681"/>
            <a:ext cx="1728192" cy="39942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000" dirty="0" smtClean="0"/>
              <a:t>Identificación del proyecto</a:t>
            </a:r>
            <a:endParaRPr lang="es-CL" sz="1000" dirty="0"/>
          </a:p>
        </p:txBody>
      </p:sp>
      <p:sp>
        <p:nvSpPr>
          <p:cNvPr id="11" name="Rectángulo redondeado 10"/>
          <p:cNvSpPr/>
          <p:nvPr/>
        </p:nvSpPr>
        <p:spPr>
          <a:xfrm>
            <a:off x="1043608" y="1205398"/>
            <a:ext cx="1728192" cy="3993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000" dirty="0" smtClean="0"/>
              <a:t>Versión </a:t>
            </a:r>
            <a:r>
              <a:rPr lang="es-CL" sz="1000" dirty="0"/>
              <a:t>del documento</a:t>
            </a:r>
          </a:p>
        </p:txBody>
      </p:sp>
      <p:sp>
        <p:nvSpPr>
          <p:cNvPr id="12" name="Rectángulo redondeado 11"/>
          <p:cNvSpPr/>
          <p:nvPr/>
        </p:nvSpPr>
        <p:spPr>
          <a:xfrm>
            <a:off x="1046416" y="1758166"/>
            <a:ext cx="1725384" cy="3993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000" dirty="0" smtClean="0"/>
              <a:t>Individualización del personal del proyecto</a:t>
            </a:r>
            <a:endParaRPr lang="es-CL" sz="1000" dirty="0"/>
          </a:p>
        </p:txBody>
      </p:sp>
      <p:sp>
        <p:nvSpPr>
          <p:cNvPr id="13" name="Rectángulo redondeado 12"/>
          <p:cNvSpPr/>
          <p:nvPr/>
        </p:nvSpPr>
        <p:spPr>
          <a:xfrm>
            <a:off x="1044466" y="2309537"/>
            <a:ext cx="1727333" cy="3993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000" dirty="0" smtClean="0"/>
              <a:t>Firma del responsable</a:t>
            </a:r>
            <a:endParaRPr lang="es-CL" sz="1000" dirty="0"/>
          </a:p>
        </p:txBody>
      </p:sp>
      <p:sp>
        <p:nvSpPr>
          <p:cNvPr id="14" name="Elipse 13"/>
          <p:cNvSpPr/>
          <p:nvPr/>
        </p:nvSpPr>
        <p:spPr>
          <a:xfrm>
            <a:off x="3910347" y="774854"/>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1</a:t>
            </a:r>
            <a:endParaRPr lang="es-CL" sz="1000" b="1" dirty="0">
              <a:latin typeface="Calibri" panose="020F0502020204030204" pitchFamily="34" charset="0"/>
            </a:endParaRPr>
          </a:p>
        </p:txBody>
      </p:sp>
      <p:sp>
        <p:nvSpPr>
          <p:cNvPr id="15" name="Elipse 14"/>
          <p:cNvSpPr/>
          <p:nvPr/>
        </p:nvSpPr>
        <p:spPr>
          <a:xfrm>
            <a:off x="8729123" y="771466"/>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2</a:t>
            </a:r>
            <a:endParaRPr lang="es-CL" sz="1000" b="1" dirty="0">
              <a:latin typeface="Calibri" panose="020F0502020204030204" pitchFamily="34" charset="0"/>
            </a:endParaRPr>
          </a:p>
        </p:txBody>
      </p:sp>
      <p:sp>
        <p:nvSpPr>
          <p:cNvPr id="16" name="Elipse 15"/>
          <p:cNvSpPr/>
          <p:nvPr/>
        </p:nvSpPr>
        <p:spPr>
          <a:xfrm>
            <a:off x="3910347" y="2119619"/>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3</a:t>
            </a:r>
            <a:endParaRPr lang="es-CL" sz="1000" b="1" dirty="0">
              <a:latin typeface="Calibri" panose="020F0502020204030204" pitchFamily="34" charset="0"/>
            </a:endParaRPr>
          </a:p>
        </p:txBody>
      </p:sp>
      <p:sp>
        <p:nvSpPr>
          <p:cNvPr id="17" name="Elipse 16"/>
          <p:cNvSpPr/>
          <p:nvPr/>
        </p:nvSpPr>
        <p:spPr>
          <a:xfrm>
            <a:off x="3910347" y="4352622"/>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a:latin typeface="Calibri" panose="020F0502020204030204" pitchFamily="34" charset="0"/>
              </a:rPr>
              <a:t>4</a:t>
            </a:r>
          </a:p>
        </p:txBody>
      </p:sp>
    </p:spTree>
    <p:extLst>
      <p:ext uri="{BB962C8B-B14F-4D97-AF65-F5344CB8AC3E}">
        <p14:creationId xmlns:p14="http://schemas.microsoft.com/office/powerpoint/2010/main" val="3722565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Tabla 2"/>
          <p:cNvGraphicFramePr>
            <a:graphicFrameLocks noGrp="1"/>
          </p:cNvGraphicFramePr>
          <p:nvPr>
            <p:extLst/>
          </p:nvPr>
        </p:nvGraphicFramePr>
        <p:xfrm>
          <a:off x="2394857" y="631733"/>
          <a:ext cx="4589539" cy="4135374"/>
        </p:xfrm>
        <a:graphic>
          <a:graphicData uri="http://schemas.openxmlformats.org/drawingml/2006/table">
            <a:tbl>
              <a:tblPr/>
              <a:tblGrid>
                <a:gridCol w="4589539"/>
              </a:tblGrid>
              <a:tr h="4001224">
                <a:tc>
                  <a:txBody>
                    <a:bodyPr/>
                    <a:lstStyle/>
                    <a:p>
                      <a:pPr marL="125095" algn="just">
                        <a:lnSpc>
                          <a:spcPct val="115000"/>
                        </a:lnSpc>
                        <a:spcAft>
                          <a:spcPts val="1000"/>
                        </a:spcAft>
                      </a:pPr>
                      <a:r>
                        <a:rPr lang="es-CL" sz="700" dirty="0">
                          <a:effectLst/>
                          <a:latin typeface="Arial Narrow" panose="020B0606020202030204" pitchFamily="34" charset="0"/>
                          <a:ea typeface="Calibri" panose="020F0502020204030204" pitchFamily="34" charset="0"/>
                          <a:cs typeface="Arial" panose="020B0604020202020204" pitchFamily="34" charset="0"/>
                        </a:rPr>
                        <a:t>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457200" algn="l"/>
                          <a:tab pos="914400" algn="l"/>
                          <a:tab pos="1371600" algn="l"/>
                          <a:tab pos="1828800" algn="l"/>
                          <a:tab pos="2286000" algn="l"/>
                          <a:tab pos="2743200" algn="l"/>
                          <a:tab pos="3200400" algn="l"/>
                          <a:tab pos="3657600" algn="l"/>
                        </a:tabLst>
                      </a:pPr>
                      <a:r>
                        <a:rPr lang="es-CL" sz="1100" b="1" u="sng" dirty="0">
                          <a:effectLst/>
                          <a:latin typeface="Cambria" panose="02040503050406030204" pitchFamily="18" charset="0"/>
                          <a:ea typeface="Calibri" panose="020F0502020204030204" pitchFamily="34" charset="0"/>
                          <a:cs typeface="Arial" panose="020B0604020202020204" pitchFamily="34" charset="0"/>
                        </a:rPr>
                        <a:t>CERTIFICADO DE  APORTES NO INCREMENTALES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3417570" algn="r"/>
                        </a:tabLst>
                      </a:pPr>
                      <a:r>
                        <a:rPr lang="es-ES_tradnl" sz="1400" b="1" dirty="0">
                          <a:effectLst/>
                          <a:latin typeface="Cambria" panose="02040503050406030204" pitchFamily="18" charset="0"/>
                          <a:ea typeface="Calibri" panose="020F0502020204030204" pitchFamily="34" charset="0"/>
                          <a:cs typeface="Arial" panose="020B0604020202020204" pitchFamily="34" charset="0"/>
                        </a:rPr>
                        <a:t>CERTIFICADO N°……</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marL="3325495" indent="457200" algn="ctr">
                        <a:lnSpc>
                          <a:spcPct val="115000"/>
                        </a:lnSpc>
                        <a:spcAft>
                          <a:spcPts val="1000"/>
                        </a:spcAft>
                      </a:pPr>
                      <a:r>
                        <a:rPr lang="es-CL" sz="700" dirty="0">
                          <a:effectLst/>
                          <a:latin typeface="Cambria" panose="02040503050406030204" pitchFamily="18" charset="0"/>
                          <a:ea typeface="Calibri" panose="020F0502020204030204" pitchFamily="34" charset="0"/>
                          <a:cs typeface="Arial" panose="020B0604020202020204" pitchFamily="34" charset="0"/>
                        </a:rPr>
                        <a:t>Fecha:</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457200" algn="l"/>
                          <a:tab pos="914400" algn="l"/>
                          <a:tab pos="1371600" algn="l"/>
                          <a:tab pos="1828800" algn="l"/>
                          <a:tab pos="2286000" algn="l"/>
                          <a:tab pos="2743200" algn="l"/>
                          <a:tab pos="3200400" algn="l"/>
                          <a:tab pos="3657600" algn="l"/>
                        </a:tabLst>
                      </a:pPr>
                      <a:r>
                        <a:rPr lang="es-CL" sz="1100" b="1" dirty="0" smtClean="0">
                          <a:solidFill>
                            <a:srgbClr val="3366FF"/>
                          </a:solidFill>
                          <a:effectLst/>
                          <a:latin typeface="Cambria" panose="02040503050406030204" pitchFamily="18" charset="0"/>
                          <a:ea typeface="Calibri" panose="020F0502020204030204" pitchFamily="34" charset="0"/>
                          <a:cs typeface="Arial" panose="020B0604020202020204" pitchFamily="34" charset="0"/>
                        </a:rPr>
                        <a:t>CODIGO  </a:t>
                      </a:r>
                      <a:r>
                        <a:rPr lang="es-CL" sz="1100" b="1" dirty="0">
                          <a:solidFill>
                            <a:srgbClr val="3366FF"/>
                          </a:solidFill>
                          <a:effectLst/>
                          <a:latin typeface="Cambria" panose="02040503050406030204" pitchFamily="18" charset="0"/>
                          <a:ea typeface="Calibri" panose="020F0502020204030204" pitchFamily="34" charset="0"/>
                          <a:cs typeface="Arial" panose="020B0604020202020204" pitchFamily="34" charset="0"/>
                        </a:rPr>
                        <a:t>PROYECTO:</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457200" algn="l"/>
                          <a:tab pos="914400" algn="l"/>
                          <a:tab pos="1371600" algn="l"/>
                          <a:tab pos="1828800" algn="l"/>
                          <a:tab pos="2286000" algn="l"/>
                          <a:tab pos="2743200" algn="l"/>
                          <a:tab pos="3200400" algn="l"/>
                          <a:tab pos="3657600" algn="l"/>
                        </a:tabLst>
                      </a:pPr>
                      <a:r>
                        <a:rPr lang="es-CL" sz="1100" b="1" dirty="0">
                          <a:solidFill>
                            <a:srgbClr val="3366FF"/>
                          </a:solidFill>
                          <a:effectLst/>
                          <a:latin typeface="Cambria" panose="02040503050406030204" pitchFamily="18" charset="0"/>
                          <a:ea typeface="Calibri" panose="020F0502020204030204" pitchFamily="34" charset="0"/>
                          <a:cs typeface="Arial" panose="020B0604020202020204" pitchFamily="34" charset="0"/>
                        </a:rPr>
                        <a:t>NOMBRE BENEFICIARIA, EMPRESA O ENTIDAD APORTANTE:</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457200" algn="l"/>
                          <a:tab pos="914400" algn="l"/>
                          <a:tab pos="1371600" algn="l"/>
                          <a:tab pos="1828800" algn="l"/>
                          <a:tab pos="2286000" algn="l"/>
                          <a:tab pos="2743200" algn="l"/>
                          <a:tab pos="3200400" algn="l"/>
                          <a:tab pos="3657600" algn="l"/>
                        </a:tabLst>
                      </a:pPr>
                      <a:r>
                        <a:rPr lang="es-CL" sz="1100" b="1" dirty="0">
                          <a:solidFill>
                            <a:srgbClr val="3366FF"/>
                          </a:solidFill>
                          <a:effectLst/>
                          <a:latin typeface="Cambria" panose="02040503050406030204" pitchFamily="18" charset="0"/>
                          <a:ea typeface="Calibri" panose="020F0502020204030204" pitchFamily="34" charset="0"/>
                          <a:cs typeface="Arial" panose="020B0604020202020204" pitchFamily="34" charset="0"/>
                        </a:rPr>
                        <a:t>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marL="125730" marR="290195" algn="just">
                        <a:lnSpc>
                          <a:spcPct val="115000"/>
                        </a:lnSpc>
                        <a:spcAft>
                          <a:spcPts val="1000"/>
                        </a:spcAft>
                      </a:pPr>
                      <a:r>
                        <a:rPr lang="es-ES_tradnl" sz="700" dirty="0">
                          <a:solidFill>
                            <a:srgbClr val="0000FF"/>
                          </a:solidFill>
                          <a:effectLst/>
                          <a:latin typeface="Cambria" panose="02040503050406030204" pitchFamily="18" charset="0"/>
                          <a:ea typeface="Calibri" panose="020F0502020204030204" pitchFamily="34" charset="0"/>
                          <a:cs typeface="Arial" panose="020B0604020202020204" pitchFamily="34" charset="0"/>
                        </a:rPr>
                        <a:t>(NOMBRE REPRESENTANTE INSTITUCIONAL DE LA BENEFICIARIA O GERENTE GENERAL O DIRECTIVO DE LA ENTIDAD ASOCIADA) </a:t>
                      </a:r>
                      <a:r>
                        <a:rPr lang="es-ES_tradnl" sz="700" dirty="0">
                          <a:effectLst/>
                          <a:latin typeface="Cambria" panose="02040503050406030204" pitchFamily="18" charset="0"/>
                          <a:ea typeface="Calibri" panose="020F0502020204030204" pitchFamily="34" charset="0"/>
                          <a:cs typeface="Arial" panose="020B0604020202020204" pitchFamily="34" charset="0"/>
                        </a:rPr>
                        <a:t>de</a:t>
                      </a:r>
                      <a:r>
                        <a:rPr lang="es-ES_tradnl" sz="700" dirty="0">
                          <a:solidFill>
                            <a:srgbClr val="0000FF"/>
                          </a:solidFill>
                          <a:effectLst/>
                          <a:latin typeface="Cambria" panose="02040503050406030204" pitchFamily="18" charset="0"/>
                          <a:ea typeface="Calibri" panose="020F0502020204030204" pitchFamily="34" charset="0"/>
                          <a:cs typeface="Arial" panose="020B0604020202020204" pitchFamily="34" charset="0"/>
                        </a:rPr>
                        <a:t> (NOMBRE ENTIDAD), certifica que la empresa o institución realizó aportes </a:t>
                      </a:r>
                      <a:r>
                        <a:rPr lang="es-ES_tradnl" sz="700" dirty="0">
                          <a:effectLst/>
                          <a:latin typeface="Cambria" panose="02040503050406030204" pitchFamily="18" charset="0"/>
                          <a:ea typeface="Calibri" panose="020F0502020204030204" pitchFamily="34" charset="0"/>
                          <a:cs typeface="Arial" panose="020B0604020202020204" pitchFamily="34" charset="0"/>
                        </a:rPr>
                        <a:t>al proyecto FONDEF, código</a:t>
                      </a:r>
                      <a:r>
                        <a:rPr lang="es-ES_tradnl" sz="700" dirty="0">
                          <a:solidFill>
                            <a:srgbClr val="0000FF"/>
                          </a:solidFill>
                          <a:effectLst/>
                          <a:latin typeface="Cambria" panose="02040503050406030204" pitchFamily="18" charset="0"/>
                          <a:ea typeface="Calibri" panose="020F0502020204030204" pitchFamily="34" charset="0"/>
                          <a:cs typeface="Arial" panose="020B0604020202020204" pitchFamily="34" charset="0"/>
                        </a:rPr>
                        <a:t> (CODIGO PROYECTO) </a:t>
                      </a:r>
                      <a:r>
                        <a:rPr lang="es-ES_tradnl" sz="700" dirty="0">
                          <a:effectLst/>
                          <a:latin typeface="Cambria" panose="02040503050406030204" pitchFamily="18" charset="0"/>
                          <a:ea typeface="Calibri" panose="020F0502020204030204" pitchFamily="34" charset="0"/>
                          <a:cs typeface="Arial" panose="020B0604020202020204" pitchFamily="34" charset="0"/>
                        </a:rPr>
                        <a:t>cuyo título es</a:t>
                      </a:r>
                      <a:r>
                        <a:rPr lang="es-ES_tradnl" sz="700" dirty="0">
                          <a:solidFill>
                            <a:srgbClr val="0000FF"/>
                          </a:solidFill>
                          <a:effectLst/>
                          <a:latin typeface="Cambria" panose="02040503050406030204" pitchFamily="18" charset="0"/>
                          <a:ea typeface="Calibri" panose="020F0502020204030204" pitchFamily="34" charset="0"/>
                          <a:cs typeface="Arial" panose="020B0604020202020204" pitchFamily="34" charset="0"/>
                        </a:rPr>
                        <a:t> (TITULO PROYECTO), por un monto equivalente a </a:t>
                      </a:r>
                      <a:r>
                        <a:rPr lang="es-ES_tradnl" sz="700" dirty="0">
                          <a:effectLst/>
                          <a:latin typeface="Cambria" panose="02040503050406030204" pitchFamily="18" charset="0"/>
                          <a:ea typeface="Calibri" panose="020F0502020204030204" pitchFamily="34" charset="0"/>
                          <a:cs typeface="Arial" panose="020B0604020202020204" pitchFamily="34" charset="0"/>
                        </a:rPr>
                        <a:t>$ entre los el mes de…. de 20.. y el mes de de…. de 20..  Este monto está respaldado por la o las memorias de cálculo que se anexan a este certificado. (Si es el caso, se debe agregar: En pesos chilenos este monto equivale a $   según la siguiente tasa de conversión)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marL="125095" algn="just">
                        <a:lnSpc>
                          <a:spcPct val="115000"/>
                        </a:lnSpc>
                        <a:spcAft>
                          <a:spcPts val="1000"/>
                        </a:spcAft>
                      </a:pPr>
                      <a:r>
                        <a:rPr lang="es-ES_tradnl" sz="700" b="1" dirty="0">
                          <a:effectLst/>
                          <a:latin typeface="Cambria" panose="02040503050406030204" pitchFamily="18" charset="0"/>
                          <a:ea typeface="Calibri" panose="020F0502020204030204" pitchFamily="34" charset="0"/>
                          <a:cs typeface="Arial" panose="020B0604020202020204" pitchFamily="34" charset="0"/>
                        </a:rPr>
                        <a:t>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CL" sz="700" b="1" dirty="0">
                          <a:effectLst/>
                          <a:latin typeface="Cambria" panose="02040503050406030204" pitchFamily="18" charset="0"/>
                          <a:ea typeface="Calibri" panose="020F0502020204030204" pitchFamily="34" charset="0"/>
                          <a:cs typeface="Arial" panose="020B0604020202020204" pitchFamily="34" charset="0"/>
                        </a:rPr>
                        <a:t>____________________________________________</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CL" sz="700" b="1" dirty="0">
                          <a:effectLst/>
                          <a:latin typeface="Cambria" panose="02040503050406030204" pitchFamily="18" charset="0"/>
                          <a:ea typeface="Calibri" panose="020F0502020204030204" pitchFamily="34" charset="0"/>
                          <a:cs typeface="Arial" panose="020B0604020202020204" pitchFamily="34" charset="0"/>
                        </a:rPr>
                        <a:t>Nombre Representante Institucional de la beneficiaria,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CL" sz="700" b="1" dirty="0">
                          <a:effectLst/>
                          <a:latin typeface="Cambria" panose="02040503050406030204" pitchFamily="18" charset="0"/>
                          <a:ea typeface="Calibri" panose="020F0502020204030204" pitchFamily="34" charset="0"/>
                          <a:cs typeface="Arial" panose="020B0604020202020204" pitchFamily="34" charset="0"/>
                        </a:rPr>
                        <a:t>Cargo: Gerente General de empresa, o directivo de la entidad asociada</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CL" sz="700" b="1" dirty="0">
                          <a:effectLst/>
                          <a:latin typeface="Cambria" panose="02040503050406030204" pitchFamily="18" charset="0"/>
                          <a:ea typeface="Calibri" panose="020F0502020204030204" pitchFamily="34" charset="0"/>
                          <a:cs typeface="Arial" panose="020B0604020202020204" pitchFamily="34" charset="0"/>
                        </a:rPr>
                        <a:t>Beneficiaria, Empresa o Entidad Asociada</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txBody>
                  <a:tcPr marL="25114" marR="251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85064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Objeto 2"/>
          <p:cNvGraphicFramePr>
            <a:graphicFrameLocks noChangeAspect="1"/>
          </p:cNvGraphicFramePr>
          <p:nvPr>
            <p:extLst/>
          </p:nvPr>
        </p:nvGraphicFramePr>
        <p:xfrm>
          <a:off x="179512" y="635793"/>
          <a:ext cx="8749579" cy="4162630"/>
        </p:xfrm>
        <a:graphic>
          <a:graphicData uri="http://schemas.openxmlformats.org/presentationml/2006/ole">
            <mc:AlternateContent xmlns:mc="http://schemas.openxmlformats.org/markup-compatibility/2006">
              <mc:Choice xmlns:v="urn:schemas-microsoft-com:vml" Requires="v">
                <p:oleObj spid="_x0000_s8201" name="Hoja de cálculo" r:id="rId3" imgW="10668090" imgH="6410340" progId="Excel.Sheet.8">
                  <p:embed/>
                </p:oleObj>
              </mc:Choice>
              <mc:Fallback>
                <p:oleObj name="Hoja de cálculo" r:id="rId3" imgW="10668090" imgH="6410340" progId="Excel.Sheet.8">
                  <p:embed/>
                  <p:pic>
                    <p:nvPicPr>
                      <p:cNvPr id="0" name=""/>
                      <p:cNvPicPr/>
                      <p:nvPr/>
                    </p:nvPicPr>
                    <p:blipFill>
                      <a:blip r:embed="rId4"/>
                      <a:stretch>
                        <a:fillRect/>
                      </a:stretch>
                    </p:blipFill>
                    <p:spPr>
                      <a:xfrm>
                        <a:off x="179512" y="635793"/>
                        <a:ext cx="8749579" cy="4162630"/>
                      </a:xfrm>
                      <a:prstGeom prst="rect">
                        <a:avLst/>
                      </a:prstGeom>
                      <a:ln w="31750">
                        <a:solidFill>
                          <a:schemeClr val="bg1"/>
                        </a:solidFill>
                      </a:ln>
                    </p:spPr>
                  </p:pic>
                </p:oleObj>
              </mc:Fallback>
            </mc:AlternateContent>
          </a:graphicData>
        </a:graphic>
      </p:graphicFrame>
    </p:spTree>
    <p:extLst>
      <p:ext uri="{BB962C8B-B14F-4D97-AF65-F5344CB8AC3E}">
        <p14:creationId xmlns:p14="http://schemas.microsoft.com/office/powerpoint/2010/main" val="1087146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1 Rectángulo"/>
          <p:cNvSpPr>
            <a:spLocks noGrp="1" noChangeArrowheads="1"/>
          </p:cNvSpPr>
          <p:nvPr>
            <p:ph idx="4294967295"/>
          </p:nvPr>
        </p:nvSpPr>
        <p:spPr bwMode="auto">
          <a:xfrm>
            <a:off x="611560" y="749234"/>
            <a:ext cx="810376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457200" eaLnBrk="1" fontAlgn="base" latinLnBrk="0" hangingPunct="1">
              <a:lnSpc>
                <a:spcPct val="100000"/>
              </a:lnSpc>
              <a:spcBef>
                <a:spcPct val="0"/>
              </a:spcBef>
              <a:spcAft>
                <a:spcPct val="0"/>
              </a:spcAft>
              <a:buClrTx/>
              <a:buSzTx/>
              <a:buFontTx/>
              <a:buNone/>
              <a:tabLst/>
              <a:defRPr/>
            </a:pPr>
            <a:r>
              <a:rPr kumimoji="0" lang="es-MX" sz="2800" b="1" i="0" u="none" strike="noStrike" kern="0" cap="none" spc="0" normalizeH="0" baseline="0" noProof="0" dirty="0" smtClean="0">
                <a:ln>
                  <a:noFill/>
                </a:ln>
                <a:solidFill>
                  <a:schemeClr val="accent1">
                    <a:lumMod val="50000"/>
                  </a:schemeClr>
                </a:solidFill>
                <a:effectLst/>
                <a:uLnTx/>
                <a:uFillTx/>
                <a:latin typeface="Calibri" panose="020F0502020204030204" pitchFamily="34" charset="0"/>
                <a:ea typeface="ＭＳ Ｐゴシック" panose="020B0600070205080204" pitchFamily="34" charset="-128"/>
              </a:rPr>
              <a:t>CONTACTOS</a:t>
            </a:r>
          </a:p>
          <a:p>
            <a:pPr marL="0" marR="0" lvl="0" indent="0" defTabSz="457200" eaLnBrk="1" fontAlgn="base" latinLnBrk="0" hangingPunct="1">
              <a:lnSpc>
                <a:spcPct val="100000"/>
              </a:lnSpc>
              <a:spcBef>
                <a:spcPct val="0"/>
              </a:spcBef>
              <a:spcAft>
                <a:spcPct val="0"/>
              </a:spcAft>
              <a:buClrTx/>
              <a:buSzTx/>
              <a:buFontTx/>
              <a:buNone/>
              <a:tabLst/>
              <a:defRPr/>
            </a:pPr>
            <a:endParaRPr kumimoji="0" lang="es-MX" sz="1200" b="1" i="0" u="none" strike="noStrike" kern="0" cap="none" spc="0" normalizeH="0" baseline="0" noProof="0" dirty="0" smtClean="0">
              <a:ln>
                <a:noFill/>
              </a:ln>
              <a:solidFill>
                <a:schemeClr val="accent1">
                  <a:lumMod val="50000"/>
                </a:schemeClr>
              </a:solidFill>
              <a:effectLst/>
              <a:uLnTx/>
              <a:uFillTx/>
              <a:latin typeface="Calibri"/>
            </a:endParaRPr>
          </a:p>
          <a:p>
            <a:pPr marL="0" indent="0" defTabSz="457200">
              <a:spcBef>
                <a:spcPct val="0"/>
              </a:spcBef>
              <a:buClrTx/>
              <a:buNone/>
              <a:defRPr/>
            </a:pPr>
            <a:r>
              <a:rPr lang="es-MX" sz="1200" b="1" kern="0" dirty="0" smtClean="0">
                <a:solidFill>
                  <a:schemeClr val="accent1">
                    <a:lumMod val="50000"/>
                  </a:schemeClr>
                </a:solidFill>
                <a:latin typeface="Calibri"/>
              </a:rPr>
              <a:t>Sub Directora FONDEF</a:t>
            </a:r>
            <a:r>
              <a:rPr lang="es-CL" sz="1200" b="1" kern="0" dirty="0">
                <a:solidFill>
                  <a:srgbClr val="FF0000"/>
                </a:solidFill>
                <a:latin typeface="Calibri"/>
              </a:rPr>
              <a:t/>
            </a:r>
            <a:br>
              <a:rPr lang="es-CL" sz="1200" b="1" kern="0" dirty="0">
                <a:solidFill>
                  <a:srgbClr val="FF0000"/>
                </a:solidFill>
                <a:latin typeface="Calibri"/>
              </a:rPr>
            </a:br>
            <a:r>
              <a:rPr lang="es-CL" sz="1200" kern="0" dirty="0" smtClean="0">
                <a:solidFill>
                  <a:schemeClr val="accent1">
                    <a:lumMod val="75000"/>
                  </a:schemeClr>
                </a:solidFill>
                <a:latin typeface="Calibri"/>
              </a:rPr>
              <a:t>Jimena Oyarzun </a:t>
            </a:r>
            <a:r>
              <a:rPr lang="es-CL" sz="1200" kern="0" dirty="0">
                <a:solidFill>
                  <a:schemeClr val="accent1">
                    <a:lumMod val="75000"/>
                  </a:schemeClr>
                </a:solidFill>
                <a:latin typeface="Calibri"/>
              </a:rPr>
              <a:t>				</a:t>
            </a:r>
            <a:r>
              <a:rPr lang="es-CL" sz="1200" kern="0" dirty="0" smtClean="0">
                <a:solidFill>
                  <a:schemeClr val="accent1">
                    <a:lumMod val="75000"/>
                  </a:schemeClr>
                </a:solidFill>
                <a:latin typeface="Calibri"/>
              </a:rPr>
              <a:t>223654553</a:t>
            </a:r>
            <a:r>
              <a:rPr lang="es-CL" sz="1200" kern="0" dirty="0">
                <a:solidFill>
                  <a:schemeClr val="accent1">
                    <a:lumMod val="75000"/>
                  </a:schemeClr>
                </a:solidFill>
                <a:latin typeface="Calibri"/>
              </a:rPr>
              <a:t>	</a:t>
            </a:r>
            <a:r>
              <a:rPr lang="es-CL" sz="1200" kern="0" dirty="0">
                <a:solidFill>
                  <a:srgbClr val="FF0000"/>
                </a:solidFill>
                <a:latin typeface="Calibri"/>
              </a:rPr>
              <a:t>    		</a:t>
            </a:r>
            <a:r>
              <a:rPr lang="es-CL" sz="1200" kern="0" dirty="0" smtClean="0">
                <a:solidFill>
                  <a:srgbClr val="FF0000"/>
                </a:solidFill>
                <a:latin typeface="Calibri"/>
                <a:hlinkClick r:id="rId2"/>
              </a:rPr>
              <a:t>joyarzun@conicyt.cl</a:t>
            </a:r>
            <a:endParaRPr lang="es-CL" sz="1200" kern="0" dirty="0">
              <a:solidFill>
                <a:srgbClr val="FF0000"/>
              </a:solidFill>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endParaRPr kumimoji="0" lang="es-MX" sz="1200" b="1" i="0" u="none" strike="noStrike" kern="0" cap="none" spc="0" normalizeH="0" baseline="0" noProof="0" dirty="0" smtClean="0">
              <a:ln>
                <a:noFill/>
              </a:ln>
              <a:solidFill>
                <a:schemeClr val="accent1">
                  <a:lumMod val="50000"/>
                </a:schemeClr>
              </a:solidFill>
              <a:effectLst/>
              <a:uLnTx/>
              <a:uFillTx/>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r>
              <a:rPr kumimoji="0" lang="es-MX" sz="1200" b="1" i="0" u="none" strike="noStrike" kern="0" cap="none" spc="0" normalizeH="0" baseline="0" noProof="0" dirty="0" smtClean="0">
                <a:ln>
                  <a:noFill/>
                </a:ln>
                <a:solidFill>
                  <a:schemeClr val="accent1">
                    <a:lumMod val="50000"/>
                  </a:schemeClr>
                </a:solidFill>
                <a:effectLst/>
                <a:uLnTx/>
                <a:uFillTx/>
                <a:latin typeface="Calibri"/>
              </a:rPr>
              <a:t>Analistas Financiero Contable			        				  	</a:t>
            </a:r>
            <a:r>
              <a:rPr kumimoji="0" lang="es-CL" sz="1200" b="1" i="0" u="none" strike="noStrike" kern="0" cap="none" spc="0" normalizeH="0" baseline="0" noProof="0" dirty="0" smtClean="0">
                <a:ln>
                  <a:noFill/>
                </a:ln>
                <a:solidFill>
                  <a:srgbClr val="000000"/>
                </a:solidFill>
                <a:effectLst/>
                <a:uLnTx/>
                <a:uFillTx/>
                <a:latin typeface="Calibri"/>
              </a:rPr>
              <a:t/>
            </a:r>
            <a:br>
              <a:rPr kumimoji="0" lang="es-CL" sz="1200" b="1" i="0" u="none" strike="noStrike" kern="0" cap="none" spc="0" normalizeH="0" baseline="0" noProof="0" dirty="0" smtClean="0">
                <a:ln>
                  <a:noFill/>
                </a:ln>
                <a:solidFill>
                  <a:srgbClr val="000000"/>
                </a:solidFill>
                <a:effectLst/>
                <a:uLnTx/>
                <a:uFillTx/>
                <a:latin typeface="Calibri"/>
              </a:rPr>
            </a:br>
            <a:r>
              <a:rPr kumimoji="0" lang="es-CL" sz="1200" b="0" i="0" u="none" strike="noStrike" kern="0" cap="none" spc="0" normalizeH="0" baseline="0" noProof="0" dirty="0" smtClean="0">
                <a:ln>
                  <a:noFill/>
                </a:ln>
                <a:solidFill>
                  <a:schemeClr val="accent1">
                    <a:lumMod val="75000"/>
                  </a:schemeClr>
                </a:solidFill>
                <a:effectLst/>
                <a:uLnTx/>
                <a:uFillTx/>
                <a:latin typeface="Calibri"/>
              </a:rPr>
              <a:t>Paulina Rubio					223654557			</a:t>
            </a:r>
            <a:r>
              <a:rPr kumimoji="0" lang="es-CL" sz="1200" b="0" i="0" u="none" strike="noStrike" kern="0" cap="none" spc="0" normalizeH="0" baseline="0" noProof="0" dirty="0" smtClean="0">
                <a:ln>
                  <a:noFill/>
                </a:ln>
                <a:solidFill>
                  <a:schemeClr val="accent1">
                    <a:lumMod val="75000"/>
                  </a:schemeClr>
                </a:solidFill>
                <a:effectLst/>
                <a:uLnTx/>
                <a:uFillTx/>
                <a:latin typeface="Calibri"/>
                <a:hlinkClick r:id="rId3"/>
              </a:rPr>
              <a:t>parubio@conicyt.cl</a:t>
            </a:r>
            <a:endParaRPr kumimoji="0" lang="es-CL" sz="1200" b="0" i="0" u="none" strike="noStrike" kern="0" cap="none" spc="0" normalizeH="0" baseline="0" noProof="0" dirty="0" smtClean="0">
              <a:ln>
                <a:noFill/>
              </a:ln>
              <a:solidFill>
                <a:schemeClr val="accent1">
                  <a:lumMod val="75000"/>
                </a:schemeClr>
              </a:solidFill>
              <a:effectLst/>
              <a:uLnTx/>
              <a:uFillTx/>
              <a:latin typeface="Calibri"/>
            </a:endParaRPr>
          </a:p>
          <a:p>
            <a:pPr lvl="0" defTabSz="457200" fontAlgn="base">
              <a:spcBef>
                <a:spcPct val="0"/>
              </a:spcBef>
              <a:spcAft>
                <a:spcPct val="0"/>
              </a:spcAft>
              <a:buNone/>
            </a:pPr>
            <a:r>
              <a:rPr kumimoji="0" lang="es-CL" sz="1200" b="0" i="0" u="none" strike="noStrike" kern="0" cap="none" spc="0" normalizeH="0" baseline="0" noProof="0" dirty="0" smtClean="0">
                <a:ln>
                  <a:noFill/>
                </a:ln>
                <a:solidFill>
                  <a:schemeClr val="accent1">
                    <a:lumMod val="75000"/>
                  </a:schemeClr>
                </a:solidFill>
                <a:effectLst/>
                <a:uLnTx/>
                <a:uFillTx/>
                <a:latin typeface="Calibri"/>
              </a:rPr>
              <a:t>Felipe Urra 					223632684			</a:t>
            </a:r>
            <a:r>
              <a:rPr lang="es-CL" sz="1200" kern="0" dirty="0" smtClean="0">
                <a:solidFill>
                  <a:schemeClr val="accent1">
                    <a:lumMod val="75000"/>
                  </a:schemeClr>
                </a:solidFill>
                <a:latin typeface="Calibri"/>
                <a:hlinkClick r:id="rId4"/>
              </a:rPr>
              <a:t>furra@conicyt.cl</a:t>
            </a:r>
            <a:endParaRPr lang="es-CL" sz="1200" kern="0" dirty="0" smtClean="0">
              <a:solidFill>
                <a:schemeClr val="accent1">
                  <a:lumMod val="75000"/>
                </a:schemeClr>
              </a:solidFill>
              <a:latin typeface="Calibri"/>
            </a:endParaRPr>
          </a:p>
          <a:p>
            <a:pPr lvl="0" defTabSz="457200" fontAlgn="base">
              <a:spcBef>
                <a:spcPct val="0"/>
              </a:spcBef>
              <a:spcAft>
                <a:spcPct val="0"/>
              </a:spcAft>
              <a:buNone/>
            </a:pPr>
            <a:r>
              <a:rPr lang="es-CL" sz="1200" kern="0" dirty="0" smtClean="0">
                <a:solidFill>
                  <a:schemeClr val="accent1">
                    <a:lumMod val="75000"/>
                  </a:schemeClr>
                </a:solidFill>
                <a:latin typeface="Calibri"/>
              </a:rPr>
              <a:t>Jenifer Vera					223654617			</a:t>
            </a:r>
            <a:r>
              <a:rPr lang="es-CL" sz="1200" kern="0" dirty="0" smtClean="0">
                <a:solidFill>
                  <a:schemeClr val="accent1">
                    <a:lumMod val="75000"/>
                  </a:schemeClr>
                </a:solidFill>
                <a:latin typeface="Calibri"/>
                <a:hlinkClick r:id="rId5"/>
              </a:rPr>
              <a:t>jvera@conicyt.cl</a:t>
            </a:r>
            <a:endParaRPr lang="es-CL" sz="1200" kern="0" dirty="0" smtClean="0">
              <a:solidFill>
                <a:schemeClr val="accent1">
                  <a:lumMod val="75000"/>
                </a:schemeClr>
              </a:solidFill>
              <a:latin typeface="Calibri"/>
            </a:endParaRPr>
          </a:p>
          <a:p>
            <a:pPr lvl="0" defTabSz="457200" fontAlgn="base">
              <a:spcBef>
                <a:spcPct val="0"/>
              </a:spcBef>
              <a:spcAft>
                <a:spcPct val="0"/>
              </a:spcAft>
              <a:buNone/>
            </a:pPr>
            <a:r>
              <a:rPr kumimoji="0" lang="es-CL" sz="1200" b="0" i="0" u="none" strike="noStrike" kern="0" cap="none" spc="0" normalizeH="0" baseline="0" noProof="0" dirty="0" smtClean="0">
                <a:ln>
                  <a:noFill/>
                </a:ln>
                <a:solidFill>
                  <a:schemeClr val="accent1">
                    <a:lumMod val="75000"/>
                  </a:schemeClr>
                </a:solidFill>
                <a:effectLst/>
                <a:uLnTx/>
                <a:uFillTx/>
                <a:latin typeface="Calibri"/>
              </a:rPr>
              <a:t>Victor</a:t>
            </a:r>
            <a:r>
              <a:rPr kumimoji="0" lang="es-CL" sz="1200" b="0" i="0" u="none" strike="noStrike" kern="0" cap="none" spc="0" normalizeH="0" noProof="0" dirty="0" smtClean="0">
                <a:ln>
                  <a:noFill/>
                </a:ln>
                <a:solidFill>
                  <a:schemeClr val="accent1">
                    <a:lumMod val="75000"/>
                  </a:schemeClr>
                </a:solidFill>
                <a:effectLst/>
                <a:uLnTx/>
                <a:uFillTx/>
                <a:latin typeface="Calibri"/>
              </a:rPr>
              <a:t> Fernández 				223632696			</a:t>
            </a:r>
            <a:r>
              <a:rPr lang="es-CL" sz="1200" kern="0" dirty="0" smtClean="0">
                <a:solidFill>
                  <a:schemeClr val="accent1">
                    <a:lumMod val="75000"/>
                  </a:schemeClr>
                </a:solidFill>
                <a:latin typeface="Calibri"/>
                <a:hlinkClick r:id="rId6"/>
              </a:rPr>
              <a:t>vfernandez@conicyt.cl</a:t>
            </a:r>
            <a:endParaRPr lang="es-CL" sz="1200" kern="0" dirty="0" smtClean="0">
              <a:solidFill>
                <a:schemeClr val="accent1">
                  <a:lumMod val="75000"/>
                </a:schemeClr>
              </a:solidFill>
              <a:latin typeface="Calibri"/>
            </a:endParaRPr>
          </a:p>
          <a:p>
            <a:pPr lvl="0" defTabSz="457200" fontAlgn="base">
              <a:spcBef>
                <a:spcPct val="0"/>
              </a:spcBef>
              <a:spcAft>
                <a:spcPct val="0"/>
              </a:spcAft>
              <a:buNone/>
            </a:pPr>
            <a:r>
              <a:rPr kumimoji="0" lang="es-CL" sz="1200" b="0" i="0" u="none" strike="noStrike" kern="0" cap="none" spc="0" normalizeH="0" noProof="0" dirty="0" smtClean="0">
                <a:ln>
                  <a:noFill/>
                </a:ln>
                <a:solidFill>
                  <a:schemeClr val="accent1">
                    <a:lumMod val="75000"/>
                  </a:schemeClr>
                </a:solidFill>
                <a:effectLst/>
                <a:uLnTx/>
                <a:uFillTx/>
                <a:latin typeface="Calibri"/>
              </a:rPr>
              <a:t>Paolo Garcés					223654674			</a:t>
            </a:r>
            <a:r>
              <a:rPr kumimoji="0" lang="es-CL" sz="1200" b="0" i="0" u="none" strike="noStrike" kern="0" cap="none" spc="0" normalizeH="0" noProof="0" dirty="0" smtClean="0">
                <a:ln>
                  <a:noFill/>
                </a:ln>
                <a:solidFill>
                  <a:schemeClr val="accent1">
                    <a:lumMod val="75000"/>
                  </a:schemeClr>
                </a:solidFill>
                <a:effectLst/>
                <a:uLnTx/>
                <a:uFillTx/>
                <a:latin typeface="Calibri"/>
                <a:hlinkClick r:id="rId7"/>
              </a:rPr>
              <a:t>pgarces@conicyt.cl</a:t>
            </a:r>
            <a:endParaRPr kumimoji="0" lang="es-CL" sz="1200" b="0" i="0" u="none" strike="noStrike" kern="0" cap="none" spc="0" normalizeH="0" noProof="0" dirty="0" smtClean="0">
              <a:ln>
                <a:noFill/>
              </a:ln>
              <a:solidFill>
                <a:schemeClr val="accent1">
                  <a:lumMod val="75000"/>
                </a:schemeClr>
              </a:solidFill>
              <a:effectLst/>
              <a:uLnTx/>
              <a:uFillTx/>
              <a:latin typeface="Calibri"/>
            </a:endParaRPr>
          </a:p>
          <a:p>
            <a:pPr lvl="0" defTabSz="457200" fontAlgn="base">
              <a:spcBef>
                <a:spcPct val="0"/>
              </a:spcBef>
              <a:spcAft>
                <a:spcPct val="0"/>
              </a:spcAft>
              <a:buNone/>
            </a:pPr>
            <a:r>
              <a:rPr lang="es-CL" sz="1200" kern="0" dirty="0" smtClean="0">
                <a:solidFill>
                  <a:schemeClr val="accent1">
                    <a:lumMod val="75000"/>
                  </a:schemeClr>
                </a:solidFill>
                <a:latin typeface="Calibri"/>
              </a:rPr>
              <a:t>Natalia Aranguiz				223654563			</a:t>
            </a:r>
            <a:r>
              <a:rPr lang="es-CL" sz="1200" kern="0" dirty="0" smtClean="0">
                <a:solidFill>
                  <a:schemeClr val="accent1">
                    <a:lumMod val="75000"/>
                  </a:schemeClr>
                </a:solidFill>
                <a:latin typeface="Calibri"/>
                <a:hlinkClick r:id="rId8"/>
              </a:rPr>
              <a:t>naranguiz@conicyt.cl</a:t>
            </a:r>
            <a:endParaRPr lang="es-CL" sz="1200" kern="0" dirty="0" smtClean="0">
              <a:solidFill>
                <a:schemeClr val="accent1">
                  <a:lumMod val="75000"/>
                </a:schemeClr>
              </a:solidFill>
              <a:latin typeface="Calibri"/>
            </a:endParaRPr>
          </a:p>
          <a:p>
            <a:pPr lvl="0" defTabSz="457200" fontAlgn="base">
              <a:spcBef>
                <a:spcPct val="0"/>
              </a:spcBef>
              <a:spcAft>
                <a:spcPct val="0"/>
              </a:spcAft>
              <a:buNone/>
            </a:pPr>
            <a:r>
              <a:rPr lang="es-CL" sz="1200" kern="0" dirty="0" smtClean="0">
                <a:solidFill>
                  <a:schemeClr val="accent1">
                    <a:lumMod val="75000"/>
                  </a:schemeClr>
                </a:solidFill>
                <a:latin typeface="Calibri"/>
              </a:rPr>
              <a:t>Solange Quintana				223654556			</a:t>
            </a:r>
            <a:r>
              <a:rPr lang="es-CL" sz="1200" kern="0" dirty="0" smtClean="0">
                <a:solidFill>
                  <a:schemeClr val="accent1">
                    <a:lumMod val="75000"/>
                  </a:schemeClr>
                </a:solidFill>
                <a:latin typeface="Calibri"/>
                <a:hlinkClick r:id="rId9"/>
              </a:rPr>
              <a:t>squintanap@conicyt.cl</a:t>
            </a:r>
            <a:r>
              <a:rPr lang="es-CL" sz="1200" kern="0" dirty="0" smtClean="0">
                <a:solidFill>
                  <a:schemeClr val="accent1">
                    <a:lumMod val="75000"/>
                  </a:schemeClr>
                </a:solidFill>
                <a:latin typeface="Calibri"/>
              </a:rPr>
              <a:t> </a:t>
            </a:r>
          </a:p>
          <a:p>
            <a:pPr marL="0" marR="0" lvl="0" indent="0" defTabSz="457200" eaLnBrk="1" fontAlgn="base" latinLnBrk="0" hangingPunct="1">
              <a:lnSpc>
                <a:spcPct val="100000"/>
              </a:lnSpc>
              <a:spcBef>
                <a:spcPct val="0"/>
              </a:spcBef>
              <a:spcAft>
                <a:spcPct val="0"/>
              </a:spcAft>
              <a:buClrTx/>
              <a:buSzTx/>
              <a:buFontTx/>
              <a:buNone/>
              <a:tabLst/>
              <a:defRPr/>
            </a:pPr>
            <a:endParaRPr kumimoji="0" lang="es-CL" sz="1200" b="0" i="0" u="none" strike="noStrike" kern="0" cap="none" spc="0" normalizeH="0" baseline="0" noProof="0" dirty="0">
              <a:ln>
                <a:noFill/>
              </a:ln>
              <a:solidFill>
                <a:schemeClr val="accent1">
                  <a:lumMod val="75000"/>
                </a:schemeClr>
              </a:solidFill>
              <a:effectLst/>
              <a:uLnTx/>
              <a:uFillTx/>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r>
              <a:rPr kumimoji="0" lang="es-CL" sz="1200" b="1" i="0" u="none" strike="noStrike" kern="0" cap="none" spc="0" normalizeH="0" baseline="0" noProof="0" dirty="0" smtClean="0">
                <a:ln>
                  <a:noFill/>
                </a:ln>
                <a:solidFill>
                  <a:schemeClr val="accent1">
                    <a:lumMod val="50000"/>
                  </a:schemeClr>
                </a:solidFill>
                <a:effectLst/>
                <a:uLnTx/>
                <a:uFillTx/>
                <a:latin typeface="Calibri"/>
              </a:rPr>
              <a:t>Encargada de Garantías</a:t>
            </a:r>
            <a:r>
              <a:rPr kumimoji="0" lang="es-CL" sz="1200" b="1" i="0" u="none" strike="noStrike" kern="0" cap="none" spc="0" normalizeH="0" noProof="0" dirty="0" smtClean="0">
                <a:ln>
                  <a:noFill/>
                </a:ln>
                <a:solidFill>
                  <a:schemeClr val="accent1">
                    <a:lumMod val="50000"/>
                  </a:schemeClr>
                </a:solidFill>
                <a:effectLst/>
                <a:uLnTx/>
                <a:uFillTx/>
                <a:latin typeface="Calibri"/>
              </a:rPr>
              <a:t> </a:t>
            </a:r>
            <a:r>
              <a:rPr kumimoji="0" lang="es-CL" sz="1200" b="1" i="0" u="none" strike="noStrike" kern="0" cap="none" spc="0" normalizeH="0" noProof="0" dirty="0" smtClean="0">
                <a:ln>
                  <a:noFill/>
                </a:ln>
                <a:solidFill>
                  <a:schemeClr val="accent1">
                    <a:lumMod val="50000"/>
                  </a:schemeClr>
                </a:solidFill>
                <a:effectLst/>
                <a:uLnTx/>
                <a:uFillTx/>
                <a:latin typeface="Calibri"/>
              </a:rPr>
              <a:t>FONDEF y</a:t>
            </a:r>
          </a:p>
          <a:p>
            <a:pPr marL="0" marR="0" lvl="0" indent="0" defTabSz="457200" eaLnBrk="1" fontAlgn="base" latinLnBrk="0" hangingPunct="1">
              <a:lnSpc>
                <a:spcPct val="100000"/>
              </a:lnSpc>
              <a:spcBef>
                <a:spcPct val="0"/>
              </a:spcBef>
              <a:spcAft>
                <a:spcPct val="0"/>
              </a:spcAft>
              <a:buClrTx/>
              <a:buSzTx/>
              <a:buFontTx/>
              <a:buNone/>
              <a:tabLst/>
              <a:defRPr/>
            </a:pPr>
            <a:r>
              <a:rPr lang="es-CL" sz="1200" b="1" kern="0" noProof="0" dirty="0" smtClean="0">
                <a:solidFill>
                  <a:schemeClr val="accent1">
                    <a:lumMod val="50000"/>
                  </a:schemeClr>
                </a:solidFill>
                <a:latin typeface="Calibri"/>
              </a:rPr>
              <a:t>Analista Financiero Contable</a:t>
            </a:r>
            <a:endParaRPr kumimoji="0" lang="es-CL" sz="1200" b="1" i="0" u="none" strike="noStrike" kern="0" cap="none" spc="0" normalizeH="0" noProof="0" dirty="0" smtClean="0">
              <a:ln>
                <a:noFill/>
              </a:ln>
              <a:solidFill>
                <a:schemeClr val="accent1">
                  <a:lumMod val="50000"/>
                </a:schemeClr>
              </a:solidFill>
              <a:effectLst/>
              <a:uLnTx/>
              <a:uFillTx/>
              <a:latin typeface="Calibri"/>
            </a:endParaRPr>
          </a:p>
          <a:p>
            <a:pPr marL="0" lvl="0" indent="0" defTabSz="457200">
              <a:spcBef>
                <a:spcPct val="0"/>
              </a:spcBef>
              <a:buClrTx/>
              <a:buNone/>
              <a:defRPr/>
            </a:pPr>
            <a:r>
              <a:rPr lang="es-CL" sz="1200" kern="0" baseline="0" dirty="0" smtClean="0">
                <a:solidFill>
                  <a:schemeClr val="accent1">
                    <a:lumMod val="75000"/>
                  </a:schemeClr>
                </a:solidFill>
                <a:latin typeface="Calibri"/>
              </a:rPr>
              <a:t>María</a:t>
            </a:r>
            <a:r>
              <a:rPr lang="es-CL" sz="1200" kern="0" dirty="0" smtClean="0">
                <a:solidFill>
                  <a:schemeClr val="accent1">
                    <a:lumMod val="75000"/>
                  </a:schemeClr>
                </a:solidFill>
                <a:latin typeface="Calibri"/>
              </a:rPr>
              <a:t> Angélica Sánchez 			223654584</a:t>
            </a:r>
            <a:r>
              <a:rPr lang="es-CL" sz="1200" kern="0" dirty="0">
                <a:solidFill>
                  <a:schemeClr val="accent1">
                    <a:lumMod val="75000"/>
                  </a:schemeClr>
                </a:solidFill>
                <a:latin typeface="Calibri"/>
              </a:rPr>
              <a:t>			</a:t>
            </a:r>
            <a:r>
              <a:rPr lang="es-CL" sz="1200" kern="0" dirty="0" smtClean="0">
                <a:solidFill>
                  <a:schemeClr val="accent1">
                    <a:lumMod val="75000"/>
                  </a:schemeClr>
                </a:solidFill>
                <a:latin typeface="Calibri"/>
                <a:hlinkClick r:id="rId10"/>
              </a:rPr>
              <a:t>msanchez@conicyt.cl</a:t>
            </a:r>
            <a:endParaRPr lang="es-CL" sz="1200" kern="0" dirty="0" smtClean="0">
              <a:solidFill>
                <a:schemeClr val="accent1">
                  <a:lumMod val="75000"/>
                </a:schemeClr>
              </a:solidFill>
              <a:latin typeface="Calibri"/>
            </a:endParaRPr>
          </a:p>
          <a:p>
            <a:pPr marL="0" lvl="0" indent="0" defTabSz="457200">
              <a:spcBef>
                <a:spcPct val="0"/>
              </a:spcBef>
              <a:buClrTx/>
              <a:buNone/>
              <a:defRPr/>
            </a:pPr>
            <a:endParaRPr lang="es-CL" sz="1200" kern="0" dirty="0">
              <a:solidFill>
                <a:schemeClr val="accent1">
                  <a:lumMod val="75000"/>
                </a:schemeClr>
              </a:solidFill>
              <a:latin typeface="Calibri"/>
            </a:endParaRPr>
          </a:p>
          <a:p>
            <a:pPr marL="0" lvl="0" indent="0" defTabSz="457200">
              <a:spcBef>
                <a:spcPct val="0"/>
              </a:spcBef>
              <a:buClrTx/>
              <a:buNone/>
              <a:defRPr/>
            </a:pPr>
            <a:r>
              <a:rPr lang="es-CL" sz="1200" b="1" kern="0" dirty="0">
                <a:solidFill>
                  <a:schemeClr val="accent1">
                    <a:lumMod val="50000"/>
                  </a:schemeClr>
                </a:solidFill>
                <a:latin typeface="Calibri"/>
              </a:rPr>
              <a:t>Secretaria Administración y Finanzas FONDEF</a:t>
            </a:r>
          </a:p>
          <a:p>
            <a:pPr marL="0" lvl="0" indent="0" defTabSz="457200">
              <a:spcBef>
                <a:spcPct val="0"/>
              </a:spcBef>
              <a:buClrTx/>
              <a:buNone/>
              <a:defRPr/>
            </a:pPr>
            <a:r>
              <a:rPr lang="es-CL" sz="1200" kern="0" dirty="0">
                <a:solidFill>
                  <a:schemeClr val="accent1">
                    <a:lumMod val="75000"/>
                  </a:schemeClr>
                </a:solidFill>
                <a:latin typeface="Calibri"/>
              </a:rPr>
              <a:t>Yanina Gutiérrez				223654548			</a:t>
            </a:r>
            <a:r>
              <a:rPr lang="es-CL" sz="1200" kern="0" dirty="0">
                <a:solidFill>
                  <a:schemeClr val="accent1">
                    <a:lumMod val="75000"/>
                  </a:schemeClr>
                </a:solidFill>
                <a:latin typeface="Calibri"/>
                <a:hlinkClick r:id="rId11"/>
              </a:rPr>
              <a:t>ygutierrez@conicyt.cl</a:t>
            </a:r>
            <a:r>
              <a:rPr lang="es-CL" sz="1200" kern="0" dirty="0">
                <a:solidFill>
                  <a:schemeClr val="accent1">
                    <a:lumMod val="75000"/>
                  </a:schemeClr>
                </a:solidFill>
                <a:latin typeface="Calibri"/>
              </a:rPr>
              <a:t> </a:t>
            </a:r>
          </a:p>
          <a:p>
            <a:pPr marL="0" lvl="0" indent="0" defTabSz="457200">
              <a:spcBef>
                <a:spcPct val="0"/>
              </a:spcBef>
              <a:buClrTx/>
              <a:buNone/>
              <a:defRPr/>
            </a:pPr>
            <a:endParaRPr lang="es-CL" sz="1200" kern="0" dirty="0" smtClean="0">
              <a:solidFill>
                <a:schemeClr val="accent1">
                  <a:lumMod val="75000"/>
                </a:schemeClr>
              </a:solidFill>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endParaRPr lang="es-CL" sz="1200" kern="0" dirty="0" smtClean="0">
              <a:solidFill>
                <a:srgbClr val="000000"/>
              </a:solidFill>
              <a:latin typeface="Calibri"/>
            </a:endParaRPr>
          </a:p>
        </p:txBody>
      </p:sp>
    </p:spTree>
    <p:extLst>
      <p:ext uri="{BB962C8B-B14F-4D97-AF65-F5344CB8AC3E}">
        <p14:creationId xmlns:p14="http://schemas.microsoft.com/office/powerpoint/2010/main" val="1452595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154319449"/>
              </p:ext>
            </p:extLst>
          </p:nvPr>
        </p:nvGraphicFramePr>
        <p:xfrm>
          <a:off x="417536" y="711276"/>
          <a:ext cx="8280920" cy="3979848"/>
        </p:xfrm>
        <a:graphic>
          <a:graphicData uri="http://schemas.openxmlformats.org/drawingml/2006/table">
            <a:tbl>
              <a:tblPr/>
              <a:tblGrid>
                <a:gridCol w="302224"/>
                <a:gridCol w="2040007"/>
                <a:gridCol w="1647117"/>
                <a:gridCol w="302224"/>
                <a:gridCol w="2040007"/>
                <a:gridCol w="1647117"/>
                <a:gridCol w="302224"/>
              </a:tblGrid>
              <a:tr h="222903">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22903">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es-CL" sz="2000" b="0" i="0" u="none" strike="noStrike" dirty="0">
                          <a:solidFill>
                            <a:srgbClr val="FFFFFF"/>
                          </a:solidFill>
                          <a:effectLst/>
                          <a:latin typeface="Calibri" panose="020F0502020204030204" pitchFamily="34" charset="0"/>
                        </a:rPr>
                        <a:t>      SEGUIMIENTO Y CONTROL DE PROYECTOS FONDEF</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22903">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22903">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s-CL" sz="1000" b="0" i="0" u="none" strike="noStrike" dirty="0">
                          <a:solidFill>
                            <a:srgbClr val="FFFFFF"/>
                          </a:solidFill>
                          <a:effectLst/>
                          <a:latin typeface="Calibri" panose="020F0502020204030204" pitchFamily="34" charset="0"/>
                        </a:rPr>
                        <a:t>Seguimiento y Control Científico - Técnico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h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s-CL" sz="1000" b="0" i="0" u="none" strike="noStrike" dirty="0">
                          <a:solidFill>
                            <a:srgbClr val="FFFFFF"/>
                          </a:solidFill>
                          <a:effectLst/>
                          <a:latin typeface="Calibri" panose="020F0502020204030204" pitchFamily="34" charset="0"/>
                        </a:rPr>
                        <a:t>Seguimiento y Control Financiero - Contable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h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22903">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22903">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Inicio y Puesta en Marcha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4">
                  <a:txBody>
                    <a:bodyPr/>
                    <a:lstStyle/>
                    <a:p>
                      <a:pPr algn="ctr" fontAlgn="ctr"/>
                      <a:r>
                        <a:rPr lang="es-CL" sz="1000" b="0" i="0" u="none" strike="noStrike" dirty="0">
                          <a:solidFill>
                            <a:srgbClr val="000000"/>
                          </a:solidFill>
                          <a:effectLst/>
                          <a:latin typeface="Calibri" panose="020F0502020204030204" pitchFamily="34" charset="0"/>
                        </a:rPr>
                        <a:t>Al inicio del proyecto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CL" sz="1000" b="0" i="0" u="none" strike="noStrike" dirty="0">
                          <a:solidFill>
                            <a:srgbClr val="FFFFFF"/>
                          </a:solidFill>
                          <a:effectLst/>
                          <a:latin typeface="Calibri" panose="020F0502020204030204" pitchFamily="34" charset="0"/>
                        </a:rPr>
                        <a:t>Declaración de gastos (FONDEF)</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2">
                  <a:txBody>
                    <a:bodyPr/>
                    <a:lstStyle/>
                    <a:p>
                      <a:pPr algn="ctr" fontAlgn="ctr"/>
                      <a:r>
                        <a:rPr lang="es-CL" sz="1000" b="0" i="0" u="none" strike="noStrike" dirty="0">
                          <a:solidFill>
                            <a:srgbClr val="000000"/>
                          </a:solidFill>
                          <a:effectLst/>
                          <a:latin typeface="Calibri" panose="020F0502020204030204" pitchFamily="34" charset="0"/>
                        </a:rPr>
                        <a:t>Cuatrimestralmente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0521">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Incorporación Fecha de Inicio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s-CL"/>
                    </a:p>
                  </a:txBody>
                  <a:tcPr/>
                </a:tc>
                <a:tc v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21040">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Ingreso de Presupuestos Iniciales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CL" sz="1000" b="0" i="0" u="none" strike="noStrike" dirty="0">
                          <a:solidFill>
                            <a:srgbClr val="FFFFFF"/>
                          </a:solidFill>
                          <a:effectLst/>
                          <a:latin typeface="Calibri" panose="020F0502020204030204" pitchFamily="34" charset="0"/>
                        </a:rPr>
                        <a:t>Declaración de Aportes Institucionales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2">
                  <a:txBody>
                    <a:bodyPr/>
                    <a:lstStyle/>
                    <a:p>
                      <a:pPr algn="ctr" fontAlgn="ctr"/>
                      <a:r>
                        <a:rPr lang="es-CL" sz="1000" b="0" i="0" u="none" strike="noStrike" dirty="0">
                          <a:solidFill>
                            <a:srgbClr val="000000"/>
                          </a:solidFill>
                          <a:effectLst/>
                          <a:latin typeface="Calibri" panose="020F0502020204030204" pitchFamily="34" charset="0"/>
                        </a:rPr>
                        <a:t>Cuatrimestralmente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21040">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Ingreso de Resultados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s-CL"/>
                    </a:p>
                  </a:txBody>
                  <a:tcPr/>
                </a:tc>
                <a:tc v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0521">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Visitas a Terreno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3">
                  <a:txBody>
                    <a:bodyPr/>
                    <a:lstStyle/>
                    <a:p>
                      <a:pPr algn="ctr" fontAlgn="ctr"/>
                      <a:r>
                        <a:rPr lang="es-CL" sz="1000" b="0" i="0" u="none" strike="noStrike" dirty="0">
                          <a:solidFill>
                            <a:srgbClr val="000000"/>
                          </a:solidFill>
                          <a:effectLst/>
                          <a:latin typeface="Calibri" panose="020F0502020204030204" pitchFamily="34" charset="0"/>
                        </a:rPr>
                        <a:t>Durante la ejecución del proyecto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CL" sz="1000" b="0" i="0" u="none" strike="noStrike" dirty="0">
                          <a:solidFill>
                            <a:srgbClr val="FFFFFF"/>
                          </a:solidFill>
                          <a:effectLst/>
                          <a:latin typeface="Calibri" panose="020F0502020204030204" pitchFamily="34" charset="0"/>
                        </a:rPr>
                        <a:t>Rendiciones de cuentas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2">
                  <a:txBody>
                    <a:bodyPr/>
                    <a:lstStyle/>
                    <a:p>
                      <a:pPr algn="ctr" fontAlgn="ctr"/>
                      <a:r>
                        <a:rPr lang="es-CL" sz="1000" b="0" i="0" u="none" strike="noStrike" dirty="0">
                          <a:solidFill>
                            <a:srgbClr val="000000"/>
                          </a:solidFill>
                          <a:effectLst/>
                          <a:latin typeface="Calibri" panose="020F0502020204030204" pitchFamily="34" charset="0"/>
                        </a:rPr>
                        <a:t>Anual</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21040">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Cumplimiento Resultado y Acciones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s-CL"/>
                    </a:p>
                  </a:txBody>
                  <a:tcPr/>
                </a:tc>
                <a:tc v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21040">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Informes Científico y Técnico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CL" sz="1000" b="0" i="0" u="none" strike="noStrike" dirty="0">
                          <a:solidFill>
                            <a:srgbClr val="FFFFFF"/>
                          </a:solidFill>
                          <a:effectLst/>
                          <a:latin typeface="Calibri" panose="020F0502020204030204" pitchFamily="34" charset="0"/>
                        </a:rPr>
                        <a:t>Inventarios de Equipos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rowSpan="2">
                  <a:txBody>
                    <a:bodyPr/>
                    <a:lstStyle/>
                    <a:p>
                      <a:pPr algn="ctr" fontAlgn="ctr"/>
                      <a:r>
                        <a:rPr lang="es-CL" sz="1000" b="0" i="0" u="none" strike="noStrike" dirty="0">
                          <a:solidFill>
                            <a:srgbClr val="000000"/>
                          </a:solidFill>
                          <a:effectLst/>
                          <a:latin typeface="Calibri" panose="020F0502020204030204" pitchFamily="34" charset="0"/>
                        </a:rPr>
                        <a:t>Durante la ejecución del proyecto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22903">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Informe Final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s-CL" sz="1000" b="0" i="0" u="none" strike="noStrike" dirty="0">
                          <a:solidFill>
                            <a:srgbClr val="000000"/>
                          </a:solidFill>
                          <a:effectLst/>
                          <a:latin typeface="Calibri" panose="020F0502020204030204" pitchFamily="34" charset="0"/>
                        </a:rPr>
                        <a:t>Al final del proyecto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s-CL"/>
                    </a:p>
                  </a:txBody>
                  <a:tcPr/>
                </a:tc>
                <a:tc v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22903">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96855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4" name="Rectángulo 3"/>
          <p:cNvSpPr/>
          <p:nvPr/>
        </p:nvSpPr>
        <p:spPr>
          <a:xfrm>
            <a:off x="417536" y="631018"/>
            <a:ext cx="8219258" cy="338554"/>
          </a:xfrm>
          <a:prstGeom prst="rect">
            <a:avLst/>
          </a:prstGeom>
        </p:spPr>
        <p:txBody>
          <a:bodyPr wrap="square">
            <a:spAutoFit/>
          </a:bodyPr>
          <a:lstStyle/>
          <a:p>
            <a:pPr algn="ctr" fontAlgn="b">
              <a:tabLst/>
            </a:pPr>
            <a:r>
              <a:rPr lang="es-CL" sz="1600" b="1" dirty="0" smtClean="0">
                <a:solidFill>
                  <a:schemeClr val="accent1">
                    <a:lumMod val="75000"/>
                  </a:schemeClr>
                </a:solidFill>
                <a:latin typeface="Calibri" panose="020F0502020204030204" pitchFamily="34" charset="0"/>
              </a:rPr>
              <a:t>CRONOLOGÍA SEGUIMIENTO Y CONTROL DE PROYECTOS FONDEF</a:t>
            </a:r>
            <a:endParaRPr lang="es-CL" sz="1600" b="1" dirty="0">
              <a:solidFill>
                <a:schemeClr val="accent1">
                  <a:lumMod val="75000"/>
                </a:schemeClr>
              </a:solidFill>
              <a:latin typeface="Calibri" panose="020F0502020204030204" pitchFamily="34"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82389772"/>
              </p:ext>
            </p:extLst>
          </p:nvPr>
        </p:nvGraphicFramePr>
        <p:xfrm>
          <a:off x="417536" y="969581"/>
          <a:ext cx="8219258" cy="3693884"/>
        </p:xfrm>
        <a:graphic>
          <a:graphicData uri="http://schemas.openxmlformats.org/drawingml/2006/table">
            <a:tbl>
              <a:tblPr/>
              <a:tblGrid>
                <a:gridCol w="194769"/>
                <a:gridCol w="584308"/>
                <a:gridCol w="194769"/>
                <a:gridCol w="447969"/>
                <a:gridCol w="447969"/>
                <a:gridCol w="447969"/>
                <a:gridCol w="447969"/>
                <a:gridCol w="447969"/>
                <a:gridCol w="447969"/>
                <a:gridCol w="447969"/>
                <a:gridCol w="447969"/>
                <a:gridCol w="447969"/>
                <a:gridCol w="447969"/>
                <a:gridCol w="447969"/>
                <a:gridCol w="447969"/>
                <a:gridCol w="447969"/>
                <a:gridCol w="447969"/>
                <a:gridCol w="194769"/>
                <a:gridCol w="584308"/>
                <a:gridCol w="194769"/>
              </a:tblGrid>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rtl="0" fontAlgn="ctr"/>
                      <a:r>
                        <a:rPr lang="es-CL" sz="800" b="1" i="0" u="none" strike="noStrike" dirty="0">
                          <a:solidFill>
                            <a:srgbClr val="000000"/>
                          </a:solidFill>
                          <a:effectLst/>
                          <a:latin typeface="Calibri" panose="020F0502020204030204" pitchFamily="34" charset="0"/>
                        </a:rPr>
                        <a:t>Periodo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a:txBody>
                    <a:bodyPr/>
                    <a:lstStyle/>
                    <a:p>
                      <a:pPr algn="ctr" rtl="0" fontAlgn="b"/>
                      <a:r>
                        <a:rPr lang="es-CL" sz="800" b="1" i="0" u="none" strike="noStrike" dirty="0">
                          <a:solidFill>
                            <a:srgbClr val="000000"/>
                          </a:solidFill>
                          <a:effectLst/>
                          <a:latin typeface="Calibri" panose="020F0502020204030204" pitchFamily="34" charset="0"/>
                        </a:rPr>
                        <a:t>Año 1</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gridSpan="2">
                  <a:txBody>
                    <a:bodyPr/>
                    <a:lstStyle/>
                    <a:p>
                      <a:pPr algn="ctr" rtl="0" fontAlgn="b"/>
                      <a:r>
                        <a:rPr lang="es-CL" sz="800" b="1" i="0" u="none" strike="noStrike" dirty="0">
                          <a:solidFill>
                            <a:srgbClr val="000000"/>
                          </a:solidFill>
                          <a:effectLst/>
                          <a:latin typeface="Calibri" panose="020F0502020204030204" pitchFamily="34" charset="0"/>
                        </a:rPr>
                        <a:t>Año 2</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822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ctr"/>
                      <a:r>
                        <a:rPr lang="es-CL" sz="800" b="1" i="0" u="none" strike="noStrike" dirty="0">
                          <a:solidFill>
                            <a:srgbClr val="000000"/>
                          </a:solidFill>
                          <a:effectLst/>
                          <a:latin typeface="Calibri" panose="020F0502020204030204" pitchFamily="34" charset="0"/>
                        </a:rPr>
                        <a:t>Mes1</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2</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3</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4</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5</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6</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7</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8</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9</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10</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11</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12</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24</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ctr"/>
                      <a:r>
                        <a:rPr lang="es-CL" sz="800" b="1" i="0" u="none" strike="noStrike" dirty="0">
                          <a:solidFill>
                            <a:srgbClr val="000000"/>
                          </a:solidFill>
                          <a:effectLst/>
                          <a:latin typeface="Calibri" panose="020F0502020204030204" pitchFamily="34" charset="0"/>
                        </a:rPr>
                        <a:t>Termino Proyecto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129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4">
                  <a:txBody>
                    <a:bodyPr/>
                    <a:lstStyle/>
                    <a:p>
                      <a:pPr algn="ctr" rtl="0" fontAlgn="ctr"/>
                      <a:r>
                        <a:rPr lang="es-CL" sz="800" b="1" i="0" u="none" strike="noStrike" dirty="0">
                          <a:solidFill>
                            <a:srgbClr val="000000"/>
                          </a:solidFill>
                          <a:effectLst/>
                          <a:latin typeface="Calibri" panose="020F0502020204030204" pitchFamily="34" charset="0"/>
                        </a:rPr>
                        <a:t>Seguimiento Financiero - Contable</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4">
                  <a:txBody>
                    <a:bodyPr/>
                    <a:lstStyle/>
                    <a:p>
                      <a:pPr algn="ctr" rtl="0" fontAlgn="ctr"/>
                      <a:r>
                        <a:rPr lang="es-CL" sz="800" b="0" i="0" u="none" strike="noStrike" dirty="0">
                          <a:solidFill>
                            <a:srgbClr val="000000"/>
                          </a:solidFill>
                          <a:effectLst/>
                          <a:latin typeface="Calibri" panose="020F0502020204030204" pitchFamily="34" charset="0"/>
                        </a:rPr>
                        <a:t>Declaración de Gastos y Aportes</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s-CL"/>
                    </a:p>
                  </a:txBody>
                  <a:tcPr/>
                </a:tc>
                <a:tc hMerge="1">
                  <a:txBody>
                    <a:bodyPr/>
                    <a:lstStyle/>
                    <a:p>
                      <a:endParaRPr lang="es-CL"/>
                    </a:p>
                  </a:txBody>
                  <a:tcPr/>
                </a:tc>
                <a:tc hMerge="1">
                  <a:txBody>
                    <a:bodyPr/>
                    <a:lstStyle/>
                    <a:p>
                      <a:endParaRPr lang="es-CL"/>
                    </a:p>
                  </a:txBody>
                  <a:tcPr/>
                </a:tc>
                <a:tc gridSpan="4">
                  <a:txBody>
                    <a:bodyPr/>
                    <a:lstStyle/>
                    <a:p>
                      <a:pPr algn="ctr" rtl="0" fontAlgn="ctr"/>
                      <a:r>
                        <a:rPr lang="es-CL" sz="800" b="0" i="0" u="none" strike="noStrike" dirty="0">
                          <a:solidFill>
                            <a:srgbClr val="000000"/>
                          </a:solidFill>
                          <a:effectLst/>
                          <a:latin typeface="Calibri" panose="020F0502020204030204" pitchFamily="34" charset="0"/>
                        </a:rPr>
                        <a:t>Declaración de Gastos y Aportes</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s-CL"/>
                    </a:p>
                  </a:txBody>
                  <a:tcPr/>
                </a:tc>
                <a:tc hMerge="1">
                  <a:txBody>
                    <a:bodyPr/>
                    <a:lstStyle/>
                    <a:p>
                      <a:endParaRPr lang="es-CL"/>
                    </a:p>
                  </a:txBody>
                  <a:tcPr/>
                </a:tc>
                <a:tc hMerge="1">
                  <a:txBody>
                    <a:bodyPr/>
                    <a:lstStyle/>
                    <a:p>
                      <a:endParaRPr lang="es-CL"/>
                    </a:p>
                  </a:txBody>
                  <a:tcPr/>
                </a:tc>
                <a:tc gridSpan="4">
                  <a:txBody>
                    <a:bodyPr/>
                    <a:lstStyle/>
                    <a:p>
                      <a:pPr algn="ctr" rtl="0" fontAlgn="ctr"/>
                      <a:r>
                        <a:rPr lang="es-CL" sz="800" b="0" i="0" u="none" strike="noStrike" dirty="0">
                          <a:solidFill>
                            <a:srgbClr val="000000"/>
                          </a:solidFill>
                          <a:effectLst/>
                          <a:latin typeface="Calibri" panose="020F0502020204030204" pitchFamily="34" charset="0"/>
                        </a:rPr>
                        <a:t>Declaración de Gastos y Aportes</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ctr" rtl="0" fontAlgn="ctr"/>
                      <a:r>
                        <a:rPr lang="es-CL" sz="800" b="0" i="0" u="none" strike="noStrike" dirty="0">
                          <a:solidFill>
                            <a:srgbClr val="000000"/>
                          </a:solidFill>
                          <a:effectLst/>
                          <a:latin typeface="Calibri" panose="020F0502020204030204" pitchFamily="34" charset="0"/>
                        </a:rPr>
                        <a:t>…</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a:noFill/>
                    </a:lnT>
                    <a:lnB>
                      <a:noFill/>
                    </a:lnB>
                    <a:solidFill>
                      <a:srgbClr val="FFFFFF"/>
                    </a:solidFill>
                  </a:tcPr>
                </a:tc>
                <a:tc>
                  <a:txBody>
                    <a:bodyPr/>
                    <a:lstStyle/>
                    <a:p>
                      <a:pPr algn="ctr"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9359">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4">
                  <a:txBody>
                    <a:bodyPr/>
                    <a:lstStyle/>
                    <a:p>
                      <a:pPr algn="ctr" rtl="0" fontAlgn="ctr"/>
                      <a:r>
                        <a:rPr lang="es-CL" sz="800" b="0" i="0" u="none" strike="noStrike" dirty="0">
                          <a:solidFill>
                            <a:srgbClr val="000000"/>
                          </a:solidFill>
                          <a:effectLst/>
                          <a:latin typeface="Calibri" panose="020F0502020204030204" pitchFamily="34" charset="0"/>
                        </a:rPr>
                        <a:t>Rendición de Cuentas</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hMerge="1">
                  <a:txBody>
                    <a:bodyPr/>
                    <a:lstStyle/>
                    <a:p>
                      <a:endParaRPr lang="es-CL"/>
                    </a:p>
                  </a:txBody>
                  <a:tcPr/>
                </a:tc>
                <a:tc hMerge="1">
                  <a:txBody>
                    <a:bodyPr/>
                    <a:lstStyle/>
                    <a:p>
                      <a:endParaRPr lang="es-CL"/>
                    </a:p>
                  </a:txBody>
                  <a:tcPr/>
                </a:tc>
                <a:tc hMerge="1">
                  <a:txBody>
                    <a:bodyPr/>
                    <a:lstStyle/>
                    <a:p>
                      <a:endParaRPr lang="es-CL"/>
                    </a:p>
                  </a:txBody>
                  <a:tcPr/>
                </a:tc>
                <a:tc gridSpan="4">
                  <a:txBody>
                    <a:bodyPr/>
                    <a:lstStyle/>
                    <a:p>
                      <a:pPr algn="ctr" rtl="0" fontAlgn="ctr"/>
                      <a:r>
                        <a:rPr lang="es-CL" sz="800" b="0" i="0" u="none" strike="noStrike" dirty="0">
                          <a:solidFill>
                            <a:srgbClr val="000000"/>
                          </a:solidFill>
                          <a:effectLst/>
                          <a:latin typeface="Calibri" panose="020F0502020204030204" pitchFamily="34" charset="0"/>
                        </a:rPr>
                        <a:t>Rendición de Cuentas</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hMerge="1">
                  <a:txBody>
                    <a:bodyPr/>
                    <a:lstStyle/>
                    <a:p>
                      <a:endParaRPr lang="es-CL"/>
                    </a:p>
                  </a:txBody>
                  <a:tcPr/>
                </a:tc>
                <a:tc hMerge="1">
                  <a:txBody>
                    <a:bodyPr/>
                    <a:lstStyle/>
                    <a:p>
                      <a:endParaRPr lang="es-CL"/>
                    </a:p>
                  </a:txBody>
                  <a:tcPr/>
                </a:tc>
                <a:tc hMerge="1">
                  <a:txBody>
                    <a:bodyPr/>
                    <a:lstStyle/>
                    <a:p>
                      <a:endParaRPr lang="es-CL"/>
                    </a:p>
                  </a:txBody>
                  <a:tcPr/>
                </a:tc>
                <a:tc gridSpan="4">
                  <a:txBody>
                    <a:bodyPr/>
                    <a:lstStyle/>
                    <a:p>
                      <a:pPr algn="ctr" rtl="0" fontAlgn="ctr"/>
                      <a:r>
                        <a:rPr lang="es-CL" sz="800" b="0" i="0" u="none" strike="noStrike" dirty="0">
                          <a:solidFill>
                            <a:srgbClr val="000000"/>
                          </a:solidFill>
                          <a:effectLst/>
                          <a:latin typeface="Calibri" panose="020F0502020204030204" pitchFamily="34" charset="0"/>
                        </a:rPr>
                        <a:t>Rendición de Cuentas</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ctr" rtl="0" fontAlgn="ctr"/>
                      <a:r>
                        <a:rPr lang="es-CL" sz="800" b="0" i="0" u="none" strike="noStrike" dirty="0">
                          <a:solidFill>
                            <a:srgbClr val="000000"/>
                          </a:solidFill>
                          <a:effectLst/>
                          <a:latin typeface="Calibri" panose="020F0502020204030204" pitchFamily="34" charset="0"/>
                        </a:rPr>
                        <a:t>…</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a:noFill/>
                    </a:lnT>
                    <a:lnB>
                      <a:noFill/>
                    </a:lnB>
                    <a:solidFill>
                      <a:srgbClr val="FFFFFF"/>
                    </a:solidFill>
                  </a:tcPr>
                </a:tc>
                <a:tc>
                  <a:txBody>
                    <a:bodyPr/>
                    <a:lstStyle/>
                    <a:p>
                      <a:pPr algn="ctr"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9359">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Inventario de Equipos</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Inventario de Equipos</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9359">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13">
                  <a:txBody>
                    <a:bodyPr/>
                    <a:lstStyle/>
                    <a:p>
                      <a:pPr algn="ctr" rtl="0" fontAlgn="ctr"/>
                      <a:r>
                        <a:rPr lang="es-CL" sz="800" b="1" i="0" u="none" strike="noStrike" dirty="0">
                          <a:solidFill>
                            <a:srgbClr val="000000"/>
                          </a:solidFill>
                          <a:effectLst/>
                          <a:latin typeface="Calibri" panose="020F0502020204030204" pitchFamily="34" charset="0"/>
                        </a:rPr>
                        <a:t>Seguimiento Científico - Técnico</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41942">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Cumplimiento de Hitos, Resultados y Acciones</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Cumplimiento de Hitos, Resultados y Acciones</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9479">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129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Visita a Terreno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Visita a Terreno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251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Informe de Avance Científico y Tecnológico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Informe de Avance Científico y Tecnológico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68904">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129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Presentación ante Comité de Área</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Presentación ante Comité de Área</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rtl="0" fontAlgn="ctr"/>
                      <a:r>
                        <a:rPr lang="es-CL" sz="800" b="0" i="0" u="none" strike="noStrike" dirty="0">
                          <a:solidFill>
                            <a:srgbClr val="000000"/>
                          </a:solidFill>
                          <a:effectLst/>
                          <a:latin typeface="Calibri" panose="020F0502020204030204" pitchFamily="34" charset="0"/>
                        </a:rPr>
                        <a:t>Informe Final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4516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906367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4" name="Diagrama 3"/>
          <p:cNvGraphicFramePr/>
          <p:nvPr>
            <p:extLst>
              <p:ext uri="{D42A27DB-BD31-4B8C-83A1-F6EECF244321}">
                <p14:modId xmlns:p14="http://schemas.microsoft.com/office/powerpoint/2010/main" val="2178138243"/>
              </p:ext>
            </p:extLst>
          </p:nvPr>
        </p:nvGraphicFramePr>
        <p:xfrm>
          <a:off x="566836" y="638847"/>
          <a:ext cx="7859216"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6277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Diagrama 2"/>
          <p:cNvGraphicFramePr/>
          <p:nvPr>
            <p:extLst>
              <p:ext uri="{D42A27DB-BD31-4B8C-83A1-F6EECF244321}">
                <p14:modId xmlns:p14="http://schemas.microsoft.com/office/powerpoint/2010/main" val="153497093"/>
              </p:ext>
            </p:extLst>
          </p:nvPr>
        </p:nvGraphicFramePr>
        <p:xfrm>
          <a:off x="525291" y="2778820"/>
          <a:ext cx="7731475" cy="1431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a 3"/>
          <p:cNvGraphicFramePr/>
          <p:nvPr>
            <p:extLst>
              <p:ext uri="{D42A27DB-BD31-4B8C-83A1-F6EECF244321}">
                <p14:modId xmlns:p14="http://schemas.microsoft.com/office/powerpoint/2010/main" val="754555401"/>
              </p:ext>
            </p:extLst>
          </p:nvPr>
        </p:nvGraphicFramePr>
        <p:xfrm>
          <a:off x="525292" y="1132462"/>
          <a:ext cx="7731475" cy="13066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356515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1 Marcador de contenido"/>
          <p:cNvSpPr>
            <a:spLocks noGrp="1"/>
          </p:cNvSpPr>
          <p:nvPr>
            <p:ph idx="4294967295"/>
          </p:nvPr>
        </p:nvSpPr>
        <p:spPr>
          <a:xfrm>
            <a:off x="395899" y="635793"/>
            <a:ext cx="8065259" cy="382373"/>
          </a:xfrm>
          <a:prstGeom prst="rect">
            <a:avLst/>
          </a:prstGeom>
        </p:spPr>
        <p:txBody>
          <a:bodyPr anchor="ctr">
            <a:normAutofit/>
          </a:bodyPr>
          <a:lstStyle/>
          <a:p>
            <a:pPr marL="0" indent="0" algn="ctr">
              <a:buNone/>
            </a:pPr>
            <a:r>
              <a:rPr lang="es-CL" sz="1600" b="1" dirty="0" smtClean="0">
                <a:solidFill>
                  <a:schemeClr val="tx2"/>
                </a:solidFill>
                <a:latin typeface="Calibri" panose="020F0502020204030204" pitchFamily="34" charset="0"/>
              </a:rPr>
              <a:t>DEUDORES CONICYT</a:t>
            </a:r>
          </a:p>
        </p:txBody>
      </p:sp>
      <p:graphicFrame>
        <p:nvGraphicFramePr>
          <p:cNvPr id="4" name="Marcador de contenido 3"/>
          <p:cNvGraphicFramePr>
            <a:graphicFrameLocks/>
          </p:cNvGraphicFramePr>
          <p:nvPr>
            <p:extLst>
              <p:ext uri="{D42A27DB-BD31-4B8C-83A1-F6EECF244321}">
                <p14:modId xmlns:p14="http://schemas.microsoft.com/office/powerpoint/2010/main" val="3235119707"/>
              </p:ext>
            </p:extLst>
          </p:nvPr>
        </p:nvGraphicFramePr>
        <p:xfrm>
          <a:off x="467544" y="1108748"/>
          <a:ext cx="8065259" cy="2920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redondeado 4"/>
          <p:cNvSpPr/>
          <p:nvPr/>
        </p:nvSpPr>
        <p:spPr>
          <a:xfrm>
            <a:off x="467544" y="4205382"/>
            <a:ext cx="8065259" cy="490623"/>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77900">
              <a:lnSpc>
                <a:spcPct val="90000"/>
              </a:lnSpc>
              <a:spcBef>
                <a:spcPct val="0"/>
              </a:spcBef>
              <a:spcAft>
                <a:spcPct val="35000"/>
              </a:spcAft>
            </a:pPr>
            <a:r>
              <a:rPr lang="es-CL" sz="1200" b="1" dirty="0">
                <a:solidFill>
                  <a:schemeClr val="tx1"/>
                </a:solidFill>
                <a:latin typeface="Calibri" panose="020F0502020204030204" pitchFamily="34" charset="0"/>
              </a:rPr>
              <a:t>El no envío de la rendición de cuentas implica que el proyecto mantiene </a:t>
            </a:r>
            <a:r>
              <a:rPr lang="es-CL" sz="1200" b="1" dirty="0" smtClean="0">
                <a:solidFill>
                  <a:schemeClr val="tx1"/>
                </a:solidFill>
                <a:latin typeface="Calibri" panose="020F0502020204030204" pitchFamily="34" charset="0"/>
              </a:rPr>
              <a:t>la </a:t>
            </a:r>
            <a:r>
              <a:rPr lang="es-CL" sz="1200" b="1" dirty="0">
                <a:solidFill>
                  <a:schemeClr val="tx1"/>
                </a:solidFill>
                <a:latin typeface="Calibri" panose="020F0502020204030204" pitchFamily="34" charset="0"/>
              </a:rPr>
              <a:t>deuda vigente con CONICYT, por </a:t>
            </a:r>
            <a:r>
              <a:rPr lang="es-CL" sz="1200" b="1" dirty="0" smtClean="0">
                <a:solidFill>
                  <a:schemeClr val="tx1"/>
                </a:solidFill>
                <a:latin typeface="Calibri" panose="020F0502020204030204" pitchFamily="34" charset="0"/>
              </a:rPr>
              <a:t>ende se debe considerar </a:t>
            </a:r>
            <a:r>
              <a:rPr lang="es-CL" sz="1200" b="1" dirty="0">
                <a:solidFill>
                  <a:schemeClr val="tx1"/>
                </a:solidFill>
                <a:latin typeface="Calibri" panose="020F0502020204030204" pitchFamily="34" charset="0"/>
              </a:rPr>
              <a:t>que esta situación afecta </a:t>
            </a:r>
            <a:r>
              <a:rPr lang="es-CL" sz="1200" b="1" dirty="0" smtClean="0">
                <a:solidFill>
                  <a:schemeClr val="tx1"/>
                </a:solidFill>
                <a:latin typeface="Calibri" panose="020F0502020204030204" pitchFamily="34" charset="0"/>
              </a:rPr>
              <a:t>la posible contratación de nuevos </a:t>
            </a:r>
            <a:r>
              <a:rPr lang="es-CL" sz="1200" b="1" dirty="0">
                <a:solidFill>
                  <a:schemeClr val="tx1"/>
                </a:solidFill>
                <a:latin typeface="Calibri" panose="020F0502020204030204" pitchFamily="34" charset="0"/>
              </a:rPr>
              <a:t>proyectos </a:t>
            </a:r>
            <a:r>
              <a:rPr lang="es-CL" sz="1200" b="1" dirty="0" smtClean="0">
                <a:solidFill>
                  <a:schemeClr val="tx1"/>
                </a:solidFill>
                <a:latin typeface="Calibri" panose="020F0502020204030204" pitchFamily="34" charset="0"/>
              </a:rPr>
              <a:t>adjudicados por </a:t>
            </a:r>
            <a:r>
              <a:rPr lang="es-CL" sz="1200" b="1" dirty="0">
                <a:solidFill>
                  <a:schemeClr val="tx1"/>
                </a:solidFill>
                <a:latin typeface="Calibri" panose="020F0502020204030204" pitchFamily="34" charset="0"/>
              </a:rPr>
              <a:t>la </a:t>
            </a:r>
            <a:r>
              <a:rPr lang="es-CL" sz="1200" b="1" dirty="0" smtClean="0">
                <a:solidFill>
                  <a:schemeClr val="tx1"/>
                </a:solidFill>
                <a:latin typeface="Calibri" panose="020F0502020204030204" pitchFamily="34" charset="0"/>
              </a:rPr>
              <a:t>Institución</a:t>
            </a:r>
            <a:endParaRPr lang="es-CL" sz="12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83946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CuadroTexto 2"/>
          <p:cNvSpPr txBox="1"/>
          <p:nvPr/>
        </p:nvSpPr>
        <p:spPr>
          <a:xfrm>
            <a:off x="310951" y="663165"/>
            <a:ext cx="3832190"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DECLARACIÓN DE GASTOS</a:t>
            </a:r>
            <a:endParaRPr lang="es-CL" sz="1600" b="1" dirty="0">
              <a:solidFill>
                <a:schemeClr val="accent1">
                  <a:lumMod val="75000"/>
                </a:schemeClr>
              </a:solidFill>
              <a:latin typeface="Calibri" panose="020F0502020204030204" pitchFamily="34" charset="0"/>
            </a:endParaRPr>
          </a:p>
        </p:txBody>
      </p:sp>
      <p:graphicFrame>
        <p:nvGraphicFramePr>
          <p:cNvPr id="4" name="Marcador de contenido 3"/>
          <p:cNvGraphicFramePr>
            <a:graphicFrameLocks noGrp="1"/>
          </p:cNvGraphicFramePr>
          <p:nvPr>
            <p:ph idx="4294967295"/>
            <p:extLst>
              <p:ext uri="{D42A27DB-BD31-4B8C-83A1-F6EECF244321}">
                <p14:modId xmlns:p14="http://schemas.microsoft.com/office/powerpoint/2010/main" val="3599098817"/>
              </p:ext>
            </p:extLst>
          </p:nvPr>
        </p:nvGraphicFramePr>
        <p:xfrm>
          <a:off x="310951" y="1160363"/>
          <a:ext cx="3832189" cy="3583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5184528" y="638085"/>
            <a:ext cx="3347966"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RENDICIÓN DE CUENTAS</a:t>
            </a:r>
            <a:endParaRPr lang="es-CL" sz="1600" b="1" dirty="0">
              <a:solidFill>
                <a:schemeClr val="accent1">
                  <a:lumMod val="75000"/>
                </a:schemeClr>
              </a:solidFill>
              <a:latin typeface="Calibri" panose="020F0502020204030204" pitchFamily="34" charset="0"/>
            </a:endParaRPr>
          </a:p>
        </p:txBody>
      </p:sp>
      <p:graphicFrame>
        <p:nvGraphicFramePr>
          <p:cNvPr id="6" name="Marcador de contenido 3"/>
          <p:cNvGraphicFramePr>
            <a:graphicFrameLocks/>
          </p:cNvGraphicFramePr>
          <p:nvPr>
            <p:extLst>
              <p:ext uri="{D42A27DB-BD31-4B8C-83A1-F6EECF244321}">
                <p14:modId xmlns:p14="http://schemas.microsoft.com/office/powerpoint/2010/main" val="3297751313"/>
              </p:ext>
            </p:extLst>
          </p:nvPr>
        </p:nvGraphicFramePr>
        <p:xfrm>
          <a:off x="4775447" y="1110203"/>
          <a:ext cx="3757047" cy="36216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Flecha circular 6"/>
          <p:cNvSpPr/>
          <p:nvPr/>
        </p:nvSpPr>
        <p:spPr>
          <a:xfrm>
            <a:off x="2734538" y="1266216"/>
            <a:ext cx="3357720" cy="3123094"/>
          </a:xfrm>
          <a:prstGeom prst="circularArrow">
            <a:avLst>
              <a:gd name="adj1" fmla="val 3990"/>
              <a:gd name="adj2" fmla="val 250290"/>
              <a:gd name="adj3" fmla="val 16911114"/>
              <a:gd name="adj4" fmla="val 15238596"/>
              <a:gd name="adj5" fmla="val 4655"/>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lecha circular 7"/>
          <p:cNvSpPr/>
          <p:nvPr/>
        </p:nvSpPr>
        <p:spPr>
          <a:xfrm rot="10800000">
            <a:off x="2734537" y="1266212"/>
            <a:ext cx="3357720" cy="3123094"/>
          </a:xfrm>
          <a:prstGeom prst="circularArrow">
            <a:avLst>
              <a:gd name="adj1" fmla="val 3990"/>
              <a:gd name="adj2" fmla="val 250290"/>
              <a:gd name="adj3" fmla="val 16911114"/>
              <a:gd name="adj4" fmla="val 15238596"/>
              <a:gd name="adj5" fmla="val 4655"/>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3953945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pic>
        <p:nvPicPr>
          <p:cNvPr id="3" name="Imagen 2"/>
          <p:cNvPicPr>
            <a:picLocks noChangeAspect="1"/>
          </p:cNvPicPr>
          <p:nvPr/>
        </p:nvPicPr>
        <p:blipFill>
          <a:blip r:embed="rId2"/>
          <a:stretch>
            <a:fillRect/>
          </a:stretch>
        </p:blipFill>
        <p:spPr>
          <a:xfrm>
            <a:off x="3101651" y="3304781"/>
            <a:ext cx="5643583" cy="1442995"/>
          </a:xfrm>
          <a:prstGeom prst="rect">
            <a:avLst/>
          </a:prstGeom>
        </p:spPr>
      </p:pic>
      <p:pic>
        <p:nvPicPr>
          <p:cNvPr id="4" name="Imagen 3"/>
          <p:cNvPicPr>
            <a:picLocks noChangeAspect="1"/>
          </p:cNvPicPr>
          <p:nvPr/>
        </p:nvPicPr>
        <p:blipFill>
          <a:blip r:embed="rId3"/>
          <a:stretch>
            <a:fillRect/>
          </a:stretch>
        </p:blipFill>
        <p:spPr>
          <a:xfrm>
            <a:off x="3101652" y="632905"/>
            <a:ext cx="5643583" cy="2635357"/>
          </a:xfrm>
          <a:prstGeom prst="rect">
            <a:avLst/>
          </a:prstGeom>
        </p:spPr>
      </p:pic>
      <p:sp>
        <p:nvSpPr>
          <p:cNvPr id="5" name="Elipse 4"/>
          <p:cNvSpPr/>
          <p:nvPr/>
        </p:nvSpPr>
        <p:spPr>
          <a:xfrm>
            <a:off x="2756373" y="152754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1</a:t>
            </a:r>
            <a:endParaRPr lang="es-CL" sz="1200" b="1" dirty="0">
              <a:latin typeface="Calibri" panose="020F0502020204030204" pitchFamily="34" charset="0"/>
            </a:endParaRPr>
          </a:p>
        </p:txBody>
      </p:sp>
      <p:sp>
        <p:nvSpPr>
          <p:cNvPr id="6" name="Elipse 5"/>
          <p:cNvSpPr/>
          <p:nvPr/>
        </p:nvSpPr>
        <p:spPr>
          <a:xfrm>
            <a:off x="8230319" y="8727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2</a:t>
            </a:r>
          </a:p>
        </p:txBody>
      </p:sp>
      <p:sp>
        <p:nvSpPr>
          <p:cNvPr id="7" name="Elipse 6"/>
          <p:cNvSpPr/>
          <p:nvPr/>
        </p:nvSpPr>
        <p:spPr>
          <a:xfrm>
            <a:off x="8745235" y="220353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3</a:t>
            </a:r>
            <a:endParaRPr lang="es-CL" sz="1200" b="1" dirty="0">
              <a:latin typeface="Calibri" panose="020F0502020204030204" pitchFamily="34" charset="0"/>
            </a:endParaRPr>
          </a:p>
        </p:txBody>
      </p:sp>
      <p:sp>
        <p:nvSpPr>
          <p:cNvPr id="8" name="Elipse 7"/>
          <p:cNvSpPr/>
          <p:nvPr/>
        </p:nvSpPr>
        <p:spPr>
          <a:xfrm>
            <a:off x="2777705" y="387606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4</a:t>
            </a:r>
          </a:p>
        </p:txBody>
      </p:sp>
      <p:sp>
        <p:nvSpPr>
          <p:cNvPr id="10" name="Elipse 9"/>
          <p:cNvSpPr/>
          <p:nvPr/>
        </p:nvSpPr>
        <p:spPr>
          <a:xfrm>
            <a:off x="8745235" y="41640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5</a:t>
            </a:r>
          </a:p>
        </p:txBody>
      </p:sp>
      <p:sp>
        <p:nvSpPr>
          <p:cNvPr id="11" name="Elipse 10"/>
          <p:cNvSpPr/>
          <p:nvPr/>
        </p:nvSpPr>
        <p:spPr>
          <a:xfrm>
            <a:off x="4427984" y="4692833"/>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6</a:t>
            </a:r>
          </a:p>
        </p:txBody>
      </p:sp>
      <p:sp>
        <p:nvSpPr>
          <p:cNvPr id="12" name="Elipse 11"/>
          <p:cNvSpPr/>
          <p:nvPr/>
        </p:nvSpPr>
        <p:spPr>
          <a:xfrm>
            <a:off x="328242" y="8727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1</a:t>
            </a:r>
            <a:endParaRPr lang="es-CL" sz="1200" b="1" dirty="0">
              <a:latin typeface="Calibri" panose="020F0502020204030204" pitchFamily="34" charset="0"/>
            </a:endParaRPr>
          </a:p>
        </p:txBody>
      </p:sp>
      <p:sp>
        <p:nvSpPr>
          <p:cNvPr id="13" name="Elipse 12"/>
          <p:cNvSpPr/>
          <p:nvPr/>
        </p:nvSpPr>
        <p:spPr>
          <a:xfrm>
            <a:off x="323528" y="142340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2</a:t>
            </a:r>
            <a:endParaRPr lang="es-CL" sz="1200" b="1" dirty="0">
              <a:latin typeface="Calibri" panose="020F0502020204030204" pitchFamily="34" charset="0"/>
            </a:endParaRPr>
          </a:p>
        </p:txBody>
      </p:sp>
      <p:sp>
        <p:nvSpPr>
          <p:cNvPr id="14" name="Elipse 13"/>
          <p:cNvSpPr/>
          <p:nvPr/>
        </p:nvSpPr>
        <p:spPr>
          <a:xfrm>
            <a:off x="326336" y="197423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3</a:t>
            </a:r>
            <a:endParaRPr lang="es-CL" sz="1200" b="1" dirty="0">
              <a:latin typeface="Calibri" panose="020F0502020204030204" pitchFamily="34" charset="0"/>
            </a:endParaRPr>
          </a:p>
        </p:txBody>
      </p:sp>
      <p:sp>
        <p:nvSpPr>
          <p:cNvPr id="15" name="Elipse 14"/>
          <p:cNvSpPr/>
          <p:nvPr/>
        </p:nvSpPr>
        <p:spPr>
          <a:xfrm>
            <a:off x="326105" y="25275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4</a:t>
            </a:r>
          </a:p>
        </p:txBody>
      </p:sp>
      <p:sp>
        <p:nvSpPr>
          <p:cNvPr id="16" name="Elipse 15"/>
          <p:cNvSpPr/>
          <p:nvPr/>
        </p:nvSpPr>
        <p:spPr>
          <a:xfrm>
            <a:off x="323528" y="307666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5</a:t>
            </a:r>
          </a:p>
        </p:txBody>
      </p:sp>
      <p:sp>
        <p:nvSpPr>
          <p:cNvPr id="17" name="Elipse 16"/>
          <p:cNvSpPr/>
          <p:nvPr/>
        </p:nvSpPr>
        <p:spPr>
          <a:xfrm>
            <a:off x="323528" y="363148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6</a:t>
            </a:r>
          </a:p>
        </p:txBody>
      </p:sp>
      <p:sp>
        <p:nvSpPr>
          <p:cNvPr id="18" name="Rectángulo redondeado 17"/>
          <p:cNvSpPr/>
          <p:nvPr/>
        </p:nvSpPr>
        <p:spPr>
          <a:xfrm>
            <a:off x="755576" y="836712"/>
            <a:ext cx="1512168"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Ingreso a Digitación</a:t>
            </a:r>
            <a:endParaRPr lang="es-CL" sz="1200" dirty="0">
              <a:latin typeface="Calibri" panose="020F0502020204030204" pitchFamily="34" charset="0"/>
            </a:endParaRPr>
          </a:p>
        </p:txBody>
      </p:sp>
      <p:sp>
        <p:nvSpPr>
          <p:cNvPr id="19" name="Rectángulo redondeado 18"/>
          <p:cNvSpPr/>
          <p:nvPr/>
        </p:nvSpPr>
        <p:spPr>
          <a:xfrm>
            <a:off x="755576" y="1387425"/>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Selección de Instituciones</a:t>
            </a:r>
            <a:endParaRPr lang="es-CL" sz="1200" dirty="0">
              <a:latin typeface="Calibri" panose="020F0502020204030204" pitchFamily="34" charset="0"/>
            </a:endParaRPr>
          </a:p>
        </p:txBody>
      </p:sp>
      <p:sp>
        <p:nvSpPr>
          <p:cNvPr id="20" name="Rectángulo redondeado 19"/>
          <p:cNvSpPr/>
          <p:nvPr/>
        </p:nvSpPr>
        <p:spPr>
          <a:xfrm>
            <a:off x="758384" y="1940193"/>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Selección de Ítem Financiado</a:t>
            </a:r>
            <a:endParaRPr lang="es-CL" sz="1200" dirty="0">
              <a:latin typeface="Calibri" panose="020F0502020204030204" pitchFamily="34" charset="0"/>
            </a:endParaRPr>
          </a:p>
        </p:txBody>
      </p:sp>
      <p:sp>
        <p:nvSpPr>
          <p:cNvPr id="21" name="Rectángulo redondeado 20"/>
          <p:cNvSpPr/>
          <p:nvPr/>
        </p:nvSpPr>
        <p:spPr>
          <a:xfrm>
            <a:off x="756435" y="2491564"/>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Descripción del documento</a:t>
            </a:r>
            <a:endParaRPr lang="es-CL" sz="1200" dirty="0">
              <a:latin typeface="Calibri" panose="020F0502020204030204" pitchFamily="34" charset="0"/>
            </a:endParaRPr>
          </a:p>
        </p:txBody>
      </p:sp>
      <p:sp>
        <p:nvSpPr>
          <p:cNvPr id="22" name="Rectángulo redondeado 21"/>
          <p:cNvSpPr/>
          <p:nvPr/>
        </p:nvSpPr>
        <p:spPr>
          <a:xfrm>
            <a:off x="755576" y="3042935"/>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Datos tributarios del documentos</a:t>
            </a:r>
            <a:endParaRPr lang="es-CL" sz="1200" dirty="0">
              <a:latin typeface="Calibri" panose="020F0502020204030204" pitchFamily="34" charset="0"/>
            </a:endParaRPr>
          </a:p>
        </p:txBody>
      </p:sp>
      <p:sp>
        <p:nvSpPr>
          <p:cNvPr id="23" name="Rectángulo redondeado 22"/>
          <p:cNvSpPr/>
          <p:nvPr/>
        </p:nvSpPr>
        <p:spPr>
          <a:xfrm>
            <a:off x="755576" y="3595502"/>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Guardar Digitación</a:t>
            </a:r>
            <a:endParaRPr lang="es-CL" sz="1200" dirty="0">
              <a:latin typeface="Calibri" panose="020F0502020204030204" pitchFamily="34" charset="0"/>
            </a:endParaRPr>
          </a:p>
        </p:txBody>
      </p:sp>
      <p:pic>
        <p:nvPicPr>
          <p:cNvPr id="24" name="Imagen 23"/>
          <p:cNvPicPr>
            <a:picLocks noChangeAspect="1"/>
          </p:cNvPicPr>
          <p:nvPr/>
        </p:nvPicPr>
        <p:blipFill>
          <a:blip r:embed="rId4"/>
          <a:stretch>
            <a:fillRect/>
          </a:stretch>
        </p:blipFill>
        <p:spPr>
          <a:xfrm>
            <a:off x="3101652" y="4628026"/>
            <a:ext cx="1290121" cy="156269"/>
          </a:xfrm>
          <a:prstGeom prst="rect">
            <a:avLst/>
          </a:prstGeom>
        </p:spPr>
      </p:pic>
    </p:spTree>
    <p:extLst>
      <p:ext uri="{BB962C8B-B14F-4D97-AF65-F5344CB8AC3E}">
        <p14:creationId xmlns:p14="http://schemas.microsoft.com/office/powerpoint/2010/main" val="953873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1450</TotalTime>
  <Words>1897</Words>
  <Application>Microsoft Office PowerPoint</Application>
  <PresentationFormat>Presentación en pantalla (16:9)</PresentationFormat>
  <Paragraphs>722</Paragraphs>
  <Slides>24</Slides>
  <Notes>1</Notes>
  <HiddenSlides>0</HiddenSlides>
  <MMClips>0</MMClips>
  <ScaleCrop>false</ScaleCrop>
  <HeadingPairs>
    <vt:vector size="8" baseType="variant">
      <vt:variant>
        <vt:lpstr>Fuentes usadas</vt:lpstr>
      </vt:variant>
      <vt:variant>
        <vt:i4>8</vt:i4>
      </vt:variant>
      <vt:variant>
        <vt:lpstr>Tema</vt:lpstr>
      </vt:variant>
      <vt:variant>
        <vt:i4>2</vt:i4>
      </vt:variant>
      <vt:variant>
        <vt:lpstr>Servidores OLE incrustados</vt:lpstr>
      </vt:variant>
      <vt:variant>
        <vt:i4>1</vt:i4>
      </vt:variant>
      <vt:variant>
        <vt:lpstr>Títulos de diapositiva</vt:lpstr>
      </vt:variant>
      <vt:variant>
        <vt:i4>24</vt:i4>
      </vt:variant>
    </vt:vector>
  </HeadingPairs>
  <TitlesOfParts>
    <vt:vector size="35" baseType="lpstr">
      <vt:lpstr>ＭＳ Ｐゴシック</vt:lpstr>
      <vt:lpstr>Arial</vt:lpstr>
      <vt:lpstr>Arial Narrow</vt:lpstr>
      <vt:lpstr>Calibri</vt:lpstr>
      <vt:lpstr>Cambria</vt:lpstr>
      <vt:lpstr>gobCL</vt:lpstr>
      <vt:lpstr>Times New Roman</vt:lpstr>
      <vt:lpstr>Verdana</vt:lpstr>
      <vt:lpstr>Office Theme</vt:lpstr>
      <vt:lpstr>Custom Design</vt:lpstr>
      <vt:lpstr>Hoja de cálculo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Diego Salazar</dc:creator>
  <cp:lastModifiedBy>Natalia Aranguiz Vergara</cp:lastModifiedBy>
  <cp:revision>34</cp:revision>
  <dcterms:created xsi:type="dcterms:W3CDTF">2014-07-08T15:42:06Z</dcterms:created>
  <dcterms:modified xsi:type="dcterms:W3CDTF">2017-03-29T14:49:03Z</dcterms:modified>
</cp:coreProperties>
</file>