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6" r:id="rId2"/>
  </p:sldMasterIdLst>
  <p:notesMasterIdLst>
    <p:notesMasterId r:id="rId26"/>
  </p:notesMasterIdLst>
  <p:sldIdLst>
    <p:sldId id="264" r:id="rId3"/>
    <p:sldId id="353" r:id="rId4"/>
    <p:sldId id="262" r:id="rId5"/>
    <p:sldId id="322" r:id="rId6"/>
    <p:sldId id="323" r:id="rId7"/>
    <p:sldId id="324" r:id="rId8"/>
    <p:sldId id="325" r:id="rId9"/>
    <p:sldId id="326" r:id="rId10"/>
    <p:sldId id="327" r:id="rId11"/>
    <p:sldId id="328" r:id="rId12"/>
    <p:sldId id="329" r:id="rId13"/>
    <p:sldId id="330" r:id="rId14"/>
    <p:sldId id="331" r:id="rId15"/>
    <p:sldId id="332" r:id="rId16"/>
    <p:sldId id="333" r:id="rId17"/>
    <p:sldId id="334" r:id="rId18"/>
    <p:sldId id="346" r:id="rId19"/>
    <p:sldId id="347" r:id="rId20"/>
    <p:sldId id="348" r:id="rId21"/>
    <p:sldId id="349" r:id="rId22"/>
    <p:sldId id="350" r:id="rId23"/>
    <p:sldId id="351" r:id="rId24"/>
    <p:sldId id="352" r:id="rId2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77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5" autoAdjust="0"/>
    <p:restoredTop sz="94712"/>
  </p:normalViewPr>
  <p:slideViewPr>
    <p:cSldViewPr snapToGrid="0" snapToObjects="1">
      <p:cViewPr varScale="1">
        <p:scale>
          <a:sx n="141" d="100"/>
          <a:sy n="141" d="100"/>
        </p:scale>
        <p:origin x="366" y="120"/>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D84C43-F54F-4026-A36E-0A2E886310C9}" type="doc">
      <dgm:prSet loTypeId="urn:microsoft.com/office/officeart/2008/layout/HorizontalMultiLevelHierarchy" loCatId="hierarchy" qsTypeId="urn:microsoft.com/office/officeart/2005/8/quickstyle/simple1" qsCatId="simple" csTypeId="urn:microsoft.com/office/officeart/2005/8/colors/accent1_1" csCatId="accent1" phldr="1"/>
      <dgm:spPr/>
      <dgm:t>
        <a:bodyPr/>
        <a:lstStyle/>
        <a:p>
          <a:endParaRPr lang="es-CL"/>
        </a:p>
      </dgm:t>
    </dgm:pt>
    <dgm:pt modelId="{0420B661-AD18-4B9F-B058-24E6C5AC2BAD}">
      <dgm:prSet phldrT="[Texto]" custT="1"/>
      <dgm:spPr/>
      <dgm:t>
        <a:bodyPr/>
        <a:lstStyle/>
        <a:p>
          <a:pPr algn="ctr"/>
          <a:r>
            <a:rPr lang="es-CL" sz="1600" b="1" dirty="0" smtClean="0">
              <a:latin typeface="Calibri" panose="020F0502020204030204" pitchFamily="34" charset="0"/>
            </a:rPr>
            <a:t>MARCO REGULATORIO</a:t>
          </a:r>
          <a:endParaRPr lang="es-CL" sz="1600" dirty="0">
            <a:latin typeface="Calibri" panose="020F0502020204030204" pitchFamily="34" charset="0"/>
          </a:endParaRPr>
        </a:p>
      </dgm:t>
    </dgm:pt>
    <dgm:pt modelId="{EF0BD26B-0D86-4FCE-B1DC-0C465564391A}" type="parTrans" cxnId="{9C9B292E-8530-48F1-A88F-21CF4650DF6B}">
      <dgm:prSet/>
      <dgm:spPr/>
      <dgm:t>
        <a:bodyPr/>
        <a:lstStyle/>
        <a:p>
          <a:endParaRPr lang="es-CL" sz="1200">
            <a:solidFill>
              <a:schemeClr val="tx1"/>
            </a:solidFill>
            <a:latin typeface="Calibri" panose="020F0502020204030204" pitchFamily="34" charset="0"/>
          </a:endParaRPr>
        </a:p>
      </dgm:t>
    </dgm:pt>
    <dgm:pt modelId="{9DB69AB0-D4EA-41F9-B96E-A9FE5C046534}" type="sibTrans" cxnId="{9C9B292E-8530-48F1-A88F-21CF4650DF6B}">
      <dgm:prSet/>
      <dgm:spPr/>
      <dgm:t>
        <a:bodyPr/>
        <a:lstStyle/>
        <a:p>
          <a:endParaRPr lang="es-CL" sz="1200" dirty="0">
            <a:solidFill>
              <a:schemeClr val="tx1"/>
            </a:solidFill>
            <a:latin typeface="Calibri" panose="020F0502020204030204" pitchFamily="34" charset="0"/>
          </a:endParaRPr>
        </a:p>
      </dgm:t>
    </dgm:pt>
    <dgm:pt modelId="{6C78582B-BAE6-4CFF-8DA1-BE469EE043B4}">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s-CL" sz="1400" dirty="0" smtClean="0">
              <a:latin typeface="Calibri" panose="020F0502020204030204" pitchFamily="34" charset="0"/>
            </a:rPr>
            <a:t>Manual de Declaración de Gastos y Rendición de Cuentas, versión 18</a:t>
          </a:r>
        </a:p>
      </dgm:t>
    </dgm:pt>
    <dgm:pt modelId="{18508756-DCF2-420F-85EC-A35999D85B29}" type="sibTrans" cxnId="{6196E38A-26C2-45EA-9A8D-8642CB1C3199}">
      <dgm:prSet/>
      <dgm:spPr/>
      <dgm:t>
        <a:bodyPr/>
        <a:lstStyle/>
        <a:p>
          <a:endParaRPr lang="es-CL" sz="1200" dirty="0">
            <a:solidFill>
              <a:schemeClr val="tx1"/>
            </a:solidFill>
            <a:latin typeface="Calibri" panose="020F0502020204030204" pitchFamily="34" charset="0"/>
          </a:endParaRPr>
        </a:p>
      </dgm:t>
    </dgm:pt>
    <dgm:pt modelId="{3D1E1E62-4DB3-4714-BD8D-E272FADDCC25}" type="parTrans" cxnId="{6196E38A-26C2-45EA-9A8D-8642CB1C3199}">
      <dgm:prSet custT="1"/>
      <dgm:spPr/>
      <dgm:t>
        <a:bodyPr/>
        <a:lstStyle/>
        <a:p>
          <a:endParaRPr lang="es-CL" sz="1200" dirty="0">
            <a:solidFill>
              <a:schemeClr val="tx1"/>
            </a:solidFill>
            <a:latin typeface="Calibri" panose="020F0502020204030204" pitchFamily="34" charset="0"/>
          </a:endParaRPr>
        </a:p>
      </dgm:t>
    </dgm:pt>
    <dgm:pt modelId="{CEAFC998-DB87-4ABE-965B-79AF05B821C8}">
      <dgm:prSet phldrT="[Texto]" custT="1">
        <dgm:style>
          <a:lnRef idx="2">
            <a:schemeClr val="accent1"/>
          </a:lnRef>
          <a:fillRef idx="1">
            <a:schemeClr val="lt1"/>
          </a:fillRef>
          <a:effectRef idx="0">
            <a:schemeClr val="accent1"/>
          </a:effectRef>
          <a:fontRef idx="minor">
            <a:schemeClr val="dk1"/>
          </a:fontRef>
        </dgm:style>
      </dgm:prSet>
      <dgm:spPr/>
      <dgm:t>
        <a:bodyPr/>
        <a:lstStyle/>
        <a:p>
          <a:pPr algn="just"/>
          <a:r>
            <a:rPr lang="es-CL" sz="1400" dirty="0" smtClean="0">
              <a:latin typeface="Calibri" panose="020F0502020204030204" pitchFamily="34" charset="0"/>
            </a:rPr>
            <a:t>Convenio suscrito entre CONICYT y las instituciones beneficiarias</a:t>
          </a:r>
          <a:endParaRPr lang="es-CL" sz="1400" dirty="0">
            <a:latin typeface="Calibri" panose="020F0502020204030204" pitchFamily="34" charset="0"/>
          </a:endParaRPr>
        </a:p>
      </dgm:t>
    </dgm:pt>
    <dgm:pt modelId="{664BD262-42C0-480D-B091-84433F0CF45B}" type="sibTrans" cxnId="{02482928-6524-4917-A572-50FB51AF7563}">
      <dgm:prSet/>
      <dgm:spPr/>
      <dgm:t>
        <a:bodyPr/>
        <a:lstStyle/>
        <a:p>
          <a:endParaRPr lang="es-CL" sz="1200" dirty="0">
            <a:solidFill>
              <a:schemeClr val="tx1"/>
            </a:solidFill>
            <a:latin typeface="Calibri" panose="020F0502020204030204" pitchFamily="34" charset="0"/>
          </a:endParaRPr>
        </a:p>
      </dgm:t>
    </dgm:pt>
    <dgm:pt modelId="{178BD318-602B-432C-B653-C3EDFBE26946}" type="parTrans" cxnId="{02482928-6524-4917-A572-50FB51AF7563}">
      <dgm:prSet custT="1"/>
      <dgm:spPr/>
      <dgm:t>
        <a:bodyPr/>
        <a:lstStyle/>
        <a:p>
          <a:endParaRPr lang="es-CL" sz="1200" dirty="0">
            <a:solidFill>
              <a:schemeClr val="tx1"/>
            </a:solidFill>
            <a:latin typeface="Calibri" panose="020F0502020204030204" pitchFamily="34" charset="0"/>
          </a:endParaRPr>
        </a:p>
      </dgm:t>
    </dgm:pt>
    <dgm:pt modelId="{75A7244F-36F5-4FAB-A990-AFD01928817B}">
      <dgm:prSet custT="1">
        <dgm:style>
          <a:lnRef idx="2">
            <a:schemeClr val="accent1"/>
          </a:lnRef>
          <a:fillRef idx="1">
            <a:schemeClr val="lt1"/>
          </a:fillRef>
          <a:effectRef idx="0">
            <a:schemeClr val="accent1"/>
          </a:effectRef>
          <a:fontRef idx="minor">
            <a:schemeClr val="dk1"/>
          </a:fontRef>
        </dgm:style>
      </dgm:prSet>
      <dgm:spPr/>
      <dgm:t>
        <a:bodyPr/>
        <a:lstStyle/>
        <a:p>
          <a:pPr algn="just"/>
          <a:r>
            <a:rPr lang="es-CL" sz="1400" dirty="0" smtClean="0">
              <a:latin typeface="Calibri" panose="020F0502020204030204" pitchFamily="34" charset="0"/>
            </a:rPr>
            <a:t>Resolución N°30 año 2015 (Ex-Circular 759) de Contraloría General de la República</a:t>
          </a:r>
          <a:endParaRPr lang="es-CL" sz="1400" dirty="0">
            <a:latin typeface="Calibri" panose="020F0502020204030204" pitchFamily="34" charset="0"/>
          </a:endParaRPr>
        </a:p>
      </dgm:t>
    </dgm:pt>
    <dgm:pt modelId="{CC7F978D-CE39-4678-BD09-A07607E4011C}" type="sibTrans" cxnId="{61AFF426-1848-4AAE-8D8C-C7E5B47AB99A}">
      <dgm:prSet/>
      <dgm:spPr/>
      <dgm:t>
        <a:bodyPr/>
        <a:lstStyle/>
        <a:p>
          <a:endParaRPr lang="es-CL" sz="1200">
            <a:solidFill>
              <a:schemeClr val="tx1"/>
            </a:solidFill>
            <a:latin typeface="Calibri" panose="020F0502020204030204" pitchFamily="34" charset="0"/>
          </a:endParaRPr>
        </a:p>
      </dgm:t>
    </dgm:pt>
    <dgm:pt modelId="{982F7B39-F137-4911-9837-31C6531AD21A}" type="parTrans" cxnId="{61AFF426-1848-4AAE-8D8C-C7E5B47AB99A}">
      <dgm:prSet custT="1"/>
      <dgm:spPr/>
      <dgm:t>
        <a:bodyPr/>
        <a:lstStyle/>
        <a:p>
          <a:endParaRPr lang="es-CL" sz="1200" dirty="0">
            <a:solidFill>
              <a:schemeClr val="tx1"/>
            </a:solidFill>
            <a:latin typeface="Calibri" panose="020F0502020204030204" pitchFamily="34" charset="0"/>
          </a:endParaRPr>
        </a:p>
      </dgm:t>
    </dgm:pt>
    <dgm:pt modelId="{E2F61B97-5FF4-4FA2-81FC-B0F800A9AF61}">
      <dgm:prSet phldrT="[Texto]" custT="1">
        <dgm:style>
          <a:lnRef idx="2">
            <a:schemeClr val="accent1"/>
          </a:lnRef>
          <a:fillRef idx="1">
            <a:schemeClr val="lt1"/>
          </a:fillRef>
          <a:effectRef idx="0">
            <a:schemeClr val="accent1"/>
          </a:effectRef>
          <a:fontRef idx="minor">
            <a:schemeClr val="dk1"/>
          </a:fontRef>
        </dgm:style>
      </dgm:prSet>
      <dgm:spPr/>
      <dgm:t>
        <a:bodyPr/>
        <a:lstStyle/>
        <a:p>
          <a:pPr algn="just"/>
          <a:r>
            <a:rPr lang="es-CL" sz="1400" dirty="0" smtClean="0">
              <a:latin typeface="Calibri" panose="020F0502020204030204" pitchFamily="34" charset="0"/>
            </a:rPr>
            <a:t>Bases del concurso </a:t>
          </a:r>
          <a:endParaRPr lang="es-CL" sz="1400" dirty="0">
            <a:latin typeface="Calibri" panose="020F0502020204030204" pitchFamily="34" charset="0"/>
          </a:endParaRPr>
        </a:p>
      </dgm:t>
    </dgm:pt>
    <dgm:pt modelId="{3CA2B7D8-5EAF-4C34-9A28-9C59049B8CF9}" type="parTrans" cxnId="{236314FF-C854-42E5-A724-B53A4A5F49B4}">
      <dgm:prSet custT="1"/>
      <dgm:spPr/>
      <dgm:t>
        <a:bodyPr/>
        <a:lstStyle/>
        <a:p>
          <a:endParaRPr lang="es-CL" sz="1200" dirty="0">
            <a:latin typeface="Calibri" panose="020F0502020204030204" pitchFamily="34" charset="0"/>
          </a:endParaRPr>
        </a:p>
      </dgm:t>
    </dgm:pt>
    <dgm:pt modelId="{E00B8B95-6149-45E5-8307-6BC36B655C8A}" type="sibTrans" cxnId="{236314FF-C854-42E5-A724-B53A4A5F49B4}">
      <dgm:prSet/>
      <dgm:spPr/>
      <dgm:t>
        <a:bodyPr/>
        <a:lstStyle/>
        <a:p>
          <a:endParaRPr lang="es-CL" sz="1200">
            <a:latin typeface="Calibri" panose="020F0502020204030204" pitchFamily="34" charset="0"/>
          </a:endParaRPr>
        </a:p>
      </dgm:t>
    </dgm:pt>
    <dgm:pt modelId="{F8EDF6ED-29EE-4DB7-B78E-CF1F77EF07A4}" type="pres">
      <dgm:prSet presAssocID="{03D84C43-F54F-4026-A36E-0A2E886310C9}" presName="Name0" presStyleCnt="0">
        <dgm:presLayoutVars>
          <dgm:chPref val="1"/>
          <dgm:dir/>
          <dgm:animOne val="branch"/>
          <dgm:animLvl val="lvl"/>
          <dgm:resizeHandles val="exact"/>
        </dgm:presLayoutVars>
      </dgm:prSet>
      <dgm:spPr/>
      <dgm:t>
        <a:bodyPr/>
        <a:lstStyle/>
        <a:p>
          <a:endParaRPr lang="es-CL"/>
        </a:p>
      </dgm:t>
    </dgm:pt>
    <dgm:pt modelId="{B9FFE783-1FC2-4E9A-AA58-FDB6AF802576}" type="pres">
      <dgm:prSet presAssocID="{0420B661-AD18-4B9F-B058-24E6C5AC2BAD}" presName="root1" presStyleCnt="0"/>
      <dgm:spPr/>
      <dgm:t>
        <a:bodyPr/>
        <a:lstStyle/>
        <a:p>
          <a:endParaRPr lang="es-CL"/>
        </a:p>
      </dgm:t>
    </dgm:pt>
    <dgm:pt modelId="{87A5ACDE-53F5-44A7-86AE-A3DC8B5A5C22}" type="pres">
      <dgm:prSet presAssocID="{0420B661-AD18-4B9F-B058-24E6C5AC2BAD}" presName="LevelOneTextNode" presStyleLbl="node0" presStyleIdx="0" presStyleCnt="1" custScaleX="76429" custScaleY="73333">
        <dgm:presLayoutVars>
          <dgm:chPref val="3"/>
        </dgm:presLayoutVars>
      </dgm:prSet>
      <dgm:spPr>
        <a:prstGeom prst="roundRect">
          <a:avLst/>
        </a:prstGeom>
      </dgm:spPr>
      <dgm:t>
        <a:bodyPr/>
        <a:lstStyle/>
        <a:p>
          <a:endParaRPr lang="es-CL"/>
        </a:p>
      </dgm:t>
    </dgm:pt>
    <dgm:pt modelId="{7A01BADB-1B79-4F55-A842-5E463E991972}" type="pres">
      <dgm:prSet presAssocID="{0420B661-AD18-4B9F-B058-24E6C5AC2BAD}" presName="level2hierChild" presStyleCnt="0"/>
      <dgm:spPr/>
      <dgm:t>
        <a:bodyPr/>
        <a:lstStyle/>
        <a:p>
          <a:endParaRPr lang="es-CL"/>
        </a:p>
      </dgm:t>
    </dgm:pt>
    <dgm:pt modelId="{33DF842F-2917-443F-8DC9-9FAE9CC0B2F2}" type="pres">
      <dgm:prSet presAssocID="{3CA2B7D8-5EAF-4C34-9A28-9C59049B8CF9}" presName="conn2-1" presStyleLbl="parChTrans1D2" presStyleIdx="0" presStyleCnt="4"/>
      <dgm:spPr/>
      <dgm:t>
        <a:bodyPr/>
        <a:lstStyle/>
        <a:p>
          <a:endParaRPr lang="es-CL"/>
        </a:p>
      </dgm:t>
    </dgm:pt>
    <dgm:pt modelId="{AE71F17C-FDA0-4E89-BA64-225D4EA22FCA}" type="pres">
      <dgm:prSet presAssocID="{3CA2B7D8-5EAF-4C34-9A28-9C59049B8CF9}" presName="connTx" presStyleLbl="parChTrans1D2" presStyleIdx="0" presStyleCnt="4"/>
      <dgm:spPr/>
      <dgm:t>
        <a:bodyPr/>
        <a:lstStyle/>
        <a:p>
          <a:endParaRPr lang="es-CL"/>
        </a:p>
      </dgm:t>
    </dgm:pt>
    <dgm:pt modelId="{99D6BDB2-63D4-4910-8403-72743D654B86}" type="pres">
      <dgm:prSet presAssocID="{E2F61B97-5FF4-4FA2-81FC-B0F800A9AF61}" presName="root2" presStyleCnt="0"/>
      <dgm:spPr/>
      <dgm:t>
        <a:bodyPr/>
        <a:lstStyle/>
        <a:p>
          <a:endParaRPr lang="es-CL"/>
        </a:p>
      </dgm:t>
    </dgm:pt>
    <dgm:pt modelId="{C52530A2-EA5F-4B3B-A461-0847CFF594E5}" type="pres">
      <dgm:prSet presAssocID="{E2F61B97-5FF4-4FA2-81FC-B0F800A9AF61}" presName="LevelTwoTextNode" presStyleLbl="node2" presStyleIdx="0" presStyleCnt="4" custScaleX="213438" custScaleY="81140">
        <dgm:presLayoutVars>
          <dgm:chPref val="3"/>
        </dgm:presLayoutVars>
      </dgm:prSet>
      <dgm:spPr>
        <a:prstGeom prst="roundRect">
          <a:avLst/>
        </a:prstGeom>
      </dgm:spPr>
      <dgm:t>
        <a:bodyPr/>
        <a:lstStyle/>
        <a:p>
          <a:endParaRPr lang="es-CL"/>
        </a:p>
      </dgm:t>
    </dgm:pt>
    <dgm:pt modelId="{B2784B99-6304-472C-8160-68A00738D8F4}" type="pres">
      <dgm:prSet presAssocID="{E2F61B97-5FF4-4FA2-81FC-B0F800A9AF61}" presName="level3hierChild" presStyleCnt="0"/>
      <dgm:spPr/>
      <dgm:t>
        <a:bodyPr/>
        <a:lstStyle/>
        <a:p>
          <a:endParaRPr lang="es-CL"/>
        </a:p>
      </dgm:t>
    </dgm:pt>
    <dgm:pt modelId="{ACC00E40-F30F-433A-8FC3-931360916AFA}" type="pres">
      <dgm:prSet presAssocID="{178BD318-602B-432C-B653-C3EDFBE26946}" presName="conn2-1" presStyleLbl="parChTrans1D2" presStyleIdx="1" presStyleCnt="4"/>
      <dgm:spPr/>
      <dgm:t>
        <a:bodyPr/>
        <a:lstStyle/>
        <a:p>
          <a:endParaRPr lang="es-CL"/>
        </a:p>
      </dgm:t>
    </dgm:pt>
    <dgm:pt modelId="{21E93127-EC3A-48D7-B8EC-86A9BC466F0E}" type="pres">
      <dgm:prSet presAssocID="{178BD318-602B-432C-B653-C3EDFBE26946}" presName="connTx" presStyleLbl="parChTrans1D2" presStyleIdx="1" presStyleCnt="4"/>
      <dgm:spPr/>
      <dgm:t>
        <a:bodyPr/>
        <a:lstStyle/>
        <a:p>
          <a:endParaRPr lang="es-CL"/>
        </a:p>
      </dgm:t>
    </dgm:pt>
    <dgm:pt modelId="{19C4BE65-9C8E-4657-A897-C2623CAEBEFA}" type="pres">
      <dgm:prSet presAssocID="{CEAFC998-DB87-4ABE-965B-79AF05B821C8}" presName="root2" presStyleCnt="0"/>
      <dgm:spPr/>
      <dgm:t>
        <a:bodyPr/>
        <a:lstStyle/>
        <a:p>
          <a:endParaRPr lang="es-CL"/>
        </a:p>
      </dgm:t>
    </dgm:pt>
    <dgm:pt modelId="{16384EB5-14D4-47CE-ABF1-351BCAFCBEB3}" type="pres">
      <dgm:prSet presAssocID="{CEAFC998-DB87-4ABE-965B-79AF05B821C8}" presName="LevelTwoTextNode" presStyleLbl="node2" presStyleIdx="1" presStyleCnt="4" custScaleX="213438" custScaleY="76316">
        <dgm:presLayoutVars>
          <dgm:chPref val="3"/>
        </dgm:presLayoutVars>
      </dgm:prSet>
      <dgm:spPr>
        <a:prstGeom prst="roundRect">
          <a:avLst/>
        </a:prstGeom>
      </dgm:spPr>
      <dgm:t>
        <a:bodyPr/>
        <a:lstStyle/>
        <a:p>
          <a:endParaRPr lang="es-CL"/>
        </a:p>
      </dgm:t>
    </dgm:pt>
    <dgm:pt modelId="{BDBBD082-DD42-4FD0-ABA9-B2AB3EC8E62C}" type="pres">
      <dgm:prSet presAssocID="{CEAFC998-DB87-4ABE-965B-79AF05B821C8}" presName="level3hierChild" presStyleCnt="0"/>
      <dgm:spPr/>
      <dgm:t>
        <a:bodyPr/>
        <a:lstStyle/>
        <a:p>
          <a:endParaRPr lang="es-CL"/>
        </a:p>
      </dgm:t>
    </dgm:pt>
    <dgm:pt modelId="{8719A7D9-3374-48EA-9C82-75870CDDCAF4}" type="pres">
      <dgm:prSet presAssocID="{3D1E1E62-4DB3-4714-BD8D-E272FADDCC25}" presName="conn2-1" presStyleLbl="parChTrans1D2" presStyleIdx="2" presStyleCnt="4"/>
      <dgm:spPr/>
      <dgm:t>
        <a:bodyPr/>
        <a:lstStyle/>
        <a:p>
          <a:endParaRPr lang="es-CL"/>
        </a:p>
      </dgm:t>
    </dgm:pt>
    <dgm:pt modelId="{4302600F-1E68-4227-929B-49FE347A6F96}" type="pres">
      <dgm:prSet presAssocID="{3D1E1E62-4DB3-4714-BD8D-E272FADDCC25}" presName="connTx" presStyleLbl="parChTrans1D2" presStyleIdx="2" presStyleCnt="4"/>
      <dgm:spPr/>
      <dgm:t>
        <a:bodyPr/>
        <a:lstStyle/>
        <a:p>
          <a:endParaRPr lang="es-CL"/>
        </a:p>
      </dgm:t>
    </dgm:pt>
    <dgm:pt modelId="{0EE297FF-7F57-484E-ACC1-1EB53788B4A8}" type="pres">
      <dgm:prSet presAssocID="{6C78582B-BAE6-4CFF-8DA1-BE469EE043B4}" presName="root2" presStyleCnt="0"/>
      <dgm:spPr/>
      <dgm:t>
        <a:bodyPr/>
        <a:lstStyle/>
        <a:p>
          <a:endParaRPr lang="es-CL"/>
        </a:p>
      </dgm:t>
    </dgm:pt>
    <dgm:pt modelId="{7F221560-227A-4859-9F73-E68E1CDF7A9B}" type="pres">
      <dgm:prSet presAssocID="{6C78582B-BAE6-4CFF-8DA1-BE469EE043B4}" presName="LevelTwoTextNode" presStyleLbl="node2" presStyleIdx="2" presStyleCnt="4" custScaleX="213438" custScaleY="72806">
        <dgm:presLayoutVars>
          <dgm:chPref val="3"/>
        </dgm:presLayoutVars>
      </dgm:prSet>
      <dgm:spPr>
        <a:prstGeom prst="roundRect">
          <a:avLst/>
        </a:prstGeom>
      </dgm:spPr>
      <dgm:t>
        <a:bodyPr/>
        <a:lstStyle/>
        <a:p>
          <a:endParaRPr lang="es-CL"/>
        </a:p>
      </dgm:t>
    </dgm:pt>
    <dgm:pt modelId="{9D657177-B344-4DE3-8466-61DFF37FD5DC}" type="pres">
      <dgm:prSet presAssocID="{6C78582B-BAE6-4CFF-8DA1-BE469EE043B4}" presName="level3hierChild" presStyleCnt="0"/>
      <dgm:spPr/>
      <dgm:t>
        <a:bodyPr/>
        <a:lstStyle/>
        <a:p>
          <a:endParaRPr lang="es-CL"/>
        </a:p>
      </dgm:t>
    </dgm:pt>
    <dgm:pt modelId="{9CC05920-A7EC-41FD-8D13-301AD19F6B2E}" type="pres">
      <dgm:prSet presAssocID="{982F7B39-F137-4911-9837-31C6531AD21A}" presName="conn2-1" presStyleLbl="parChTrans1D2" presStyleIdx="3" presStyleCnt="4"/>
      <dgm:spPr/>
      <dgm:t>
        <a:bodyPr/>
        <a:lstStyle/>
        <a:p>
          <a:endParaRPr lang="es-CL"/>
        </a:p>
      </dgm:t>
    </dgm:pt>
    <dgm:pt modelId="{274A4325-2F29-4DD3-B213-2708BD6CE51A}" type="pres">
      <dgm:prSet presAssocID="{982F7B39-F137-4911-9837-31C6531AD21A}" presName="connTx" presStyleLbl="parChTrans1D2" presStyleIdx="3" presStyleCnt="4"/>
      <dgm:spPr/>
      <dgm:t>
        <a:bodyPr/>
        <a:lstStyle/>
        <a:p>
          <a:endParaRPr lang="es-CL"/>
        </a:p>
      </dgm:t>
    </dgm:pt>
    <dgm:pt modelId="{D67F7351-894A-4525-8AA6-5A4E1E423F1A}" type="pres">
      <dgm:prSet presAssocID="{75A7244F-36F5-4FAB-A990-AFD01928817B}" presName="root2" presStyleCnt="0"/>
      <dgm:spPr/>
      <dgm:t>
        <a:bodyPr/>
        <a:lstStyle/>
        <a:p>
          <a:endParaRPr lang="es-CL"/>
        </a:p>
      </dgm:t>
    </dgm:pt>
    <dgm:pt modelId="{04530D93-6F20-4B46-8F45-1619DBB43076}" type="pres">
      <dgm:prSet presAssocID="{75A7244F-36F5-4FAB-A990-AFD01928817B}" presName="LevelTwoTextNode" presStyleLbl="node2" presStyleIdx="3" presStyleCnt="4" custScaleX="213438" custScaleY="77191">
        <dgm:presLayoutVars>
          <dgm:chPref val="3"/>
        </dgm:presLayoutVars>
      </dgm:prSet>
      <dgm:spPr>
        <a:prstGeom prst="roundRect">
          <a:avLst/>
        </a:prstGeom>
      </dgm:spPr>
      <dgm:t>
        <a:bodyPr/>
        <a:lstStyle/>
        <a:p>
          <a:endParaRPr lang="es-CL"/>
        </a:p>
      </dgm:t>
    </dgm:pt>
    <dgm:pt modelId="{C57FA2DA-CD34-4244-8DF4-C7EA4730B9F8}" type="pres">
      <dgm:prSet presAssocID="{75A7244F-36F5-4FAB-A990-AFD01928817B}" presName="level3hierChild" presStyleCnt="0"/>
      <dgm:spPr/>
      <dgm:t>
        <a:bodyPr/>
        <a:lstStyle/>
        <a:p>
          <a:endParaRPr lang="es-CL"/>
        </a:p>
      </dgm:t>
    </dgm:pt>
  </dgm:ptLst>
  <dgm:cxnLst>
    <dgm:cxn modelId="{6196E38A-26C2-45EA-9A8D-8642CB1C3199}" srcId="{0420B661-AD18-4B9F-B058-24E6C5AC2BAD}" destId="{6C78582B-BAE6-4CFF-8DA1-BE469EE043B4}" srcOrd="2" destOrd="0" parTransId="{3D1E1E62-4DB3-4714-BD8D-E272FADDCC25}" sibTransId="{18508756-DCF2-420F-85EC-A35999D85B29}"/>
    <dgm:cxn modelId="{02482928-6524-4917-A572-50FB51AF7563}" srcId="{0420B661-AD18-4B9F-B058-24E6C5AC2BAD}" destId="{CEAFC998-DB87-4ABE-965B-79AF05B821C8}" srcOrd="1" destOrd="0" parTransId="{178BD318-602B-432C-B653-C3EDFBE26946}" sibTransId="{664BD262-42C0-480D-B091-84433F0CF45B}"/>
    <dgm:cxn modelId="{2C64E24A-B9DE-4EA8-B498-8380271BBE44}" type="presOf" srcId="{0420B661-AD18-4B9F-B058-24E6C5AC2BAD}" destId="{87A5ACDE-53F5-44A7-86AE-A3DC8B5A5C22}" srcOrd="0" destOrd="0" presId="urn:microsoft.com/office/officeart/2008/layout/HorizontalMultiLevelHierarchy"/>
    <dgm:cxn modelId="{66AAC36E-3613-4BB7-AAD9-977D57A724D7}" type="presOf" srcId="{6C78582B-BAE6-4CFF-8DA1-BE469EE043B4}" destId="{7F221560-227A-4859-9F73-E68E1CDF7A9B}" srcOrd="0" destOrd="0" presId="urn:microsoft.com/office/officeart/2008/layout/HorizontalMultiLevelHierarchy"/>
    <dgm:cxn modelId="{B540ACAD-6B5E-4807-B4EF-546371F7C53D}" type="presOf" srcId="{3D1E1E62-4DB3-4714-BD8D-E272FADDCC25}" destId="{4302600F-1E68-4227-929B-49FE347A6F96}" srcOrd="1" destOrd="0" presId="urn:microsoft.com/office/officeart/2008/layout/HorizontalMultiLevelHierarchy"/>
    <dgm:cxn modelId="{759B01AF-EC47-40BE-998B-FD2CCF9F1667}" type="presOf" srcId="{03D84C43-F54F-4026-A36E-0A2E886310C9}" destId="{F8EDF6ED-29EE-4DB7-B78E-CF1F77EF07A4}" srcOrd="0" destOrd="0" presId="urn:microsoft.com/office/officeart/2008/layout/HorizontalMultiLevelHierarchy"/>
    <dgm:cxn modelId="{D75B2797-5AC1-4E9F-929F-25631DAE932D}" type="presOf" srcId="{E2F61B97-5FF4-4FA2-81FC-B0F800A9AF61}" destId="{C52530A2-EA5F-4B3B-A461-0847CFF594E5}" srcOrd="0" destOrd="0" presId="urn:microsoft.com/office/officeart/2008/layout/HorizontalMultiLevelHierarchy"/>
    <dgm:cxn modelId="{85C194D6-21FD-449E-A08D-BD0186400873}" type="presOf" srcId="{178BD318-602B-432C-B653-C3EDFBE26946}" destId="{21E93127-EC3A-48D7-B8EC-86A9BC466F0E}" srcOrd="1" destOrd="0" presId="urn:microsoft.com/office/officeart/2008/layout/HorizontalMultiLevelHierarchy"/>
    <dgm:cxn modelId="{9C9B292E-8530-48F1-A88F-21CF4650DF6B}" srcId="{03D84C43-F54F-4026-A36E-0A2E886310C9}" destId="{0420B661-AD18-4B9F-B058-24E6C5AC2BAD}" srcOrd="0" destOrd="0" parTransId="{EF0BD26B-0D86-4FCE-B1DC-0C465564391A}" sibTransId="{9DB69AB0-D4EA-41F9-B96E-A9FE5C046534}"/>
    <dgm:cxn modelId="{236314FF-C854-42E5-A724-B53A4A5F49B4}" srcId="{0420B661-AD18-4B9F-B058-24E6C5AC2BAD}" destId="{E2F61B97-5FF4-4FA2-81FC-B0F800A9AF61}" srcOrd="0" destOrd="0" parTransId="{3CA2B7D8-5EAF-4C34-9A28-9C59049B8CF9}" sibTransId="{E00B8B95-6149-45E5-8307-6BC36B655C8A}"/>
    <dgm:cxn modelId="{F746F0AC-4CFF-4C61-86D0-6658C4BD05AB}" type="presOf" srcId="{CEAFC998-DB87-4ABE-965B-79AF05B821C8}" destId="{16384EB5-14D4-47CE-ABF1-351BCAFCBEB3}" srcOrd="0" destOrd="0" presId="urn:microsoft.com/office/officeart/2008/layout/HorizontalMultiLevelHierarchy"/>
    <dgm:cxn modelId="{B8196D57-4E07-4D64-B7DC-D8B0D9D3E881}" type="presOf" srcId="{3CA2B7D8-5EAF-4C34-9A28-9C59049B8CF9}" destId="{33DF842F-2917-443F-8DC9-9FAE9CC0B2F2}" srcOrd="0" destOrd="0" presId="urn:microsoft.com/office/officeart/2008/layout/HorizontalMultiLevelHierarchy"/>
    <dgm:cxn modelId="{6AE496FD-A834-4768-A9F9-EAECDCF200A9}" type="presOf" srcId="{178BD318-602B-432C-B653-C3EDFBE26946}" destId="{ACC00E40-F30F-433A-8FC3-931360916AFA}" srcOrd="0" destOrd="0" presId="urn:microsoft.com/office/officeart/2008/layout/HorizontalMultiLevelHierarchy"/>
    <dgm:cxn modelId="{D80F2E83-3814-42DF-83AA-471D53115102}" type="presOf" srcId="{982F7B39-F137-4911-9837-31C6531AD21A}" destId="{274A4325-2F29-4DD3-B213-2708BD6CE51A}" srcOrd="1" destOrd="0" presId="urn:microsoft.com/office/officeart/2008/layout/HorizontalMultiLevelHierarchy"/>
    <dgm:cxn modelId="{68B048C7-1B86-487E-9A29-915843FFDA42}" type="presOf" srcId="{3CA2B7D8-5EAF-4C34-9A28-9C59049B8CF9}" destId="{AE71F17C-FDA0-4E89-BA64-225D4EA22FCA}" srcOrd="1" destOrd="0" presId="urn:microsoft.com/office/officeart/2008/layout/HorizontalMultiLevelHierarchy"/>
    <dgm:cxn modelId="{0E16790C-93A7-49BF-A19B-3E85502CE478}" type="presOf" srcId="{3D1E1E62-4DB3-4714-BD8D-E272FADDCC25}" destId="{8719A7D9-3374-48EA-9C82-75870CDDCAF4}" srcOrd="0" destOrd="0" presId="urn:microsoft.com/office/officeart/2008/layout/HorizontalMultiLevelHierarchy"/>
    <dgm:cxn modelId="{28B7D495-55FB-4B10-9A21-91A812801F0D}" type="presOf" srcId="{982F7B39-F137-4911-9837-31C6531AD21A}" destId="{9CC05920-A7EC-41FD-8D13-301AD19F6B2E}" srcOrd="0" destOrd="0" presId="urn:microsoft.com/office/officeart/2008/layout/HorizontalMultiLevelHierarchy"/>
    <dgm:cxn modelId="{445E80CD-CC53-4615-A334-0C46C38B42F1}" type="presOf" srcId="{75A7244F-36F5-4FAB-A990-AFD01928817B}" destId="{04530D93-6F20-4B46-8F45-1619DBB43076}" srcOrd="0" destOrd="0" presId="urn:microsoft.com/office/officeart/2008/layout/HorizontalMultiLevelHierarchy"/>
    <dgm:cxn modelId="{61AFF426-1848-4AAE-8D8C-C7E5B47AB99A}" srcId="{0420B661-AD18-4B9F-B058-24E6C5AC2BAD}" destId="{75A7244F-36F5-4FAB-A990-AFD01928817B}" srcOrd="3" destOrd="0" parTransId="{982F7B39-F137-4911-9837-31C6531AD21A}" sibTransId="{CC7F978D-CE39-4678-BD09-A07607E4011C}"/>
    <dgm:cxn modelId="{EA11356B-B356-4D90-9ECE-B152653EFC5C}" type="presParOf" srcId="{F8EDF6ED-29EE-4DB7-B78E-CF1F77EF07A4}" destId="{B9FFE783-1FC2-4E9A-AA58-FDB6AF802576}" srcOrd="0" destOrd="0" presId="urn:microsoft.com/office/officeart/2008/layout/HorizontalMultiLevelHierarchy"/>
    <dgm:cxn modelId="{37A81D4C-2417-4CA6-8BD2-D6ED9BBF5899}" type="presParOf" srcId="{B9FFE783-1FC2-4E9A-AA58-FDB6AF802576}" destId="{87A5ACDE-53F5-44A7-86AE-A3DC8B5A5C22}" srcOrd="0" destOrd="0" presId="urn:microsoft.com/office/officeart/2008/layout/HorizontalMultiLevelHierarchy"/>
    <dgm:cxn modelId="{D25F14AA-3C21-4435-9072-2A65485C309C}" type="presParOf" srcId="{B9FFE783-1FC2-4E9A-AA58-FDB6AF802576}" destId="{7A01BADB-1B79-4F55-A842-5E463E991972}" srcOrd="1" destOrd="0" presId="urn:microsoft.com/office/officeart/2008/layout/HorizontalMultiLevelHierarchy"/>
    <dgm:cxn modelId="{70860791-2018-497A-9EBC-BB3EA83D3EAC}" type="presParOf" srcId="{7A01BADB-1B79-4F55-A842-5E463E991972}" destId="{33DF842F-2917-443F-8DC9-9FAE9CC0B2F2}" srcOrd="0" destOrd="0" presId="urn:microsoft.com/office/officeart/2008/layout/HorizontalMultiLevelHierarchy"/>
    <dgm:cxn modelId="{3B69BE82-7C25-4D54-BE4B-516A92AF4ADF}" type="presParOf" srcId="{33DF842F-2917-443F-8DC9-9FAE9CC0B2F2}" destId="{AE71F17C-FDA0-4E89-BA64-225D4EA22FCA}" srcOrd="0" destOrd="0" presId="urn:microsoft.com/office/officeart/2008/layout/HorizontalMultiLevelHierarchy"/>
    <dgm:cxn modelId="{D51577D0-4B7B-4429-94E7-FF69AC457B62}" type="presParOf" srcId="{7A01BADB-1B79-4F55-A842-5E463E991972}" destId="{99D6BDB2-63D4-4910-8403-72743D654B86}" srcOrd="1" destOrd="0" presId="urn:microsoft.com/office/officeart/2008/layout/HorizontalMultiLevelHierarchy"/>
    <dgm:cxn modelId="{45D69B6C-0E90-40D2-8591-DBE2BF4AC3F0}" type="presParOf" srcId="{99D6BDB2-63D4-4910-8403-72743D654B86}" destId="{C52530A2-EA5F-4B3B-A461-0847CFF594E5}" srcOrd="0" destOrd="0" presId="urn:microsoft.com/office/officeart/2008/layout/HorizontalMultiLevelHierarchy"/>
    <dgm:cxn modelId="{C09BA733-953F-48DC-8C53-894ACB2BCE89}" type="presParOf" srcId="{99D6BDB2-63D4-4910-8403-72743D654B86}" destId="{B2784B99-6304-472C-8160-68A00738D8F4}" srcOrd="1" destOrd="0" presId="urn:microsoft.com/office/officeart/2008/layout/HorizontalMultiLevelHierarchy"/>
    <dgm:cxn modelId="{04512CFF-DE52-40B5-A152-50920B80FE92}" type="presParOf" srcId="{7A01BADB-1B79-4F55-A842-5E463E991972}" destId="{ACC00E40-F30F-433A-8FC3-931360916AFA}" srcOrd="2" destOrd="0" presId="urn:microsoft.com/office/officeart/2008/layout/HorizontalMultiLevelHierarchy"/>
    <dgm:cxn modelId="{F166959C-9940-4268-8833-7CF693CA157D}" type="presParOf" srcId="{ACC00E40-F30F-433A-8FC3-931360916AFA}" destId="{21E93127-EC3A-48D7-B8EC-86A9BC466F0E}" srcOrd="0" destOrd="0" presId="urn:microsoft.com/office/officeart/2008/layout/HorizontalMultiLevelHierarchy"/>
    <dgm:cxn modelId="{DB36C0E0-5D6D-4BDB-99E6-621A55A0C975}" type="presParOf" srcId="{7A01BADB-1B79-4F55-A842-5E463E991972}" destId="{19C4BE65-9C8E-4657-A897-C2623CAEBEFA}" srcOrd="3" destOrd="0" presId="urn:microsoft.com/office/officeart/2008/layout/HorizontalMultiLevelHierarchy"/>
    <dgm:cxn modelId="{91B18B41-F357-481A-B47D-4532E0DE39FD}" type="presParOf" srcId="{19C4BE65-9C8E-4657-A897-C2623CAEBEFA}" destId="{16384EB5-14D4-47CE-ABF1-351BCAFCBEB3}" srcOrd="0" destOrd="0" presId="urn:microsoft.com/office/officeart/2008/layout/HorizontalMultiLevelHierarchy"/>
    <dgm:cxn modelId="{61D18D4F-08D0-4C76-A304-C1FC6CE2847C}" type="presParOf" srcId="{19C4BE65-9C8E-4657-A897-C2623CAEBEFA}" destId="{BDBBD082-DD42-4FD0-ABA9-B2AB3EC8E62C}" srcOrd="1" destOrd="0" presId="urn:microsoft.com/office/officeart/2008/layout/HorizontalMultiLevelHierarchy"/>
    <dgm:cxn modelId="{64A483E2-1F1F-4D65-B45E-ADDAC838DD2D}" type="presParOf" srcId="{7A01BADB-1B79-4F55-A842-5E463E991972}" destId="{8719A7D9-3374-48EA-9C82-75870CDDCAF4}" srcOrd="4" destOrd="0" presId="urn:microsoft.com/office/officeart/2008/layout/HorizontalMultiLevelHierarchy"/>
    <dgm:cxn modelId="{A4BC84CF-1F54-4AA5-B5CA-A6BF9DECFA3B}" type="presParOf" srcId="{8719A7D9-3374-48EA-9C82-75870CDDCAF4}" destId="{4302600F-1E68-4227-929B-49FE347A6F96}" srcOrd="0" destOrd="0" presId="urn:microsoft.com/office/officeart/2008/layout/HorizontalMultiLevelHierarchy"/>
    <dgm:cxn modelId="{C26EEEAF-E779-4A8B-9C66-6316F1318F45}" type="presParOf" srcId="{7A01BADB-1B79-4F55-A842-5E463E991972}" destId="{0EE297FF-7F57-484E-ACC1-1EB53788B4A8}" srcOrd="5" destOrd="0" presId="urn:microsoft.com/office/officeart/2008/layout/HorizontalMultiLevelHierarchy"/>
    <dgm:cxn modelId="{C7ACE23F-AE6C-4350-850A-DDABA806A985}" type="presParOf" srcId="{0EE297FF-7F57-484E-ACC1-1EB53788B4A8}" destId="{7F221560-227A-4859-9F73-E68E1CDF7A9B}" srcOrd="0" destOrd="0" presId="urn:microsoft.com/office/officeart/2008/layout/HorizontalMultiLevelHierarchy"/>
    <dgm:cxn modelId="{8B5B4AC8-078E-42CF-9D02-1DC509294704}" type="presParOf" srcId="{0EE297FF-7F57-484E-ACC1-1EB53788B4A8}" destId="{9D657177-B344-4DE3-8466-61DFF37FD5DC}" srcOrd="1" destOrd="0" presId="urn:microsoft.com/office/officeart/2008/layout/HorizontalMultiLevelHierarchy"/>
    <dgm:cxn modelId="{417B8858-A11C-4904-A2E9-674AAA2A8939}" type="presParOf" srcId="{7A01BADB-1B79-4F55-A842-5E463E991972}" destId="{9CC05920-A7EC-41FD-8D13-301AD19F6B2E}" srcOrd="6" destOrd="0" presId="urn:microsoft.com/office/officeart/2008/layout/HorizontalMultiLevelHierarchy"/>
    <dgm:cxn modelId="{7617B552-520F-4E36-B775-4D729D7ACDA9}" type="presParOf" srcId="{9CC05920-A7EC-41FD-8D13-301AD19F6B2E}" destId="{274A4325-2F29-4DD3-B213-2708BD6CE51A}" srcOrd="0" destOrd="0" presId="urn:microsoft.com/office/officeart/2008/layout/HorizontalMultiLevelHierarchy"/>
    <dgm:cxn modelId="{03D05EB6-9833-4533-A38D-C5C44440A14A}" type="presParOf" srcId="{7A01BADB-1B79-4F55-A842-5E463E991972}" destId="{D67F7351-894A-4525-8AA6-5A4E1E423F1A}" srcOrd="7" destOrd="0" presId="urn:microsoft.com/office/officeart/2008/layout/HorizontalMultiLevelHierarchy"/>
    <dgm:cxn modelId="{E4E550D1-BD17-4C86-8B74-C5774CE3C37A}" type="presParOf" srcId="{D67F7351-894A-4525-8AA6-5A4E1E423F1A}" destId="{04530D93-6F20-4B46-8F45-1619DBB43076}" srcOrd="0" destOrd="0" presId="urn:microsoft.com/office/officeart/2008/layout/HorizontalMultiLevelHierarchy"/>
    <dgm:cxn modelId="{D796E132-1373-4609-9910-5CE908E3E7C2}" type="presParOf" srcId="{D67F7351-894A-4525-8AA6-5A4E1E423F1A}" destId="{C57FA2DA-CD34-4244-8DF4-C7EA4730B9F8}"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3A3DBDE-1BB9-4FB2-93BB-46B6BEAB5B9B}"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s-CL"/>
        </a:p>
      </dgm:t>
    </dgm:pt>
    <dgm:pt modelId="{424AA4AD-997C-41D4-BD57-3AE72C84E243}">
      <dgm:prSet phldrT="[Texto]" custT="1"/>
      <dgm:spPr/>
      <dgm:t>
        <a:bodyPr/>
        <a:lstStyle/>
        <a:p>
          <a:pPr algn="l"/>
          <a:r>
            <a:rPr lang="es-CL" sz="1200" dirty="0" smtClean="0">
              <a:ln>
                <a:noFill/>
              </a:ln>
              <a:latin typeface="Calibri" panose="020F0502020204030204" pitchFamily="34" charset="0"/>
            </a:rPr>
            <a:t>Los equipos deben tener adherido el código de inventario institucional y logo FONDEF</a:t>
          </a:r>
          <a:endParaRPr lang="es-CL" sz="1200" dirty="0">
            <a:ln>
              <a:noFill/>
            </a:ln>
            <a:latin typeface="Calibri" panose="020F0502020204030204" pitchFamily="34" charset="0"/>
          </a:endParaRPr>
        </a:p>
      </dgm:t>
    </dgm:pt>
    <dgm:pt modelId="{70E6BE71-935D-4ED4-A3A6-215FEA56A19B}" type="parTrans" cxnId="{FA2EFE85-503C-4572-8ED8-E9ACD13C7099}">
      <dgm:prSet/>
      <dgm:spPr/>
      <dgm:t>
        <a:bodyPr/>
        <a:lstStyle/>
        <a:p>
          <a:endParaRPr lang="es-CL" sz="1200">
            <a:latin typeface="Calibri" panose="020F0502020204030204" pitchFamily="34" charset="0"/>
          </a:endParaRPr>
        </a:p>
      </dgm:t>
    </dgm:pt>
    <dgm:pt modelId="{D311D0C2-77B7-483C-B820-4555253C68F5}" type="sibTrans" cxnId="{FA2EFE85-503C-4572-8ED8-E9ACD13C7099}">
      <dgm:prSet custT="1"/>
      <dgm:spPr/>
      <dgm:t>
        <a:bodyPr/>
        <a:lstStyle/>
        <a:p>
          <a:endParaRPr lang="es-CL" sz="1200" dirty="0">
            <a:latin typeface="Calibri" panose="020F0502020204030204" pitchFamily="34" charset="0"/>
          </a:endParaRPr>
        </a:p>
      </dgm:t>
    </dgm:pt>
    <dgm:pt modelId="{BFEC72BA-DB0B-46F9-B5BE-76D77C1AC1F3}">
      <dgm:prSet phldrT="[Texto]" custT="1"/>
      <dgm:spPr/>
      <dgm:t>
        <a:bodyPr/>
        <a:lstStyle/>
        <a:p>
          <a:r>
            <a:rPr lang="es-CL" sz="1200" dirty="0" smtClean="0">
              <a:latin typeface="Calibri" panose="020F0502020204030204" pitchFamily="34" charset="0"/>
            </a:rPr>
            <a:t>El inventario es realizado por un representante de FONDEF (Analista o Ejecutivo)</a:t>
          </a:r>
          <a:endParaRPr lang="es-CL" sz="1200" dirty="0">
            <a:latin typeface="Calibri" panose="020F0502020204030204" pitchFamily="34" charset="0"/>
          </a:endParaRPr>
        </a:p>
      </dgm:t>
    </dgm:pt>
    <dgm:pt modelId="{432F0B08-A080-4CA7-A6F1-21701637C8B3}" type="parTrans" cxnId="{01FE9E3B-02D8-4A71-A2D4-98D15583B380}">
      <dgm:prSet/>
      <dgm:spPr/>
      <dgm:t>
        <a:bodyPr/>
        <a:lstStyle/>
        <a:p>
          <a:endParaRPr lang="es-CL" sz="1200">
            <a:latin typeface="Calibri" panose="020F0502020204030204" pitchFamily="34" charset="0"/>
          </a:endParaRPr>
        </a:p>
      </dgm:t>
    </dgm:pt>
    <dgm:pt modelId="{1FE59CD2-C35E-4F26-BE02-98C0BD9D9B79}" type="sibTrans" cxnId="{01FE9E3B-02D8-4A71-A2D4-98D15583B380}">
      <dgm:prSet custT="1"/>
      <dgm:spPr/>
      <dgm:t>
        <a:bodyPr/>
        <a:lstStyle/>
        <a:p>
          <a:endParaRPr lang="es-CL" sz="1200">
            <a:latin typeface="Calibri" panose="020F0502020204030204" pitchFamily="34" charset="0"/>
          </a:endParaRPr>
        </a:p>
      </dgm:t>
    </dgm:pt>
    <dgm:pt modelId="{0C762742-226D-4390-B43C-995F7E41CADC}">
      <dgm:prSet phldrT="[Texto]" custT="1"/>
      <dgm:spPr/>
      <dgm:t>
        <a:bodyPr/>
        <a:lstStyle/>
        <a:p>
          <a:pPr algn="l"/>
          <a:r>
            <a:rPr lang="es-CL" sz="1200" dirty="0" smtClean="0">
              <a:latin typeface="Calibri" panose="020F0502020204030204" pitchFamily="34" charset="0"/>
            </a:rPr>
            <a:t>Los equipos siempre deben estar inventariados por la institución beneficiaria</a:t>
          </a:r>
          <a:endParaRPr lang="es-CL" sz="1200" dirty="0">
            <a:latin typeface="Calibri" panose="020F0502020204030204" pitchFamily="34" charset="0"/>
          </a:endParaRPr>
        </a:p>
      </dgm:t>
    </dgm:pt>
    <dgm:pt modelId="{46212DBB-732A-4401-81D9-7721C26F4C7B}" type="parTrans" cxnId="{EA7DD612-2A58-46A5-989D-6605C6670645}">
      <dgm:prSet/>
      <dgm:spPr/>
      <dgm:t>
        <a:bodyPr/>
        <a:lstStyle/>
        <a:p>
          <a:endParaRPr lang="es-CL" sz="1200">
            <a:latin typeface="Calibri" panose="020F0502020204030204" pitchFamily="34" charset="0"/>
          </a:endParaRPr>
        </a:p>
      </dgm:t>
    </dgm:pt>
    <dgm:pt modelId="{AFCD43BB-51DB-4459-A201-7286D4ACBB54}" type="sibTrans" cxnId="{EA7DD612-2A58-46A5-989D-6605C6670645}">
      <dgm:prSet custT="1"/>
      <dgm:spPr/>
      <dgm:t>
        <a:bodyPr/>
        <a:lstStyle/>
        <a:p>
          <a:endParaRPr lang="es-CL" sz="1200" dirty="0">
            <a:latin typeface="Calibri" panose="020F0502020204030204" pitchFamily="34" charset="0"/>
          </a:endParaRPr>
        </a:p>
      </dgm:t>
    </dgm:pt>
    <dgm:pt modelId="{232E7E05-63FC-4185-8975-8C4FD10443F8}">
      <dgm:prSet phldrT="[Texto]" custT="1"/>
      <dgm:spPr/>
      <dgm:t>
        <a:bodyPr/>
        <a:lstStyle/>
        <a:p>
          <a:pPr algn="l"/>
          <a:r>
            <a:rPr lang="es-CL" sz="1200" dirty="0" smtClean="0">
              <a:latin typeface="Calibri" panose="020F0502020204030204" pitchFamily="34" charset="0"/>
            </a:rPr>
            <a:t>Se revisan en terreno los equipos declarados y aceptados en Plataforma de S+C</a:t>
          </a:r>
          <a:endParaRPr lang="es-CL" sz="1200" dirty="0">
            <a:latin typeface="Calibri" panose="020F0502020204030204" pitchFamily="34" charset="0"/>
          </a:endParaRPr>
        </a:p>
      </dgm:t>
    </dgm:pt>
    <dgm:pt modelId="{6493ADD7-2A43-4D3F-860C-A7DC747C9B07}" type="parTrans" cxnId="{51090393-65DE-4BF8-B0FC-1FBCEF70735F}">
      <dgm:prSet/>
      <dgm:spPr/>
      <dgm:t>
        <a:bodyPr/>
        <a:lstStyle/>
        <a:p>
          <a:endParaRPr lang="es-CL" sz="1200"/>
        </a:p>
      </dgm:t>
    </dgm:pt>
    <dgm:pt modelId="{1A168B69-32E6-46FA-8507-AE7F482C0D8E}" type="sibTrans" cxnId="{51090393-65DE-4BF8-B0FC-1FBCEF70735F}">
      <dgm:prSet custT="1"/>
      <dgm:spPr/>
      <dgm:t>
        <a:bodyPr/>
        <a:lstStyle/>
        <a:p>
          <a:endParaRPr lang="es-CL" sz="1200" dirty="0"/>
        </a:p>
      </dgm:t>
    </dgm:pt>
    <dgm:pt modelId="{4E1C3AAA-CEE4-42E2-B5FC-58F2CC34828E}">
      <dgm:prSet phldrT="[Texto]" custT="1"/>
      <dgm:spPr/>
      <dgm:t>
        <a:bodyPr/>
        <a:lstStyle/>
        <a:p>
          <a:pPr algn="l"/>
          <a:r>
            <a:rPr lang="es-CL" sz="1200" dirty="0" smtClean="0">
              <a:latin typeface="Calibri" panose="020F0502020204030204" pitchFamily="34" charset="0"/>
            </a:rPr>
            <a:t>Los equipos deben estar siempre asegurados contra robo, daño o incendio </a:t>
          </a:r>
          <a:endParaRPr lang="es-CL" sz="1200" dirty="0">
            <a:latin typeface="Calibri" panose="020F0502020204030204" pitchFamily="34" charset="0"/>
          </a:endParaRPr>
        </a:p>
      </dgm:t>
    </dgm:pt>
    <dgm:pt modelId="{05C3B9C6-E503-4913-B513-33FBF866A3B6}" type="parTrans" cxnId="{4304146F-EEC9-42DC-A26A-DA8E0A485977}">
      <dgm:prSet/>
      <dgm:spPr/>
      <dgm:t>
        <a:bodyPr/>
        <a:lstStyle/>
        <a:p>
          <a:endParaRPr lang="es-CL" sz="1200"/>
        </a:p>
      </dgm:t>
    </dgm:pt>
    <dgm:pt modelId="{94D8F401-02E8-4CCD-BDF3-E4EF1E09DA0A}" type="sibTrans" cxnId="{4304146F-EEC9-42DC-A26A-DA8E0A485977}">
      <dgm:prSet custT="1"/>
      <dgm:spPr/>
      <dgm:t>
        <a:bodyPr/>
        <a:lstStyle/>
        <a:p>
          <a:endParaRPr lang="es-CL" sz="1200" dirty="0"/>
        </a:p>
      </dgm:t>
    </dgm:pt>
    <dgm:pt modelId="{E2400506-A03C-4559-8BCB-7EFC3E655894}" type="pres">
      <dgm:prSet presAssocID="{A3A3DBDE-1BB9-4FB2-93BB-46B6BEAB5B9B}" presName="outerComposite" presStyleCnt="0">
        <dgm:presLayoutVars>
          <dgm:chMax val="5"/>
          <dgm:dir/>
          <dgm:resizeHandles val="exact"/>
        </dgm:presLayoutVars>
      </dgm:prSet>
      <dgm:spPr/>
      <dgm:t>
        <a:bodyPr/>
        <a:lstStyle/>
        <a:p>
          <a:endParaRPr lang="es-CL"/>
        </a:p>
      </dgm:t>
    </dgm:pt>
    <dgm:pt modelId="{AE2515D8-ACA7-4E73-B5C7-5FBFE9A32543}" type="pres">
      <dgm:prSet presAssocID="{A3A3DBDE-1BB9-4FB2-93BB-46B6BEAB5B9B}" presName="dummyMaxCanvas" presStyleCnt="0">
        <dgm:presLayoutVars/>
      </dgm:prSet>
      <dgm:spPr/>
      <dgm:t>
        <a:bodyPr/>
        <a:lstStyle/>
        <a:p>
          <a:endParaRPr lang="es-CL"/>
        </a:p>
      </dgm:t>
    </dgm:pt>
    <dgm:pt modelId="{622B74EB-D52F-40B4-ACC0-FC9F8AB6D196}" type="pres">
      <dgm:prSet presAssocID="{A3A3DBDE-1BB9-4FB2-93BB-46B6BEAB5B9B}" presName="FiveNodes_1" presStyleLbl="node1" presStyleIdx="0" presStyleCnt="5">
        <dgm:presLayoutVars>
          <dgm:bulletEnabled val="1"/>
        </dgm:presLayoutVars>
      </dgm:prSet>
      <dgm:spPr/>
      <dgm:t>
        <a:bodyPr/>
        <a:lstStyle/>
        <a:p>
          <a:endParaRPr lang="es-CL"/>
        </a:p>
      </dgm:t>
    </dgm:pt>
    <dgm:pt modelId="{A64DBCA6-9811-4E56-BD6C-612EAA806267}" type="pres">
      <dgm:prSet presAssocID="{A3A3DBDE-1BB9-4FB2-93BB-46B6BEAB5B9B}" presName="FiveNodes_2" presStyleLbl="node1" presStyleIdx="1" presStyleCnt="5">
        <dgm:presLayoutVars>
          <dgm:bulletEnabled val="1"/>
        </dgm:presLayoutVars>
      </dgm:prSet>
      <dgm:spPr/>
      <dgm:t>
        <a:bodyPr/>
        <a:lstStyle/>
        <a:p>
          <a:endParaRPr lang="es-CL"/>
        </a:p>
      </dgm:t>
    </dgm:pt>
    <dgm:pt modelId="{9F897587-5937-4C74-BF51-D4600EBE7B1E}" type="pres">
      <dgm:prSet presAssocID="{A3A3DBDE-1BB9-4FB2-93BB-46B6BEAB5B9B}" presName="FiveNodes_3" presStyleLbl="node1" presStyleIdx="2" presStyleCnt="5">
        <dgm:presLayoutVars>
          <dgm:bulletEnabled val="1"/>
        </dgm:presLayoutVars>
      </dgm:prSet>
      <dgm:spPr/>
      <dgm:t>
        <a:bodyPr/>
        <a:lstStyle/>
        <a:p>
          <a:endParaRPr lang="es-CL"/>
        </a:p>
      </dgm:t>
    </dgm:pt>
    <dgm:pt modelId="{A4C1EE59-665C-4A8B-881C-4700CBA43D3D}" type="pres">
      <dgm:prSet presAssocID="{A3A3DBDE-1BB9-4FB2-93BB-46B6BEAB5B9B}" presName="FiveNodes_4" presStyleLbl="node1" presStyleIdx="3" presStyleCnt="5">
        <dgm:presLayoutVars>
          <dgm:bulletEnabled val="1"/>
        </dgm:presLayoutVars>
      </dgm:prSet>
      <dgm:spPr/>
      <dgm:t>
        <a:bodyPr/>
        <a:lstStyle/>
        <a:p>
          <a:endParaRPr lang="es-CL"/>
        </a:p>
      </dgm:t>
    </dgm:pt>
    <dgm:pt modelId="{D30EFAAA-AD6C-435C-9D92-AD9D382EEEE6}" type="pres">
      <dgm:prSet presAssocID="{A3A3DBDE-1BB9-4FB2-93BB-46B6BEAB5B9B}" presName="FiveNodes_5" presStyleLbl="node1" presStyleIdx="4" presStyleCnt="5">
        <dgm:presLayoutVars>
          <dgm:bulletEnabled val="1"/>
        </dgm:presLayoutVars>
      </dgm:prSet>
      <dgm:spPr/>
      <dgm:t>
        <a:bodyPr/>
        <a:lstStyle/>
        <a:p>
          <a:endParaRPr lang="es-CL"/>
        </a:p>
      </dgm:t>
    </dgm:pt>
    <dgm:pt modelId="{82E2020A-F87B-41AF-9CBA-1BEF559CE01C}" type="pres">
      <dgm:prSet presAssocID="{A3A3DBDE-1BB9-4FB2-93BB-46B6BEAB5B9B}" presName="FiveConn_1-2" presStyleLbl="fgAccFollowNode1" presStyleIdx="0" presStyleCnt="4">
        <dgm:presLayoutVars>
          <dgm:bulletEnabled val="1"/>
        </dgm:presLayoutVars>
      </dgm:prSet>
      <dgm:spPr/>
      <dgm:t>
        <a:bodyPr/>
        <a:lstStyle/>
        <a:p>
          <a:endParaRPr lang="es-CL"/>
        </a:p>
      </dgm:t>
    </dgm:pt>
    <dgm:pt modelId="{4A0F92C3-EA50-4C4D-8ED8-D6004B199FD0}" type="pres">
      <dgm:prSet presAssocID="{A3A3DBDE-1BB9-4FB2-93BB-46B6BEAB5B9B}" presName="FiveConn_2-3" presStyleLbl="fgAccFollowNode1" presStyleIdx="1" presStyleCnt="4">
        <dgm:presLayoutVars>
          <dgm:bulletEnabled val="1"/>
        </dgm:presLayoutVars>
      </dgm:prSet>
      <dgm:spPr/>
      <dgm:t>
        <a:bodyPr/>
        <a:lstStyle/>
        <a:p>
          <a:endParaRPr lang="es-CL"/>
        </a:p>
      </dgm:t>
    </dgm:pt>
    <dgm:pt modelId="{3B048750-A47E-4C37-A8DA-177DD113031F}" type="pres">
      <dgm:prSet presAssocID="{A3A3DBDE-1BB9-4FB2-93BB-46B6BEAB5B9B}" presName="FiveConn_3-4" presStyleLbl="fgAccFollowNode1" presStyleIdx="2" presStyleCnt="4">
        <dgm:presLayoutVars>
          <dgm:bulletEnabled val="1"/>
        </dgm:presLayoutVars>
      </dgm:prSet>
      <dgm:spPr/>
      <dgm:t>
        <a:bodyPr/>
        <a:lstStyle/>
        <a:p>
          <a:endParaRPr lang="es-CL"/>
        </a:p>
      </dgm:t>
    </dgm:pt>
    <dgm:pt modelId="{61D3F0BB-CE6F-4E9C-8680-2AF3F15D63B0}" type="pres">
      <dgm:prSet presAssocID="{A3A3DBDE-1BB9-4FB2-93BB-46B6BEAB5B9B}" presName="FiveConn_4-5" presStyleLbl="fgAccFollowNode1" presStyleIdx="3" presStyleCnt="4">
        <dgm:presLayoutVars>
          <dgm:bulletEnabled val="1"/>
        </dgm:presLayoutVars>
      </dgm:prSet>
      <dgm:spPr/>
      <dgm:t>
        <a:bodyPr/>
        <a:lstStyle/>
        <a:p>
          <a:endParaRPr lang="es-CL"/>
        </a:p>
      </dgm:t>
    </dgm:pt>
    <dgm:pt modelId="{02A7155E-1F75-45CE-B917-71E8FB84590C}" type="pres">
      <dgm:prSet presAssocID="{A3A3DBDE-1BB9-4FB2-93BB-46B6BEAB5B9B}" presName="FiveNodes_1_text" presStyleLbl="node1" presStyleIdx="4" presStyleCnt="5">
        <dgm:presLayoutVars>
          <dgm:bulletEnabled val="1"/>
        </dgm:presLayoutVars>
      </dgm:prSet>
      <dgm:spPr/>
      <dgm:t>
        <a:bodyPr/>
        <a:lstStyle/>
        <a:p>
          <a:endParaRPr lang="es-CL"/>
        </a:p>
      </dgm:t>
    </dgm:pt>
    <dgm:pt modelId="{4A9D3B7C-4F18-4BC5-A3E5-0CD1E1ED1FD4}" type="pres">
      <dgm:prSet presAssocID="{A3A3DBDE-1BB9-4FB2-93BB-46B6BEAB5B9B}" presName="FiveNodes_2_text" presStyleLbl="node1" presStyleIdx="4" presStyleCnt="5">
        <dgm:presLayoutVars>
          <dgm:bulletEnabled val="1"/>
        </dgm:presLayoutVars>
      </dgm:prSet>
      <dgm:spPr/>
      <dgm:t>
        <a:bodyPr/>
        <a:lstStyle/>
        <a:p>
          <a:endParaRPr lang="es-CL"/>
        </a:p>
      </dgm:t>
    </dgm:pt>
    <dgm:pt modelId="{294CDDCE-B23A-4050-9FCF-0E545ED560F0}" type="pres">
      <dgm:prSet presAssocID="{A3A3DBDE-1BB9-4FB2-93BB-46B6BEAB5B9B}" presName="FiveNodes_3_text" presStyleLbl="node1" presStyleIdx="4" presStyleCnt="5">
        <dgm:presLayoutVars>
          <dgm:bulletEnabled val="1"/>
        </dgm:presLayoutVars>
      </dgm:prSet>
      <dgm:spPr/>
      <dgm:t>
        <a:bodyPr/>
        <a:lstStyle/>
        <a:p>
          <a:endParaRPr lang="es-CL"/>
        </a:p>
      </dgm:t>
    </dgm:pt>
    <dgm:pt modelId="{4E627680-9937-4012-9962-983B75974AA1}" type="pres">
      <dgm:prSet presAssocID="{A3A3DBDE-1BB9-4FB2-93BB-46B6BEAB5B9B}" presName="FiveNodes_4_text" presStyleLbl="node1" presStyleIdx="4" presStyleCnt="5">
        <dgm:presLayoutVars>
          <dgm:bulletEnabled val="1"/>
        </dgm:presLayoutVars>
      </dgm:prSet>
      <dgm:spPr/>
      <dgm:t>
        <a:bodyPr/>
        <a:lstStyle/>
        <a:p>
          <a:endParaRPr lang="es-CL"/>
        </a:p>
      </dgm:t>
    </dgm:pt>
    <dgm:pt modelId="{1F2C7F8E-495A-4DC9-A5B6-790B73E1813B}" type="pres">
      <dgm:prSet presAssocID="{A3A3DBDE-1BB9-4FB2-93BB-46B6BEAB5B9B}" presName="FiveNodes_5_text" presStyleLbl="node1" presStyleIdx="4" presStyleCnt="5">
        <dgm:presLayoutVars>
          <dgm:bulletEnabled val="1"/>
        </dgm:presLayoutVars>
      </dgm:prSet>
      <dgm:spPr/>
      <dgm:t>
        <a:bodyPr/>
        <a:lstStyle/>
        <a:p>
          <a:endParaRPr lang="es-CL"/>
        </a:p>
      </dgm:t>
    </dgm:pt>
  </dgm:ptLst>
  <dgm:cxnLst>
    <dgm:cxn modelId="{4846921D-E361-432E-8DBA-CD8A46554539}" type="presOf" srcId="{AFCD43BB-51DB-4459-A201-7286D4ACBB54}" destId="{4A0F92C3-EA50-4C4D-8ED8-D6004B199FD0}" srcOrd="0" destOrd="0" presId="urn:microsoft.com/office/officeart/2005/8/layout/vProcess5"/>
    <dgm:cxn modelId="{A9658409-D51D-4C89-B70B-F97564D21B21}" type="presOf" srcId="{94D8F401-02E8-4CCD-BDF3-E4EF1E09DA0A}" destId="{3B048750-A47E-4C37-A8DA-177DD113031F}" srcOrd="0" destOrd="0" presId="urn:microsoft.com/office/officeart/2005/8/layout/vProcess5"/>
    <dgm:cxn modelId="{51090393-65DE-4BF8-B0FC-1FBCEF70735F}" srcId="{A3A3DBDE-1BB9-4FB2-93BB-46B6BEAB5B9B}" destId="{232E7E05-63FC-4185-8975-8C4FD10443F8}" srcOrd="0" destOrd="0" parTransId="{6493ADD7-2A43-4D3F-860C-A7DC747C9B07}" sibTransId="{1A168B69-32E6-46FA-8507-AE7F482C0D8E}"/>
    <dgm:cxn modelId="{FA2EFE85-503C-4572-8ED8-E9ACD13C7099}" srcId="{A3A3DBDE-1BB9-4FB2-93BB-46B6BEAB5B9B}" destId="{424AA4AD-997C-41D4-BD57-3AE72C84E243}" srcOrd="3" destOrd="0" parTransId="{70E6BE71-935D-4ED4-A3A6-215FEA56A19B}" sibTransId="{D311D0C2-77B7-483C-B820-4555253C68F5}"/>
    <dgm:cxn modelId="{DFCA2871-D1B7-42B8-B422-F934D8774672}" type="presOf" srcId="{424AA4AD-997C-41D4-BD57-3AE72C84E243}" destId="{4E627680-9937-4012-9962-983B75974AA1}" srcOrd="1" destOrd="0" presId="urn:microsoft.com/office/officeart/2005/8/layout/vProcess5"/>
    <dgm:cxn modelId="{6A7DAAB1-8605-4824-8A4E-58A21C895908}" type="presOf" srcId="{1A168B69-32E6-46FA-8507-AE7F482C0D8E}" destId="{82E2020A-F87B-41AF-9CBA-1BEF559CE01C}" srcOrd="0" destOrd="0" presId="urn:microsoft.com/office/officeart/2005/8/layout/vProcess5"/>
    <dgm:cxn modelId="{3F1F703E-F1F9-4F44-9717-2A1822891179}" type="presOf" srcId="{0C762742-226D-4390-B43C-995F7E41CADC}" destId="{A64DBCA6-9811-4E56-BD6C-612EAA806267}" srcOrd="0" destOrd="0" presId="urn:microsoft.com/office/officeart/2005/8/layout/vProcess5"/>
    <dgm:cxn modelId="{52A38E30-3374-4F87-A044-3D5E3D02103E}" type="presOf" srcId="{BFEC72BA-DB0B-46F9-B5BE-76D77C1AC1F3}" destId="{1F2C7F8E-495A-4DC9-A5B6-790B73E1813B}" srcOrd="1" destOrd="0" presId="urn:microsoft.com/office/officeart/2005/8/layout/vProcess5"/>
    <dgm:cxn modelId="{172891F6-F339-4E8E-967F-1D0C9C0FEC04}" type="presOf" srcId="{4E1C3AAA-CEE4-42E2-B5FC-58F2CC34828E}" destId="{9F897587-5937-4C74-BF51-D4600EBE7B1E}" srcOrd="0" destOrd="0" presId="urn:microsoft.com/office/officeart/2005/8/layout/vProcess5"/>
    <dgm:cxn modelId="{52EEC51E-D5C5-4423-B308-4018BBF9D9C8}" type="presOf" srcId="{A3A3DBDE-1BB9-4FB2-93BB-46B6BEAB5B9B}" destId="{E2400506-A03C-4559-8BCB-7EFC3E655894}" srcOrd="0" destOrd="0" presId="urn:microsoft.com/office/officeart/2005/8/layout/vProcess5"/>
    <dgm:cxn modelId="{01FE9E3B-02D8-4A71-A2D4-98D15583B380}" srcId="{A3A3DBDE-1BB9-4FB2-93BB-46B6BEAB5B9B}" destId="{BFEC72BA-DB0B-46F9-B5BE-76D77C1AC1F3}" srcOrd="4" destOrd="0" parTransId="{432F0B08-A080-4CA7-A6F1-21701637C8B3}" sibTransId="{1FE59CD2-C35E-4F26-BE02-98C0BD9D9B79}"/>
    <dgm:cxn modelId="{DEBC29B7-0B71-4D31-A642-9DD366C7FBFE}" type="presOf" srcId="{424AA4AD-997C-41D4-BD57-3AE72C84E243}" destId="{A4C1EE59-665C-4A8B-881C-4700CBA43D3D}" srcOrd="0" destOrd="0" presId="urn:microsoft.com/office/officeart/2005/8/layout/vProcess5"/>
    <dgm:cxn modelId="{4304146F-EEC9-42DC-A26A-DA8E0A485977}" srcId="{A3A3DBDE-1BB9-4FB2-93BB-46B6BEAB5B9B}" destId="{4E1C3AAA-CEE4-42E2-B5FC-58F2CC34828E}" srcOrd="2" destOrd="0" parTransId="{05C3B9C6-E503-4913-B513-33FBF866A3B6}" sibTransId="{94D8F401-02E8-4CCD-BDF3-E4EF1E09DA0A}"/>
    <dgm:cxn modelId="{EA7DD612-2A58-46A5-989D-6605C6670645}" srcId="{A3A3DBDE-1BB9-4FB2-93BB-46B6BEAB5B9B}" destId="{0C762742-226D-4390-B43C-995F7E41CADC}" srcOrd="1" destOrd="0" parTransId="{46212DBB-732A-4401-81D9-7721C26F4C7B}" sibTransId="{AFCD43BB-51DB-4459-A201-7286D4ACBB54}"/>
    <dgm:cxn modelId="{32C90FFF-A170-42C7-B0C9-4D2695187D7D}" type="presOf" srcId="{BFEC72BA-DB0B-46F9-B5BE-76D77C1AC1F3}" destId="{D30EFAAA-AD6C-435C-9D92-AD9D382EEEE6}" srcOrd="0" destOrd="0" presId="urn:microsoft.com/office/officeart/2005/8/layout/vProcess5"/>
    <dgm:cxn modelId="{D6779AF1-1017-4983-BC9A-EBED80B1F7AB}" type="presOf" srcId="{232E7E05-63FC-4185-8975-8C4FD10443F8}" destId="{622B74EB-D52F-40B4-ACC0-FC9F8AB6D196}" srcOrd="0" destOrd="0" presId="urn:microsoft.com/office/officeart/2005/8/layout/vProcess5"/>
    <dgm:cxn modelId="{61DD7547-B095-4752-840B-ED95980CE8C4}" type="presOf" srcId="{0C762742-226D-4390-B43C-995F7E41CADC}" destId="{4A9D3B7C-4F18-4BC5-A3E5-0CD1E1ED1FD4}" srcOrd="1" destOrd="0" presId="urn:microsoft.com/office/officeart/2005/8/layout/vProcess5"/>
    <dgm:cxn modelId="{D4A8C4CA-D4A2-45C5-B90B-807B4518224B}" type="presOf" srcId="{4E1C3AAA-CEE4-42E2-B5FC-58F2CC34828E}" destId="{294CDDCE-B23A-4050-9FCF-0E545ED560F0}" srcOrd="1" destOrd="0" presId="urn:microsoft.com/office/officeart/2005/8/layout/vProcess5"/>
    <dgm:cxn modelId="{828DD6CF-C470-47D8-87A7-749E22D7C6E2}" type="presOf" srcId="{D311D0C2-77B7-483C-B820-4555253C68F5}" destId="{61D3F0BB-CE6F-4E9C-8680-2AF3F15D63B0}" srcOrd="0" destOrd="0" presId="urn:microsoft.com/office/officeart/2005/8/layout/vProcess5"/>
    <dgm:cxn modelId="{715F5834-01BF-40A5-8FEE-0FF3FC8DE6CD}" type="presOf" srcId="{232E7E05-63FC-4185-8975-8C4FD10443F8}" destId="{02A7155E-1F75-45CE-B917-71E8FB84590C}" srcOrd="1" destOrd="0" presId="urn:microsoft.com/office/officeart/2005/8/layout/vProcess5"/>
    <dgm:cxn modelId="{F1D9EDD4-77A2-4B49-B73A-B11D8C56F444}" type="presParOf" srcId="{E2400506-A03C-4559-8BCB-7EFC3E655894}" destId="{AE2515D8-ACA7-4E73-B5C7-5FBFE9A32543}" srcOrd="0" destOrd="0" presId="urn:microsoft.com/office/officeart/2005/8/layout/vProcess5"/>
    <dgm:cxn modelId="{36B61D9F-488A-4EA1-A39C-797AC6BEFD6E}" type="presParOf" srcId="{E2400506-A03C-4559-8BCB-7EFC3E655894}" destId="{622B74EB-D52F-40B4-ACC0-FC9F8AB6D196}" srcOrd="1" destOrd="0" presId="urn:microsoft.com/office/officeart/2005/8/layout/vProcess5"/>
    <dgm:cxn modelId="{00FC5C4C-0388-4F5E-8A40-8EA2E0E6B5BB}" type="presParOf" srcId="{E2400506-A03C-4559-8BCB-7EFC3E655894}" destId="{A64DBCA6-9811-4E56-BD6C-612EAA806267}" srcOrd="2" destOrd="0" presId="urn:microsoft.com/office/officeart/2005/8/layout/vProcess5"/>
    <dgm:cxn modelId="{A4E418B4-06CB-49F1-9036-54F9A7B887E7}" type="presParOf" srcId="{E2400506-A03C-4559-8BCB-7EFC3E655894}" destId="{9F897587-5937-4C74-BF51-D4600EBE7B1E}" srcOrd="3" destOrd="0" presId="urn:microsoft.com/office/officeart/2005/8/layout/vProcess5"/>
    <dgm:cxn modelId="{0DDC2CC1-79BA-4724-B853-BFAE4732D9A2}" type="presParOf" srcId="{E2400506-A03C-4559-8BCB-7EFC3E655894}" destId="{A4C1EE59-665C-4A8B-881C-4700CBA43D3D}" srcOrd="4" destOrd="0" presId="urn:microsoft.com/office/officeart/2005/8/layout/vProcess5"/>
    <dgm:cxn modelId="{9516790D-8995-4B6A-BB6E-C3E55409BE9D}" type="presParOf" srcId="{E2400506-A03C-4559-8BCB-7EFC3E655894}" destId="{D30EFAAA-AD6C-435C-9D92-AD9D382EEEE6}" srcOrd="5" destOrd="0" presId="urn:microsoft.com/office/officeart/2005/8/layout/vProcess5"/>
    <dgm:cxn modelId="{6114F7B7-328F-459F-8C7D-A34E92307B7D}" type="presParOf" srcId="{E2400506-A03C-4559-8BCB-7EFC3E655894}" destId="{82E2020A-F87B-41AF-9CBA-1BEF559CE01C}" srcOrd="6" destOrd="0" presId="urn:microsoft.com/office/officeart/2005/8/layout/vProcess5"/>
    <dgm:cxn modelId="{B5DEC028-8367-4F8A-9C41-C967557E6F12}" type="presParOf" srcId="{E2400506-A03C-4559-8BCB-7EFC3E655894}" destId="{4A0F92C3-EA50-4C4D-8ED8-D6004B199FD0}" srcOrd="7" destOrd="0" presId="urn:microsoft.com/office/officeart/2005/8/layout/vProcess5"/>
    <dgm:cxn modelId="{234E97D1-A5E3-448B-9211-285AED249641}" type="presParOf" srcId="{E2400506-A03C-4559-8BCB-7EFC3E655894}" destId="{3B048750-A47E-4C37-A8DA-177DD113031F}" srcOrd="8" destOrd="0" presId="urn:microsoft.com/office/officeart/2005/8/layout/vProcess5"/>
    <dgm:cxn modelId="{8EEEE990-8C73-49C7-8538-164FA2CDFFED}" type="presParOf" srcId="{E2400506-A03C-4559-8BCB-7EFC3E655894}" destId="{61D3F0BB-CE6F-4E9C-8680-2AF3F15D63B0}" srcOrd="9" destOrd="0" presId="urn:microsoft.com/office/officeart/2005/8/layout/vProcess5"/>
    <dgm:cxn modelId="{1594874A-3B8F-4154-A3CF-919BBD9FD8EB}" type="presParOf" srcId="{E2400506-A03C-4559-8BCB-7EFC3E655894}" destId="{02A7155E-1F75-45CE-B917-71E8FB84590C}" srcOrd="10" destOrd="0" presId="urn:microsoft.com/office/officeart/2005/8/layout/vProcess5"/>
    <dgm:cxn modelId="{C90DE584-CAC0-4AAA-BCF6-FF473A218421}" type="presParOf" srcId="{E2400506-A03C-4559-8BCB-7EFC3E655894}" destId="{4A9D3B7C-4F18-4BC5-A3E5-0CD1E1ED1FD4}" srcOrd="11" destOrd="0" presId="urn:microsoft.com/office/officeart/2005/8/layout/vProcess5"/>
    <dgm:cxn modelId="{5823121D-E335-45B5-849F-C6216F853B8E}" type="presParOf" srcId="{E2400506-A03C-4559-8BCB-7EFC3E655894}" destId="{294CDDCE-B23A-4050-9FCF-0E545ED560F0}" srcOrd="12" destOrd="0" presId="urn:microsoft.com/office/officeart/2005/8/layout/vProcess5"/>
    <dgm:cxn modelId="{B09FD0C2-4D69-472D-ABF5-03B1E9AF780F}" type="presParOf" srcId="{E2400506-A03C-4559-8BCB-7EFC3E655894}" destId="{4E627680-9937-4012-9962-983B75974AA1}" srcOrd="13" destOrd="0" presId="urn:microsoft.com/office/officeart/2005/8/layout/vProcess5"/>
    <dgm:cxn modelId="{E1881617-E6E1-4D95-860E-0D4639FB4354}" type="presParOf" srcId="{E2400506-A03C-4559-8BCB-7EFC3E655894}" destId="{1F2C7F8E-495A-4DC9-A5B6-790B73E1813B}" srcOrd="14" destOrd="0" presId="urn:microsoft.com/office/officeart/2005/8/layout/vProcess5"/>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A66E904-202B-4AC6-80EC-6A071865E63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CL"/>
        </a:p>
      </dgm:t>
    </dgm:pt>
    <dgm:pt modelId="{8B9B4EE3-8B01-4728-9104-0AE4DF479D2A}">
      <dgm:prSet phldrT="[Texto]" custT="1"/>
      <dgm:spPr/>
      <dgm:t>
        <a:bodyPr vert="horz"/>
        <a:lstStyle/>
        <a:p>
          <a:r>
            <a:rPr lang="es-CL" sz="1600" dirty="0" smtClean="0">
              <a:latin typeface="Calibri" panose="020F0502020204030204" pitchFamily="34" charset="0"/>
            </a:rPr>
            <a:t>Autorizaciones a través de cartas, </a:t>
          </a:r>
        </a:p>
        <a:p>
          <a:r>
            <a:rPr lang="es-CL" sz="1600" dirty="0" smtClean="0">
              <a:latin typeface="Calibri" panose="020F0502020204030204" pitchFamily="34" charset="0"/>
            </a:rPr>
            <a:t>Encargado de Administración y Finanzas de FONDEF</a:t>
          </a:r>
          <a:endParaRPr lang="es-CL" sz="1600" dirty="0">
            <a:latin typeface="Calibri" panose="020F0502020204030204" pitchFamily="34" charset="0"/>
          </a:endParaRPr>
        </a:p>
      </dgm:t>
    </dgm:pt>
    <dgm:pt modelId="{03465CCE-64CA-4FBE-84DC-3274C5128896}" type="parTrans" cxnId="{66B5D1DD-30EF-4FCE-9372-4DBCB277A299}">
      <dgm:prSet/>
      <dgm:spPr/>
      <dgm:t>
        <a:bodyPr/>
        <a:lstStyle/>
        <a:p>
          <a:endParaRPr lang="es-CL" sz="1200">
            <a:latin typeface="Calibri" panose="020F0502020204030204" pitchFamily="34" charset="0"/>
          </a:endParaRPr>
        </a:p>
      </dgm:t>
    </dgm:pt>
    <dgm:pt modelId="{B8C941AE-2994-4A3A-ACED-A03DB20FF35A}" type="sibTrans" cxnId="{66B5D1DD-30EF-4FCE-9372-4DBCB277A299}">
      <dgm:prSet/>
      <dgm:spPr/>
      <dgm:t>
        <a:bodyPr/>
        <a:lstStyle/>
        <a:p>
          <a:endParaRPr lang="es-CL" sz="1200">
            <a:latin typeface="Calibri" panose="020F0502020204030204" pitchFamily="34" charset="0"/>
          </a:endParaRPr>
        </a:p>
      </dgm:t>
    </dgm:pt>
    <dgm:pt modelId="{25F59C10-3A30-4A4E-87E0-44B97C33B16C}">
      <dgm:prSet phldrT="[Texto]" custT="1"/>
      <dgm:spPr/>
      <dgm:t>
        <a:bodyPr/>
        <a:lstStyle/>
        <a:p>
          <a:r>
            <a:rPr lang="es-CL" sz="1300" dirty="0" smtClean="0">
              <a:latin typeface="Calibri" panose="020F0502020204030204" pitchFamily="34" charset="0"/>
            </a:rPr>
            <a:t>Reagrupación de </a:t>
          </a:r>
          <a:r>
            <a:rPr lang="es-CL" sz="1300" dirty="0" smtClean="0">
              <a:latin typeface="Calibri" panose="020F0502020204030204" pitchFamily="34" charset="0"/>
            </a:rPr>
            <a:t>períodos</a:t>
          </a:r>
          <a:endParaRPr lang="es-CL" sz="1300" dirty="0">
            <a:latin typeface="Calibri" panose="020F0502020204030204" pitchFamily="34" charset="0"/>
          </a:endParaRPr>
        </a:p>
      </dgm:t>
    </dgm:pt>
    <dgm:pt modelId="{8683044F-6D87-431E-8239-D486E912E58E}" type="parTrans" cxnId="{03E1C96F-0433-461A-9CE4-5C303A125EFB}">
      <dgm:prSet/>
      <dgm:spPr/>
      <dgm:t>
        <a:bodyPr/>
        <a:lstStyle/>
        <a:p>
          <a:endParaRPr lang="es-CL"/>
        </a:p>
      </dgm:t>
    </dgm:pt>
    <dgm:pt modelId="{A661F0D6-FD07-4037-AC08-38C3838048E1}" type="sibTrans" cxnId="{03E1C96F-0433-461A-9CE4-5C303A125EFB}">
      <dgm:prSet/>
      <dgm:spPr/>
      <dgm:t>
        <a:bodyPr/>
        <a:lstStyle/>
        <a:p>
          <a:endParaRPr lang="es-CL"/>
        </a:p>
      </dgm:t>
    </dgm:pt>
    <dgm:pt modelId="{DC14EF5F-40CC-4B12-8A91-DB20B1FC1F4F}">
      <dgm:prSet phldrT="[Texto]" custT="1"/>
      <dgm:spPr/>
      <dgm:t>
        <a:bodyPr/>
        <a:lstStyle/>
        <a:p>
          <a:r>
            <a:rPr lang="es-CL" sz="1300" dirty="0" smtClean="0">
              <a:latin typeface="Calibri" panose="020F0502020204030204" pitchFamily="34" charset="0"/>
            </a:rPr>
            <a:t>Solicitud de trato directo (Instituciones privadas)</a:t>
          </a:r>
          <a:endParaRPr lang="es-CL" sz="1300" dirty="0">
            <a:latin typeface="Calibri" panose="020F0502020204030204" pitchFamily="34" charset="0"/>
          </a:endParaRPr>
        </a:p>
      </dgm:t>
    </dgm:pt>
    <dgm:pt modelId="{07CA8041-5310-4AE7-A0B4-5902E4731A2E}" type="parTrans" cxnId="{CC1E401F-E99D-4352-AE64-39BD68CB3696}">
      <dgm:prSet/>
      <dgm:spPr/>
      <dgm:t>
        <a:bodyPr/>
        <a:lstStyle/>
        <a:p>
          <a:endParaRPr lang="es-CL"/>
        </a:p>
      </dgm:t>
    </dgm:pt>
    <dgm:pt modelId="{73C6C4F9-AE57-49A2-A10B-32DE4415E784}" type="sibTrans" cxnId="{CC1E401F-E99D-4352-AE64-39BD68CB3696}">
      <dgm:prSet/>
      <dgm:spPr/>
      <dgm:t>
        <a:bodyPr/>
        <a:lstStyle/>
        <a:p>
          <a:endParaRPr lang="es-CL"/>
        </a:p>
      </dgm:t>
    </dgm:pt>
    <dgm:pt modelId="{94AE7633-DFAA-4755-ADAA-19DFE669797B}">
      <dgm:prSet phldrT="[Texto]" custT="1"/>
      <dgm:spPr/>
      <dgm:t>
        <a:bodyPr/>
        <a:lstStyle/>
        <a:p>
          <a:r>
            <a:rPr lang="es-CL" sz="1300" dirty="0" smtClean="0">
              <a:latin typeface="Calibri" panose="020F0502020204030204" pitchFamily="34" charset="0"/>
            </a:rPr>
            <a:t>Modificaciones en declaraciones cerradas</a:t>
          </a:r>
          <a:endParaRPr lang="es-CL" sz="1300" dirty="0">
            <a:latin typeface="Calibri" panose="020F0502020204030204" pitchFamily="34" charset="0"/>
          </a:endParaRPr>
        </a:p>
      </dgm:t>
    </dgm:pt>
    <dgm:pt modelId="{75AADFD0-3535-4F2B-880A-0997D75B7F8B}" type="parTrans" cxnId="{608AD71C-0E50-4571-8C66-BF1E6CB8BBB3}">
      <dgm:prSet/>
      <dgm:spPr/>
      <dgm:t>
        <a:bodyPr/>
        <a:lstStyle/>
        <a:p>
          <a:endParaRPr lang="es-CL"/>
        </a:p>
      </dgm:t>
    </dgm:pt>
    <dgm:pt modelId="{DA9088D5-B79C-4663-8375-2A31865342EC}" type="sibTrans" cxnId="{608AD71C-0E50-4571-8C66-BF1E6CB8BBB3}">
      <dgm:prSet/>
      <dgm:spPr/>
      <dgm:t>
        <a:bodyPr/>
        <a:lstStyle/>
        <a:p>
          <a:endParaRPr lang="es-CL"/>
        </a:p>
      </dgm:t>
    </dgm:pt>
    <dgm:pt modelId="{2A6B2B6D-7853-4276-B952-FA0BF333B795}">
      <dgm:prSet phldrT="[Texto]" custT="1"/>
      <dgm:spPr/>
      <dgm:t>
        <a:bodyPr/>
        <a:lstStyle/>
        <a:p>
          <a:r>
            <a:rPr lang="es-CL" sz="1300" dirty="0" smtClean="0">
              <a:latin typeface="Calibri" panose="020F0502020204030204" pitchFamily="34" charset="0"/>
            </a:rPr>
            <a:t>Autorización de vehículos institucionales</a:t>
          </a:r>
          <a:endParaRPr lang="es-CL" sz="1300" dirty="0">
            <a:latin typeface="Calibri" panose="020F0502020204030204" pitchFamily="34" charset="0"/>
          </a:endParaRPr>
        </a:p>
      </dgm:t>
    </dgm:pt>
    <dgm:pt modelId="{096B5A33-36D6-4D88-9C92-B7C5DDEA1234}" type="parTrans" cxnId="{607A44E6-F150-4D7B-8DF0-5E3C17CB7CC5}">
      <dgm:prSet/>
      <dgm:spPr/>
      <dgm:t>
        <a:bodyPr/>
        <a:lstStyle/>
        <a:p>
          <a:endParaRPr lang="es-CL"/>
        </a:p>
      </dgm:t>
    </dgm:pt>
    <dgm:pt modelId="{1C3C16A5-E1A7-4B66-9F9B-80A0D36E3701}" type="sibTrans" cxnId="{607A44E6-F150-4D7B-8DF0-5E3C17CB7CC5}">
      <dgm:prSet/>
      <dgm:spPr/>
      <dgm:t>
        <a:bodyPr/>
        <a:lstStyle/>
        <a:p>
          <a:endParaRPr lang="es-CL"/>
        </a:p>
      </dgm:t>
    </dgm:pt>
    <dgm:pt modelId="{3282B716-CD4C-4A8D-9206-DAB977D57E8F}">
      <dgm:prSet phldrT="[Texto]" custT="1"/>
      <dgm:spPr/>
      <dgm:t>
        <a:bodyPr/>
        <a:lstStyle/>
        <a:p>
          <a:r>
            <a:rPr lang="es-CL" sz="1300" dirty="0" smtClean="0">
              <a:latin typeface="Calibri" panose="020F0502020204030204" pitchFamily="34" charset="0"/>
            </a:rPr>
            <a:t> Autorización de seminario de cierre</a:t>
          </a:r>
          <a:endParaRPr lang="es-CL" sz="1300" dirty="0">
            <a:latin typeface="Calibri" panose="020F0502020204030204" pitchFamily="34" charset="0"/>
          </a:endParaRPr>
        </a:p>
      </dgm:t>
    </dgm:pt>
    <dgm:pt modelId="{2E94A3B8-180C-4858-AFD3-43822627DA47}" type="parTrans" cxnId="{EFC50B62-32E8-4129-83C2-B21F24896DA6}">
      <dgm:prSet/>
      <dgm:spPr/>
      <dgm:t>
        <a:bodyPr/>
        <a:lstStyle/>
        <a:p>
          <a:endParaRPr lang="es-CL"/>
        </a:p>
      </dgm:t>
    </dgm:pt>
    <dgm:pt modelId="{B5454E88-D480-40A7-8A5D-E7805872BFC4}" type="sibTrans" cxnId="{EFC50B62-32E8-4129-83C2-B21F24896DA6}">
      <dgm:prSet/>
      <dgm:spPr/>
      <dgm:t>
        <a:bodyPr/>
        <a:lstStyle/>
        <a:p>
          <a:endParaRPr lang="es-CL"/>
        </a:p>
      </dgm:t>
    </dgm:pt>
    <dgm:pt modelId="{536E2393-21E4-4D9E-B187-E4BAD20975C1}">
      <dgm:prSet phldrT="[Texto]" custT="1"/>
      <dgm:spPr/>
      <dgm:t>
        <a:bodyPr/>
        <a:lstStyle/>
        <a:p>
          <a:r>
            <a:rPr lang="es-CL" sz="1300" dirty="0" smtClean="0">
              <a:latin typeface="Calibri" panose="020F0502020204030204" pitchFamily="34" charset="0"/>
            </a:rPr>
            <a:t>Autorización de evaluador final</a:t>
          </a:r>
          <a:endParaRPr lang="es-CL" sz="1300" dirty="0">
            <a:latin typeface="Calibri" panose="020F0502020204030204" pitchFamily="34" charset="0"/>
          </a:endParaRPr>
        </a:p>
      </dgm:t>
    </dgm:pt>
    <dgm:pt modelId="{B52768CE-E329-4573-B2D6-7633FD49D6CC}" type="parTrans" cxnId="{3E8FFB77-62D9-46C0-B88A-C72C87AC8A8E}">
      <dgm:prSet/>
      <dgm:spPr/>
      <dgm:t>
        <a:bodyPr/>
        <a:lstStyle/>
        <a:p>
          <a:endParaRPr lang="es-CL"/>
        </a:p>
      </dgm:t>
    </dgm:pt>
    <dgm:pt modelId="{1E4D655F-14C5-4ADC-87B7-8DFF5B1ED50F}" type="sibTrans" cxnId="{3E8FFB77-62D9-46C0-B88A-C72C87AC8A8E}">
      <dgm:prSet/>
      <dgm:spPr/>
      <dgm:t>
        <a:bodyPr/>
        <a:lstStyle/>
        <a:p>
          <a:endParaRPr lang="es-CL"/>
        </a:p>
      </dgm:t>
    </dgm:pt>
    <dgm:pt modelId="{1F61D5AA-7E0A-4BD7-84F0-80B6F098E505}">
      <dgm:prSet phldrT="[Texto]" custT="1"/>
      <dgm:spPr/>
      <dgm:t>
        <a:bodyPr/>
        <a:lstStyle/>
        <a:p>
          <a:r>
            <a:rPr lang="es-CL" sz="1300" dirty="0" smtClean="0">
              <a:latin typeface="Calibri" panose="020F0502020204030204" pitchFamily="34" charset="0"/>
            </a:rPr>
            <a:t>Reparación y mantención de equipamiento adquirido por otras fuentes de financiamiento*</a:t>
          </a:r>
          <a:endParaRPr lang="es-CL" sz="1300" dirty="0">
            <a:latin typeface="Calibri" panose="020F0502020204030204" pitchFamily="34" charset="0"/>
          </a:endParaRPr>
        </a:p>
      </dgm:t>
    </dgm:pt>
    <dgm:pt modelId="{E4D25DD4-1F9B-43FE-9DBD-10A3153C0D36}" type="parTrans" cxnId="{251A1483-A377-4931-B16B-7AB58C9A9C9A}">
      <dgm:prSet/>
      <dgm:spPr/>
      <dgm:t>
        <a:bodyPr/>
        <a:lstStyle/>
        <a:p>
          <a:endParaRPr lang="es-CL"/>
        </a:p>
      </dgm:t>
    </dgm:pt>
    <dgm:pt modelId="{15A5DD4F-72AB-41A2-9556-96C01C640631}" type="sibTrans" cxnId="{251A1483-A377-4931-B16B-7AB58C9A9C9A}">
      <dgm:prSet/>
      <dgm:spPr/>
      <dgm:t>
        <a:bodyPr/>
        <a:lstStyle/>
        <a:p>
          <a:endParaRPr lang="es-CL"/>
        </a:p>
      </dgm:t>
    </dgm:pt>
    <dgm:pt modelId="{94F0FFB0-60E4-4FCC-B333-E36DA6143173}">
      <dgm:prSet phldrT="[Texto]" custT="1"/>
      <dgm:spPr/>
      <dgm:t>
        <a:bodyPr/>
        <a:lstStyle/>
        <a:p>
          <a:r>
            <a:rPr lang="es-CL" sz="1300" dirty="0" smtClean="0">
              <a:latin typeface="Calibri" panose="020F0502020204030204" pitchFamily="34" charset="0"/>
            </a:rPr>
            <a:t>Cambio de destino de viaje internacional o viaje no incorporado en planilla de costos*</a:t>
          </a:r>
          <a:endParaRPr lang="es-CL" sz="1300" dirty="0">
            <a:latin typeface="Calibri" panose="020F0502020204030204" pitchFamily="34" charset="0"/>
          </a:endParaRPr>
        </a:p>
      </dgm:t>
    </dgm:pt>
    <dgm:pt modelId="{32772233-74C5-45B4-8493-C7C1F2200C07}" type="parTrans" cxnId="{1934652E-F13C-43B1-988D-31DCCD81B0C4}">
      <dgm:prSet/>
      <dgm:spPr/>
      <dgm:t>
        <a:bodyPr/>
        <a:lstStyle/>
        <a:p>
          <a:endParaRPr lang="es-CL"/>
        </a:p>
      </dgm:t>
    </dgm:pt>
    <dgm:pt modelId="{4762738D-E410-402A-9814-2659820DB757}" type="sibTrans" cxnId="{1934652E-F13C-43B1-988D-31DCCD81B0C4}">
      <dgm:prSet/>
      <dgm:spPr/>
      <dgm:t>
        <a:bodyPr/>
        <a:lstStyle/>
        <a:p>
          <a:endParaRPr lang="es-CL"/>
        </a:p>
      </dgm:t>
    </dgm:pt>
    <dgm:pt modelId="{8C3693AF-181F-4F3C-9F22-6AC4110AF045}">
      <dgm:prSet phldrT="[Texto]" custT="1"/>
      <dgm:spPr/>
      <dgm:t>
        <a:bodyPr/>
        <a:lstStyle/>
        <a:p>
          <a:r>
            <a:rPr lang="es-CL" sz="1300" dirty="0" smtClean="0">
              <a:latin typeface="Calibri" panose="020F0502020204030204" pitchFamily="34" charset="0"/>
            </a:rPr>
            <a:t>Incorporación de un nuevo sub contrato (sobre $3.000.000) no incorporado en planilla de costos*</a:t>
          </a:r>
          <a:endParaRPr lang="es-CL" sz="1300" dirty="0">
            <a:latin typeface="Calibri" panose="020F0502020204030204" pitchFamily="34" charset="0"/>
          </a:endParaRPr>
        </a:p>
      </dgm:t>
    </dgm:pt>
    <dgm:pt modelId="{9DC53ADC-DBE1-4B62-952E-6A170CCB46D4}" type="parTrans" cxnId="{6670758C-4A04-4905-88A4-B17CA506BC65}">
      <dgm:prSet/>
      <dgm:spPr/>
      <dgm:t>
        <a:bodyPr/>
        <a:lstStyle/>
        <a:p>
          <a:endParaRPr lang="es-CL"/>
        </a:p>
      </dgm:t>
    </dgm:pt>
    <dgm:pt modelId="{C57F37CE-01EF-4F47-BB0E-80F2D310CB81}" type="sibTrans" cxnId="{6670758C-4A04-4905-88A4-B17CA506BC65}">
      <dgm:prSet/>
      <dgm:spPr/>
      <dgm:t>
        <a:bodyPr/>
        <a:lstStyle/>
        <a:p>
          <a:endParaRPr lang="es-CL"/>
        </a:p>
      </dgm:t>
    </dgm:pt>
    <dgm:pt modelId="{0E48C6E9-A645-421F-9CE8-F5F527778D52}">
      <dgm:prSet phldrT="[Texto]" custT="1"/>
      <dgm:spPr/>
      <dgm:t>
        <a:bodyPr/>
        <a:lstStyle/>
        <a:p>
          <a:r>
            <a:rPr lang="es-CL" sz="1300" dirty="0" smtClean="0">
              <a:latin typeface="Calibri" panose="020F0502020204030204" pitchFamily="34" charset="0"/>
            </a:rPr>
            <a:t>Subcontrato con la misma beneficiaria*</a:t>
          </a:r>
          <a:endParaRPr lang="es-CL" sz="1300" dirty="0">
            <a:latin typeface="Calibri" panose="020F0502020204030204" pitchFamily="34" charset="0"/>
          </a:endParaRPr>
        </a:p>
      </dgm:t>
    </dgm:pt>
    <dgm:pt modelId="{5DD92A5F-BAFC-4E7E-85BF-451777B38685}" type="parTrans" cxnId="{646FBBA2-57EE-4EF1-AF21-60699A399AB0}">
      <dgm:prSet/>
      <dgm:spPr/>
      <dgm:t>
        <a:bodyPr/>
        <a:lstStyle/>
        <a:p>
          <a:endParaRPr lang="es-CL"/>
        </a:p>
      </dgm:t>
    </dgm:pt>
    <dgm:pt modelId="{2B4C57C8-90C2-46C2-AF1D-D827F8D90876}" type="sibTrans" cxnId="{646FBBA2-57EE-4EF1-AF21-60699A399AB0}">
      <dgm:prSet/>
      <dgm:spPr/>
      <dgm:t>
        <a:bodyPr/>
        <a:lstStyle/>
        <a:p>
          <a:endParaRPr lang="es-CL"/>
        </a:p>
      </dgm:t>
    </dgm:pt>
    <dgm:pt modelId="{9D2F9B86-B0D4-4C81-B85E-A57FA691B25E}" type="pres">
      <dgm:prSet presAssocID="{7A66E904-202B-4AC6-80EC-6A071865E632}" presName="linear" presStyleCnt="0">
        <dgm:presLayoutVars>
          <dgm:dir/>
          <dgm:animLvl val="lvl"/>
          <dgm:resizeHandles val="exact"/>
        </dgm:presLayoutVars>
      </dgm:prSet>
      <dgm:spPr/>
      <dgm:t>
        <a:bodyPr/>
        <a:lstStyle/>
        <a:p>
          <a:endParaRPr lang="es-CL"/>
        </a:p>
      </dgm:t>
    </dgm:pt>
    <dgm:pt modelId="{8A3A7A28-6C47-40A5-83C7-41E7C2AD67EF}" type="pres">
      <dgm:prSet presAssocID="{8B9B4EE3-8B01-4728-9104-0AE4DF479D2A}" presName="parentLin" presStyleCnt="0"/>
      <dgm:spPr/>
      <dgm:t>
        <a:bodyPr/>
        <a:lstStyle/>
        <a:p>
          <a:endParaRPr lang="es-CL"/>
        </a:p>
      </dgm:t>
    </dgm:pt>
    <dgm:pt modelId="{D2F489FC-E3F9-4421-BBCB-861E5DAF736C}" type="pres">
      <dgm:prSet presAssocID="{8B9B4EE3-8B01-4728-9104-0AE4DF479D2A}" presName="parentLeftMargin" presStyleLbl="node1" presStyleIdx="0" presStyleCnt="1"/>
      <dgm:spPr/>
      <dgm:t>
        <a:bodyPr/>
        <a:lstStyle/>
        <a:p>
          <a:endParaRPr lang="es-CL"/>
        </a:p>
      </dgm:t>
    </dgm:pt>
    <dgm:pt modelId="{9786A530-929C-4826-956D-5452222D19E0}" type="pres">
      <dgm:prSet presAssocID="{8B9B4EE3-8B01-4728-9104-0AE4DF479D2A}" presName="parentText" presStyleLbl="node1" presStyleIdx="0" presStyleCnt="1" custScaleX="109996" custScaleY="34588" custLinFactNeighborX="76718" custLinFactNeighborY="-33255">
        <dgm:presLayoutVars>
          <dgm:chMax val="0"/>
          <dgm:bulletEnabled val="1"/>
        </dgm:presLayoutVars>
      </dgm:prSet>
      <dgm:spPr/>
      <dgm:t>
        <a:bodyPr/>
        <a:lstStyle/>
        <a:p>
          <a:endParaRPr lang="es-CL"/>
        </a:p>
      </dgm:t>
    </dgm:pt>
    <dgm:pt modelId="{4CAEA9FF-BFF2-4AA3-A87B-971B10EA58F3}" type="pres">
      <dgm:prSet presAssocID="{8B9B4EE3-8B01-4728-9104-0AE4DF479D2A}" presName="negativeSpace" presStyleCnt="0"/>
      <dgm:spPr/>
      <dgm:t>
        <a:bodyPr/>
        <a:lstStyle/>
        <a:p>
          <a:endParaRPr lang="es-CL"/>
        </a:p>
      </dgm:t>
    </dgm:pt>
    <dgm:pt modelId="{C5D0FEB7-DFEE-45DC-9AAB-B05DDD114CBE}" type="pres">
      <dgm:prSet presAssocID="{8B9B4EE3-8B01-4728-9104-0AE4DF479D2A}" presName="childText" presStyleLbl="conFgAcc1" presStyleIdx="0" presStyleCnt="1" custScaleY="78945" custLinFactNeighborY="20064">
        <dgm:presLayoutVars>
          <dgm:bulletEnabled val="1"/>
        </dgm:presLayoutVars>
      </dgm:prSet>
      <dgm:spPr>
        <a:prstGeom prst="roundRect">
          <a:avLst/>
        </a:prstGeom>
      </dgm:spPr>
      <dgm:t>
        <a:bodyPr/>
        <a:lstStyle/>
        <a:p>
          <a:endParaRPr lang="es-CL"/>
        </a:p>
      </dgm:t>
    </dgm:pt>
  </dgm:ptLst>
  <dgm:cxnLst>
    <dgm:cxn modelId="{B877C5E6-36C3-4C45-A5C2-87703AF84185}" type="presOf" srcId="{3282B716-CD4C-4A8D-9206-DAB977D57E8F}" destId="{C5D0FEB7-DFEE-45DC-9AAB-B05DDD114CBE}" srcOrd="0" destOrd="4" presId="urn:microsoft.com/office/officeart/2005/8/layout/list1"/>
    <dgm:cxn modelId="{4EC4BB30-2BC8-4146-86A7-065F7CFCC621}" type="presOf" srcId="{94AE7633-DFAA-4755-ADAA-19DFE669797B}" destId="{C5D0FEB7-DFEE-45DC-9AAB-B05DDD114CBE}" srcOrd="0" destOrd="2" presId="urn:microsoft.com/office/officeart/2005/8/layout/list1"/>
    <dgm:cxn modelId="{6916FD6A-8521-406C-90C4-1A1E47158A9C}" type="presOf" srcId="{1F61D5AA-7E0A-4BD7-84F0-80B6F098E505}" destId="{C5D0FEB7-DFEE-45DC-9AAB-B05DDD114CBE}" srcOrd="0" destOrd="6" presId="urn:microsoft.com/office/officeart/2005/8/layout/list1"/>
    <dgm:cxn modelId="{9B65FF16-9062-4FCD-8E4D-57C4384C0EBA}" type="presOf" srcId="{25F59C10-3A30-4A4E-87E0-44B97C33B16C}" destId="{C5D0FEB7-DFEE-45DC-9AAB-B05DDD114CBE}" srcOrd="0" destOrd="0" presId="urn:microsoft.com/office/officeart/2005/8/layout/list1"/>
    <dgm:cxn modelId="{B8346004-2CD6-44C9-A2C0-0B56714D5A9D}" type="presOf" srcId="{DC14EF5F-40CC-4B12-8A91-DB20B1FC1F4F}" destId="{C5D0FEB7-DFEE-45DC-9AAB-B05DDD114CBE}" srcOrd="0" destOrd="1" presId="urn:microsoft.com/office/officeart/2005/8/layout/list1"/>
    <dgm:cxn modelId="{23A7EA2F-CD22-4CFB-88AB-12C78B5AE455}" type="presOf" srcId="{8B9B4EE3-8B01-4728-9104-0AE4DF479D2A}" destId="{D2F489FC-E3F9-4421-BBCB-861E5DAF736C}" srcOrd="0" destOrd="0" presId="urn:microsoft.com/office/officeart/2005/8/layout/list1"/>
    <dgm:cxn modelId="{6670758C-4A04-4905-88A4-B17CA506BC65}" srcId="{8B9B4EE3-8B01-4728-9104-0AE4DF479D2A}" destId="{8C3693AF-181F-4F3C-9F22-6AC4110AF045}" srcOrd="8" destOrd="0" parTransId="{9DC53ADC-DBE1-4B62-952E-6A170CCB46D4}" sibTransId="{C57F37CE-01EF-4F47-BB0E-80F2D310CB81}"/>
    <dgm:cxn modelId="{66B5D1DD-30EF-4FCE-9372-4DBCB277A299}" srcId="{7A66E904-202B-4AC6-80EC-6A071865E632}" destId="{8B9B4EE3-8B01-4728-9104-0AE4DF479D2A}" srcOrd="0" destOrd="0" parTransId="{03465CCE-64CA-4FBE-84DC-3274C5128896}" sibTransId="{B8C941AE-2994-4A3A-ACED-A03DB20FF35A}"/>
    <dgm:cxn modelId="{86FC9750-C290-40E2-A241-A880F9AABDBA}" type="presOf" srcId="{94F0FFB0-60E4-4FCC-B333-E36DA6143173}" destId="{C5D0FEB7-DFEE-45DC-9AAB-B05DDD114CBE}" srcOrd="0" destOrd="7" presId="urn:microsoft.com/office/officeart/2005/8/layout/list1"/>
    <dgm:cxn modelId="{CB149F1C-C1BA-4DEA-B506-FE586CE35F3B}" type="presOf" srcId="{8B9B4EE3-8B01-4728-9104-0AE4DF479D2A}" destId="{9786A530-929C-4826-956D-5452222D19E0}" srcOrd="1" destOrd="0" presId="urn:microsoft.com/office/officeart/2005/8/layout/list1"/>
    <dgm:cxn modelId="{DF6A9C0A-5DA9-43BD-959F-3A4915C0E1FA}" type="presOf" srcId="{7A66E904-202B-4AC6-80EC-6A071865E632}" destId="{9D2F9B86-B0D4-4C81-B85E-A57FA691B25E}" srcOrd="0" destOrd="0" presId="urn:microsoft.com/office/officeart/2005/8/layout/list1"/>
    <dgm:cxn modelId="{73379876-3D58-4643-A62B-3D578A9BF99A}" type="presOf" srcId="{2A6B2B6D-7853-4276-B952-FA0BF333B795}" destId="{C5D0FEB7-DFEE-45DC-9AAB-B05DDD114CBE}" srcOrd="0" destOrd="3" presId="urn:microsoft.com/office/officeart/2005/8/layout/list1"/>
    <dgm:cxn modelId="{C94386AA-4028-4BA2-B5B1-D3D89CA5C970}" type="presOf" srcId="{536E2393-21E4-4D9E-B187-E4BAD20975C1}" destId="{C5D0FEB7-DFEE-45DC-9AAB-B05DDD114CBE}" srcOrd="0" destOrd="5" presId="urn:microsoft.com/office/officeart/2005/8/layout/list1"/>
    <dgm:cxn modelId="{1934652E-F13C-43B1-988D-31DCCD81B0C4}" srcId="{8B9B4EE3-8B01-4728-9104-0AE4DF479D2A}" destId="{94F0FFB0-60E4-4FCC-B333-E36DA6143173}" srcOrd="7" destOrd="0" parTransId="{32772233-74C5-45B4-8493-C7C1F2200C07}" sibTransId="{4762738D-E410-402A-9814-2659820DB757}"/>
    <dgm:cxn modelId="{CC1E401F-E99D-4352-AE64-39BD68CB3696}" srcId="{8B9B4EE3-8B01-4728-9104-0AE4DF479D2A}" destId="{DC14EF5F-40CC-4B12-8A91-DB20B1FC1F4F}" srcOrd="1" destOrd="0" parTransId="{07CA8041-5310-4AE7-A0B4-5902E4731A2E}" sibTransId="{73C6C4F9-AE57-49A2-A10B-32DE4415E784}"/>
    <dgm:cxn modelId="{03E1C96F-0433-461A-9CE4-5C303A125EFB}" srcId="{8B9B4EE3-8B01-4728-9104-0AE4DF479D2A}" destId="{25F59C10-3A30-4A4E-87E0-44B97C33B16C}" srcOrd="0" destOrd="0" parTransId="{8683044F-6D87-431E-8239-D486E912E58E}" sibTransId="{A661F0D6-FD07-4037-AC08-38C3838048E1}"/>
    <dgm:cxn modelId="{608AD71C-0E50-4571-8C66-BF1E6CB8BBB3}" srcId="{8B9B4EE3-8B01-4728-9104-0AE4DF479D2A}" destId="{94AE7633-DFAA-4755-ADAA-19DFE669797B}" srcOrd="2" destOrd="0" parTransId="{75AADFD0-3535-4F2B-880A-0997D75B7F8B}" sibTransId="{DA9088D5-B79C-4663-8375-2A31865342EC}"/>
    <dgm:cxn modelId="{EFC50B62-32E8-4129-83C2-B21F24896DA6}" srcId="{8B9B4EE3-8B01-4728-9104-0AE4DF479D2A}" destId="{3282B716-CD4C-4A8D-9206-DAB977D57E8F}" srcOrd="4" destOrd="0" parTransId="{2E94A3B8-180C-4858-AFD3-43822627DA47}" sibTransId="{B5454E88-D480-40A7-8A5D-E7805872BFC4}"/>
    <dgm:cxn modelId="{251A1483-A377-4931-B16B-7AB58C9A9C9A}" srcId="{8B9B4EE3-8B01-4728-9104-0AE4DF479D2A}" destId="{1F61D5AA-7E0A-4BD7-84F0-80B6F098E505}" srcOrd="6" destOrd="0" parTransId="{E4D25DD4-1F9B-43FE-9DBD-10A3153C0D36}" sibTransId="{15A5DD4F-72AB-41A2-9556-96C01C640631}"/>
    <dgm:cxn modelId="{607A44E6-F150-4D7B-8DF0-5E3C17CB7CC5}" srcId="{8B9B4EE3-8B01-4728-9104-0AE4DF479D2A}" destId="{2A6B2B6D-7853-4276-B952-FA0BF333B795}" srcOrd="3" destOrd="0" parTransId="{096B5A33-36D6-4D88-9C92-B7C5DDEA1234}" sibTransId="{1C3C16A5-E1A7-4B66-9F9B-80A0D36E3701}"/>
    <dgm:cxn modelId="{B3FCB885-CAD3-4759-B564-83455EC4AEDD}" type="presOf" srcId="{0E48C6E9-A645-421F-9CE8-F5F527778D52}" destId="{C5D0FEB7-DFEE-45DC-9AAB-B05DDD114CBE}" srcOrd="0" destOrd="9" presId="urn:microsoft.com/office/officeart/2005/8/layout/list1"/>
    <dgm:cxn modelId="{646FBBA2-57EE-4EF1-AF21-60699A399AB0}" srcId="{8B9B4EE3-8B01-4728-9104-0AE4DF479D2A}" destId="{0E48C6E9-A645-421F-9CE8-F5F527778D52}" srcOrd="9" destOrd="0" parTransId="{5DD92A5F-BAFC-4E7E-85BF-451777B38685}" sibTransId="{2B4C57C8-90C2-46C2-AF1D-D827F8D90876}"/>
    <dgm:cxn modelId="{3E8FFB77-62D9-46C0-B88A-C72C87AC8A8E}" srcId="{8B9B4EE3-8B01-4728-9104-0AE4DF479D2A}" destId="{536E2393-21E4-4D9E-B187-E4BAD20975C1}" srcOrd="5" destOrd="0" parTransId="{B52768CE-E329-4573-B2D6-7633FD49D6CC}" sibTransId="{1E4D655F-14C5-4ADC-87B7-8DFF5B1ED50F}"/>
    <dgm:cxn modelId="{D759FC39-4AC6-4D93-A349-BB36D4C0DC32}" type="presOf" srcId="{8C3693AF-181F-4F3C-9F22-6AC4110AF045}" destId="{C5D0FEB7-DFEE-45DC-9AAB-B05DDD114CBE}" srcOrd="0" destOrd="8" presId="urn:microsoft.com/office/officeart/2005/8/layout/list1"/>
    <dgm:cxn modelId="{23FD2F45-8E88-4D8A-89D6-F025B8C0B840}" type="presParOf" srcId="{9D2F9B86-B0D4-4C81-B85E-A57FA691B25E}" destId="{8A3A7A28-6C47-40A5-83C7-41E7C2AD67EF}" srcOrd="0" destOrd="0" presId="urn:microsoft.com/office/officeart/2005/8/layout/list1"/>
    <dgm:cxn modelId="{C3A47538-B330-4E3C-ADBE-5B80C83C7C77}" type="presParOf" srcId="{8A3A7A28-6C47-40A5-83C7-41E7C2AD67EF}" destId="{D2F489FC-E3F9-4421-BBCB-861E5DAF736C}" srcOrd="0" destOrd="0" presId="urn:microsoft.com/office/officeart/2005/8/layout/list1"/>
    <dgm:cxn modelId="{A04D8CA2-FF03-4C03-ADB3-643F9015FE4F}" type="presParOf" srcId="{8A3A7A28-6C47-40A5-83C7-41E7C2AD67EF}" destId="{9786A530-929C-4826-956D-5452222D19E0}" srcOrd="1" destOrd="0" presId="urn:microsoft.com/office/officeart/2005/8/layout/list1"/>
    <dgm:cxn modelId="{E9CF9B48-E848-4651-8070-65E1994FF61E}" type="presParOf" srcId="{9D2F9B86-B0D4-4C81-B85E-A57FA691B25E}" destId="{4CAEA9FF-BFF2-4AA3-A87B-971B10EA58F3}" srcOrd="1" destOrd="0" presId="urn:microsoft.com/office/officeart/2005/8/layout/list1"/>
    <dgm:cxn modelId="{9A152FFB-7640-4BF7-AC56-78DE4B507ED2}" type="presParOf" srcId="{9D2F9B86-B0D4-4C81-B85E-A57FA691B25E}" destId="{C5D0FEB7-DFEE-45DC-9AAB-B05DDD114CBE}"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20A9538-5CEC-4650-AFC6-E85529DF0D3C}"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s-CL"/>
        </a:p>
      </dgm:t>
    </dgm:pt>
    <dgm:pt modelId="{BF0CF35C-A5EB-4387-A750-5D024345AF53}">
      <dgm:prSet phldrT="[Texto]" custT="1"/>
      <dgm:spPr/>
      <dgm:t>
        <a:bodyPr/>
        <a:lstStyle/>
        <a:p>
          <a:r>
            <a:rPr lang="es-CL" sz="1200" dirty="0" smtClean="0">
              <a:latin typeface="Calibri" panose="020F0502020204030204" pitchFamily="34" charset="0"/>
            </a:rPr>
            <a:t>Se debe confeccionar y enviar una vez iniciado el proyecto</a:t>
          </a:r>
          <a:endParaRPr lang="es-CL" sz="1200" dirty="0">
            <a:latin typeface="Calibri" panose="020F0502020204030204" pitchFamily="34" charset="0"/>
          </a:endParaRPr>
        </a:p>
      </dgm:t>
    </dgm:pt>
    <dgm:pt modelId="{588B0EAC-3442-4373-B64A-DE3BAFF155C9}" type="parTrans" cxnId="{67D7AE66-5FCF-4D0F-8B98-72B4C3906CF0}">
      <dgm:prSet/>
      <dgm:spPr/>
      <dgm:t>
        <a:bodyPr/>
        <a:lstStyle/>
        <a:p>
          <a:endParaRPr lang="es-CL" sz="1200">
            <a:latin typeface="Calibri" panose="020F0502020204030204" pitchFamily="34" charset="0"/>
          </a:endParaRPr>
        </a:p>
      </dgm:t>
    </dgm:pt>
    <dgm:pt modelId="{21BF3AF9-05FE-41DB-B6DF-D0B3B21DB8EE}" type="sibTrans" cxnId="{67D7AE66-5FCF-4D0F-8B98-72B4C3906CF0}">
      <dgm:prSet custT="1"/>
      <dgm:spPr/>
      <dgm:t>
        <a:bodyPr/>
        <a:lstStyle/>
        <a:p>
          <a:endParaRPr lang="es-CL" sz="1200" dirty="0">
            <a:latin typeface="Calibri" panose="020F0502020204030204" pitchFamily="34" charset="0"/>
          </a:endParaRPr>
        </a:p>
      </dgm:t>
    </dgm:pt>
    <dgm:pt modelId="{1703560B-9368-43A3-A96A-9221DE4FC6D7}">
      <dgm:prSet phldrT="[Texto]" custT="1"/>
      <dgm:spPr/>
      <dgm:t>
        <a:bodyPr/>
        <a:lstStyle/>
        <a:p>
          <a:r>
            <a:rPr lang="es-CL" sz="1200" dirty="0" smtClean="0">
              <a:latin typeface="Calibri" panose="020F0502020204030204" pitchFamily="34" charset="0"/>
            </a:rPr>
            <a:t>Debe estar firmado por el Director del Proyecto más los Representantes Institucionales de las todas Instituciones participantes del proyecto</a:t>
          </a:r>
          <a:endParaRPr lang="es-CL" sz="1200" dirty="0">
            <a:latin typeface="Calibri" panose="020F0502020204030204" pitchFamily="34" charset="0"/>
          </a:endParaRPr>
        </a:p>
      </dgm:t>
    </dgm:pt>
    <dgm:pt modelId="{FCFD43CE-BC59-413C-9796-1FEEFA7C6640}" type="parTrans" cxnId="{9FDFAEA0-D47B-4E88-8646-F0B965225DCB}">
      <dgm:prSet/>
      <dgm:spPr/>
      <dgm:t>
        <a:bodyPr/>
        <a:lstStyle/>
        <a:p>
          <a:endParaRPr lang="es-CL" sz="1200">
            <a:latin typeface="Calibri" panose="020F0502020204030204" pitchFamily="34" charset="0"/>
          </a:endParaRPr>
        </a:p>
      </dgm:t>
    </dgm:pt>
    <dgm:pt modelId="{8E3E73A3-590C-437C-8850-93D9BD48700A}" type="sibTrans" cxnId="{9FDFAEA0-D47B-4E88-8646-F0B965225DCB}">
      <dgm:prSet custT="1"/>
      <dgm:spPr/>
      <dgm:t>
        <a:bodyPr/>
        <a:lstStyle/>
        <a:p>
          <a:endParaRPr lang="es-CL" sz="1200" dirty="0">
            <a:latin typeface="Calibri" panose="020F0502020204030204" pitchFamily="34" charset="0"/>
          </a:endParaRPr>
        </a:p>
      </dgm:t>
    </dgm:pt>
    <dgm:pt modelId="{3B2C762D-C49B-4753-96D3-52A7F24C6D18}">
      <dgm:prSet phldrT="[Texto]" custT="1"/>
      <dgm:spPr/>
      <dgm:t>
        <a:bodyPr/>
        <a:lstStyle/>
        <a:p>
          <a:r>
            <a:rPr lang="es-CL" sz="1200" dirty="0" smtClean="0">
              <a:latin typeface="Calibri" panose="020F0502020204030204" pitchFamily="34" charset="0"/>
            </a:rPr>
            <a:t>Se envía a FONDEF para revisión y  V°B° del  Analista Financiero, Ejecutivo Proyecto  y el Encargado de Administración y Finanzas de FONDEF.</a:t>
          </a:r>
          <a:endParaRPr lang="es-CL" sz="1200" dirty="0">
            <a:latin typeface="Calibri" panose="020F0502020204030204" pitchFamily="34" charset="0"/>
          </a:endParaRPr>
        </a:p>
      </dgm:t>
    </dgm:pt>
    <dgm:pt modelId="{F0199B7C-4993-4492-B324-8BD75F266DBF}" type="parTrans" cxnId="{DA1E7091-4A8A-48C4-9EEF-868B2E68B588}">
      <dgm:prSet/>
      <dgm:spPr/>
      <dgm:t>
        <a:bodyPr/>
        <a:lstStyle/>
        <a:p>
          <a:endParaRPr lang="es-CL" sz="1200">
            <a:latin typeface="Calibri" panose="020F0502020204030204" pitchFamily="34" charset="0"/>
          </a:endParaRPr>
        </a:p>
      </dgm:t>
    </dgm:pt>
    <dgm:pt modelId="{01B9E7B9-6918-40F0-A9B5-8AC1A320F913}" type="sibTrans" cxnId="{DA1E7091-4A8A-48C4-9EEF-868B2E68B588}">
      <dgm:prSet custT="1"/>
      <dgm:spPr/>
      <dgm:t>
        <a:bodyPr/>
        <a:lstStyle/>
        <a:p>
          <a:endParaRPr lang="es-CL" sz="1200" dirty="0">
            <a:latin typeface="Calibri" panose="020F0502020204030204" pitchFamily="34" charset="0"/>
          </a:endParaRPr>
        </a:p>
      </dgm:t>
    </dgm:pt>
    <dgm:pt modelId="{92FCB660-24CA-4804-B56A-E0E77B54D127}">
      <dgm:prSet custT="1"/>
      <dgm:spPr/>
      <dgm:t>
        <a:bodyPr/>
        <a:lstStyle/>
        <a:p>
          <a:r>
            <a:rPr lang="es-CL" sz="1200" dirty="0" smtClean="0">
              <a:latin typeface="Calibri" panose="020F0502020204030204" pitchFamily="34" charset="0"/>
            </a:rPr>
            <a:t>Se carga a la plataforma de S+C</a:t>
          </a:r>
          <a:endParaRPr lang="es-CL" sz="1200" dirty="0">
            <a:latin typeface="Calibri" panose="020F0502020204030204" pitchFamily="34" charset="0"/>
          </a:endParaRPr>
        </a:p>
      </dgm:t>
    </dgm:pt>
    <dgm:pt modelId="{96243826-10DB-453B-BD12-51B4A0B6F929}" type="parTrans" cxnId="{C78BCA7A-FD9D-4517-8A8C-0E09A68C74EF}">
      <dgm:prSet/>
      <dgm:spPr/>
      <dgm:t>
        <a:bodyPr/>
        <a:lstStyle/>
        <a:p>
          <a:endParaRPr lang="es-CL" sz="1200">
            <a:latin typeface="Calibri" panose="020F0502020204030204" pitchFamily="34" charset="0"/>
          </a:endParaRPr>
        </a:p>
      </dgm:t>
    </dgm:pt>
    <dgm:pt modelId="{08FD5460-0453-4C58-AEBB-DC465D15DD09}" type="sibTrans" cxnId="{C78BCA7A-FD9D-4517-8A8C-0E09A68C74EF}">
      <dgm:prSet/>
      <dgm:spPr/>
      <dgm:t>
        <a:bodyPr/>
        <a:lstStyle/>
        <a:p>
          <a:endParaRPr lang="es-CL" sz="1200">
            <a:latin typeface="Calibri" panose="020F0502020204030204" pitchFamily="34" charset="0"/>
          </a:endParaRPr>
        </a:p>
      </dgm:t>
    </dgm:pt>
    <dgm:pt modelId="{06A75AB0-708D-427E-98EB-6F4BEC9244B2}" type="pres">
      <dgm:prSet presAssocID="{220A9538-5CEC-4650-AFC6-E85529DF0D3C}" presName="outerComposite" presStyleCnt="0">
        <dgm:presLayoutVars>
          <dgm:chMax val="5"/>
          <dgm:dir/>
          <dgm:resizeHandles val="exact"/>
        </dgm:presLayoutVars>
      </dgm:prSet>
      <dgm:spPr/>
      <dgm:t>
        <a:bodyPr/>
        <a:lstStyle/>
        <a:p>
          <a:endParaRPr lang="es-CL"/>
        </a:p>
      </dgm:t>
    </dgm:pt>
    <dgm:pt modelId="{9FCF53F3-85B8-4FEF-BE6C-EEAFBDAFF277}" type="pres">
      <dgm:prSet presAssocID="{220A9538-5CEC-4650-AFC6-E85529DF0D3C}" presName="dummyMaxCanvas" presStyleCnt="0">
        <dgm:presLayoutVars/>
      </dgm:prSet>
      <dgm:spPr/>
      <dgm:t>
        <a:bodyPr/>
        <a:lstStyle/>
        <a:p>
          <a:endParaRPr lang="es-CL"/>
        </a:p>
      </dgm:t>
    </dgm:pt>
    <dgm:pt modelId="{66F69277-B408-4A1E-805D-82B064D7882D}" type="pres">
      <dgm:prSet presAssocID="{220A9538-5CEC-4650-AFC6-E85529DF0D3C}" presName="FourNodes_1" presStyleLbl="node1" presStyleIdx="0" presStyleCnt="4">
        <dgm:presLayoutVars>
          <dgm:bulletEnabled val="1"/>
        </dgm:presLayoutVars>
      </dgm:prSet>
      <dgm:spPr/>
      <dgm:t>
        <a:bodyPr/>
        <a:lstStyle/>
        <a:p>
          <a:endParaRPr lang="es-CL"/>
        </a:p>
      </dgm:t>
    </dgm:pt>
    <dgm:pt modelId="{0FF0426A-E5A4-41FC-9AB5-F19457E375E3}" type="pres">
      <dgm:prSet presAssocID="{220A9538-5CEC-4650-AFC6-E85529DF0D3C}" presName="FourNodes_2" presStyleLbl="node1" presStyleIdx="1" presStyleCnt="4">
        <dgm:presLayoutVars>
          <dgm:bulletEnabled val="1"/>
        </dgm:presLayoutVars>
      </dgm:prSet>
      <dgm:spPr/>
      <dgm:t>
        <a:bodyPr/>
        <a:lstStyle/>
        <a:p>
          <a:endParaRPr lang="es-CL"/>
        </a:p>
      </dgm:t>
    </dgm:pt>
    <dgm:pt modelId="{E55A1E4A-36BD-4C10-9046-EEF5B7A977A1}" type="pres">
      <dgm:prSet presAssocID="{220A9538-5CEC-4650-AFC6-E85529DF0D3C}" presName="FourNodes_3" presStyleLbl="node1" presStyleIdx="2" presStyleCnt="4">
        <dgm:presLayoutVars>
          <dgm:bulletEnabled val="1"/>
        </dgm:presLayoutVars>
      </dgm:prSet>
      <dgm:spPr/>
      <dgm:t>
        <a:bodyPr/>
        <a:lstStyle/>
        <a:p>
          <a:endParaRPr lang="es-CL"/>
        </a:p>
      </dgm:t>
    </dgm:pt>
    <dgm:pt modelId="{CD913834-A660-4521-A318-A1089A296C75}" type="pres">
      <dgm:prSet presAssocID="{220A9538-5CEC-4650-AFC6-E85529DF0D3C}" presName="FourNodes_4" presStyleLbl="node1" presStyleIdx="3" presStyleCnt="4">
        <dgm:presLayoutVars>
          <dgm:bulletEnabled val="1"/>
        </dgm:presLayoutVars>
      </dgm:prSet>
      <dgm:spPr/>
      <dgm:t>
        <a:bodyPr/>
        <a:lstStyle/>
        <a:p>
          <a:endParaRPr lang="es-CL"/>
        </a:p>
      </dgm:t>
    </dgm:pt>
    <dgm:pt modelId="{4F9CE17E-E646-4BDA-91E1-C5F82DF8B91C}" type="pres">
      <dgm:prSet presAssocID="{220A9538-5CEC-4650-AFC6-E85529DF0D3C}" presName="FourConn_1-2" presStyleLbl="fgAccFollowNode1" presStyleIdx="0" presStyleCnt="3">
        <dgm:presLayoutVars>
          <dgm:bulletEnabled val="1"/>
        </dgm:presLayoutVars>
      </dgm:prSet>
      <dgm:spPr/>
      <dgm:t>
        <a:bodyPr/>
        <a:lstStyle/>
        <a:p>
          <a:endParaRPr lang="es-CL"/>
        </a:p>
      </dgm:t>
    </dgm:pt>
    <dgm:pt modelId="{300A488D-2B9F-46EC-A91B-4B493584EA65}" type="pres">
      <dgm:prSet presAssocID="{220A9538-5CEC-4650-AFC6-E85529DF0D3C}" presName="FourConn_2-3" presStyleLbl="fgAccFollowNode1" presStyleIdx="1" presStyleCnt="3">
        <dgm:presLayoutVars>
          <dgm:bulletEnabled val="1"/>
        </dgm:presLayoutVars>
      </dgm:prSet>
      <dgm:spPr/>
      <dgm:t>
        <a:bodyPr/>
        <a:lstStyle/>
        <a:p>
          <a:endParaRPr lang="es-CL"/>
        </a:p>
      </dgm:t>
    </dgm:pt>
    <dgm:pt modelId="{98558173-13D5-404E-8AFE-3F1B1408122B}" type="pres">
      <dgm:prSet presAssocID="{220A9538-5CEC-4650-AFC6-E85529DF0D3C}" presName="FourConn_3-4" presStyleLbl="fgAccFollowNode1" presStyleIdx="2" presStyleCnt="3">
        <dgm:presLayoutVars>
          <dgm:bulletEnabled val="1"/>
        </dgm:presLayoutVars>
      </dgm:prSet>
      <dgm:spPr/>
      <dgm:t>
        <a:bodyPr/>
        <a:lstStyle/>
        <a:p>
          <a:endParaRPr lang="es-CL"/>
        </a:p>
      </dgm:t>
    </dgm:pt>
    <dgm:pt modelId="{F59E70D3-69D0-4B69-963C-FB121E45B633}" type="pres">
      <dgm:prSet presAssocID="{220A9538-5CEC-4650-AFC6-E85529DF0D3C}" presName="FourNodes_1_text" presStyleLbl="node1" presStyleIdx="3" presStyleCnt="4">
        <dgm:presLayoutVars>
          <dgm:bulletEnabled val="1"/>
        </dgm:presLayoutVars>
      </dgm:prSet>
      <dgm:spPr/>
      <dgm:t>
        <a:bodyPr/>
        <a:lstStyle/>
        <a:p>
          <a:endParaRPr lang="es-CL"/>
        </a:p>
      </dgm:t>
    </dgm:pt>
    <dgm:pt modelId="{154149E1-4B61-4A9A-8647-8226F767230A}" type="pres">
      <dgm:prSet presAssocID="{220A9538-5CEC-4650-AFC6-E85529DF0D3C}" presName="FourNodes_2_text" presStyleLbl="node1" presStyleIdx="3" presStyleCnt="4">
        <dgm:presLayoutVars>
          <dgm:bulletEnabled val="1"/>
        </dgm:presLayoutVars>
      </dgm:prSet>
      <dgm:spPr/>
      <dgm:t>
        <a:bodyPr/>
        <a:lstStyle/>
        <a:p>
          <a:endParaRPr lang="es-CL"/>
        </a:p>
      </dgm:t>
    </dgm:pt>
    <dgm:pt modelId="{2CA2EA9F-BED4-4F7E-84A4-6EAE49EAFB7B}" type="pres">
      <dgm:prSet presAssocID="{220A9538-5CEC-4650-AFC6-E85529DF0D3C}" presName="FourNodes_3_text" presStyleLbl="node1" presStyleIdx="3" presStyleCnt="4">
        <dgm:presLayoutVars>
          <dgm:bulletEnabled val="1"/>
        </dgm:presLayoutVars>
      </dgm:prSet>
      <dgm:spPr/>
      <dgm:t>
        <a:bodyPr/>
        <a:lstStyle/>
        <a:p>
          <a:endParaRPr lang="es-CL"/>
        </a:p>
      </dgm:t>
    </dgm:pt>
    <dgm:pt modelId="{DBE8547B-38DB-431B-AABC-63A3D1F1BB11}" type="pres">
      <dgm:prSet presAssocID="{220A9538-5CEC-4650-AFC6-E85529DF0D3C}" presName="FourNodes_4_text" presStyleLbl="node1" presStyleIdx="3" presStyleCnt="4">
        <dgm:presLayoutVars>
          <dgm:bulletEnabled val="1"/>
        </dgm:presLayoutVars>
      </dgm:prSet>
      <dgm:spPr/>
      <dgm:t>
        <a:bodyPr/>
        <a:lstStyle/>
        <a:p>
          <a:endParaRPr lang="es-CL"/>
        </a:p>
      </dgm:t>
    </dgm:pt>
  </dgm:ptLst>
  <dgm:cxnLst>
    <dgm:cxn modelId="{DA1E7091-4A8A-48C4-9EEF-868B2E68B588}" srcId="{220A9538-5CEC-4650-AFC6-E85529DF0D3C}" destId="{3B2C762D-C49B-4753-96D3-52A7F24C6D18}" srcOrd="2" destOrd="0" parTransId="{F0199B7C-4993-4492-B324-8BD75F266DBF}" sibTransId="{01B9E7B9-6918-40F0-A9B5-8AC1A320F913}"/>
    <dgm:cxn modelId="{8066217F-8786-4D46-A7B3-4298070BB588}" type="presOf" srcId="{92FCB660-24CA-4804-B56A-E0E77B54D127}" destId="{CD913834-A660-4521-A318-A1089A296C75}" srcOrd="0" destOrd="0" presId="urn:microsoft.com/office/officeart/2005/8/layout/vProcess5"/>
    <dgm:cxn modelId="{171EA661-262C-47A3-8917-87C8CC79ED6A}" type="presOf" srcId="{220A9538-5CEC-4650-AFC6-E85529DF0D3C}" destId="{06A75AB0-708D-427E-98EB-6F4BEC9244B2}" srcOrd="0" destOrd="0" presId="urn:microsoft.com/office/officeart/2005/8/layout/vProcess5"/>
    <dgm:cxn modelId="{B4C50BCD-4E50-4C9D-B394-C2199B3DD892}" type="presOf" srcId="{1703560B-9368-43A3-A96A-9221DE4FC6D7}" destId="{0FF0426A-E5A4-41FC-9AB5-F19457E375E3}" srcOrd="0" destOrd="0" presId="urn:microsoft.com/office/officeart/2005/8/layout/vProcess5"/>
    <dgm:cxn modelId="{67D7AE66-5FCF-4D0F-8B98-72B4C3906CF0}" srcId="{220A9538-5CEC-4650-AFC6-E85529DF0D3C}" destId="{BF0CF35C-A5EB-4387-A750-5D024345AF53}" srcOrd="0" destOrd="0" parTransId="{588B0EAC-3442-4373-B64A-DE3BAFF155C9}" sibTransId="{21BF3AF9-05FE-41DB-B6DF-D0B3B21DB8EE}"/>
    <dgm:cxn modelId="{C78BCA7A-FD9D-4517-8A8C-0E09A68C74EF}" srcId="{220A9538-5CEC-4650-AFC6-E85529DF0D3C}" destId="{92FCB660-24CA-4804-B56A-E0E77B54D127}" srcOrd="3" destOrd="0" parTransId="{96243826-10DB-453B-BD12-51B4A0B6F929}" sibTransId="{08FD5460-0453-4C58-AEBB-DC465D15DD09}"/>
    <dgm:cxn modelId="{9FDFAEA0-D47B-4E88-8646-F0B965225DCB}" srcId="{220A9538-5CEC-4650-AFC6-E85529DF0D3C}" destId="{1703560B-9368-43A3-A96A-9221DE4FC6D7}" srcOrd="1" destOrd="0" parTransId="{FCFD43CE-BC59-413C-9796-1FEEFA7C6640}" sibTransId="{8E3E73A3-590C-437C-8850-93D9BD48700A}"/>
    <dgm:cxn modelId="{4CEEBDA2-F355-4047-B9C2-FB1792C5F96C}" type="presOf" srcId="{01B9E7B9-6918-40F0-A9B5-8AC1A320F913}" destId="{98558173-13D5-404E-8AFE-3F1B1408122B}" srcOrd="0" destOrd="0" presId="urn:microsoft.com/office/officeart/2005/8/layout/vProcess5"/>
    <dgm:cxn modelId="{622FFF94-8C30-469D-B3D7-26E4409365F5}" type="presOf" srcId="{3B2C762D-C49B-4753-96D3-52A7F24C6D18}" destId="{E55A1E4A-36BD-4C10-9046-EEF5B7A977A1}" srcOrd="0" destOrd="0" presId="urn:microsoft.com/office/officeart/2005/8/layout/vProcess5"/>
    <dgm:cxn modelId="{687098EF-3E86-4AE3-B86E-C646966A3829}" type="presOf" srcId="{21BF3AF9-05FE-41DB-B6DF-D0B3B21DB8EE}" destId="{4F9CE17E-E646-4BDA-91E1-C5F82DF8B91C}" srcOrd="0" destOrd="0" presId="urn:microsoft.com/office/officeart/2005/8/layout/vProcess5"/>
    <dgm:cxn modelId="{7F140418-3D40-4D05-904E-6622737C11F7}" type="presOf" srcId="{BF0CF35C-A5EB-4387-A750-5D024345AF53}" destId="{F59E70D3-69D0-4B69-963C-FB121E45B633}" srcOrd="1" destOrd="0" presId="urn:microsoft.com/office/officeart/2005/8/layout/vProcess5"/>
    <dgm:cxn modelId="{C9AB8E6A-E231-4F9C-8724-D4E2C10ECBFC}" type="presOf" srcId="{1703560B-9368-43A3-A96A-9221DE4FC6D7}" destId="{154149E1-4B61-4A9A-8647-8226F767230A}" srcOrd="1" destOrd="0" presId="urn:microsoft.com/office/officeart/2005/8/layout/vProcess5"/>
    <dgm:cxn modelId="{4C2F8DA0-27CA-4CBD-B233-0AAD4D362188}" type="presOf" srcId="{92FCB660-24CA-4804-B56A-E0E77B54D127}" destId="{DBE8547B-38DB-431B-AABC-63A3D1F1BB11}" srcOrd="1" destOrd="0" presId="urn:microsoft.com/office/officeart/2005/8/layout/vProcess5"/>
    <dgm:cxn modelId="{071D9FFC-5572-4C67-95A9-708E6960DA8E}" type="presOf" srcId="{BF0CF35C-A5EB-4387-A750-5D024345AF53}" destId="{66F69277-B408-4A1E-805D-82B064D7882D}" srcOrd="0" destOrd="0" presId="urn:microsoft.com/office/officeart/2005/8/layout/vProcess5"/>
    <dgm:cxn modelId="{42DB8D62-ED77-48E9-B981-39B521A5F612}" type="presOf" srcId="{3B2C762D-C49B-4753-96D3-52A7F24C6D18}" destId="{2CA2EA9F-BED4-4F7E-84A4-6EAE49EAFB7B}" srcOrd="1" destOrd="0" presId="urn:microsoft.com/office/officeart/2005/8/layout/vProcess5"/>
    <dgm:cxn modelId="{8DC169E1-AF5D-4A99-BAC0-7177F21583EE}" type="presOf" srcId="{8E3E73A3-590C-437C-8850-93D9BD48700A}" destId="{300A488D-2B9F-46EC-A91B-4B493584EA65}" srcOrd="0" destOrd="0" presId="urn:microsoft.com/office/officeart/2005/8/layout/vProcess5"/>
    <dgm:cxn modelId="{6116091F-65C0-4030-9E8D-7B29360E10BB}" type="presParOf" srcId="{06A75AB0-708D-427E-98EB-6F4BEC9244B2}" destId="{9FCF53F3-85B8-4FEF-BE6C-EEAFBDAFF277}" srcOrd="0" destOrd="0" presId="urn:microsoft.com/office/officeart/2005/8/layout/vProcess5"/>
    <dgm:cxn modelId="{19E1B57E-D1A4-46C0-A6A9-7AF2EB53C72F}" type="presParOf" srcId="{06A75AB0-708D-427E-98EB-6F4BEC9244B2}" destId="{66F69277-B408-4A1E-805D-82B064D7882D}" srcOrd="1" destOrd="0" presId="urn:microsoft.com/office/officeart/2005/8/layout/vProcess5"/>
    <dgm:cxn modelId="{FAE3A30D-D65D-42AB-906D-4A3071350665}" type="presParOf" srcId="{06A75AB0-708D-427E-98EB-6F4BEC9244B2}" destId="{0FF0426A-E5A4-41FC-9AB5-F19457E375E3}" srcOrd="2" destOrd="0" presId="urn:microsoft.com/office/officeart/2005/8/layout/vProcess5"/>
    <dgm:cxn modelId="{2141D0C2-BCB3-4DFF-9361-60B4C258C687}" type="presParOf" srcId="{06A75AB0-708D-427E-98EB-6F4BEC9244B2}" destId="{E55A1E4A-36BD-4C10-9046-EEF5B7A977A1}" srcOrd="3" destOrd="0" presId="urn:microsoft.com/office/officeart/2005/8/layout/vProcess5"/>
    <dgm:cxn modelId="{F8329D66-34AF-46F6-AA9F-CD157EBCBBB9}" type="presParOf" srcId="{06A75AB0-708D-427E-98EB-6F4BEC9244B2}" destId="{CD913834-A660-4521-A318-A1089A296C75}" srcOrd="4" destOrd="0" presId="urn:microsoft.com/office/officeart/2005/8/layout/vProcess5"/>
    <dgm:cxn modelId="{15C3F38D-CA49-41E6-98A6-C79CEB7EE191}" type="presParOf" srcId="{06A75AB0-708D-427E-98EB-6F4BEC9244B2}" destId="{4F9CE17E-E646-4BDA-91E1-C5F82DF8B91C}" srcOrd="5" destOrd="0" presId="urn:microsoft.com/office/officeart/2005/8/layout/vProcess5"/>
    <dgm:cxn modelId="{AA2741AF-0856-45F4-9F4C-B646BEA59EBC}" type="presParOf" srcId="{06A75AB0-708D-427E-98EB-6F4BEC9244B2}" destId="{300A488D-2B9F-46EC-A91B-4B493584EA65}" srcOrd="6" destOrd="0" presId="urn:microsoft.com/office/officeart/2005/8/layout/vProcess5"/>
    <dgm:cxn modelId="{C52B6E64-E347-4DA3-B735-D4236D39FBD3}" type="presParOf" srcId="{06A75AB0-708D-427E-98EB-6F4BEC9244B2}" destId="{98558173-13D5-404E-8AFE-3F1B1408122B}" srcOrd="7" destOrd="0" presId="urn:microsoft.com/office/officeart/2005/8/layout/vProcess5"/>
    <dgm:cxn modelId="{52055730-6CBB-4D45-99A3-65CAAEAE7BF5}" type="presParOf" srcId="{06A75AB0-708D-427E-98EB-6F4BEC9244B2}" destId="{F59E70D3-69D0-4B69-963C-FB121E45B633}" srcOrd="8" destOrd="0" presId="urn:microsoft.com/office/officeart/2005/8/layout/vProcess5"/>
    <dgm:cxn modelId="{C4DFFB23-F0C3-47C1-8E9B-4F07E7D244F0}" type="presParOf" srcId="{06A75AB0-708D-427E-98EB-6F4BEC9244B2}" destId="{154149E1-4B61-4A9A-8647-8226F767230A}" srcOrd="9" destOrd="0" presId="urn:microsoft.com/office/officeart/2005/8/layout/vProcess5"/>
    <dgm:cxn modelId="{4BDCE418-44EC-40FA-91BF-B3FEDD0B2C92}" type="presParOf" srcId="{06A75AB0-708D-427E-98EB-6F4BEC9244B2}" destId="{2CA2EA9F-BED4-4F7E-84A4-6EAE49EAFB7B}" srcOrd="10" destOrd="0" presId="urn:microsoft.com/office/officeart/2005/8/layout/vProcess5"/>
    <dgm:cxn modelId="{08AEF5B9-901D-42E4-BFF1-4549BC1F77EF}" type="presParOf" srcId="{06A75AB0-708D-427E-98EB-6F4BEC9244B2}" destId="{DBE8547B-38DB-431B-AABC-63A3D1F1BB11}"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66E904-202B-4AC6-80EC-6A071865E63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CL"/>
        </a:p>
      </dgm:t>
    </dgm:pt>
    <dgm:pt modelId="{A538178F-BA01-42B4-98A7-C78B70456901}">
      <dgm:prSet phldrT="[Texto]" custT="1"/>
      <dgm:spPr/>
      <dgm:t>
        <a:bodyPr/>
        <a:lstStyle/>
        <a:p>
          <a:r>
            <a:rPr lang="es-CL" sz="1600" dirty="0" smtClean="0">
              <a:latin typeface="Calibri" panose="020F0502020204030204" pitchFamily="34" charset="0"/>
            </a:rPr>
            <a:t>Firma de resolución de convenio</a:t>
          </a:r>
          <a:endParaRPr lang="es-CL" sz="1600" dirty="0">
            <a:latin typeface="Calibri" panose="020F0502020204030204" pitchFamily="34" charset="0"/>
          </a:endParaRPr>
        </a:p>
      </dgm:t>
    </dgm:pt>
    <dgm:pt modelId="{F65ECE8F-83EB-4CBF-A1CE-4FAE152568D7}" type="parTrans" cxnId="{D70AAA6F-B512-4DFB-8764-7CADFE86F4B5}">
      <dgm:prSet/>
      <dgm:spPr/>
      <dgm:t>
        <a:bodyPr/>
        <a:lstStyle/>
        <a:p>
          <a:endParaRPr lang="es-CL" sz="1200">
            <a:latin typeface="Calibri" panose="020F0502020204030204" pitchFamily="34" charset="0"/>
          </a:endParaRPr>
        </a:p>
      </dgm:t>
    </dgm:pt>
    <dgm:pt modelId="{4D6B3F9C-4FC2-432E-A606-C301102338A7}" type="sibTrans" cxnId="{D70AAA6F-B512-4DFB-8764-7CADFE86F4B5}">
      <dgm:prSet/>
      <dgm:spPr/>
      <dgm:t>
        <a:bodyPr/>
        <a:lstStyle/>
        <a:p>
          <a:endParaRPr lang="es-CL" sz="1200">
            <a:latin typeface="Calibri" panose="020F0502020204030204" pitchFamily="34" charset="0"/>
          </a:endParaRPr>
        </a:p>
      </dgm:t>
    </dgm:pt>
    <dgm:pt modelId="{1A788AD9-C820-4047-9D8E-03D1F6B61DFB}">
      <dgm:prSet phldrT="[Texto]" custT="1"/>
      <dgm:spPr/>
      <dgm:t>
        <a:bodyPr/>
        <a:lstStyle/>
        <a:p>
          <a:r>
            <a:rPr lang="es-CL" sz="1600" dirty="0" smtClean="0">
              <a:latin typeface="Calibri" panose="020F0502020204030204" pitchFamily="34" charset="0"/>
            </a:rPr>
            <a:t>Informa cuenta corriente</a:t>
          </a:r>
          <a:endParaRPr lang="es-CL" sz="1600" dirty="0">
            <a:latin typeface="Calibri" panose="020F0502020204030204" pitchFamily="34" charset="0"/>
          </a:endParaRPr>
        </a:p>
      </dgm:t>
    </dgm:pt>
    <dgm:pt modelId="{7C0C819B-8F1F-4BFB-AAAD-C900C095A544}" type="parTrans" cxnId="{5845DD93-CD87-4441-B31C-4D72D7614978}">
      <dgm:prSet/>
      <dgm:spPr/>
      <dgm:t>
        <a:bodyPr/>
        <a:lstStyle/>
        <a:p>
          <a:endParaRPr lang="es-CL" sz="1200">
            <a:latin typeface="Calibri" panose="020F0502020204030204" pitchFamily="34" charset="0"/>
          </a:endParaRPr>
        </a:p>
      </dgm:t>
    </dgm:pt>
    <dgm:pt modelId="{0B92B6CF-0FA8-4961-8E03-813D8DA0BFD8}" type="sibTrans" cxnId="{5845DD93-CD87-4441-B31C-4D72D7614978}">
      <dgm:prSet/>
      <dgm:spPr/>
      <dgm:t>
        <a:bodyPr/>
        <a:lstStyle/>
        <a:p>
          <a:endParaRPr lang="es-CL" sz="1200">
            <a:latin typeface="Calibri" panose="020F0502020204030204" pitchFamily="34" charset="0"/>
          </a:endParaRPr>
        </a:p>
      </dgm:t>
    </dgm:pt>
    <dgm:pt modelId="{8B9B4EE3-8B01-4728-9104-0AE4DF479D2A}">
      <dgm:prSet phldrT="[Texto]" custT="1"/>
      <dgm:spPr/>
      <dgm:t>
        <a:bodyPr vert="horz"/>
        <a:lstStyle/>
        <a:p>
          <a:r>
            <a:rPr lang="es-CL" sz="1800" dirty="0" smtClean="0">
              <a:latin typeface="Calibri" panose="020F0502020204030204" pitchFamily="34" charset="0"/>
            </a:rPr>
            <a:t>Primer Giro de Fondos </a:t>
          </a:r>
          <a:endParaRPr lang="es-CL" sz="1800" dirty="0">
            <a:latin typeface="Calibri" panose="020F0502020204030204" pitchFamily="34" charset="0"/>
          </a:endParaRPr>
        </a:p>
      </dgm:t>
    </dgm:pt>
    <dgm:pt modelId="{03465CCE-64CA-4FBE-84DC-3274C5128896}" type="parTrans" cxnId="{66B5D1DD-30EF-4FCE-9372-4DBCB277A299}">
      <dgm:prSet/>
      <dgm:spPr/>
      <dgm:t>
        <a:bodyPr/>
        <a:lstStyle/>
        <a:p>
          <a:endParaRPr lang="es-CL" sz="1200">
            <a:latin typeface="Calibri" panose="020F0502020204030204" pitchFamily="34" charset="0"/>
          </a:endParaRPr>
        </a:p>
      </dgm:t>
    </dgm:pt>
    <dgm:pt modelId="{B8C941AE-2994-4A3A-ACED-A03DB20FF35A}" type="sibTrans" cxnId="{66B5D1DD-30EF-4FCE-9372-4DBCB277A299}">
      <dgm:prSet/>
      <dgm:spPr/>
      <dgm:t>
        <a:bodyPr/>
        <a:lstStyle/>
        <a:p>
          <a:endParaRPr lang="es-CL" sz="1200">
            <a:latin typeface="Calibri" panose="020F0502020204030204" pitchFamily="34" charset="0"/>
          </a:endParaRPr>
        </a:p>
      </dgm:t>
    </dgm:pt>
    <dgm:pt modelId="{0F4057F7-DBF8-4EC6-8282-ACD6FD635B7C}">
      <dgm:prSet phldrT="[Texto]" custT="1"/>
      <dgm:spPr/>
      <dgm:t>
        <a:bodyPr/>
        <a:lstStyle/>
        <a:p>
          <a:r>
            <a:rPr lang="es-CL" sz="1600" dirty="0" smtClean="0">
              <a:latin typeface="Calibri" panose="020F0502020204030204" pitchFamily="34" charset="0"/>
            </a:rPr>
            <a:t>Contratos empresas asociadas </a:t>
          </a:r>
          <a:r>
            <a:rPr lang="es-CL" sz="1600" b="0" dirty="0" smtClean="0">
              <a:latin typeface="Calibri" panose="020F0502020204030204" pitchFamily="34" charset="0"/>
            </a:rPr>
            <a:t>(Antes del 4 de Mayo de 2017)</a:t>
          </a:r>
          <a:endParaRPr lang="es-CL" sz="1600" dirty="0">
            <a:latin typeface="Calibri" panose="020F0502020204030204" pitchFamily="34" charset="0"/>
          </a:endParaRPr>
        </a:p>
      </dgm:t>
    </dgm:pt>
    <dgm:pt modelId="{AB95BC6B-F903-4401-BFF9-C1E6B2F32E35}" type="parTrans" cxnId="{1CB7E4A1-F3D9-4EFA-AD94-F076A6C2C7E3}">
      <dgm:prSet/>
      <dgm:spPr/>
      <dgm:t>
        <a:bodyPr/>
        <a:lstStyle/>
        <a:p>
          <a:endParaRPr lang="es-CL" sz="1200">
            <a:latin typeface="Calibri" panose="020F0502020204030204" pitchFamily="34" charset="0"/>
          </a:endParaRPr>
        </a:p>
      </dgm:t>
    </dgm:pt>
    <dgm:pt modelId="{0206CA59-9E55-4370-A1AD-39461B8EE38C}" type="sibTrans" cxnId="{1CB7E4A1-F3D9-4EFA-AD94-F076A6C2C7E3}">
      <dgm:prSet/>
      <dgm:spPr/>
      <dgm:t>
        <a:bodyPr/>
        <a:lstStyle/>
        <a:p>
          <a:endParaRPr lang="es-CL" sz="1200">
            <a:latin typeface="Calibri" panose="020F0502020204030204" pitchFamily="34" charset="0"/>
          </a:endParaRPr>
        </a:p>
      </dgm:t>
    </dgm:pt>
    <dgm:pt modelId="{E7EDD498-B018-4D57-A31F-8F95BE467EBA}">
      <dgm:prSet phldrT="[Texto]" custT="1"/>
      <dgm:spPr/>
      <dgm:t>
        <a:bodyPr/>
        <a:lstStyle/>
        <a:p>
          <a:r>
            <a:rPr lang="es-CL" sz="1600" dirty="0" smtClean="0">
              <a:latin typeface="Calibri" panose="020F0502020204030204" pitchFamily="34" charset="0"/>
            </a:rPr>
            <a:t>Envió de Certificados de Ética, Bioética y Bioseguridad (según corresponda)</a:t>
          </a:r>
          <a:endParaRPr lang="es-CL" sz="1600" dirty="0">
            <a:latin typeface="Calibri" panose="020F0502020204030204" pitchFamily="34" charset="0"/>
          </a:endParaRPr>
        </a:p>
      </dgm:t>
    </dgm:pt>
    <dgm:pt modelId="{286972EC-B648-4D2F-8AE2-40E5CDA3767A}" type="parTrans" cxnId="{4B538A02-7199-4AEC-BBC5-1C68900F676C}">
      <dgm:prSet/>
      <dgm:spPr/>
      <dgm:t>
        <a:bodyPr/>
        <a:lstStyle/>
        <a:p>
          <a:endParaRPr lang="es-CL" sz="1200">
            <a:latin typeface="Calibri" panose="020F0502020204030204" pitchFamily="34" charset="0"/>
          </a:endParaRPr>
        </a:p>
      </dgm:t>
    </dgm:pt>
    <dgm:pt modelId="{F1A9E00C-5CF8-4EF9-91F4-4983A87646CD}" type="sibTrans" cxnId="{4B538A02-7199-4AEC-BBC5-1C68900F676C}">
      <dgm:prSet/>
      <dgm:spPr/>
      <dgm:t>
        <a:bodyPr/>
        <a:lstStyle/>
        <a:p>
          <a:endParaRPr lang="es-CL" sz="1200">
            <a:latin typeface="Calibri" panose="020F0502020204030204" pitchFamily="34" charset="0"/>
          </a:endParaRPr>
        </a:p>
      </dgm:t>
    </dgm:pt>
    <dgm:pt modelId="{9D2F9B86-B0D4-4C81-B85E-A57FA691B25E}" type="pres">
      <dgm:prSet presAssocID="{7A66E904-202B-4AC6-80EC-6A071865E632}" presName="linear" presStyleCnt="0">
        <dgm:presLayoutVars>
          <dgm:dir/>
          <dgm:animLvl val="lvl"/>
          <dgm:resizeHandles val="exact"/>
        </dgm:presLayoutVars>
      </dgm:prSet>
      <dgm:spPr/>
      <dgm:t>
        <a:bodyPr/>
        <a:lstStyle/>
        <a:p>
          <a:endParaRPr lang="es-CL"/>
        </a:p>
      </dgm:t>
    </dgm:pt>
    <dgm:pt modelId="{8A3A7A28-6C47-40A5-83C7-41E7C2AD67EF}" type="pres">
      <dgm:prSet presAssocID="{8B9B4EE3-8B01-4728-9104-0AE4DF479D2A}" presName="parentLin" presStyleCnt="0"/>
      <dgm:spPr/>
      <dgm:t>
        <a:bodyPr/>
        <a:lstStyle/>
        <a:p>
          <a:endParaRPr lang="es-CL"/>
        </a:p>
      </dgm:t>
    </dgm:pt>
    <dgm:pt modelId="{D2F489FC-E3F9-4421-BBCB-861E5DAF736C}" type="pres">
      <dgm:prSet presAssocID="{8B9B4EE3-8B01-4728-9104-0AE4DF479D2A}" presName="parentLeftMargin" presStyleLbl="node1" presStyleIdx="0" presStyleCnt="1"/>
      <dgm:spPr/>
      <dgm:t>
        <a:bodyPr/>
        <a:lstStyle/>
        <a:p>
          <a:endParaRPr lang="es-CL"/>
        </a:p>
      </dgm:t>
    </dgm:pt>
    <dgm:pt modelId="{9786A530-929C-4826-956D-5452222D19E0}" type="pres">
      <dgm:prSet presAssocID="{8B9B4EE3-8B01-4728-9104-0AE4DF479D2A}" presName="parentText" presStyleLbl="node1" presStyleIdx="0" presStyleCnt="1" custScaleY="30651" custLinFactNeighborX="9947" custLinFactNeighborY="-34895">
        <dgm:presLayoutVars>
          <dgm:chMax val="0"/>
          <dgm:bulletEnabled val="1"/>
        </dgm:presLayoutVars>
      </dgm:prSet>
      <dgm:spPr/>
      <dgm:t>
        <a:bodyPr/>
        <a:lstStyle/>
        <a:p>
          <a:endParaRPr lang="es-CL"/>
        </a:p>
      </dgm:t>
    </dgm:pt>
    <dgm:pt modelId="{4CAEA9FF-BFF2-4AA3-A87B-971B10EA58F3}" type="pres">
      <dgm:prSet presAssocID="{8B9B4EE3-8B01-4728-9104-0AE4DF479D2A}" presName="negativeSpace" presStyleCnt="0"/>
      <dgm:spPr/>
      <dgm:t>
        <a:bodyPr/>
        <a:lstStyle/>
        <a:p>
          <a:endParaRPr lang="es-CL"/>
        </a:p>
      </dgm:t>
    </dgm:pt>
    <dgm:pt modelId="{C5D0FEB7-DFEE-45DC-9AAB-B05DDD114CBE}" type="pres">
      <dgm:prSet presAssocID="{8B9B4EE3-8B01-4728-9104-0AE4DF479D2A}" presName="childText" presStyleLbl="conFgAcc1" presStyleIdx="0" presStyleCnt="1" custScaleY="62941">
        <dgm:presLayoutVars>
          <dgm:bulletEnabled val="1"/>
        </dgm:presLayoutVars>
      </dgm:prSet>
      <dgm:spPr>
        <a:prstGeom prst="roundRect">
          <a:avLst/>
        </a:prstGeom>
      </dgm:spPr>
      <dgm:t>
        <a:bodyPr/>
        <a:lstStyle/>
        <a:p>
          <a:endParaRPr lang="es-CL"/>
        </a:p>
      </dgm:t>
    </dgm:pt>
  </dgm:ptLst>
  <dgm:cxnLst>
    <dgm:cxn modelId="{5845DD93-CD87-4441-B31C-4D72D7614978}" srcId="{8B9B4EE3-8B01-4728-9104-0AE4DF479D2A}" destId="{1A788AD9-C820-4047-9D8E-03D1F6B61DFB}" srcOrd="3" destOrd="0" parTransId="{7C0C819B-8F1F-4BFB-AAAD-C900C095A544}" sibTransId="{0B92B6CF-0FA8-4961-8E03-813D8DA0BFD8}"/>
    <dgm:cxn modelId="{3DEB1ACC-1E89-4374-8602-D74B188F4AA7}" type="presOf" srcId="{1A788AD9-C820-4047-9D8E-03D1F6B61DFB}" destId="{C5D0FEB7-DFEE-45DC-9AAB-B05DDD114CBE}" srcOrd="0" destOrd="3" presId="urn:microsoft.com/office/officeart/2005/8/layout/list1"/>
    <dgm:cxn modelId="{FA6F987F-21A5-4EE4-9CE7-FD87745198C7}" type="presOf" srcId="{8B9B4EE3-8B01-4728-9104-0AE4DF479D2A}" destId="{9786A530-929C-4826-956D-5452222D19E0}" srcOrd="1" destOrd="0" presId="urn:microsoft.com/office/officeart/2005/8/layout/list1"/>
    <dgm:cxn modelId="{1CB7E4A1-F3D9-4EFA-AD94-F076A6C2C7E3}" srcId="{8B9B4EE3-8B01-4728-9104-0AE4DF479D2A}" destId="{0F4057F7-DBF8-4EC6-8282-ACD6FD635B7C}" srcOrd="0" destOrd="0" parTransId="{AB95BC6B-F903-4401-BFF9-C1E6B2F32E35}" sibTransId="{0206CA59-9E55-4370-A1AD-39461B8EE38C}"/>
    <dgm:cxn modelId="{D8A0C010-536C-45E3-8261-7F7B3C43C7AC}" type="presOf" srcId="{A538178F-BA01-42B4-98A7-C78B70456901}" destId="{C5D0FEB7-DFEE-45DC-9AAB-B05DDD114CBE}" srcOrd="0" destOrd="2" presId="urn:microsoft.com/office/officeart/2005/8/layout/list1"/>
    <dgm:cxn modelId="{3C4D30C8-3E5D-4406-A37F-82E2EB4E0CCA}" type="presOf" srcId="{0F4057F7-DBF8-4EC6-8282-ACD6FD635B7C}" destId="{C5D0FEB7-DFEE-45DC-9AAB-B05DDD114CBE}" srcOrd="0" destOrd="0" presId="urn:microsoft.com/office/officeart/2005/8/layout/list1"/>
    <dgm:cxn modelId="{D70AAA6F-B512-4DFB-8764-7CADFE86F4B5}" srcId="{8B9B4EE3-8B01-4728-9104-0AE4DF479D2A}" destId="{A538178F-BA01-42B4-98A7-C78B70456901}" srcOrd="2" destOrd="0" parTransId="{F65ECE8F-83EB-4CBF-A1CE-4FAE152568D7}" sibTransId="{4D6B3F9C-4FC2-432E-A606-C301102338A7}"/>
    <dgm:cxn modelId="{E60D9B61-BB77-41C5-9458-AE5EE65B3B27}" type="presOf" srcId="{8B9B4EE3-8B01-4728-9104-0AE4DF479D2A}" destId="{D2F489FC-E3F9-4421-BBCB-861E5DAF736C}" srcOrd="0" destOrd="0" presId="urn:microsoft.com/office/officeart/2005/8/layout/list1"/>
    <dgm:cxn modelId="{4B538A02-7199-4AEC-BBC5-1C68900F676C}" srcId="{8B9B4EE3-8B01-4728-9104-0AE4DF479D2A}" destId="{E7EDD498-B018-4D57-A31F-8F95BE467EBA}" srcOrd="1" destOrd="0" parTransId="{286972EC-B648-4D2F-8AE2-40E5CDA3767A}" sibTransId="{F1A9E00C-5CF8-4EF9-91F4-4983A87646CD}"/>
    <dgm:cxn modelId="{A8120F34-6436-40F4-83CF-82B6C62CF4B0}" type="presOf" srcId="{7A66E904-202B-4AC6-80EC-6A071865E632}" destId="{9D2F9B86-B0D4-4C81-B85E-A57FA691B25E}" srcOrd="0" destOrd="0" presId="urn:microsoft.com/office/officeart/2005/8/layout/list1"/>
    <dgm:cxn modelId="{10AC8958-F32F-481A-AFEB-CF684ED6C932}" type="presOf" srcId="{E7EDD498-B018-4D57-A31F-8F95BE467EBA}" destId="{C5D0FEB7-DFEE-45DC-9AAB-B05DDD114CBE}" srcOrd="0" destOrd="1" presId="urn:microsoft.com/office/officeart/2005/8/layout/list1"/>
    <dgm:cxn modelId="{66B5D1DD-30EF-4FCE-9372-4DBCB277A299}" srcId="{7A66E904-202B-4AC6-80EC-6A071865E632}" destId="{8B9B4EE3-8B01-4728-9104-0AE4DF479D2A}" srcOrd="0" destOrd="0" parTransId="{03465CCE-64CA-4FBE-84DC-3274C5128896}" sibTransId="{B8C941AE-2994-4A3A-ACED-A03DB20FF35A}"/>
    <dgm:cxn modelId="{0C4DFBB5-CB2C-410E-8039-FE71C5B1D8B4}" type="presParOf" srcId="{9D2F9B86-B0D4-4C81-B85E-A57FA691B25E}" destId="{8A3A7A28-6C47-40A5-83C7-41E7C2AD67EF}" srcOrd="0" destOrd="0" presId="urn:microsoft.com/office/officeart/2005/8/layout/list1"/>
    <dgm:cxn modelId="{4412C3E8-CD0D-41B4-8AD0-3E857C9B5441}" type="presParOf" srcId="{8A3A7A28-6C47-40A5-83C7-41E7C2AD67EF}" destId="{D2F489FC-E3F9-4421-BBCB-861E5DAF736C}" srcOrd="0" destOrd="0" presId="urn:microsoft.com/office/officeart/2005/8/layout/list1"/>
    <dgm:cxn modelId="{FBF605FC-EBA2-4018-B212-16D3FA9F8811}" type="presParOf" srcId="{8A3A7A28-6C47-40A5-83C7-41E7C2AD67EF}" destId="{9786A530-929C-4826-956D-5452222D19E0}" srcOrd="1" destOrd="0" presId="urn:microsoft.com/office/officeart/2005/8/layout/list1"/>
    <dgm:cxn modelId="{95D83591-C622-4F65-9B52-41EEF06D4A46}" type="presParOf" srcId="{9D2F9B86-B0D4-4C81-B85E-A57FA691B25E}" destId="{4CAEA9FF-BFF2-4AA3-A87B-971B10EA58F3}" srcOrd="1" destOrd="0" presId="urn:microsoft.com/office/officeart/2005/8/layout/list1"/>
    <dgm:cxn modelId="{9EF922E9-A2FC-4213-9AC5-DB377A08DF54}" type="presParOf" srcId="{9D2F9B86-B0D4-4C81-B85E-A57FA691B25E}" destId="{C5D0FEB7-DFEE-45DC-9AAB-B05DDD114CBE}"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43166D-A4F1-455E-A6A4-253AEF238E5C}" type="doc">
      <dgm:prSet loTypeId="urn:microsoft.com/office/officeart/2005/8/layout/equation1" loCatId="process" qsTypeId="urn:microsoft.com/office/officeart/2005/8/quickstyle/simple1" qsCatId="simple" csTypeId="urn:microsoft.com/office/officeart/2005/8/colors/accent1_1" csCatId="accent1" phldr="1"/>
      <dgm:spPr/>
      <dgm:t>
        <a:bodyPr/>
        <a:lstStyle/>
        <a:p>
          <a:endParaRPr lang="es-CL"/>
        </a:p>
      </dgm:t>
    </dgm:pt>
    <dgm:pt modelId="{2182AEC5-1AA0-438E-8C83-1477B70EC651}">
      <dgm:prSet phldrT="[Texto]" custT="1"/>
      <dgm:spPr/>
      <dgm:t>
        <a:bodyPr/>
        <a:lstStyle/>
        <a:p>
          <a:r>
            <a:rPr lang="es-CL" sz="1600" dirty="0" smtClean="0">
              <a:latin typeface="Calibri" panose="020F0502020204030204" pitchFamily="34" charset="0"/>
            </a:rPr>
            <a:t>Declaración de Gastos y Aportes</a:t>
          </a:r>
          <a:endParaRPr lang="es-CL" sz="1600" dirty="0">
            <a:latin typeface="Calibri" panose="020F0502020204030204" pitchFamily="34" charset="0"/>
          </a:endParaRPr>
        </a:p>
      </dgm:t>
    </dgm:pt>
    <dgm:pt modelId="{0DEE8DED-1E8C-4EA8-867C-EACBC992CA3B}" type="parTrans" cxnId="{FAB82EAB-4EEF-4FC8-A8D2-780C16A692BF}">
      <dgm:prSet/>
      <dgm:spPr/>
      <dgm:t>
        <a:bodyPr/>
        <a:lstStyle/>
        <a:p>
          <a:endParaRPr lang="es-CL" sz="1600">
            <a:latin typeface="Calibri" panose="020F0502020204030204" pitchFamily="34" charset="0"/>
          </a:endParaRPr>
        </a:p>
      </dgm:t>
    </dgm:pt>
    <dgm:pt modelId="{086398E9-CBBA-4F1F-BBF6-A887A03CEB78}" type="sibTrans" cxnId="{FAB82EAB-4EEF-4FC8-A8D2-780C16A692BF}">
      <dgm:prSet custT="1"/>
      <dgm:spPr/>
      <dgm:t>
        <a:bodyPr/>
        <a:lstStyle/>
        <a:p>
          <a:endParaRPr lang="es-CL" sz="1600" dirty="0">
            <a:latin typeface="Calibri" panose="020F0502020204030204" pitchFamily="34" charset="0"/>
          </a:endParaRPr>
        </a:p>
      </dgm:t>
    </dgm:pt>
    <dgm:pt modelId="{306EB841-FAA5-4C36-B3D9-690B317173EE}">
      <dgm:prSet phldrT="[Texto]" custT="1"/>
      <dgm:spPr/>
      <dgm:t>
        <a:bodyPr/>
        <a:lstStyle/>
        <a:p>
          <a:r>
            <a:rPr lang="es-CL" sz="1600" dirty="0" smtClean="0">
              <a:latin typeface="Calibri" panose="020F0502020204030204" pitchFamily="34" charset="0"/>
            </a:rPr>
            <a:t>Rendición de Cuentas</a:t>
          </a:r>
          <a:endParaRPr lang="es-CL" sz="1600" dirty="0">
            <a:latin typeface="Calibri" panose="020F0502020204030204" pitchFamily="34" charset="0"/>
          </a:endParaRPr>
        </a:p>
      </dgm:t>
    </dgm:pt>
    <dgm:pt modelId="{BD96761A-252E-42AE-9755-DE42AA1F2028}" type="parTrans" cxnId="{52E8A9A1-DA03-464E-8290-E1E3501D1319}">
      <dgm:prSet/>
      <dgm:spPr/>
      <dgm:t>
        <a:bodyPr/>
        <a:lstStyle/>
        <a:p>
          <a:endParaRPr lang="es-CL" sz="1600">
            <a:latin typeface="Calibri" panose="020F0502020204030204" pitchFamily="34" charset="0"/>
          </a:endParaRPr>
        </a:p>
      </dgm:t>
    </dgm:pt>
    <dgm:pt modelId="{BB5FE952-C91C-4ACB-8EC3-356090CD72F6}" type="sibTrans" cxnId="{52E8A9A1-DA03-464E-8290-E1E3501D1319}">
      <dgm:prSet custT="1"/>
      <dgm:spPr/>
      <dgm:t>
        <a:bodyPr/>
        <a:lstStyle/>
        <a:p>
          <a:endParaRPr lang="es-CL" sz="1600" dirty="0">
            <a:latin typeface="Calibri" panose="020F0502020204030204" pitchFamily="34" charset="0"/>
          </a:endParaRPr>
        </a:p>
      </dgm:t>
    </dgm:pt>
    <dgm:pt modelId="{490D4865-417B-475A-9FFA-791188F10B84}">
      <dgm:prSet phldrT="[Texto]" custT="1"/>
      <dgm:spPr/>
      <dgm:t>
        <a:bodyPr/>
        <a:lstStyle/>
        <a:p>
          <a:r>
            <a:rPr lang="es-CL" sz="1600" dirty="0" smtClean="0">
              <a:latin typeface="Calibri" panose="020F0502020204030204" pitchFamily="34" charset="0"/>
            </a:rPr>
            <a:t>Rebaja de Deuda</a:t>
          </a:r>
          <a:endParaRPr lang="es-CL" sz="1600" dirty="0">
            <a:latin typeface="Calibri" panose="020F0502020204030204" pitchFamily="34" charset="0"/>
          </a:endParaRPr>
        </a:p>
      </dgm:t>
    </dgm:pt>
    <dgm:pt modelId="{1142F0B8-9684-47EE-A59E-8B37146B6502}" type="sibTrans" cxnId="{65291250-39D2-4CFF-83DF-9FE129E3750C}">
      <dgm:prSet/>
      <dgm:spPr/>
      <dgm:t>
        <a:bodyPr/>
        <a:lstStyle/>
        <a:p>
          <a:endParaRPr lang="es-CL" sz="1600">
            <a:latin typeface="Calibri" panose="020F0502020204030204" pitchFamily="34" charset="0"/>
          </a:endParaRPr>
        </a:p>
      </dgm:t>
    </dgm:pt>
    <dgm:pt modelId="{799E382F-696E-4AD8-9FE0-3AEDBD66344B}" type="parTrans" cxnId="{65291250-39D2-4CFF-83DF-9FE129E3750C}">
      <dgm:prSet/>
      <dgm:spPr/>
      <dgm:t>
        <a:bodyPr/>
        <a:lstStyle/>
        <a:p>
          <a:endParaRPr lang="es-CL" sz="1600">
            <a:latin typeface="Calibri" panose="020F0502020204030204" pitchFamily="34" charset="0"/>
          </a:endParaRPr>
        </a:p>
      </dgm:t>
    </dgm:pt>
    <dgm:pt modelId="{66AF86AD-F156-4F88-8937-D94908BD7071}" type="pres">
      <dgm:prSet presAssocID="{A243166D-A4F1-455E-A6A4-253AEF238E5C}" presName="linearFlow" presStyleCnt="0">
        <dgm:presLayoutVars>
          <dgm:dir/>
          <dgm:resizeHandles val="exact"/>
        </dgm:presLayoutVars>
      </dgm:prSet>
      <dgm:spPr/>
      <dgm:t>
        <a:bodyPr/>
        <a:lstStyle/>
        <a:p>
          <a:endParaRPr lang="es-CL"/>
        </a:p>
      </dgm:t>
    </dgm:pt>
    <dgm:pt modelId="{15971580-89CD-422B-A6B9-D04AFDD97562}" type="pres">
      <dgm:prSet presAssocID="{2182AEC5-1AA0-438E-8C83-1477B70EC651}" presName="node" presStyleLbl="node1" presStyleIdx="0" presStyleCnt="3">
        <dgm:presLayoutVars>
          <dgm:bulletEnabled val="1"/>
        </dgm:presLayoutVars>
      </dgm:prSet>
      <dgm:spPr/>
      <dgm:t>
        <a:bodyPr/>
        <a:lstStyle/>
        <a:p>
          <a:endParaRPr lang="es-CL"/>
        </a:p>
      </dgm:t>
    </dgm:pt>
    <dgm:pt modelId="{4EE5D0E3-2E9C-4984-B341-B4D6FC43F699}" type="pres">
      <dgm:prSet presAssocID="{086398E9-CBBA-4F1F-BBF6-A887A03CEB78}" presName="spacerL" presStyleCnt="0"/>
      <dgm:spPr/>
      <dgm:t>
        <a:bodyPr/>
        <a:lstStyle/>
        <a:p>
          <a:endParaRPr lang="es-CL"/>
        </a:p>
      </dgm:t>
    </dgm:pt>
    <dgm:pt modelId="{BE1AEFC9-6879-4A68-B2A4-EA18F0CE1999}" type="pres">
      <dgm:prSet presAssocID="{086398E9-CBBA-4F1F-BBF6-A887A03CEB78}" presName="sibTrans" presStyleLbl="sibTrans2D1" presStyleIdx="0" presStyleCnt="2"/>
      <dgm:spPr/>
      <dgm:t>
        <a:bodyPr/>
        <a:lstStyle/>
        <a:p>
          <a:endParaRPr lang="es-CL"/>
        </a:p>
      </dgm:t>
    </dgm:pt>
    <dgm:pt modelId="{BF2B998E-37C1-4EBB-9A4C-C271BA3931D4}" type="pres">
      <dgm:prSet presAssocID="{086398E9-CBBA-4F1F-BBF6-A887A03CEB78}" presName="spacerR" presStyleCnt="0"/>
      <dgm:spPr/>
      <dgm:t>
        <a:bodyPr/>
        <a:lstStyle/>
        <a:p>
          <a:endParaRPr lang="es-CL"/>
        </a:p>
      </dgm:t>
    </dgm:pt>
    <dgm:pt modelId="{4157E908-A3A0-4F9F-B035-6F1E6366C461}" type="pres">
      <dgm:prSet presAssocID="{306EB841-FAA5-4C36-B3D9-690B317173EE}" presName="node" presStyleLbl="node1" presStyleIdx="1" presStyleCnt="3">
        <dgm:presLayoutVars>
          <dgm:bulletEnabled val="1"/>
        </dgm:presLayoutVars>
      </dgm:prSet>
      <dgm:spPr/>
      <dgm:t>
        <a:bodyPr/>
        <a:lstStyle/>
        <a:p>
          <a:endParaRPr lang="es-CL"/>
        </a:p>
      </dgm:t>
    </dgm:pt>
    <dgm:pt modelId="{D971F0E5-0B1E-4F40-BAFF-8CE475CEDE4A}" type="pres">
      <dgm:prSet presAssocID="{BB5FE952-C91C-4ACB-8EC3-356090CD72F6}" presName="spacerL" presStyleCnt="0"/>
      <dgm:spPr/>
      <dgm:t>
        <a:bodyPr/>
        <a:lstStyle/>
        <a:p>
          <a:endParaRPr lang="es-CL"/>
        </a:p>
      </dgm:t>
    </dgm:pt>
    <dgm:pt modelId="{45BD56B5-54D0-436C-89A8-2A6643DCBD27}" type="pres">
      <dgm:prSet presAssocID="{BB5FE952-C91C-4ACB-8EC3-356090CD72F6}" presName="sibTrans" presStyleLbl="sibTrans2D1" presStyleIdx="1" presStyleCnt="2"/>
      <dgm:spPr/>
      <dgm:t>
        <a:bodyPr/>
        <a:lstStyle/>
        <a:p>
          <a:endParaRPr lang="es-CL"/>
        </a:p>
      </dgm:t>
    </dgm:pt>
    <dgm:pt modelId="{26EAC69D-474D-464C-9ADF-26123B94A31C}" type="pres">
      <dgm:prSet presAssocID="{BB5FE952-C91C-4ACB-8EC3-356090CD72F6}" presName="spacerR" presStyleCnt="0"/>
      <dgm:spPr/>
      <dgm:t>
        <a:bodyPr/>
        <a:lstStyle/>
        <a:p>
          <a:endParaRPr lang="es-CL"/>
        </a:p>
      </dgm:t>
    </dgm:pt>
    <dgm:pt modelId="{03398970-1332-45F3-B450-29E401DFBA53}" type="pres">
      <dgm:prSet presAssocID="{490D4865-417B-475A-9FFA-791188F10B84}" presName="node" presStyleLbl="node1" presStyleIdx="2" presStyleCnt="3">
        <dgm:presLayoutVars>
          <dgm:bulletEnabled val="1"/>
        </dgm:presLayoutVars>
      </dgm:prSet>
      <dgm:spPr/>
      <dgm:t>
        <a:bodyPr/>
        <a:lstStyle/>
        <a:p>
          <a:endParaRPr lang="es-CL"/>
        </a:p>
      </dgm:t>
    </dgm:pt>
  </dgm:ptLst>
  <dgm:cxnLst>
    <dgm:cxn modelId="{FAB82EAB-4EEF-4FC8-A8D2-780C16A692BF}" srcId="{A243166D-A4F1-455E-A6A4-253AEF238E5C}" destId="{2182AEC5-1AA0-438E-8C83-1477B70EC651}" srcOrd="0" destOrd="0" parTransId="{0DEE8DED-1E8C-4EA8-867C-EACBC992CA3B}" sibTransId="{086398E9-CBBA-4F1F-BBF6-A887A03CEB78}"/>
    <dgm:cxn modelId="{8811033D-6F0F-4B2B-AD54-9BC5A29DA754}" type="presOf" srcId="{A243166D-A4F1-455E-A6A4-253AEF238E5C}" destId="{66AF86AD-F156-4F88-8937-D94908BD7071}" srcOrd="0" destOrd="0" presId="urn:microsoft.com/office/officeart/2005/8/layout/equation1"/>
    <dgm:cxn modelId="{FB1EEC7E-341B-4111-B12E-79DDAF061C22}" type="presOf" srcId="{BB5FE952-C91C-4ACB-8EC3-356090CD72F6}" destId="{45BD56B5-54D0-436C-89A8-2A6643DCBD27}" srcOrd="0" destOrd="0" presId="urn:microsoft.com/office/officeart/2005/8/layout/equation1"/>
    <dgm:cxn modelId="{3ACB313C-7C06-446F-B0A1-77EE01756825}" type="presOf" srcId="{490D4865-417B-475A-9FFA-791188F10B84}" destId="{03398970-1332-45F3-B450-29E401DFBA53}" srcOrd="0" destOrd="0" presId="urn:microsoft.com/office/officeart/2005/8/layout/equation1"/>
    <dgm:cxn modelId="{EEA343BE-193E-482E-9C75-64B7061D27CF}" type="presOf" srcId="{306EB841-FAA5-4C36-B3D9-690B317173EE}" destId="{4157E908-A3A0-4F9F-B035-6F1E6366C461}" srcOrd="0" destOrd="0" presId="urn:microsoft.com/office/officeart/2005/8/layout/equation1"/>
    <dgm:cxn modelId="{65291250-39D2-4CFF-83DF-9FE129E3750C}" srcId="{A243166D-A4F1-455E-A6A4-253AEF238E5C}" destId="{490D4865-417B-475A-9FFA-791188F10B84}" srcOrd="2" destOrd="0" parTransId="{799E382F-696E-4AD8-9FE0-3AEDBD66344B}" sibTransId="{1142F0B8-9684-47EE-A59E-8B37146B6502}"/>
    <dgm:cxn modelId="{280462DC-2D6D-4AD3-A426-60CEA328AECA}" type="presOf" srcId="{086398E9-CBBA-4F1F-BBF6-A887A03CEB78}" destId="{BE1AEFC9-6879-4A68-B2A4-EA18F0CE1999}" srcOrd="0" destOrd="0" presId="urn:microsoft.com/office/officeart/2005/8/layout/equation1"/>
    <dgm:cxn modelId="{E4556795-A81F-485D-813F-0DE591E45B24}" type="presOf" srcId="{2182AEC5-1AA0-438E-8C83-1477B70EC651}" destId="{15971580-89CD-422B-A6B9-D04AFDD97562}" srcOrd="0" destOrd="0" presId="urn:microsoft.com/office/officeart/2005/8/layout/equation1"/>
    <dgm:cxn modelId="{52E8A9A1-DA03-464E-8290-E1E3501D1319}" srcId="{A243166D-A4F1-455E-A6A4-253AEF238E5C}" destId="{306EB841-FAA5-4C36-B3D9-690B317173EE}" srcOrd="1" destOrd="0" parTransId="{BD96761A-252E-42AE-9755-DE42AA1F2028}" sibTransId="{BB5FE952-C91C-4ACB-8EC3-356090CD72F6}"/>
    <dgm:cxn modelId="{097835AE-52B9-494A-868A-1C4DC35D6631}" type="presParOf" srcId="{66AF86AD-F156-4F88-8937-D94908BD7071}" destId="{15971580-89CD-422B-A6B9-D04AFDD97562}" srcOrd="0" destOrd="0" presId="urn:microsoft.com/office/officeart/2005/8/layout/equation1"/>
    <dgm:cxn modelId="{DEA2DBDB-3A25-4D94-B156-991DF7B3A592}" type="presParOf" srcId="{66AF86AD-F156-4F88-8937-D94908BD7071}" destId="{4EE5D0E3-2E9C-4984-B341-B4D6FC43F699}" srcOrd="1" destOrd="0" presId="urn:microsoft.com/office/officeart/2005/8/layout/equation1"/>
    <dgm:cxn modelId="{B7D4150D-7254-4527-9E1F-12837B4B6D85}" type="presParOf" srcId="{66AF86AD-F156-4F88-8937-D94908BD7071}" destId="{BE1AEFC9-6879-4A68-B2A4-EA18F0CE1999}" srcOrd="2" destOrd="0" presId="urn:microsoft.com/office/officeart/2005/8/layout/equation1"/>
    <dgm:cxn modelId="{5D841632-7F42-4C21-9161-C3D703057A19}" type="presParOf" srcId="{66AF86AD-F156-4F88-8937-D94908BD7071}" destId="{BF2B998E-37C1-4EBB-9A4C-C271BA3931D4}" srcOrd="3" destOrd="0" presId="urn:microsoft.com/office/officeart/2005/8/layout/equation1"/>
    <dgm:cxn modelId="{7311DE3E-22A7-4961-9683-EA797500A243}" type="presParOf" srcId="{66AF86AD-F156-4F88-8937-D94908BD7071}" destId="{4157E908-A3A0-4F9F-B035-6F1E6366C461}" srcOrd="4" destOrd="0" presId="urn:microsoft.com/office/officeart/2005/8/layout/equation1"/>
    <dgm:cxn modelId="{CAE6FAFD-ABAE-4C25-9AB9-A93B5BE2CB10}" type="presParOf" srcId="{66AF86AD-F156-4F88-8937-D94908BD7071}" destId="{D971F0E5-0B1E-4F40-BAFF-8CE475CEDE4A}" srcOrd="5" destOrd="0" presId="urn:microsoft.com/office/officeart/2005/8/layout/equation1"/>
    <dgm:cxn modelId="{9C7670AC-38A0-432A-95F2-15F7270FDCF6}" type="presParOf" srcId="{66AF86AD-F156-4F88-8937-D94908BD7071}" destId="{45BD56B5-54D0-436C-89A8-2A6643DCBD27}" srcOrd="6" destOrd="0" presId="urn:microsoft.com/office/officeart/2005/8/layout/equation1"/>
    <dgm:cxn modelId="{4D713E1A-4486-4B60-892E-18B482DA86A1}" type="presParOf" srcId="{66AF86AD-F156-4F88-8937-D94908BD7071}" destId="{26EAC69D-474D-464C-9ADF-26123B94A31C}" srcOrd="7" destOrd="0" presId="urn:microsoft.com/office/officeart/2005/8/layout/equation1"/>
    <dgm:cxn modelId="{7EB41CBB-135B-4CB8-A672-1204DAD07838}" type="presParOf" srcId="{66AF86AD-F156-4F88-8937-D94908BD7071}" destId="{03398970-1332-45F3-B450-29E401DFBA53}"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C49A40-36C0-4EDC-872F-71BC25FC0B27}" type="doc">
      <dgm:prSet loTypeId="urn:microsoft.com/office/officeart/2005/8/layout/equation1" loCatId="process" qsTypeId="urn:microsoft.com/office/officeart/2005/8/quickstyle/simple1" qsCatId="simple" csTypeId="urn:microsoft.com/office/officeart/2005/8/colors/accent1_1" csCatId="accent1" phldr="1"/>
      <dgm:spPr/>
    </dgm:pt>
    <dgm:pt modelId="{A72D40E0-0228-4B5B-A215-8FD9625C45F5}">
      <dgm:prSet phldrT="[Texto]" custT="1"/>
      <dgm:spPr/>
      <dgm:t>
        <a:bodyPr/>
        <a:lstStyle/>
        <a:p>
          <a:r>
            <a:rPr lang="es-CL" sz="1600" dirty="0" smtClean="0">
              <a:latin typeface="Calibri" panose="020F0502020204030204" pitchFamily="34" charset="0"/>
            </a:rPr>
            <a:t>Giro de Fondos</a:t>
          </a:r>
          <a:endParaRPr lang="es-CL" sz="1600" dirty="0">
            <a:latin typeface="Calibri" panose="020F0502020204030204" pitchFamily="34" charset="0"/>
          </a:endParaRPr>
        </a:p>
      </dgm:t>
    </dgm:pt>
    <dgm:pt modelId="{CCB09EBD-9B2B-4A67-A6E2-7629FB8E06BA}" type="parTrans" cxnId="{84046003-3839-413C-980C-460874A4B0D6}">
      <dgm:prSet/>
      <dgm:spPr/>
      <dgm:t>
        <a:bodyPr/>
        <a:lstStyle/>
        <a:p>
          <a:endParaRPr lang="es-CL" sz="1600">
            <a:latin typeface="Calibri" panose="020F0502020204030204" pitchFamily="34" charset="0"/>
          </a:endParaRPr>
        </a:p>
      </dgm:t>
    </dgm:pt>
    <dgm:pt modelId="{4816C2ED-DDE7-4093-8FCE-506C148BF24E}" type="sibTrans" cxnId="{84046003-3839-413C-980C-460874A4B0D6}">
      <dgm:prSet custT="1"/>
      <dgm:spPr/>
      <dgm:t>
        <a:bodyPr/>
        <a:lstStyle/>
        <a:p>
          <a:endParaRPr lang="es-CL" sz="1600" dirty="0">
            <a:latin typeface="Calibri" panose="020F0502020204030204" pitchFamily="34" charset="0"/>
          </a:endParaRPr>
        </a:p>
      </dgm:t>
    </dgm:pt>
    <dgm:pt modelId="{C2562840-A171-4AE0-95C0-153251C7059E}">
      <dgm:prSet phldrT="[Texto]" custT="1"/>
      <dgm:spPr/>
      <dgm:t>
        <a:bodyPr/>
        <a:lstStyle/>
        <a:p>
          <a:r>
            <a:rPr lang="es-CL" sz="1600" dirty="0" smtClean="0">
              <a:latin typeface="Calibri" panose="020F0502020204030204" pitchFamily="34" charset="0"/>
            </a:rPr>
            <a:t>Constituye deuda con CONICYT</a:t>
          </a:r>
          <a:endParaRPr lang="es-CL" sz="1600" dirty="0">
            <a:latin typeface="Calibri" panose="020F0502020204030204" pitchFamily="34" charset="0"/>
          </a:endParaRPr>
        </a:p>
      </dgm:t>
    </dgm:pt>
    <dgm:pt modelId="{940DFC52-6370-4B62-B070-E76C66667F16}" type="parTrans" cxnId="{27A00482-B7AA-425D-A990-6F978D94B700}">
      <dgm:prSet/>
      <dgm:spPr/>
      <dgm:t>
        <a:bodyPr/>
        <a:lstStyle/>
        <a:p>
          <a:endParaRPr lang="es-CL" sz="1600">
            <a:latin typeface="Calibri" panose="020F0502020204030204" pitchFamily="34" charset="0"/>
          </a:endParaRPr>
        </a:p>
      </dgm:t>
    </dgm:pt>
    <dgm:pt modelId="{202C22C8-FFB8-400F-92DB-6D7743ADB647}" type="sibTrans" cxnId="{27A00482-B7AA-425D-A990-6F978D94B700}">
      <dgm:prSet/>
      <dgm:spPr/>
      <dgm:t>
        <a:bodyPr/>
        <a:lstStyle/>
        <a:p>
          <a:endParaRPr lang="es-CL" sz="1600">
            <a:latin typeface="Calibri" panose="020F0502020204030204" pitchFamily="34" charset="0"/>
          </a:endParaRPr>
        </a:p>
      </dgm:t>
    </dgm:pt>
    <dgm:pt modelId="{B77C89EE-F622-4467-A6AE-C2403532A07B}" type="pres">
      <dgm:prSet presAssocID="{A1C49A40-36C0-4EDC-872F-71BC25FC0B27}" presName="linearFlow" presStyleCnt="0">
        <dgm:presLayoutVars>
          <dgm:dir/>
          <dgm:resizeHandles val="exact"/>
        </dgm:presLayoutVars>
      </dgm:prSet>
      <dgm:spPr/>
    </dgm:pt>
    <dgm:pt modelId="{0ED05907-F72F-43EF-8E04-2FCE8C1C7792}" type="pres">
      <dgm:prSet presAssocID="{A72D40E0-0228-4B5B-A215-8FD9625C45F5}" presName="node" presStyleLbl="node1" presStyleIdx="0" presStyleCnt="2" custLinFactNeighborY="-4827">
        <dgm:presLayoutVars>
          <dgm:bulletEnabled val="1"/>
        </dgm:presLayoutVars>
      </dgm:prSet>
      <dgm:spPr/>
      <dgm:t>
        <a:bodyPr/>
        <a:lstStyle/>
        <a:p>
          <a:endParaRPr lang="es-CL"/>
        </a:p>
      </dgm:t>
    </dgm:pt>
    <dgm:pt modelId="{F982F204-1781-45A7-937B-7DB3A1E0183F}" type="pres">
      <dgm:prSet presAssocID="{4816C2ED-DDE7-4093-8FCE-506C148BF24E}" presName="spacerL" presStyleCnt="0"/>
      <dgm:spPr/>
    </dgm:pt>
    <dgm:pt modelId="{1A9C5060-41D0-40BC-898E-2BB3E3C41AA8}" type="pres">
      <dgm:prSet presAssocID="{4816C2ED-DDE7-4093-8FCE-506C148BF24E}" presName="sibTrans" presStyleLbl="sibTrans2D1" presStyleIdx="0" presStyleCnt="1"/>
      <dgm:spPr/>
      <dgm:t>
        <a:bodyPr/>
        <a:lstStyle/>
        <a:p>
          <a:endParaRPr lang="es-CL"/>
        </a:p>
      </dgm:t>
    </dgm:pt>
    <dgm:pt modelId="{5E4004FD-ECD3-4D10-8362-8B3078A5D156}" type="pres">
      <dgm:prSet presAssocID="{4816C2ED-DDE7-4093-8FCE-506C148BF24E}" presName="spacerR" presStyleCnt="0"/>
      <dgm:spPr/>
    </dgm:pt>
    <dgm:pt modelId="{021D7D48-A2E1-4F52-A08A-E2AAFC110624}" type="pres">
      <dgm:prSet presAssocID="{C2562840-A171-4AE0-95C0-153251C7059E}" presName="node" presStyleLbl="node1" presStyleIdx="1" presStyleCnt="2">
        <dgm:presLayoutVars>
          <dgm:bulletEnabled val="1"/>
        </dgm:presLayoutVars>
      </dgm:prSet>
      <dgm:spPr/>
      <dgm:t>
        <a:bodyPr/>
        <a:lstStyle/>
        <a:p>
          <a:endParaRPr lang="es-CL"/>
        </a:p>
      </dgm:t>
    </dgm:pt>
  </dgm:ptLst>
  <dgm:cxnLst>
    <dgm:cxn modelId="{27A00482-B7AA-425D-A990-6F978D94B700}" srcId="{A1C49A40-36C0-4EDC-872F-71BC25FC0B27}" destId="{C2562840-A171-4AE0-95C0-153251C7059E}" srcOrd="1" destOrd="0" parTransId="{940DFC52-6370-4B62-B070-E76C66667F16}" sibTransId="{202C22C8-FFB8-400F-92DB-6D7743ADB647}"/>
    <dgm:cxn modelId="{84046003-3839-413C-980C-460874A4B0D6}" srcId="{A1C49A40-36C0-4EDC-872F-71BC25FC0B27}" destId="{A72D40E0-0228-4B5B-A215-8FD9625C45F5}" srcOrd="0" destOrd="0" parTransId="{CCB09EBD-9B2B-4A67-A6E2-7629FB8E06BA}" sibTransId="{4816C2ED-DDE7-4093-8FCE-506C148BF24E}"/>
    <dgm:cxn modelId="{1402C294-C08A-4FAE-ADFD-5C739A02267A}" type="presOf" srcId="{C2562840-A171-4AE0-95C0-153251C7059E}" destId="{021D7D48-A2E1-4F52-A08A-E2AAFC110624}" srcOrd="0" destOrd="0" presId="urn:microsoft.com/office/officeart/2005/8/layout/equation1"/>
    <dgm:cxn modelId="{990844DE-DDCA-412B-B527-AC2E344CA1C0}" type="presOf" srcId="{A72D40E0-0228-4B5B-A215-8FD9625C45F5}" destId="{0ED05907-F72F-43EF-8E04-2FCE8C1C7792}" srcOrd="0" destOrd="0" presId="urn:microsoft.com/office/officeart/2005/8/layout/equation1"/>
    <dgm:cxn modelId="{D64DEBED-BB60-40A1-8C4C-CA27FFE16862}" type="presOf" srcId="{4816C2ED-DDE7-4093-8FCE-506C148BF24E}" destId="{1A9C5060-41D0-40BC-898E-2BB3E3C41AA8}" srcOrd="0" destOrd="0" presId="urn:microsoft.com/office/officeart/2005/8/layout/equation1"/>
    <dgm:cxn modelId="{5E67FDF7-CD1A-435E-A6D7-DBB5E9784A5D}" type="presOf" srcId="{A1C49A40-36C0-4EDC-872F-71BC25FC0B27}" destId="{B77C89EE-F622-4467-A6AE-C2403532A07B}" srcOrd="0" destOrd="0" presId="urn:microsoft.com/office/officeart/2005/8/layout/equation1"/>
    <dgm:cxn modelId="{C5BE6469-3E2A-4E7B-9263-2A68F75427D6}" type="presParOf" srcId="{B77C89EE-F622-4467-A6AE-C2403532A07B}" destId="{0ED05907-F72F-43EF-8E04-2FCE8C1C7792}" srcOrd="0" destOrd="0" presId="urn:microsoft.com/office/officeart/2005/8/layout/equation1"/>
    <dgm:cxn modelId="{A7734726-8E53-4711-8F57-AB3C8533865E}" type="presParOf" srcId="{B77C89EE-F622-4467-A6AE-C2403532A07B}" destId="{F982F204-1781-45A7-937B-7DB3A1E0183F}" srcOrd="1" destOrd="0" presId="urn:microsoft.com/office/officeart/2005/8/layout/equation1"/>
    <dgm:cxn modelId="{2AAF774B-0642-4824-A1DA-6742703A2CA3}" type="presParOf" srcId="{B77C89EE-F622-4467-A6AE-C2403532A07B}" destId="{1A9C5060-41D0-40BC-898E-2BB3E3C41AA8}" srcOrd="2" destOrd="0" presId="urn:microsoft.com/office/officeart/2005/8/layout/equation1"/>
    <dgm:cxn modelId="{A54C15F3-E3BF-48AF-A6E2-AF6F3E3082A9}" type="presParOf" srcId="{B77C89EE-F622-4467-A6AE-C2403532A07B}" destId="{5E4004FD-ECD3-4D10-8362-8B3078A5D156}" srcOrd="3" destOrd="0" presId="urn:microsoft.com/office/officeart/2005/8/layout/equation1"/>
    <dgm:cxn modelId="{73C3664E-2B7A-454D-81DD-7DD71D38EA66}" type="presParOf" srcId="{B77C89EE-F622-4467-A6AE-C2403532A07B}" destId="{021D7D48-A2E1-4F52-A08A-E2AAFC110624}" srcOrd="4" destOrd="0" presId="urn:microsoft.com/office/officeart/2005/8/layout/equation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9303CF4-FC04-44AE-8CC3-E577022E09F9}"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s-CL"/>
        </a:p>
      </dgm:t>
    </dgm:pt>
    <dgm:pt modelId="{A7366D82-4BC4-4E59-B645-D23C100AA74E}">
      <dgm:prSet custT="1"/>
      <dgm:spPr/>
      <dgm:t>
        <a:bodyPr/>
        <a:lstStyle/>
        <a:p>
          <a:pPr algn="just"/>
          <a:r>
            <a:rPr lang="es-CL" sz="1200" dirty="0" smtClean="0">
              <a:latin typeface="Calibri" panose="020F0502020204030204" pitchFamily="34" charset="0"/>
            </a:rPr>
            <a:t>Cada vez que CONICYT realiza un giro de fondos a una institución beneficiaria, está se constituye como en un Deudor de CONICYT</a:t>
          </a:r>
        </a:p>
      </dgm:t>
    </dgm:pt>
    <dgm:pt modelId="{DFA84497-9EBC-434F-9646-39943B8CD207}" type="parTrans" cxnId="{3E805995-4C16-4BC1-9881-9E6E6720DDAB}">
      <dgm:prSet/>
      <dgm:spPr/>
      <dgm:t>
        <a:bodyPr/>
        <a:lstStyle/>
        <a:p>
          <a:endParaRPr lang="es-CL" sz="1200">
            <a:latin typeface="Calibri" panose="020F0502020204030204" pitchFamily="34" charset="0"/>
          </a:endParaRPr>
        </a:p>
      </dgm:t>
    </dgm:pt>
    <dgm:pt modelId="{C2CE3D37-1C06-43E5-9895-8BAB59FBBF3A}" type="sibTrans" cxnId="{3E805995-4C16-4BC1-9881-9E6E6720DDAB}">
      <dgm:prSet custT="1"/>
      <dgm:spPr/>
      <dgm:t>
        <a:bodyPr/>
        <a:lstStyle/>
        <a:p>
          <a:endParaRPr lang="es-CL" sz="1200" dirty="0">
            <a:latin typeface="Calibri" panose="020F0502020204030204" pitchFamily="34" charset="0"/>
          </a:endParaRPr>
        </a:p>
      </dgm:t>
    </dgm:pt>
    <dgm:pt modelId="{C11E4B29-B23F-4F2C-A2B3-4230E50D73B3}">
      <dgm:prSet custT="1"/>
      <dgm:spPr/>
      <dgm:t>
        <a:bodyPr/>
        <a:lstStyle/>
        <a:p>
          <a:pPr algn="just"/>
          <a:r>
            <a:rPr lang="es-CL" sz="1200" dirty="0" smtClean="0">
              <a:latin typeface="Calibri" panose="020F0502020204030204" pitchFamily="34" charset="0"/>
            </a:rPr>
            <a:t>La institución debe rendir cuentas, las cuales pueden ser aprobadas o rechazadas por CONICYT</a:t>
          </a:r>
        </a:p>
      </dgm:t>
    </dgm:pt>
    <dgm:pt modelId="{A351B6B8-72AA-431E-BCAA-FBBA0D56E34F}" type="parTrans" cxnId="{B4EA3374-45F2-4980-9D98-9BA1D9855DC4}">
      <dgm:prSet/>
      <dgm:spPr/>
      <dgm:t>
        <a:bodyPr/>
        <a:lstStyle/>
        <a:p>
          <a:endParaRPr lang="es-CL" sz="1200">
            <a:latin typeface="Calibri" panose="020F0502020204030204" pitchFamily="34" charset="0"/>
          </a:endParaRPr>
        </a:p>
      </dgm:t>
    </dgm:pt>
    <dgm:pt modelId="{29B12646-DBA2-4F3F-817C-113940899B9E}" type="sibTrans" cxnId="{B4EA3374-45F2-4980-9D98-9BA1D9855DC4}">
      <dgm:prSet custT="1"/>
      <dgm:spPr/>
      <dgm:t>
        <a:bodyPr/>
        <a:lstStyle/>
        <a:p>
          <a:endParaRPr lang="es-CL" sz="1200" dirty="0">
            <a:latin typeface="Calibri" panose="020F0502020204030204" pitchFamily="34" charset="0"/>
          </a:endParaRPr>
        </a:p>
      </dgm:t>
    </dgm:pt>
    <dgm:pt modelId="{72A3087B-6D28-4962-85E1-366CC7C5F3F2}">
      <dgm:prSet custT="1"/>
      <dgm:spPr>
        <a:ln>
          <a:solidFill>
            <a:srgbClr val="4774AB"/>
          </a:solidFill>
        </a:ln>
      </dgm:spPr>
      <dgm:t>
        <a:bodyPr/>
        <a:lstStyle/>
        <a:p>
          <a:pPr algn="just"/>
          <a:r>
            <a:rPr lang="es-CL" sz="1200" dirty="0" smtClean="0">
              <a:latin typeface="Calibri" panose="020F0502020204030204" pitchFamily="34" charset="0"/>
            </a:rPr>
            <a:t>Después de </a:t>
          </a:r>
          <a:r>
            <a:rPr lang="es-CL" sz="1200" b="1" i="1" dirty="0" smtClean="0">
              <a:latin typeface="Calibri" panose="020F0502020204030204" pitchFamily="34" charset="0"/>
            </a:rPr>
            <a:t>24 meses </a:t>
          </a:r>
          <a:r>
            <a:rPr lang="es-CL" sz="1200" dirty="0" smtClean="0">
              <a:latin typeface="Calibri" panose="020F0502020204030204" pitchFamily="34" charset="0"/>
            </a:rPr>
            <a:t>de realizado el giro de fondos, si la institución no ha rendido cuentas, la deuda se considera como </a:t>
          </a:r>
          <a:r>
            <a:rPr lang="es-CL" sz="1200" b="1" dirty="0" smtClean="0">
              <a:latin typeface="Calibri" panose="020F0502020204030204" pitchFamily="34" charset="0"/>
            </a:rPr>
            <a:t>morosa</a:t>
          </a:r>
        </a:p>
      </dgm:t>
    </dgm:pt>
    <dgm:pt modelId="{C3AAADA7-C475-4273-8E94-3CF7BE80E41E}" type="parTrans" cxnId="{7DEEC4AC-D86D-4ABA-811E-5B3F08C5EA32}">
      <dgm:prSet/>
      <dgm:spPr/>
      <dgm:t>
        <a:bodyPr/>
        <a:lstStyle/>
        <a:p>
          <a:endParaRPr lang="es-CL" sz="1200">
            <a:latin typeface="Calibri" panose="020F0502020204030204" pitchFamily="34" charset="0"/>
          </a:endParaRPr>
        </a:p>
      </dgm:t>
    </dgm:pt>
    <dgm:pt modelId="{52F9594E-750C-4933-A8AB-8B84BC206E36}" type="sibTrans" cxnId="{7DEEC4AC-D86D-4ABA-811E-5B3F08C5EA32}">
      <dgm:prSet/>
      <dgm:spPr/>
      <dgm:t>
        <a:bodyPr/>
        <a:lstStyle/>
        <a:p>
          <a:endParaRPr lang="es-CL" sz="1200">
            <a:latin typeface="Calibri" panose="020F0502020204030204" pitchFamily="34" charset="0"/>
          </a:endParaRPr>
        </a:p>
      </dgm:t>
    </dgm:pt>
    <dgm:pt modelId="{EEE340A5-45DC-4919-AC19-BC96A36CCC50}">
      <dgm:prSet custT="1"/>
      <dgm:spPr/>
      <dgm:t>
        <a:bodyPr/>
        <a:lstStyle/>
        <a:p>
          <a:pPr algn="just"/>
          <a:r>
            <a:rPr lang="es-CL" sz="1200" dirty="0" smtClean="0">
              <a:latin typeface="Calibri" panose="020F0502020204030204" pitchFamily="34" charset="0"/>
            </a:rPr>
            <a:t>Después de </a:t>
          </a:r>
          <a:r>
            <a:rPr lang="es-CL" sz="1200" b="1" i="1" dirty="0" smtClean="0">
              <a:latin typeface="Calibri" panose="020F0502020204030204" pitchFamily="34" charset="0"/>
            </a:rPr>
            <a:t>12 meses </a:t>
          </a:r>
          <a:r>
            <a:rPr lang="es-CL" sz="1200" dirty="0" smtClean="0">
              <a:latin typeface="Calibri" panose="020F0502020204030204" pitchFamily="34" charset="0"/>
            </a:rPr>
            <a:t>de realizado el giro de fondos, si la institución no ha rendido cuentas, la deuda se considera como </a:t>
          </a:r>
          <a:r>
            <a:rPr lang="es-CL" sz="1200" b="1" dirty="0" smtClean="0">
              <a:latin typeface="Calibri" panose="020F0502020204030204" pitchFamily="34" charset="0"/>
            </a:rPr>
            <a:t>vencida</a:t>
          </a:r>
          <a:endParaRPr lang="es-CL" sz="1200" dirty="0" smtClean="0">
            <a:latin typeface="Calibri" panose="020F0502020204030204" pitchFamily="34" charset="0"/>
          </a:endParaRPr>
        </a:p>
      </dgm:t>
    </dgm:pt>
    <dgm:pt modelId="{A1243230-9865-4296-ABA1-105FE9338EC1}" type="parTrans" cxnId="{C3185734-0051-4529-8648-76A825EE40E9}">
      <dgm:prSet/>
      <dgm:spPr/>
      <dgm:t>
        <a:bodyPr/>
        <a:lstStyle/>
        <a:p>
          <a:endParaRPr lang="es-CL" sz="1200">
            <a:latin typeface="Calibri" panose="020F0502020204030204" pitchFamily="34" charset="0"/>
          </a:endParaRPr>
        </a:p>
      </dgm:t>
    </dgm:pt>
    <dgm:pt modelId="{A5EC625A-952B-451B-88D9-4865FF952C47}" type="sibTrans" cxnId="{C3185734-0051-4529-8648-76A825EE40E9}">
      <dgm:prSet custT="1"/>
      <dgm:spPr/>
      <dgm:t>
        <a:bodyPr/>
        <a:lstStyle/>
        <a:p>
          <a:endParaRPr lang="es-CL" sz="1200" dirty="0">
            <a:latin typeface="Calibri" panose="020F0502020204030204" pitchFamily="34" charset="0"/>
          </a:endParaRPr>
        </a:p>
      </dgm:t>
    </dgm:pt>
    <dgm:pt modelId="{8AEF8B3F-169E-4BE6-AF18-F5959E55B95B}" type="pres">
      <dgm:prSet presAssocID="{F9303CF4-FC04-44AE-8CC3-E577022E09F9}" presName="outerComposite" presStyleCnt="0">
        <dgm:presLayoutVars>
          <dgm:chMax val="5"/>
          <dgm:dir/>
          <dgm:resizeHandles val="exact"/>
        </dgm:presLayoutVars>
      </dgm:prSet>
      <dgm:spPr/>
      <dgm:t>
        <a:bodyPr/>
        <a:lstStyle/>
        <a:p>
          <a:endParaRPr lang="es-CL"/>
        </a:p>
      </dgm:t>
    </dgm:pt>
    <dgm:pt modelId="{36324199-6C3D-4392-A8A6-BEC97926492B}" type="pres">
      <dgm:prSet presAssocID="{F9303CF4-FC04-44AE-8CC3-E577022E09F9}" presName="dummyMaxCanvas" presStyleCnt="0">
        <dgm:presLayoutVars/>
      </dgm:prSet>
      <dgm:spPr/>
      <dgm:t>
        <a:bodyPr/>
        <a:lstStyle/>
        <a:p>
          <a:endParaRPr lang="es-CL"/>
        </a:p>
      </dgm:t>
    </dgm:pt>
    <dgm:pt modelId="{E28723A3-5490-4B3E-9815-29D2ABFEBBBB}" type="pres">
      <dgm:prSet presAssocID="{F9303CF4-FC04-44AE-8CC3-E577022E09F9}" presName="FourNodes_1" presStyleLbl="node1" presStyleIdx="0" presStyleCnt="4">
        <dgm:presLayoutVars>
          <dgm:bulletEnabled val="1"/>
        </dgm:presLayoutVars>
      </dgm:prSet>
      <dgm:spPr/>
      <dgm:t>
        <a:bodyPr/>
        <a:lstStyle/>
        <a:p>
          <a:endParaRPr lang="es-CL"/>
        </a:p>
      </dgm:t>
    </dgm:pt>
    <dgm:pt modelId="{1BD7CE3E-B5D5-44BC-B8AD-627108F120C0}" type="pres">
      <dgm:prSet presAssocID="{F9303CF4-FC04-44AE-8CC3-E577022E09F9}" presName="FourNodes_2" presStyleLbl="node1" presStyleIdx="1" presStyleCnt="4">
        <dgm:presLayoutVars>
          <dgm:bulletEnabled val="1"/>
        </dgm:presLayoutVars>
      </dgm:prSet>
      <dgm:spPr/>
      <dgm:t>
        <a:bodyPr/>
        <a:lstStyle/>
        <a:p>
          <a:endParaRPr lang="es-CL"/>
        </a:p>
      </dgm:t>
    </dgm:pt>
    <dgm:pt modelId="{7EF5FB03-E282-47DB-AD07-3D8C5F47047F}" type="pres">
      <dgm:prSet presAssocID="{F9303CF4-FC04-44AE-8CC3-E577022E09F9}" presName="FourNodes_3" presStyleLbl="node1" presStyleIdx="2" presStyleCnt="4">
        <dgm:presLayoutVars>
          <dgm:bulletEnabled val="1"/>
        </dgm:presLayoutVars>
      </dgm:prSet>
      <dgm:spPr/>
      <dgm:t>
        <a:bodyPr/>
        <a:lstStyle/>
        <a:p>
          <a:endParaRPr lang="es-CL"/>
        </a:p>
      </dgm:t>
    </dgm:pt>
    <dgm:pt modelId="{17CCC78F-653B-4294-9CCF-7C4947BBF9F0}" type="pres">
      <dgm:prSet presAssocID="{F9303CF4-FC04-44AE-8CC3-E577022E09F9}" presName="FourNodes_4" presStyleLbl="node1" presStyleIdx="3" presStyleCnt="4">
        <dgm:presLayoutVars>
          <dgm:bulletEnabled val="1"/>
        </dgm:presLayoutVars>
      </dgm:prSet>
      <dgm:spPr/>
      <dgm:t>
        <a:bodyPr/>
        <a:lstStyle/>
        <a:p>
          <a:endParaRPr lang="es-CL"/>
        </a:p>
      </dgm:t>
    </dgm:pt>
    <dgm:pt modelId="{FB40C164-5A9C-45F3-8B60-E48C09BFF81D}" type="pres">
      <dgm:prSet presAssocID="{F9303CF4-FC04-44AE-8CC3-E577022E09F9}" presName="FourConn_1-2" presStyleLbl="fgAccFollowNode1" presStyleIdx="0" presStyleCnt="3">
        <dgm:presLayoutVars>
          <dgm:bulletEnabled val="1"/>
        </dgm:presLayoutVars>
      </dgm:prSet>
      <dgm:spPr/>
      <dgm:t>
        <a:bodyPr/>
        <a:lstStyle/>
        <a:p>
          <a:endParaRPr lang="es-CL"/>
        </a:p>
      </dgm:t>
    </dgm:pt>
    <dgm:pt modelId="{8169FC97-9716-41B0-BFC2-703740A00C98}" type="pres">
      <dgm:prSet presAssocID="{F9303CF4-FC04-44AE-8CC3-E577022E09F9}" presName="FourConn_2-3" presStyleLbl="fgAccFollowNode1" presStyleIdx="1" presStyleCnt="3">
        <dgm:presLayoutVars>
          <dgm:bulletEnabled val="1"/>
        </dgm:presLayoutVars>
      </dgm:prSet>
      <dgm:spPr/>
      <dgm:t>
        <a:bodyPr/>
        <a:lstStyle/>
        <a:p>
          <a:endParaRPr lang="es-CL"/>
        </a:p>
      </dgm:t>
    </dgm:pt>
    <dgm:pt modelId="{F01391C0-B76B-4F06-8D90-85D8CE532784}" type="pres">
      <dgm:prSet presAssocID="{F9303CF4-FC04-44AE-8CC3-E577022E09F9}" presName="FourConn_3-4" presStyleLbl="fgAccFollowNode1" presStyleIdx="2" presStyleCnt="3">
        <dgm:presLayoutVars>
          <dgm:bulletEnabled val="1"/>
        </dgm:presLayoutVars>
      </dgm:prSet>
      <dgm:spPr/>
      <dgm:t>
        <a:bodyPr/>
        <a:lstStyle/>
        <a:p>
          <a:endParaRPr lang="es-CL"/>
        </a:p>
      </dgm:t>
    </dgm:pt>
    <dgm:pt modelId="{07AE797B-76CC-4D88-A37A-ADC330818022}" type="pres">
      <dgm:prSet presAssocID="{F9303CF4-FC04-44AE-8CC3-E577022E09F9}" presName="FourNodes_1_text" presStyleLbl="node1" presStyleIdx="3" presStyleCnt="4">
        <dgm:presLayoutVars>
          <dgm:bulletEnabled val="1"/>
        </dgm:presLayoutVars>
      </dgm:prSet>
      <dgm:spPr/>
      <dgm:t>
        <a:bodyPr/>
        <a:lstStyle/>
        <a:p>
          <a:endParaRPr lang="es-CL"/>
        </a:p>
      </dgm:t>
    </dgm:pt>
    <dgm:pt modelId="{B58B723B-294A-4C04-8583-9F22F4D08CFC}" type="pres">
      <dgm:prSet presAssocID="{F9303CF4-FC04-44AE-8CC3-E577022E09F9}" presName="FourNodes_2_text" presStyleLbl="node1" presStyleIdx="3" presStyleCnt="4">
        <dgm:presLayoutVars>
          <dgm:bulletEnabled val="1"/>
        </dgm:presLayoutVars>
      </dgm:prSet>
      <dgm:spPr/>
      <dgm:t>
        <a:bodyPr/>
        <a:lstStyle/>
        <a:p>
          <a:endParaRPr lang="es-CL"/>
        </a:p>
      </dgm:t>
    </dgm:pt>
    <dgm:pt modelId="{7D7E3815-E7CB-493D-9819-A72D05BE047B}" type="pres">
      <dgm:prSet presAssocID="{F9303CF4-FC04-44AE-8CC3-E577022E09F9}" presName="FourNodes_3_text" presStyleLbl="node1" presStyleIdx="3" presStyleCnt="4">
        <dgm:presLayoutVars>
          <dgm:bulletEnabled val="1"/>
        </dgm:presLayoutVars>
      </dgm:prSet>
      <dgm:spPr/>
      <dgm:t>
        <a:bodyPr/>
        <a:lstStyle/>
        <a:p>
          <a:endParaRPr lang="es-CL"/>
        </a:p>
      </dgm:t>
    </dgm:pt>
    <dgm:pt modelId="{5AAD752A-1F4D-4176-B926-007145B4E077}" type="pres">
      <dgm:prSet presAssocID="{F9303CF4-FC04-44AE-8CC3-E577022E09F9}" presName="FourNodes_4_text" presStyleLbl="node1" presStyleIdx="3" presStyleCnt="4">
        <dgm:presLayoutVars>
          <dgm:bulletEnabled val="1"/>
        </dgm:presLayoutVars>
      </dgm:prSet>
      <dgm:spPr/>
      <dgm:t>
        <a:bodyPr/>
        <a:lstStyle/>
        <a:p>
          <a:endParaRPr lang="es-CL"/>
        </a:p>
      </dgm:t>
    </dgm:pt>
  </dgm:ptLst>
  <dgm:cxnLst>
    <dgm:cxn modelId="{C3185734-0051-4529-8648-76A825EE40E9}" srcId="{F9303CF4-FC04-44AE-8CC3-E577022E09F9}" destId="{EEE340A5-45DC-4919-AC19-BC96A36CCC50}" srcOrd="2" destOrd="0" parTransId="{A1243230-9865-4296-ABA1-105FE9338EC1}" sibTransId="{A5EC625A-952B-451B-88D9-4865FF952C47}"/>
    <dgm:cxn modelId="{818ABEB5-3AD0-4DB8-AD62-15FB1D2D9D6D}" type="presOf" srcId="{C11E4B29-B23F-4F2C-A2B3-4230E50D73B3}" destId="{1BD7CE3E-B5D5-44BC-B8AD-627108F120C0}" srcOrd="0" destOrd="0" presId="urn:microsoft.com/office/officeart/2005/8/layout/vProcess5"/>
    <dgm:cxn modelId="{0D889F42-38A9-4531-9839-C0EC0F55BBAD}" type="presOf" srcId="{72A3087B-6D28-4962-85E1-366CC7C5F3F2}" destId="{17CCC78F-653B-4294-9CCF-7C4947BBF9F0}" srcOrd="0" destOrd="0" presId="urn:microsoft.com/office/officeart/2005/8/layout/vProcess5"/>
    <dgm:cxn modelId="{8A8E4706-0370-4E09-9B34-48737B23BD8B}" type="presOf" srcId="{72A3087B-6D28-4962-85E1-366CC7C5F3F2}" destId="{5AAD752A-1F4D-4176-B926-007145B4E077}" srcOrd="1" destOrd="0" presId="urn:microsoft.com/office/officeart/2005/8/layout/vProcess5"/>
    <dgm:cxn modelId="{C88F92DB-027E-4EE9-96DB-F6BF2EA11F9E}" type="presOf" srcId="{EEE340A5-45DC-4919-AC19-BC96A36CCC50}" destId="{7D7E3815-E7CB-493D-9819-A72D05BE047B}" srcOrd="1" destOrd="0" presId="urn:microsoft.com/office/officeart/2005/8/layout/vProcess5"/>
    <dgm:cxn modelId="{3290D4DE-6912-477C-8217-6E258FF2B9DA}" type="presOf" srcId="{A7366D82-4BC4-4E59-B645-D23C100AA74E}" destId="{E28723A3-5490-4B3E-9815-29D2ABFEBBBB}" srcOrd="0" destOrd="0" presId="urn:microsoft.com/office/officeart/2005/8/layout/vProcess5"/>
    <dgm:cxn modelId="{F99D07ED-0F8C-4FAD-92C3-FF98638D0DA1}" type="presOf" srcId="{A5EC625A-952B-451B-88D9-4865FF952C47}" destId="{F01391C0-B76B-4F06-8D90-85D8CE532784}" srcOrd="0" destOrd="0" presId="urn:microsoft.com/office/officeart/2005/8/layout/vProcess5"/>
    <dgm:cxn modelId="{43573F78-599E-41D8-994D-7A2579DB9637}" type="presOf" srcId="{A7366D82-4BC4-4E59-B645-D23C100AA74E}" destId="{07AE797B-76CC-4D88-A37A-ADC330818022}" srcOrd="1" destOrd="0" presId="urn:microsoft.com/office/officeart/2005/8/layout/vProcess5"/>
    <dgm:cxn modelId="{B4EA3374-45F2-4980-9D98-9BA1D9855DC4}" srcId="{F9303CF4-FC04-44AE-8CC3-E577022E09F9}" destId="{C11E4B29-B23F-4F2C-A2B3-4230E50D73B3}" srcOrd="1" destOrd="0" parTransId="{A351B6B8-72AA-431E-BCAA-FBBA0D56E34F}" sibTransId="{29B12646-DBA2-4F3F-817C-113940899B9E}"/>
    <dgm:cxn modelId="{C9ED7E4E-FC03-41C0-A1FE-C247C17BD687}" type="presOf" srcId="{EEE340A5-45DC-4919-AC19-BC96A36CCC50}" destId="{7EF5FB03-E282-47DB-AD07-3D8C5F47047F}" srcOrd="0" destOrd="0" presId="urn:microsoft.com/office/officeart/2005/8/layout/vProcess5"/>
    <dgm:cxn modelId="{3E805995-4C16-4BC1-9881-9E6E6720DDAB}" srcId="{F9303CF4-FC04-44AE-8CC3-E577022E09F9}" destId="{A7366D82-4BC4-4E59-B645-D23C100AA74E}" srcOrd="0" destOrd="0" parTransId="{DFA84497-9EBC-434F-9646-39943B8CD207}" sibTransId="{C2CE3D37-1C06-43E5-9895-8BAB59FBBF3A}"/>
    <dgm:cxn modelId="{7392854B-6F82-46BB-8AE4-746579A828BA}" type="presOf" srcId="{F9303CF4-FC04-44AE-8CC3-E577022E09F9}" destId="{8AEF8B3F-169E-4BE6-AF18-F5959E55B95B}" srcOrd="0" destOrd="0" presId="urn:microsoft.com/office/officeart/2005/8/layout/vProcess5"/>
    <dgm:cxn modelId="{7DEEC4AC-D86D-4ABA-811E-5B3F08C5EA32}" srcId="{F9303CF4-FC04-44AE-8CC3-E577022E09F9}" destId="{72A3087B-6D28-4962-85E1-366CC7C5F3F2}" srcOrd="3" destOrd="0" parTransId="{C3AAADA7-C475-4273-8E94-3CF7BE80E41E}" sibTransId="{52F9594E-750C-4933-A8AB-8B84BC206E36}"/>
    <dgm:cxn modelId="{4014C5D6-31B0-437D-8306-3510A85D830A}" type="presOf" srcId="{C2CE3D37-1C06-43E5-9895-8BAB59FBBF3A}" destId="{FB40C164-5A9C-45F3-8B60-E48C09BFF81D}" srcOrd="0" destOrd="0" presId="urn:microsoft.com/office/officeart/2005/8/layout/vProcess5"/>
    <dgm:cxn modelId="{1534DDB3-7AEE-443D-925A-3464469EB5C6}" type="presOf" srcId="{C11E4B29-B23F-4F2C-A2B3-4230E50D73B3}" destId="{B58B723B-294A-4C04-8583-9F22F4D08CFC}" srcOrd="1" destOrd="0" presId="urn:microsoft.com/office/officeart/2005/8/layout/vProcess5"/>
    <dgm:cxn modelId="{0D2434BE-10DA-472F-AD8C-1DF78FFB27E3}" type="presOf" srcId="{29B12646-DBA2-4F3F-817C-113940899B9E}" destId="{8169FC97-9716-41B0-BFC2-703740A00C98}" srcOrd="0" destOrd="0" presId="urn:microsoft.com/office/officeart/2005/8/layout/vProcess5"/>
    <dgm:cxn modelId="{63192E4F-C98C-4D00-AD32-D0023F667B89}" type="presParOf" srcId="{8AEF8B3F-169E-4BE6-AF18-F5959E55B95B}" destId="{36324199-6C3D-4392-A8A6-BEC97926492B}" srcOrd="0" destOrd="0" presId="urn:microsoft.com/office/officeart/2005/8/layout/vProcess5"/>
    <dgm:cxn modelId="{1F34CEE3-B933-4CA4-8175-21A3EE63E6C8}" type="presParOf" srcId="{8AEF8B3F-169E-4BE6-AF18-F5959E55B95B}" destId="{E28723A3-5490-4B3E-9815-29D2ABFEBBBB}" srcOrd="1" destOrd="0" presId="urn:microsoft.com/office/officeart/2005/8/layout/vProcess5"/>
    <dgm:cxn modelId="{9C2A3C94-AA95-49F9-8D4C-7B263AC1C7BF}" type="presParOf" srcId="{8AEF8B3F-169E-4BE6-AF18-F5959E55B95B}" destId="{1BD7CE3E-B5D5-44BC-B8AD-627108F120C0}" srcOrd="2" destOrd="0" presId="urn:microsoft.com/office/officeart/2005/8/layout/vProcess5"/>
    <dgm:cxn modelId="{9B1FBCFD-7805-40FF-B51A-E593247DC2C7}" type="presParOf" srcId="{8AEF8B3F-169E-4BE6-AF18-F5959E55B95B}" destId="{7EF5FB03-E282-47DB-AD07-3D8C5F47047F}" srcOrd="3" destOrd="0" presId="urn:microsoft.com/office/officeart/2005/8/layout/vProcess5"/>
    <dgm:cxn modelId="{4019F009-BBD4-4AED-94FB-8C8679A3CC79}" type="presParOf" srcId="{8AEF8B3F-169E-4BE6-AF18-F5959E55B95B}" destId="{17CCC78F-653B-4294-9CCF-7C4947BBF9F0}" srcOrd="4" destOrd="0" presId="urn:microsoft.com/office/officeart/2005/8/layout/vProcess5"/>
    <dgm:cxn modelId="{8E954238-01EE-49A2-BA1D-0D54D06EC24A}" type="presParOf" srcId="{8AEF8B3F-169E-4BE6-AF18-F5959E55B95B}" destId="{FB40C164-5A9C-45F3-8B60-E48C09BFF81D}" srcOrd="5" destOrd="0" presId="urn:microsoft.com/office/officeart/2005/8/layout/vProcess5"/>
    <dgm:cxn modelId="{2596FEC0-AB2E-4BAD-B080-E2EBAD1DE05F}" type="presParOf" srcId="{8AEF8B3F-169E-4BE6-AF18-F5959E55B95B}" destId="{8169FC97-9716-41B0-BFC2-703740A00C98}" srcOrd="6" destOrd="0" presId="urn:microsoft.com/office/officeart/2005/8/layout/vProcess5"/>
    <dgm:cxn modelId="{A533703C-2AA6-4BD1-8762-98CC18E4A335}" type="presParOf" srcId="{8AEF8B3F-169E-4BE6-AF18-F5959E55B95B}" destId="{F01391C0-B76B-4F06-8D90-85D8CE532784}" srcOrd="7" destOrd="0" presId="urn:microsoft.com/office/officeart/2005/8/layout/vProcess5"/>
    <dgm:cxn modelId="{EDF9188A-F56D-4C8B-9AC0-823AEBF4BC12}" type="presParOf" srcId="{8AEF8B3F-169E-4BE6-AF18-F5959E55B95B}" destId="{07AE797B-76CC-4D88-A37A-ADC330818022}" srcOrd="8" destOrd="0" presId="urn:microsoft.com/office/officeart/2005/8/layout/vProcess5"/>
    <dgm:cxn modelId="{7A0C78F5-12DF-4920-9FFA-458C25F39BBB}" type="presParOf" srcId="{8AEF8B3F-169E-4BE6-AF18-F5959E55B95B}" destId="{B58B723B-294A-4C04-8583-9F22F4D08CFC}" srcOrd="9" destOrd="0" presId="urn:microsoft.com/office/officeart/2005/8/layout/vProcess5"/>
    <dgm:cxn modelId="{4B70D0CE-7062-4D20-BDA5-501322FD517B}" type="presParOf" srcId="{8AEF8B3F-169E-4BE6-AF18-F5959E55B95B}" destId="{7D7E3815-E7CB-493D-9819-A72D05BE047B}" srcOrd="10" destOrd="0" presId="urn:microsoft.com/office/officeart/2005/8/layout/vProcess5"/>
    <dgm:cxn modelId="{1F5C6EFD-2FF7-472C-8D2B-8087A666D0D0}" type="presParOf" srcId="{8AEF8B3F-169E-4BE6-AF18-F5959E55B95B}" destId="{5AAD752A-1F4D-4176-B926-007145B4E077}"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20A9538-5CEC-4650-AFC6-E85529DF0D3C}"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s-CL"/>
        </a:p>
      </dgm:t>
    </dgm:pt>
    <dgm:pt modelId="{B20D6479-BEFD-49DF-AE3C-B7C18B17D2D9}">
      <dgm:prSet custT="1"/>
      <dgm:spPr/>
      <dgm:t>
        <a:bodyPr/>
        <a:lstStyle/>
        <a:p>
          <a:r>
            <a:rPr lang="es-CL" sz="1000" dirty="0" smtClean="0">
              <a:latin typeface="Calibri" panose="020F0502020204030204" pitchFamily="34" charset="0"/>
            </a:rPr>
            <a:t>1. Director de Proyecto ingresa declaración en S+C</a:t>
          </a:r>
          <a:endParaRPr lang="es-CL" sz="1000" dirty="0">
            <a:latin typeface="Calibri" panose="020F0502020204030204" pitchFamily="34" charset="0"/>
          </a:endParaRPr>
        </a:p>
      </dgm:t>
    </dgm:pt>
    <dgm:pt modelId="{36695B91-8B97-4A86-8CD7-0F4D7A0C0122}" type="parTrans" cxnId="{FBDED875-C1FC-47DF-835B-F071EA57B75A}">
      <dgm:prSet/>
      <dgm:spPr/>
      <dgm:t>
        <a:bodyPr/>
        <a:lstStyle/>
        <a:p>
          <a:endParaRPr lang="es-CL" sz="1000">
            <a:latin typeface="Calibri" panose="020F0502020204030204" pitchFamily="34" charset="0"/>
          </a:endParaRPr>
        </a:p>
      </dgm:t>
    </dgm:pt>
    <dgm:pt modelId="{488DFAC7-9EF9-441A-A633-43B4CFE4F065}" type="sibTrans" cxnId="{FBDED875-C1FC-47DF-835B-F071EA57B75A}">
      <dgm:prSet/>
      <dgm:spPr/>
      <dgm:t>
        <a:bodyPr/>
        <a:lstStyle/>
        <a:p>
          <a:endParaRPr lang="es-CL" sz="1000">
            <a:latin typeface="Calibri" panose="020F0502020204030204" pitchFamily="34" charset="0"/>
          </a:endParaRPr>
        </a:p>
      </dgm:t>
    </dgm:pt>
    <dgm:pt modelId="{AD17AD15-54EA-455B-839E-195CB57846FF}">
      <dgm:prSet custT="1"/>
      <dgm:spPr/>
      <dgm:t>
        <a:bodyPr/>
        <a:lstStyle/>
        <a:p>
          <a:r>
            <a:rPr lang="es-CL" sz="1000" dirty="0" smtClean="0">
              <a:latin typeface="Calibri" panose="020F0502020204030204" pitchFamily="34" charset="0"/>
            </a:rPr>
            <a:t>2. Se envía dentro de los 10 días siguientes al periodo a informar</a:t>
          </a:r>
          <a:endParaRPr lang="es-CL" sz="1000" dirty="0">
            <a:latin typeface="Calibri" panose="020F0502020204030204" pitchFamily="34" charset="0"/>
          </a:endParaRPr>
        </a:p>
      </dgm:t>
    </dgm:pt>
    <dgm:pt modelId="{32866BF4-7E7B-4CFD-AFE3-BEBB5372C4A8}" type="parTrans" cxnId="{11BBD6EF-380F-48F6-A9D9-04EFDEDB6E3F}">
      <dgm:prSet/>
      <dgm:spPr/>
      <dgm:t>
        <a:bodyPr/>
        <a:lstStyle/>
        <a:p>
          <a:endParaRPr lang="es-CL" sz="1000">
            <a:latin typeface="Calibri" panose="020F0502020204030204" pitchFamily="34" charset="0"/>
          </a:endParaRPr>
        </a:p>
      </dgm:t>
    </dgm:pt>
    <dgm:pt modelId="{DEE01028-FFC2-427E-ABA4-93EB922A53E9}" type="sibTrans" cxnId="{11BBD6EF-380F-48F6-A9D9-04EFDEDB6E3F}">
      <dgm:prSet/>
      <dgm:spPr/>
      <dgm:t>
        <a:bodyPr/>
        <a:lstStyle/>
        <a:p>
          <a:endParaRPr lang="es-CL" sz="1000">
            <a:latin typeface="Calibri" panose="020F0502020204030204" pitchFamily="34" charset="0"/>
          </a:endParaRPr>
        </a:p>
      </dgm:t>
    </dgm:pt>
    <dgm:pt modelId="{EE9753E4-8284-4223-AAB9-810C5B34E9C9}">
      <dgm:prSet custT="1"/>
      <dgm:spPr/>
      <dgm:t>
        <a:bodyPr/>
        <a:lstStyle/>
        <a:p>
          <a:r>
            <a:rPr lang="es-CL" sz="1000" dirty="0" smtClean="0">
              <a:latin typeface="Calibri" panose="020F0502020204030204" pitchFamily="34" charset="0"/>
            </a:rPr>
            <a:t>3. Analista FONDEF revisa y hace observaciones en S+C</a:t>
          </a:r>
        </a:p>
      </dgm:t>
    </dgm:pt>
    <dgm:pt modelId="{6AC56E56-D40C-44C9-8393-89C6CB571525}" type="parTrans" cxnId="{641DECB4-4697-4821-9CA1-72100FCB1F58}">
      <dgm:prSet/>
      <dgm:spPr/>
      <dgm:t>
        <a:bodyPr/>
        <a:lstStyle/>
        <a:p>
          <a:endParaRPr lang="es-CL" sz="1000">
            <a:latin typeface="Calibri" panose="020F0502020204030204" pitchFamily="34" charset="0"/>
          </a:endParaRPr>
        </a:p>
      </dgm:t>
    </dgm:pt>
    <dgm:pt modelId="{C02B0A8C-7CA5-4ED5-9925-571FDECA3A33}" type="sibTrans" cxnId="{641DECB4-4697-4821-9CA1-72100FCB1F58}">
      <dgm:prSet/>
      <dgm:spPr/>
      <dgm:t>
        <a:bodyPr/>
        <a:lstStyle/>
        <a:p>
          <a:endParaRPr lang="es-CL" sz="1000">
            <a:latin typeface="Calibri" panose="020F0502020204030204" pitchFamily="34" charset="0"/>
          </a:endParaRPr>
        </a:p>
      </dgm:t>
    </dgm:pt>
    <dgm:pt modelId="{3A33B43F-3B5C-479C-99A4-B201321AC3A2}">
      <dgm:prSet custT="1"/>
      <dgm:spPr/>
      <dgm:t>
        <a:bodyPr/>
        <a:lstStyle/>
        <a:p>
          <a:r>
            <a:rPr lang="es-CL" sz="1000" dirty="0" smtClean="0">
              <a:latin typeface="Calibri" panose="020F0502020204030204" pitchFamily="34" charset="0"/>
            </a:rPr>
            <a:t>4. El proyecto tiene 5 días de plazo para responder y enviar rectificación en S+C</a:t>
          </a:r>
          <a:endParaRPr lang="es-CL" sz="1000" dirty="0">
            <a:latin typeface="Calibri" panose="020F0502020204030204" pitchFamily="34" charset="0"/>
          </a:endParaRPr>
        </a:p>
      </dgm:t>
    </dgm:pt>
    <dgm:pt modelId="{65F40CA7-D332-498A-B99A-C20A8C74779F}" type="parTrans" cxnId="{E661F65D-2A5B-4DD6-97A3-2D272B9F21BF}">
      <dgm:prSet/>
      <dgm:spPr/>
      <dgm:t>
        <a:bodyPr/>
        <a:lstStyle/>
        <a:p>
          <a:endParaRPr lang="es-CL" sz="1000">
            <a:latin typeface="Calibri" panose="020F0502020204030204" pitchFamily="34" charset="0"/>
          </a:endParaRPr>
        </a:p>
      </dgm:t>
    </dgm:pt>
    <dgm:pt modelId="{3C5F5CF8-B430-47E4-8C81-C79FC68B7AE4}" type="sibTrans" cxnId="{E661F65D-2A5B-4DD6-97A3-2D272B9F21BF}">
      <dgm:prSet/>
      <dgm:spPr/>
      <dgm:t>
        <a:bodyPr/>
        <a:lstStyle/>
        <a:p>
          <a:endParaRPr lang="es-CL" sz="1000">
            <a:latin typeface="Calibri" panose="020F0502020204030204" pitchFamily="34" charset="0"/>
          </a:endParaRPr>
        </a:p>
      </dgm:t>
    </dgm:pt>
    <dgm:pt modelId="{7F29AF51-0A1A-4FA3-B7A1-2CFE2AA0F98D}">
      <dgm:prSet custT="1"/>
      <dgm:spPr/>
      <dgm:t>
        <a:bodyPr/>
        <a:lstStyle/>
        <a:p>
          <a:r>
            <a:rPr lang="es-CL" sz="1000" dirty="0" smtClean="0">
              <a:latin typeface="Calibri" panose="020F0502020204030204" pitchFamily="34" charset="0"/>
            </a:rPr>
            <a:t>5. Analista revisa respuesta y cierra declaración en S+C</a:t>
          </a:r>
          <a:endParaRPr lang="es-CL" sz="1000" dirty="0">
            <a:latin typeface="Calibri" panose="020F0502020204030204" pitchFamily="34" charset="0"/>
          </a:endParaRPr>
        </a:p>
      </dgm:t>
    </dgm:pt>
    <dgm:pt modelId="{C014DFD7-DE31-4133-8677-0E1BEFC9D097}" type="parTrans" cxnId="{6A0BCE7D-38F1-484F-B3AA-D2467F5208FC}">
      <dgm:prSet/>
      <dgm:spPr/>
      <dgm:t>
        <a:bodyPr/>
        <a:lstStyle/>
        <a:p>
          <a:endParaRPr lang="es-CL" sz="1000">
            <a:latin typeface="Calibri" panose="020F0502020204030204" pitchFamily="34" charset="0"/>
          </a:endParaRPr>
        </a:p>
      </dgm:t>
    </dgm:pt>
    <dgm:pt modelId="{32F283A1-357A-406C-907B-4E579E6D4AD5}" type="sibTrans" cxnId="{6A0BCE7D-38F1-484F-B3AA-D2467F5208FC}">
      <dgm:prSet/>
      <dgm:spPr/>
      <dgm:t>
        <a:bodyPr/>
        <a:lstStyle/>
        <a:p>
          <a:endParaRPr lang="es-CL" sz="1000">
            <a:latin typeface="Calibri" panose="020F0502020204030204" pitchFamily="34" charset="0"/>
          </a:endParaRPr>
        </a:p>
      </dgm:t>
    </dgm:pt>
    <dgm:pt modelId="{B2FD7922-BE0A-4306-84D6-C35ACE7C2A12}" type="pres">
      <dgm:prSet presAssocID="{220A9538-5CEC-4650-AFC6-E85529DF0D3C}" presName="cycle" presStyleCnt="0">
        <dgm:presLayoutVars>
          <dgm:dir/>
          <dgm:resizeHandles val="exact"/>
        </dgm:presLayoutVars>
      </dgm:prSet>
      <dgm:spPr/>
      <dgm:t>
        <a:bodyPr/>
        <a:lstStyle/>
        <a:p>
          <a:endParaRPr lang="es-CL"/>
        </a:p>
      </dgm:t>
    </dgm:pt>
    <dgm:pt modelId="{B2A5CC79-C2A2-4734-978E-10A03124A1FC}" type="pres">
      <dgm:prSet presAssocID="{B20D6479-BEFD-49DF-AE3C-B7C18B17D2D9}" presName="dummy" presStyleCnt="0"/>
      <dgm:spPr/>
    </dgm:pt>
    <dgm:pt modelId="{34DE1099-6035-4EDE-B032-01579DA36569}" type="pres">
      <dgm:prSet presAssocID="{B20D6479-BEFD-49DF-AE3C-B7C18B17D2D9}" presName="node" presStyleLbl="revTx" presStyleIdx="0" presStyleCnt="5">
        <dgm:presLayoutVars>
          <dgm:bulletEnabled val="1"/>
        </dgm:presLayoutVars>
      </dgm:prSet>
      <dgm:spPr/>
      <dgm:t>
        <a:bodyPr/>
        <a:lstStyle/>
        <a:p>
          <a:endParaRPr lang="es-CL"/>
        </a:p>
      </dgm:t>
    </dgm:pt>
    <dgm:pt modelId="{33547EBC-447C-443E-8231-9A840B846D03}" type="pres">
      <dgm:prSet presAssocID="{488DFAC7-9EF9-441A-A633-43B4CFE4F065}" presName="sibTrans" presStyleLbl="node1" presStyleIdx="0" presStyleCnt="5"/>
      <dgm:spPr/>
      <dgm:t>
        <a:bodyPr/>
        <a:lstStyle/>
        <a:p>
          <a:endParaRPr lang="es-CL"/>
        </a:p>
      </dgm:t>
    </dgm:pt>
    <dgm:pt modelId="{B87D0901-E134-43A4-A252-BEC4913FFFC5}" type="pres">
      <dgm:prSet presAssocID="{AD17AD15-54EA-455B-839E-195CB57846FF}" presName="dummy" presStyleCnt="0"/>
      <dgm:spPr/>
    </dgm:pt>
    <dgm:pt modelId="{0E36F03E-A179-48F0-A5BC-7E5CADDEA5C0}" type="pres">
      <dgm:prSet presAssocID="{AD17AD15-54EA-455B-839E-195CB57846FF}" presName="node" presStyleLbl="revTx" presStyleIdx="1" presStyleCnt="5">
        <dgm:presLayoutVars>
          <dgm:bulletEnabled val="1"/>
        </dgm:presLayoutVars>
      </dgm:prSet>
      <dgm:spPr/>
      <dgm:t>
        <a:bodyPr/>
        <a:lstStyle/>
        <a:p>
          <a:endParaRPr lang="es-CL"/>
        </a:p>
      </dgm:t>
    </dgm:pt>
    <dgm:pt modelId="{AEBFFBDF-362B-4080-AA54-823DD0B6F0ED}" type="pres">
      <dgm:prSet presAssocID="{DEE01028-FFC2-427E-ABA4-93EB922A53E9}" presName="sibTrans" presStyleLbl="node1" presStyleIdx="1" presStyleCnt="5"/>
      <dgm:spPr/>
      <dgm:t>
        <a:bodyPr/>
        <a:lstStyle/>
        <a:p>
          <a:endParaRPr lang="es-CL"/>
        </a:p>
      </dgm:t>
    </dgm:pt>
    <dgm:pt modelId="{6B6D4540-A2AA-4301-A6BF-DB55FD6A1EFB}" type="pres">
      <dgm:prSet presAssocID="{EE9753E4-8284-4223-AAB9-810C5B34E9C9}" presName="dummy" presStyleCnt="0"/>
      <dgm:spPr/>
    </dgm:pt>
    <dgm:pt modelId="{87E53467-E201-46CF-868A-35B1DB2E5D8F}" type="pres">
      <dgm:prSet presAssocID="{EE9753E4-8284-4223-AAB9-810C5B34E9C9}" presName="node" presStyleLbl="revTx" presStyleIdx="2" presStyleCnt="5">
        <dgm:presLayoutVars>
          <dgm:bulletEnabled val="1"/>
        </dgm:presLayoutVars>
      </dgm:prSet>
      <dgm:spPr/>
      <dgm:t>
        <a:bodyPr/>
        <a:lstStyle/>
        <a:p>
          <a:endParaRPr lang="es-CL"/>
        </a:p>
      </dgm:t>
    </dgm:pt>
    <dgm:pt modelId="{960A1916-4E09-4619-90E4-55257FF3D057}" type="pres">
      <dgm:prSet presAssocID="{C02B0A8C-7CA5-4ED5-9925-571FDECA3A33}" presName="sibTrans" presStyleLbl="node1" presStyleIdx="2" presStyleCnt="5" custLinFactNeighborX="-491"/>
      <dgm:spPr/>
      <dgm:t>
        <a:bodyPr/>
        <a:lstStyle/>
        <a:p>
          <a:endParaRPr lang="es-CL"/>
        </a:p>
      </dgm:t>
    </dgm:pt>
    <dgm:pt modelId="{A5453F97-D57A-4264-9C8F-90DD8C8467AE}" type="pres">
      <dgm:prSet presAssocID="{3A33B43F-3B5C-479C-99A4-B201321AC3A2}" presName="dummy" presStyleCnt="0"/>
      <dgm:spPr/>
    </dgm:pt>
    <dgm:pt modelId="{FD5A9E27-8D52-4292-A1CE-2FCAF420D309}" type="pres">
      <dgm:prSet presAssocID="{3A33B43F-3B5C-479C-99A4-B201321AC3A2}" presName="node" presStyleLbl="revTx" presStyleIdx="3" presStyleCnt="5" custScaleX="131744">
        <dgm:presLayoutVars>
          <dgm:bulletEnabled val="1"/>
        </dgm:presLayoutVars>
      </dgm:prSet>
      <dgm:spPr/>
      <dgm:t>
        <a:bodyPr/>
        <a:lstStyle/>
        <a:p>
          <a:endParaRPr lang="es-CL"/>
        </a:p>
      </dgm:t>
    </dgm:pt>
    <dgm:pt modelId="{03F4156A-51D6-40C8-943A-0F2DF6387FB3}" type="pres">
      <dgm:prSet presAssocID="{3C5F5CF8-B430-47E4-8C81-C79FC68B7AE4}" presName="sibTrans" presStyleLbl="node1" presStyleIdx="3" presStyleCnt="5"/>
      <dgm:spPr/>
      <dgm:t>
        <a:bodyPr/>
        <a:lstStyle/>
        <a:p>
          <a:endParaRPr lang="es-CL"/>
        </a:p>
      </dgm:t>
    </dgm:pt>
    <dgm:pt modelId="{B2FD8A1D-7169-4C19-9B6B-694F6375091E}" type="pres">
      <dgm:prSet presAssocID="{7F29AF51-0A1A-4FA3-B7A1-2CFE2AA0F98D}" presName="dummy" presStyleCnt="0"/>
      <dgm:spPr/>
    </dgm:pt>
    <dgm:pt modelId="{BC6E1FF5-EA09-4BF8-A4D4-0C8B3D7E2FB2}" type="pres">
      <dgm:prSet presAssocID="{7F29AF51-0A1A-4FA3-B7A1-2CFE2AA0F98D}" presName="node" presStyleLbl="revTx" presStyleIdx="4" presStyleCnt="5">
        <dgm:presLayoutVars>
          <dgm:bulletEnabled val="1"/>
        </dgm:presLayoutVars>
      </dgm:prSet>
      <dgm:spPr/>
      <dgm:t>
        <a:bodyPr/>
        <a:lstStyle/>
        <a:p>
          <a:endParaRPr lang="es-CL"/>
        </a:p>
      </dgm:t>
    </dgm:pt>
    <dgm:pt modelId="{A4B2EFB0-AEED-46EA-A53F-60897E95B36D}" type="pres">
      <dgm:prSet presAssocID="{32F283A1-357A-406C-907B-4E579E6D4AD5}" presName="sibTrans" presStyleLbl="node1" presStyleIdx="4" presStyleCnt="5"/>
      <dgm:spPr/>
      <dgm:t>
        <a:bodyPr/>
        <a:lstStyle/>
        <a:p>
          <a:endParaRPr lang="es-CL"/>
        </a:p>
      </dgm:t>
    </dgm:pt>
  </dgm:ptLst>
  <dgm:cxnLst>
    <dgm:cxn modelId="{3D8BAF18-DD5F-4F8A-81AE-59BB2392EAAC}" type="presOf" srcId="{32F283A1-357A-406C-907B-4E579E6D4AD5}" destId="{A4B2EFB0-AEED-46EA-A53F-60897E95B36D}" srcOrd="0" destOrd="0" presId="urn:microsoft.com/office/officeart/2005/8/layout/cycle1"/>
    <dgm:cxn modelId="{B128576A-B476-4751-B316-13196A3056F6}" type="presOf" srcId="{DEE01028-FFC2-427E-ABA4-93EB922A53E9}" destId="{AEBFFBDF-362B-4080-AA54-823DD0B6F0ED}" srcOrd="0" destOrd="0" presId="urn:microsoft.com/office/officeart/2005/8/layout/cycle1"/>
    <dgm:cxn modelId="{641DECB4-4697-4821-9CA1-72100FCB1F58}" srcId="{220A9538-5CEC-4650-AFC6-E85529DF0D3C}" destId="{EE9753E4-8284-4223-AAB9-810C5B34E9C9}" srcOrd="2" destOrd="0" parTransId="{6AC56E56-D40C-44C9-8393-89C6CB571525}" sibTransId="{C02B0A8C-7CA5-4ED5-9925-571FDECA3A33}"/>
    <dgm:cxn modelId="{ED6FD9B8-036F-43AB-BF99-1EBEF6D78D22}" type="presOf" srcId="{C02B0A8C-7CA5-4ED5-9925-571FDECA3A33}" destId="{960A1916-4E09-4619-90E4-55257FF3D057}" srcOrd="0" destOrd="0" presId="urn:microsoft.com/office/officeart/2005/8/layout/cycle1"/>
    <dgm:cxn modelId="{88D520C1-5392-48B0-AA19-793F8601212F}" type="presOf" srcId="{488DFAC7-9EF9-441A-A633-43B4CFE4F065}" destId="{33547EBC-447C-443E-8231-9A840B846D03}" srcOrd="0" destOrd="0" presId="urn:microsoft.com/office/officeart/2005/8/layout/cycle1"/>
    <dgm:cxn modelId="{7EAD3AF0-327E-4669-9CD7-F800F9672475}" type="presOf" srcId="{7F29AF51-0A1A-4FA3-B7A1-2CFE2AA0F98D}" destId="{BC6E1FF5-EA09-4BF8-A4D4-0C8B3D7E2FB2}" srcOrd="0" destOrd="0" presId="urn:microsoft.com/office/officeart/2005/8/layout/cycle1"/>
    <dgm:cxn modelId="{33BECD52-B8CB-47C1-917B-43CA35858317}" type="presOf" srcId="{3A33B43F-3B5C-479C-99A4-B201321AC3A2}" destId="{FD5A9E27-8D52-4292-A1CE-2FCAF420D309}" srcOrd="0" destOrd="0" presId="urn:microsoft.com/office/officeart/2005/8/layout/cycle1"/>
    <dgm:cxn modelId="{9422C6DF-9EC8-48EA-8C8A-0806A0D7100F}" type="presOf" srcId="{B20D6479-BEFD-49DF-AE3C-B7C18B17D2D9}" destId="{34DE1099-6035-4EDE-B032-01579DA36569}" srcOrd="0" destOrd="0" presId="urn:microsoft.com/office/officeart/2005/8/layout/cycle1"/>
    <dgm:cxn modelId="{FBDED875-C1FC-47DF-835B-F071EA57B75A}" srcId="{220A9538-5CEC-4650-AFC6-E85529DF0D3C}" destId="{B20D6479-BEFD-49DF-AE3C-B7C18B17D2D9}" srcOrd="0" destOrd="0" parTransId="{36695B91-8B97-4A86-8CD7-0F4D7A0C0122}" sibTransId="{488DFAC7-9EF9-441A-A633-43B4CFE4F065}"/>
    <dgm:cxn modelId="{4C115129-A21E-40A9-BA78-D5142F8E7CA1}" type="presOf" srcId="{3C5F5CF8-B430-47E4-8C81-C79FC68B7AE4}" destId="{03F4156A-51D6-40C8-943A-0F2DF6387FB3}" srcOrd="0" destOrd="0" presId="urn:microsoft.com/office/officeart/2005/8/layout/cycle1"/>
    <dgm:cxn modelId="{6A0BCE7D-38F1-484F-B3AA-D2467F5208FC}" srcId="{220A9538-5CEC-4650-AFC6-E85529DF0D3C}" destId="{7F29AF51-0A1A-4FA3-B7A1-2CFE2AA0F98D}" srcOrd="4" destOrd="0" parTransId="{C014DFD7-DE31-4133-8677-0E1BEFC9D097}" sibTransId="{32F283A1-357A-406C-907B-4E579E6D4AD5}"/>
    <dgm:cxn modelId="{677377F5-DEDC-4536-A193-AAC8D47E5DB9}" type="presOf" srcId="{EE9753E4-8284-4223-AAB9-810C5B34E9C9}" destId="{87E53467-E201-46CF-868A-35B1DB2E5D8F}" srcOrd="0" destOrd="0" presId="urn:microsoft.com/office/officeart/2005/8/layout/cycle1"/>
    <dgm:cxn modelId="{11BBD6EF-380F-48F6-A9D9-04EFDEDB6E3F}" srcId="{220A9538-5CEC-4650-AFC6-E85529DF0D3C}" destId="{AD17AD15-54EA-455B-839E-195CB57846FF}" srcOrd="1" destOrd="0" parTransId="{32866BF4-7E7B-4CFD-AFE3-BEBB5372C4A8}" sibTransId="{DEE01028-FFC2-427E-ABA4-93EB922A53E9}"/>
    <dgm:cxn modelId="{D22823D0-F771-472C-92B9-42E9B3AD66CB}" type="presOf" srcId="{220A9538-5CEC-4650-AFC6-E85529DF0D3C}" destId="{B2FD7922-BE0A-4306-84D6-C35ACE7C2A12}" srcOrd="0" destOrd="0" presId="urn:microsoft.com/office/officeart/2005/8/layout/cycle1"/>
    <dgm:cxn modelId="{E661F65D-2A5B-4DD6-97A3-2D272B9F21BF}" srcId="{220A9538-5CEC-4650-AFC6-E85529DF0D3C}" destId="{3A33B43F-3B5C-479C-99A4-B201321AC3A2}" srcOrd="3" destOrd="0" parTransId="{65F40CA7-D332-498A-B99A-C20A8C74779F}" sibTransId="{3C5F5CF8-B430-47E4-8C81-C79FC68B7AE4}"/>
    <dgm:cxn modelId="{3AF50BEC-9494-4AB2-A94F-A93D3B137CCA}" type="presOf" srcId="{AD17AD15-54EA-455B-839E-195CB57846FF}" destId="{0E36F03E-A179-48F0-A5BC-7E5CADDEA5C0}" srcOrd="0" destOrd="0" presId="urn:microsoft.com/office/officeart/2005/8/layout/cycle1"/>
    <dgm:cxn modelId="{A92218DA-65E0-489B-9083-8D311C17C22F}" type="presParOf" srcId="{B2FD7922-BE0A-4306-84D6-C35ACE7C2A12}" destId="{B2A5CC79-C2A2-4734-978E-10A03124A1FC}" srcOrd="0" destOrd="0" presId="urn:microsoft.com/office/officeart/2005/8/layout/cycle1"/>
    <dgm:cxn modelId="{C9823CEA-FC28-4F64-A2B6-FE9EE0800B5D}" type="presParOf" srcId="{B2FD7922-BE0A-4306-84D6-C35ACE7C2A12}" destId="{34DE1099-6035-4EDE-B032-01579DA36569}" srcOrd="1" destOrd="0" presId="urn:microsoft.com/office/officeart/2005/8/layout/cycle1"/>
    <dgm:cxn modelId="{C07E56D6-6DB1-46CD-986C-CE213C783D6C}" type="presParOf" srcId="{B2FD7922-BE0A-4306-84D6-C35ACE7C2A12}" destId="{33547EBC-447C-443E-8231-9A840B846D03}" srcOrd="2" destOrd="0" presId="urn:microsoft.com/office/officeart/2005/8/layout/cycle1"/>
    <dgm:cxn modelId="{B1F267D4-AD71-4B41-855C-3B13E18C0FCB}" type="presParOf" srcId="{B2FD7922-BE0A-4306-84D6-C35ACE7C2A12}" destId="{B87D0901-E134-43A4-A252-BEC4913FFFC5}" srcOrd="3" destOrd="0" presId="urn:microsoft.com/office/officeart/2005/8/layout/cycle1"/>
    <dgm:cxn modelId="{B767FE56-CD08-4F38-944E-D2C9BFBEB843}" type="presParOf" srcId="{B2FD7922-BE0A-4306-84D6-C35ACE7C2A12}" destId="{0E36F03E-A179-48F0-A5BC-7E5CADDEA5C0}" srcOrd="4" destOrd="0" presId="urn:microsoft.com/office/officeart/2005/8/layout/cycle1"/>
    <dgm:cxn modelId="{0E09FF2A-B557-4432-8854-35F6097AA3D6}" type="presParOf" srcId="{B2FD7922-BE0A-4306-84D6-C35ACE7C2A12}" destId="{AEBFFBDF-362B-4080-AA54-823DD0B6F0ED}" srcOrd="5" destOrd="0" presId="urn:microsoft.com/office/officeart/2005/8/layout/cycle1"/>
    <dgm:cxn modelId="{AE46DE91-2F8B-4F43-BC53-A3C7FD2650CD}" type="presParOf" srcId="{B2FD7922-BE0A-4306-84D6-C35ACE7C2A12}" destId="{6B6D4540-A2AA-4301-A6BF-DB55FD6A1EFB}" srcOrd="6" destOrd="0" presId="urn:microsoft.com/office/officeart/2005/8/layout/cycle1"/>
    <dgm:cxn modelId="{2CC74A61-F6A7-4F2A-BA63-5EB516D0D98D}" type="presParOf" srcId="{B2FD7922-BE0A-4306-84D6-C35ACE7C2A12}" destId="{87E53467-E201-46CF-868A-35B1DB2E5D8F}" srcOrd="7" destOrd="0" presId="urn:microsoft.com/office/officeart/2005/8/layout/cycle1"/>
    <dgm:cxn modelId="{C81D964F-328A-42BB-A034-83352467F145}" type="presParOf" srcId="{B2FD7922-BE0A-4306-84D6-C35ACE7C2A12}" destId="{960A1916-4E09-4619-90E4-55257FF3D057}" srcOrd="8" destOrd="0" presId="urn:microsoft.com/office/officeart/2005/8/layout/cycle1"/>
    <dgm:cxn modelId="{41AC797D-AF9D-4921-9B06-8FAA189BF879}" type="presParOf" srcId="{B2FD7922-BE0A-4306-84D6-C35ACE7C2A12}" destId="{A5453F97-D57A-4264-9C8F-90DD8C8467AE}" srcOrd="9" destOrd="0" presId="urn:microsoft.com/office/officeart/2005/8/layout/cycle1"/>
    <dgm:cxn modelId="{DEB5C72B-458D-4F35-BFDD-AF3E6D92677E}" type="presParOf" srcId="{B2FD7922-BE0A-4306-84D6-C35ACE7C2A12}" destId="{FD5A9E27-8D52-4292-A1CE-2FCAF420D309}" srcOrd="10" destOrd="0" presId="urn:microsoft.com/office/officeart/2005/8/layout/cycle1"/>
    <dgm:cxn modelId="{5B9A8CDE-8323-4EB0-97F1-BA77B0E379BC}" type="presParOf" srcId="{B2FD7922-BE0A-4306-84D6-C35ACE7C2A12}" destId="{03F4156A-51D6-40C8-943A-0F2DF6387FB3}" srcOrd="11" destOrd="0" presId="urn:microsoft.com/office/officeart/2005/8/layout/cycle1"/>
    <dgm:cxn modelId="{DCBAFADE-777E-4009-A7FD-9D3540132C05}" type="presParOf" srcId="{B2FD7922-BE0A-4306-84D6-C35ACE7C2A12}" destId="{B2FD8A1D-7169-4C19-9B6B-694F6375091E}" srcOrd="12" destOrd="0" presId="urn:microsoft.com/office/officeart/2005/8/layout/cycle1"/>
    <dgm:cxn modelId="{8380D036-0870-4900-8D36-32E6611BA908}" type="presParOf" srcId="{B2FD7922-BE0A-4306-84D6-C35ACE7C2A12}" destId="{BC6E1FF5-EA09-4BF8-A4D4-0C8B3D7E2FB2}" srcOrd="13" destOrd="0" presId="urn:microsoft.com/office/officeart/2005/8/layout/cycle1"/>
    <dgm:cxn modelId="{1AB53DA4-33B0-43A6-A548-2A99B1A5273A}" type="presParOf" srcId="{B2FD7922-BE0A-4306-84D6-C35ACE7C2A12}" destId="{A4B2EFB0-AEED-46EA-A53F-60897E95B36D}"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20A9538-5CEC-4650-AFC6-E85529DF0D3C}"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s-CL"/>
        </a:p>
      </dgm:t>
    </dgm:pt>
    <dgm:pt modelId="{BF0CF35C-A5EB-4387-A750-5D024345AF53}">
      <dgm:prSet phldrT="[Texto]" custT="1"/>
      <dgm:spPr/>
      <dgm:t>
        <a:bodyPr/>
        <a:lstStyle/>
        <a:p>
          <a:r>
            <a:rPr lang="es-CL" sz="1000" b="0" dirty="0" smtClean="0">
              <a:latin typeface="Calibri" panose="020F0502020204030204" pitchFamily="34" charset="0"/>
            </a:rPr>
            <a:t>2. FONDEF valida la rendición y lo envía al SCR </a:t>
          </a:r>
          <a:endParaRPr lang="es-CL" sz="1000" b="0" dirty="0">
            <a:latin typeface="Calibri" panose="020F0502020204030204" pitchFamily="34" charset="0"/>
          </a:endParaRPr>
        </a:p>
      </dgm:t>
    </dgm:pt>
    <dgm:pt modelId="{588B0EAC-3442-4373-B64A-DE3BAFF155C9}" type="parTrans" cxnId="{67D7AE66-5FCF-4D0F-8B98-72B4C3906CF0}">
      <dgm:prSet/>
      <dgm:spPr/>
      <dgm:t>
        <a:bodyPr/>
        <a:lstStyle/>
        <a:p>
          <a:endParaRPr lang="es-CL" sz="1000" b="0">
            <a:latin typeface="Calibri" panose="020F0502020204030204" pitchFamily="34" charset="0"/>
          </a:endParaRPr>
        </a:p>
      </dgm:t>
    </dgm:pt>
    <dgm:pt modelId="{21BF3AF9-05FE-41DB-B6DF-D0B3B21DB8EE}" type="sibTrans" cxnId="{67D7AE66-5FCF-4D0F-8B98-72B4C3906CF0}">
      <dgm:prSet/>
      <dgm:spPr/>
      <dgm:t>
        <a:bodyPr/>
        <a:lstStyle/>
        <a:p>
          <a:endParaRPr lang="es-CL" sz="1000" b="0">
            <a:latin typeface="Calibri" panose="020F0502020204030204" pitchFamily="34" charset="0"/>
          </a:endParaRPr>
        </a:p>
      </dgm:t>
    </dgm:pt>
    <dgm:pt modelId="{30D0FA4F-C4B6-42A1-9CD1-4129B170703D}">
      <dgm:prSet phldrT="[Texto]" custT="1"/>
      <dgm:spPr/>
      <dgm:t>
        <a:bodyPr/>
        <a:lstStyle/>
        <a:p>
          <a:r>
            <a:rPr lang="es-CL" sz="1000" b="0" dirty="0" smtClean="0">
              <a:latin typeface="Calibri" panose="020F0502020204030204" pitchFamily="34" charset="0"/>
            </a:rPr>
            <a:t>3. Se rebaja la deuda contable con CONICYT</a:t>
          </a:r>
          <a:endParaRPr lang="es-CL" sz="1000" b="0" dirty="0">
            <a:latin typeface="Calibri" panose="020F0502020204030204" pitchFamily="34" charset="0"/>
          </a:endParaRPr>
        </a:p>
      </dgm:t>
    </dgm:pt>
    <dgm:pt modelId="{59D4219D-2509-46D1-AC84-5F17AB9B02A3}" type="parTrans" cxnId="{17D0E258-C75E-4B97-BA8C-7E4F28A520BE}">
      <dgm:prSet/>
      <dgm:spPr/>
      <dgm:t>
        <a:bodyPr/>
        <a:lstStyle/>
        <a:p>
          <a:endParaRPr lang="es-CL" sz="1000" b="0">
            <a:latin typeface="Calibri" panose="020F0502020204030204" pitchFamily="34" charset="0"/>
          </a:endParaRPr>
        </a:p>
      </dgm:t>
    </dgm:pt>
    <dgm:pt modelId="{8FD4F222-6F85-461B-B929-88B9266E0578}" type="sibTrans" cxnId="{17D0E258-C75E-4B97-BA8C-7E4F28A520BE}">
      <dgm:prSet/>
      <dgm:spPr/>
      <dgm:t>
        <a:bodyPr/>
        <a:lstStyle/>
        <a:p>
          <a:endParaRPr lang="es-CL" sz="1000" b="0">
            <a:latin typeface="Calibri" panose="020F0502020204030204" pitchFamily="34" charset="0"/>
          </a:endParaRPr>
        </a:p>
      </dgm:t>
    </dgm:pt>
    <dgm:pt modelId="{92FCB660-24CA-4804-B56A-E0E77B54D127}">
      <dgm:prSet custT="1"/>
      <dgm:spPr/>
      <dgm:t>
        <a:bodyPr/>
        <a:lstStyle/>
        <a:p>
          <a:r>
            <a:rPr lang="es-CL" sz="1000" b="0" dirty="0" smtClean="0">
              <a:latin typeface="Calibri" panose="020F0502020204030204" pitchFamily="34" charset="0"/>
            </a:rPr>
            <a:t>1. Debe enviar el formulario de rendición original a FONDEF</a:t>
          </a:r>
          <a:endParaRPr lang="es-CL" sz="1000" b="0" dirty="0">
            <a:latin typeface="Calibri" panose="020F0502020204030204" pitchFamily="34" charset="0"/>
          </a:endParaRPr>
        </a:p>
      </dgm:t>
    </dgm:pt>
    <dgm:pt modelId="{96243826-10DB-453B-BD12-51B4A0B6F929}" type="parTrans" cxnId="{C78BCA7A-FD9D-4517-8A8C-0E09A68C74EF}">
      <dgm:prSet/>
      <dgm:spPr/>
      <dgm:t>
        <a:bodyPr/>
        <a:lstStyle/>
        <a:p>
          <a:endParaRPr lang="es-CL" sz="1000" b="0">
            <a:latin typeface="Calibri" panose="020F0502020204030204" pitchFamily="34" charset="0"/>
          </a:endParaRPr>
        </a:p>
      </dgm:t>
    </dgm:pt>
    <dgm:pt modelId="{08FD5460-0453-4C58-AEBB-DC465D15DD09}" type="sibTrans" cxnId="{C78BCA7A-FD9D-4517-8A8C-0E09A68C74EF}">
      <dgm:prSet/>
      <dgm:spPr/>
      <dgm:t>
        <a:bodyPr/>
        <a:lstStyle/>
        <a:p>
          <a:endParaRPr lang="es-CL" sz="1000" b="0">
            <a:latin typeface="Calibri" panose="020F0502020204030204" pitchFamily="34" charset="0"/>
          </a:endParaRPr>
        </a:p>
      </dgm:t>
    </dgm:pt>
    <dgm:pt modelId="{5EC31E73-078F-4D4E-AFFD-B3E25A0F936F}" type="pres">
      <dgm:prSet presAssocID="{220A9538-5CEC-4650-AFC6-E85529DF0D3C}" presName="cycle" presStyleCnt="0">
        <dgm:presLayoutVars>
          <dgm:dir/>
          <dgm:resizeHandles val="exact"/>
        </dgm:presLayoutVars>
      </dgm:prSet>
      <dgm:spPr/>
      <dgm:t>
        <a:bodyPr/>
        <a:lstStyle/>
        <a:p>
          <a:endParaRPr lang="es-CL"/>
        </a:p>
      </dgm:t>
    </dgm:pt>
    <dgm:pt modelId="{1F014DAF-85C2-466B-A81E-ADF279966255}" type="pres">
      <dgm:prSet presAssocID="{BF0CF35C-A5EB-4387-A750-5D024345AF53}" presName="dummy" presStyleCnt="0"/>
      <dgm:spPr/>
    </dgm:pt>
    <dgm:pt modelId="{1919F9CF-697B-4EB8-8E21-6BF8F49BBE51}" type="pres">
      <dgm:prSet presAssocID="{BF0CF35C-A5EB-4387-A750-5D024345AF53}" presName="node" presStyleLbl="revTx" presStyleIdx="0" presStyleCnt="3">
        <dgm:presLayoutVars>
          <dgm:bulletEnabled val="1"/>
        </dgm:presLayoutVars>
      </dgm:prSet>
      <dgm:spPr/>
      <dgm:t>
        <a:bodyPr/>
        <a:lstStyle/>
        <a:p>
          <a:endParaRPr lang="es-CL"/>
        </a:p>
      </dgm:t>
    </dgm:pt>
    <dgm:pt modelId="{3350D568-6057-4E7D-AD91-5A2A9F4F8C83}" type="pres">
      <dgm:prSet presAssocID="{21BF3AF9-05FE-41DB-B6DF-D0B3B21DB8EE}" presName="sibTrans" presStyleLbl="node1" presStyleIdx="0" presStyleCnt="3"/>
      <dgm:spPr/>
      <dgm:t>
        <a:bodyPr/>
        <a:lstStyle/>
        <a:p>
          <a:endParaRPr lang="es-CL"/>
        </a:p>
      </dgm:t>
    </dgm:pt>
    <dgm:pt modelId="{86C01A81-1271-4F08-A040-CBA7C09DDD92}" type="pres">
      <dgm:prSet presAssocID="{30D0FA4F-C4B6-42A1-9CD1-4129B170703D}" presName="dummy" presStyleCnt="0"/>
      <dgm:spPr/>
    </dgm:pt>
    <dgm:pt modelId="{143346FA-43A4-4B3A-99BA-C6D983316B1E}" type="pres">
      <dgm:prSet presAssocID="{30D0FA4F-C4B6-42A1-9CD1-4129B170703D}" presName="node" presStyleLbl="revTx" presStyleIdx="1" presStyleCnt="3">
        <dgm:presLayoutVars>
          <dgm:bulletEnabled val="1"/>
        </dgm:presLayoutVars>
      </dgm:prSet>
      <dgm:spPr/>
      <dgm:t>
        <a:bodyPr/>
        <a:lstStyle/>
        <a:p>
          <a:endParaRPr lang="es-CL"/>
        </a:p>
      </dgm:t>
    </dgm:pt>
    <dgm:pt modelId="{8F384D43-770D-43F6-87B2-223C0BFD2212}" type="pres">
      <dgm:prSet presAssocID="{8FD4F222-6F85-461B-B929-88B9266E0578}" presName="sibTrans" presStyleLbl="node1" presStyleIdx="1" presStyleCnt="3"/>
      <dgm:spPr/>
      <dgm:t>
        <a:bodyPr/>
        <a:lstStyle/>
        <a:p>
          <a:endParaRPr lang="es-CL"/>
        </a:p>
      </dgm:t>
    </dgm:pt>
    <dgm:pt modelId="{78CD8F99-58EF-4443-8D5F-257BADCAEA53}" type="pres">
      <dgm:prSet presAssocID="{92FCB660-24CA-4804-B56A-E0E77B54D127}" presName="dummy" presStyleCnt="0"/>
      <dgm:spPr/>
    </dgm:pt>
    <dgm:pt modelId="{38BCF5B9-8DD0-4E17-B0CD-02EDF08FF77B}" type="pres">
      <dgm:prSet presAssocID="{92FCB660-24CA-4804-B56A-E0E77B54D127}" presName="node" presStyleLbl="revTx" presStyleIdx="2" presStyleCnt="3">
        <dgm:presLayoutVars>
          <dgm:bulletEnabled val="1"/>
        </dgm:presLayoutVars>
      </dgm:prSet>
      <dgm:spPr/>
      <dgm:t>
        <a:bodyPr/>
        <a:lstStyle/>
        <a:p>
          <a:endParaRPr lang="es-CL"/>
        </a:p>
      </dgm:t>
    </dgm:pt>
    <dgm:pt modelId="{B8CD4010-8D7F-4A63-A437-83610E9919A1}" type="pres">
      <dgm:prSet presAssocID="{08FD5460-0453-4C58-AEBB-DC465D15DD09}" presName="sibTrans" presStyleLbl="node1" presStyleIdx="2" presStyleCnt="3" custLinFactNeighborX="276" custLinFactNeighborY="0"/>
      <dgm:spPr/>
      <dgm:t>
        <a:bodyPr/>
        <a:lstStyle/>
        <a:p>
          <a:endParaRPr lang="es-CL"/>
        </a:p>
      </dgm:t>
    </dgm:pt>
  </dgm:ptLst>
  <dgm:cxnLst>
    <dgm:cxn modelId="{8062D5F1-AE16-42EF-A6E3-35D194994641}" type="presOf" srcId="{BF0CF35C-A5EB-4387-A750-5D024345AF53}" destId="{1919F9CF-697B-4EB8-8E21-6BF8F49BBE51}" srcOrd="0" destOrd="0" presId="urn:microsoft.com/office/officeart/2005/8/layout/cycle1"/>
    <dgm:cxn modelId="{A7EC07EB-AA63-4E1C-954E-DD403BBACE74}" type="presOf" srcId="{21BF3AF9-05FE-41DB-B6DF-D0B3B21DB8EE}" destId="{3350D568-6057-4E7D-AD91-5A2A9F4F8C83}" srcOrd="0" destOrd="0" presId="urn:microsoft.com/office/officeart/2005/8/layout/cycle1"/>
    <dgm:cxn modelId="{67D7AE66-5FCF-4D0F-8B98-72B4C3906CF0}" srcId="{220A9538-5CEC-4650-AFC6-E85529DF0D3C}" destId="{BF0CF35C-A5EB-4387-A750-5D024345AF53}" srcOrd="0" destOrd="0" parTransId="{588B0EAC-3442-4373-B64A-DE3BAFF155C9}" sibTransId="{21BF3AF9-05FE-41DB-B6DF-D0B3B21DB8EE}"/>
    <dgm:cxn modelId="{935C25A4-9609-41F7-9BCC-90EAB79958CF}" type="presOf" srcId="{08FD5460-0453-4C58-AEBB-DC465D15DD09}" destId="{B8CD4010-8D7F-4A63-A437-83610E9919A1}" srcOrd="0" destOrd="0" presId="urn:microsoft.com/office/officeart/2005/8/layout/cycle1"/>
    <dgm:cxn modelId="{C78BCA7A-FD9D-4517-8A8C-0E09A68C74EF}" srcId="{220A9538-5CEC-4650-AFC6-E85529DF0D3C}" destId="{92FCB660-24CA-4804-B56A-E0E77B54D127}" srcOrd="2" destOrd="0" parTransId="{96243826-10DB-453B-BD12-51B4A0B6F929}" sibTransId="{08FD5460-0453-4C58-AEBB-DC465D15DD09}"/>
    <dgm:cxn modelId="{AEE6BCB3-5CE9-4B13-9FAB-E384CE77D1AE}" type="presOf" srcId="{30D0FA4F-C4B6-42A1-9CD1-4129B170703D}" destId="{143346FA-43A4-4B3A-99BA-C6D983316B1E}" srcOrd="0" destOrd="0" presId="urn:microsoft.com/office/officeart/2005/8/layout/cycle1"/>
    <dgm:cxn modelId="{10EB0B59-39DE-44E7-9FB0-FC747B218F66}" type="presOf" srcId="{220A9538-5CEC-4650-AFC6-E85529DF0D3C}" destId="{5EC31E73-078F-4D4E-AFFD-B3E25A0F936F}" srcOrd="0" destOrd="0" presId="urn:microsoft.com/office/officeart/2005/8/layout/cycle1"/>
    <dgm:cxn modelId="{54E1EF39-2F6B-455D-A154-E8E4A9535577}" type="presOf" srcId="{92FCB660-24CA-4804-B56A-E0E77B54D127}" destId="{38BCF5B9-8DD0-4E17-B0CD-02EDF08FF77B}" srcOrd="0" destOrd="0" presId="urn:microsoft.com/office/officeart/2005/8/layout/cycle1"/>
    <dgm:cxn modelId="{17D0E258-C75E-4B97-BA8C-7E4F28A520BE}" srcId="{220A9538-5CEC-4650-AFC6-E85529DF0D3C}" destId="{30D0FA4F-C4B6-42A1-9CD1-4129B170703D}" srcOrd="1" destOrd="0" parTransId="{59D4219D-2509-46D1-AC84-5F17AB9B02A3}" sibTransId="{8FD4F222-6F85-461B-B929-88B9266E0578}"/>
    <dgm:cxn modelId="{E0D2D8F9-10F8-45E1-B784-E747837632E6}" type="presOf" srcId="{8FD4F222-6F85-461B-B929-88B9266E0578}" destId="{8F384D43-770D-43F6-87B2-223C0BFD2212}" srcOrd="0" destOrd="0" presId="urn:microsoft.com/office/officeart/2005/8/layout/cycle1"/>
    <dgm:cxn modelId="{3F83A475-338E-45DD-ADAD-B1AC31B59E9F}" type="presParOf" srcId="{5EC31E73-078F-4D4E-AFFD-B3E25A0F936F}" destId="{1F014DAF-85C2-466B-A81E-ADF279966255}" srcOrd="0" destOrd="0" presId="urn:microsoft.com/office/officeart/2005/8/layout/cycle1"/>
    <dgm:cxn modelId="{3E546253-7F83-4F73-8F9E-1E6C19E4A75A}" type="presParOf" srcId="{5EC31E73-078F-4D4E-AFFD-B3E25A0F936F}" destId="{1919F9CF-697B-4EB8-8E21-6BF8F49BBE51}" srcOrd="1" destOrd="0" presId="urn:microsoft.com/office/officeart/2005/8/layout/cycle1"/>
    <dgm:cxn modelId="{10B3F2AF-9598-458D-9C33-02910EB83B54}" type="presParOf" srcId="{5EC31E73-078F-4D4E-AFFD-B3E25A0F936F}" destId="{3350D568-6057-4E7D-AD91-5A2A9F4F8C83}" srcOrd="2" destOrd="0" presId="urn:microsoft.com/office/officeart/2005/8/layout/cycle1"/>
    <dgm:cxn modelId="{E0B678CE-BE75-4EEF-A83C-681F92D3ECE5}" type="presParOf" srcId="{5EC31E73-078F-4D4E-AFFD-B3E25A0F936F}" destId="{86C01A81-1271-4F08-A040-CBA7C09DDD92}" srcOrd="3" destOrd="0" presId="urn:microsoft.com/office/officeart/2005/8/layout/cycle1"/>
    <dgm:cxn modelId="{7003D32A-ADAC-478D-8459-75A12A317E89}" type="presParOf" srcId="{5EC31E73-078F-4D4E-AFFD-B3E25A0F936F}" destId="{143346FA-43A4-4B3A-99BA-C6D983316B1E}" srcOrd="4" destOrd="0" presId="urn:microsoft.com/office/officeart/2005/8/layout/cycle1"/>
    <dgm:cxn modelId="{38B7248B-5095-4605-93D8-070E0B8D450B}" type="presParOf" srcId="{5EC31E73-078F-4D4E-AFFD-B3E25A0F936F}" destId="{8F384D43-770D-43F6-87B2-223C0BFD2212}" srcOrd="5" destOrd="0" presId="urn:microsoft.com/office/officeart/2005/8/layout/cycle1"/>
    <dgm:cxn modelId="{C24D426A-6301-4EFB-8536-E1EBBEBB3F1F}" type="presParOf" srcId="{5EC31E73-078F-4D4E-AFFD-B3E25A0F936F}" destId="{78CD8F99-58EF-4443-8D5F-257BADCAEA53}" srcOrd="6" destOrd="0" presId="urn:microsoft.com/office/officeart/2005/8/layout/cycle1"/>
    <dgm:cxn modelId="{7B14C638-F0E1-4F08-8707-732EC6000E22}" type="presParOf" srcId="{5EC31E73-078F-4D4E-AFFD-B3E25A0F936F}" destId="{38BCF5B9-8DD0-4E17-B0CD-02EDF08FF77B}" srcOrd="7" destOrd="0" presId="urn:microsoft.com/office/officeart/2005/8/layout/cycle1"/>
    <dgm:cxn modelId="{5D3F5AD6-F7B9-4E40-972D-936A5D559E57}" type="presParOf" srcId="{5EC31E73-078F-4D4E-AFFD-B3E25A0F936F}" destId="{B8CD4010-8D7F-4A63-A437-83610E9919A1}" srcOrd="8" destOrd="0" presId="urn:microsoft.com/office/officeart/2005/8/layout/cycle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D32DCA6-99DB-4710-AF3B-D6ADD30DCD1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CL"/>
        </a:p>
      </dgm:t>
    </dgm:pt>
    <dgm:pt modelId="{0C6B5704-2433-47A7-8880-F655DC7EBF31}">
      <dgm:prSet phldrT="[Texto]" custT="1"/>
      <dgm:spPr/>
      <dgm:t>
        <a:bodyPr/>
        <a:lstStyle/>
        <a:p>
          <a:r>
            <a:rPr lang="es-CL" sz="1600" dirty="0" smtClean="0">
              <a:latin typeface="Calibri" panose="020F0502020204030204" pitchFamily="34" charset="0"/>
            </a:rPr>
            <a:t>2° Giro de Fondos </a:t>
          </a:r>
          <a:endParaRPr lang="es-CL" sz="1600" dirty="0">
            <a:latin typeface="Calibri" panose="020F0502020204030204" pitchFamily="34" charset="0"/>
          </a:endParaRPr>
        </a:p>
      </dgm:t>
    </dgm:pt>
    <dgm:pt modelId="{0ABB3C58-4E2E-4D3E-ACB5-AEA89AF82CF4}" type="parTrans" cxnId="{5E9FA7F8-4DE1-4D95-A453-7036F027A70C}">
      <dgm:prSet/>
      <dgm:spPr/>
      <dgm:t>
        <a:bodyPr/>
        <a:lstStyle/>
        <a:p>
          <a:endParaRPr lang="es-CL">
            <a:latin typeface="Calibri" panose="020F0502020204030204" pitchFamily="34" charset="0"/>
          </a:endParaRPr>
        </a:p>
      </dgm:t>
    </dgm:pt>
    <dgm:pt modelId="{5D074126-FA12-4FD6-BAF2-E04A3E65AD1E}" type="sibTrans" cxnId="{5E9FA7F8-4DE1-4D95-A453-7036F027A70C}">
      <dgm:prSet/>
      <dgm:spPr/>
      <dgm:t>
        <a:bodyPr/>
        <a:lstStyle/>
        <a:p>
          <a:endParaRPr lang="es-CL">
            <a:latin typeface="Calibri" panose="020F0502020204030204" pitchFamily="34" charset="0"/>
          </a:endParaRPr>
        </a:p>
      </dgm:t>
    </dgm:pt>
    <dgm:pt modelId="{76644914-BF9E-4FA1-837F-037D9AA6B37D}">
      <dgm:prSet phldrT="[Texto]" custT="1"/>
      <dgm:spPr/>
      <dgm:t>
        <a:bodyPr/>
        <a:lstStyle/>
        <a:p>
          <a:r>
            <a:rPr lang="es-CL" sz="1200" dirty="0" smtClean="0">
              <a:latin typeface="Calibri" panose="020F0502020204030204" pitchFamily="34" charset="0"/>
            </a:rPr>
            <a:t>Estar al día con la declaración de aportes, según cronograma</a:t>
          </a:r>
          <a:endParaRPr lang="es-CL" sz="1200" dirty="0">
            <a:latin typeface="Calibri" panose="020F0502020204030204" pitchFamily="34" charset="0"/>
          </a:endParaRPr>
        </a:p>
      </dgm:t>
    </dgm:pt>
    <dgm:pt modelId="{AEF9940F-2A28-4814-8D22-165749AD5043}" type="parTrans" cxnId="{634C5895-C393-4409-AFF3-CBA7171C1205}">
      <dgm:prSet/>
      <dgm:spPr/>
      <dgm:t>
        <a:bodyPr/>
        <a:lstStyle/>
        <a:p>
          <a:endParaRPr lang="es-CL">
            <a:latin typeface="Calibri" panose="020F0502020204030204" pitchFamily="34" charset="0"/>
          </a:endParaRPr>
        </a:p>
      </dgm:t>
    </dgm:pt>
    <dgm:pt modelId="{257386A8-F4DE-4B8C-91D1-1D005E1AA6AB}" type="sibTrans" cxnId="{634C5895-C393-4409-AFF3-CBA7171C1205}">
      <dgm:prSet/>
      <dgm:spPr/>
      <dgm:t>
        <a:bodyPr/>
        <a:lstStyle/>
        <a:p>
          <a:endParaRPr lang="es-CL">
            <a:latin typeface="Calibri" panose="020F0502020204030204" pitchFamily="34" charset="0"/>
          </a:endParaRPr>
        </a:p>
      </dgm:t>
    </dgm:pt>
    <dgm:pt modelId="{FCD6C68F-EC8D-4289-B6BB-B5883302577B}">
      <dgm:prSet custT="1"/>
      <dgm:spPr/>
      <dgm:t>
        <a:bodyPr/>
        <a:lstStyle/>
        <a:p>
          <a:r>
            <a:rPr lang="es-CL" sz="1200" dirty="0" smtClean="0">
              <a:latin typeface="Calibri" panose="020F0502020204030204" pitchFamily="34" charset="0"/>
            </a:rPr>
            <a:t>Estar al día con la declaración de hitos y resultados en S+C</a:t>
          </a:r>
          <a:endParaRPr lang="es-CL" sz="1200" dirty="0">
            <a:latin typeface="Calibri" panose="020F0502020204030204" pitchFamily="34" charset="0"/>
          </a:endParaRPr>
        </a:p>
      </dgm:t>
    </dgm:pt>
    <dgm:pt modelId="{DCB96D89-CD0D-4196-B95A-B26751584096}" type="parTrans" cxnId="{4DCCFA0E-1566-4FE3-B301-15D8F76FCFD8}">
      <dgm:prSet/>
      <dgm:spPr/>
      <dgm:t>
        <a:bodyPr/>
        <a:lstStyle/>
        <a:p>
          <a:endParaRPr lang="es-CL">
            <a:latin typeface="Calibri" panose="020F0502020204030204" pitchFamily="34" charset="0"/>
          </a:endParaRPr>
        </a:p>
      </dgm:t>
    </dgm:pt>
    <dgm:pt modelId="{FED77FA1-CEF8-4879-851A-CCAC3DDFF362}" type="sibTrans" cxnId="{4DCCFA0E-1566-4FE3-B301-15D8F76FCFD8}">
      <dgm:prSet/>
      <dgm:spPr/>
      <dgm:t>
        <a:bodyPr/>
        <a:lstStyle/>
        <a:p>
          <a:endParaRPr lang="es-CL">
            <a:latin typeface="Calibri" panose="020F0502020204030204" pitchFamily="34" charset="0"/>
          </a:endParaRPr>
        </a:p>
      </dgm:t>
    </dgm:pt>
    <dgm:pt modelId="{367176B5-10AC-4604-A33F-1F28D6EF4CCF}">
      <dgm:prSet custT="1"/>
      <dgm:spPr/>
      <dgm:t>
        <a:bodyPr/>
        <a:lstStyle/>
        <a:p>
          <a:r>
            <a:rPr lang="es-CL" sz="1200" dirty="0" smtClean="0">
              <a:latin typeface="Calibri" panose="020F0502020204030204" pitchFamily="34" charset="0"/>
            </a:rPr>
            <a:t>Tener aprobado el Informe de Avance Científico-Técnico</a:t>
          </a:r>
          <a:endParaRPr lang="es-CL" sz="1700" dirty="0">
            <a:latin typeface="Calibri" panose="020F0502020204030204" pitchFamily="34" charset="0"/>
          </a:endParaRPr>
        </a:p>
      </dgm:t>
    </dgm:pt>
    <dgm:pt modelId="{4C912D0C-744D-4D44-B8CE-C328727987CE}" type="parTrans" cxnId="{461F572B-5C1E-41D0-AB3C-96AABADD8989}">
      <dgm:prSet/>
      <dgm:spPr/>
      <dgm:t>
        <a:bodyPr/>
        <a:lstStyle/>
        <a:p>
          <a:endParaRPr lang="es-CL">
            <a:latin typeface="Calibri" panose="020F0502020204030204" pitchFamily="34" charset="0"/>
          </a:endParaRPr>
        </a:p>
      </dgm:t>
    </dgm:pt>
    <dgm:pt modelId="{C9BC73C6-5F9F-4859-BE00-7CFD02B552B5}" type="sibTrans" cxnId="{461F572B-5C1E-41D0-AB3C-96AABADD8989}">
      <dgm:prSet/>
      <dgm:spPr/>
      <dgm:t>
        <a:bodyPr/>
        <a:lstStyle/>
        <a:p>
          <a:endParaRPr lang="es-CL">
            <a:latin typeface="Calibri" panose="020F0502020204030204" pitchFamily="34" charset="0"/>
          </a:endParaRPr>
        </a:p>
      </dgm:t>
    </dgm:pt>
    <dgm:pt modelId="{6A2AB275-0C42-47A3-AB7A-4141DC9F9804}">
      <dgm:prSet phldrT="[Texto]" custT="1"/>
      <dgm:spPr/>
      <dgm:t>
        <a:bodyPr/>
        <a:lstStyle/>
        <a:p>
          <a:r>
            <a:rPr lang="es-CL" sz="1200" dirty="0" smtClean="0">
              <a:latin typeface="Calibri" panose="020F0502020204030204" pitchFamily="34" charset="0"/>
            </a:rPr>
            <a:t>Deben haber declarado y rendido mínimo un 60% del giro anterior</a:t>
          </a:r>
          <a:endParaRPr lang="es-CL" sz="1200" dirty="0">
            <a:latin typeface="Calibri" panose="020F0502020204030204" pitchFamily="34" charset="0"/>
          </a:endParaRPr>
        </a:p>
      </dgm:t>
    </dgm:pt>
    <dgm:pt modelId="{7E134425-F8D2-4C2C-9EBE-9B5B7CCAB157}" type="parTrans" cxnId="{34F20741-45F1-4989-86CF-2D904CED4DD4}">
      <dgm:prSet/>
      <dgm:spPr/>
      <dgm:t>
        <a:bodyPr/>
        <a:lstStyle/>
        <a:p>
          <a:endParaRPr lang="es-CL">
            <a:latin typeface="Calibri" panose="020F0502020204030204" pitchFamily="34" charset="0"/>
          </a:endParaRPr>
        </a:p>
      </dgm:t>
    </dgm:pt>
    <dgm:pt modelId="{13C89BBD-F013-47AE-904C-974CDEBBA09F}" type="sibTrans" cxnId="{34F20741-45F1-4989-86CF-2D904CED4DD4}">
      <dgm:prSet/>
      <dgm:spPr/>
      <dgm:t>
        <a:bodyPr/>
        <a:lstStyle/>
        <a:p>
          <a:endParaRPr lang="es-CL">
            <a:latin typeface="Calibri" panose="020F0502020204030204" pitchFamily="34" charset="0"/>
          </a:endParaRPr>
        </a:p>
      </dgm:t>
    </dgm:pt>
    <dgm:pt modelId="{FB1EE5BD-48D4-4E48-92DC-D381C2A405EB}">
      <dgm:prSet phldrT="[Texto]" custT="1"/>
      <dgm:spPr/>
      <dgm:t>
        <a:bodyPr/>
        <a:lstStyle/>
        <a:p>
          <a:r>
            <a:rPr lang="es-CL" sz="1600" b="0" dirty="0" smtClean="0">
              <a:solidFill>
                <a:srgbClr val="FFFFFF"/>
              </a:solidFill>
              <a:latin typeface="Calibri" panose="020F0502020204030204" pitchFamily="34" charset="0"/>
            </a:rPr>
            <a:t>Reintegro de fondos por saldo no declarado</a:t>
          </a:r>
          <a:endParaRPr lang="es-CL" sz="1600" b="0" dirty="0">
            <a:solidFill>
              <a:srgbClr val="FFFFFF"/>
            </a:solidFill>
            <a:latin typeface="Calibri" panose="020F0502020204030204" pitchFamily="34" charset="0"/>
          </a:endParaRPr>
        </a:p>
      </dgm:t>
    </dgm:pt>
    <dgm:pt modelId="{0FE0CB66-5DF6-4C49-8AB1-566B39A136CE}" type="parTrans" cxnId="{3DC91564-B5CF-4E94-8F13-5AAF4F30C9E6}">
      <dgm:prSet/>
      <dgm:spPr/>
      <dgm:t>
        <a:bodyPr/>
        <a:lstStyle/>
        <a:p>
          <a:endParaRPr lang="es-CL">
            <a:latin typeface="Calibri" panose="020F0502020204030204" pitchFamily="34" charset="0"/>
          </a:endParaRPr>
        </a:p>
      </dgm:t>
    </dgm:pt>
    <dgm:pt modelId="{B9210BBA-0B0F-4B79-B384-09EFEE1641EB}" type="sibTrans" cxnId="{3DC91564-B5CF-4E94-8F13-5AAF4F30C9E6}">
      <dgm:prSet/>
      <dgm:spPr/>
      <dgm:t>
        <a:bodyPr/>
        <a:lstStyle/>
        <a:p>
          <a:endParaRPr lang="es-CL">
            <a:latin typeface="Calibri" panose="020F0502020204030204" pitchFamily="34" charset="0"/>
          </a:endParaRPr>
        </a:p>
      </dgm:t>
    </dgm:pt>
    <dgm:pt modelId="{5B78481F-E41F-4DA9-88CF-CEF49291E792}">
      <dgm:prSet custT="1"/>
      <dgm:spPr/>
      <dgm:t>
        <a:bodyPr/>
        <a:lstStyle/>
        <a:p>
          <a:r>
            <a:rPr lang="es-CL" sz="1200" dirty="0" smtClean="0">
              <a:latin typeface="Calibri" panose="020F0502020204030204" pitchFamily="34" charset="0"/>
            </a:rPr>
            <a:t>Desde la validación de la </a:t>
          </a:r>
          <a:r>
            <a:rPr lang="es-CL" sz="1200" dirty="0">
              <a:latin typeface="Calibri" panose="020F0502020204030204" pitchFamily="34" charset="0"/>
            </a:rPr>
            <a:t>ultima declaración de </a:t>
          </a:r>
          <a:r>
            <a:rPr lang="es-CL" sz="1200" dirty="0" smtClean="0">
              <a:latin typeface="Calibri" panose="020F0502020204030204" pitchFamily="34" charset="0"/>
            </a:rPr>
            <a:t>gastos, cuentan con 30 días para reintegrar el saldo no declarado</a:t>
          </a:r>
          <a:endParaRPr lang="es-CL" sz="1200" dirty="0">
            <a:latin typeface="Calibri" panose="020F0502020204030204" pitchFamily="34" charset="0"/>
          </a:endParaRPr>
        </a:p>
      </dgm:t>
    </dgm:pt>
    <dgm:pt modelId="{9F2D351A-60E4-460C-AD82-DB99C7189AB2}" type="parTrans" cxnId="{2AE31A51-E4C4-4165-B4EE-1DAFE434B870}">
      <dgm:prSet/>
      <dgm:spPr/>
      <dgm:t>
        <a:bodyPr/>
        <a:lstStyle/>
        <a:p>
          <a:endParaRPr lang="es-CL">
            <a:latin typeface="Calibri" panose="020F0502020204030204" pitchFamily="34" charset="0"/>
          </a:endParaRPr>
        </a:p>
      </dgm:t>
    </dgm:pt>
    <dgm:pt modelId="{6C0840DF-86AA-44CA-AA8D-DBAF2357F0E2}" type="sibTrans" cxnId="{2AE31A51-E4C4-4165-B4EE-1DAFE434B870}">
      <dgm:prSet/>
      <dgm:spPr/>
      <dgm:t>
        <a:bodyPr/>
        <a:lstStyle/>
        <a:p>
          <a:endParaRPr lang="es-CL">
            <a:latin typeface="Calibri" panose="020F0502020204030204" pitchFamily="34" charset="0"/>
          </a:endParaRPr>
        </a:p>
      </dgm:t>
    </dgm:pt>
    <dgm:pt modelId="{1981698A-5683-4652-925F-3FD898DD7A6B}">
      <dgm:prSet phldrT="[Texto]" custT="1"/>
      <dgm:spPr/>
      <dgm:t>
        <a:bodyPr/>
        <a:lstStyle/>
        <a:p>
          <a:r>
            <a:rPr lang="es-CL" sz="1200" dirty="0">
              <a:latin typeface="Calibri" panose="020F0502020204030204" pitchFamily="34" charset="0"/>
            </a:rPr>
            <a:t>Titular		: CONICYT – FONDEF</a:t>
          </a:r>
        </a:p>
      </dgm:t>
    </dgm:pt>
    <dgm:pt modelId="{DF4CBAD3-F48A-4FC4-A328-6705D97EBF1B}" type="parTrans" cxnId="{ED7156D9-3419-4518-808D-974F97CE0A88}">
      <dgm:prSet/>
      <dgm:spPr/>
      <dgm:t>
        <a:bodyPr/>
        <a:lstStyle/>
        <a:p>
          <a:endParaRPr lang="es-CL">
            <a:latin typeface="Calibri" panose="020F0502020204030204" pitchFamily="34" charset="0"/>
          </a:endParaRPr>
        </a:p>
      </dgm:t>
    </dgm:pt>
    <dgm:pt modelId="{A87D2D63-3731-4E7F-9159-E37799C8E764}" type="sibTrans" cxnId="{ED7156D9-3419-4518-808D-974F97CE0A88}">
      <dgm:prSet/>
      <dgm:spPr/>
      <dgm:t>
        <a:bodyPr/>
        <a:lstStyle/>
        <a:p>
          <a:endParaRPr lang="es-CL">
            <a:latin typeface="Calibri" panose="020F0502020204030204" pitchFamily="34" charset="0"/>
          </a:endParaRPr>
        </a:p>
      </dgm:t>
    </dgm:pt>
    <dgm:pt modelId="{6685C796-D133-4526-B867-78F0CBD1261B}">
      <dgm:prSet custT="1"/>
      <dgm:spPr/>
      <dgm:t>
        <a:bodyPr/>
        <a:lstStyle/>
        <a:p>
          <a:r>
            <a:rPr lang="es-CL" sz="1200" dirty="0">
              <a:latin typeface="Calibri" panose="020F0502020204030204" pitchFamily="34" charset="0"/>
            </a:rPr>
            <a:t>Banco		: Banco Estado</a:t>
          </a:r>
        </a:p>
      </dgm:t>
    </dgm:pt>
    <dgm:pt modelId="{DE7CC7B8-7A44-450D-BF78-C62260F53E3D}" type="parTrans" cxnId="{99E7D448-FDFE-4737-A30B-9BA1200AE78E}">
      <dgm:prSet/>
      <dgm:spPr/>
      <dgm:t>
        <a:bodyPr/>
        <a:lstStyle/>
        <a:p>
          <a:endParaRPr lang="es-CL">
            <a:latin typeface="Calibri" panose="020F0502020204030204" pitchFamily="34" charset="0"/>
          </a:endParaRPr>
        </a:p>
      </dgm:t>
    </dgm:pt>
    <dgm:pt modelId="{F63E4F99-5656-429B-A6BE-A385C54957EB}" type="sibTrans" cxnId="{99E7D448-FDFE-4737-A30B-9BA1200AE78E}">
      <dgm:prSet/>
      <dgm:spPr/>
      <dgm:t>
        <a:bodyPr/>
        <a:lstStyle/>
        <a:p>
          <a:endParaRPr lang="es-CL">
            <a:latin typeface="Calibri" panose="020F0502020204030204" pitchFamily="34" charset="0"/>
          </a:endParaRPr>
        </a:p>
      </dgm:t>
    </dgm:pt>
    <dgm:pt modelId="{1DE49B3E-597F-45D7-9440-73C3461457B1}">
      <dgm:prSet custT="1"/>
      <dgm:spPr/>
      <dgm:t>
        <a:bodyPr/>
        <a:lstStyle/>
        <a:p>
          <a:r>
            <a:rPr lang="es-CL" sz="1200" dirty="0">
              <a:latin typeface="Calibri" panose="020F0502020204030204" pitchFamily="34" charset="0"/>
            </a:rPr>
            <a:t>Tipo de Cuenta	: Cuenta Corriente</a:t>
          </a:r>
        </a:p>
      </dgm:t>
    </dgm:pt>
    <dgm:pt modelId="{BE300A0A-1715-4C33-966A-74E048760A8E}" type="parTrans" cxnId="{1C9DF335-C364-4136-8F2B-2E9B98DFD8CE}">
      <dgm:prSet/>
      <dgm:spPr/>
      <dgm:t>
        <a:bodyPr/>
        <a:lstStyle/>
        <a:p>
          <a:endParaRPr lang="es-CL">
            <a:latin typeface="Calibri" panose="020F0502020204030204" pitchFamily="34" charset="0"/>
          </a:endParaRPr>
        </a:p>
      </dgm:t>
    </dgm:pt>
    <dgm:pt modelId="{636ADAB6-A08D-4632-ACC0-192C58705846}" type="sibTrans" cxnId="{1C9DF335-C364-4136-8F2B-2E9B98DFD8CE}">
      <dgm:prSet/>
      <dgm:spPr/>
      <dgm:t>
        <a:bodyPr/>
        <a:lstStyle/>
        <a:p>
          <a:endParaRPr lang="es-CL">
            <a:latin typeface="Calibri" panose="020F0502020204030204" pitchFamily="34" charset="0"/>
          </a:endParaRPr>
        </a:p>
      </dgm:t>
    </dgm:pt>
    <dgm:pt modelId="{4F316972-69F1-4225-AFE9-D0E80F488697}">
      <dgm:prSet custT="1"/>
      <dgm:spPr/>
      <dgm:t>
        <a:bodyPr/>
        <a:lstStyle/>
        <a:p>
          <a:r>
            <a:rPr lang="es-CL" sz="1200" dirty="0">
              <a:latin typeface="Calibri" panose="020F0502020204030204" pitchFamily="34" charset="0"/>
            </a:rPr>
            <a:t>N° de Cuenta	: 9019871</a:t>
          </a:r>
        </a:p>
      </dgm:t>
    </dgm:pt>
    <dgm:pt modelId="{616F5D92-4F6D-41A9-BDCB-6AFC1674612D}" type="parTrans" cxnId="{950CF4C1-08F7-4DD0-8251-7FBB5FE57E7F}">
      <dgm:prSet/>
      <dgm:spPr/>
      <dgm:t>
        <a:bodyPr/>
        <a:lstStyle/>
        <a:p>
          <a:endParaRPr lang="es-CL">
            <a:latin typeface="Calibri" panose="020F0502020204030204" pitchFamily="34" charset="0"/>
          </a:endParaRPr>
        </a:p>
      </dgm:t>
    </dgm:pt>
    <dgm:pt modelId="{EC2B3133-7225-4159-ABEF-E9B887D8A077}" type="sibTrans" cxnId="{950CF4C1-08F7-4DD0-8251-7FBB5FE57E7F}">
      <dgm:prSet/>
      <dgm:spPr/>
      <dgm:t>
        <a:bodyPr/>
        <a:lstStyle/>
        <a:p>
          <a:endParaRPr lang="es-CL">
            <a:latin typeface="Calibri" panose="020F0502020204030204" pitchFamily="34" charset="0"/>
          </a:endParaRPr>
        </a:p>
      </dgm:t>
    </dgm:pt>
    <dgm:pt modelId="{BE86300E-BEBC-4ABE-A9D6-5BD0E8232A19}">
      <dgm:prSet custT="1"/>
      <dgm:spPr/>
      <dgm:t>
        <a:bodyPr/>
        <a:lstStyle/>
        <a:p>
          <a:r>
            <a:rPr lang="es-CL" sz="1200" dirty="0">
              <a:latin typeface="Calibri" panose="020F0502020204030204" pitchFamily="34" charset="0"/>
            </a:rPr>
            <a:t>RUT CONICYT	: 60.915.000-9</a:t>
          </a:r>
        </a:p>
      </dgm:t>
    </dgm:pt>
    <dgm:pt modelId="{2F1BC203-7B7A-4F44-A213-28FC99BBE3FB}" type="parTrans" cxnId="{26C80B14-DA24-4B93-A252-7C564018E447}">
      <dgm:prSet/>
      <dgm:spPr/>
      <dgm:t>
        <a:bodyPr/>
        <a:lstStyle/>
        <a:p>
          <a:endParaRPr lang="es-CL">
            <a:latin typeface="Calibri" panose="020F0502020204030204" pitchFamily="34" charset="0"/>
          </a:endParaRPr>
        </a:p>
      </dgm:t>
    </dgm:pt>
    <dgm:pt modelId="{A2CD6902-1D21-45E4-AB33-27B92E799B59}" type="sibTrans" cxnId="{26C80B14-DA24-4B93-A252-7C564018E447}">
      <dgm:prSet/>
      <dgm:spPr/>
      <dgm:t>
        <a:bodyPr/>
        <a:lstStyle/>
        <a:p>
          <a:endParaRPr lang="es-CL">
            <a:latin typeface="Calibri" panose="020F0502020204030204" pitchFamily="34" charset="0"/>
          </a:endParaRPr>
        </a:p>
      </dgm:t>
    </dgm:pt>
    <dgm:pt modelId="{A23F1FB4-AFB0-4D0E-A5E9-FF43DFF04246}">
      <dgm:prSet custT="1"/>
      <dgm:spPr/>
      <dgm:t>
        <a:bodyPr/>
        <a:lstStyle/>
        <a:p>
          <a:r>
            <a:rPr lang="es-ES_tradnl" sz="1200" dirty="0" smtClean="0">
              <a:latin typeface="Calibri" panose="020F0502020204030204" pitchFamily="34" charset="0"/>
            </a:rPr>
            <a:t>A través de un cheque nominativo y cruzado a nombre de CONICYT – FONDEF, o bien, realizar una transferencia electrónica a la cuenta corriente habilitada para este propósito:</a:t>
          </a:r>
          <a:endParaRPr lang="es-CL" sz="1200" dirty="0">
            <a:latin typeface="Calibri" panose="020F0502020204030204" pitchFamily="34" charset="0"/>
          </a:endParaRPr>
        </a:p>
      </dgm:t>
    </dgm:pt>
    <dgm:pt modelId="{E1F47308-9F69-4745-948E-8DA9AACA65D2}" type="parTrans" cxnId="{5D44A6F4-7650-4AE6-8143-DAF05901D08B}">
      <dgm:prSet/>
      <dgm:spPr/>
      <dgm:t>
        <a:bodyPr/>
        <a:lstStyle/>
        <a:p>
          <a:endParaRPr lang="es-CL"/>
        </a:p>
      </dgm:t>
    </dgm:pt>
    <dgm:pt modelId="{29F25B85-E72A-48A0-8FC6-A98D6C205754}" type="sibTrans" cxnId="{5D44A6F4-7650-4AE6-8143-DAF05901D08B}">
      <dgm:prSet/>
      <dgm:spPr/>
      <dgm:t>
        <a:bodyPr/>
        <a:lstStyle/>
        <a:p>
          <a:endParaRPr lang="es-CL"/>
        </a:p>
      </dgm:t>
    </dgm:pt>
    <dgm:pt modelId="{387D21ED-55FA-4C52-9592-5B91AAB0B910}" type="pres">
      <dgm:prSet presAssocID="{7D32DCA6-99DB-4710-AF3B-D6ADD30DCD1C}" presName="linear" presStyleCnt="0">
        <dgm:presLayoutVars>
          <dgm:dir/>
          <dgm:animLvl val="lvl"/>
          <dgm:resizeHandles val="exact"/>
        </dgm:presLayoutVars>
      </dgm:prSet>
      <dgm:spPr/>
      <dgm:t>
        <a:bodyPr/>
        <a:lstStyle/>
        <a:p>
          <a:endParaRPr lang="es-CL"/>
        </a:p>
      </dgm:t>
    </dgm:pt>
    <dgm:pt modelId="{8D296A4D-16FD-4C97-9889-BA78AD97588D}" type="pres">
      <dgm:prSet presAssocID="{0C6B5704-2433-47A7-8880-F655DC7EBF31}" presName="parentLin" presStyleCnt="0"/>
      <dgm:spPr/>
      <dgm:t>
        <a:bodyPr/>
        <a:lstStyle/>
        <a:p>
          <a:endParaRPr lang="es-CL"/>
        </a:p>
      </dgm:t>
    </dgm:pt>
    <dgm:pt modelId="{4E0A03B0-B6DC-4FAE-96E6-227393E858B0}" type="pres">
      <dgm:prSet presAssocID="{0C6B5704-2433-47A7-8880-F655DC7EBF31}" presName="parentLeftMargin" presStyleLbl="node1" presStyleIdx="0" presStyleCnt="2"/>
      <dgm:spPr/>
      <dgm:t>
        <a:bodyPr/>
        <a:lstStyle/>
        <a:p>
          <a:endParaRPr lang="es-CL"/>
        </a:p>
      </dgm:t>
    </dgm:pt>
    <dgm:pt modelId="{C8738D8B-1DD1-4420-89DE-DAC7BB58368D}" type="pres">
      <dgm:prSet presAssocID="{0C6B5704-2433-47A7-8880-F655DC7EBF31}" presName="parentText" presStyleLbl="node1" presStyleIdx="0" presStyleCnt="2">
        <dgm:presLayoutVars>
          <dgm:chMax val="0"/>
          <dgm:bulletEnabled val="1"/>
        </dgm:presLayoutVars>
      </dgm:prSet>
      <dgm:spPr/>
      <dgm:t>
        <a:bodyPr/>
        <a:lstStyle/>
        <a:p>
          <a:endParaRPr lang="es-CL"/>
        </a:p>
      </dgm:t>
    </dgm:pt>
    <dgm:pt modelId="{40789677-4E40-430D-8D7F-E6E381813BDB}" type="pres">
      <dgm:prSet presAssocID="{0C6B5704-2433-47A7-8880-F655DC7EBF31}" presName="negativeSpace" presStyleCnt="0"/>
      <dgm:spPr/>
      <dgm:t>
        <a:bodyPr/>
        <a:lstStyle/>
        <a:p>
          <a:endParaRPr lang="es-CL"/>
        </a:p>
      </dgm:t>
    </dgm:pt>
    <dgm:pt modelId="{410F5220-408E-4A1A-961E-08C05E95DEA0}" type="pres">
      <dgm:prSet presAssocID="{0C6B5704-2433-47A7-8880-F655DC7EBF31}" presName="childText" presStyleLbl="conFgAcc1" presStyleIdx="0" presStyleCnt="2">
        <dgm:presLayoutVars>
          <dgm:bulletEnabled val="1"/>
        </dgm:presLayoutVars>
      </dgm:prSet>
      <dgm:spPr>
        <a:prstGeom prst="roundRect">
          <a:avLst/>
        </a:prstGeom>
      </dgm:spPr>
      <dgm:t>
        <a:bodyPr/>
        <a:lstStyle/>
        <a:p>
          <a:endParaRPr lang="es-CL"/>
        </a:p>
      </dgm:t>
    </dgm:pt>
    <dgm:pt modelId="{BA23DCEA-EB09-4442-8554-824CE6A43425}" type="pres">
      <dgm:prSet presAssocID="{5D074126-FA12-4FD6-BAF2-E04A3E65AD1E}" presName="spaceBetweenRectangles" presStyleCnt="0"/>
      <dgm:spPr/>
      <dgm:t>
        <a:bodyPr/>
        <a:lstStyle/>
        <a:p>
          <a:endParaRPr lang="es-CL"/>
        </a:p>
      </dgm:t>
    </dgm:pt>
    <dgm:pt modelId="{0DC7FE42-1CF0-4DC6-B515-1FDA263EE17F}" type="pres">
      <dgm:prSet presAssocID="{FB1EE5BD-48D4-4E48-92DC-D381C2A405EB}" presName="parentLin" presStyleCnt="0"/>
      <dgm:spPr/>
      <dgm:t>
        <a:bodyPr/>
        <a:lstStyle/>
        <a:p>
          <a:endParaRPr lang="es-CL"/>
        </a:p>
      </dgm:t>
    </dgm:pt>
    <dgm:pt modelId="{EBD18DFC-56E7-44BA-87BE-1ACA01E55176}" type="pres">
      <dgm:prSet presAssocID="{FB1EE5BD-48D4-4E48-92DC-D381C2A405EB}" presName="parentLeftMargin" presStyleLbl="node1" presStyleIdx="0" presStyleCnt="2"/>
      <dgm:spPr/>
      <dgm:t>
        <a:bodyPr/>
        <a:lstStyle/>
        <a:p>
          <a:endParaRPr lang="es-CL"/>
        </a:p>
      </dgm:t>
    </dgm:pt>
    <dgm:pt modelId="{07BC1062-08FA-4800-97E1-60E07EF7D875}" type="pres">
      <dgm:prSet presAssocID="{FB1EE5BD-48D4-4E48-92DC-D381C2A405EB}" presName="parentText" presStyleLbl="node1" presStyleIdx="1" presStyleCnt="2" custLinFactNeighborX="3452" custLinFactNeighborY="11899">
        <dgm:presLayoutVars>
          <dgm:chMax val="0"/>
          <dgm:bulletEnabled val="1"/>
        </dgm:presLayoutVars>
      </dgm:prSet>
      <dgm:spPr/>
      <dgm:t>
        <a:bodyPr/>
        <a:lstStyle/>
        <a:p>
          <a:endParaRPr lang="es-CL"/>
        </a:p>
      </dgm:t>
    </dgm:pt>
    <dgm:pt modelId="{B62566F7-B0A5-465F-81BC-AEC2CB1BC499}" type="pres">
      <dgm:prSet presAssocID="{FB1EE5BD-48D4-4E48-92DC-D381C2A405EB}" presName="negativeSpace" presStyleCnt="0"/>
      <dgm:spPr/>
      <dgm:t>
        <a:bodyPr/>
        <a:lstStyle/>
        <a:p>
          <a:endParaRPr lang="es-CL"/>
        </a:p>
      </dgm:t>
    </dgm:pt>
    <dgm:pt modelId="{0FFE1538-0010-4B51-BBA9-C393C551ECB4}" type="pres">
      <dgm:prSet presAssocID="{FB1EE5BD-48D4-4E48-92DC-D381C2A405EB}" presName="childText" presStyleLbl="conFgAcc1" presStyleIdx="1" presStyleCnt="2">
        <dgm:presLayoutVars>
          <dgm:bulletEnabled val="1"/>
        </dgm:presLayoutVars>
      </dgm:prSet>
      <dgm:spPr>
        <a:prstGeom prst="roundRect">
          <a:avLst/>
        </a:prstGeom>
      </dgm:spPr>
      <dgm:t>
        <a:bodyPr/>
        <a:lstStyle/>
        <a:p>
          <a:endParaRPr lang="es-CL"/>
        </a:p>
      </dgm:t>
    </dgm:pt>
  </dgm:ptLst>
  <dgm:cxnLst>
    <dgm:cxn modelId="{34F20741-45F1-4989-86CF-2D904CED4DD4}" srcId="{0C6B5704-2433-47A7-8880-F655DC7EBF31}" destId="{6A2AB275-0C42-47A3-AB7A-4141DC9F9804}" srcOrd="0" destOrd="0" parTransId="{7E134425-F8D2-4C2C-9EBE-9B5B7CCAB157}" sibTransId="{13C89BBD-F013-47AE-904C-974CDEBBA09F}"/>
    <dgm:cxn modelId="{A37F0CB0-D42A-48D0-B0F1-10F62FE2A995}" type="presOf" srcId="{76644914-BF9E-4FA1-837F-037D9AA6B37D}" destId="{410F5220-408E-4A1A-961E-08C05E95DEA0}" srcOrd="0" destOrd="1" presId="urn:microsoft.com/office/officeart/2005/8/layout/list1"/>
    <dgm:cxn modelId="{634C5895-C393-4409-AFF3-CBA7171C1205}" srcId="{0C6B5704-2433-47A7-8880-F655DC7EBF31}" destId="{76644914-BF9E-4FA1-837F-037D9AA6B37D}" srcOrd="1" destOrd="0" parTransId="{AEF9940F-2A28-4814-8D22-165749AD5043}" sibTransId="{257386A8-F4DE-4B8C-91D1-1D005E1AA6AB}"/>
    <dgm:cxn modelId="{CD92AFCD-4513-41A8-AFA7-DA4941D0E1A2}" type="presOf" srcId="{1DE49B3E-597F-45D7-9440-73C3461457B1}" destId="{0FFE1538-0010-4B51-BBA9-C393C551ECB4}" srcOrd="0" destOrd="4" presId="urn:microsoft.com/office/officeart/2005/8/layout/list1"/>
    <dgm:cxn modelId="{457F1D6D-C131-47D2-8B1E-C65770C9F992}" type="presOf" srcId="{367176B5-10AC-4604-A33F-1F28D6EF4CCF}" destId="{410F5220-408E-4A1A-961E-08C05E95DEA0}" srcOrd="0" destOrd="3" presId="urn:microsoft.com/office/officeart/2005/8/layout/list1"/>
    <dgm:cxn modelId="{41822580-B643-4F04-8A7B-B7FDB09517C4}" type="presOf" srcId="{A23F1FB4-AFB0-4D0E-A5E9-FF43DFF04246}" destId="{0FFE1538-0010-4B51-BBA9-C393C551ECB4}" srcOrd="0" destOrd="1" presId="urn:microsoft.com/office/officeart/2005/8/layout/list1"/>
    <dgm:cxn modelId="{21925DDE-6D1C-4FD8-90A8-069AD39CD440}" type="presOf" srcId="{6A2AB275-0C42-47A3-AB7A-4141DC9F9804}" destId="{410F5220-408E-4A1A-961E-08C05E95DEA0}" srcOrd="0" destOrd="0" presId="urn:microsoft.com/office/officeart/2005/8/layout/list1"/>
    <dgm:cxn modelId="{DF0C5F84-E972-4BEF-99DA-FE07663C936D}" type="presOf" srcId="{0C6B5704-2433-47A7-8880-F655DC7EBF31}" destId="{C8738D8B-1DD1-4420-89DE-DAC7BB58368D}" srcOrd="1" destOrd="0" presId="urn:microsoft.com/office/officeart/2005/8/layout/list1"/>
    <dgm:cxn modelId="{5E9FA7F8-4DE1-4D95-A453-7036F027A70C}" srcId="{7D32DCA6-99DB-4710-AF3B-D6ADD30DCD1C}" destId="{0C6B5704-2433-47A7-8880-F655DC7EBF31}" srcOrd="0" destOrd="0" parTransId="{0ABB3C58-4E2E-4D3E-ACB5-AEA89AF82CF4}" sibTransId="{5D074126-FA12-4FD6-BAF2-E04A3E65AD1E}"/>
    <dgm:cxn modelId="{1C9DF335-C364-4136-8F2B-2E9B98DFD8CE}" srcId="{FB1EE5BD-48D4-4E48-92DC-D381C2A405EB}" destId="{1DE49B3E-597F-45D7-9440-73C3461457B1}" srcOrd="4" destOrd="0" parTransId="{BE300A0A-1715-4C33-966A-74E048760A8E}" sibTransId="{636ADAB6-A08D-4632-ACC0-192C58705846}"/>
    <dgm:cxn modelId="{D47EA54A-A72C-4C5F-8CF8-8C5FE5E0329E}" type="presOf" srcId="{0C6B5704-2433-47A7-8880-F655DC7EBF31}" destId="{4E0A03B0-B6DC-4FAE-96E6-227393E858B0}" srcOrd="0" destOrd="0" presId="urn:microsoft.com/office/officeart/2005/8/layout/list1"/>
    <dgm:cxn modelId="{4DCCFA0E-1566-4FE3-B301-15D8F76FCFD8}" srcId="{0C6B5704-2433-47A7-8880-F655DC7EBF31}" destId="{FCD6C68F-EC8D-4289-B6BB-B5883302577B}" srcOrd="2" destOrd="0" parTransId="{DCB96D89-CD0D-4196-B95A-B26751584096}" sibTransId="{FED77FA1-CEF8-4879-851A-CCAC3DDFF362}"/>
    <dgm:cxn modelId="{547BF3FC-688A-4A3A-8F00-D6CE73572089}" type="presOf" srcId="{FCD6C68F-EC8D-4289-B6BB-B5883302577B}" destId="{410F5220-408E-4A1A-961E-08C05E95DEA0}" srcOrd="0" destOrd="2" presId="urn:microsoft.com/office/officeart/2005/8/layout/list1"/>
    <dgm:cxn modelId="{163C2240-FEEE-4B7F-AB76-F70477B8A589}" type="presOf" srcId="{4F316972-69F1-4225-AFE9-D0E80F488697}" destId="{0FFE1538-0010-4B51-BBA9-C393C551ECB4}" srcOrd="0" destOrd="5" presId="urn:microsoft.com/office/officeart/2005/8/layout/list1"/>
    <dgm:cxn modelId="{ED7156D9-3419-4518-808D-974F97CE0A88}" srcId="{FB1EE5BD-48D4-4E48-92DC-D381C2A405EB}" destId="{1981698A-5683-4652-925F-3FD898DD7A6B}" srcOrd="2" destOrd="0" parTransId="{DF4CBAD3-F48A-4FC4-A328-6705D97EBF1B}" sibTransId="{A87D2D63-3731-4E7F-9159-E37799C8E764}"/>
    <dgm:cxn modelId="{26C80B14-DA24-4B93-A252-7C564018E447}" srcId="{FB1EE5BD-48D4-4E48-92DC-D381C2A405EB}" destId="{BE86300E-BEBC-4ABE-A9D6-5BD0E8232A19}" srcOrd="6" destOrd="0" parTransId="{2F1BC203-7B7A-4F44-A213-28FC99BBE3FB}" sibTransId="{A2CD6902-1D21-45E4-AB33-27B92E799B59}"/>
    <dgm:cxn modelId="{7DEEFDE7-2FAF-40E9-95AD-465AABCDC239}" type="presOf" srcId="{BE86300E-BEBC-4ABE-A9D6-5BD0E8232A19}" destId="{0FFE1538-0010-4B51-BBA9-C393C551ECB4}" srcOrd="0" destOrd="6" presId="urn:microsoft.com/office/officeart/2005/8/layout/list1"/>
    <dgm:cxn modelId="{950CF4C1-08F7-4DD0-8251-7FBB5FE57E7F}" srcId="{FB1EE5BD-48D4-4E48-92DC-D381C2A405EB}" destId="{4F316972-69F1-4225-AFE9-D0E80F488697}" srcOrd="5" destOrd="0" parTransId="{616F5D92-4F6D-41A9-BDCB-6AFC1674612D}" sibTransId="{EC2B3133-7225-4159-ABEF-E9B887D8A077}"/>
    <dgm:cxn modelId="{D23D9CB6-9C6D-459F-B622-B768306E2485}" type="presOf" srcId="{7D32DCA6-99DB-4710-AF3B-D6ADD30DCD1C}" destId="{387D21ED-55FA-4C52-9592-5B91AAB0B910}" srcOrd="0" destOrd="0" presId="urn:microsoft.com/office/officeart/2005/8/layout/list1"/>
    <dgm:cxn modelId="{26876C34-6332-4E6F-9C1D-8A4C6E06F714}" type="presOf" srcId="{FB1EE5BD-48D4-4E48-92DC-D381C2A405EB}" destId="{07BC1062-08FA-4800-97E1-60E07EF7D875}" srcOrd="1" destOrd="0" presId="urn:microsoft.com/office/officeart/2005/8/layout/list1"/>
    <dgm:cxn modelId="{3DC91564-B5CF-4E94-8F13-5AAF4F30C9E6}" srcId="{7D32DCA6-99DB-4710-AF3B-D6ADD30DCD1C}" destId="{FB1EE5BD-48D4-4E48-92DC-D381C2A405EB}" srcOrd="1" destOrd="0" parTransId="{0FE0CB66-5DF6-4C49-8AB1-566B39A136CE}" sibTransId="{B9210BBA-0B0F-4B79-B384-09EFEE1641EB}"/>
    <dgm:cxn modelId="{4B2D2D43-D341-4453-8A7F-12C0E9C77EEB}" type="presOf" srcId="{FB1EE5BD-48D4-4E48-92DC-D381C2A405EB}" destId="{EBD18DFC-56E7-44BA-87BE-1ACA01E55176}" srcOrd="0" destOrd="0" presId="urn:microsoft.com/office/officeart/2005/8/layout/list1"/>
    <dgm:cxn modelId="{461F572B-5C1E-41D0-AB3C-96AABADD8989}" srcId="{0C6B5704-2433-47A7-8880-F655DC7EBF31}" destId="{367176B5-10AC-4604-A33F-1F28D6EF4CCF}" srcOrd="3" destOrd="0" parTransId="{4C912D0C-744D-4D44-B8CE-C328727987CE}" sibTransId="{C9BC73C6-5F9F-4859-BE00-7CFD02B552B5}"/>
    <dgm:cxn modelId="{D2BA4624-DE6E-4D10-91C5-434BF62EC136}" type="presOf" srcId="{6685C796-D133-4526-B867-78F0CBD1261B}" destId="{0FFE1538-0010-4B51-BBA9-C393C551ECB4}" srcOrd="0" destOrd="3" presId="urn:microsoft.com/office/officeart/2005/8/layout/list1"/>
    <dgm:cxn modelId="{99E7D448-FDFE-4737-A30B-9BA1200AE78E}" srcId="{FB1EE5BD-48D4-4E48-92DC-D381C2A405EB}" destId="{6685C796-D133-4526-B867-78F0CBD1261B}" srcOrd="3" destOrd="0" parTransId="{DE7CC7B8-7A44-450D-BF78-C62260F53E3D}" sibTransId="{F63E4F99-5656-429B-A6BE-A385C54957EB}"/>
    <dgm:cxn modelId="{A4BF03F9-1810-4704-A315-E29CF1167B02}" type="presOf" srcId="{1981698A-5683-4652-925F-3FD898DD7A6B}" destId="{0FFE1538-0010-4B51-BBA9-C393C551ECB4}" srcOrd="0" destOrd="2" presId="urn:microsoft.com/office/officeart/2005/8/layout/list1"/>
    <dgm:cxn modelId="{4569DC0B-9B09-40ED-B238-2007183D468B}" type="presOf" srcId="{5B78481F-E41F-4DA9-88CF-CEF49291E792}" destId="{0FFE1538-0010-4B51-BBA9-C393C551ECB4}" srcOrd="0" destOrd="0" presId="urn:microsoft.com/office/officeart/2005/8/layout/list1"/>
    <dgm:cxn modelId="{5D44A6F4-7650-4AE6-8143-DAF05901D08B}" srcId="{FB1EE5BD-48D4-4E48-92DC-D381C2A405EB}" destId="{A23F1FB4-AFB0-4D0E-A5E9-FF43DFF04246}" srcOrd="1" destOrd="0" parTransId="{E1F47308-9F69-4745-948E-8DA9AACA65D2}" sibTransId="{29F25B85-E72A-48A0-8FC6-A98D6C205754}"/>
    <dgm:cxn modelId="{2AE31A51-E4C4-4165-B4EE-1DAFE434B870}" srcId="{FB1EE5BD-48D4-4E48-92DC-D381C2A405EB}" destId="{5B78481F-E41F-4DA9-88CF-CEF49291E792}" srcOrd="0" destOrd="0" parTransId="{9F2D351A-60E4-460C-AD82-DB99C7189AB2}" sibTransId="{6C0840DF-86AA-44CA-AA8D-DBAF2357F0E2}"/>
    <dgm:cxn modelId="{7C5C1F67-FDA5-479B-9825-C77DB73996B3}" type="presParOf" srcId="{387D21ED-55FA-4C52-9592-5B91AAB0B910}" destId="{8D296A4D-16FD-4C97-9889-BA78AD97588D}" srcOrd="0" destOrd="0" presId="urn:microsoft.com/office/officeart/2005/8/layout/list1"/>
    <dgm:cxn modelId="{E9CDD433-4AE6-41C4-80EE-37C42718B7E7}" type="presParOf" srcId="{8D296A4D-16FD-4C97-9889-BA78AD97588D}" destId="{4E0A03B0-B6DC-4FAE-96E6-227393E858B0}" srcOrd="0" destOrd="0" presId="urn:microsoft.com/office/officeart/2005/8/layout/list1"/>
    <dgm:cxn modelId="{D925EFC5-81B4-4652-BDD7-5F84F4014A1C}" type="presParOf" srcId="{8D296A4D-16FD-4C97-9889-BA78AD97588D}" destId="{C8738D8B-1DD1-4420-89DE-DAC7BB58368D}" srcOrd="1" destOrd="0" presId="urn:microsoft.com/office/officeart/2005/8/layout/list1"/>
    <dgm:cxn modelId="{D3AC022F-383F-40F3-A0DE-A6C72B1A091F}" type="presParOf" srcId="{387D21ED-55FA-4C52-9592-5B91AAB0B910}" destId="{40789677-4E40-430D-8D7F-E6E381813BDB}" srcOrd="1" destOrd="0" presId="urn:microsoft.com/office/officeart/2005/8/layout/list1"/>
    <dgm:cxn modelId="{0256E7B0-FBD1-4662-AE82-B670BC21E22A}" type="presParOf" srcId="{387D21ED-55FA-4C52-9592-5B91AAB0B910}" destId="{410F5220-408E-4A1A-961E-08C05E95DEA0}" srcOrd="2" destOrd="0" presId="urn:microsoft.com/office/officeart/2005/8/layout/list1"/>
    <dgm:cxn modelId="{124BF306-CE0E-451A-A232-1AAE01D9893C}" type="presParOf" srcId="{387D21ED-55FA-4C52-9592-5B91AAB0B910}" destId="{BA23DCEA-EB09-4442-8554-824CE6A43425}" srcOrd="3" destOrd="0" presId="urn:microsoft.com/office/officeart/2005/8/layout/list1"/>
    <dgm:cxn modelId="{E7452BA3-0B18-49F1-BA33-9ECD0878CB72}" type="presParOf" srcId="{387D21ED-55FA-4C52-9592-5B91AAB0B910}" destId="{0DC7FE42-1CF0-4DC6-B515-1FDA263EE17F}" srcOrd="4" destOrd="0" presId="urn:microsoft.com/office/officeart/2005/8/layout/list1"/>
    <dgm:cxn modelId="{BBBBF674-7DF2-4CAB-B780-624903F7B3D6}" type="presParOf" srcId="{0DC7FE42-1CF0-4DC6-B515-1FDA263EE17F}" destId="{EBD18DFC-56E7-44BA-87BE-1ACA01E55176}" srcOrd="0" destOrd="0" presId="urn:microsoft.com/office/officeart/2005/8/layout/list1"/>
    <dgm:cxn modelId="{FAACCFB6-719E-4C9E-BD03-478718B70FDF}" type="presParOf" srcId="{0DC7FE42-1CF0-4DC6-B515-1FDA263EE17F}" destId="{07BC1062-08FA-4800-97E1-60E07EF7D875}" srcOrd="1" destOrd="0" presId="urn:microsoft.com/office/officeart/2005/8/layout/list1"/>
    <dgm:cxn modelId="{7B526E30-047F-4794-893B-8982BB741E17}" type="presParOf" srcId="{387D21ED-55FA-4C52-9592-5B91AAB0B910}" destId="{B62566F7-B0A5-465F-81BC-AEC2CB1BC499}" srcOrd="5" destOrd="0" presId="urn:microsoft.com/office/officeart/2005/8/layout/list1"/>
    <dgm:cxn modelId="{9C05FF27-FA93-4EB4-BA8A-FBE295EEEB31}" type="presParOf" srcId="{387D21ED-55FA-4C52-9592-5B91AAB0B910}" destId="{0FFE1538-0010-4B51-BBA9-C393C551ECB4}"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F9303CF4-FC04-44AE-8CC3-E577022E09F9}"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s-CL"/>
        </a:p>
      </dgm:t>
    </dgm:pt>
    <dgm:pt modelId="{46CDA559-D2C6-4A60-9002-AB2121692C2C}">
      <dgm:prSet phldrT="[Texto]" custT="1"/>
      <dgm:spPr/>
      <dgm:t>
        <a:bodyPr/>
        <a:lstStyle/>
        <a:p>
          <a:pPr algn="just"/>
          <a:r>
            <a:rPr lang="es-CL" sz="1200" dirty="0" smtClean="0">
              <a:latin typeface="Calibri" panose="020F0502020204030204" pitchFamily="34" charset="0"/>
            </a:rPr>
            <a:t>Una vez cerrada la ultima declaración de gastos y aportes del proyecto, se determina si el proyecto ha </a:t>
          </a:r>
          <a:r>
            <a:rPr lang="es-CL" sz="1200" b="1" dirty="0" smtClean="0">
              <a:latin typeface="Calibri" panose="020F0502020204030204" pitchFamily="34" charset="0"/>
            </a:rPr>
            <a:t>enterado sus compromisos</a:t>
          </a:r>
          <a:r>
            <a:rPr lang="es-CL" sz="1200" dirty="0" smtClean="0">
              <a:latin typeface="Calibri" panose="020F0502020204030204" pitchFamily="34" charset="0"/>
            </a:rPr>
            <a:t> referente a los aportes Institucionales y de empresas asociadas</a:t>
          </a:r>
          <a:endParaRPr lang="es-CL" sz="1200" dirty="0">
            <a:latin typeface="Calibri" panose="020F0502020204030204" pitchFamily="34" charset="0"/>
          </a:endParaRPr>
        </a:p>
      </dgm:t>
    </dgm:pt>
    <dgm:pt modelId="{EB10B0A2-C130-4751-ABA7-02653D798126}" type="parTrans" cxnId="{574DFD4E-DADC-48CC-89D9-FD79DBE857DF}">
      <dgm:prSet/>
      <dgm:spPr/>
      <dgm:t>
        <a:bodyPr/>
        <a:lstStyle/>
        <a:p>
          <a:endParaRPr lang="es-CL" sz="1200">
            <a:solidFill>
              <a:schemeClr val="accent1">
                <a:lumMod val="75000"/>
              </a:schemeClr>
            </a:solidFill>
            <a:latin typeface="Calibri" panose="020F0502020204030204" pitchFamily="34" charset="0"/>
          </a:endParaRPr>
        </a:p>
      </dgm:t>
    </dgm:pt>
    <dgm:pt modelId="{079A08CE-6C5C-425B-9F6A-DB1E99089E1E}" type="sibTrans" cxnId="{574DFD4E-DADC-48CC-89D9-FD79DBE857DF}">
      <dgm:prSet custT="1"/>
      <dgm:spPr/>
      <dgm:t>
        <a:bodyPr/>
        <a:lstStyle/>
        <a:p>
          <a:endParaRPr lang="es-CL" sz="1200" dirty="0">
            <a:solidFill>
              <a:schemeClr val="accent1">
                <a:lumMod val="75000"/>
              </a:schemeClr>
            </a:solidFill>
            <a:latin typeface="Calibri" panose="020F0502020204030204" pitchFamily="34" charset="0"/>
          </a:endParaRPr>
        </a:p>
      </dgm:t>
    </dgm:pt>
    <dgm:pt modelId="{E0413CA5-9561-47F1-9DFD-60D1808D8809}">
      <dgm:prSet phldrT="[Texto]" custT="1"/>
      <dgm:spPr/>
      <dgm:t>
        <a:bodyPr/>
        <a:lstStyle/>
        <a:p>
          <a:r>
            <a:rPr lang="es-CL" sz="1200" dirty="0" smtClean="0">
              <a:latin typeface="Calibri" panose="020F0502020204030204" pitchFamily="34" charset="0"/>
            </a:rPr>
            <a:t>El proyecto debe enviar la última rendición de cuentas </a:t>
          </a:r>
          <a:endParaRPr lang="es-CL" sz="1200" dirty="0">
            <a:latin typeface="Calibri" panose="020F0502020204030204" pitchFamily="34" charset="0"/>
          </a:endParaRPr>
        </a:p>
      </dgm:t>
    </dgm:pt>
    <dgm:pt modelId="{F6CD6F6E-563B-423A-9600-BD59635D9E98}" type="parTrans" cxnId="{646CA589-A1E6-45AB-9515-58A6E8A6F634}">
      <dgm:prSet/>
      <dgm:spPr/>
      <dgm:t>
        <a:bodyPr/>
        <a:lstStyle/>
        <a:p>
          <a:endParaRPr lang="es-CL" sz="1200"/>
        </a:p>
      </dgm:t>
    </dgm:pt>
    <dgm:pt modelId="{B2BEA057-7B8C-4AD6-933A-0AF56301D56A}" type="sibTrans" cxnId="{646CA589-A1E6-45AB-9515-58A6E8A6F634}">
      <dgm:prSet custT="1"/>
      <dgm:spPr/>
      <dgm:t>
        <a:bodyPr/>
        <a:lstStyle/>
        <a:p>
          <a:endParaRPr lang="es-CL" sz="1200" dirty="0"/>
        </a:p>
      </dgm:t>
    </dgm:pt>
    <dgm:pt modelId="{F272C2B5-0063-4167-A94D-7886F6DE953D}">
      <dgm:prSet phldrT="[Texto]" custT="1"/>
      <dgm:spPr/>
      <dgm:t>
        <a:bodyPr/>
        <a:lstStyle/>
        <a:p>
          <a:r>
            <a:rPr lang="es-CL" sz="1200" dirty="0" smtClean="0">
              <a:latin typeface="Calibri" panose="020F0502020204030204" pitchFamily="34" charset="0"/>
            </a:rPr>
            <a:t>Con la última aplicación de fondos y la revisión de la situación de los aportes, se emite el Informe Final Financiero Contable</a:t>
          </a:r>
          <a:endParaRPr lang="es-CL" sz="1200" dirty="0">
            <a:latin typeface="Calibri" panose="020F0502020204030204" pitchFamily="34" charset="0"/>
          </a:endParaRPr>
        </a:p>
      </dgm:t>
    </dgm:pt>
    <dgm:pt modelId="{48997268-F497-468F-94BB-2E6572C36EBF}" type="parTrans" cxnId="{6942756F-9FB6-492F-AC6F-32AF4D8A7009}">
      <dgm:prSet/>
      <dgm:spPr/>
      <dgm:t>
        <a:bodyPr/>
        <a:lstStyle/>
        <a:p>
          <a:endParaRPr lang="es-CL" sz="1200"/>
        </a:p>
      </dgm:t>
    </dgm:pt>
    <dgm:pt modelId="{EA6272EE-0FB9-4185-8322-0A5A74F7490D}" type="sibTrans" cxnId="{6942756F-9FB6-492F-AC6F-32AF4D8A7009}">
      <dgm:prSet custT="1"/>
      <dgm:spPr/>
      <dgm:t>
        <a:bodyPr/>
        <a:lstStyle/>
        <a:p>
          <a:endParaRPr lang="es-CL" sz="1200" dirty="0"/>
        </a:p>
      </dgm:t>
    </dgm:pt>
    <dgm:pt modelId="{6C567F69-D52B-44C8-9826-6F4FA0BC1C3D}">
      <dgm:prSet phldrT="[Texto]" custT="1"/>
      <dgm:spPr/>
      <dgm:t>
        <a:bodyPr/>
        <a:lstStyle/>
        <a:p>
          <a:r>
            <a:rPr lang="es-CL" sz="1200" dirty="0" smtClean="0">
              <a:latin typeface="Calibri" panose="020F0502020204030204" pitchFamily="34" charset="0"/>
            </a:rPr>
            <a:t>Se realiza el cierre Financiero del Proyecto</a:t>
          </a:r>
          <a:endParaRPr lang="es-CL" sz="1200" dirty="0">
            <a:latin typeface="Calibri" panose="020F0502020204030204" pitchFamily="34" charset="0"/>
          </a:endParaRPr>
        </a:p>
      </dgm:t>
    </dgm:pt>
    <dgm:pt modelId="{7E5157C1-FAE8-468E-9CAF-3E02B714B8EF}" type="parTrans" cxnId="{7A5D94BF-64A9-4D41-A609-AEA3A162E1DB}">
      <dgm:prSet/>
      <dgm:spPr/>
      <dgm:t>
        <a:bodyPr/>
        <a:lstStyle/>
        <a:p>
          <a:endParaRPr lang="es-CL" sz="1200"/>
        </a:p>
      </dgm:t>
    </dgm:pt>
    <dgm:pt modelId="{0DD9AECA-509B-4972-9549-39E96DCEFB75}" type="sibTrans" cxnId="{7A5D94BF-64A9-4D41-A609-AEA3A162E1DB}">
      <dgm:prSet/>
      <dgm:spPr/>
      <dgm:t>
        <a:bodyPr/>
        <a:lstStyle/>
        <a:p>
          <a:endParaRPr lang="es-CL" sz="1200"/>
        </a:p>
      </dgm:t>
    </dgm:pt>
    <dgm:pt modelId="{8040EE39-2804-47FA-874B-740017B44F63}" type="pres">
      <dgm:prSet presAssocID="{F9303CF4-FC04-44AE-8CC3-E577022E09F9}" presName="outerComposite" presStyleCnt="0">
        <dgm:presLayoutVars>
          <dgm:chMax val="5"/>
          <dgm:dir/>
          <dgm:resizeHandles val="exact"/>
        </dgm:presLayoutVars>
      </dgm:prSet>
      <dgm:spPr/>
      <dgm:t>
        <a:bodyPr/>
        <a:lstStyle/>
        <a:p>
          <a:endParaRPr lang="es-CL"/>
        </a:p>
      </dgm:t>
    </dgm:pt>
    <dgm:pt modelId="{1729A3EF-47D6-4510-A4D9-1E339ECD2CC7}" type="pres">
      <dgm:prSet presAssocID="{F9303CF4-FC04-44AE-8CC3-E577022E09F9}" presName="dummyMaxCanvas" presStyleCnt="0">
        <dgm:presLayoutVars/>
      </dgm:prSet>
      <dgm:spPr/>
      <dgm:t>
        <a:bodyPr/>
        <a:lstStyle/>
        <a:p>
          <a:endParaRPr lang="es-CL"/>
        </a:p>
      </dgm:t>
    </dgm:pt>
    <dgm:pt modelId="{34C6F992-7291-4480-8888-95CC2993FB57}" type="pres">
      <dgm:prSet presAssocID="{F9303CF4-FC04-44AE-8CC3-E577022E09F9}" presName="FourNodes_1" presStyleLbl="node1" presStyleIdx="0" presStyleCnt="4">
        <dgm:presLayoutVars>
          <dgm:bulletEnabled val="1"/>
        </dgm:presLayoutVars>
      </dgm:prSet>
      <dgm:spPr/>
      <dgm:t>
        <a:bodyPr/>
        <a:lstStyle/>
        <a:p>
          <a:endParaRPr lang="es-CL"/>
        </a:p>
      </dgm:t>
    </dgm:pt>
    <dgm:pt modelId="{D47867BB-94F1-47A9-B699-20DE65F53457}" type="pres">
      <dgm:prSet presAssocID="{F9303CF4-FC04-44AE-8CC3-E577022E09F9}" presName="FourNodes_2" presStyleLbl="node1" presStyleIdx="1" presStyleCnt="4">
        <dgm:presLayoutVars>
          <dgm:bulletEnabled val="1"/>
        </dgm:presLayoutVars>
      </dgm:prSet>
      <dgm:spPr/>
      <dgm:t>
        <a:bodyPr/>
        <a:lstStyle/>
        <a:p>
          <a:endParaRPr lang="es-CL"/>
        </a:p>
      </dgm:t>
    </dgm:pt>
    <dgm:pt modelId="{00B122A4-60FD-46CB-AE7C-15D66F626104}" type="pres">
      <dgm:prSet presAssocID="{F9303CF4-FC04-44AE-8CC3-E577022E09F9}" presName="FourNodes_3" presStyleLbl="node1" presStyleIdx="2" presStyleCnt="4">
        <dgm:presLayoutVars>
          <dgm:bulletEnabled val="1"/>
        </dgm:presLayoutVars>
      </dgm:prSet>
      <dgm:spPr/>
      <dgm:t>
        <a:bodyPr/>
        <a:lstStyle/>
        <a:p>
          <a:endParaRPr lang="es-CL"/>
        </a:p>
      </dgm:t>
    </dgm:pt>
    <dgm:pt modelId="{7C2C9FA6-7692-46B4-ABB4-A01C468F344F}" type="pres">
      <dgm:prSet presAssocID="{F9303CF4-FC04-44AE-8CC3-E577022E09F9}" presName="FourNodes_4" presStyleLbl="node1" presStyleIdx="3" presStyleCnt="4">
        <dgm:presLayoutVars>
          <dgm:bulletEnabled val="1"/>
        </dgm:presLayoutVars>
      </dgm:prSet>
      <dgm:spPr/>
      <dgm:t>
        <a:bodyPr/>
        <a:lstStyle/>
        <a:p>
          <a:endParaRPr lang="es-CL"/>
        </a:p>
      </dgm:t>
    </dgm:pt>
    <dgm:pt modelId="{20EFEB91-7A76-4C1E-A5D0-C7560690984F}" type="pres">
      <dgm:prSet presAssocID="{F9303CF4-FC04-44AE-8CC3-E577022E09F9}" presName="FourConn_1-2" presStyleLbl="fgAccFollowNode1" presStyleIdx="0" presStyleCnt="3">
        <dgm:presLayoutVars>
          <dgm:bulletEnabled val="1"/>
        </dgm:presLayoutVars>
      </dgm:prSet>
      <dgm:spPr/>
      <dgm:t>
        <a:bodyPr/>
        <a:lstStyle/>
        <a:p>
          <a:endParaRPr lang="es-CL"/>
        </a:p>
      </dgm:t>
    </dgm:pt>
    <dgm:pt modelId="{B7067089-8FC5-45B2-B0AB-ACA220B9C542}" type="pres">
      <dgm:prSet presAssocID="{F9303CF4-FC04-44AE-8CC3-E577022E09F9}" presName="FourConn_2-3" presStyleLbl="fgAccFollowNode1" presStyleIdx="1" presStyleCnt="3">
        <dgm:presLayoutVars>
          <dgm:bulletEnabled val="1"/>
        </dgm:presLayoutVars>
      </dgm:prSet>
      <dgm:spPr/>
      <dgm:t>
        <a:bodyPr/>
        <a:lstStyle/>
        <a:p>
          <a:endParaRPr lang="es-CL"/>
        </a:p>
      </dgm:t>
    </dgm:pt>
    <dgm:pt modelId="{932F7797-07EB-4F28-93EE-A53886B8AA59}" type="pres">
      <dgm:prSet presAssocID="{F9303CF4-FC04-44AE-8CC3-E577022E09F9}" presName="FourConn_3-4" presStyleLbl="fgAccFollowNode1" presStyleIdx="2" presStyleCnt="3">
        <dgm:presLayoutVars>
          <dgm:bulletEnabled val="1"/>
        </dgm:presLayoutVars>
      </dgm:prSet>
      <dgm:spPr/>
      <dgm:t>
        <a:bodyPr/>
        <a:lstStyle/>
        <a:p>
          <a:endParaRPr lang="es-CL"/>
        </a:p>
      </dgm:t>
    </dgm:pt>
    <dgm:pt modelId="{FDEBAE20-94F7-442E-9DA1-DB6E0BC600D0}" type="pres">
      <dgm:prSet presAssocID="{F9303CF4-FC04-44AE-8CC3-E577022E09F9}" presName="FourNodes_1_text" presStyleLbl="node1" presStyleIdx="3" presStyleCnt="4">
        <dgm:presLayoutVars>
          <dgm:bulletEnabled val="1"/>
        </dgm:presLayoutVars>
      </dgm:prSet>
      <dgm:spPr/>
      <dgm:t>
        <a:bodyPr/>
        <a:lstStyle/>
        <a:p>
          <a:endParaRPr lang="es-CL"/>
        </a:p>
      </dgm:t>
    </dgm:pt>
    <dgm:pt modelId="{FDEA8E60-254F-4E0B-9879-20B86CB18213}" type="pres">
      <dgm:prSet presAssocID="{F9303CF4-FC04-44AE-8CC3-E577022E09F9}" presName="FourNodes_2_text" presStyleLbl="node1" presStyleIdx="3" presStyleCnt="4">
        <dgm:presLayoutVars>
          <dgm:bulletEnabled val="1"/>
        </dgm:presLayoutVars>
      </dgm:prSet>
      <dgm:spPr/>
      <dgm:t>
        <a:bodyPr/>
        <a:lstStyle/>
        <a:p>
          <a:endParaRPr lang="es-CL"/>
        </a:p>
      </dgm:t>
    </dgm:pt>
    <dgm:pt modelId="{2A92E1A9-7B9B-4E57-9699-AD1008642789}" type="pres">
      <dgm:prSet presAssocID="{F9303CF4-FC04-44AE-8CC3-E577022E09F9}" presName="FourNodes_3_text" presStyleLbl="node1" presStyleIdx="3" presStyleCnt="4">
        <dgm:presLayoutVars>
          <dgm:bulletEnabled val="1"/>
        </dgm:presLayoutVars>
      </dgm:prSet>
      <dgm:spPr/>
      <dgm:t>
        <a:bodyPr/>
        <a:lstStyle/>
        <a:p>
          <a:endParaRPr lang="es-CL"/>
        </a:p>
      </dgm:t>
    </dgm:pt>
    <dgm:pt modelId="{91BEAF7E-1E12-4461-9630-3B69B436D974}" type="pres">
      <dgm:prSet presAssocID="{F9303CF4-FC04-44AE-8CC3-E577022E09F9}" presName="FourNodes_4_text" presStyleLbl="node1" presStyleIdx="3" presStyleCnt="4">
        <dgm:presLayoutVars>
          <dgm:bulletEnabled val="1"/>
        </dgm:presLayoutVars>
      </dgm:prSet>
      <dgm:spPr/>
      <dgm:t>
        <a:bodyPr/>
        <a:lstStyle/>
        <a:p>
          <a:endParaRPr lang="es-CL"/>
        </a:p>
      </dgm:t>
    </dgm:pt>
  </dgm:ptLst>
  <dgm:cxnLst>
    <dgm:cxn modelId="{574DFD4E-DADC-48CC-89D9-FD79DBE857DF}" srcId="{F9303CF4-FC04-44AE-8CC3-E577022E09F9}" destId="{46CDA559-D2C6-4A60-9002-AB2121692C2C}" srcOrd="0" destOrd="0" parTransId="{EB10B0A2-C130-4751-ABA7-02653D798126}" sibTransId="{079A08CE-6C5C-425B-9F6A-DB1E99089E1E}"/>
    <dgm:cxn modelId="{647AFF07-0DE8-45C8-851B-4408177B5EDA}" type="presOf" srcId="{E0413CA5-9561-47F1-9DFD-60D1808D8809}" destId="{D47867BB-94F1-47A9-B699-20DE65F53457}" srcOrd="0" destOrd="0" presId="urn:microsoft.com/office/officeart/2005/8/layout/vProcess5"/>
    <dgm:cxn modelId="{E44059F4-E923-46D1-B6EB-EB827A6495B0}" type="presOf" srcId="{F272C2B5-0063-4167-A94D-7886F6DE953D}" destId="{00B122A4-60FD-46CB-AE7C-15D66F626104}" srcOrd="0" destOrd="0" presId="urn:microsoft.com/office/officeart/2005/8/layout/vProcess5"/>
    <dgm:cxn modelId="{C08D78BD-6DDD-40CD-9F7A-1A6BAC1AEE43}" type="presOf" srcId="{6C567F69-D52B-44C8-9826-6F4FA0BC1C3D}" destId="{91BEAF7E-1E12-4461-9630-3B69B436D974}" srcOrd="1" destOrd="0" presId="urn:microsoft.com/office/officeart/2005/8/layout/vProcess5"/>
    <dgm:cxn modelId="{20C56113-46BD-42DA-B3DB-9C4BE193817D}" type="presOf" srcId="{E0413CA5-9561-47F1-9DFD-60D1808D8809}" destId="{FDEA8E60-254F-4E0B-9879-20B86CB18213}" srcOrd="1" destOrd="0" presId="urn:microsoft.com/office/officeart/2005/8/layout/vProcess5"/>
    <dgm:cxn modelId="{DF7C23A9-5230-40CE-BFAF-6A4A7082481E}" type="presOf" srcId="{46CDA559-D2C6-4A60-9002-AB2121692C2C}" destId="{34C6F992-7291-4480-8888-95CC2993FB57}" srcOrd="0" destOrd="0" presId="urn:microsoft.com/office/officeart/2005/8/layout/vProcess5"/>
    <dgm:cxn modelId="{92EBF2A9-6A64-451F-940E-FC6FF8903AD2}" type="presOf" srcId="{6C567F69-D52B-44C8-9826-6F4FA0BC1C3D}" destId="{7C2C9FA6-7692-46B4-ABB4-A01C468F344F}" srcOrd="0" destOrd="0" presId="urn:microsoft.com/office/officeart/2005/8/layout/vProcess5"/>
    <dgm:cxn modelId="{E9578044-5F98-48B1-81BE-D019CEBDD6A6}" type="presOf" srcId="{EA6272EE-0FB9-4185-8322-0A5A74F7490D}" destId="{932F7797-07EB-4F28-93EE-A53886B8AA59}" srcOrd="0" destOrd="0" presId="urn:microsoft.com/office/officeart/2005/8/layout/vProcess5"/>
    <dgm:cxn modelId="{C226FC1E-E0FB-4B4C-AB50-08732A7E8AA4}" type="presOf" srcId="{F9303CF4-FC04-44AE-8CC3-E577022E09F9}" destId="{8040EE39-2804-47FA-874B-740017B44F63}" srcOrd="0" destOrd="0" presId="urn:microsoft.com/office/officeart/2005/8/layout/vProcess5"/>
    <dgm:cxn modelId="{7A5D94BF-64A9-4D41-A609-AEA3A162E1DB}" srcId="{F9303CF4-FC04-44AE-8CC3-E577022E09F9}" destId="{6C567F69-D52B-44C8-9826-6F4FA0BC1C3D}" srcOrd="3" destOrd="0" parTransId="{7E5157C1-FAE8-468E-9CAF-3E02B714B8EF}" sibTransId="{0DD9AECA-509B-4972-9549-39E96DCEFB75}"/>
    <dgm:cxn modelId="{09614E23-B747-4CBF-8B4E-B6E9636B06B7}" type="presOf" srcId="{079A08CE-6C5C-425B-9F6A-DB1E99089E1E}" destId="{20EFEB91-7A76-4C1E-A5D0-C7560690984F}" srcOrd="0" destOrd="0" presId="urn:microsoft.com/office/officeart/2005/8/layout/vProcess5"/>
    <dgm:cxn modelId="{AA82EC88-51E2-4E3C-A0D5-AD7C48AA401B}" type="presOf" srcId="{46CDA559-D2C6-4A60-9002-AB2121692C2C}" destId="{FDEBAE20-94F7-442E-9DA1-DB6E0BC600D0}" srcOrd="1" destOrd="0" presId="urn:microsoft.com/office/officeart/2005/8/layout/vProcess5"/>
    <dgm:cxn modelId="{2DB0014C-F959-43B8-A1D7-CC9524862541}" type="presOf" srcId="{F272C2B5-0063-4167-A94D-7886F6DE953D}" destId="{2A92E1A9-7B9B-4E57-9699-AD1008642789}" srcOrd="1" destOrd="0" presId="urn:microsoft.com/office/officeart/2005/8/layout/vProcess5"/>
    <dgm:cxn modelId="{6942756F-9FB6-492F-AC6F-32AF4D8A7009}" srcId="{F9303CF4-FC04-44AE-8CC3-E577022E09F9}" destId="{F272C2B5-0063-4167-A94D-7886F6DE953D}" srcOrd="2" destOrd="0" parTransId="{48997268-F497-468F-94BB-2E6572C36EBF}" sibTransId="{EA6272EE-0FB9-4185-8322-0A5A74F7490D}"/>
    <dgm:cxn modelId="{F8A22FDE-6BAB-4075-91A4-13AFC40520FB}" type="presOf" srcId="{B2BEA057-7B8C-4AD6-933A-0AF56301D56A}" destId="{B7067089-8FC5-45B2-B0AB-ACA220B9C542}" srcOrd="0" destOrd="0" presId="urn:microsoft.com/office/officeart/2005/8/layout/vProcess5"/>
    <dgm:cxn modelId="{646CA589-A1E6-45AB-9515-58A6E8A6F634}" srcId="{F9303CF4-FC04-44AE-8CC3-E577022E09F9}" destId="{E0413CA5-9561-47F1-9DFD-60D1808D8809}" srcOrd="1" destOrd="0" parTransId="{F6CD6F6E-563B-423A-9600-BD59635D9E98}" sibTransId="{B2BEA057-7B8C-4AD6-933A-0AF56301D56A}"/>
    <dgm:cxn modelId="{1FBF159F-A105-4CBF-8FC6-04C1562FA5EC}" type="presParOf" srcId="{8040EE39-2804-47FA-874B-740017B44F63}" destId="{1729A3EF-47D6-4510-A4D9-1E339ECD2CC7}" srcOrd="0" destOrd="0" presId="urn:microsoft.com/office/officeart/2005/8/layout/vProcess5"/>
    <dgm:cxn modelId="{692F9085-7A68-45D3-AB4B-8569B97B1768}" type="presParOf" srcId="{8040EE39-2804-47FA-874B-740017B44F63}" destId="{34C6F992-7291-4480-8888-95CC2993FB57}" srcOrd="1" destOrd="0" presId="urn:microsoft.com/office/officeart/2005/8/layout/vProcess5"/>
    <dgm:cxn modelId="{C5286B78-C909-4037-BBDF-2952DBD6A16C}" type="presParOf" srcId="{8040EE39-2804-47FA-874B-740017B44F63}" destId="{D47867BB-94F1-47A9-B699-20DE65F53457}" srcOrd="2" destOrd="0" presId="urn:microsoft.com/office/officeart/2005/8/layout/vProcess5"/>
    <dgm:cxn modelId="{63CE8A06-A0E0-466C-A96D-BC45373A60FD}" type="presParOf" srcId="{8040EE39-2804-47FA-874B-740017B44F63}" destId="{00B122A4-60FD-46CB-AE7C-15D66F626104}" srcOrd="3" destOrd="0" presId="urn:microsoft.com/office/officeart/2005/8/layout/vProcess5"/>
    <dgm:cxn modelId="{D07A20EF-6A63-45D0-8436-9A66963CB4A5}" type="presParOf" srcId="{8040EE39-2804-47FA-874B-740017B44F63}" destId="{7C2C9FA6-7692-46B4-ABB4-A01C468F344F}" srcOrd="4" destOrd="0" presId="urn:microsoft.com/office/officeart/2005/8/layout/vProcess5"/>
    <dgm:cxn modelId="{54355A0A-3C5B-4533-8AA0-57FDE98F8720}" type="presParOf" srcId="{8040EE39-2804-47FA-874B-740017B44F63}" destId="{20EFEB91-7A76-4C1E-A5D0-C7560690984F}" srcOrd="5" destOrd="0" presId="urn:microsoft.com/office/officeart/2005/8/layout/vProcess5"/>
    <dgm:cxn modelId="{26911DF9-E838-4AC8-8100-8131003D51E6}" type="presParOf" srcId="{8040EE39-2804-47FA-874B-740017B44F63}" destId="{B7067089-8FC5-45B2-B0AB-ACA220B9C542}" srcOrd="6" destOrd="0" presId="urn:microsoft.com/office/officeart/2005/8/layout/vProcess5"/>
    <dgm:cxn modelId="{21B8B34E-2299-49E1-9F44-864B4783E4B9}" type="presParOf" srcId="{8040EE39-2804-47FA-874B-740017B44F63}" destId="{932F7797-07EB-4F28-93EE-A53886B8AA59}" srcOrd="7" destOrd="0" presId="urn:microsoft.com/office/officeart/2005/8/layout/vProcess5"/>
    <dgm:cxn modelId="{6DBA201A-437F-4CE5-ADA1-BE7C5C50432C}" type="presParOf" srcId="{8040EE39-2804-47FA-874B-740017B44F63}" destId="{FDEBAE20-94F7-442E-9DA1-DB6E0BC600D0}" srcOrd="8" destOrd="0" presId="urn:microsoft.com/office/officeart/2005/8/layout/vProcess5"/>
    <dgm:cxn modelId="{6FF6125D-226E-4421-94BC-3547BCE60906}" type="presParOf" srcId="{8040EE39-2804-47FA-874B-740017B44F63}" destId="{FDEA8E60-254F-4E0B-9879-20B86CB18213}" srcOrd="9" destOrd="0" presId="urn:microsoft.com/office/officeart/2005/8/layout/vProcess5"/>
    <dgm:cxn modelId="{1C4FE48C-7C9E-4613-9F73-6B42E1B7D842}" type="presParOf" srcId="{8040EE39-2804-47FA-874B-740017B44F63}" destId="{2A92E1A9-7B9B-4E57-9699-AD1008642789}" srcOrd="10" destOrd="0" presId="urn:microsoft.com/office/officeart/2005/8/layout/vProcess5"/>
    <dgm:cxn modelId="{C230B1CB-AC3B-4819-84B8-2BAF14C29F94}" type="presParOf" srcId="{8040EE39-2804-47FA-874B-740017B44F63}" destId="{91BEAF7E-1E12-4461-9630-3B69B436D974}"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C05920-A7EC-41FD-8D13-301AD19F6B2E}">
      <dsp:nvSpPr>
        <dsp:cNvPr id="0" name=""/>
        <dsp:cNvSpPr/>
      </dsp:nvSpPr>
      <dsp:spPr>
        <a:xfrm>
          <a:off x="1541665" y="1985767"/>
          <a:ext cx="495012" cy="1151740"/>
        </a:xfrm>
        <a:custGeom>
          <a:avLst/>
          <a:gdLst/>
          <a:ahLst/>
          <a:cxnLst/>
          <a:rect l="0" t="0" r="0" b="0"/>
          <a:pathLst>
            <a:path>
              <a:moveTo>
                <a:pt x="0" y="0"/>
              </a:moveTo>
              <a:lnTo>
                <a:pt x="247506" y="0"/>
              </a:lnTo>
              <a:lnTo>
                <a:pt x="247506" y="1151740"/>
              </a:lnTo>
              <a:lnTo>
                <a:pt x="495012" y="11517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CL" sz="1200" kern="1200" dirty="0">
            <a:solidFill>
              <a:schemeClr val="tx1"/>
            </a:solidFill>
            <a:latin typeface="Calibri" panose="020F0502020204030204" pitchFamily="34" charset="0"/>
          </a:endParaRPr>
        </a:p>
      </dsp:txBody>
      <dsp:txXfrm>
        <a:off x="1757831" y="2530297"/>
        <a:ext cx="62680" cy="62680"/>
      </dsp:txXfrm>
    </dsp:sp>
    <dsp:sp modelId="{8719A7D9-3374-48EA-9C82-75870CDDCAF4}">
      <dsp:nvSpPr>
        <dsp:cNvPr id="0" name=""/>
        <dsp:cNvSpPr/>
      </dsp:nvSpPr>
      <dsp:spPr>
        <a:xfrm>
          <a:off x="1541665" y="1985767"/>
          <a:ext cx="495012" cy="397160"/>
        </a:xfrm>
        <a:custGeom>
          <a:avLst/>
          <a:gdLst/>
          <a:ahLst/>
          <a:cxnLst/>
          <a:rect l="0" t="0" r="0" b="0"/>
          <a:pathLst>
            <a:path>
              <a:moveTo>
                <a:pt x="0" y="0"/>
              </a:moveTo>
              <a:lnTo>
                <a:pt x="247506" y="0"/>
              </a:lnTo>
              <a:lnTo>
                <a:pt x="247506" y="397160"/>
              </a:lnTo>
              <a:lnTo>
                <a:pt x="495012" y="39716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CL" sz="1200" kern="1200" dirty="0">
            <a:solidFill>
              <a:schemeClr val="tx1"/>
            </a:solidFill>
            <a:latin typeface="Calibri" panose="020F0502020204030204" pitchFamily="34" charset="0"/>
          </a:endParaRPr>
        </a:p>
      </dsp:txBody>
      <dsp:txXfrm>
        <a:off x="1773305" y="2168481"/>
        <a:ext cx="31732" cy="31732"/>
      </dsp:txXfrm>
    </dsp:sp>
    <dsp:sp modelId="{ACC00E40-F30F-433A-8FC3-931360916AFA}">
      <dsp:nvSpPr>
        <dsp:cNvPr id="0" name=""/>
        <dsp:cNvSpPr/>
      </dsp:nvSpPr>
      <dsp:spPr>
        <a:xfrm>
          <a:off x="1541665" y="1631648"/>
          <a:ext cx="495012" cy="354118"/>
        </a:xfrm>
        <a:custGeom>
          <a:avLst/>
          <a:gdLst/>
          <a:ahLst/>
          <a:cxnLst/>
          <a:rect l="0" t="0" r="0" b="0"/>
          <a:pathLst>
            <a:path>
              <a:moveTo>
                <a:pt x="0" y="354118"/>
              </a:moveTo>
              <a:lnTo>
                <a:pt x="247506" y="354118"/>
              </a:lnTo>
              <a:lnTo>
                <a:pt x="247506" y="0"/>
              </a:lnTo>
              <a:lnTo>
                <a:pt x="49501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CL" sz="1200" kern="1200" dirty="0">
            <a:solidFill>
              <a:schemeClr val="tx1"/>
            </a:solidFill>
            <a:latin typeface="Calibri" panose="020F0502020204030204" pitchFamily="34" charset="0"/>
          </a:endParaRPr>
        </a:p>
      </dsp:txBody>
      <dsp:txXfrm>
        <a:off x="1773956" y="1793492"/>
        <a:ext cx="30431" cy="30431"/>
      </dsp:txXfrm>
    </dsp:sp>
    <dsp:sp modelId="{33DF842F-2917-443F-8DC9-9FAE9CC0B2F2}">
      <dsp:nvSpPr>
        <dsp:cNvPr id="0" name=""/>
        <dsp:cNvSpPr/>
      </dsp:nvSpPr>
      <dsp:spPr>
        <a:xfrm>
          <a:off x="1541665" y="848926"/>
          <a:ext cx="495012" cy="1136841"/>
        </a:xfrm>
        <a:custGeom>
          <a:avLst/>
          <a:gdLst/>
          <a:ahLst/>
          <a:cxnLst/>
          <a:rect l="0" t="0" r="0" b="0"/>
          <a:pathLst>
            <a:path>
              <a:moveTo>
                <a:pt x="0" y="1136841"/>
              </a:moveTo>
              <a:lnTo>
                <a:pt x="247506" y="1136841"/>
              </a:lnTo>
              <a:lnTo>
                <a:pt x="247506" y="0"/>
              </a:lnTo>
              <a:lnTo>
                <a:pt x="495012"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1758173" y="1386348"/>
        <a:ext cx="61996" cy="61996"/>
      </dsp:txXfrm>
    </dsp:sp>
    <dsp:sp modelId="{87A5ACDE-53F5-44A7-86AE-A3DC8B5A5C22}">
      <dsp:nvSpPr>
        <dsp:cNvPr id="0" name=""/>
        <dsp:cNvSpPr/>
      </dsp:nvSpPr>
      <dsp:spPr>
        <a:xfrm rot="16200000">
          <a:off x="-202920" y="1697404"/>
          <a:ext cx="2912445" cy="576726"/>
        </a:xfrm>
        <a:prstGeom prst="roundRect">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CL" sz="1600" b="1" kern="1200" dirty="0" smtClean="0">
              <a:latin typeface="Calibri" panose="020F0502020204030204" pitchFamily="34" charset="0"/>
            </a:rPr>
            <a:t>MARCO REGULATORIO</a:t>
          </a:r>
          <a:endParaRPr lang="es-CL" sz="1600" kern="1200" dirty="0">
            <a:latin typeface="Calibri" panose="020F0502020204030204" pitchFamily="34" charset="0"/>
          </a:endParaRPr>
        </a:p>
      </dsp:txBody>
      <dsp:txXfrm>
        <a:off x="-174767" y="1725557"/>
        <a:ext cx="2856139" cy="520420"/>
      </dsp:txXfrm>
    </dsp:sp>
    <dsp:sp modelId="{C52530A2-EA5F-4B3B-A461-0847CFF594E5}">
      <dsp:nvSpPr>
        <dsp:cNvPr id="0" name=""/>
        <dsp:cNvSpPr/>
      </dsp:nvSpPr>
      <dsp:spPr>
        <a:xfrm>
          <a:off x="2036678" y="542788"/>
          <a:ext cx="5282719" cy="612275"/>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just" defTabSz="622300">
            <a:lnSpc>
              <a:spcPct val="90000"/>
            </a:lnSpc>
            <a:spcBef>
              <a:spcPct val="0"/>
            </a:spcBef>
            <a:spcAft>
              <a:spcPct val="35000"/>
            </a:spcAft>
          </a:pPr>
          <a:r>
            <a:rPr lang="es-CL" sz="1400" kern="1200" dirty="0" smtClean="0">
              <a:latin typeface="Calibri" panose="020F0502020204030204" pitchFamily="34" charset="0"/>
            </a:rPr>
            <a:t>Bases del concurso </a:t>
          </a:r>
          <a:endParaRPr lang="es-CL" sz="1400" kern="1200" dirty="0">
            <a:latin typeface="Calibri" panose="020F0502020204030204" pitchFamily="34" charset="0"/>
          </a:endParaRPr>
        </a:p>
      </dsp:txBody>
      <dsp:txXfrm>
        <a:off x="2066567" y="572677"/>
        <a:ext cx="5222941" cy="552497"/>
      </dsp:txXfrm>
    </dsp:sp>
    <dsp:sp modelId="{16384EB5-14D4-47CE-ABF1-351BCAFCBEB3}">
      <dsp:nvSpPr>
        <dsp:cNvPr id="0" name=""/>
        <dsp:cNvSpPr/>
      </dsp:nvSpPr>
      <dsp:spPr>
        <a:xfrm>
          <a:off x="2036678" y="1343711"/>
          <a:ext cx="5282719" cy="575874"/>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just" defTabSz="622300">
            <a:lnSpc>
              <a:spcPct val="90000"/>
            </a:lnSpc>
            <a:spcBef>
              <a:spcPct val="0"/>
            </a:spcBef>
            <a:spcAft>
              <a:spcPct val="35000"/>
            </a:spcAft>
          </a:pPr>
          <a:r>
            <a:rPr lang="es-CL" sz="1400" kern="1200" dirty="0" smtClean="0">
              <a:latin typeface="Calibri" panose="020F0502020204030204" pitchFamily="34" charset="0"/>
            </a:rPr>
            <a:t>Convenio suscrito entre CONICYT y las instituciones beneficiarias</a:t>
          </a:r>
          <a:endParaRPr lang="es-CL" sz="1400" kern="1200" dirty="0">
            <a:latin typeface="Calibri" panose="020F0502020204030204" pitchFamily="34" charset="0"/>
          </a:endParaRPr>
        </a:p>
      </dsp:txBody>
      <dsp:txXfrm>
        <a:off x="2064790" y="1371823"/>
        <a:ext cx="5226495" cy="519650"/>
      </dsp:txXfrm>
    </dsp:sp>
    <dsp:sp modelId="{7F221560-227A-4859-9F73-E68E1CDF7A9B}">
      <dsp:nvSpPr>
        <dsp:cNvPr id="0" name=""/>
        <dsp:cNvSpPr/>
      </dsp:nvSpPr>
      <dsp:spPr>
        <a:xfrm>
          <a:off x="2036678" y="2108233"/>
          <a:ext cx="5282719" cy="549387"/>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just" defTabSz="622300">
            <a:lnSpc>
              <a:spcPct val="90000"/>
            </a:lnSpc>
            <a:spcBef>
              <a:spcPct val="0"/>
            </a:spcBef>
            <a:spcAft>
              <a:spcPct val="35000"/>
            </a:spcAft>
          </a:pPr>
          <a:r>
            <a:rPr lang="es-CL" sz="1400" kern="1200" dirty="0" smtClean="0">
              <a:latin typeface="Calibri" panose="020F0502020204030204" pitchFamily="34" charset="0"/>
            </a:rPr>
            <a:t>Manual de Declaración de Gastos y Rendición de Cuentas, versión 18</a:t>
          </a:r>
        </a:p>
      </dsp:txBody>
      <dsp:txXfrm>
        <a:off x="2063497" y="2135052"/>
        <a:ext cx="5229081" cy="495749"/>
      </dsp:txXfrm>
    </dsp:sp>
    <dsp:sp modelId="{04530D93-6F20-4B46-8F45-1619DBB43076}">
      <dsp:nvSpPr>
        <dsp:cNvPr id="0" name=""/>
        <dsp:cNvSpPr/>
      </dsp:nvSpPr>
      <dsp:spPr>
        <a:xfrm>
          <a:off x="2036678" y="2846269"/>
          <a:ext cx="5282719" cy="582476"/>
        </a:xfrm>
        <a:prstGeom prst="roundRect">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8890" tIns="8890" rIns="8890" bIns="8890" numCol="1" spcCol="1270" anchor="ctr" anchorCtr="0">
          <a:noAutofit/>
        </a:bodyPr>
        <a:lstStyle/>
        <a:p>
          <a:pPr lvl="0" algn="just" defTabSz="622300">
            <a:lnSpc>
              <a:spcPct val="90000"/>
            </a:lnSpc>
            <a:spcBef>
              <a:spcPct val="0"/>
            </a:spcBef>
            <a:spcAft>
              <a:spcPct val="35000"/>
            </a:spcAft>
          </a:pPr>
          <a:r>
            <a:rPr lang="es-CL" sz="1400" kern="1200" dirty="0" smtClean="0">
              <a:latin typeface="Calibri" panose="020F0502020204030204" pitchFamily="34" charset="0"/>
            </a:rPr>
            <a:t>Resolución N°30 año 2015 (Ex-Circular 759) de Contraloría General de la República</a:t>
          </a:r>
          <a:endParaRPr lang="es-CL" sz="1400" kern="1200" dirty="0">
            <a:latin typeface="Calibri" panose="020F0502020204030204" pitchFamily="34" charset="0"/>
          </a:endParaRPr>
        </a:p>
      </dsp:txBody>
      <dsp:txXfrm>
        <a:off x="2065112" y="2874703"/>
        <a:ext cx="5225851" cy="52560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2B74EB-D52F-40B4-ACC0-FC9F8AB6D196}">
      <dsp:nvSpPr>
        <dsp:cNvPr id="0" name=""/>
        <dsp:cNvSpPr/>
      </dsp:nvSpPr>
      <dsp:spPr>
        <a:xfrm>
          <a:off x="0" y="0"/>
          <a:ext cx="6333659" cy="66406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Se revisan en terreno los equipos declarados y aceptados en Plataforma de S+C</a:t>
          </a:r>
          <a:endParaRPr lang="es-CL" sz="1200" kern="1200" dirty="0">
            <a:latin typeface="Calibri" panose="020F0502020204030204" pitchFamily="34" charset="0"/>
          </a:endParaRPr>
        </a:p>
      </dsp:txBody>
      <dsp:txXfrm>
        <a:off x="19450" y="19450"/>
        <a:ext cx="5539383" cy="625166"/>
      </dsp:txXfrm>
    </dsp:sp>
    <dsp:sp modelId="{A64DBCA6-9811-4E56-BD6C-612EAA806267}">
      <dsp:nvSpPr>
        <dsp:cNvPr id="0" name=""/>
        <dsp:cNvSpPr/>
      </dsp:nvSpPr>
      <dsp:spPr>
        <a:xfrm>
          <a:off x="472968" y="756298"/>
          <a:ext cx="6333659" cy="66406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Los equipos siempre deben estar inventariados por la institución beneficiaria</a:t>
          </a:r>
          <a:endParaRPr lang="es-CL" sz="1200" kern="1200" dirty="0">
            <a:latin typeface="Calibri" panose="020F0502020204030204" pitchFamily="34" charset="0"/>
          </a:endParaRPr>
        </a:p>
      </dsp:txBody>
      <dsp:txXfrm>
        <a:off x="492418" y="775748"/>
        <a:ext cx="5390148" cy="625166"/>
      </dsp:txXfrm>
    </dsp:sp>
    <dsp:sp modelId="{9F897587-5937-4C74-BF51-D4600EBE7B1E}">
      <dsp:nvSpPr>
        <dsp:cNvPr id="0" name=""/>
        <dsp:cNvSpPr/>
      </dsp:nvSpPr>
      <dsp:spPr>
        <a:xfrm>
          <a:off x="945936" y="1512596"/>
          <a:ext cx="6333659" cy="66406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Los equipos deben estar siempre asegurados contra robo, daño o incendio </a:t>
          </a:r>
          <a:endParaRPr lang="es-CL" sz="1200" kern="1200" dirty="0">
            <a:latin typeface="Calibri" panose="020F0502020204030204" pitchFamily="34" charset="0"/>
          </a:endParaRPr>
        </a:p>
      </dsp:txBody>
      <dsp:txXfrm>
        <a:off x="965386" y="1532046"/>
        <a:ext cx="5390148" cy="625166"/>
      </dsp:txXfrm>
    </dsp:sp>
    <dsp:sp modelId="{A4C1EE59-665C-4A8B-881C-4700CBA43D3D}">
      <dsp:nvSpPr>
        <dsp:cNvPr id="0" name=""/>
        <dsp:cNvSpPr/>
      </dsp:nvSpPr>
      <dsp:spPr>
        <a:xfrm>
          <a:off x="1418904" y="2268894"/>
          <a:ext cx="6333659" cy="66406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n>
                <a:noFill/>
              </a:ln>
              <a:latin typeface="Calibri" panose="020F0502020204030204" pitchFamily="34" charset="0"/>
            </a:rPr>
            <a:t>Los equipos deben tener adherido el código de inventario institucional y logo FONDEF</a:t>
          </a:r>
          <a:endParaRPr lang="es-CL" sz="1200" kern="1200" dirty="0">
            <a:ln>
              <a:noFill/>
            </a:ln>
            <a:latin typeface="Calibri" panose="020F0502020204030204" pitchFamily="34" charset="0"/>
          </a:endParaRPr>
        </a:p>
      </dsp:txBody>
      <dsp:txXfrm>
        <a:off x="1438354" y="2288344"/>
        <a:ext cx="5390148" cy="625166"/>
      </dsp:txXfrm>
    </dsp:sp>
    <dsp:sp modelId="{D30EFAAA-AD6C-435C-9D92-AD9D382EEEE6}">
      <dsp:nvSpPr>
        <dsp:cNvPr id="0" name=""/>
        <dsp:cNvSpPr/>
      </dsp:nvSpPr>
      <dsp:spPr>
        <a:xfrm>
          <a:off x="1891872" y="3025193"/>
          <a:ext cx="6333659" cy="664066"/>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El inventario es realizado por un representante de FONDEF (Analista o Ejecutivo)</a:t>
          </a:r>
          <a:endParaRPr lang="es-CL" sz="1200" kern="1200" dirty="0">
            <a:latin typeface="Calibri" panose="020F0502020204030204" pitchFamily="34" charset="0"/>
          </a:endParaRPr>
        </a:p>
      </dsp:txBody>
      <dsp:txXfrm>
        <a:off x="1911322" y="3044643"/>
        <a:ext cx="5390148" cy="625166"/>
      </dsp:txXfrm>
    </dsp:sp>
    <dsp:sp modelId="{82E2020A-F87B-41AF-9CBA-1BEF559CE01C}">
      <dsp:nvSpPr>
        <dsp:cNvPr id="0" name=""/>
        <dsp:cNvSpPr/>
      </dsp:nvSpPr>
      <dsp:spPr>
        <a:xfrm>
          <a:off x="5902016" y="485137"/>
          <a:ext cx="431643" cy="43164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p>
      </dsp:txBody>
      <dsp:txXfrm>
        <a:off x="5999136" y="485137"/>
        <a:ext cx="237403" cy="324811"/>
      </dsp:txXfrm>
    </dsp:sp>
    <dsp:sp modelId="{4A0F92C3-EA50-4C4D-8ED8-D6004B199FD0}">
      <dsp:nvSpPr>
        <dsp:cNvPr id="0" name=""/>
        <dsp:cNvSpPr/>
      </dsp:nvSpPr>
      <dsp:spPr>
        <a:xfrm>
          <a:off x="6374984" y="1241435"/>
          <a:ext cx="431643" cy="43164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6472104" y="1241435"/>
        <a:ext cx="237403" cy="324811"/>
      </dsp:txXfrm>
    </dsp:sp>
    <dsp:sp modelId="{3B048750-A47E-4C37-A8DA-177DD113031F}">
      <dsp:nvSpPr>
        <dsp:cNvPr id="0" name=""/>
        <dsp:cNvSpPr/>
      </dsp:nvSpPr>
      <dsp:spPr>
        <a:xfrm>
          <a:off x="6847952" y="1986666"/>
          <a:ext cx="431643" cy="43164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p>
      </dsp:txBody>
      <dsp:txXfrm>
        <a:off x="6945072" y="1986666"/>
        <a:ext cx="237403" cy="324811"/>
      </dsp:txXfrm>
    </dsp:sp>
    <dsp:sp modelId="{61D3F0BB-CE6F-4E9C-8680-2AF3F15D63B0}">
      <dsp:nvSpPr>
        <dsp:cNvPr id="0" name=""/>
        <dsp:cNvSpPr/>
      </dsp:nvSpPr>
      <dsp:spPr>
        <a:xfrm>
          <a:off x="7320920" y="2750343"/>
          <a:ext cx="431643" cy="43164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7418040" y="2750343"/>
        <a:ext cx="237403" cy="324811"/>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D0FEB7-DFEE-45DC-9AAB-B05DDD114CBE}">
      <dsp:nvSpPr>
        <dsp:cNvPr id="0" name=""/>
        <dsp:cNvSpPr/>
      </dsp:nvSpPr>
      <dsp:spPr>
        <a:xfrm>
          <a:off x="0" y="220344"/>
          <a:ext cx="7929914" cy="3262638"/>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5449" tIns="583184" rIns="615449" bIns="92456" numCol="1" spcCol="1270" anchor="t" anchorCtr="0">
          <a:noAutofit/>
        </a:bodyPr>
        <a:lstStyle/>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Reagrupación de </a:t>
          </a:r>
          <a:r>
            <a:rPr lang="es-CL" sz="1300" kern="1200" dirty="0" smtClean="0">
              <a:latin typeface="Calibri" panose="020F0502020204030204" pitchFamily="34" charset="0"/>
            </a:rPr>
            <a:t>períodos</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Solicitud de trato directo (Instituciones privadas)</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Modificaciones en declaraciones cerradas</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Autorización de vehículos institucionales</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 Autorización de seminario de cierre</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Autorización de evaluador final</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Reparación y mantención de equipamiento adquirido por otras fuentes de financiamiento*</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Cambio de destino de viaje internacional o viaje no incorporado en planilla de costos*</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Incorporación de un nuevo sub contrato (sobre $3.000.000) no incorporado en planilla de costos*</a:t>
          </a:r>
          <a:endParaRPr lang="es-CL" sz="1300" kern="1200" dirty="0">
            <a:latin typeface="Calibri" panose="020F0502020204030204" pitchFamily="34" charset="0"/>
          </a:endParaRPr>
        </a:p>
        <a:p>
          <a:pPr marL="114300" lvl="1" indent="-114300" algn="l" defTabSz="577850">
            <a:lnSpc>
              <a:spcPct val="90000"/>
            </a:lnSpc>
            <a:spcBef>
              <a:spcPct val="0"/>
            </a:spcBef>
            <a:spcAft>
              <a:spcPct val="15000"/>
            </a:spcAft>
            <a:buChar char="••"/>
          </a:pPr>
          <a:r>
            <a:rPr lang="es-CL" sz="1300" kern="1200" dirty="0" smtClean="0">
              <a:latin typeface="Calibri" panose="020F0502020204030204" pitchFamily="34" charset="0"/>
            </a:rPr>
            <a:t>Subcontrato con la misma beneficiaria*</a:t>
          </a:r>
          <a:endParaRPr lang="es-CL" sz="1300" kern="1200" dirty="0">
            <a:latin typeface="Calibri" panose="020F0502020204030204" pitchFamily="34" charset="0"/>
          </a:endParaRPr>
        </a:p>
      </dsp:txBody>
      <dsp:txXfrm>
        <a:off x="159269" y="379613"/>
        <a:ext cx="7611376" cy="2944100"/>
      </dsp:txXfrm>
    </dsp:sp>
    <dsp:sp modelId="{9786A530-929C-4826-956D-5452222D19E0}">
      <dsp:nvSpPr>
        <dsp:cNvPr id="0" name=""/>
        <dsp:cNvSpPr/>
      </dsp:nvSpPr>
      <dsp:spPr>
        <a:xfrm>
          <a:off x="700679" y="0"/>
          <a:ext cx="6105811" cy="65346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812" tIns="0" rIns="209812" bIns="0" numCol="1" spcCol="1270" anchor="ctr" anchorCtr="0">
          <a:noAutofit/>
        </a:bodyPr>
        <a:lstStyle/>
        <a:p>
          <a:pPr lvl="0" algn="l" defTabSz="711200">
            <a:lnSpc>
              <a:spcPct val="90000"/>
            </a:lnSpc>
            <a:spcBef>
              <a:spcPct val="0"/>
            </a:spcBef>
            <a:spcAft>
              <a:spcPct val="35000"/>
            </a:spcAft>
          </a:pPr>
          <a:r>
            <a:rPr lang="es-CL" sz="1600" kern="1200" dirty="0" smtClean="0">
              <a:latin typeface="Calibri" panose="020F0502020204030204" pitchFamily="34" charset="0"/>
            </a:rPr>
            <a:t>Autorizaciones a través de cartas, </a:t>
          </a:r>
        </a:p>
        <a:p>
          <a:pPr lvl="0" algn="l" defTabSz="711200">
            <a:lnSpc>
              <a:spcPct val="90000"/>
            </a:lnSpc>
            <a:spcBef>
              <a:spcPct val="0"/>
            </a:spcBef>
            <a:spcAft>
              <a:spcPct val="35000"/>
            </a:spcAft>
          </a:pPr>
          <a:r>
            <a:rPr lang="es-CL" sz="1600" kern="1200" dirty="0" smtClean="0">
              <a:latin typeface="Calibri" panose="020F0502020204030204" pitchFamily="34" charset="0"/>
            </a:rPr>
            <a:t>Encargado de Administración y Finanzas de FONDEF</a:t>
          </a:r>
          <a:endParaRPr lang="es-CL" sz="1600" kern="1200" dirty="0">
            <a:latin typeface="Calibri" panose="020F0502020204030204" pitchFamily="34" charset="0"/>
          </a:endParaRPr>
        </a:p>
      </dsp:txBody>
      <dsp:txXfrm>
        <a:off x="732578" y="31899"/>
        <a:ext cx="6042013" cy="58966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F69277-B408-4A1E-805D-82B064D7882D}">
      <dsp:nvSpPr>
        <dsp:cNvPr id="0" name=""/>
        <dsp:cNvSpPr/>
      </dsp:nvSpPr>
      <dsp:spPr>
        <a:xfrm>
          <a:off x="0" y="0"/>
          <a:ext cx="6749956" cy="788743"/>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Se debe confeccionar y enviar una vez iniciado el proyecto</a:t>
          </a:r>
          <a:endParaRPr lang="es-CL" sz="1200" kern="1200" dirty="0">
            <a:latin typeface="Calibri" panose="020F0502020204030204" pitchFamily="34" charset="0"/>
          </a:endParaRPr>
        </a:p>
      </dsp:txBody>
      <dsp:txXfrm>
        <a:off x="23101" y="23101"/>
        <a:ext cx="5832192" cy="742541"/>
      </dsp:txXfrm>
    </dsp:sp>
    <dsp:sp modelId="{0FF0426A-E5A4-41FC-9AB5-F19457E375E3}">
      <dsp:nvSpPr>
        <dsp:cNvPr id="0" name=""/>
        <dsp:cNvSpPr/>
      </dsp:nvSpPr>
      <dsp:spPr>
        <a:xfrm>
          <a:off x="565308" y="932151"/>
          <a:ext cx="6749956" cy="788743"/>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Debe estar firmado por el Director del Proyecto más los Representantes Institucionales de las todas Instituciones participantes del proyecto</a:t>
          </a:r>
          <a:endParaRPr lang="es-CL" sz="1200" kern="1200" dirty="0">
            <a:latin typeface="Calibri" panose="020F0502020204030204" pitchFamily="34" charset="0"/>
          </a:endParaRPr>
        </a:p>
      </dsp:txBody>
      <dsp:txXfrm>
        <a:off x="588409" y="955252"/>
        <a:ext cx="5625762" cy="742541"/>
      </dsp:txXfrm>
    </dsp:sp>
    <dsp:sp modelId="{E55A1E4A-36BD-4C10-9046-EEF5B7A977A1}">
      <dsp:nvSpPr>
        <dsp:cNvPr id="0" name=""/>
        <dsp:cNvSpPr/>
      </dsp:nvSpPr>
      <dsp:spPr>
        <a:xfrm>
          <a:off x="1122180" y="1864303"/>
          <a:ext cx="6749956" cy="788743"/>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Se envía a FONDEF para revisión y  V°B° del  Analista Financiero, Ejecutivo Proyecto  y el Encargado de Administración y Finanzas de FONDEF.</a:t>
          </a:r>
          <a:endParaRPr lang="es-CL" sz="1200" kern="1200" dirty="0">
            <a:latin typeface="Calibri" panose="020F0502020204030204" pitchFamily="34" charset="0"/>
          </a:endParaRPr>
        </a:p>
      </dsp:txBody>
      <dsp:txXfrm>
        <a:off x="1145281" y="1887404"/>
        <a:ext cx="5634199" cy="742541"/>
      </dsp:txXfrm>
    </dsp:sp>
    <dsp:sp modelId="{CD913834-A660-4521-A318-A1089A296C75}">
      <dsp:nvSpPr>
        <dsp:cNvPr id="0" name=""/>
        <dsp:cNvSpPr/>
      </dsp:nvSpPr>
      <dsp:spPr>
        <a:xfrm>
          <a:off x="1687489" y="2796455"/>
          <a:ext cx="6749956" cy="788743"/>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Se carga a la plataforma de S+C</a:t>
          </a:r>
          <a:endParaRPr lang="es-CL" sz="1200" kern="1200" dirty="0">
            <a:latin typeface="Calibri" panose="020F0502020204030204" pitchFamily="34" charset="0"/>
          </a:endParaRPr>
        </a:p>
      </dsp:txBody>
      <dsp:txXfrm>
        <a:off x="1710590" y="2819556"/>
        <a:ext cx="5625762" cy="742541"/>
      </dsp:txXfrm>
    </dsp:sp>
    <dsp:sp modelId="{4F9CE17E-E646-4BDA-91E1-C5F82DF8B91C}">
      <dsp:nvSpPr>
        <dsp:cNvPr id="0" name=""/>
        <dsp:cNvSpPr/>
      </dsp:nvSpPr>
      <dsp:spPr>
        <a:xfrm>
          <a:off x="6237273" y="604106"/>
          <a:ext cx="512683" cy="51268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6352627" y="604106"/>
        <a:ext cx="281975" cy="385794"/>
      </dsp:txXfrm>
    </dsp:sp>
    <dsp:sp modelId="{300A488D-2B9F-46EC-A91B-4B493584EA65}">
      <dsp:nvSpPr>
        <dsp:cNvPr id="0" name=""/>
        <dsp:cNvSpPr/>
      </dsp:nvSpPr>
      <dsp:spPr>
        <a:xfrm>
          <a:off x="6802582" y="1536257"/>
          <a:ext cx="512683" cy="51268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6917936" y="1536257"/>
        <a:ext cx="281975" cy="385794"/>
      </dsp:txXfrm>
    </dsp:sp>
    <dsp:sp modelId="{98558173-13D5-404E-8AFE-3F1B1408122B}">
      <dsp:nvSpPr>
        <dsp:cNvPr id="0" name=""/>
        <dsp:cNvSpPr/>
      </dsp:nvSpPr>
      <dsp:spPr>
        <a:xfrm>
          <a:off x="7359453" y="2468409"/>
          <a:ext cx="512683" cy="512683"/>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7474807" y="2468409"/>
        <a:ext cx="281975" cy="3857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D0FEB7-DFEE-45DC-9AAB-B05DDD114CBE}">
      <dsp:nvSpPr>
        <dsp:cNvPr id="0" name=""/>
        <dsp:cNvSpPr/>
      </dsp:nvSpPr>
      <dsp:spPr>
        <a:xfrm>
          <a:off x="0" y="727674"/>
          <a:ext cx="7859216" cy="171300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962" tIns="416560" rIns="609962" bIns="113792" numCol="1" spcCol="1270" anchor="t" anchorCtr="0">
          <a:noAutofit/>
        </a:bodyPr>
        <a:lstStyle/>
        <a:p>
          <a:pPr marL="171450" lvl="1" indent="-171450" algn="l" defTabSz="711200">
            <a:lnSpc>
              <a:spcPct val="90000"/>
            </a:lnSpc>
            <a:spcBef>
              <a:spcPct val="0"/>
            </a:spcBef>
            <a:spcAft>
              <a:spcPct val="15000"/>
            </a:spcAft>
            <a:buChar char="••"/>
          </a:pPr>
          <a:r>
            <a:rPr lang="es-CL" sz="1600" kern="1200" dirty="0" smtClean="0">
              <a:latin typeface="Calibri" panose="020F0502020204030204" pitchFamily="34" charset="0"/>
            </a:rPr>
            <a:t>Contratos empresas asociadas </a:t>
          </a:r>
          <a:r>
            <a:rPr lang="es-CL" sz="1600" b="0" kern="1200" dirty="0" smtClean="0">
              <a:latin typeface="Calibri" panose="020F0502020204030204" pitchFamily="34" charset="0"/>
            </a:rPr>
            <a:t>(Antes del 4 de Mayo de 2017)</a:t>
          </a:r>
          <a:endParaRPr lang="es-CL" sz="1600" kern="1200" dirty="0">
            <a:latin typeface="Calibri" panose="020F0502020204030204" pitchFamily="34" charset="0"/>
          </a:endParaRPr>
        </a:p>
        <a:p>
          <a:pPr marL="171450" lvl="1" indent="-171450" algn="l" defTabSz="711200">
            <a:lnSpc>
              <a:spcPct val="90000"/>
            </a:lnSpc>
            <a:spcBef>
              <a:spcPct val="0"/>
            </a:spcBef>
            <a:spcAft>
              <a:spcPct val="15000"/>
            </a:spcAft>
            <a:buChar char="••"/>
          </a:pPr>
          <a:r>
            <a:rPr lang="es-CL" sz="1600" kern="1200" dirty="0" smtClean="0">
              <a:latin typeface="Calibri" panose="020F0502020204030204" pitchFamily="34" charset="0"/>
            </a:rPr>
            <a:t>Envió de Certificados de Ética, Bioética y Bioseguridad (según corresponda)</a:t>
          </a:r>
          <a:endParaRPr lang="es-CL" sz="1600" kern="1200" dirty="0">
            <a:latin typeface="Calibri" panose="020F0502020204030204" pitchFamily="34" charset="0"/>
          </a:endParaRPr>
        </a:p>
        <a:p>
          <a:pPr marL="171450" lvl="1" indent="-171450" algn="l" defTabSz="711200">
            <a:lnSpc>
              <a:spcPct val="90000"/>
            </a:lnSpc>
            <a:spcBef>
              <a:spcPct val="0"/>
            </a:spcBef>
            <a:spcAft>
              <a:spcPct val="15000"/>
            </a:spcAft>
            <a:buChar char="••"/>
          </a:pPr>
          <a:r>
            <a:rPr lang="es-CL" sz="1600" kern="1200" dirty="0" smtClean="0">
              <a:latin typeface="Calibri" panose="020F0502020204030204" pitchFamily="34" charset="0"/>
            </a:rPr>
            <a:t>Firma de resolución de convenio</a:t>
          </a:r>
          <a:endParaRPr lang="es-CL" sz="1600" kern="1200" dirty="0">
            <a:latin typeface="Calibri" panose="020F0502020204030204" pitchFamily="34" charset="0"/>
          </a:endParaRPr>
        </a:p>
        <a:p>
          <a:pPr marL="171450" lvl="1" indent="-171450" algn="l" defTabSz="711200">
            <a:lnSpc>
              <a:spcPct val="90000"/>
            </a:lnSpc>
            <a:spcBef>
              <a:spcPct val="0"/>
            </a:spcBef>
            <a:spcAft>
              <a:spcPct val="15000"/>
            </a:spcAft>
            <a:buChar char="••"/>
          </a:pPr>
          <a:r>
            <a:rPr lang="es-CL" sz="1600" kern="1200" dirty="0" smtClean="0">
              <a:latin typeface="Calibri" panose="020F0502020204030204" pitchFamily="34" charset="0"/>
            </a:rPr>
            <a:t>Informa cuenta corriente</a:t>
          </a:r>
          <a:endParaRPr lang="es-CL" sz="1600" kern="1200" dirty="0">
            <a:latin typeface="Calibri" panose="020F0502020204030204" pitchFamily="34" charset="0"/>
          </a:endParaRPr>
        </a:p>
      </dsp:txBody>
      <dsp:txXfrm>
        <a:off x="83622" y="811296"/>
        <a:ext cx="7691972" cy="1545758"/>
      </dsp:txXfrm>
    </dsp:sp>
    <dsp:sp modelId="{9786A530-929C-4826-956D-5452222D19E0}">
      <dsp:nvSpPr>
        <dsp:cNvPr id="0" name=""/>
        <dsp:cNvSpPr/>
      </dsp:nvSpPr>
      <dsp:spPr>
        <a:xfrm>
          <a:off x="432048" y="433967"/>
          <a:ext cx="5501451" cy="57908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7942" tIns="0" rIns="207942" bIns="0" numCol="1" spcCol="1270" anchor="ctr" anchorCtr="0">
          <a:noAutofit/>
        </a:bodyPr>
        <a:lstStyle/>
        <a:p>
          <a:pPr lvl="0" algn="l" defTabSz="800100">
            <a:lnSpc>
              <a:spcPct val="90000"/>
            </a:lnSpc>
            <a:spcBef>
              <a:spcPct val="0"/>
            </a:spcBef>
            <a:spcAft>
              <a:spcPct val="35000"/>
            </a:spcAft>
          </a:pPr>
          <a:r>
            <a:rPr lang="es-CL" sz="1800" kern="1200" dirty="0" smtClean="0">
              <a:latin typeface="Calibri" panose="020F0502020204030204" pitchFamily="34" charset="0"/>
            </a:rPr>
            <a:t>Primer Giro de Fondos </a:t>
          </a:r>
          <a:endParaRPr lang="es-CL" sz="1800" kern="1200" dirty="0">
            <a:latin typeface="Calibri" panose="020F0502020204030204" pitchFamily="34" charset="0"/>
          </a:endParaRPr>
        </a:p>
      </dsp:txBody>
      <dsp:txXfrm>
        <a:off x="460317" y="462236"/>
        <a:ext cx="5444913" cy="52254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971580-89CD-422B-A6B9-D04AFDD97562}">
      <dsp:nvSpPr>
        <dsp:cNvPr id="0" name=""/>
        <dsp:cNvSpPr/>
      </dsp:nvSpPr>
      <dsp:spPr>
        <a:xfrm>
          <a:off x="483195" y="359"/>
          <a:ext cx="1584956" cy="1584956"/>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CL" sz="1600" kern="1200" dirty="0" smtClean="0">
              <a:latin typeface="Calibri" panose="020F0502020204030204" pitchFamily="34" charset="0"/>
            </a:rPr>
            <a:t>Declaración de Gastos y Aportes</a:t>
          </a:r>
          <a:endParaRPr lang="es-CL" sz="1600" kern="1200" dirty="0">
            <a:latin typeface="Calibri" panose="020F0502020204030204" pitchFamily="34" charset="0"/>
          </a:endParaRPr>
        </a:p>
      </dsp:txBody>
      <dsp:txXfrm>
        <a:off x="715306" y="232470"/>
        <a:ext cx="1120734" cy="1120734"/>
      </dsp:txXfrm>
    </dsp:sp>
    <dsp:sp modelId="{BE1AEFC9-6879-4A68-B2A4-EA18F0CE1999}">
      <dsp:nvSpPr>
        <dsp:cNvPr id="0" name=""/>
        <dsp:cNvSpPr/>
      </dsp:nvSpPr>
      <dsp:spPr>
        <a:xfrm>
          <a:off x="2196850" y="333200"/>
          <a:ext cx="919274" cy="919274"/>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CL" sz="1600" kern="1200" dirty="0">
            <a:latin typeface="Calibri" panose="020F0502020204030204" pitchFamily="34" charset="0"/>
          </a:endParaRPr>
        </a:p>
      </dsp:txBody>
      <dsp:txXfrm>
        <a:off x="2318700" y="684730"/>
        <a:ext cx="675574" cy="216214"/>
      </dsp:txXfrm>
    </dsp:sp>
    <dsp:sp modelId="{4157E908-A3A0-4F9F-B035-6F1E6366C461}">
      <dsp:nvSpPr>
        <dsp:cNvPr id="0" name=""/>
        <dsp:cNvSpPr/>
      </dsp:nvSpPr>
      <dsp:spPr>
        <a:xfrm>
          <a:off x="3244822" y="359"/>
          <a:ext cx="1584956" cy="1584956"/>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CL" sz="1600" kern="1200" dirty="0" smtClean="0">
              <a:latin typeface="Calibri" panose="020F0502020204030204" pitchFamily="34" charset="0"/>
            </a:rPr>
            <a:t>Rendición de Cuentas</a:t>
          </a:r>
          <a:endParaRPr lang="es-CL" sz="1600" kern="1200" dirty="0">
            <a:latin typeface="Calibri" panose="020F0502020204030204" pitchFamily="34" charset="0"/>
          </a:endParaRPr>
        </a:p>
      </dsp:txBody>
      <dsp:txXfrm>
        <a:off x="3476933" y="232470"/>
        <a:ext cx="1120734" cy="1120734"/>
      </dsp:txXfrm>
    </dsp:sp>
    <dsp:sp modelId="{45BD56B5-54D0-436C-89A8-2A6643DCBD27}">
      <dsp:nvSpPr>
        <dsp:cNvPr id="0" name=""/>
        <dsp:cNvSpPr/>
      </dsp:nvSpPr>
      <dsp:spPr>
        <a:xfrm>
          <a:off x="4958477" y="333200"/>
          <a:ext cx="919274" cy="919274"/>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CL" sz="1600" kern="1200" dirty="0">
            <a:latin typeface="Calibri" panose="020F0502020204030204" pitchFamily="34" charset="0"/>
          </a:endParaRPr>
        </a:p>
      </dsp:txBody>
      <dsp:txXfrm>
        <a:off x="5080327" y="522570"/>
        <a:ext cx="675574" cy="540534"/>
      </dsp:txXfrm>
    </dsp:sp>
    <dsp:sp modelId="{03398970-1332-45F3-B450-29E401DFBA53}">
      <dsp:nvSpPr>
        <dsp:cNvPr id="0" name=""/>
        <dsp:cNvSpPr/>
      </dsp:nvSpPr>
      <dsp:spPr>
        <a:xfrm>
          <a:off x="6006450" y="359"/>
          <a:ext cx="1584956" cy="1584956"/>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CL" sz="1600" kern="1200" dirty="0" smtClean="0">
              <a:latin typeface="Calibri" panose="020F0502020204030204" pitchFamily="34" charset="0"/>
            </a:rPr>
            <a:t>Rebaja de Deuda</a:t>
          </a:r>
          <a:endParaRPr lang="es-CL" sz="1600" kern="1200" dirty="0">
            <a:latin typeface="Calibri" panose="020F0502020204030204" pitchFamily="34" charset="0"/>
          </a:endParaRPr>
        </a:p>
      </dsp:txBody>
      <dsp:txXfrm>
        <a:off x="6238561" y="232470"/>
        <a:ext cx="1120734" cy="11207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D05907-F72F-43EF-8E04-2FCE8C1C7792}">
      <dsp:nvSpPr>
        <dsp:cNvPr id="0" name=""/>
        <dsp:cNvSpPr/>
      </dsp:nvSpPr>
      <dsp:spPr>
        <a:xfrm>
          <a:off x="2053226" y="0"/>
          <a:ext cx="1446962" cy="1446962"/>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CL" sz="1600" kern="1200" dirty="0" smtClean="0">
              <a:latin typeface="Calibri" panose="020F0502020204030204" pitchFamily="34" charset="0"/>
            </a:rPr>
            <a:t>Giro de Fondos</a:t>
          </a:r>
          <a:endParaRPr lang="es-CL" sz="1600" kern="1200" dirty="0">
            <a:latin typeface="Calibri" panose="020F0502020204030204" pitchFamily="34" charset="0"/>
          </a:endParaRPr>
        </a:p>
      </dsp:txBody>
      <dsp:txXfrm>
        <a:off x="2265129" y="211903"/>
        <a:ext cx="1023156" cy="1023156"/>
      </dsp:txXfrm>
    </dsp:sp>
    <dsp:sp modelId="{1A9C5060-41D0-40BC-898E-2BB3E3C41AA8}">
      <dsp:nvSpPr>
        <dsp:cNvPr id="0" name=""/>
        <dsp:cNvSpPr/>
      </dsp:nvSpPr>
      <dsp:spPr>
        <a:xfrm>
          <a:off x="3617681" y="304276"/>
          <a:ext cx="839238" cy="839238"/>
        </a:xfrm>
        <a:prstGeom prst="mathEqual">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es-CL" sz="1600" kern="1200" dirty="0">
            <a:latin typeface="Calibri" panose="020F0502020204030204" pitchFamily="34" charset="0"/>
          </a:endParaRPr>
        </a:p>
      </dsp:txBody>
      <dsp:txXfrm>
        <a:off x="3728922" y="477159"/>
        <a:ext cx="616756" cy="493472"/>
      </dsp:txXfrm>
    </dsp:sp>
    <dsp:sp modelId="{021D7D48-A2E1-4F52-A08A-E2AAFC110624}">
      <dsp:nvSpPr>
        <dsp:cNvPr id="0" name=""/>
        <dsp:cNvSpPr/>
      </dsp:nvSpPr>
      <dsp:spPr>
        <a:xfrm>
          <a:off x="4574413" y="414"/>
          <a:ext cx="1446962" cy="1446962"/>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s-CL" sz="1600" kern="1200" dirty="0" smtClean="0">
              <a:latin typeface="Calibri" panose="020F0502020204030204" pitchFamily="34" charset="0"/>
            </a:rPr>
            <a:t>Constituye deuda con CONICYT</a:t>
          </a:r>
          <a:endParaRPr lang="es-CL" sz="1600" kern="1200" dirty="0">
            <a:latin typeface="Calibri" panose="020F0502020204030204" pitchFamily="34" charset="0"/>
          </a:endParaRPr>
        </a:p>
      </dsp:txBody>
      <dsp:txXfrm>
        <a:off x="4786316" y="212317"/>
        <a:ext cx="1023156" cy="102315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8723A3-5490-4B3E-9815-29D2ABFEBBBB}">
      <dsp:nvSpPr>
        <dsp:cNvPr id="0" name=""/>
        <dsp:cNvSpPr/>
      </dsp:nvSpPr>
      <dsp:spPr>
        <a:xfrm>
          <a:off x="0" y="0"/>
          <a:ext cx="6509523" cy="60098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CL" sz="1200" kern="1200" dirty="0" smtClean="0">
              <a:latin typeface="Calibri" panose="020F0502020204030204" pitchFamily="34" charset="0"/>
            </a:rPr>
            <a:t>Cada vez que CONICYT realiza un giro de fondos a una institución beneficiaria, está se constituye como en un Deudor de CONICYT</a:t>
          </a:r>
        </a:p>
      </dsp:txBody>
      <dsp:txXfrm>
        <a:off x="17602" y="17602"/>
        <a:ext cx="5810234" cy="565777"/>
      </dsp:txXfrm>
    </dsp:sp>
    <dsp:sp modelId="{1BD7CE3E-B5D5-44BC-B8AD-627108F120C0}">
      <dsp:nvSpPr>
        <dsp:cNvPr id="0" name=""/>
        <dsp:cNvSpPr/>
      </dsp:nvSpPr>
      <dsp:spPr>
        <a:xfrm>
          <a:off x="545172" y="710250"/>
          <a:ext cx="6509523" cy="60098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CL" sz="1200" kern="1200" dirty="0" smtClean="0">
              <a:latin typeface="Calibri" panose="020F0502020204030204" pitchFamily="34" charset="0"/>
            </a:rPr>
            <a:t>La institución debe rendir cuentas, las cuales pueden ser aprobadas o rechazadas por CONICYT</a:t>
          </a:r>
        </a:p>
      </dsp:txBody>
      <dsp:txXfrm>
        <a:off x="562774" y="727852"/>
        <a:ext cx="5538508" cy="565777"/>
      </dsp:txXfrm>
    </dsp:sp>
    <dsp:sp modelId="{7EF5FB03-E282-47DB-AD07-3D8C5F47047F}">
      <dsp:nvSpPr>
        <dsp:cNvPr id="0" name=""/>
        <dsp:cNvSpPr/>
      </dsp:nvSpPr>
      <dsp:spPr>
        <a:xfrm>
          <a:off x="1082208" y="1420501"/>
          <a:ext cx="6509523" cy="600981"/>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CL" sz="1200" kern="1200" dirty="0" smtClean="0">
              <a:latin typeface="Calibri" panose="020F0502020204030204" pitchFamily="34" charset="0"/>
            </a:rPr>
            <a:t>Después de </a:t>
          </a:r>
          <a:r>
            <a:rPr lang="es-CL" sz="1200" b="1" i="1" kern="1200" dirty="0" smtClean="0">
              <a:latin typeface="Calibri" panose="020F0502020204030204" pitchFamily="34" charset="0"/>
            </a:rPr>
            <a:t>12 meses </a:t>
          </a:r>
          <a:r>
            <a:rPr lang="es-CL" sz="1200" kern="1200" dirty="0" smtClean="0">
              <a:latin typeface="Calibri" panose="020F0502020204030204" pitchFamily="34" charset="0"/>
            </a:rPr>
            <a:t>de realizado el giro de fondos, si la institución no ha rendido cuentas, la deuda se considera como </a:t>
          </a:r>
          <a:r>
            <a:rPr lang="es-CL" sz="1200" b="1" kern="1200" dirty="0" smtClean="0">
              <a:latin typeface="Calibri" panose="020F0502020204030204" pitchFamily="34" charset="0"/>
            </a:rPr>
            <a:t>vencida</a:t>
          </a:r>
          <a:endParaRPr lang="es-CL" sz="1200" kern="1200" dirty="0" smtClean="0">
            <a:latin typeface="Calibri" panose="020F0502020204030204" pitchFamily="34" charset="0"/>
          </a:endParaRPr>
        </a:p>
      </dsp:txBody>
      <dsp:txXfrm>
        <a:off x="1099810" y="1438103"/>
        <a:ext cx="5546645" cy="565777"/>
      </dsp:txXfrm>
    </dsp:sp>
    <dsp:sp modelId="{17CCC78F-653B-4294-9CCF-7C4947BBF9F0}">
      <dsp:nvSpPr>
        <dsp:cNvPr id="0" name=""/>
        <dsp:cNvSpPr/>
      </dsp:nvSpPr>
      <dsp:spPr>
        <a:xfrm>
          <a:off x="1627380" y="2130751"/>
          <a:ext cx="6509523" cy="600981"/>
        </a:xfrm>
        <a:prstGeom prst="roundRect">
          <a:avLst>
            <a:gd name="adj" fmla="val 10000"/>
          </a:avLst>
        </a:prstGeom>
        <a:solidFill>
          <a:schemeClr val="lt1">
            <a:hueOff val="0"/>
            <a:satOff val="0"/>
            <a:lumOff val="0"/>
            <a:alphaOff val="0"/>
          </a:schemeClr>
        </a:solidFill>
        <a:ln w="25400" cap="flat" cmpd="sng" algn="ctr">
          <a:solidFill>
            <a:srgbClr val="4774AB"/>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CL" sz="1200" kern="1200" dirty="0" smtClean="0">
              <a:latin typeface="Calibri" panose="020F0502020204030204" pitchFamily="34" charset="0"/>
            </a:rPr>
            <a:t>Después de </a:t>
          </a:r>
          <a:r>
            <a:rPr lang="es-CL" sz="1200" b="1" i="1" kern="1200" dirty="0" smtClean="0">
              <a:latin typeface="Calibri" panose="020F0502020204030204" pitchFamily="34" charset="0"/>
            </a:rPr>
            <a:t>24 meses </a:t>
          </a:r>
          <a:r>
            <a:rPr lang="es-CL" sz="1200" kern="1200" dirty="0" smtClean="0">
              <a:latin typeface="Calibri" panose="020F0502020204030204" pitchFamily="34" charset="0"/>
            </a:rPr>
            <a:t>de realizado el giro de fondos, si la institución no ha rendido cuentas, la deuda se considera como </a:t>
          </a:r>
          <a:r>
            <a:rPr lang="es-CL" sz="1200" b="1" kern="1200" dirty="0" smtClean="0">
              <a:latin typeface="Calibri" panose="020F0502020204030204" pitchFamily="34" charset="0"/>
            </a:rPr>
            <a:t>morosa</a:t>
          </a:r>
        </a:p>
      </dsp:txBody>
      <dsp:txXfrm>
        <a:off x="1644982" y="2148353"/>
        <a:ext cx="5538508" cy="565777"/>
      </dsp:txXfrm>
    </dsp:sp>
    <dsp:sp modelId="{FB40C164-5A9C-45F3-8B60-E48C09BFF81D}">
      <dsp:nvSpPr>
        <dsp:cNvPr id="0" name=""/>
        <dsp:cNvSpPr/>
      </dsp:nvSpPr>
      <dsp:spPr>
        <a:xfrm>
          <a:off x="6118885" y="460297"/>
          <a:ext cx="390637" cy="390637"/>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6206778" y="460297"/>
        <a:ext cx="214851" cy="293954"/>
      </dsp:txXfrm>
    </dsp:sp>
    <dsp:sp modelId="{8169FC97-9716-41B0-BFC2-703740A00C98}">
      <dsp:nvSpPr>
        <dsp:cNvPr id="0" name=""/>
        <dsp:cNvSpPr/>
      </dsp:nvSpPr>
      <dsp:spPr>
        <a:xfrm>
          <a:off x="6664057" y="1170547"/>
          <a:ext cx="390637" cy="390637"/>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6751950" y="1170547"/>
        <a:ext cx="214851" cy="293954"/>
      </dsp:txXfrm>
    </dsp:sp>
    <dsp:sp modelId="{F01391C0-B76B-4F06-8D90-85D8CE532784}">
      <dsp:nvSpPr>
        <dsp:cNvPr id="0" name=""/>
        <dsp:cNvSpPr/>
      </dsp:nvSpPr>
      <dsp:spPr>
        <a:xfrm>
          <a:off x="7201093" y="1880798"/>
          <a:ext cx="390637" cy="390637"/>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latin typeface="Calibri" panose="020F0502020204030204" pitchFamily="34" charset="0"/>
          </a:endParaRPr>
        </a:p>
      </dsp:txBody>
      <dsp:txXfrm>
        <a:off x="7288986" y="1880798"/>
        <a:ext cx="214851" cy="2939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DE1099-6035-4EDE-B032-01579DA36569}">
      <dsp:nvSpPr>
        <dsp:cNvPr id="0" name=""/>
        <dsp:cNvSpPr/>
      </dsp:nvSpPr>
      <dsp:spPr>
        <a:xfrm>
          <a:off x="2426314" y="26467"/>
          <a:ext cx="915009" cy="915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kern="1200" dirty="0" smtClean="0">
              <a:latin typeface="Calibri" panose="020F0502020204030204" pitchFamily="34" charset="0"/>
            </a:rPr>
            <a:t>1. Director de Proyecto ingresa declaración en S+C</a:t>
          </a:r>
          <a:endParaRPr lang="es-CL" sz="1000" kern="1200" dirty="0">
            <a:latin typeface="Calibri" panose="020F0502020204030204" pitchFamily="34" charset="0"/>
          </a:endParaRPr>
        </a:p>
      </dsp:txBody>
      <dsp:txXfrm>
        <a:off x="2426314" y="26467"/>
        <a:ext cx="915009" cy="915009"/>
      </dsp:txXfrm>
    </dsp:sp>
    <dsp:sp modelId="{33547EBC-447C-443E-8231-9A840B846D03}">
      <dsp:nvSpPr>
        <dsp:cNvPr id="0" name=""/>
        <dsp:cNvSpPr/>
      </dsp:nvSpPr>
      <dsp:spPr>
        <a:xfrm>
          <a:off x="272561" y="-162"/>
          <a:ext cx="3432296" cy="3432296"/>
        </a:xfrm>
        <a:prstGeom prst="circularArrow">
          <a:avLst>
            <a:gd name="adj1" fmla="val 5198"/>
            <a:gd name="adj2" fmla="val 335790"/>
            <a:gd name="adj3" fmla="val 21293743"/>
            <a:gd name="adj4" fmla="val 19765800"/>
            <a:gd name="adj5" fmla="val 606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36F03E-A179-48F0-A5BC-7E5CADDEA5C0}">
      <dsp:nvSpPr>
        <dsp:cNvPr id="0" name=""/>
        <dsp:cNvSpPr/>
      </dsp:nvSpPr>
      <dsp:spPr>
        <a:xfrm>
          <a:off x="2979523" y="1729068"/>
          <a:ext cx="915009" cy="915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kern="1200" dirty="0" smtClean="0">
              <a:latin typeface="Calibri" panose="020F0502020204030204" pitchFamily="34" charset="0"/>
            </a:rPr>
            <a:t>2. Se envía dentro de los 10 días siguientes al periodo a informar</a:t>
          </a:r>
          <a:endParaRPr lang="es-CL" sz="1000" kern="1200" dirty="0">
            <a:latin typeface="Calibri" panose="020F0502020204030204" pitchFamily="34" charset="0"/>
          </a:endParaRPr>
        </a:p>
      </dsp:txBody>
      <dsp:txXfrm>
        <a:off x="2979523" y="1729068"/>
        <a:ext cx="915009" cy="915009"/>
      </dsp:txXfrm>
    </dsp:sp>
    <dsp:sp modelId="{AEBFFBDF-362B-4080-AA54-823DD0B6F0ED}">
      <dsp:nvSpPr>
        <dsp:cNvPr id="0" name=""/>
        <dsp:cNvSpPr/>
      </dsp:nvSpPr>
      <dsp:spPr>
        <a:xfrm>
          <a:off x="272561" y="-162"/>
          <a:ext cx="3432296" cy="3432296"/>
        </a:xfrm>
        <a:prstGeom prst="circularArrow">
          <a:avLst>
            <a:gd name="adj1" fmla="val 5198"/>
            <a:gd name="adj2" fmla="val 335790"/>
            <a:gd name="adj3" fmla="val 4015217"/>
            <a:gd name="adj4" fmla="val 2252956"/>
            <a:gd name="adj5" fmla="val 606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E53467-E201-46CF-868A-35B1DB2E5D8F}">
      <dsp:nvSpPr>
        <dsp:cNvPr id="0" name=""/>
        <dsp:cNvSpPr/>
      </dsp:nvSpPr>
      <dsp:spPr>
        <a:xfrm>
          <a:off x="1531204" y="2781333"/>
          <a:ext cx="915009" cy="915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kern="1200" dirty="0" smtClean="0">
              <a:latin typeface="Calibri" panose="020F0502020204030204" pitchFamily="34" charset="0"/>
            </a:rPr>
            <a:t>3. Analista FONDEF revisa y hace observaciones en S+C</a:t>
          </a:r>
        </a:p>
      </dsp:txBody>
      <dsp:txXfrm>
        <a:off x="1531204" y="2781333"/>
        <a:ext cx="915009" cy="915009"/>
      </dsp:txXfrm>
    </dsp:sp>
    <dsp:sp modelId="{960A1916-4E09-4619-90E4-55257FF3D057}">
      <dsp:nvSpPr>
        <dsp:cNvPr id="0" name=""/>
        <dsp:cNvSpPr/>
      </dsp:nvSpPr>
      <dsp:spPr>
        <a:xfrm>
          <a:off x="255708" y="-162"/>
          <a:ext cx="3432296" cy="3432296"/>
        </a:xfrm>
        <a:prstGeom prst="circularArrow">
          <a:avLst>
            <a:gd name="adj1" fmla="val 5198"/>
            <a:gd name="adj2" fmla="val 335790"/>
            <a:gd name="adj3" fmla="val 8211254"/>
            <a:gd name="adj4" fmla="val 6448993"/>
            <a:gd name="adj5" fmla="val 606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D5A9E27-8D52-4292-A1CE-2FCAF420D309}">
      <dsp:nvSpPr>
        <dsp:cNvPr id="0" name=""/>
        <dsp:cNvSpPr/>
      </dsp:nvSpPr>
      <dsp:spPr>
        <a:xfrm>
          <a:off x="-62344" y="1729068"/>
          <a:ext cx="1205470" cy="915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kern="1200" dirty="0" smtClean="0">
              <a:latin typeface="Calibri" panose="020F0502020204030204" pitchFamily="34" charset="0"/>
            </a:rPr>
            <a:t>4. El proyecto tiene 5 días de plazo para responder y enviar rectificación en S+C</a:t>
          </a:r>
          <a:endParaRPr lang="es-CL" sz="1000" kern="1200" dirty="0">
            <a:latin typeface="Calibri" panose="020F0502020204030204" pitchFamily="34" charset="0"/>
          </a:endParaRPr>
        </a:p>
      </dsp:txBody>
      <dsp:txXfrm>
        <a:off x="-62344" y="1729068"/>
        <a:ext cx="1205470" cy="915009"/>
      </dsp:txXfrm>
    </dsp:sp>
    <dsp:sp modelId="{03F4156A-51D6-40C8-943A-0F2DF6387FB3}">
      <dsp:nvSpPr>
        <dsp:cNvPr id="0" name=""/>
        <dsp:cNvSpPr/>
      </dsp:nvSpPr>
      <dsp:spPr>
        <a:xfrm>
          <a:off x="272561" y="-162"/>
          <a:ext cx="3432296" cy="3432296"/>
        </a:xfrm>
        <a:prstGeom prst="circularArrow">
          <a:avLst>
            <a:gd name="adj1" fmla="val 5198"/>
            <a:gd name="adj2" fmla="val 335790"/>
            <a:gd name="adj3" fmla="val 12298410"/>
            <a:gd name="adj4" fmla="val 10770467"/>
            <a:gd name="adj5" fmla="val 606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6E1FF5-EA09-4BF8-A4D4-0C8B3D7E2FB2}">
      <dsp:nvSpPr>
        <dsp:cNvPr id="0" name=""/>
        <dsp:cNvSpPr/>
      </dsp:nvSpPr>
      <dsp:spPr>
        <a:xfrm>
          <a:off x="636094" y="26467"/>
          <a:ext cx="915009" cy="9150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kern="1200" dirty="0" smtClean="0">
              <a:latin typeface="Calibri" panose="020F0502020204030204" pitchFamily="34" charset="0"/>
            </a:rPr>
            <a:t>5. Analista revisa respuesta y cierra declaración en S+C</a:t>
          </a:r>
          <a:endParaRPr lang="es-CL" sz="1000" kern="1200" dirty="0">
            <a:latin typeface="Calibri" panose="020F0502020204030204" pitchFamily="34" charset="0"/>
          </a:endParaRPr>
        </a:p>
      </dsp:txBody>
      <dsp:txXfrm>
        <a:off x="636094" y="26467"/>
        <a:ext cx="915009" cy="915009"/>
      </dsp:txXfrm>
    </dsp:sp>
    <dsp:sp modelId="{A4B2EFB0-AEED-46EA-A53F-60897E95B36D}">
      <dsp:nvSpPr>
        <dsp:cNvPr id="0" name=""/>
        <dsp:cNvSpPr/>
      </dsp:nvSpPr>
      <dsp:spPr>
        <a:xfrm>
          <a:off x="272561" y="-162"/>
          <a:ext cx="3432296" cy="3432296"/>
        </a:xfrm>
        <a:prstGeom prst="circularArrow">
          <a:avLst>
            <a:gd name="adj1" fmla="val 5198"/>
            <a:gd name="adj2" fmla="val 335790"/>
            <a:gd name="adj3" fmla="val 16866204"/>
            <a:gd name="adj4" fmla="val 15198006"/>
            <a:gd name="adj5" fmla="val 6065"/>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19F9CF-697B-4EB8-8E21-6BF8F49BBE51}">
      <dsp:nvSpPr>
        <dsp:cNvPr id="0" name=""/>
        <dsp:cNvSpPr/>
      </dsp:nvSpPr>
      <dsp:spPr>
        <a:xfrm>
          <a:off x="2204722" y="253542"/>
          <a:ext cx="1293858" cy="1293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b="0" kern="1200" dirty="0" smtClean="0">
              <a:latin typeface="Calibri" panose="020F0502020204030204" pitchFamily="34" charset="0"/>
            </a:rPr>
            <a:t>2. FONDEF valida la rendición y lo envía al SCR </a:t>
          </a:r>
          <a:endParaRPr lang="es-CL" sz="1000" b="0" kern="1200" dirty="0">
            <a:latin typeface="Calibri" panose="020F0502020204030204" pitchFamily="34" charset="0"/>
          </a:endParaRPr>
        </a:p>
      </dsp:txBody>
      <dsp:txXfrm>
        <a:off x="2204722" y="253542"/>
        <a:ext cx="1293858" cy="1293858"/>
      </dsp:txXfrm>
    </dsp:sp>
    <dsp:sp modelId="{3350D568-6057-4E7D-AD91-5A2A9F4F8C83}">
      <dsp:nvSpPr>
        <dsp:cNvPr id="0" name=""/>
        <dsp:cNvSpPr/>
      </dsp:nvSpPr>
      <dsp:spPr>
        <a:xfrm>
          <a:off x="235182" y="-698"/>
          <a:ext cx="3058027" cy="3058027"/>
        </a:xfrm>
        <a:prstGeom prst="circularArrow">
          <a:avLst>
            <a:gd name="adj1" fmla="val 8250"/>
            <a:gd name="adj2" fmla="val 576291"/>
            <a:gd name="adj3" fmla="val 2963059"/>
            <a:gd name="adj4" fmla="val 52256"/>
            <a:gd name="adj5" fmla="val 962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3346FA-43A4-4B3A-99BA-C6D983316B1E}">
      <dsp:nvSpPr>
        <dsp:cNvPr id="0" name=""/>
        <dsp:cNvSpPr/>
      </dsp:nvSpPr>
      <dsp:spPr>
        <a:xfrm>
          <a:off x="1117267" y="2137071"/>
          <a:ext cx="1293858" cy="1293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b="0" kern="1200" dirty="0" smtClean="0">
              <a:latin typeface="Calibri" panose="020F0502020204030204" pitchFamily="34" charset="0"/>
            </a:rPr>
            <a:t>3. Se rebaja la deuda contable con CONICYT</a:t>
          </a:r>
          <a:endParaRPr lang="es-CL" sz="1000" b="0" kern="1200" dirty="0">
            <a:latin typeface="Calibri" panose="020F0502020204030204" pitchFamily="34" charset="0"/>
          </a:endParaRPr>
        </a:p>
      </dsp:txBody>
      <dsp:txXfrm>
        <a:off x="1117267" y="2137071"/>
        <a:ext cx="1293858" cy="1293858"/>
      </dsp:txXfrm>
    </dsp:sp>
    <dsp:sp modelId="{8F384D43-770D-43F6-87B2-223C0BFD2212}">
      <dsp:nvSpPr>
        <dsp:cNvPr id="0" name=""/>
        <dsp:cNvSpPr/>
      </dsp:nvSpPr>
      <dsp:spPr>
        <a:xfrm>
          <a:off x="235182" y="-698"/>
          <a:ext cx="3058027" cy="3058027"/>
        </a:xfrm>
        <a:prstGeom prst="circularArrow">
          <a:avLst>
            <a:gd name="adj1" fmla="val 8250"/>
            <a:gd name="adj2" fmla="val 576291"/>
            <a:gd name="adj3" fmla="val 10171453"/>
            <a:gd name="adj4" fmla="val 7260650"/>
            <a:gd name="adj5" fmla="val 962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BCF5B9-8DD0-4E17-B0CD-02EDF08FF77B}">
      <dsp:nvSpPr>
        <dsp:cNvPr id="0" name=""/>
        <dsp:cNvSpPr/>
      </dsp:nvSpPr>
      <dsp:spPr>
        <a:xfrm>
          <a:off x="29811" y="253542"/>
          <a:ext cx="1293858" cy="129385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s-CL" sz="1000" b="0" kern="1200" dirty="0" smtClean="0">
              <a:latin typeface="Calibri" panose="020F0502020204030204" pitchFamily="34" charset="0"/>
            </a:rPr>
            <a:t>1. Debe enviar el formulario de rendición original a FONDEF</a:t>
          </a:r>
          <a:endParaRPr lang="es-CL" sz="1000" b="0" kern="1200" dirty="0">
            <a:latin typeface="Calibri" panose="020F0502020204030204" pitchFamily="34" charset="0"/>
          </a:endParaRPr>
        </a:p>
      </dsp:txBody>
      <dsp:txXfrm>
        <a:off x="29811" y="253542"/>
        <a:ext cx="1293858" cy="1293858"/>
      </dsp:txXfrm>
    </dsp:sp>
    <dsp:sp modelId="{B8CD4010-8D7F-4A63-A437-83610E9919A1}">
      <dsp:nvSpPr>
        <dsp:cNvPr id="0" name=""/>
        <dsp:cNvSpPr/>
      </dsp:nvSpPr>
      <dsp:spPr>
        <a:xfrm>
          <a:off x="243623" y="-698"/>
          <a:ext cx="3058027" cy="3058027"/>
        </a:xfrm>
        <a:prstGeom prst="circularArrow">
          <a:avLst>
            <a:gd name="adj1" fmla="val 8250"/>
            <a:gd name="adj2" fmla="val 576291"/>
            <a:gd name="adj3" fmla="val 16855977"/>
            <a:gd name="adj4" fmla="val 14967732"/>
            <a:gd name="adj5" fmla="val 962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0F5220-408E-4A1A-961E-08C05E95DEA0}">
      <dsp:nvSpPr>
        <dsp:cNvPr id="0" name=""/>
        <dsp:cNvSpPr/>
      </dsp:nvSpPr>
      <dsp:spPr>
        <a:xfrm>
          <a:off x="0" y="246718"/>
          <a:ext cx="7943266" cy="125685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6486" tIns="291592" rIns="616486" bIns="85344" numCol="1" spcCol="1270" anchor="t" anchorCtr="0">
          <a:noAutofit/>
        </a:bodyPr>
        <a:lstStyle/>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Deben haber declarado y rendido mínimo un 60% del giro anterior</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Estar al día con la declaración de aportes, según cronograma</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Estar al día con la declaración de hitos y resultados en S+C</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Tener aprobado el Informe de Avance Científico-Técnico</a:t>
          </a:r>
          <a:endParaRPr lang="es-CL" sz="1700" kern="1200" dirty="0">
            <a:latin typeface="Calibri" panose="020F0502020204030204" pitchFamily="34" charset="0"/>
          </a:endParaRPr>
        </a:p>
      </dsp:txBody>
      <dsp:txXfrm>
        <a:off x="61354" y="308072"/>
        <a:ext cx="7820558" cy="1134142"/>
      </dsp:txXfrm>
    </dsp:sp>
    <dsp:sp modelId="{C8738D8B-1DD1-4420-89DE-DAC7BB58368D}">
      <dsp:nvSpPr>
        <dsp:cNvPr id="0" name=""/>
        <dsp:cNvSpPr/>
      </dsp:nvSpPr>
      <dsp:spPr>
        <a:xfrm>
          <a:off x="397163" y="40078"/>
          <a:ext cx="5560286"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0166" tIns="0" rIns="210166" bIns="0" numCol="1" spcCol="1270" anchor="ctr" anchorCtr="0">
          <a:noAutofit/>
        </a:bodyPr>
        <a:lstStyle/>
        <a:p>
          <a:pPr lvl="0" algn="l" defTabSz="711200">
            <a:lnSpc>
              <a:spcPct val="90000"/>
            </a:lnSpc>
            <a:spcBef>
              <a:spcPct val="0"/>
            </a:spcBef>
            <a:spcAft>
              <a:spcPct val="35000"/>
            </a:spcAft>
          </a:pPr>
          <a:r>
            <a:rPr lang="es-CL" sz="1600" kern="1200" dirty="0" smtClean="0">
              <a:latin typeface="Calibri" panose="020F0502020204030204" pitchFamily="34" charset="0"/>
            </a:rPr>
            <a:t>2° Giro de Fondos </a:t>
          </a:r>
          <a:endParaRPr lang="es-CL" sz="1600" kern="1200" dirty="0">
            <a:latin typeface="Calibri" panose="020F0502020204030204" pitchFamily="34" charset="0"/>
          </a:endParaRPr>
        </a:p>
      </dsp:txBody>
      <dsp:txXfrm>
        <a:off x="417338" y="60253"/>
        <a:ext cx="5519936" cy="372930"/>
      </dsp:txXfrm>
    </dsp:sp>
    <dsp:sp modelId="{0FFE1538-0010-4B51-BBA9-C393C551ECB4}">
      <dsp:nvSpPr>
        <dsp:cNvPr id="0" name=""/>
        <dsp:cNvSpPr/>
      </dsp:nvSpPr>
      <dsp:spPr>
        <a:xfrm>
          <a:off x="0" y="1785808"/>
          <a:ext cx="7943266" cy="229320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16486" tIns="291592" rIns="616486" bIns="85344" numCol="1" spcCol="1270" anchor="t" anchorCtr="0">
          <a:noAutofit/>
        </a:bodyPr>
        <a:lstStyle/>
        <a:p>
          <a:pPr marL="114300" lvl="1" indent="-114300" algn="l" defTabSz="533400">
            <a:lnSpc>
              <a:spcPct val="90000"/>
            </a:lnSpc>
            <a:spcBef>
              <a:spcPct val="0"/>
            </a:spcBef>
            <a:spcAft>
              <a:spcPct val="15000"/>
            </a:spcAft>
            <a:buChar char="••"/>
          </a:pPr>
          <a:r>
            <a:rPr lang="es-CL" sz="1200" kern="1200" dirty="0" smtClean="0">
              <a:latin typeface="Calibri" panose="020F0502020204030204" pitchFamily="34" charset="0"/>
            </a:rPr>
            <a:t>Desde la validación de la </a:t>
          </a:r>
          <a:r>
            <a:rPr lang="es-CL" sz="1200" kern="1200" dirty="0">
              <a:latin typeface="Calibri" panose="020F0502020204030204" pitchFamily="34" charset="0"/>
            </a:rPr>
            <a:t>ultima declaración de </a:t>
          </a:r>
          <a:r>
            <a:rPr lang="es-CL" sz="1200" kern="1200" dirty="0" smtClean="0">
              <a:latin typeface="Calibri" panose="020F0502020204030204" pitchFamily="34" charset="0"/>
            </a:rPr>
            <a:t>gastos, cuentan con 30 días para reintegrar el saldo no declarado</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ES_tradnl" sz="1200" kern="1200" dirty="0" smtClean="0">
              <a:latin typeface="Calibri" panose="020F0502020204030204" pitchFamily="34" charset="0"/>
            </a:rPr>
            <a:t>A través de un cheque nominativo y cruzado a nombre de CONICYT – FONDEF, o bien, realizar una transferencia electrónica a la cuenta corriente habilitada para este propósito:</a:t>
          </a:r>
          <a:endParaRPr lang="es-CL" sz="120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es-CL" sz="1200" kern="1200" dirty="0">
              <a:latin typeface="Calibri" panose="020F0502020204030204" pitchFamily="34" charset="0"/>
            </a:rPr>
            <a:t>Titular		: CONICYT – FONDEF</a:t>
          </a:r>
        </a:p>
        <a:p>
          <a:pPr marL="114300" lvl="1" indent="-114300" algn="l" defTabSz="533400">
            <a:lnSpc>
              <a:spcPct val="90000"/>
            </a:lnSpc>
            <a:spcBef>
              <a:spcPct val="0"/>
            </a:spcBef>
            <a:spcAft>
              <a:spcPct val="15000"/>
            </a:spcAft>
            <a:buChar char="••"/>
          </a:pPr>
          <a:r>
            <a:rPr lang="es-CL" sz="1200" kern="1200" dirty="0">
              <a:latin typeface="Calibri" panose="020F0502020204030204" pitchFamily="34" charset="0"/>
            </a:rPr>
            <a:t>Banco		: Banco Estado</a:t>
          </a:r>
        </a:p>
        <a:p>
          <a:pPr marL="114300" lvl="1" indent="-114300" algn="l" defTabSz="533400">
            <a:lnSpc>
              <a:spcPct val="90000"/>
            </a:lnSpc>
            <a:spcBef>
              <a:spcPct val="0"/>
            </a:spcBef>
            <a:spcAft>
              <a:spcPct val="15000"/>
            </a:spcAft>
            <a:buChar char="••"/>
          </a:pPr>
          <a:r>
            <a:rPr lang="es-CL" sz="1200" kern="1200" dirty="0">
              <a:latin typeface="Calibri" panose="020F0502020204030204" pitchFamily="34" charset="0"/>
            </a:rPr>
            <a:t>Tipo de Cuenta	: Cuenta Corriente</a:t>
          </a:r>
        </a:p>
        <a:p>
          <a:pPr marL="114300" lvl="1" indent="-114300" algn="l" defTabSz="533400">
            <a:lnSpc>
              <a:spcPct val="90000"/>
            </a:lnSpc>
            <a:spcBef>
              <a:spcPct val="0"/>
            </a:spcBef>
            <a:spcAft>
              <a:spcPct val="15000"/>
            </a:spcAft>
            <a:buChar char="••"/>
          </a:pPr>
          <a:r>
            <a:rPr lang="es-CL" sz="1200" kern="1200" dirty="0">
              <a:latin typeface="Calibri" panose="020F0502020204030204" pitchFamily="34" charset="0"/>
            </a:rPr>
            <a:t>N° de Cuenta	: 9019871</a:t>
          </a:r>
        </a:p>
        <a:p>
          <a:pPr marL="114300" lvl="1" indent="-114300" algn="l" defTabSz="533400">
            <a:lnSpc>
              <a:spcPct val="90000"/>
            </a:lnSpc>
            <a:spcBef>
              <a:spcPct val="0"/>
            </a:spcBef>
            <a:spcAft>
              <a:spcPct val="15000"/>
            </a:spcAft>
            <a:buChar char="••"/>
          </a:pPr>
          <a:r>
            <a:rPr lang="es-CL" sz="1200" kern="1200" dirty="0">
              <a:latin typeface="Calibri" panose="020F0502020204030204" pitchFamily="34" charset="0"/>
            </a:rPr>
            <a:t>RUT CONICYT	: 60.915.000-9</a:t>
          </a:r>
        </a:p>
      </dsp:txBody>
      <dsp:txXfrm>
        <a:off x="111945" y="1897753"/>
        <a:ext cx="7719376" cy="2069310"/>
      </dsp:txXfrm>
    </dsp:sp>
    <dsp:sp modelId="{07BC1062-08FA-4800-97E1-60E07EF7D875}">
      <dsp:nvSpPr>
        <dsp:cNvPr id="0" name=""/>
        <dsp:cNvSpPr/>
      </dsp:nvSpPr>
      <dsp:spPr>
        <a:xfrm>
          <a:off x="410873" y="1628344"/>
          <a:ext cx="5560286" cy="4132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0166" tIns="0" rIns="210166" bIns="0" numCol="1" spcCol="1270" anchor="ctr" anchorCtr="0">
          <a:noAutofit/>
        </a:bodyPr>
        <a:lstStyle/>
        <a:p>
          <a:pPr lvl="0" algn="l" defTabSz="711200">
            <a:lnSpc>
              <a:spcPct val="90000"/>
            </a:lnSpc>
            <a:spcBef>
              <a:spcPct val="0"/>
            </a:spcBef>
            <a:spcAft>
              <a:spcPct val="35000"/>
            </a:spcAft>
          </a:pPr>
          <a:r>
            <a:rPr lang="es-CL" sz="1600" b="0" kern="1200" dirty="0" smtClean="0">
              <a:solidFill>
                <a:srgbClr val="FFFFFF"/>
              </a:solidFill>
              <a:latin typeface="Calibri" panose="020F0502020204030204" pitchFamily="34" charset="0"/>
            </a:rPr>
            <a:t>Reintegro de fondos por saldo no declarado</a:t>
          </a:r>
          <a:endParaRPr lang="es-CL" sz="1600" b="0" kern="1200" dirty="0">
            <a:solidFill>
              <a:srgbClr val="FFFFFF"/>
            </a:solidFill>
            <a:latin typeface="Calibri" panose="020F0502020204030204" pitchFamily="34" charset="0"/>
          </a:endParaRPr>
        </a:p>
      </dsp:txBody>
      <dsp:txXfrm>
        <a:off x="431048" y="1648519"/>
        <a:ext cx="5519936" cy="3729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C6F992-7291-4480-8888-95CC2993FB57}">
      <dsp:nvSpPr>
        <dsp:cNvPr id="0" name=""/>
        <dsp:cNvSpPr/>
      </dsp:nvSpPr>
      <dsp:spPr>
        <a:xfrm>
          <a:off x="0" y="0"/>
          <a:ext cx="6163884" cy="784000"/>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just" defTabSz="533400">
            <a:lnSpc>
              <a:spcPct val="90000"/>
            </a:lnSpc>
            <a:spcBef>
              <a:spcPct val="0"/>
            </a:spcBef>
            <a:spcAft>
              <a:spcPct val="35000"/>
            </a:spcAft>
          </a:pPr>
          <a:r>
            <a:rPr lang="es-CL" sz="1200" kern="1200" dirty="0" smtClean="0">
              <a:latin typeface="Calibri" panose="020F0502020204030204" pitchFamily="34" charset="0"/>
            </a:rPr>
            <a:t>Una vez cerrada la ultima declaración de gastos y aportes del proyecto, se determina si el proyecto ha </a:t>
          </a:r>
          <a:r>
            <a:rPr lang="es-CL" sz="1200" b="1" kern="1200" dirty="0" smtClean="0">
              <a:latin typeface="Calibri" panose="020F0502020204030204" pitchFamily="34" charset="0"/>
            </a:rPr>
            <a:t>enterado sus compromisos</a:t>
          </a:r>
          <a:r>
            <a:rPr lang="es-CL" sz="1200" kern="1200" dirty="0" smtClean="0">
              <a:latin typeface="Calibri" panose="020F0502020204030204" pitchFamily="34" charset="0"/>
            </a:rPr>
            <a:t> referente a los aportes Institucionales y de empresas asociadas</a:t>
          </a:r>
          <a:endParaRPr lang="es-CL" sz="1200" kern="1200" dirty="0">
            <a:latin typeface="Calibri" panose="020F0502020204030204" pitchFamily="34" charset="0"/>
          </a:endParaRPr>
        </a:p>
      </dsp:txBody>
      <dsp:txXfrm>
        <a:off x="22963" y="22963"/>
        <a:ext cx="5251638" cy="738074"/>
      </dsp:txXfrm>
    </dsp:sp>
    <dsp:sp modelId="{D47867BB-94F1-47A9-B699-20DE65F53457}">
      <dsp:nvSpPr>
        <dsp:cNvPr id="0" name=""/>
        <dsp:cNvSpPr/>
      </dsp:nvSpPr>
      <dsp:spPr>
        <a:xfrm>
          <a:off x="516225" y="926546"/>
          <a:ext cx="6163884" cy="784000"/>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El proyecto debe enviar la última rendición de cuentas </a:t>
          </a:r>
          <a:endParaRPr lang="es-CL" sz="1200" kern="1200" dirty="0">
            <a:latin typeface="Calibri" panose="020F0502020204030204" pitchFamily="34" charset="0"/>
          </a:endParaRPr>
        </a:p>
      </dsp:txBody>
      <dsp:txXfrm>
        <a:off x="539188" y="949509"/>
        <a:ext cx="5092133" cy="738074"/>
      </dsp:txXfrm>
    </dsp:sp>
    <dsp:sp modelId="{00B122A4-60FD-46CB-AE7C-15D66F626104}">
      <dsp:nvSpPr>
        <dsp:cNvPr id="0" name=""/>
        <dsp:cNvSpPr/>
      </dsp:nvSpPr>
      <dsp:spPr>
        <a:xfrm>
          <a:off x="1024745" y="1853092"/>
          <a:ext cx="6163884" cy="784000"/>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Con la última aplicación de fondos y la revisión de la situación de los aportes, se emite el Informe Final Financiero Contable</a:t>
          </a:r>
          <a:endParaRPr lang="es-CL" sz="1200" kern="1200" dirty="0">
            <a:latin typeface="Calibri" panose="020F0502020204030204" pitchFamily="34" charset="0"/>
          </a:endParaRPr>
        </a:p>
      </dsp:txBody>
      <dsp:txXfrm>
        <a:off x="1047708" y="1876055"/>
        <a:ext cx="5099837" cy="738074"/>
      </dsp:txXfrm>
    </dsp:sp>
    <dsp:sp modelId="{7C2C9FA6-7692-46B4-ABB4-A01C468F344F}">
      <dsp:nvSpPr>
        <dsp:cNvPr id="0" name=""/>
        <dsp:cNvSpPr/>
      </dsp:nvSpPr>
      <dsp:spPr>
        <a:xfrm>
          <a:off x="1540971" y="2779638"/>
          <a:ext cx="6163884" cy="784000"/>
        </a:xfrm>
        <a:prstGeom prst="roundRect">
          <a:avLst>
            <a:gd name="adj" fmla="val 10000"/>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s-CL" sz="1200" kern="1200" dirty="0" smtClean="0">
              <a:latin typeface="Calibri" panose="020F0502020204030204" pitchFamily="34" charset="0"/>
            </a:rPr>
            <a:t>Se realiza el cierre Financiero del Proyecto</a:t>
          </a:r>
          <a:endParaRPr lang="es-CL" sz="1200" kern="1200" dirty="0">
            <a:latin typeface="Calibri" panose="020F0502020204030204" pitchFamily="34" charset="0"/>
          </a:endParaRPr>
        </a:p>
      </dsp:txBody>
      <dsp:txXfrm>
        <a:off x="1563934" y="2802601"/>
        <a:ext cx="5092133" cy="738074"/>
      </dsp:txXfrm>
    </dsp:sp>
    <dsp:sp modelId="{20EFEB91-7A76-4C1E-A5D0-C7560690984F}">
      <dsp:nvSpPr>
        <dsp:cNvPr id="0" name=""/>
        <dsp:cNvSpPr/>
      </dsp:nvSpPr>
      <dsp:spPr>
        <a:xfrm>
          <a:off x="5654284" y="600473"/>
          <a:ext cx="509600" cy="509600"/>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solidFill>
              <a:schemeClr val="accent1">
                <a:lumMod val="75000"/>
              </a:schemeClr>
            </a:solidFill>
            <a:latin typeface="Calibri" panose="020F0502020204030204" pitchFamily="34" charset="0"/>
          </a:endParaRPr>
        </a:p>
      </dsp:txBody>
      <dsp:txXfrm>
        <a:off x="5768944" y="600473"/>
        <a:ext cx="280280" cy="383474"/>
      </dsp:txXfrm>
    </dsp:sp>
    <dsp:sp modelId="{B7067089-8FC5-45B2-B0AB-ACA220B9C542}">
      <dsp:nvSpPr>
        <dsp:cNvPr id="0" name=""/>
        <dsp:cNvSpPr/>
      </dsp:nvSpPr>
      <dsp:spPr>
        <a:xfrm>
          <a:off x="6170509" y="1527019"/>
          <a:ext cx="509600" cy="509600"/>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p>
      </dsp:txBody>
      <dsp:txXfrm>
        <a:off x="6285169" y="1527019"/>
        <a:ext cx="280280" cy="383474"/>
      </dsp:txXfrm>
    </dsp:sp>
    <dsp:sp modelId="{932F7797-07EB-4F28-93EE-A53886B8AA59}">
      <dsp:nvSpPr>
        <dsp:cNvPr id="0" name=""/>
        <dsp:cNvSpPr/>
      </dsp:nvSpPr>
      <dsp:spPr>
        <a:xfrm>
          <a:off x="6679030" y="2453565"/>
          <a:ext cx="509600" cy="509600"/>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endParaRPr lang="es-CL" sz="1200" kern="1200" dirty="0"/>
        </a:p>
      </dsp:txBody>
      <dsp:txXfrm>
        <a:off x="6793690" y="2453565"/>
        <a:ext cx="280280" cy="383474"/>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2A46D7-3894-A54B-B4A1-B0E4C2D1EC7E}" type="datetimeFigureOut">
              <a:rPr lang="en-US" smtClean="0"/>
              <a:t>3/28/2017</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B208DF-24DF-1C46-8C17-8757FEFE8420}" type="slidenum">
              <a:rPr lang="en-US" smtClean="0"/>
              <a:t>‹Nº›</a:t>
            </a:fld>
            <a:endParaRPr lang="en-US" dirty="0"/>
          </a:p>
        </p:txBody>
      </p:sp>
    </p:spTree>
    <p:extLst>
      <p:ext uri="{BB962C8B-B14F-4D97-AF65-F5344CB8AC3E}">
        <p14:creationId xmlns:p14="http://schemas.microsoft.com/office/powerpoint/2010/main" val="954477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381000" y="685800"/>
            <a:ext cx="6096000" cy="3429000"/>
          </a:xfrm>
        </p:spPr>
      </p:sp>
      <p:sp>
        <p:nvSpPr>
          <p:cNvPr id="3" name="Marcador de notas 2"/>
          <p:cNvSpPr>
            <a:spLocks noGrp="1"/>
          </p:cNvSpPr>
          <p:nvPr>
            <p:ph type="body" idx="1"/>
          </p:nvPr>
        </p:nvSpPr>
        <p:spPr/>
        <p:txBody>
          <a:bodyPr/>
          <a:lstStyle/>
          <a:p>
            <a:endParaRPr lang="es-ES_tradnl" dirty="0"/>
          </a:p>
        </p:txBody>
      </p:sp>
      <p:sp>
        <p:nvSpPr>
          <p:cNvPr id="4" name="Marcador de número de diapositiva 3"/>
          <p:cNvSpPr>
            <a:spLocks noGrp="1"/>
          </p:cNvSpPr>
          <p:nvPr>
            <p:ph type="sldNum" sz="quarter" idx="10"/>
          </p:nvPr>
        </p:nvSpPr>
        <p:spPr/>
        <p:txBody>
          <a:bodyPr/>
          <a:lstStyle/>
          <a:p>
            <a:fld id="{22B208DF-24DF-1C46-8C17-8757FEFE8420}" type="slidenum">
              <a:rPr lang="en-US" smtClean="0"/>
              <a:t>1</a:t>
            </a:fld>
            <a:endParaRPr lang="en-US" dirty="0"/>
          </a:p>
        </p:txBody>
      </p:sp>
    </p:spTree>
    <p:extLst>
      <p:ext uri="{BB962C8B-B14F-4D97-AF65-F5344CB8AC3E}">
        <p14:creationId xmlns:p14="http://schemas.microsoft.com/office/powerpoint/2010/main" val="11475832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406400" y="2080260"/>
            <a:ext cx="83312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14"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408434678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Imagen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pic>
        <p:nvPicPr>
          <p:cNvPr id="3" name="Imagen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03200" y="251229"/>
            <a:ext cx="1841500" cy="1774537"/>
          </a:xfrm>
          <a:prstGeom prst="rect">
            <a:avLst/>
          </a:prstGeom>
        </p:spPr>
      </p:pic>
      <p:sp>
        <p:nvSpPr>
          <p:cNvPr id="11" name="Content Placeholder 11"/>
          <p:cNvSpPr>
            <a:spLocks noGrp="1"/>
          </p:cNvSpPr>
          <p:nvPr>
            <p:ph sz="quarter" idx="11" hasCustomPrompt="1"/>
          </p:nvPr>
        </p:nvSpPr>
        <p:spPr>
          <a:xfrm>
            <a:off x="2730500" y="1947131"/>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2" name="Content Placeholder 11"/>
          <p:cNvSpPr>
            <a:spLocks noGrp="1"/>
          </p:cNvSpPr>
          <p:nvPr>
            <p:ph sz="quarter" idx="12" hasCustomPrompt="1"/>
          </p:nvPr>
        </p:nvSpPr>
        <p:spPr>
          <a:xfrm>
            <a:off x="27305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pic>
        <p:nvPicPr>
          <p:cNvPr id="13" name="Imagen 12"/>
          <p:cNvPicPr>
            <a:picLocks noChangeAspect="1"/>
          </p:cNvPicPr>
          <p:nvPr userDrawn="1"/>
        </p:nvPicPr>
        <p:blipFill rotWithShape="1">
          <a:blip r:embed="rId4">
            <a:extLst>
              <a:ext uri="{28A0092B-C50C-407E-A947-70E740481C1C}">
                <a14:useLocalDpi xmlns:a14="http://schemas.microsoft.com/office/drawing/2010/main" val="0"/>
              </a:ext>
            </a:extLst>
          </a:blip>
          <a:srcRect t="3612" b="3978"/>
          <a:stretch/>
        </p:blipFill>
        <p:spPr>
          <a:xfrm>
            <a:off x="363549" y="3783147"/>
            <a:ext cx="1520801" cy="1373605"/>
          </a:xfrm>
          <a:prstGeom prst="rect">
            <a:avLst/>
          </a:prstGeom>
        </p:spPr>
      </p:pic>
    </p:spTree>
    <p:extLst>
      <p:ext uri="{BB962C8B-B14F-4D97-AF65-F5344CB8AC3E}">
        <p14:creationId xmlns:p14="http://schemas.microsoft.com/office/powerpoint/2010/main" val="51338068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5143500"/>
          </a:xfrm>
          <a:prstGeom prst="rect">
            <a:avLst/>
          </a:prstGeom>
        </p:spPr>
        <p:txBody>
          <a:bodyPr vert="horz"/>
          <a:lstStyle>
            <a:lvl1pPr marL="0" indent="0">
              <a:buNone/>
              <a:defRPr sz="1500">
                <a:solidFill>
                  <a:schemeClr val="bg1"/>
                </a:solidFill>
                <a:latin typeface="gobCL"/>
                <a:cs typeface="gobCL"/>
              </a:defRPr>
            </a:lvl1pPr>
          </a:lstStyle>
          <a:p>
            <a:r>
              <a:rPr lang="es-ES" dirty="0" smtClean="0"/>
              <a:t>Imagen referencial</a:t>
            </a:r>
            <a:endParaRPr lang="es-ES" dirty="0"/>
          </a:p>
        </p:txBody>
      </p:sp>
      <p:sp>
        <p:nvSpPr>
          <p:cNvPr id="8" name="Rectangle 7"/>
          <p:cNvSpPr/>
          <p:nvPr userDrawn="1"/>
        </p:nvSpPr>
        <p:spPr>
          <a:xfrm>
            <a:off x="93742" y="118676"/>
            <a:ext cx="2687558" cy="369332"/>
          </a:xfrm>
          <a:prstGeom prst="rect">
            <a:avLst/>
          </a:prstGeom>
        </p:spPr>
        <p:txBody>
          <a:bodyPr wrap="square">
            <a:spAutoFit/>
          </a:bodyPr>
          <a:lstStyle/>
          <a:p>
            <a:r>
              <a:rPr lang="es-ES" sz="1800" dirty="0" smtClean="0">
                <a:solidFill>
                  <a:schemeClr val="bg1">
                    <a:lumMod val="75000"/>
                  </a:schemeClr>
                </a:solidFill>
              </a:rPr>
              <a:t>Imagen Referencial</a:t>
            </a:r>
            <a:endParaRPr lang="es-ES" sz="1800" dirty="0">
              <a:solidFill>
                <a:schemeClr val="bg1">
                  <a:lumMod val="75000"/>
                </a:schemeClr>
              </a:solidFill>
            </a:endParaRPr>
          </a:p>
        </p:txBody>
      </p:sp>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7378628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7" name="Marcador de imágenes prediseñadas 9"/>
          <p:cNvSpPr>
            <a:spLocks noGrp="1"/>
          </p:cNvSpPr>
          <p:nvPr>
            <p:ph type="clipArt" sz="quarter" idx="10" hasCustomPrompt="1"/>
          </p:nvPr>
        </p:nvSpPr>
        <p:spPr>
          <a:xfrm>
            <a:off x="0" y="0"/>
            <a:ext cx="2781300" cy="5143500"/>
          </a:xfrm>
          <a:prstGeom prst="rect">
            <a:avLst/>
          </a:prstGeom>
        </p:spPr>
        <p:txBody>
          <a:bodyPr vert="horz"/>
          <a:lstStyle>
            <a:lvl1pPr marL="0" indent="0">
              <a:buNone/>
              <a:defRPr sz="1500">
                <a:solidFill>
                  <a:schemeClr val="bg1"/>
                </a:solidFill>
                <a:latin typeface="gobCL"/>
                <a:cs typeface="gobCL"/>
              </a:defRPr>
            </a:lvl1pPr>
          </a:lstStyle>
          <a:p>
            <a:r>
              <a:rPr lang="es-ES" dirty="0" smtClean="0"/>
              <a:t>Imagen referencial</a:t>
            </a:r>
            <a:endParaRPr lang="es-ES" dirty="0"/>
          </a:p>
        </p:txBody>
      </p:sp>
      <p:sp>
        <p:nvSpPr>
          <p:cNvPr id="8" name="Rectangle 7"/>
          <p:cNvSpPr/>
          <p:nvPr userDrawn="1"/>
        </p:nvSpPr>
        <p:spPr>
          <a:xfrm>
            <a:off x="93742" y="118676"/>
            <a:ext cx="2687558" cy="369332"/>
          </a:xfrm>
          <a:prstGeom prst="rect">
            <a:avLst/>
          </a:prstGeom>
        </p:spPr>
        <p:txBody>
          <a:bodyPr wrap="square">
            <a:spAutoFit/>
          </a:bodyPr>
          <a:lstStyle/>
          <a:p>
            <a:r>
              <a:rPr lang="es-ES" sz="1800" dirty="0" smtClean="0">
                <a:solidFill>
                  <a:schemeClr val="bg1">
                    <a:lumMod val="75000"/>
                  </a:schemeClr>
                </a:solidFill>
              </a:rPr>
              <a:t>Imagen Referencial</a:t>
            </a:r>
            <a:endParaRPr lang="es-ES" sz="1800" dirty="0">
              <a:solidFill>
                <a:schemeClr val="bg1">
                  <a:lumMod val="75000"/>
                </a:schemeClr>
              </a:solidFill>
            </a:endParaRPr>
          </a:p>
        </p:txBody>
      </p:sp>
      <p:sp>
        <p:nvSpPr>
          <p:cNvPr id="6"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1"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11301766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6"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1"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254601360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6" name="Marcador de texto 2"/>
          <p:cNvSpPr>
            <a:spLocks noGrp="1"/>
          </p:cNvSpPr>
          <p:nvPr>
            <p:ph idx="18" hasCustomPrompt="1"/>
          </p:nvPr>
        </p:nvSpPr>
        <p:spPr>
          <a:xfrm>
            <a:off x="3479801" y="2276475"/>
            <a:ext cx="5257799" cy="2427524"/>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a:t>
            </a:r>
          </a:p>
          <a:p>
            <a:pPr lvl="0"/>
            <a:r>
              <a:rPr lang="es-ES_tradnl" dirty="0" smtClean="0"/>
              <a:t> </a:t>
            </a:r>
          </a:p>
        </p:txBody>
      </p:sp>
      <p:sp>
        <p:nvSpPr>
          <p:cNvPr id="7" name="Marcador de contenido 12"/>
          <p:cNvSpPr>
            <a:spLocks noGrp="1"/>
          </p:cNvSpPr>
          <p:nvPr>
            <p:ph sz="quarter" idx="12" hasCustomPrompt="1"/>
          </p:nvPr>
        </p:nvSpPr>
        <p:spPr>
          <a:xfrm>
            <a:off x="3479800" y="800101"/>
            <a:ext cx="5257800" cy="742950"/>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8" name="Marcador de contenido 12"/>
          <p:cNvSpPr>
            <a:spLocks noGrp="1"/>
          </p:cNvSpPr>
          <p:nvPr>
            <p:ph sz="quarter" idx="13" hasCustomPrompt="1"/>
          </p:nvPr>
        </p:nvSpPr>
        <p:spPr>
          <a:xfrm>
            <a:off x="3479800" y="1638300"/>
            <a:ext cx="5257800" cy="54292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10"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237973657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1" name="Marcador de texto 2"/>
          <p:cNvSpPr>
            <a:spLocks noGrp="1"/>
          </p:cNvSpPr>
          <p:nvPr>
            <p:ph idx="1" hasCustomPrompt="1"/>
          </p:nvPr>
        </p:nvSpPr>
        <p:spPr>
          <a:xfrm>
            <a:off x="406400" y="2080260"/>
            <a:ext cx="403352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12"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3"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5" name="Marcador de texto 2"/>
          <p:cNvSpPr>
            <a:spLocks noGrp="1"/>
          </p:cNvSpPr>
          <p:nvPr>
            <p:ph idx="14" hasCustomPrompt="1"/>
          </p:nvPr>
        </p:nvSpPr>
        <p:spPr>
          <a:xfrm>
            <a:off x="4704080" y="2080260"/>
            <a:ext cx="403352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pic>
        <p:nvPicPr>
          <p:cNvPr id="8"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884660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Marcador de texto 2"/>
          <p:cNvSpPr>
            <a:spLocks noGrp="1"/>
          </p:cNvSpPr>
          <p:nvPr>
            <p:ph idx="1" hasCustomPrompt="1"/>
          </p:nvPr>
        </p:nvSpPr>
        <p:spPr>
          <a:xfrm>
            <a:off x="40640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chemeClr val="accent1"/>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3" name="Marcador de texto 2"/>
          <p:cNvSpPr>
            <a:spLocks noGrp="1"/>
          </p:cNvSpPr>
          <p:nvPr>
            <p:ph idx="14" hasCustomPrompt="1"/>
          </p:nvPr>
        </p:nvSpPr>
        <p:spPr>
          <a:xfrm>
            <a:off x="328168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sp>
        <p:nvSpPr>
          <p:cNvPr id="14" name="Marcador de texto 2"/>
          <p:cNvSpPr>
            <a:spLocks noGrp="1"/>
          </p:cNvSpPr>
          <p:nvPr>
            <p:ph idx="15" hasCustomPrompt="1"/>
          </p:nvPr>
        </p:nvSpPr>
        <p:spPr>
          <a:xfrm>
            <a:off x="6146800" y="2080260"/>
            <a:ext cx="2590800" cy="2531371"/>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lumOff val="2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texto texto texto texto texto texto texto texto texto texto texto texto texto texto texto texto texto. </a:t>
            </a:r>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  </a:t>
            </a:r>
          </a:p>
        </p:txBody>
      </p:sp>
      <p:pic>
        <p:nvPicPr>
          <p:cNvPr id="10"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1719883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9"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sp>
        <p:nvSpPr>
          <p:cNvPr id="10" name="Marcador de texto 2"/>
          <p:cNvSpPr>
            <a:spLocks noGrp="1"/>
          </p:cNvSpPr>
          <p:nvPr>
            <p:ph idx="14" hasCustomPrompt="1"/>
          </p:nvPr>
        </p:nvSpPr>
        <p:spPr>
          <a:xfrm>
            <a:off x="419101" y="2080260"/>
            <a:ext cx="8318499" cy="118872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5" name="Marcador de texto 2"/>
          <p:cNvSpPr>
            <a:spLocks noGrp="1"/>
          </p:cNvSpPr>
          <p:nvPr>
            <p:ph idx="15" hasCustomPrompt="1"/>
          </p:nvPr>
        </p:nvSpPr>
        <p:spPr>
          <a:xfrm>
            <a:off x="432434" y="3425190"/>
            <a:ext cx="8289925" cy="127880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una columna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texto texto texto texto texto texto texto texto. </a:t>
            </a:r>
          </a:p>
          <a:p>
            <a:pPr lvl="0"/>
            <a:r>
              <a:rPr lang="es-ES_tradnl" dirty="0" smtClean="0"/>
              <a:t> </a:t>
            </a:r>
          </a:p>
        </p:txBody>
      </p:sp>
      <p:pic>
        <p:nvPicPr>
          <p:cNvPr id="7"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429060127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0" name="Marcador de texto 2"/>
          <p:cNvSpPr>
            <a:spLocks noGrp="1"/>
          </p:cNvSpPr>
          <p:nvPr>
            <p:ph idx="16" hasCustomPrompt="1"/>
          </p:nvPr>
        </p:nvSpPr>
        <p:spPr>
          <a:xfrm>
            <a:off x="409574" y="2080260"/>
            <a:ext cx="4040793" cy="152400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1" name="Marcador de texto 2"/>
          <p:cNvSpPr>
            <a:spLocks noGrp="1"/>
          </p:cNvSpPr>
          <p:nvPr>
            <p:ph idx="15" hasCustomPrompt="1"/>
          </p:nvPr>
        </p:nvSpPr>
        <p:spPr>
          <a:xfrm>
            <a:off x="409575" y="3714750"/>
            <a:ext cx="4040793" cy="98924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900"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 </a:t>
            </a:r>
          </a:p>
          <a:p>
            <a:pPr lvl="0"/>
            <a:r>
              <a:rPr lang="es-ES_tradnl" dirty="0" smtClean="0"/>
              <a:t> </a:t>
            </a:r>
          </a:p>
        </p:txBody>
      </p:sp>
      <p:sp>
        <p:nvSpPr>
          <p:cNvPr id="12" name="Marcador de texto 2"/>
          <p:cNvSpPr>
            <a:spLocks noGrp="1"/>
          </p:cNvSpPr>
          <p:nvPr>
            <p:ph idx="17" hasCustomPrompt="1"/>
          </p:nvPr>
        </p:nvSpPr>
        <p:spPr>
          <a:xfrm>
            <a:off x="4696807" y="2080260"/>
            <a:ext cx="4040793" cy="1524001"/>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13" name="Marcador de texto 2"/>
          <p:cNvSpPr>
            <a:spLocks noGrp="1"/>
          </p:cNvSpPr>
          <p:nvPr>
            <p:ph idx="18" hasCustomPrompt="1"/>
          </p:nvPr>
        </p:nvSpPr>
        <p:spPr>
          <a:xfrm>
            <a:off x="4696807" y="3714750"/>
            <a:ext cx="4040793" cy="989249"/>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900"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a:t>
            </a:r>
          </a:p>
          <a:p>
            <a:pPr lvl="0"/>
            <a:r>
              <a:rPr lang="es-ES_tradnl" dirty="0" smtClean="0"/>
              <a:t> </a:t>
            </a:r>
          </a:p>
        </p:txBody>
      </p:sp>
      <p:sp>
        <p:nvSpPr>
          <p:cNvPr id="14"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5"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274257235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Marcador de texto 2"/>
          <p:cNvSpPr>
            <a:spLocks noGrp="1"/>
          </p:cNvSpPr>
          <p:nvPr>
            <p:ph idx="16" hasCustomPrompt="1"/>
          </p:nvPr>
        </p:nvSpPr>
        <p:spPr>
          <a:xfrm>
            <a:off x="409574" y="2080260"/>
            <a:ext cx="4040793" cy="262373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7" name="Marcador de texto 2"/>
          <p:cNvSpPr>
            <a:spLocks noGrp="1"/>
          </p:cNvSpPr>
          <p:nvPr>
            <p:ph idx="17" hasCustomPrompt="1"/>
          </p:nvPr>
        </p:nvSpPr>
        <p:spPr>
          <a:xfrm>
            <a:off x="4696807" y="2080260"/>
            <a:ext cx="4040793" cy="262373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Imagen, gráfico, tabla, organigrama, multimedia.  </a:t>
            </a:r>
          </a:p>
        </p:txBody>
      </p:sp>
      <p:sp>
        <p:nvSpPr>
          <p:cNvPr id="8" name="Marcador de contenido 12"/>
          <p:cNvSpPr>
            <a:spLocks noGrp="1"/>
          </p:cNvSpPr>
          <p:nvPr>
            <p:ph sz="quarter" idx="12" hasCustomPrompt="1"/>
          </p:nvPr>
        </p:nvSpPr>
        <p:spPr>
          <a:xfrm>
            <a:off x="406400" y="800101"/>
            <a:ext cx="8331200" cy="56068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14" name="Marcador de contenido 12"/>
          <p:cNvSpPr>
            <a:spLocks noGrp="1"/>
          </p:cNvSpPr>
          <p:nvPr>
            <p:ph sz="quarter" idx="13" hasCustomPrompt="1"/>
          </p:nvPr>
        </p:nvSpPr>
        <p:spPr>
          <a:xfrm>
            <a:off x="406400" y="1475088"/>
            <a:ext cx="8331200" cy="285134"/>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2359202702"/>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Marcador de texto 2"/>
          <p:cNvSpPr>
            <a:spLocks noGrp="1"/>
          </p:cNvSpPr>
          <p:nvPr>
            <p:ph idx="18" hasCustomPrompt="1"/>
          </p:nvPr>
        </p:nvSpPr>
        <p:spPr>
          <a:xfrm>
            <a:off x="3479801" y="2276475"/>
            <a:ext cx="5257799" cy="2427524"/>
          </a:xfrm>
          <a:prstGeom prst="rect">
            <a:avLst/>
          </a:prstGeom>
        </p:spPr>
        <p:txBody>
          <a:bodyPr vert="horz" lIns="91440" tIns="45720" rIns="91440" bIns="45720" rtlCol="0">
            <a:normAutofit/>
          </a:bodyPr>
          <a:lstStyle>
            <a:lvl1pPr marL="0" marR="0" indent="0" algn="l" defTabSz="342900" rtl="0" eaLnBrk="1" fontAlgn="auto" latinLnBrk="0" hangingPunct="1">
              <a:lnSpc>
                <a:spcPct val="100000"/>
              </a:lnSpc>
              <a:spcBef>
                <a:spcPct val="20000"/>
              </a:spcBef>
              <a:spcAft>
                <a:spcPts val="0"/>
              </a:spcAft>
              <a:buClrTx/>
              <a:buSzTx/>
              <a:buFont typeface="Arial"/>
              <a:buNone/>
              <a:tabLst/>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r>
              <a:rPr lang="es-ES_tradnl" dirty="0" smtClean="0"/>
              <a:t>Contenido de la </a:t>
            </a:r>
            <a:r>
              <a:rPr lang="es-ES_tradnl" dirty="0" err="1" smtClean="0"/>
              <a:t>slide</a:t>
            </a:r>
            <a:r>
              <a:rPr lang="es-ES_tradnl" dirty="0" smtClean="0"/>
              <a:t> en dos columnas de texto. </a:t>
            </a:r>
            <a:r>
              <a:rPr lang="es-ES_tradnl" dirty="0" err="1" smtClean="0"/>
              <a:t>Verdana</a:t>
            </a:r>
            <a:r>
              <a:rPr lang="es-ES_tradnl" dirty="0" smtClean="0"/>
              <a:t> 15pt. </a:t>
            </a:r>
          </a:p>
          <a:p>
            <a:pPr lvl="0"/>
            <a:endParaRPr lang="es-ES_tradnl" dirty="0" smtClean="0"/>
          </a:p>
          <a:p>
            <a:pPr marL="0" marR="0" lvl="0" indent="0" algn="l" defTabSz="342900" rtl="0" eaLnBrk="1" fontAlgn="auto" latinLnBrk="0" hangingPunct="1">
              <a:lnSpc>
                <a:spcPct val="100000"/>
              </a:lnSpc>
              <a:spcBef>
                <a:spcPct val="20000"/>
              </a:spcBef>
              <a:spcAft>
                <a:spcPts val="0"/>
              </a:spcAft>
              <a:buClrTx/>
              <a:buSzTx/>
              <a:buFont typeface="Arial"/>
              <a:buNone/>
              <a:tabLst/>
              <a:defRPr/>
            </a:pPr>
            <a:r>
              <a:rPr lang="es-ES_tradnl" dirty="0" smtClean="0"/>
              <a:t>Texto texto texto texto texto texto texto texto texto texto texto texto texto texto texto.</a:t>
            </a:r>
          </a:p>
          <a:p>
            <a:pPr lvl="0"/>
            <a:r>
              <a:rPr lang="es-ES_tradnl" dirty="0" smtClean="0"/>
              <a:t> </a:t>
            </a:r>
          </a:p>
        </p:txBody>
      </p:sp>
      <p:sp>
        <p:nvSpPr>
          <p:cNvPr id="7" name="Marcador de contenido 12"/>
          <p:cNvSpPr>
            <a:spLocks noGrp="1"/>
          </p:cNvSpPr>
          <p:nvPr>
            <p:ph sz="quarter" idx="12" hasCustomPrompt="1"/>
          </p:nvPr>
        </p:nvSpPr>
        <p:spPr>
          <a:xfrm>
            <a:off x="3479800" y="800101"/>
            <a:ext cx="5257800" cy="742950"/>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5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20pt:</a:t>
            </a:r>
          </a:p>
          <a:p>
            <a:pPr lvl="0"/>
            <a:endParaRPr lang="es-ES" dirty="0" smtClean="0"/>
          </a:p>
        </p:txBody>
      </p:sp>
      <p:sp>
        <p:nvSpPr>
          <p:cNvPr id="8" name="Marcador de contenido 12"/>
          <p:cNvSpPr>
            <a:spLocks noGrp="1"/>
          </p:cNvSpPr>
          <p:nvPr>
            <p:ph sz="quarter" idx="13" hasCustomPrompt="1"/>
          </p:nvPr>
        </p:nvSpPr>
        <p:spPr>
          <a:xfrm>
            <a:off x="3479800" y="1638300"/>
            <a:ext cx="5257800" cy="54292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10" name="Picture 13"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549400" cy="101679"/>
          </a:xfrm>
          <a:prstGeom prst="rect">
            <a:avLst/>
          </a:prstGeom>
        </p:spPr>
      </p:pic>
    </p:spTree>
    <p:extLst>
      <p:ext uri="{BB962C8B-B14F-4D97-AF65-F5344CB8AC3E}">
        <p14:creationId xmlns:p14="http://schemas.microsoft.com/office/powerpoint/2010/main" val="152323903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Marcador de texto 2"/>
          <p:cNvSpPr>
            <a:spLocks noGrp="1"/>
          </p:cNvSpPr>
          <p:nvPr>
            <p:ph idx="14"/>
          </p:nvPr>
        </p:nvSpPr>
        <p:spPr>
          <a:xfrm>
            <a:off x="0" y="1"/>
            <a:ext cx="9144000" cy="5143499"/>
          </a:xfrm>
          <a:prstGeom prst="rect">
            <a:avLst/>
          </a:prstGeom>
        </p:spPr>
        <p:txBody>
          <a:bodyPr vert="horz" lIns="91440" tIns="45720" rIns="91440" bIns="45720" rtlCol="0">
            <a:normAutofit/>
          </a:bodyPr>
          <a:lstStyle>
            <a:lvl1pPr marL="0" indent="0" algn="l">
              <a:buFont typeface="Arial"/>
              <a:buNone/>
              <a:defRPr sz="1125" baseline="0">
                <a:solidFill>
                  <a:schemeClr val="tx1">
                    <a:lumMod val="75000"/>
                  </a:schemeClr>
                </a:solidFill>
                <a:latin typeface="Verdana"/>
                <a:cs typeface="Verdana"/>
              </a:defRPr>
            </a:lvl1pPr>
            <a:lvl2pPr>
              <a:defRPr sz="1350">
                <a:solidFill>
                  <a:schemeClr val="bg1"/>
                </a:solidFill>
                <a:latin typeface="gobCL"/>
                <a:cs typeface="gobCL"/>
              </a:defRPr>
            </a:lvl2pPr>
            <a:lvl3pPr>
              <a:defRPr sz="1350">
                <a:solidFill>
                  <a:schemeClr val="bg1"/>
                </a:solidFill>
                <a:latin typeface="gobCL"/>
                <a:cs typeface="gobCL"/>
              </a:defRPr>
            </a:lvl3pPr>
          </a:lstStyle>
          <a:p>
            <a:pPr lvl="0"/>
            <a:endParaRPr lang="es-ES_tradnl" dirty="0" smtClean="0"/>
          </a:p>
          <a:p>
            <a:pPr lvl="0"/>
            <a:r>
              <a:rPr lang="es-ES_tradnl" dirty="0" smtClean="0"/>
              <a:t>Imagen</a:t>
            </a:r>
          </a:p>
        </p:txBody>
      </p:sp>
      <p:sp>
        <p:nvSpPr>
          <p:cNvPr id="10" name="Marcador de contenido 12"/>
          <p:cNvSpPr>
            <a:spLocks noGrp="1"/>
          </p:cNvSpPr>
          <p:nvPr>
            <p:ph sz="quarter" idx="12" hasCustomPrompt="1"/>
          </p:nvPr>
        </p:nvSpPr>
        <p:spPr>
          <a:xfrm>
            <a:off x="3479800" y="2828925"/>
            <a:ext cx="5257800" cy="1219201"/>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2100" b="1" i="0" spc="0">
                <a:solidFill>
                  <a:schemeClr val="accent1"/>
                </a:solidFill>
                <a:latin typeface="Verdana"/>
              </a:defRPr>
            </a:lvl1pPr>
          </a:lstStyle>
          <a:p>
            <a:pPr lvl="0"/>
            <a:r>
              <a:rPr lang="es-ES" dirty="0" smtClean="0"/>
              <a:t>Titulo del capítulo/tema de la </a:t>
            </a:r>
            <a:r>
              <a:rPr lang="es-ES" dirty="0" err="1" smtClean="0"/>
              <a:t>diapo</a:t>
            </a:r>
            <a:r>
              <a:rPr lang="es-ES" dirty="0" smtClean="0"/>
              <a:t>. en máx. dos líneas. </a:t>
            </a:r>
            <a:r>
              <a:rPr lang="es-ES" dirty="0" err="1" smtClean="0"/>
              <a:t>Verdana</a:t>
            </a:r>
            <a:r>
              <a:rPr lang="es-ES" dirty="0" smtClean="0"/>
              <a:t> Negrita 28pt:</a:t>
            </a:r>
          </a:p>
          <a:p>
            <a:pPr lvl="0"/>
            <a:endParaRPr lang="es-ES" dirty="0" smtClean="0"/>
          </a:p>
        </p:txBody>
      </p:sp>
      <p:sp>
        <p:nvSpPr>
          <p:cNvPr id="11" name="Marcador de contenido 12"/>
          <p:cNvSpPr>
            <a:spLocks noGrp="1"/>
          </p:cNvSpPr>
          <p:nvPr>
            <p:ph sz="quarter" idx="13" hasCustomPrompt="1"/>
          </p:nvPr>
        </p:nvSpPr>
        <p:spPr>
          <a:xfrm>
            <a:off x="3479800" y="4143375"/>
            <a:ext cx="5257800" cy="542925"/>
          </a:xfrm>
          <a:prstGeom prst="rect">
            <a:avLst/>
          </a:prstGeom>
        </p:spPr>
        <p:txBody>
          <a:bodyPr vert="horz"/>
          <a:lstStyle>
            <a:lvl1pPr marL="0" marR="0" indent="0" algn="l" defTabSz="342900" rtl="0" eaLnBrk="1" fontAlgn="auto" latinLnBrk="0" hangingPunct="1">
              <a:lnSpc>
                <a:spcPct val="100000"/>
              </a:lnSpc>
              <a:spcBef>
                <a:spcPct val="20000"/>
              </a:spcBef>
              <a:spcAft>
                <a:spcPts val="0"/>
              </a:spcAft>
              <a:buClrTx/>
              <a:buSzTx/>
              <a:buFont typeface="Arial"/>
              <a:buNone/>
              <a:tabLst/>
              <a:defRPr sz="1350" b="0" i="0" spc="0">
                <a:solidFill>
                  <a:srgbClr val="4F81BD"/>
                </a:solidFill>
                <a:latin typeface="Verdana"/>
              </a:defRPr>
            </a:lvl1pPr>
          </a:lstStyle>
          <a:p>
            <a:pPr lvl="0"/>
            <a:r>
              <a:rPr lang="es-ES" dirty="0" smtClean="0"/>
              <a:t>(Línea adicional) Subtema </a:t>
            </a:r>
            <a:r>
              <a:rPr lang="es-ES" dirty="0" err="1" smtClean="0"/>
              <a:t>Verdana</a:t>
            </a:r>
            <a:r>
              <a:rPr lang="es-ES" dirty="0" smtClean="0"/>
              <a:t> 18pt</a:t>
            </a:r>
          </a:p>
          <a:p>
            <a:pPr lvl="0"/>
            <a:endParaRPr lang="es-ES" dirty="0" smtClean="0"/>
          </a:p>
        </p:txBody>
      </p:sp>
      <p:pic>
        <p:nvPicPr>
          <p:cNvPr id="9" name="Picture 8" descr="Complemento-Logo-Gobierno-160x14p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6400" y="0"/>
            <a:ext cx="1473200" cy="96679"/>
          </a:xfrm>
          <a:prstGeom prst="rect">
            <a:avLst/>
          </a:prstGeom>
        </p:spPr>
      </p:pic>
    </p:spTree>
    <p:extLst>
      <p:ext uri="{BB962C8B-B14F-4D97-AF65-F5344CB8AC3E}">
        <p14:creationId xmlns:p14="http://schemas.microsoft.com/office/powerpoint/2010/main" val="336320314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Marcador de imágenes prediseñadas 11"/>
          <p:cNvSpPr txBox="1">
            <a:spLocks/>
          </p:cNvSpPr>
          <p:nvPr userDrawn="1"/>
        </p:nvSpPr>
        <p:spPr>
          <a:xfrm>
            <a:off x="419101" y="0"/>
            <a:ext cx="1536700" cy="1549003"/>
          </a:xfrm>
          <a:prstGeom prst="rect">
            <a:avLst/>
          </a:prstGeom>
        </p:spPr>
        <p:txBody>
          <a:bodyPr vert="horz"/>
          <a:lstStyle>
            <a:lvl1pPr marL="0" indent="0" algn="l" defTabSz="457200" rtl="0" eaLnBrk="1" latinLnBrk="0" hangingPunct="1">
              <a:spcBef>
                <a:spcPct val="20000"/>
              </a:spcBef>
              <a:buFont typeface="Arial"/>
              <a:buNone/>
              <a:defRPr sz="1400" b="1" kern="1200" baseline="0">
                <a:solidFill>
                  <a:schemeClr val="tx1"/>
                </a:solidFill>
                <a:latin typeface="gobCL"/>
                <a:ea typeface="+mn-ea"/>
                <a:cs typeface="gobC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s-ES" sz="1050" dirty="0" smtClean="0"/>
              <a:t>Logo Gobierno: 160x162px. Ministerio, Subsecretaría, Organismo, etc.:160x145px</a:t>
            </a:r>
          </a:p>
          <a:p>
            <a:endParaRPr lang="es-ES" sz="1050" dirty="0"/>
          </a:p>
        </p:txBody>
      </p:sp>
      <p:sp>
        <p:nvSpPr>
          <p:cNvPr id="9" name="Rectangle 8"/>
          <p:cNvSpPr/>
          <p:nvPr userDrawn="1"/>
        </p:nvSpPr>
        <p:spPr>
          <a:xfrm>
            <a:off x="279400" y="0"/>
            <a:ext cx="1676401" cy="1549003"/>
          </a:xfrm>
          <a:prstGeom prst="rect">
            <a:avLst/>
          </a:prstGeom>
          <a:noFill/>
          <a:ln>
            <a:solidFill>
              <a:schemeClr val="bg1">
                <a:lumMod val="6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dirty="0"/>
          </a:p>
        </p:txBody>
      </p:sp>
      <p:sp>
        <p:nvSpPr>
          <p:cNvPr id="12" name="Content Placeholder 11"/>
          <p:cNvSpPr>
            <a:spLocks noGrp="1"/>
          </p:cNvSpPr>
          <p:nvPr>
            <p:ph sz="quarter" idx="11" hasCustomPrompt="1"/>
          </p:nvPr>
        </p:nvSpPr>
        <p:spPr>
          <a:xfrm>
            <a:off x="3187700" y="1936866"/>
            <a:ext cx="5956300" cy="770659"/>
          </a:xfrm>
          <a:prstGeom prst="rect">
            <a:avLst/>
          </a:prstGeom>
        </p:spPr>
        <p:txBody>
          <a:bodyPr vert="horz"/>
          <a:lstStyle>
            <a:lvl1pPr marL="0" indent="0">
              <a:buNone/>
              <a:defRPr sz="2100" b="1" i="0">
                <a:solidFill>
                  <a:srgbClr val="4F81BD"/>
                </a:solidFill>
                <a:latin typeface="Verdana"/>
                <a:cs typeface="Verdana"/>
              </a:defRPr>
            </a:lvl1pPr>
          </a:lstStyle>
          <a:p>
            <a:r>
              <a:rPr lang="es-ES" dirty="0" smtClean="0"/>
              <a:t>Estilo portada presentación 1, </a:t>
            </a:r>
            <a:r>
              <a:rPr lang="es-ES" dirty="0" err="1" smtClean="0"/>
              <a:t>Verdana</a:t>
            </a:r>
            <a:r>
              <a:rPr lang="es-ES" dirty="0" smtClean="0"/>
              <a:t> Negrita 28pt</a:t>
            </a:r>
            <a:endParaRPr lang="es-ES" dirty="0"/>
          </a:p>
        </p:txBody>
      </p:sp>
      <p:sp>
        <p:nvSpPr>
          <p:cNvPr id="13" name="Content Placeholder 11"/>
          <p:cNvSpPr>
            <a:spLocks noGrp="1"/>
          </p:cNvSpPr>
          <p:nvPr>
            <p:ph sz="quarter" idx="12" hasCustomPrompt="1"/>
          </p:nvPr>
        </p:nvSpPr>
        <p:spPr>
          <a:xfrm>
            <a:off x="3187700" y="2717790"/>
            <a:ext cx="5956300" cy="770659"/>
          </a:xfrm>
          <a:prstGeom prst="rect">
            <a:avLst/>
          </a:prstGeom>
        </p:spPr>
        <p:txBody>
          <a:bodyPr vert="horz"/>
          <a:lstStyle>
            <a:lvl1pPr marL="0" indent="0">
              <a:buNone/>
              <a:defRPr sz="1350" b="0" i="0">
                <a:solidFill>
                  <a:srgbClr val="4F81BD"/>
                </a:solidFill>
                <a:latin typeface="Verdana"/>
                <a:cs typeface="Verdana"/>
              </a:defRPr>
            </a:lvl1pPr>
          </a:lstStyle>
          <a:p>
            <a:r>
              <a:rPr lang="es-ES" dirty="0" smtClean="0">
                <a:solidFill>
                  <a:schemeClr val="accent1"/>
                </a:solidFill>
              </a:rPr>
              <a:t>(Línea adicional) Subtema </a:t>
            </a:r>
            <a:r>
              <a:rPr lang="es-ES" dirty="0" err="1" smtClean="0">
                <a:solidFill>
                  <a:schemeClr val="accent1"/>
                </a:solidFill>
              </a:rPr>
              <a:t>Verdana</a:t>
            </a:r>
            <a:r>
              <a:rPr lang="es-ES" dirty="0" smtClean="0">
                <a:solidFill>
                  <a:schemeClr val="accent1"/>
                </a:solidFill>
              </a:rPr>
              <a:t> 18pt</a:t>
            </a:r>
          </a:p>
        </p:txBody>
      </p:sp>
    </p:spTree>
    <p:extLst>
      <p:ext uri="{BB962C8B-B14F-4D97-AF65-F5344CB8AC3E}">
        <p14:creationId xmlns:p14="http://schemas.microsoft.com/office/powerpoint/2010/main" val="12828250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1.xml"/><Relationship Id="rId7"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5" name="Footer Placeholder 4"/>
          <p:cNvSpPr txBox="1">
            <a:spLocks/>
          </p:cNvSpPr>
          <p:nvPr userDrawn="1"/>
        </p:nvSpPr>
        <p:spPr>
          <a:xfrm>
            <a:off x="406400" y="4800600"/>
            <a:ext cx="3314700" cy="342900"/>
          </a:xfrm>
          <a:prstGeom prst="rect">
            <a:avLst/>
          </a:prstGeom>
        </p:spPr>
        <p:txBody>
          <a:bodyPr/>
          <a:lstStyle>
            <a:defPPr>
              <a:defRPr lang="en-US"/>
            </a:defPPr>
            <a:lvl1pPr marL="0" algn="l" defTabSz="457200" rtl="0" eaLnBrk="1" latinLnBrk="0" hangingPunct="1">
              <a:defRPr sz="900" b="0" i="0" kern="1200">
                <a:solidFill>
                  <a:schemeClr val="bg1">
                    <a:lumMod val="65000"/>
                  </a:schemeClr>
                </a:solidFill>
                <a:latin typeface="Verdana"/>
                <a:ea typeface="+mn-ea"/>
                <a:cs typeface="Verdana"/>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s-ES" sz="675" dirty="0" smtClean="0"/>
              <a:t>Comisión Nacional de Investigación Científica y Tecnológica - CONICYT</a:t>
            </a:r>
            <a:endParaRPr lang="en-US" sz="675" dirty="0"/>
          </a:p>
        </p:txBody>
      </p:sp>
      <p:pic>
        <p:nvPicPr>
          <p:cNvPr id="3" name="Imagen 2"/>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spTree>
    <p:extLst>
      <p:ext uri="{BB962C8B-B14F-4D97-AF65-F5344CB8AC3E}">
        <p14:creationId xmlns:p14="http://schemas.microsoft.com/office/powerpoint/2010/main" val="881133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62" r:id="rId7"/>
    <p:sldLayoutId id="2147483655" r:id="rId8"/>
  </p:sldLayoutIdLst>
  <p:timing>
    <p:tnLst>
      <p:par>
        <p:cTn id="1" dur="indefinite" restart="never" nodeType="tmRoot"/>
      </p:par>
    </p:tnLst>
  </p:timing>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7" name="Picture 16" descr="Complemento-Logo-Gobierno-160x14px.png"/>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355600" y="5053845"/>
            <a:ext cx="1511300" cy="99179"/>
          </a:xfrm>
          <a:prstGeom prst="rect">
            <a:avLst/>
          </a:prstGeom>
        </p:spPr>
      </p:pic>
      <p:pic>
        <p:nvPicPr>
          <p:cNvPr id="3" name="Imagen 2"/>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3857889" y="0"/>
            <a:ext cx="5286111" cy="5143500"/>
          </a:xfrm>
          <a:prstGeom prst="rect">
            <a:avLst/>
          </a:prstGeom>
        </p:spPr>
      </p:pic>
    </p:spTree>
    <p:extLst>
      <p:ext uri="{BB962C8B-B14F-4D97-AF65-F5344CB8AC3E}">
        <p14:creationId xmlns:p14="http://schemas.microsoft.com/office/powerpoint/2010/main" val="1783697077"/>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3" r:id="rId6"/>
  </p:sldLayoutIdLst>
  <p:timing>
    <p:tnLst>
      <p:par>
        <p:cTn id="1" dur="indefinite" restart="never" nodeType="tmRoot"/>
      </p:par>
    </p:tnLst>
  </p:timing>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9.png"/><Relationship Id="rId5" Type="http://schemas.openxmlformats.org/officeDocument/2006/relationships/image" Target="../media/image8.emf"/><Relationship Id="rId4" Type="http://schemas.openxmlformats.org/officeDocument/2006/relationships/oleObject" Target="../embeddings/Hoja_de_c_lculo_de_Microsoft_Excel_97-20031.xls"/></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7.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7.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10.emf"/><Relationship Id="rId4" Type="http://schemas.openxmlformats.org/officeDocument/2006/relationships/oleObject" Target="../embeddings/Hoja_de_c_lculo_de_Microsoft_Excel_97-20032.xls"/></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7.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7.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5" Type="http://schemas.openxmlformats.org/officeDocument/2006/relationships/image" Target="../media/image11.emf"/><Relationship Id="rId4" Type="http://schemas.openxmlformats.org/officeDocument/2006/relationships/oleObject" Target="../embeddings/Hoja_de_c_lculo_de_Microsoft_Excel_97-20033.xls"/></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image" Target="../media/image12.emf"/><Relationship Id="rId4" Type="http://schemas.openxmlformats.org/officeDocument/2006/relationships/oleObject" Target="../embeddings/Hoja_de_c_lculo_de_Microsoft_Excel_97-20034.xls"/></Relationships>
</file>

<file path=ppt/slides/_rels/slide23.xml.rels><?xml version="1.0" encoding="UTF-8" standalone="yes"?>
<Relationships xmlns="http://schemas.openxmlformats.org/package/2006/relationships"><Relationship Id="rId8" Type="http://schemas.openxmlformats.org/officeDocument/2006/relationships/hyperlink" Target="mailto:naranguiz@conicyt.cl" TargetMode="External"/><Relationship Id="rId3" Type="http://schemas.openxmlformats.org/officeDocument/2006/relationships/hyperlink" Target="mailto:parubio@conicyt.cl" TargetMode="External"/><Relationship Id="rId7" Type="http://schemas.openxmlformats.org/officeDocument/2006/relationships/hyperlink" Target="mailto:pgarces@conicyt.cl" TargetMode="External"/><Relationship Id="rId2" Type="http://schemas.openxmlformats.org/officeDocument/2006/relationships/hyperlink" Target="mailto:imunoz@conicyt.cl" TargetMode="External"/><Relationship Id="rId1" Type="http://schemas.openxmlformats.org/officeDocument/2006/relationships/slideLayout" Target="../slideLayouts/slideLayout7.xml"/><Relationship Id="rId6" Type="http://schemas.openxmlformats.org/officeDocument/2006/relationships/hyperlink" Target="mailto:vfernandez@conicyt.cl" TargetMode="External"/><Relationship Id="rId11" Type="http://schemas.openxmlformats.org/officeDocument/2006/relationships/hyperlink" Target="mailto:ygutierrez@conicyt.cl" TargetMode="External"/><Relationship Id="rId5" Type="http://schemas.openxmlformats.org/officeDocument/2006/relationships/hyperlink" Target="mailto:jvera@conicyt.cl" TargetMode="External"/><Relationship Id="rId10" Type="http://schemas.openxmlformats.org/officeDocument/2006/relationships/hyperlink" Target="mailto:msanchez@conicyt.cl" TargetMode="External"/><Relationship Id="rId4" Type="http://schemas.openxmlformats.org/officeDocument/2006/relationships/hyperlink" Target="mailto:furra@conicyt.cl" TargetMode="External"/><Relationship Id="rId9" Type="http://schemas.openxmlformats.org/officeDocument/2006/relationships/hyperlink" Target="mailto:squintanap@conicyt.c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1"/>
          </p:nvPr>
        </p:nvSpPr>
        <p:spPr>
          <a:xfrm>
            <a:off x="2730500" y="1947131"/>
            <a:ext cx="5956300" cy="2724882"/>
          </a:xfrm>
        </p:spPr>
        <p:txBody>
          <a:bodyPr/>
          <a:lstStyle/>
          <a:p>
            <a:r>
              <a:rPr lang="es-CL" sz="3200" dirty="0">
                <a:solidFill>
                  <a:schemeClr val="tx2"/>
                </a:solidFill>
                <a:latin typeface="Calibri" panose="020F0502020204030204" pitchFamily="34" charset="0"/>
              </a:rPr>
              <a:t>Seguimiento y Control Financiero</a:t>
            </a:r>
            <a:r>
              <a:rPr lang="es-CL" sz="2800" dirty="0">
                <a:solidFill>
                  <a:schemeClr val="tx2"/>
                </a:solidFill>
                <a:latin typeface="Calibri" panose="020F0502020204030204" pitchFamily="34" charset="0"/>
              </a:rPr>
              <a:t/>
            </a:r>
            <a:br>
              <a:rPr lang="es-CL" sz="2800" dirty="0">
                <a:solidFill>
                  <a:schemeClr val="tx2"/>
                </a:solidFill>
                <a:latin typeface="Calibri" panose="020F0502020204030204" pitchFamily="34" charset="0"/>
              </a:rPr>
            </a:br>
            <a:r>
              <a:rPr lang="es-CL" sz="1400" dirty="0">
                <a:solidFill>
                  <a:schemeClr val="tx2"/>
                </a:solidFill>
                <a:latin typeface="Calibri" panose="020F0502020204030204" pitchFamily="34" charset="0"/>
              </a:rPr>
              <a:t/>
            </a:r>
            <a:br>
              <a:rPr lang="es-CL" sz="1400" dirty="0">
                <a:solidFill>
                  <a:schemeClr val="tx2"/>
                </a:solidFill>
                <a:latin typeface="Calibri" panose="020F0502020204030204" pitchFamily="34" charset="0"/>
              </a:rPr>
            </a:br>
            <a:r>
              <a:rPr lang="es-CL" sz="2000" dirty="0">
                <a:solidFill>
                  <a:schemeClr val="tx2"/>
                </a:solidFill>
                <a:latin typeface="Calibri" panose="020F0502020204030204" pitchFamily="34" charset="0"/>
              </a:rPr>
              <a:t>Quinto Concurso de Investigación </a:t>
            </a:r>
            <a:r>
              <a:rPr lang="es-CL" sz="2000" dirty="0" smtClean="0">
                <a:solidFill>
                  <a:schemeClr val="tx2"/>
                </a:solidFill>
                <a:latin typeface="Calibri" panose="020F0502020204030204" pitchFamily="34" charset="0"/>
              </a:rPr>
              <a:t>Tecnológica</a:t>
            </a:r>
          </a:p>
          <a:p>
            <a:endParaRPr lang="es-CL" sz="1400" dirty="0">
              <a:solidFill>
                <a:schemeClr val="tx2"/>
              </a:solidFill>
              <a:latin typeface="Calibri" panose="020F0502020204030204" pitchFamily="34" charset="0"/>
            </a:endParaRPr>
          </a:p>
          <a:p>
            <a:r>
              <a:rPr lang="es-CL" sz="1400" dirty="0" smtClean="0">
                <a:solidFill>
                  <a:schemeClr val="tx2"/>
                </a:solidFill>
                <a:latin typeface="Calibri" panose="020F0502020204030204" pitchFamily="34" charset="0"/>
              </a:rPr>
              <a:t>Instituciones Publicas</a:t>
            </a:r>
            <a:endParaRPr lang="en-US" sz="1400" dirty="0"/>
          </a:p>
        </p:txBody>
      </p:sp>
      <p:sp>
        <p:nvSpPr>
          <p:cNvPr id="2" name="Rectángulo 1"/>
          <p:cNvSpPr/>
          <p:nvPr/>
        </p:nvSpPr>
        <p:spPr>
          <a:xfrm>
            <a:off x="5051643" y="4094441"/>
            <a:ext cx="1314014" cy="369332"/>
          </a:xfrm>
          <a:prstGeom prst="rect">
            <a:avLst/>
          </a:prstGeom>
        </p:spPr>
        <p:txBody>
          <a:bodyPr wrap="none">
            <a:spAutoFit/>
          </a:bodyPr>
          <a:lstStyle/>
          <a:p>
            <a:r>
              <a:rPr lang="es-CL" b="1" dirty="0">
                <a:solidFill>
                  <a:schemeClr val="accent1">
                    <a:lumMod val="60000"/>
                    <a:lumOff val="40000"/>
                  </a:schemeClr>
                </a:solidFill>
              </a:rPr>
              <a:t>Marzo 2017</a:t>
            </a:r>
          </a:p>
        </p:txBody>
      </p:sp>
    </p:spTree>
    <p:extLst>
      <p:ext uri="{BB962C8B-B14F-4D97-AF65-F5344CB8AC3E}">
        <p14:creationId xmlns:p14="http://schemas.microsoft.com/office/powerpoint/2010/main" val="38578448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Objeto 2"/>
          <p:cNvGraphicFramePr>
            <a:graphicFrameLocks noChangeAspect="1"/>
          </p:cNvGraphicFramePr>
          <p:nvPr>
            <p:extLst>
              <p:ext uri="{D42A27DB-BD31-4B8C-83A1-F6EECF244321}">
                <p14:modId xmlns:p14="http://schemas.microsoft.com/office/powerpoint/2010/main" val="3321981347"/>
              </p:ext>
            </p:extLst>
          </p:nvPr>
        </p:nvGraphicFramePr>
        <p:xfrm>
          <a:off x="4863182" y="456812"/>
          <a:ext cx="3597250" cy="4475617"/>
        </p:xfrm>
        <a:graphic>
          <a:graphicData uri="http://schemas.openxmlformats.org/presentationml/2006/ole">
            <mc:AlternateContent xmlns:mc="http://schemas.openxmlformats.org/markup-compatibility/2006">
              <mc:Choice xmlns:v="urn:schemas-microsoft-com:vml" Requires="v">
                <p:oleObj spid="_x0000_s9221" name="Hoja de cálculo" r:id="rId4" imgW="7772535" imgH="12773160" progId="Excel.Sheet.8">
                  <p:embed/>
                </p:oleObj>
              </mc:Choice>
              <mc:Fallback>
                <p:oleObj name="Hoja de cálculo" r:id="rId4" imgW="7772535" imgH="12773160" progId="Excel.Sheet.8">
                  <p:embed/>
                  <p:pic>
                    <p:nvPicPr>
                      <p:cNvPr id="0" name=""/>
                      <p:cNvPicPr/>
                      <p:nvPr/>
                    </p:nvPicPr>
                    <p:blipFill>
                      <a:blip r:embed="rId5"/>
                      <a:stretch>
                        <a:fillRect/>
                      </a:stretch>
                    </p:blipFill>
                    <p:spPr>
                      <a:xfrm>
                        <a:off x="4863182" y="456812"/>
                        <a:ext cx="3597250" cy="4475617"/>
                      </a:xfrm>
                      <a:prstGeom prst="rect">
                        <a:avLst/>
                      </a:prstGeom>
                    </p:spPr>
                  </p:pic>
                </p:oleObj>
              </mc:Fallback>
            </mc:AlternateContent>
          </a:graphicData>
        </a:graphic>
      </p:graphicFrame>
      <p:sp>
        <p:nvSpPr>
          <p:cNvPr id="4" name="Elipse 3"/>
          <p:cNvSpPr/>
          <p:nvPr/>
        </p:nvSpPr>
        <p:spPr>
          <a:xfrm>
            <a:off x="328242" y="87271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1</a:t>
            </a:r>
            <a:endParaRPr lang="es-CL" sz="1200" b="1" dirty="0">
              <a:latin typeface="Calibri" panose="020F0502020204030204" pitchFamily="34" charset="0"/>
            </a:endParaRPr>
          </a:p>
        </p:txBody>
      </p:sp>
      <p:sp>
        <p:nvSpPr>
          <p:cNvPr id="5" name="Elipse 4"/>
          <p:cNvSpPr/>
          <p:nvPr/>
        </p:nvSpPr>
        <p:spPr>
          <a:xfrm>
            <a:off x="323528" y="142340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2</a:t>
            </a:r>
            <a:endParaRPr lang="es-CL" sz="1200" b="1" dirty="0">
              <a:latin typeface="Calibri" panose="020F0502020204030204" pitchFamily="34" charset="0"/>
            </a:endParaRPr>
          </a:p>
        </p:txBody>
      </p:sp>
      <p:sp>
        <p:nvSpPr>
          <p:cNvPr id="6" name="Elipse 5"/>
          <p:cNvSpPr/>
          <p:nvPr/>
        </p:nvSpPr>
        <p:spPr>
          <a:xfrm>
            <a:off x="326336" y="197423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3</a:t>
            </a:r>
            <a:endParaRPr lang="es-CL" sz="1200" b="1" dirty="0">
              <a:latin typeface="Calibri" panose="020F0502020204030204" pitchFamily="34" charset="0"/>
            </a:endParaRPr>
          </a:p>
        </p:txBody>
      </p:sp>
      <p:sp>
        <p:nvSpPr>
          <p:cNvPr id="7" name="Elipse 6"/>
          <p:cNvSpPr/>
          <p:nvPr/>
        </p:nvSpPr>
        <p:spPr>
          <a:xfrm>
            <a:off x="326105" y="25275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4</a:t>
            </a:r>
          </a:p>
        </p:txBody>
      </p:sp>
      <p:sp>
        <p:nvSpPr>
          <p:cNvPr id="8" name="Rectángulo redondeado 7"/>
          <p:cNvSpPr/>
          <p:nvPr/>
        </p:nvSpPr>
        <p:spPr>
          <a:xfrm>
            <a:off x="755576" y="836712"/>
            <a:ext cx="1512168" cy="3600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Información del Proyecto</a:t>
            </a:r>
            <a:endParaRPr lang="es-CL" sz="1200" dirty="0">
              <a:latin typeface="Calibri" panose="020F0502020204030204" pitchFamily="34" charset="0"/>
            </a:endParaRPr>
          </a:p>
        </p:txBody>
      </p:sp>
      <p:sp>
        <p:nvSpPr>
          <p:cNvPr id="10" name="Rectángulo redondeado 9"/>
          <p:cNvSpPr/>
          <p:nvPr/>
        </p:nvSpPr>
        <p:spPr>
          <a:xfrm>
            <a:off x="755576" y="1387425"/>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Informar </a:t>
            </a:r>
            <a:r>
              <a:rPr lang="es-CL" sz="1200" dirty="0" smtClean="0">
                <a:latin typeface="Calibri" panose="020F0502020204030204" pitchFamily="34" charset="0"/>
              </a:rPr>
              <a:t>períodos </a:t>
            </a:r>
            <a:r>
              <a:rPr lang="es-CL" sz="1200" dirty="0" smtClean="0">
                <a:latin typeface="Calibri" panose="020F0502020204030204" pitchFamily="34" charset="0"/>
              </a:rPr>
              <a:t>a rendir</a:t>
            </a:r>
            <a:endParaRPr lang="es-CL" sz="1200" dirty="0">
              <a:latin typeface="Calibri" panose="020F0502020204030204" pitchFamily="34" charset="0"/>
            </a:endParaRPr>
          </a:p>
        </p:txBody>
      </p:sp>
      <p:sp>
        <p:nvSpPr>
          <p:cNvPr id="11" name="Rectángulo redondeado 10"/>
          <p:cNvSpPr/>
          <p:nvPr/>
        </p:nvSpPr>
        <p:spPr>
          <a:xfrm>
            <a:off x="758384" y="1940193"/>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Resumen de rendición y saldos</a:t>
            </a:r>
            <a:endParaRPr lang="es-CL" sz="1200" dirty="0">
              <a:latin typeface="Calibri" panose="020F0502020204030204" pitchFamily="34" charset="0"/>
            </a:endParaRPr>
          </a:p>
        </p:txBody>
      </p:sp>
      <p:sp>
        <p:nvSpPr>
          <p:cNvPr id="12" name="Rectángulo redondeado 11"/>
          <p:cNvSpPr/>
          <p:nvPr/>
        </p:nvSpPr>
        <p:spPr>
          <a:xfrm>
            <a:off x="756435" y="2491564"/>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Firmas de responsables</a:t>
            </a:r>
            <a:endParaRPr lang="es-CL" sz="1200" dirty="0">
              <a:latin typeface="Calibri" panose="020F0502020204030204" pitchFamily="34" charset="0"/>
            </a:endParaRPr>
          </a:p>
        </p:txBody>
      </p:sp>
      <p:sp>
        <p:nvSpPr>
          <p:cNvPr id="14" name="Rectángulo 13"/>
          <p:cNvSpPr/>
          <p:nvPr/>
        </p:nvSpPr>
        <p:spPr>
          <a:xfrm>
            <a:off x="4776715" y="456811"/>
            <a:ext cx="3759959" cy="125462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pic>
        <p:nvPicPr>
          <p:cNvPr id="15" name="Imagen 14"/>
          <p:cNvPicPr>
            <a:picLocks noChangeAspect="1"/>
          </p:cNvPicPr>
          <p:nvPr/>
        </p:nvPicPr>
        <p:blipFill>
          <a:blip r:embed="rId6"/>
          <a:stretch>
            <a:fillRect/>
          </a:stretch>
        </p:blipFill>
        <p:spPr>
          <a:xfrm>
            <a:off x="4345934" y="970973"/>
            <a:ext cx="310923" cy="317019"/>
          </a:xfrm>
          <a:prstGeom prst="rect">
            <a:avLst/>
          </a:prstGeom>
        </p:spPr>
      </p:pic>
      <p:sp>
        <p:nvSpPr>
          <p:cNvPr id="16" name="Rectángulo 15"/>
          <p:cNvSpPr/>
          <p:nvPr/>
        </p:nvSpPr>
        <p:spPr>
          <a:xfrm>
            <a:off x="4776714" y="1711440"/>
            <a:ext cx="3759959" cy="10951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17" name="Elipse 16"/>
          <p:cNvSpPr/>
          <p:nvPr/>
        </p:nvSpPr>
        <p:spPr>
          <a:xfrm>
            <a:off x="4353564" y="1989623"/>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2</a:t>
            </a:r>
            <a:endParaRPr lang="es-CL" sz="1200" b="1" dirty="0">
              <a:latin typeface="Calibri" panose="020F0502020204030204" pitchFamily="34" charset="0"/>
            </a:endParaRPr>
          </a:p>
        </p:txBody>
      </p:sp>
      <p:sp>
        <p:nvSpPr>
          <p:cNvPr id="18" name="Rectángulo 17"/>
          <p:cNvSpPr/>
          <p:nvPr/>
        </p:nvSpPr>
        <p:spPr>
          <a:xfrm>
            <a:off x="4776714" y="2801828"/>
            <a:ext cx="3759959" cy="7036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19" name="Elipse 18"/>
          <p:cNvSpPr/>
          <p:nvPr/>
        </p:nvSpPr>
        <p:spPr>
          <a:xfrm>
            <a:off x="4365009" y="300963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3</a:t>
            </a:r>
            <a:endParaRPr lang="es-CL" sz="1200" b="1" dirty="0">
              <a:latin typeface="Calibri" panose="020F0502020204030204" pitchFamily="34" charset="0"/>
            </a:endParaRPr>
          </a:p>
        </p:txBody>
      </p:sp>
      <p:sp>
        <p:nvSpPr>
          <p:cNvPr id="20" name="Rectángulo 19"/>
          <p:cNvSpPr/>
          <p:nvPr/>
        </p:nvSpPr>
        <p:spPr>
          <a:xfrm>
            <a:off x="4776714" y="3501008"/>
            <a:ext cx="3759960" cy="83215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dirty="0"/>
          </a:p>
        </p:txBody>
      </p:sp>
      <p:sp>
        <p:nvSpPr>
          <p:cNvPr id="21" name="Elipse 20"/>
          <p:cNvSpPr/>
          <p:nvPr/>
        </p:nvSpPr>
        <p:spPr>
          <a:xfrm>
            <a:off x="4353564" y="374162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4</a:t>
            </a:r>
            <a:endParaRPr lang="es-CL" sz="1200" b="1" dirty="0">
              <a:latin typeface="Calibri" panose="020F0502020204030204" pitchFamily="34" charset="0"/>
            </a:endParaRPr>
          </a:p>
        </p:txBody>
      </p:sp>
    </p:spTree>
    <p:extLst>
      <p:ext uri="{BB962C8B-B14F-4D97-AF65-F5344CB8AC3E}">
        <p14:creationId xmlns:p14="http://schemas.microsoft.com/office/powerpoint/2010/main" val="3242687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Marcador de contenido 3"/>
          <p:cNvGraphicFramePr>
            <a:graphicFrameLocks noGrp="1"/>
          </p:cNvGraphicFramePr>
          <p:nvPr>
            <p:ph idx="4294967295"/>
            <p:extLst>
              <p:ext uri="{D42A27DB-BD31-4B8C-83A1-F6EECF244321}">
                <p14:modId xmlns:p14="http://schemas.microsoft.com/office/powerpoint/2010/main" val="3779032769"/>
              </p:ext>
            </p:extLst>
          </p:nvPr>
        </p:nvGraphicFramePr>
        <p:xfrm>
          <a:off x="493068" y="635793"/>
          <a:ext cx="7943266" cy="41190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47870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Marcador de contenido 3"/>
          <p:cNvGraphicFramePr>
            <a:graphicFrameLocks noGrp="1"/>
          </p:cNvGraphicFramePr>
          <p:nvPr>
            <p:ph idx="4294967295"/>
            <p:extLst>
              <p:ext uri="{D42A27DB-BD31-4B8C-83A1-F6EECF244321}">
                <p14:modId xmlns:p14="http://schemas.microsoft.com/office/powerpoint/2010/main" val="3262183271"/>
              </p:ext>
            </p:extLst>
          </p:nvPr>
        </p:nvGraphicFramePr>
        <p:xfrm>
          <a:off x="755576" y="1135582"/>
          <a:ext cx="7704856" cy="35636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p:cNvSpPr txBox="1"/>
          <p:nvPr/>
        </p:nvSpPr>
        <p:spPr>
          <a:xfrm>
            <a:off x="457200" y="621891"/>
            <a:ext cx="8291263" cy="338554"/>
          </a:xfrm>
          <a:prstGeom prst="rect">
            <a:avLst/>
          </a:prstGeom>
          <a:noFill/>
        </p:spPr>
        <p:txBody>
          <a:bodyPr wrap="square" rtlCol="0">
            <a:spAutoFit/>
          </a:bodyPr>
          <a:lstStyle/>
          <a:p>
            <a:pPr algn="ctr"/>
            <a:r>
              <a:rPr lang="es-CL" sz="1600" b="1" dirty="0" smtClean="0">
                <a:solidFill>
                  <a:schemeClr val="accent1">
                    <a:lumMod val="75000"/>
                  </a:schemeClr>
                </a:solidFill>
                <a:latin typeface="Calibri" panose="020F0502020204030204" pitchFamily="34" charset="0"/>
              </a:rPr>
              <a:t>CUMPLIMIENTO APORTES Y CIERRE FINANCIERO</a:t>
            </a:r>
            <a:endParaRPr lang="es-CL" sz="1600" b="1" dirty="0">
              <a:solidFill>
                <a:schemeClr val="accent1">
                  <a:lumMod val="75000"/>
                </a:schemeClr>
              </a:solidFill>
              <a:latin typeface="Calibri" panose="020F0502020204030204" pitchFamily="34" charset="0"/>
            </a:endParaRPr>
          </a:p>
        </p:txBody>
      </p:sp>
    </p:spTree>
    <p:extLst>
      <p:ext uri="{BB962C8B-B14F-4D97-AF65-F5344CB8AC3E}">
        <p14:creationId xmlns:p14="http://schemas.microsoft.com/office/powerpoint/2010/main" val="7423685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
        <p:nvSpPr>
          <p:cNvPr id="3" name="CuadroTexto 2"/>
          <p:cNvSpPr txBox="1"/>
          <p:nvPr/>
        </p:nvSpPr>
        <p:spPr>
          <a:xfrm>
            <a:off x="695224" y="635793"/>
            <a:ext cx="7944662" cy="338554"/>
          </a:xfrm>
          <a:prstGeom prst="rect">
            <a:avLst/>
          </a:prstGeom>
          <a:noFill/>
        </p:spPr>
        <p:txBody>
          <a:bodyPr wrap="square" rtlCol="0">
            <a:spAutoFit/>
          </a:bodyPr>
          <a:lstStyle/>
          <a:p>
            <a:pPr algn="ctr"/>
            <a:r>
              <a:rPr lang="es-CL" sz="1600" b="1" dirty="0" smtClean="0">
                <a:solidFill>
                  <a:schemeClr val="accent1">
                    <a:lumMod val="75000"/>
                  </a:schemeClr>
                </a:solidFill>
                <a:latin typeface="Calibri" panose="020F0502020204030204" pitchFamily="34" charset="0"/>
              </a:rPr>
              <a:t>INVENTARIO DE EQUIPOS</a:t>
            </a:r>
            <a:endParaRPr lang="es-CL" sz="1600" b="1" dirty="0">
              <a:solidFill>
                <a:schemeClr val="accent1">
                  <a:lumMod val="75000"/>
                </a:schemeClr>
              </a:solidFill>
              <a:latin typeface="Calibri" panose="020F0502020204030204" pitchFamily="34" charset="0"/>
            </a:endParaRPr>
          </a:p>
        </p:txBody>
      </p:sp>
      <p:graphicFrame>
        <p:nvGraphicFramePr>
          <p:cNvPr id="4" name="Diagrama 3"/>
          <p:cNvGraphicFramePr/>
          <p:nvPr>
            <p:extLst>
              <p:ext uri="{D42A27DB-BD31-4B8C-83A1-F6EECF244321}">
                <p14:modId xmlns:p14="http://schemas.microsoft.com/office/powerpoint/2010/main" val="305416050"/>
              </p:ext>
            </p:extLst>
          </p:nvPr>
        </p:nvGraphicFramePr>
        <p:xfrm>
          <a:off x="417536" y="1041767"/>
          <a:ext cx="8225532" cy="36892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3386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Objeto 2"/>
          <p:cNvGraphicFramePr>
            <a:graphicFrameLocks noChangeAspect="1"/>
          </p:cNvGraphicFramePr>
          <p:nvPr>
            <p:extLst>
              <p:ext uri="{D42A27DB-BD31-4B8C-83A1-F6EECF244321}">
                <p14:modId xmlns:p14="http://schemas.microsoft.com/office/powerpoint/2010/main" val="1083940455"/>
              </p:ext>
            </p:extLst>
          </p:nvPr>
        </p:nvGraphicFramePr>
        <p:xfrm>
          <a:off x="467544" y="714495"/>
          <a:ext cx="8296019" cy="3992677"/>
        </p:xfrm>
        <a:graphic>
          <a:graphicData uri="http://schemas.openxmlformats.org/presentationml/2006/ole">
            <mc:AlternateContent xmlns:mc="http://schemas.openxmlformats.org/markup-compatibility/2006">
              <mc:Choice xmlns:v="urn:schemas-microsoft-com:vml" Requires="v">
                <p:oleObj spid="_x0000_s10245" name="Hoja de cálculo" r:id="rId4" imgW="17097254" imgH="7848630" progId="Excel.Sheet.8">
                  <p:embed/>
                </p:oleObj>
              </mc:Choice>
              <mc:Fallback>
                <p:oleObj name="Hoja de cálculo" r:id="rId4" imgW="17097254" imgH="7848630" progId="Excel.Sheet.8">
                  <p:embed/>
                  <p:pic>
                    <p:nvPicPr>
                      <p:cNvPr id="0" name=""/>
                      <p:cNvPicPr/>
                      <p:nvPr/>
                    </p:nvPicPr>
                    <p:blipFill>
                      <a:blip r:embed="rId5"/>
                      <a:stretch>
                        <a:fillRect/>
                      </a:stretch>
                    </p:blipFill>
                    <p:spPr>
                      <a:xfrm>
                        <a:off x="467544" y="714495"/>
                        <a:ext cx="8296019" cy="3992677"/>
                      </a:xfrm>
                      <a:prstGeom prst="rect">
                        <a:avLst/>
                      </a:prstGeom>
                    </p:spPr>
                  </p:pic>
                </p:oleObj>
              </mc:Fallback>
            </mc:AlternateContent>
          </a:graphicData>
        </a:graphic>
      </p:graphicFrame>
    </p:spTree>
    <p:extLst>
      <p:ext uri="{BB962C8B-B14F-4D97-AF65-F5344CB8AC3E}">
        <p14:creationId xmlns:p14="http://schemas.microsoft.com/office/powerpoint/2010/main" val="29477174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
        <p:nvSpPr>
          <p:cNvPr id="3" name="2 Marcador de contenido"/>
          <p:cNvSpPr>
            <a:spLocks noGrp="1"/>
          </p:cNvSpPr>
          <p:nvPr>
            <p:ph idx="4294967295"/>
          </p:nvPr>
        </p:nvSpPr>
        <p:spPr>
          <a:xfrm>
            <a:off x="467544" y="1111519"/>
            <a:ext cx="8229600" cy="2936831"/>
          </a:xfrm>
          <a:prstGeom prst="rect">
            <a:avLst/>
          </a:prstGeom>
        </p:spPr>
        <p:txBody>
          <a:bodyPr/>
          <a:lstStyle/>
          <a:p>
            <a:pPr marL="0" indent="0" algn="ctr">
              <a:buNone/>
            </a:pPr>
            <a:endParaRPr lang="es-CL" b="1" dirty="0" smtClean="0"/>
          </a:p>
          <a:p>
            <a:pPr marL="0" indent="0" algn="ctr">
              <a:buNone/>
            </a:pPr>
            <a:r>
              <a:rPr lang="es-CL" sz="5000" b="1" dirty="0" smtClean="0">
                <a:solidFill>
                  <a:schemeClr val="accent1">
                    <a:lumMod val="75000"/>
                  </a:schemeClr>
                </a:solidFill>
              </a:rPr>
              <a:t>Temas Varios</a:t>
            </a:r>
            <a:endParaRPr lang="es-CL" sz="5000" b="1" dirty="0">
              <a:solidFill>
                <a:schemeClr val="accent1">
                  <a:lumMod val="75000"/>
                </a:schemeClr>
              </a:solidFill>
            </a:endParaRPr>
          </a:p>
        </p:txBody>
      </p:sp>
    </p:spTree>
    <p:extLst>
      <p:ext uri="{BB962C8B-B14F-4D97-AF65-F5344CB8AC3E}">
        <p14:creationId xmlns:p14="http://schemas.microsoft.com/office/powerpoint/2010/main" val="9956840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6" name="Diagrama 5"/>
          <p:cNvGraphicFramePr/>
          <p:nvPr>
            <p:extLst>
              <p:ext uri="{D42A27DB-BD31-4B8C-83A1-F6EECF244321}">
                <p14:modId xmlns:p14="http://schemas.microsoft.com/office/powerpoint/2010/main" val="2013464341"/>
              </p:ext>
            </p:extLst>
          </p:nvPr>
        </p:nvGraphicFramePr>
        <p:xfrm>
          <a:off x="576412" y="635793"/>
          <a:ext cx="7929914" cy="34829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a:off x="576413" y="4287185"/>
            <a:ext cx="7929914" cy="276999"/>
          </a:xfrm>
          <a:prstGeom prst="rect">
            <a:avLst/>
          </a:prstGeom>
          <a:noFill/>
        </p:spPr>
        <p:txBody>
          <a:bodyPr wrap="square" rtlCol="0">
            <a:spAutoFit/>
          </a:bodyPr>
          <a:lstStyle/>
          <a:p>
            <a:r>
              <a:rPr lang="es-CL" sz="1200" dirty="0" smtClean="0"/>
              <a:t>* Requiere validación del Ejecutivo del proyecto.</a:t>
            </a:r>
            <a:endParaRPr lang="es-CL" sz="1200" dirty="0"/>
          </a:p>
        </p:txBody>
      </p:sp>
    </p:spTree>
    <p:extLst>
      <p:ext uri="{BB962C8B-B14F-4D97-AF65-F5344CB8AC3E}">
        <p14:creationId xmlns:p14="http://schemas.microsoft.com/office/powerpoint/2010/main" val="424264757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Marcador de contenido 3"/>
          <p:cNvGraphicFramePr>
            <a:graphicFrameLocks/>
          </p:cNvGraphicFramePr>
          <p:nvPr>
            <p:extLst/>
          </p:nvPr>
        </p:nvGraphicFramePr>
        <p:xfrm>
          <a:off x="427880" y="1126138"/>
          <a:ext cx="8437446" cy="3585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p:cNvSpPr txBox="1"/>
          <p:nvPr/>
        </p:nvSpPr>
        <p:spPr>
          <a:xfrm>
            <a:off x="417536" y="651168"/>
            <a:ext cx="8447986" cy="338554"/>
          </a:xfrm>
          <a:prstGeom prst="rect">
            <a:avLst/>
          </a:prstGeom>
          <a:noFill/>
        </p:spPr>
        <p:txBody>
          <a:bodyPr wrap="square" rtlCol="0">
            <a:spAutoFit/>
          </a:bodyPr>
          <a:lstStyle/>
          <a:p>
            <a:pPr algn="ctr"/>
            <a:r>
              <a:rPr lang="es-CL" sz="1600" b="1" dirty="0" smtClean="0">
                <a:solidFill>
                  <a:schemeClr val="accent1">
                    <a:lumMod val="75000"/>
                  </a:schemeClr>
                </a:solidFill>
                <a:latin typeface="Calibri" panose="020F0502020204030204" pitchFamily="34" charset="0"/>
              </a:rPr>
              <a:t>CRONOGRAMA DE FUENTES Y USOS</a:t>
            </a:r>
          </a:p>
        </p:txBody>
      </p:sp>
    </p:spTree>
    <p:extLst>
      <p:ext uri="{BB962C8B-B14F-4D97-AF65-F5344CB8AC3E}">
        <p14:creationId xmlns:p14="http://schemas.microsoft.com/office/powerpoint/2010/main" val="35298178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2 Tabla"/>
          <p:cNvGraphicFramePr>
            <a:graphicFrameLocks noGrp="1"/>
          </p:cNvGraphicFramePr>
          <p:nvPr>
            <p:extLst/>
          </p:nvPr>
        </p:nvGraphicFramePr>
        <p:xfrm>
          <a:off x="417536" y="655844"/>
          <a:ext cx="8229599" cy="4116456"/>
        </p:xfrm>
        <a:graphic>
          <a:graphicData uri="http://schemas.openxmlformats.org/drawingml/2006/table">
            <a:tbl>
              <a:tblPr/>
              <a:tblGrid>
                <a:gridCol w="2084739"/>
                <a:gridCol w="912073"/>
                <a:gridCol w="912073"/>
                <a:gridCol w="912073"/>
                <a:gridCol w="995835"/>
                <a:gridCol w="912073"/>
                <a:gridCol w="809698"/>
                <a:gridCol w="691035"/>
              </a:tblGrid>
              <a:tr h="131294">
                <a:tc gridSpan="8">
                  <a:txBody>
                    <a:bodyPr/>
                    <a:lstStyle/>
                    <a:p>
                      <a:pPr algn="ctr" fontAlgn="ctr"/>
                      <a:r>
                        <a:rPr lang="es-CL" sz="700" b="1" i="0" u="none" strike="noStrike" dirty="0">
                          <a:solidFill>
                            <a:srgbClr val="000000"/>
                          </a:solidFill>
                          <a:effectLst/>
                          <a:latin typeface="Calibri"/>
                        </a:rPr>
                        <a:t>CRONOGRAMA DE FUENTE Y USO DE FONDOS</a:t>
                      </a:r>
                    </a:p>
                  </a:txBody>
                  <a:tcPr marL="6982" marR="6982" marT="6982" marB="0" anchor="ctr">
                    <a:lnL>
                      <a:noFill/>
                    </a:lnL>
                    <a:lnR>
                      <a:noFill/>
                    </a:lnR>
                    <a:lnT>
                      <a:noFill/>
                    </a:lnT>
                    <a:lnB>
                      <a:noFill/>
                    </a:lnB>
                    <a:solidFill>
                      <a:srgbClr val="FFFFFF"/>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r>
              <a:tr h="131294">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r>
              <a:tr h="139017">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1" i="0" u="none" strike="noStrike" dirty="0">
                          <a:solidFill>
                            <a:srgbClr val="000000"/>
                          </a:solidFill>
                          <a:effectLst/>
                          <a:latin typeface="Calibri"/>
                        </a:rPr>
                        <a:t> </a:t>
                      </a:r>
                    </a:p>
                  </a:txBody>
                  <a:tcPr marL="6982" marR="6982" marT="6982"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s-CL" sz="700" b="1" i="0" u="none" strike="noStrike" dirty="0">
                          <a:solidFill>
                            <a:srgbClr val="000000"/>
                          </a:solidFill>
                          <a:effectLst/>
                          <a:latin typeface="Calibri"/>
                        </a:rPr>
                        <a:t>VERSION N°</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l" fontAlgn="ctr"/>
                      <a:r>
                        <a:rPr lang="es-CL" sz="700" b="1"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9017">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r>
                        <a:rPr lang="es-CL" sz="700" b="1" i="0" u="none" strike="noStrike" dirty="0">
                          <a:solidFill>
                            <a:srgbClr val="000000"/>
                          </a:solidFill>
                          <a:effectLst/>
                          <a:latin typeface="Calibri"/>
                        </a:rPr>
                        <a:t>FECHA:</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l" fontAlgn="ctr"/>
                      <a:r>
                        <a:rPr lang="es-CL" sz="700" b="1"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9017">
                <a:tc>
                  <a:txBody>
                    <a:bodyPr/>
                    <a:lstStyle/>
                    <a:p>
                      <a:pPr algn="l" fontAlgn="ctr"/>
                      <a:r>
                        <a:rPr lang="es-CL" sz="700" b="1" i="0" u="none" strike="noStrike" dirty="0">
                          <a:solidFill>
                            <a:srgbClr val="000000"/>
                          </a:solidFill>
                          <a:effectLst/>
                          <a:latin typeface="Calibri"/>
                        </a:rPr>
                        <a:t>CODIGO PROYECTO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1294">
                <a:tc>
                  <a:txBody>
                    <a:bodyPr/>
                    <a:lstStyle/>
                    <a:p>
                      <a:pPr algn="l" fontAlgn="ctr"/>
                      <a:r>
                        <a:rPr lang="es-CL" sz="700" b="1" i="0" u="none" strike="noStrike" dirty="0">
                          <a:solidFill>
                            <a:srgbClr val="000000"/>
                          </a:solidFill>
                          <a:effectLst/>
                          <a:latin typeface="Calibri"/>
                        </a:rPr>
                        <a:t>FECHA INICIO PROYECTO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rowSpan="2">
                  <a:txBody>
                    <a:bodyPr/>
                    <a:lstStyle/>
                    <a:p>
                      <a:pPr algn="ctr" fontAlgn="ctr"/>
                      <a:r>
                        <a:rPr lang="es-CL" sz="700" b="0" i="0" u="none" strike="noStrike" dirty="0">
                          <a:solidFill>
                            <a:srgbClr val="000000"/>
                          </a:solidFill>
                          <a:effectLst/>
                          <a:latin typeface="Calibri"/>
                        </a:rPr>
                        <a:t>Validaciones Internas FONDEF</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r" fontAlgn="ctr"/>
                      <a:r>
                        <a:rPr lang="es-CL" sz="700" b="0" i="0" u="none" strike="noStrike" dirty="0">
                          <a:solidFill>
                            <a:srgbClr val="000000"/>
                          </a:solidFill>
                          <a:effectLst/>
                          <a:latin typeface="Calibri"/>
                        </a:rPr>
                        <a:t>Analista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39017">
                <a:tc>
                  <a:txBody>
                    <a:bodyPr/>
                    <a:lstStyle/>
                    <a:p>
                      <a:pPr algn="l" fontAlgn="ctr"/>
                      <a:r>
                        <a:rPr lang="es-CL" sz="700" b="1" i="0" u="none" strike="noStrike" dirty="0">
                          <a:solidFill>
                            <a:srgbClr val="000000"/>
                          </a:solidFill>
                          <a:effectLst/>
                          <a:latin typeface="Calibri"/>
                        </a:rPr>
                        <a:t>FECHA TÉRMINO PROYECTO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r" fontAlgn="ctr"/>
                      <a:r>
                        <a:rPr lang="es-CL" sz="700" b="0" i="0" u="none" strike="noStrike" dirty="0">
                          <a:solidFill>
                            <a:srgbClr val="000000"/>
                          </a:solidFill>
                          <a:effectLst/>
                          <a:latin typeface="Calibri"/>
                        </a:rPr>
                        <a:t>Ejecutivo</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9017">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9017">
                <a:tc>
                  <a:txBody>
                    <a:bodyPr/>
                    <a:lstStyle/>
                    <a:p>
                      <a:pPr algn="l" fontAlgn="ctr"/>
                      <a:r>
                        <a:rPr lang="es-CL" sz="700" b="1" i="0" u="none" strike="noStrike" dirty="0">
                          <a:solidFill>
                            <a:srgbClr val="000000"/>
                          </a:solidFill>
                          <a:effectLst/>
                          <a:latin typeface="Calibri"/>
                        </a:rPr>
                        <a:t>INSTITUCION(ES) BENEFICIARIA(S):</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7">
                  <a:txBody>
                    <a:bodyPr/>
                    <a:lstStyle/>
                    <a:p>
                      <a:pPr algn="ctr"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r>
              <a:tr h="139017">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9017">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Ingresar Periodo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Ingresar Periodo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Ingresar Periodo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Ingresar Periodo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Ingresar Periodo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Ingresar Periodo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fontAlgn="ctr"/>
                      <a:r>
                        <a:rPr lang="es-CL" sz="700" b="1" i="0" u="none" strike="noStrike" dirty="0">
                          <a:solidFill>
                            <a:srgbClr val="000000"/>
                          </a:solidFill>
                          <a:effectLst/>
                          <a:latin typeface="Calibri"/>
                        </a:rPr>
                        <a:t>TOTAL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39017">
                <a:tc>
                  <a:txBody>
                    <a:bodyPr/>
                    <a:lstStyle/>
                    <a:p>
                      <a:pPr algn="l" fontAlgn="ctr"/>
                      <a:r>
                        <a:rPr lang="es-CL" sz="700" b="1" i="0" u="none" strike="noStrike" dirty="0">
                          <a:solidFill>
                            <a:srgbClr val="000000"/>
                          </a:solidFill>
                          <a:effectLst/>
                          <a:latin typeface="Calibri"/>
                        </a:rPr>
                        <a:t>FUENTES DE FINANCIAMIENTO</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1" i="0" u="none" strike="noStrike" dirty="0">
                          <a:solidFill>
                            <a:srgbClr val="000000"/>
                          </a:solidFill>
                          <a:effectLst/>
                          <a:latin typeface="Calibri"/>
                        </a:rPr>
                        <a:t>CUATRIMESTRE 1</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1" i="0" u="none" strike="noStrike" dirty="0">
                          <a:solidFill>
                            <a:srgbClr val="000000"/>
                          </a:solidFill>
                          <a:effectLst/>
                          <a:latin typeface="Calibri"/>
                        </a:rPr>
                        <a:t>CUATRIMESTRE 2</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1" i="0" u="none" strike="noStrike" dirty="0">
                          <a:solidFill>
                            <a:srgbClr val="000000"/>
                          </a:solidFill>
                          <a:effectLst/>
                          <a:latin typeface="Calibri"/>
                        </a:rPr>
                        <a:t>CUATRIMESTRE 3</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1" i="0" u="none" strike="noStrike" dirty="0">
                          <a:solidFill>
                            <a:srgbClr val="000000"/>
                          </a:solidFill>
                          <a:effectLst/>
                          <a:latin typeface="Calibri"/>
                        </a:rPr>
                        <a:t>CUATRIMESTRE 4</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1" i="0" u="none" strike="noStrike" dirty="0">
                          <a:solidFill>
                            <a:srgbClr val="000000"/>
                          </a:solidFill>
                          <a:effectLst/>
                          <a:latin typeface="Calibri"/>
                        </a:rPr>
                        <a:t>CUATRIMESTRE 5</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1" i="0" u="none" strike="noStrike" dirty="0">
                          <a:solidFill>
                            <a:srgbClr val="000000"/>
                          </a:solidFill>
                          <a:effectLst/>
                          <a:latin typeface="Calibri"/>
                        </a:rPr>
                        <a:t>CUATRIMESTRE 6</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vMerge="1">
                  <a:txBody>
                    <a:bodyPr/>
                    <a:lstStyle/>
                    <a:p>
                      <a:endParaRPr lang="es-CL"/>
                    </a:p>
                  </a:txBody>
                  <a:tcPr/>
                </a:tc>
              </a:tr>
              <a:tr h="131294">
                <a:tc>
                  <a:txBody>
                    <a:bodyPr/>
                    <a:lstStyle/>
                    <a:p>
                      <a:pPr algn="l" fontAlgn="ctr"/>
                      <a:r>
                        <a:rPr lang="es-CL" sz="700" b="0" i="0" u="none" strike="noStrike" dirty="0">
                          <a:solidFill>
                            <a:srgbClr val="000000"/>
                          </a:solidFill>
                          <a:effectLst/>
                          <a:latin typeface="Calibri"/>
                        </a:rPr>
                        <a:t>GASTOS FINANCIADOS POR FONDEF</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9017">
                <a:tc>
                  <a:txBody>
                    <a:bodyPr/>
                    <a:lstStyle/>
                    <a:p>
                      <a:pPr algn="l" fontAlgn="ctr"/>
                      <a:r>
                        <a:rPr lang="es-CL" sz="700" b="1" i="0" u="none" strike="noStrike" dirty="0">
                          <a:solidFill>
                            <a:srgbClr val="000000"/>
                          </a:solidFill>
                          <a:effectLst/>
                          <a:latin typeface="Calibri"/>
                        </a:rPr>
                        <a:t>TOTAL ACUMULADO FONDEF</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s-CL"/>
                    </a:p>
                  </a:txBody>
                  <a:tcPr/>
                </a:tc>
              </a:tr>
              <a:tr h="262589">
                <a:tc>
                  <a:txBody>
                    <a:bodyPr/>
                    <a:lstStyle/>
                    <a:p>
                      <a:pPr algn="l" fontAlgn="ctr"/>
                      <a:r>
                        <a:rPr lang="es-CL" sz="700" b="0" i="0" u="none" strike="noStrike" dirty="0">
                          <a:solidFill>
                            <a:srgbClr val="000000"/>
                          </a:solidFill>
                          <a:effectLst/>
                          <a:latin typeface="Calibri"/>
                        </a:rPr>
                        <a:t>GASTOS FINANCIADOS POR LA O LAS INSTITUCIÓN(ES) BENEFICIARIA(S)</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9017">
                <a:tc>
                  <a:txBody>
                    <a:bodyPr/>
                    <a:lstStyle/>
                    <a:p>
                      <a:pPr algn="l" fontAlgn="ctr"/>
                      <a:r>
                        <a:rPr lang="es-CL" sz="700" b="1" i="0" u="none" strike="noStrike" dirty="0">
                          <a:solidFill>
                            <a:srgbClr val="000000"/>
                          </a:solidFill>
                          <a:effectLst/>
                          <a:latin typeface="Calibri"/>
                        </a:rPr>
                        <a:t>TOTAL ACUMULADO INSTITICION(ES)</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s-CL"/>
                    </a:p>
                  </a:txBody>
                  <a:tcPr/>
                </a:tc>
              </a:tr>
              <a:tr h="262589">
                <a:tc>
                  <a:txBody>
                    <a:bodyPr/>
                    <a:lstStyle/>
                    <a:p>
                      <a:pPr algn="l" fontAlgn="ctr"/>
                      <a:r>
                        <a:rPr lang="es-CL" sz="700" b="0" i="0" u="none" strike="noStrike" dirty="0">
                          <a:solidFill>
                            <a:srgbClr val="000000"/>
                          </a:solidFill>
                          <a:effectLst/>
                          <a:latin typeface="Calibri"/>
                        </a:rPr>
                        <a:t>GASTOS INCREMENTALES FINANCIADOS POR LAS EMPRESAS CONTRAPARTES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9017">
                <a:tc>
                  <a:txBody>
                    <a:bodyPr/>
                    <a:lstStyle/>
                    <a:p>
                      <a:pPr algn="l" fontAlgn="ctr"/>
                      <a:r>
                        <a:rPr lang="es-CL" sz="700" b="1" i="0" u="none" strike="noStrike" dirty="0">
                          <a:solidFill>
                            <a:srgbClr val="000000"/>
                          </a:solidFill>
                          <a:effectLst/>
                          <a:latin typeface="Calibri"/>
                        </a:rPr>
                        <a:t>TOTAL ACUMULADO INCREMENTAL</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s-CL"/>
                    </a:p>
                  </a:txBody>
                  <a:tcPr/>
                </a:tc>
              </a:tr>
              <a:tr h="262589">
                <a:tc>
                  <a:txBody>
                    <a:bodyPr/>
                    <a:lstStyle/>
                    <a:p>
                      <a:pPr algn="l" fontAlgn="ctr"/>
                      <a:r>
                        <a:rPr lang="es-CL" sz="700" b="0" i="0" u="none" strike="noStrike" dirty="0">
                          <a:solidFill>
                            <a:srgbClr val="000000"/>
                          </a:solidFill>
                          <a:effectLst/>
                          <a:latin typeface="Calibri"/>
                        </a:rPr>
                        <a:t>GASTOS NO INCREMENTALES FINANCIADOS POR LAS EMPRESAS CONTRAPARTES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9017">
                <a:tc>
                  <a:txBody>
                    <a:bodyPr/>
                    <a:lstStyle/>
                    <a:p>
                      <a:pPr algn="l" fontAlgn="ctr"/>
                      <a:r>
                        <a:rPr lang="es-CL" sz="700" b="1" i="0" u="none" strike="noStrike" dirty="0">
                          <a:solidFill>
                            <a:srgbClr val="000000"/>
                          </a:solidFill>
                          <a:effectLst/>
                          <a:latin typeface="Calibri"/>
                        </a:rPr>
                        <a:t>TOTAL ACUMULADO NO INCREMENTAL</a:t>
                      </a:r>
                    </a:p>
                  </a:txBody>
                  <a:tcPr marL="6982" marR="6982" marT="698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s-CL" sz="700" b="0" i="0" u="none" strike="noStrike" dirty="0">
                          <a:solidFill>
                            <a:srgbClr val="000000"/>
                          </a:solidFill>
                          <a:effectLst/>
                          <a:latin typeface="Calibri"/>
                        </a:rPr>
                        <a:t> $                             -   </a:t>
                      </a:r>
                    </a:p>
                  </a:txBody>
                  <a:tcPr marL="6982" marR="6982" marT="6982"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s-CL"/>
                    </a:p>
                  </a:txBody>
                  <a:tcPr/>
                </a:tc>
              </a:tr>
              <a:tr h="131294">
                <a:tc>
                  <a:txBody>
                    <a:bodyPr/>
                    <a:lstStyle/>
                    <a:p>
                      <a:pPr algn="l" fontAlgn="ctr"/>
                      <a:endParaRPr lang="es-CL" sz="700" b="1" i="0" u="none" strike="noStrike" dirty="0">
                        <a:solidFill>
                          <a:srgbClr val="000000"/>
                        </a:solidFill>
                        <a:effectLst/>
                        <a:latin typeface="Calibri"/>
                      </a:endParaRP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r>
              <a:tr h="131294">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r>
              <a:tr h="139017">
                <a:tc gridSpan="2">
                  <a:txBody>
                    <a:bodyPr/>
                    <a:lstStyle/>
                    <a:p>
                      <a:pPr algn="ctr" fontAlgn="ctr"/>
                      <a:r>
                        <a:rPr lang="es-CL" sz="700" b="0" i="0" u="none" strike="noStrike" dirty="0">
                          <a:solidFill>
                            <a:srgbClr val="1F497D"/>
                          </a:solidFill>
                          <a:effectLst/>
                          <a:latin typeface="Calibri"/>
                        </a:rPr>
                        <a:t>FIRMA DIRECTOR DE PROYECTO</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CL"/>
                    </a:p>
                  </a:txBody>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r>
              <a:tr h="162188">
                <a:tc gridSpan="2">
                  <a:txBody>
                    <a:bodyPr/>
                    <a:lstStyle/>
                    <a:p>
                      <a:pPr algn="ctr" fontAlgn="ctr"/>
                      <a:r>
                        <a:rPr lang="es-CL" sz="700" b="1" i="0" u="none" strike="noStrike" dirty="0">
                          <a:solidFill>
                            <a:srgbClr val="000000"/>
                          </a:solidFill>
                          <a:effectLst/>
                          <a:latin typeface="Calibri"/>
                        </a:rPr>
                        <a:t>NOMBRE DIRECTOR DE PROYECTO</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L"/>
                    </a:p>
                  </a:txBody>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gridSpan="2">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a:noFill/>
                    </a:lnT>
                    <a:lnB w="25400" cap="flat" cmpd="dbl" algn="ctr">
                      <a:solidFill>
                        <a:srgbClr val="000000"/>
                      </a:solidFill>
                      <a:prstDash val="solid"/>
                      <a:round/>
                      <a:headEnd type="none" w="med" len="med"/>
                      <a:tailEnd type="none" w="med" len="med"/>
                    </a:lnB>
                    <a:solidFill>
                      <a:srgbClr val="FFFFFF"/>
                    </a:solidFill>
                  </a:tcPr>
                </a:tc>
                <a:tc hMerge="1">
                  <a:txBody>
                    <a:bodyPr/>
                    <a:lstStyle/>
                    <a:p>
                      <a:endParaRPr lang="es-CL"/>
                    </a:p>
                  </a:txBody>
                  <a:tcPr/>
                </a:tc>
                <a:tc>
                  <a:txBody>
                    <a:bodyPr/>
                    <a:lstStyle/>
                    <a:p>
                      <a:pPr algn="ctr"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r>
              <a:tr h="162188">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gridSpan="2">
                  <a:txBody>
                    <a:bodyPr/>
                    <a:lstStyle/>
                    <a:p>
                      <a:pPr algn="ctr" fontAlgn="ctr"/>
                      <a:r>
                        <a:rPr lang="es-CL" sz="700" b="0" i="0" u="none" strike="noStrike" dirty="0">
                          <a:solidFill>
                            <a:srgbClr val="000000"/>
                          </a:solidFill>
                          <a:effectLst/>
                          <a:latin typeface="Calibri"/>
                        </a:rPr>
                        <a:t>Encargado de Administración y Finanzas FONDEF</a:t>
                      </a:r>
                    </a:p>
                  </a:txBody>
                  <a:tcPr marL="6982" marR="6982" marT="6982" marB="0" anchor="ctr">
                    <a:lnL>
                      <a:noFill/>
                    </a:lnL>
                    <a:lnR>
                      <a:noFill/>
                    </a:lnR>
                    <a:lnT w="25400" cap="flat" cmpd="dbl" algn="ctr">
                      <a:solidFill>
                        <a:srgbClr val="000000"/>
                      </a:solidFill>
                      <a:prstDash val="solid"/>
                      <a:round/>
                      <a:headEnd type="none" w="med" len="med"/>
                      <a:tailEnd type="none" w="med" len="med"/>
                    </a:lnT>
                    <a:lnB>
                      <a:noFill/>
                    </a:lnB>
                    <a:solidFill>
                      <a:srgbClr val="FFFFFF"/>
                    </a:solidFill>
                  </a:tcPr>
                </a:tc>
                <a:tc hMerge="1">
                  <a:txBody>
                    <a:bodyPr/>
                    <a:lstStyle/>
                    <a:p>
                      <a:endParaRPr lang="es-CL"/>
                    </a:p>
                  </a:txBody>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r>
              <a:tr h="139017">
                <a:tc gridSpan="2">
                  <a:txBody>
                    <a:bodyPr/>
                    <a:lstStyle/>
                    <a:p>
                      <a:pPr algn="ctr" fontAlgn="ctr"/>
                      <a:r>
                        <a:rPr lang="es-CL" sz="700" b="0" i="0" u="none" strike="noStrike" dirty="0">
                          <a:solidFill>
                            <a:srgbClr val="1F497D"/>
                          </a:solidFill>
                          <a:effectLst/>
                          <a:latin typeface="Calibri"/>
                        </a:rPr>
                        <a:t>FIRMA REPRESENTANTE INSTITUCIONAL</a:t>
                      </a:r>
                    </a:p>
                  </a:txBody>
                  <a:tcPr marL="6982" marR="6982" marT="6982"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s-CL"/>
                    </a:p>
                  </a:txBody>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1F497D"/>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1F497D"/>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1F497D"/>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1F497D"/>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r>
              <a:tr h="131294">
                <a:tc gridSpan="2">
                  <a:txBody>
                    <a:bodyPr/>
                    <a:lstStyle/>
                    <a:p>
                      <a:pPr algn="ctr" fontAlgn="ctr"/>
                      <a:r>
                        <a:rPr lang="es-CL" sz="700" b="1" i="0" u="none" strike="noStrike" dirty="0">
                          <a:solidFill>
                            <a:srgbClr val="000000"/>
                          </a:solidFill>
                          <a:effectLst/>
                          <a:latin typeface="Calibri"/>
                        </a:rPr>
                        <a:t>NOMBRE REPRESENTANTE INSTITUCIONAL</a:t>
                      </a:r>
                    </a:p>
                  </a:txBody>
                  <a:tcPr marL="6982" marR="6982" marT="698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es-CL"/>
                    </a:p>
                  </a:txBody>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1"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c>
                  <a:txBody>
                    <a:bodyPr/>
                    <a:lstStyle/>
                    <a:p>
                      <a:pPr algn="l" fontAlgn="ctr"/>
                      <a:r>
                        <a:rPr lang="es-CL" sz="700" b="0" i="0" u="none" strike="noStrike" dirty="0">
                          <a:solidFill>
                            <a:srgbClr val="000000"/>
                          </a:solidFill>
                          <a:effectLst/>
                          <a:latin typeface="Calibri"/>
                        </a:rPr>
                        <a:t> </a:t>
                      </a:r>
                    </a:p>
                  </a:txBody>
                  <a:tcPr marL="6982" marR="6982" marT="6982" marB="0"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35820898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
        <p:nvSpPr>
          <p:cNvPr id="3" name="CuadroTexto 2"/>
          <p:cNvSpPr txBox="1"/>
          <p:nvPr/>
        </p:nvSpPr>
        <p:spPr>
          <a:xfrm>
            <a:off x="417536" y="831753"/>
            <a:ext cx="8294174" cy="338554"/>
          </a:xfrm>
          <a:prstGeom prst="rect">
            <a:avLst/>
          </a:prstGeom>
          <a:noFill/>
        </p:spPr>
        <p:txBody>
          <a:bodyPr wrap="square" rtlCol="0">
            <a:spAutoFit/>
          </a:bodyPr>
          <a:lstStyle/>
          <a:p>
            <a:pPr lvl="0" algn="ctr"/>
            <a:r>
              <a:rPr lang="es-CL" sz="1600" b="1" dirty="0" smtClean="0">
                <a:solidFill>
                  <a:schemeClr val="accent1">
                    <a:lumMod val="75000"/>
                  </a:schemeClr>
                </a:solidFill>
                <a:latin typeface="Calibri" panose="020F0502020204030204" pitchFamily="34" charset="0"/>
              </a:rPr>
              <a:t>COMPRAS PÚBLICAS</a:t>
            </a:r>
            <a:endParaRPr lang="es-CL" sz="1600" b="1" dirty="0">
              <a:solidFill>
                <a:schemeClr val="accent1">
                  <a:lumMod val="75000"/>
                </a:schemeClr>
              </a:solidFill>
              <a:latin typeface="Calibri" panose="020F0502020204030204" pitchFamily="34" charset="0"/>
            </a:endParaRPr>
          </a:p>
        </p:txBody>
      </p:sp>
      <p:sp>
        <p:nvSpPr>
          <p:cNvPr id="4" name="CuadroTexto 3"/>
          <p:cNvSpPr txBox="1"/>
          <p:nvPr/>
        </p:nvSpPr>
        <p:spPr>
          <a:xfrm>
            <a:off x="790829" y="1634777"/>
            <a:ext cx="7128792" cy="2962513"/>
          </a:xfrm>
          <a:prstGeom prst="roundRect">
            <a:avLst/>
          </a:prstGeom>
          <a:noFill/>
          <a:ln w="28575">
            <a:solidFill>
              <a:schemeClr val="accent1">
                <a:lumMod val="75000"/>
              </a:schemeClr>
            </a:solidFill>
          </a:ln>
        </p:spPr>
        <p:txBody>
          <a:bodyPr wrap="square" rtlCol="0">
            <a:spAutoFit/>
          </a:bodyPr>
          <a:lstStyle/>
          <a:p>
            <a:pPr lvl="0" algn="just"/>
            <a:endParaRPr lang="es-ES_tradnl" altLang="es-CL" sz="1200" dirty="0" smtClean="0">
              <a:latin typeface="Calibri" panose="020F0502020204030204" pitchFamily="34" charset="0"/>
              <a:ea typeface="Calibri" panose="020F0502020204030204" pitchFamily="34" charset="0"/>
              <a:cs typeface="Arial" panose="020B0604020202020204" pitchFamily="34" charset="0"/>
            </a:endParaRPr>
          </a:p>
          <a:p>
            <a:pPr lvl="0" algn="just"/>
            <a:endParaRPr lang="es-ES_tradnl" altLang="es-CL" sz="1200" dirty="0">
              <a:latin typeface="Calibri" panose="020F0502020204030204" pitchFamily="34" charset="0"/>
              <a:ea typeface="Calibri" panose="020F0502020204030204" pitchFamily="34" charset="0"/>
              <a:cs typeface="Arial" panose="020B0604020202020204" pitchFamily="34" charset="0"/>
            </a:endParaRPr>
          </a:p>
          <a:p>
            <a:pPr lvl="0" algn="just"/>
            <a:r>
              <a:rPr lang="es-ES_tradnl" altLang="es-CL" sz="1200" dirty="0" smtClean="0">
                <a:latin typeface="Calibri" panose="020F0502020204030204" pitchFamily="34" charset="0"/>
                <a:ea typeface="Calibri" panose="020F0502020204030204" pitchFamily="34" charset="0"/>
                <a:cs typeface="Arial" panose="020B0604020202020204" pitchFamily="34" charset="0"/>
              </a:rPr>
              <a:t>FONDEF </a:t>
            </a:r>
            <a:r>
              <a:rPr lang="es-ES_tradnl" altLang="es-CL" sz="1200" b="1" dirty="0">
                <a:latin typeface="Calibri" panose="020F0502020204030204" pitchFamily="34" charset="0"/>
                <a:ea typeface="Calibri" panose="020F0502020204030204" pitchFamily="34" charset="0"/>
                <a:cs typeface="Arial" panose="020B0604020202020204" pitchFamily="34" charset="0"/>
              </a:rPr>
              <a:t>no está facultado</a:t>
            </a:r>
            <a:r>
              <a:rPr lang="es-ES_tradnl" altLang="es-CL" sz="1200" dirty="0">
                <a:latin typeface="Calibri" panose="020F0502020204030204" pitchFamily="34" charset="0"/>
                <a:ea typeface="Calibri" panose="020F0502020204030204" pitchFamily="34" charset="0"/>
                <a:cs typeface="Arial" panose="020B0604020202020204" pitchFamily="34" charset="0"/>
              </a:rPr>
              <a:t> para autorizar </a:t>
            </a:r>
            <a:r>
              <a:rPr lang="es-ES_tradnl" altLang="es-CL" sz="1200" dirty="0" smtClean="0">
                <a:latin typeface="Calibri" panose="020F0502020204030204" pitchFamily="34" charset="0"/>
                <a:ea typeface="Calibri" panose="020F0502020204030204" pitchFamily="34" charset="0"/>
                <a:cs typeface="Arial" panose="020B0604020202020204" pitchFamily="34" charset="0"/>
              </a:rPr>
              <a:t>excepcionar </a:t>
            </a:r>
            <a:r>
              <a:rPr lang="es-ES_tradnl" altLang="es-CL" sz="1200" dirty="0">
                <a:latin typeface="Calibri" panose="020F0502020204030204" pitchFamily="34" charset="0"/>
                <a:ea typeface="Calibri" panose="020F0502020204030204" pitchFamily="34" charset="0"/>
                <a:cs typeface="Arial" panose="020B0604020202020204" pitchFamily="34" charset="0"/>
              </a:rPr>
              <a:t>las adquisiciones de bienes y/o servicios de entidades públicas, las que deben ser tramitadas directamente por la beneficiaria en el portal “</a:t>
            </a:r>
            <a:r>
              <a:rPr lang="es-ES_tradnl" altLang="es-CL" sz="1200" b="1" dirty="0">
                <a:latin typeface="Calibri" panose="020F0502020204030204" pitchFamily="34" charset="0"/>
                <a:ea typeface="Calibri" panose="020F0502020204030204" pitchFamily="34" charset="0"/>
                <a:cs typeface="Arial" panose="020B0604020202020204" pitchFamily="34" charset="0"/>
              </a:rPr>
              <a:t>Mercado Público</a:t>
            </a:r>
            <a:r>
              <a:rPr lang="es-ES_tradnl" altLang="es-CL" sz="1200" dirty="0" smtClean="0">
                <a:latin typeface="Calibri" panose="020F0502020204030204" pitchFamily="34" charset="0"/>
                <a:ea typeface="Calibri" panose="020F0502020204030204" pitchFamily="34" charset="0"/>
                <a:cs typeface="Arial" panose="020B0604020202020204" pitchFamily="34" charset="0"/>
              </a:rPr>
              <a:t>”</a:t>
            </a:r>
            <a:r>
              <a:rPr lang="es-ES_tradnl" altLang="es-CL" sz="1200" b="1" dirty="0" smtClean="0">
                <a:latin typeface="Calibri" panose="020F0502020204030204" pitchFamily="34" charset="0"/>
                <a:ea typeface="Calibri" panose="020F0502020204030204" pitchFamily="34" charset="0"/>
                <a:cs typeface="Arial" panose="020B0604020202020204" pitchFamily="34" charset="0"/>
              </a:rPr>
              <a:t>.</a:t>
            </a:r>
          </a:p>
          <a:p>
            <a:pPr lvl="0" algn="just"/>
            <a:endParaRPr lang="es-ES_tradnl" sz="1200" b="1" dirty="0">
              <a:latin typeface="Calibri" panose="020F0502020204030204" pitchFamily="34" charset="0"/>
              <a:cs typeface="Arial" panose="020B0604020202020204" pitchFamily="34" charset="0"/>
            </a:endParaRPr>
          </a:p>
          <a:p>
            <a:pPr lvl="0" algn="just"/>
            <a:endParaRPr lang="es-ES_tradnl" sz="1200" b="1" dirty="0" smtClean="0">
              <a:latin typeface="Calibri" panose="020F0502020204030204" pitchFamily="34" charset="0"/>
              <a:cs typeface="Arial" panose="020B0604020202020204" pitchFamily="34" charset="0"/>
            </a:endParaRPr>
          </a:p>
          <a:p>
            <a:pPr lvl="0" algn="just"/>
            <a:endParaRPr lang="es-ES_tradnl" sz="1200" b="1" dirty="0">
              <a:latin typeface="Calibri" panose="020F0502020204030204" pitchFamily="34" charset="0"/>
              <a:cs typeface="Arial" panose="020B0604020202020204" pitchFamily="34" charset="0"/>
            </a:endParaRPr>
          </a:p>
          <a:p>
            <a:pPr lvl="0" algn="just"/>
            <a:endParaRPr lang="es-ES_tradnl" sz="1200" b="1" dirty="0" smtClean="0">
              <a:latin typeface="Calibri" panose="020F0502020204030204" pitchFamily="34" charset="0"/>
              <a:cs typeface="Arial" panose="020B0604020202020204" pitchFamily="34" charset="0"/>
            </a:endParaRPr>
          </a:p>
          <a:p>
            <a:pPr lvl="0" algn="just"/>
            <a:endParaRPr lang="es-ES_tradnl" sz="1200" b="1" dirty="0">
              <a:latin typeface="Calibri" panose="020F0502020204030204" pitchFamily="34" charset="0"/>
              <a:cs typeface="Arial" panose="020B0604020202020204" pitchFamily="34" charset="0"/>
            </a:endParaRPr>
          </a:p>
          <a:p>
            <a:pPr lvl="0" algn="just"/>
            <a:endParaRPr lang="es-ES_tradnl" sz="1200" b="1" dirty="0" smtClean="0">
              <a:latin typeface="Calibri" panose="020F0502020204030204" pitchFamily="34" charset="0"/>
              <a:cs typeface="Arial" panose="020B0604020202020204" pitchFamily="34" charset="0"/>
            </a:endParaRPr>
          </a:p>
          <a:p>
            <a:pPr lvl="0" algn="just"/>
            <a:endParaRPr lang="es-ES_tradnl" sz="1200" b="1" dirty="0">
              <a:latin typeface="Calibri" panose="020F0502020204030204" pitchFamily="34" charset="0"/>
              <a:cs typeface="Arial" panose="020B0604020202020204" pitchFamily="34" charset="0"/>
            </a:endParaRPr>
          </a:p>
          <a:p>
            <a:pPr lvl="0" algn="just"/>
            <a:endParaRPr lang="es-ES_tradnl" sz="1200" b="1" dirty="0" smtClean="0">
              <a:latin typeface="Calibri" panose="020F0502020204030204" pitchFamily="34" charset="0"/>
              <a:cs typeface="Arial" panose="020B0604020202020204" pitchFamily="34" charset="0"/>
            </a:endParaRPr>
          </a:p>
          <a:p>
            <a:pPr lvl="0" algn="just"/>
            <a:endParaRPr lang="es-CL" sz="1200" dirty="0">
              <a:latin typeface="Calibri" panose="020F0502020204030204" pitchFamily="34" charset="0"/>
            </a:endParaRPr>
          </a:p>
        </p:txBody>
      </p:sp>
      <p:graphicFrame>
        <p:nvGraphicFramePr>
          <p:cNvPr id="5" name="Tabla 4"/>
          <p:cNvGraphicFramePr>
            <a:graphicFrameLocks noGrp="1"/>
          </p:cNvGraphicFramePr>
          <p:nvPr>
            <p:extLst/>
          </p:nvPr>
        </p:nvGraphicFramePr>
        <p:xfrm>
          <a:off x="1150869" y="2917823"/>
          <a:ext cx="6408712" cy="1261872"/>
        </p:xfrm>
        <a:graphic>
          <a:graphicData uri="http://schemas.openxmlformats.org/drawingml/2006/table">
            <a:tbl>
              <a:tblPr>
                <a:tableStyleId>{2D5ABB26-0587-4C30-8999-92F81FD0307C}</a:tableStyleId>
              </a:tblPr>
              <a:tblGrid>
                <a:gridCol w="3024336"/>
                <a:gridCol w="3384376"/>
              </a:tblGrid>
              <a:tr h="282575">
                <a:tc>
                  <a:txBody>
                    <a:bodyPr/>
                    <a:lstStyle/>
                    <a:p>
                      <a:pPr algn="just">
                        <a:lnSpc>
                          <a:spcPct val="115000"/>
                        </a:lnSpc>
                        <a:spcAft>
                          <a:spcPts val="1000"/>
                        </a:spcAft>
                      </a:pPr>
                      <a:r>
                        <a:rPr lang="es-ES_tradnl" sz="1200" dirty="0">
                          <a:effectLst/>
                          <a:latin typeface="Calibri" panose="020F0502020204030204" pitchFamily="34" charset="0"/>
                        </a:rPr>
                        <a:t>Para gastos hasta $100.000 (IVA incluido)</a:t>
                      </a:r>
                      <a:endParaRPr lang="es-C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just">
                        <a:lnSpc>
                          <a:spcPct val="115000"/>
                        </a:lnSpc>
                        <a:spcAft>
                          <a:spcPts val="1000"/>
                        </a:spcAft>
                      </a:pPr>
                      <a:r>
                        <a:rPr lang="es-ES_tradnl" sz="1200" dirty="0">
                          <a:effectLst/>
                          <a:latin typeface="Calibri" panose="020F0502020204030204" pitchFamily="34" charset="0"/>
                        </a:rPr>
                        <a:t>Pueden presentar boleta de compraventa o factura, y documentación de respaldo según lo que indique el Reglamento de la Ley de compras públicas.</a:t>
                      </a:r>
                      <a:endParaRPr lang="es-C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r>
              <a:tr h="282575">
                <a:tc>
                  <a:txBody>
                    <a:bodyPr/>
                    <a:lstStyle/>
                    <a:p>
                      <a:pPr algn="just">
                        <a:lnSpc>
                          <a:spcPct val="115000"/>
                        </a:lnSpc>
                        <a:spcAft>
                          <a:spcPts val="1000"/>
                        </a:spcAft>
                      </a:pPr>
                      <a:r>
                        <a:rPr lang="es-ES_tradnl" sz="1200" dirty="0">
                          <a:effectLst/>
                          <a:latin typeface="Calibri" panose="020F0502020204030204" pitchFamily="34" charset="0"/>
                        </a:rPr>
                        <a:t>Para los gastos desde $100.001 (IVA incluido)</a:t>
                      </a:r>
                      <a:endParaRPr lang="es-C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just">
                        <a:lnSpc>
                          <a:spcPct val="115000"/>
                        </a:lnSpc>
                        <a:spcAft>
                          <a:spcPts val="1000"/>
                        </a:spcAft>
                      </a:pPr>
                      <a:r>
                        <a:rPr lang="es-ES_tradnl" sz="1200" dirty="0">
                          <a:effectLst/>
                          <a:latin typeface="Calibri" panose="020F0502020204030204" pitchFamily="34" charset="0"/>
                        </a:rPr>
                        <a:t>Deben presentar factura </a:t>
                      </a:r>
                      <a:r>
                        <a:rPr lang="es-ES_tradnl" sz="1200" dirty="0" smtClean="0">
                          <a:effectLst/>
                          <a:latin typeface="Calibri" panose="020F0502020204030204" pitchFamily="34" charset="0"/>
                        </a:rPr>
                        <a:t>y </a:t>
                      </a:r>
                      <a:r>
                        <a:rPr lang="es-ES_tradnl" sz="1200" dirty="0">
                          <a:effectLst/>
                          <a:latin typeface="Calibri" panose="020F0502020204030204" pitchFamily="34" charset="0"/>
                        </a:rPr>
                        <a:t>documentación de respaldo según lo que indique el Reglamento de la Ley de compras públicas.</a:t>
                      </a:r>
                      <a:endParaRPr lang="es-CL"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22517827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Marcador de contenido 3"/>
          <p:cNvGraphicFramePr>
            <a:graphicFrameLocks/>
          </p:cNvGraphicFramePr>
          <p:nvPr>
            <p:extLst>
              <p:ext uri="{D42A27DB-BD31-4B8C-83A1-F6EECF244321}">
                <p14:modId xmlns:p14="http://schemas.microsoft.com/office/powerpoint/2010/main" val="1449937321"/>
              </p:ext>
            </p:extLst>
          </p:nvPr>
        </p:nvGraphicFramePr>
        <p:xfrm>
          <a:off x="417536" y="645840"/>
          <a:ext cx="8284337" cy="39715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Tree>
    <p:extLst>
      <p:ext uri="{BB962C8B-B14F-4D97-AF65-F5344CB8AC3E}">
        <p14:creationId xmlns:p14="http://schemas.microsoft.com/office/powerpoint/2010/main" val="10704315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Objeto 2"/>
          <p:cNvGraphicFramePr>
            <a:graphicFrameLocks noChangeAspect="1"/>
          </p:cNvGraphicFramePr>
          <p:nvPr>
            <p:extLst/>
          </p:nvPr>
        </p:nvGraphicFramePr>
        <p:xfrm>
          <a:off x="4397829" y="327951"/>
          <a:ext cx="4161386" cy="4689970"/>
        </p:xfrm>
        <a:graphic>
          <a:graphicData uri="http://schemas.openxmlformats.org/presentationml/2006/ole">
            <mc:AlternateContent xmlns:mc="http://schemas.openxmlformats.org/markup-compatibility/2006">
              <mc:Choice xmlns:v="urn:schemas-microsoft-com:vml" Requires="v">
                <p:oleObj spid="_x0000_s11269" name="Hoja de cálculo" r:id="rId4" imgW="7810624" imgH="8858160" progId="Excel.Sheet.8">
                  <p:embed/>
                </p:oleObj>
              </mc:Choice>
              <mc:Fallback>
                <p:oleObj name="Hoja de cálculo" r:id="rId4" imgW="7810624" imgH="8858160" progId="Excel.Sheet.8">
                  <p:embed/>
                  <p:pic>
                    <p:nvPicPr>
                      <p:cNvPr id="0" name=""/>
                      <p:cNvPicPr/>
                      <p:nvPr/>
                    </p:nvPicPr>
                    <p:blipFill>
                      <a:blip r:embed="rId5"/>
                      <a:stretch>
                        <a:fillRect/>
                      </a:stretch>
                    </p:blipFill>
                    <p:spPr>
                      <a:xfrm>
                        <a:off x="4397829" y="327951"/>
                        <a:ext cx="4161386" cy="4689970"/>
                      </a:xfrm>
                      <a:prstGeom prst="rect">
                        <a:avLst/>
                      </a:prstGeom>
                      <a:ln w="25400">
                        <a:solidFill>
                          <a:schemeClr val="tx1"/>
                        </a:solidFill>
                      </a:ln>
                    </p:spPr>
                  </p:pic>
                </p:oleObj>
              </mc:Fallback>
            </mc:AlternateContent>
          </a:graphicData>
        </a:graphic>
      </p:graphicFrame>
      <p:sp>
        <p:nvSpPr>
          <p:cNvPr id="4" name="Elipse 3"/>
          <p:cNvSpPr/>
          <p:nvPr/>
        </p:nvSpPr>
        <p:spPr>
          <a:xfrm>
            <a:off x="616274" y="1008660"/>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smtClean="0">
                <a:latin typeface="Calibri" panose="020F0502020204030204" pitchFamily="34" charset="0"/>
              </a:rPr>
              <a:t>1</a:t>
            </a:r>
            <a:endParaRPr lang="es-CL" sz="1000" b="1" dirty="0">
              <a:latin typeface="Calibri" panose="020F0502020204030204" pitchFamily="34" charset="0"/>
            </a:endParaRPr>
          </a:p>
        </p:txBody>
      </p:sp>
      <p:sp>
        <p:nvSpPr>
          <p:cNvPr id="5" name="Elipse 4"/>
          <p:cNvSpPr/>
          <p:nvPr/>
        </p:nvSpPr>
        <p:spPr>
          <a:xfrm>
            <a:off x="611560" y="1559353"/>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smtClean="0">
                <a:latin typeface="Calibri" panose="020F0502020204030204" pitchFamily="34" charset="0"/>
              </a:rPr>
              <a:t>2</a:t>
            </a:r>
            <a:endParaRPr lang="es-CL" sz="1000" b="1" dirty="0">
              <a:latin typeface="Calibri" panose="020F0502020204030204" pitchFamily="34" charset="0"/>
            </a:endParaRPr>
          </a:p>
        </p:txBody>
      </p:sp>
      <p:sp>
        <p:nvSpPr>
          <p:cNvPr id="6" name="Elipse 5"/>
          <p:cNvSpPr/>
          <p:nvPr/>
        </p:nvSpPr>
        <p:spPr>
          <a:xfrm>
            <a:off x="614368" y="2110175"/>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smtClean="0">
                <a:latin typeface="Calibri" panose="020F0502020204030204" pitchFamily="34" charset="0"/>
              </a:rPr>
              <a:t>3</a:t>
            </a:r>
            <a:endParaRPr lang="es-CL" sz="1000" b="1" dirty="0">
              <a:latin typeface="Calibri" panose="020F0502020204030204" pitchFamily="34" charset="0"/>
            </a:endParaRPr>
          </a:p>
        </p:txBody>
      </p:sp>
      <p:sp>
        <p:nvSpPr>
          <p:cNvPr id="7" name="Elipse 6"/>
          <p:cNvSpPr/>
          <p:nvPr/>
        </p:nvSpPr>
        <p:spPr>
          <a:xfrm>
            <a:off x="614137" y="2663492"/>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a:latin typeface="Calibri" panose="020F0502020204030204" pitchFamily="34" charset="0"/>
              </a:rPr>
              <a:t>4</a:t>
            </a:r>
          </a:p>
        </p:txBody>
      </p:sp>
      <p:sp>
        <p:nvSpPr>
          <p:cNvPr id="8" name="Rectángulo redondeado 7"/>
          <p:cNvSpPr/>
          <p:nvPr/>
        </p:nvSpPr>
        <p:spPr>
          <a:xfrm>
            <a:off x="1043608" y="964779"/>
            <a:ext cx="1728192" cy="399427"/>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000" dirty="0" smtClean="0"/>
              <a:t>Identificación del proyecto</a:t>
            </a:r>
            <a:endParaRPr lang="es-CL" sz="1000" dirty="0"/>
          </a:p>
        </p:txBody>
      </p:sp>
      <p:sp>
        <p:nvSpPr>
          <p:cNvPr id="10" name="Rectángulo redondeado 9"/>
          <p:cNvSpPr/>
          <p:nvPr/>
        </p:nvSpPr>
        <p:spPr>
          <a:xfrm>
            <a:off x="1043608" y="1515496"/>
            <a:ext cx="1728192" cy="3993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000" dirty="0" smtClean="0"/>
              <a:t>Versión </a:t>
            </a:r>
            <a:r>
              <a:rPr lang="es-CL" sz="1000" dirty="0"/>
              <a:t>del documento</a:t>
            </a:r>
          </a:p>
        </p:txBody>
      </p:sp>
      <p:sp>
        <p:nvSpPr>
          <p:cNvPr id="11" name="Rectángulo redondeado 10"/>
          <p:cNvSpPr/>
          <p:nvPr/>
        </p:nvSpPr>
        <p:spPr>
          <a:xfrm>
            <a:off x="1046416" y="2068264"/>
            <a:ext cx="1725384" cy="3993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000" dirty="0" smtClean="0"/>
              <a:t>Individualización del personal del proyecto</a:t>
            </a:r>
            <a:endParaRPr lang="es-CL" sz="1000" dirty="0"/>
          </a:p>
        </p:txBody>
      </p:sp>
      <p:sp>
        <p:nvSpPr>
          <p:cNvPr id="12" name="Rectángulo redondeado 11"/>
          <p:cNvSpPr/>
          <p:nvPr/>
        </p:nvSpPr>
        <p:spPr>
          <a:xfrm>
            <a:off x="1044466" y="2619635"/>
            <a:ext cx="1727333" cy="399383"/>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000" dirty="0" smtClean="0"/>
              <a:t>Firma del responsable</a:t>
            </a:r>
            <a:endParaRPr lang="es-CL" sz="1000" dirty="0"/>
          </a:p>
        </p:txBody>
      </p:sp>
      <p:sp>
        <p:nvSpPr>
          <p:cNvPr id="13" name="Elipse 12"/>
          <p:cNvSpPr/>
          <p:nvPr/>
        </p:nvSpPr>
        <p:spPr>
          <a:xfrm>
            <a:off x="3910347" y="774854"/>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smtClean="0">
                <a:latin typeface="Calibri" panose="020F0502020204030204" pitchFamily="34" charset="0"/>
              </a:rPr>
              <a:t>1</a:t>
            </a:r>
            <a:endParaRPr lang="es-CL" sz="1000" b="1" dirty="0">
              <a:latin typeface="Calibri" panose="020F0502020204030204" pitchFamily="34" charset="0"/>
            </a:endParaRPr>
          </a:p>
        </p:txBody>
      </p:sp>
      <p:sp>
        <p:nvSpPr>
          <p:cNvPr id="14" name="Elipse 13"/>
          <p:cNvSpPr/>
          <p:nvPr/>
        </p:nvSpPr>
        <p:spPr>
          <a:xfrm>
            <a:off x="8729123" y="771466"/>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smtClean="0">
                <a:latin typeface="Calibri" panose="020F0502020204030204" pitchFamily="34" charset="0"/>
              </a:rPr>
              <a:t>2</a:t>
            </a:r>
            <a:endParaRPr lang="es-CL" sz="1000" b="1" dirty="0">
              <a:latin typeface="Calibri" panose="020F0502020204030204" pitchFamily="34" charset="0"/>
            </a:endParaRPr>
          </a:p>
        </p:txBody>
      </p:sp>
      <p:sp>
        <p:nvSpPr>
          <p:cNvPr id="15" name="Elipse 14"/>
          <p:cNvSpPr/>
          <p:nvPr/>
        </p:nvSpPr>
        <p:spPr>
          <a:xfrm>
            <a:off x="3910347" y="2119619"/>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smtClean="0">
                <a:latin typeface="Calibri" panose="020F0502020204030204" pitchFamily="34" charset="0"/>
              </a:rPr>
              <a:t>3</a:t>
            </a:r>
            <a:endParaRPr lang="es-CL" sz="1000" b="1" dirty="0">
              <a:latin typeface="Calibri" panose="020F0502020204030204" pitchFamily="34" charset="0"/>
            </a:endParaRPr>
          </a:p>
        </p:txBody>
      </p:sp>
      <p:sp>
        <p:nvSpPr>
          <p:cNvPr id="16" name="Elipse 15"/>
          <p:cNvSpPr/>
          <p:nvPr/>
        </p:nvSpPr>
        <p:spPr>
          <a:xfrm>
            <a:off x="3910347" y="4352622"/>
            <a:ext cx="317574" cy="3195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000" b="1" dirty="0">
                <a:latin typeface="Calibri" panose="020F0502020204030204" pitchFamily="34" charset="0"/>
              </a:rPr>
              <a:t>4</a:t>
            </a:r>
          </a:p>
        </p:txBody>
      </p:sp>
    </p:spTree>
    <p:extLst>
      <p:ext uri="{BB962C8B-B14F-4D97-AF65-F5344CB8AC3E}">
        <p14:creationId xmlns:p14="http://schemas.microsoft.com/office/powerpoint/2010/main" val="2120119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Tabla 2"/>
          <p:cNvGraphicFramePr>
            <a:graphicFrameLocks noGrp="1"/>
          </p:cNvGraphicFramePr>
          <p:nvPr>
            <p:extLst/>
          </p:nvPr>
        </p:nvGraphicFramePr>
        <p:xfrm>
          <a:off x="2394857" y="631733"/>
          <a:ext cx="4589539" cy="4135374"/>
        </p:xfrm>
        <a:graphic>
          <a:graphicData uri="http://schemas.openxmlformats.org/drawingml/2006/table">
            <a:tbl>
              <a:tblPr/>
              <a:tblGrid>
                <a:gridCol w="4589539"/>
              </a:tblGrid>
              <a:tr h="4001224">
                <a:tc>
                  <a:txBody>
                    <a:bodyPr/>
                    <a:lstStyle/>
                    <a:p>
                      <a:pPr marL="125095" algn="just">
                        <a:lnSpc>
                          <a:spcPct val="115000"/>
                        </a:lnSpc>
                        <a:spcAft>
                          <a:spcPts val="1000"/>
                        </a:spcAft>
                      </a:pPr>
                      <a:r>
                        <a:rPr lang="es-CL" sz="700" dirty="0">
                          <a:effectLst/>
                          <a:latin typeface="Arial Narrow" panose="020B0606020202030204" pitchFamily="34" charset="0"/>
                          <a:ea typeface="Calibri" panose="020F0502020204030204" pitchFamily="34" charset="0"/>
                          <a:cs typeface="Arial" panose="020B0604020202020204" pitchFamily="34" charset="0"/>
                        </a:rPr>
                        <a:t> </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tabLst>
                          <a:tab pos="457200" algn="l"/>
                          <a:tab pos="914400" algn="l"/>
                          <a:tab pos="1371600" algn="l"/>
                          <a:tab pos="1828800" algn="l"/>
                          <a:tab pos="2286000" algn="l"/>
                          <a:tab pos="2743200" algn="l"/>
                          <a:tab pos="3200400" algn="l"/>
                          <a:tab pos="3657600" algn="l"/>
                        </a:tabLst>
                      </a:pPr>
                      <a:r>
                        <a:rPr lang="es-CL" sz="1100" b="1" u="sng" dirty="0">
                          <a:effectLst/>
                          <a:latin typeface="Cambria" panose="02040503050406030204" pitchFamily="18" charset="0"/>
                          <a:ea typeface="Calibri" panose="020F0502020204030204" pitchFamily="34" charset="0"/>
                          <a:cs typeface="Arial" panose="020B0604020202020204" pitchFamily="34" charset="0"/>
                        </a:rPr>
                        <a:t>CERTIFICADO DE  APORTES NO INCREMENTALES </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tabLst>
                          <a:tab pos="3417570" algn="r"/>
                        </a:tabLst>
                      </a:pPr>
                      <a:r>
                        <a:rPr lang="es-ES_tradnl" sz="1400" b="1" dirty="0">
                          <a:effectLst/>
                          <a:latin typeface="Cambria" panose="02040503050406030204" pitchFamily="18" charset="0"/>
                          <a:ea typeface="Calibri" panose="020F0502020204030204" pitchFamily="34" charset="0"/>
                          <a:cs typeface="Arial" panose="020B0604020202020204" pitchFamily="34" charset="0"/>
                        </a:rPr>
                        <a:t>CERTIFICADO N°……</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marL="3325495" indent="457200" algn="ctr">
                        <a:lnSpc>
                          <a:spcPct val="115000"/>
                        </a:lnSpc>
                        <a:spcAft>
                          <a:spcPts val="1000"/>
                        </a:spcAft>
                      </a:pPr>
                      <a:r>
                        <a:rPr lang="es-CL" sz="700" dirty="0">
                          <a:effectLst/>
                          <a:latin typeface="Cambria" panose="02040503050406030204" pitchFamily="18" charset="0"/>
                          <a:ea typeface="Calibri" panose="020F0502020204030204" pitchFamily="34" charset="0"/>
                          <a:cs typeface="Arial" panose="020B0604020202020204" pitchFamily="34" charset="0"/>
                        </a:rPr>
                        <a:t>Fecha:</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tabLst>
                          <a:tab pos="457200" algn="l"/>
                          <a:tab pos="914400" algn="l"/>
                          <a:tab pos="1371600" algn="l"/>
                          <a:tab pos="1828800" algn="l"/>
                          <a:tab pos="2286000" algn="l"/>
                          <a:tab pos="2743200" algn="l"/>
                          <a:tab pos="3200400" algn="l"/>
                          <a:tab pos="3657600" algn="l"/>
                        </a:tabLst>
                      </a:pPr>
                      <a:r>
                        <a:rPr lang="es-CL" sz="1100" b="1" dirty="0" smtClean="0">
                          <a:solidFill>
                            <a:srgbClr val="3366FF"/>
                          </a:solidFill>
                          <a:effectLst/>
                          <a:latin typeface="Cambria" panose="02040503050406030204" pitchFamily="18" charset="0"/>
                          <a:ea typeface="Calibri" panose="020F0502020204030204" pitchFamily="34" charset="0"/>
                          <a:cs typeface="Arial" panose="020B0604020202020204" pitchFamily="34" charset="0"/>
                        </a:rPr>
                        <a:t>CODIGO  </a:t>
                      </a:r>
                      <a:r>
                        <a:rPr lang="es-CL" sz="1100" b="1" dirty="0">
                          <a:solidFill>
                            <a:srgbClr val="3366FF"/>
                          </a:solidFill>
                          <a:effectLst/>
                          <a:latin typeface="Cambria" panose="02040503050406030204" pitchFamily="18" charset="0"/>
                          <a:ea typeface="Calibri" panose="020F0502020204030204" pitchFamily="34" charset="0"/>
                          <a:cs typeface="Arial" panose="020B0604020202020204" pitchFamily="34" charset="0"/>
                        </a:rPr>
                        <a:t>PROYECTO:</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tabLst>
                          <a:tab pos="457200" algn="l"/>
                          <a:tab pos="914400" algn="l"/>
                          <a:tab pos="1371600" algn="l"/>
                          <a:tab pos="1828800" algn="l"/>
                          <a:tab pos="2286000" algn="l"/>
                          <a:tab pos="2743200" algn="l"/>
                          <a:tab pos="3200400" algn="l"/>
                          <a:tab pos="3657600" algn="l"/>
                        </a:tabLst>
                      </a:pPr>
                      <a:r>
                        <a:rPr lang="es-CL" sz="1100" b="1" dirty="0">
                          <a:solidFill>
                            <a:srgbClr val="3366FF"/>
                          </a:solidFill>
                          <a:effectLst/>
                          <a:latin typeface="Cambria" panose="02040503050406030204" pitchFamily="18" charset="0"/>
                          <a:ea typeface="Calibri" panose="020F0502020204030204" pitchFamily="34" charset="0"/>
                          <a:cs typeface="Arial" panose="020B0604020202020204" pitchFamily="34" charset="0"/>
                        </a:rPr>
                        <a:t>NOMBRE BENEFICIARIA, EMPRESA O ENTIDAD APORTANTE:</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tabLst>
                          <a:tab pos="457200" algn="l"/>
                          <a:tab pos="914400" algn="l"/>
                          <a:tab pos="1371600" algn="l"/>
                          <a:tab pos="1828800" algn="l"/>
                          <a:tab pos="2286000" algn="l"/>
                          <a:tab pos="2743200" algn="l"/>
                          <a:tab pos="3200400" algn="l"/>
                          <a:tab pos="3657600" algn="l"/>
                        </a:tabLst>
                      </a:pPr>
                      <a:r>
                        <a:rPr lang="es-CL" sz="1100" b="1" dirty="0">
                          <a:solidFill>
                            <a:srgbClr val="3366FF"/>
                          </a:solidFill>
                          <a:effectLst/>
                          <a:latin typeface="Cambria" panose="02040503050406030204" pitchFamily="18" charset="0"/>
                          <a:ea typeface="Calibri" panose="020F0502020204030204" pitchFamily="34" charset="0"/>
                          <a:cs typeface="Arial" panose="020B0604020202020204" pitchFamily="34" charset="0"/>
                        </a:rPr>
                        <a:t> </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marL="125730" marR="290195" algn="just">
                        <a:lnSpc>
                          <a:spcPct val="115000"/>
                        </a:lnSpc>
                        <a:spcAft>
                          <a:spcPts val="1000"/>
                        </a:spcAft>
                      </a:pPr>
                      <a:r>
                        <a:rPr lang="es-ES_tradnl" sz="700" dirty="0">
                          <a:solidFill>
                            <a:srgbClr val="0000FF"/>
                          </a:solidFill>
                          <a:effectLst/>
                          <a:latin typeface="Cambria" panose="02040503050406030204" pitchFamily="18" charset="0"/>
                          <a:ea typeface="Calibri" panose="020F0502020204030204" pitchFamily="34" charset="0"/>
                          <a:cs typeface="Arial" panose="020B0604020202020204" pitchFamily="34" charset="0"/>
                        </a:rPr>
                        <a:t>(NOMBRE REPRESENTANTE INSTITUCIONAL DE LA BENEFICIARIA O GERENTE GENERAL O DIRECTIVO DE LA ENTIDAD ASOCIADA) </a:t>
                      </a:r>
                      <a:r>
                        <a:rPr lang="es-ES_tradnl" sz="700" dirty="0">
                          <a:effectLst/>
                          <a:latin typeface="Cambria" panose="02040503050406030204" pitchFamily="18" charset="0"/>
                          <a:ea typeface="Calibri" panose="020F0502020204030204" pitchFamily="34" charset="0"/>
                          <a:cs typeface="Arial" panose="020B0604020202020204" pitchFamily="34" charset="0"/>
                        </a:rPr>
                        <a:t>de</a:t>
                      </a:r>
                      <a:r>
                        <a:rPr lang="es-ES_tradnl" sz="700" dirty="0">
                          <a:solidFill>
                            <a:srgbClr val="0000FF"/>
                          </a:solidFill>
                          <a:effectLst/>
                          <a:latin typeface="Cambria" panose="02040503050406030204" pitchFamily="18" charset="0"/>
                          <a:ea typeface="Calibri" panose="020F0502020204030204" pitchFamily="34" charset="0"/>
                          <a:cs typeface="Arial" panose="020B0604020202020204" pitchFamily="34" charset="0"/>
                        </a:rPr>
                        <a:t> (NOMBRE ENTIDAD), certifica que la empresa o institución realizó aportes </a:t>
                      </a:r>
                      <a:r>
                        <a:rPr lang="es-ES_tradnl" sz="700" dirty="0">
                          <a:effectLst/>
                          <a:latin typeface="Cambria" panose="02040503050406030204" pitchFamily="18" charset="0"/>
                          <a:ea typeface="Calibri" panose="020F0502020204030204" pitchFamily="34" charset="0"/>
                          <a:cs typeface="Arial" panose="020B0604020202020204" pitchFamily="34" charset="0"/>
                        </a:rPr>
                        <a:t>al proyecto FONDEF, código</a:t>
                      </a:r>
                      <a:r>
                        <a:rPr lang="es-ES_tradnl" sz="700" dirty="0">
                          <a:solidFill>
                            <a:srgbClr val="0000FF"/>
                          </a:solidFill>
                          <a:effectLst/>
                          <a:latin typeface="Cambria" panose="02040503050406030204" pitchFamily="18" charset="0"/>
                          <a:ea typeface="Calibri" panose="020F0502020204030204" pitchFamily="34" charset="0"/>
                          <a:cs typeface="Arial" panose="020B0604020202020204" pitchFamily="34" charset="0"/>
                        </a:rPr>
                        <a:t> (CODIGO PROYECTO) </a:t>
                      </a:r>
                      <a:r>
                        <a:rPr lang="es-ES_tradnl" sz="700" dirty="0">
                          <a:effectLst/>
                          <a:latin typeface="Cambria" panose="02040503050406030204" pitchFamily="18" charset="0"/>
                          <a:ea typeface="Calibri" panose="020F0502020204030204" pitchFamily="34" charset="0"/>
                          <a:cs typeface="Arial" panose="020B0604020202020204" pitchFamily="34" charset="0"/>
                        </a:rPr>
                        <a:t>cuyo título es</a:t>
                      </a:r>
                      <a:r>
                        <a:rPr lang="es-ES_tradnl" sz="700" dirty="0">
                          <a:solidFill>
                            <a:srgbClr val="0000FF"/>
                          </a:solidFill>
                          <a:effectLst/>
                          <a:latin typeface="Cambria" panose="02040503050406030204" pitchFamily="18" charset="0"/>
                          <a:ea typeface="Calibri" panose="020F0502020204030204" pitchFamily="34" charset="0"/>
                          <a:cs typeface="Arial" panose="020B0604020202020204" pitchFamily="34" charset="0"/>
                        </a:rPr>
                        <a:t> (TITULO PROYECTO), por un monto equivalente a </a:t>
                      </a:r>
                      <a:r>
                        <a:rPr lang="es-ES_tradnl" sz="700" dirty="0">
                          <a:effectLst/>
                          <a:latin typeface="Cambria" panose="02040503050406030204" pitchFamily="18" charset="0"/>
                          <a:ea typeface="Calibri" panose="020F0502020204030204" pitchFamily="34" charset="0"/>
                          <a:cs typeface="Arial" panose="020B0604020202020204" pitchFamily="34" charset="0"/>
                        </a:rPr>
                        <a:t>$ entre los el mes de…. de 20.. y el mes de de…. de 20..  Este monto está respaldado por la o las memorias de cálculo que se anexan a este certificado. (Si es el caso, se debe agregar: En pesos chilenos este monto equivale a $   según la siguiente tasa de conversión) </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marL="125095" algn="just">
                        <a:lnSpc>
                          <a:spcPct val="115000"/>
                        </a:lnSpc>
                        <a:spcAft>
                          <a:spcPts val="1000"/>
                        </a:spcAft>
                      </a:pPr>
                      <a:r>
                        <a:rPr lang="es-ES_tradnl" sz="700" b="1" dirty="0">
                          <a:effectLst/>
                          <a:latin typeface="Cambria" panose="02040503050406030204" pitchFamily="18" charset="0"/>
                          <a:ea typeface="Calibri" panose="020F0502020204030204" pitchFamily="34" charset="0"/>
                          <a:cs typeface="Arial" panose="020B0604020202020204" pitchFamily="34" charset="0"/>
                        </a:rPr>
                        <a:t>  </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CL" sz="700" b="1" dirty="0">
                          <a:effectLst/>
                          <a:latin typeface="Cambria" panose="02040503050406030204" pitchFamily="18" charset="0"/>
                          <a:ea typeface="Calibri" panose="020F0502020204030204" pitchFamily="34" charset="0"/>
                          <a:cs typeface="Arial" panose="020B0604020202020204" pitchFamily="34" charset="0"/>
                        </a:rPr>
                        <a:t>____________________________________________</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CL" sz="700" b="1" dirty="0">
                          <a:effectLst/>
                          <a:latin typeface="Cambria" panose="02040503050406030204" pitchFamily="18" charset="0"/>
                          <a:ea typeface="Calibri" panose="020F0502020204030204" pitchFamily="34" charset="0"/>
                          <a:cs typeface="Arial" panose="020B0604020202020204" pitchFamily="34" charset="0"/>
                        </a:rPr>
                        <a:t>Nombre Representante Institucional de la beneficiaria, </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CL" sz="700" b="1" dirty="0">
                          <a:effectLst/>
                          <a:latin typeface="Cambria" panose="02040503050406030204" pitchFamily="18" charset="0"/>
                          <a:ea typeface="Calibri" panose="020F0502020204030204" pitchFamily="34" charset="0"/>
                          <a:cs typeface="Arial" panose="020B0604020202020204" pitchFamily="34" charset="0"/>
                        </a:rPr>
                        <a:t>Cargo: Gerente General de empresa, o directivo de la entidad asociada</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s-CL" sz="700" b="1" dirty="0">
                          <a:effectLst/>
                          <a:latin typeface="Cambria" panose="02040503050406030204" pitchFamily="18" charset="0"/>
                          <a:ea typeface="Calibri" panose="020F0502020204030204" pitchFamily="34" charset="0"/>
                          <a:cs typeface="Arial" panose="020B0604020202020204" pitchFamily="34" charset="0"/>
                        </a:rPr>
                        <a:t>Beneficiaria, Empresa o Entidad Asociada</a:t>
                      </a:r>
                      <a:endParaRPr lang="es-CL" sz="600" dirty="0">
                        <a:effectLst/>
                        <a:latin typeface="Calibri" panose="020F0502020204030204" pitchFamily="34" charset="0"/>
                        <a:ea typeface="Calibri" panose="020F0502020204030204" pitchFamily="34" charset="0"/>
                        <a:cs typeface="Times New Roman" panose="02020603050405020304" pitchFamily="18" charset="0"/>
                      </a:endParaRPr>
                    </a:p>
                  </a:txBody>
                  <a:tcPr marL="25114" marR="2511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675860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Objeto 2"/>
          <p:cNvGraphicFramePr>
            <a:graphicFrameLocks noChangeAspect="1"/>
          </p:cNvGraphicFramePr>
          <p:nvPr>
            <p:extLst/>
          </p:nvPr>
        </p:nvGraphicFramePr>
        <p:xfrm>
          <a:off x="179512" y="635793"/>
          <a:ext cx="8749579" cy="4162630"/>
        </p:xfrm>
        <a:graphic>
          <a:graphicData uri="http://schemas.openxmlformats.org/presentationml/2006/ole">
            <mc:AlternateContent xmlns:mc="http://schemas.openxmlformats.org/markup-compatibility/2006">
              <mc:Choice xmlns:v="urn:schemas-microsoft-com:vml" Requires="v">
                <p:oleObj spid="_x0000_s12293" name="Hoja de cálculo" r:id="rId4" imgW="10668090" imgH="6410340" progId="Excel.Sheet.8">
                  <p:embed/>
                </p:oleObj>
              </mc:Choice>
              <mc:Fallback>
                <p:oleObj name="Hoja de cálculo" r:id="rId4" imgW="10668090" imgH="6410340" progId="Excel.Sheet.8">
                  <p:embed/>
                  <p:pic>
                    <p:nvPicPr>
                      <p:cNvPr id="0" name=""/>
                      <p:cNvPicPr/>
                      <p:nvPr/>
                    </p:nvPicPr>
                    <p:blipFill>
                      <a:blip r:embed="rId5"/>
                      <a:stretch>
                        <a:fillRect/>
                      </a:stretch>
                    </p:blipFill>
                    <p:spPr>
                      <a:xfrm>
                        <a:off x="179512" y="635793"/>
                        <a:ext cx="8749579" cy="4162630"/>
                      </a:xfrm>
                      <a:prstGeom prst="rect">
                        <a:avLst/>
                      </a:prstGeom>
                      <a:ln w="31750">
                        <a:solidFill>
                          <a:schemeClr val="bg1"/>
                        </a:solidFill>
                      </a:ln>
                    </p:spPr>
                  </p:pic>
                </p:oleObj>
              </mc:Fallback>
            </mc:AlternateContent>
          </a:graphicData>
        </a:graphic>
      </p:graphicFrame>
    </p:spTree>
    <p:extLst>
      <p:ext uri="{BB962C8B-B14F-4D97-AF65-F5344CB8AC3E}">
        <p14:creationId xmlns:p14="http://schemas.microsoft.com/office/powerpoint/2010/main" val="19080867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
        <p:nvSpPr>
          <p:cNvPr id="3" name="1 Rectángulo"/>
          <p:cNvSpPr>
            <a:spLocks noGrp="1" noChangeArrowheads="1"/>
          </p:cNvSpPr>
          <p:nvPr>
            <p:ph idx="4294967295"/>
          </p:nvPr>
        </p:nvSpPr>
        <p:spPr bwMode="auto">
          <a:xfrm>
            <a:off x="611560" y="749234"/>
            <a:ext cx="8103768" cy="42165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ＭＳ Ｐゴシック" panose="020B0600070205080204" pitchFamily="34" charset="-128"/>
              </a:defRPr>
            </a:lvl9pPr>
          </a:lstStyle>
          <a:p>
            <a:pPr marL="0" marR="0" lvl="0" indent="0" algn="ctr" defTabSz="457200" eaLnBrk="1" fontAlgn="base" latinLnBrk="0" hangingPunct="1">
              <a:lnSpc>
                <a:spcPct val="100000"/>
              </a:lnSpc>
              <a:spcBef>
                <a:spcPct val="0"/>
              </a:spcBef>
              <a:spcAft>
                <a:spcPct val="0"/>
              </a:spcAft>
              <a:buClrTx/>
              <a:buSzTx/>
              <a:buFontTx/>
              <a:buNone/>
              <a:tabLst/>
              <a:defRPr/>
            </a:pPr>
            <a:r>
              <a:rPr kumimoji="0" lang="es-MX" sz="2800" b="1" i="0" u="none" strike="noStrike" kern="0" cap="none" spc="0" normalizeH="0" baseline="0" noProof="0" dirty="0" smtClean="0">
                <a:ln>
                  <a:noFill/>
                </a:ln>
                <a:solidFill>
                  <a:schemeClr val="accent1">
                    <a:lumMod val="50000"/>
                  </a:schemeClr>
                </a:solidFill>
                <a:effectLst/>
                <a:uLnTx/>
                <a:uFillTx/>
                <a:latin typeface="Calibri" panose="020F0502020204030204" pitchFamily="34" charset="0"/>
                <a:ea typeface="ＭＳ Ｐゴシック" panose="020B0600070205080204" pitchFamily="34" charset="-128"/>
              </a:rPr>
              <a:t>CONTACTOS</a:t>
            </a:r>
          </a:p>
          <a:p>
            <a:pPr marL="0" marR="0" lvl="0" indent="0" defTabSz="457200" eaLnBrk="1" fontAlgn="base" latinLnBrk="0" hangingPunct="1">
              <a:lnSpc>
                <a:spcPct val="100000"/>
              </a:lnSpc>
              <a:spcBef>
                <a:spcPct val="0"/>
              </a:spcBef>
              <a:spcAft>
                <a:spcPct val="0"/>
              </a:spcAft>
              <a:buClrTx/>
              <a:buSzTx/>
              <a:buFontTx/>
              <a:buNone/>
              <a:tabLst/>
              <a:defRPr/>
            </a:pPr>
            <a:endParaRPr kumimoji="0" lang="es-MX" sz="1200" b="1" i="0" u="none" strike="noStrike" kern="0" cap="none" spc="0" normalizeH="0" baseline="0" noProof="0" dirty="0" smtClean="0">
              <a:ln>
                <a:noFill/>
              </a:ln>
              <a:solidFill>
                <a:schemeClr val="accent1">
                  <a:lumMod val="50000"/>
                </a:schemeClr>
              </a:solidFill>
              <a:effectLst/>
              <a:uLnTx/>
              <a:uFillTx/>
              <a:latin typeface="Calibri"/>
            </a:endParaRPr>
          </a:p>
          <a:p>
            <a:pPr marL="0" indent="0" defTabSz="457200">
              <a:spcBef>
                <a:spcPct val="0"/>
              </a:spcBef>
              <a:buClrTx/>
              <a:buNone/>
              <a:defRPr/>
            </a:pPr>
            <a:r>
              <a:rPr lang="es-MX" sz="1200" b="1" kern="0" dirty="0" smtClean="0">
                <a:solidFill>
                  <a:schemeClr val="accent1">
                    <a:lumMod val="50000"/>
                  </a:schemeClr>
                </a:solidFill>
                <a:latin typeface="Calibri"/>
              </a:rPr>
              <a:t>Sub Directora FONDEF</a:t>
            </a:r>
            <a:r>
              <a:rPr lang="es-CL" sz="1200" b="1" kern="0" dirty="0">
                <a:solidFill>
                  <a:srgbClr val="FF0000"/>
                </a:solidFill>
                <a:latin typeface="Calibri"/>
              </a:rPr>
              <a:t/>
            </a:r>
            <a:br>
              <a:rPr lang="es-CL" sz="1200" b="1" kern="0" dirty="0">
                <a:solidFill>
                  <a:srgbClr val="FF0000"/>
                </a:solidFill>
                <a:latin typeface="Calibri"/>
              </a:rPr>
            </a:br>
            <a:r>
              <a:rPr lang="es-CL" sz="1200" kern="0" dirty="0" smtClean="0">
                <a:solidFill>
                  <a:schemeClr val="accent1">
                    <a:lumMod val="75000"/>
                  </a:schemeClr>
                </a:solidFill>
                <a:latin typeface="Calibri"/>
              </a:rPr>
              <a:t>Jimena Oyarzun </a:t>
            </a:r>
            <a:r>
              <a:rPr lang="es-CL" sz="1200" kern="0" dirty="0">
                <a:solidFill>
                  <a:schemeClr val="accent1">
                    <a:lumMod val="75000"/>
                  </a:schemeClr>
                </a:solidFill>
                <a:latin typeface="Calibri"/>
              </a:rPr>
              <a:t>				</a:t>
            </a:r>
            <a:r>
              <a:rPr lang="es-CL" sz="1200" kern="0" dirty="0" smtClean="0">
                <a:solidFill>
                  <a:schemeClr val="accent1">
                    <a:lumMod val="75000"/>
                  </a:schemeClr>
                </a:solidFill>
                <a:latin typeface="Calibri"/>
              </a:rPr>
              <a:t>223654553</a:t>
            </a:r>
            <a:r>
              <a:rPr lang="es-CL" sz="1200" kern="0" dirty="0">
                <a:solidFill>
                  <a:schemeClr val="accent1">
                    <a:lumMod val="75000"/>
                  </a:schemeClr>
                </a:solidFill>
                <a:latin typeface="Calibri"/>
              </a:rPr>
              <a:t>	</a:t>
            </a:r>
            <a:r>
              <a:rPr lang="es-CL" sz="1200" kern="0" dirty="0">
                <a:solidFill>
                  <a:srgbClr val="FF0000"/>
                </a:solidFill>
                <a:latin typeface="Calibri"/>
              </a:rPr>
              <a:t>    		</a:t>
            </a:r>
            <a:r>
              <a:rPr lang="es-CL" sz="1200" kern="0" dirty="0" smtClean="0">
                <a:solidFill>
                  <a:srgbClr val="FF0000"/>
                </a:solidFill>
                <a:latin typeface="Calibri"/>
                <a:hlinkClick r:id="rId2"/>
              </a:rPr>
              <a:t>joyarzun@conicyt.cl</a:t>
            </a:r>
            <a:endParaRPr lang="es-CL" sz="1200" kern="0" dirty="0">
              <a:solidFill>
                <a:srgbClr val="FF0000"/>
              </a:solidFill>
              <a:latin typeface="Calibri"/>
            </a:endParaRPr>
          </a:p>
          <a:p>
            <a:pPr marL="0" marR="0" lvl="0" indent="0" defTabSz="457200" eaLnBrk="1" fontAlgn="base" latinLnBrk="0" hangingPunct="1">
              <a:lnSpc>
                <a:spcPct val="100000"/>
              </a:lnSpc>
              <a:spcBef>
                <a:spcPct val="0"/>
              </a:spcBef>
              <a:spcAft>
                <a:spcPct val="0"/>
              </a:spcAft>
              <a:buClrTx/>
              <a:buSzTx/>
              <a:buFontTx/>
              <a:buNone/>
              <a:tabLst/>
              <a:defRPr/>
            </a:pPr>
            <a:endParaRPr kumimoji="0" lang="es-MX" sz="1200" b="1" i="0" u="none" strike="noStrike" kern="0" cap="none" spc="0" normalizeH="0" baseline="0" noProof="0" dirty="0" smtClean="0">
              <a:ln>
                <a:noFill/>
              </a:ln>
              <a:solidFill>
                <a:schemeClr val="accent1">
                  <a:lumMod val="50000"/>
                </a:schemeClr>
              </a:solidFill>
              <a:effectLst/>
              <a:uLnTx/>
              <a:uFillTx/>
              <a:latin typeface="Calibri"/>
            </a:endParaRPr>
          </a:p>
          <a:p>
            <a:pPr marL="0" marR="0" lvl="0" indent="0" defTabSz="457200" eaLnBrk="1" fontAlgn="base" latinLnBrk="0" hangingPunct="1">
              <a:lnSpc>
                <a:spcPct val="100000"/>
              </a:lnSpc>
              <a:spcBef>
                <a:spcPct val="0"/>
              </a:spcBef>
              <a:spcAft>
                <a:spcPct val="0"/>
              </a:spcAft>
              <a:buClrTx/>
              <a:buSzTx/>
              <a:buFontTx/>
              <a:buNone/>
              <a:tabLst/>
              <a:defRPr/>
            </a:pPr>
            <a:r>
              <a:rPr kumimoji="0" lang="es-MX" sz="1200" b="1" i="0" u="none" strike="noStrike" kern="0" cap="none" spc="0" normalizeH="0" baseline="0" noProof="0" dirty="0" smtClean="0">
                <a:ln>
                  <a:noFill/>
                </a:ln>
                <a:solidFill>
                  <a:schemeClr val="accent1">
                    <a:lumMod val="50000"/>
                  </a:schemeClr>
                </a:solidFill>
                <a:effectLst/>
                <a:uLnTx/>
                <a:uFillTx/>
                <a:latin typeface="Calibri"/>
              </a:rPr>
              <a:t>Analistas Financiero Contable			        				  	</a:t>
            </a:r>
            <a:r>
              <a:rPr kumimoji="0" lang="es-CL" sz="1200" b="1" i="0" u="none" strike="noStrike" kern="0" cap="none" spc="0" normalizeH="0" baseline="0" noProof="0" dirty="0" smtClean="0">
                <a:ln>
                  <a:noFill/>
                </a:ln>
                <a:solidFill>
                  <a:srgbClr val="000000"/>
                </a:solidFill>
                <a:effectLst/>
                <a:uLnTx/>
                <a:uFillTx/>
                <a:latin typeface="Calibri"/>
              </a:rPr>
              <a:t/>
            </a:r>
            <a:br>
              <a:rPr kumimoji="0" lang="es-CL" sz="1200" b="1" i="0" u="none" strike="noStrike" kern="0" cap="none" spc="0" normalizeH="0" baseline="0" noProof="0" dirty="0" smtClean="0">
                <a:ln>
                  <a:noFill/>
                </a:ln>
                <a:solidFill>
                  <a:srgbClr val="000000"/>
                </a:solidFill>
                <a:effectLst/>
                <a:uLnTx/>
                <a:uFillTx/>
                <a:latin typeface="Calibri"/>
              </a:rPr>
            </a:br>
            <a:r>
              <a:rPr kumimoji="0" lang="es-CL" sz="1200" b="0" i="0" u="none" strike="noStrike" kern="0" cap="none" spc="0" normalizeH="0" baseline="0" noProof="0" dirty="0" smtClean="0">
                <a:ln>
                  <a:noFill/>
                </a:ln>
                <a:solidFill>
                  <a:schemeClr val="accent1">
                    <a:lumMod val="75000"/>
                  </a:schemeClr>
                </a:solidFill>
                <a:effectLst/>
                <a:uLnTx/>
                <a:uFillTx/>
                <a:latin typeface="Calibri"/>
              </a:rPr>
              <a:t>Paulina Rubio					223654557			</a:t>
            </a:r>
            <a:r>
              <a:rPr kumimoji="0" lang="es-CL" sz="1200" b="0" i="0" u="none" strike="noStrike" kern="0" cap="none" spc="0" normalizeH="0" baseline="0" noProof="0" dirty="0" smtClean="0">
                <a:ln>
                  <a:noFill/>
                </a:ln>
                <a:solidFill>
                  <a:schemeClr val="accent1">
                    <a:lumMod val="75000"/>
                  </a:schemeClr>
                </a:solidFill>
                <a:effectLst/>
                <a:uLnTx/>
                <a:uFillTx/>
                <a:latin typeface="Calibri"/>
                <a:hlinkClick r:id="rId3"/>
              </a:rPr>
              <a:t>parubio@conicyt.cl</a:t>
            </a:r>
            <a:endParaRPr kumimoji="0" lang="es-CL" sz="1200" b="0" i="0" u="none" strike="noStrike" kern="0" cap="none" spc="0" normalizeH="0" baseline="0" noProof="0" dirty="0" smtClean="0">
              <a:ln>
                <a:noFill/>
              </a:ln>
              <a:solidFill>
                <a:schemeClr val="accent1">
                  <a:lumMod val="75000"/>
                </a:schemeClr>
              </a:solidFill>
              <a:effectLst/>
              <a:uLnTx/>
              <a:uFillTx/>
              <a:latin typeface="Calibri"/>
            </a:endParaRPr>
          </a:p>
          <a:p>
            <a:pPr lvl="0" defTabSz="457200" fontAlgn="base">
              <a:spcBef>
                <a:spcPct val="0"/>
              </a:spcBef>
              <a:spcAft>
                <a:spcPct val="0"/>
              </a:spcAft>
              <a:buNone/>
            </a:pPr>
            <a:r>
              <a:rPr kumimoji="0" lang="es-CL" sz="1200" b="0" i="0" u="none" strike="noStrike" kern="0" cap="none" spc="0" normalizeH="0" baseline="0" noProof="0" dirty="0" smtClean="0">
                <a:ln>
                  <a:noFill/>
                </a:ln>
                <a:solidFill>
                  <a:schemeClr val="accent1">
                    <a:lumMod val="75000"/>
                  </a:schemeClr>
                </a:solidFill>
                <a:effectLst/>
                <a:uLnTx/>
                <a:uFillTx/>
                <a:latin typeface="Calibri"/>
              </a:rPr>
              <a:t>Felipe Urra 					223632684			</a:t>
            </a:r>
            <a:r>
              <a:rPr lang="es-CL" sz="1200" kern="0" dirty="0" smtClean="0">
                <a:solidFill>
                  <a:schemeClr val="accent1">
                    <a:lumMod val="75000"/>
                  </a:schemeClr>
                </a:solidFill>
                <a:latin typeface="Calibri"/>
                <a:hlinkClick r:id="rId4"/>
              </a:rPr>
              <a:t>furra@conicyt.cl</a:t>
            </a:r>
            <a:endParaRPr lang="es-CL" sz="1200" kern="0" dirty="0" smtClean="0">
              <a:solidFill>
                <a:schemeClr val="accent1">
                  <a:lumMod val="75000"/>
                </a:schemeClr>
              </a:solidFill>
              <a:latin typeface="Calibri"/>
            </a:endParaRPr>
          </a:p>
          <a:p>
            <a:pPr lvl="0" defTabSz="457200" fontAlgn="base">
              <a:spcBef>
                <a:spcPct val="0"/>
              </a:spcBef>
              <a:spcAft>
                <a:spcPct val="0"/>
              </a:spcAft>
              <a:buNone/>
            </a:pPr>
            <a:r>
              <a:rPr lang="es-CL" sz="1200" kern="0" dirty="0" smtClean="0">
                <a:solidFill>
                  <a:schemeClr val="accent1">
                    <a:lumMod val="75000"/>
                  </a:schemeClr>
                </a:solidFill>
                <a:latin typeface="Calibri"/>
              </a:rPr>
              <a:t>Jenifer Vera					223654617			</a:t>
            </a:r>
            <a:r>
              <a:rPr lang="es-CL" sz="1200" kern="0" dirty="0" smtClean="0">
                <a:solidFill>
                  <a:schemeClr val="accent1">
                    <a:lumMod val="75000"/>
                  </a:schemeClr>
                </a:solidFill>
                <a:latin typeface="Calibri"/>
                <a:hlinkClick r:id="rId5"/>
              </a:rPr>
              <a:t>jvera@conicyt.cl</a:t>
            </a:r>
            <a:endParaRPr lang="es-CL" sz="1200" kern="0" dirty="0" smtClean="0">
              <a:solidFill>
                <a:schemeClr val="accent1">
                  <a:lumMod val="75000"/>
                </a:schemeClr>
              </a:solidFill>
              <a:latin typeface="Calibri"/>
            </a:endParaRPr>
          </a:p>
          <a:p>
            <a:pPr lvl="0" defTabSz="457200" fontAlgn="base">
              <a:spcBef>
                <a:spcPct val="0"/>
              </a:spcBef>
              <a:spcAft>
                <a:spcPct val="0"/>
              </a:spcAft>
              <a:buNone/>
            </a:pPr>
            <a:r>
              <a:rPr kumimoji="0" lang="es-CL" sz="1200" b="0" i="0" u="none" strike="noStrike" kern="0" cap="none" spc="0" normalizeH="0" baseline="0" noProof="0" dirty="0" smtClean="0">
                <a:ln>
                  <a:noFill/>
                </a:ln>
                <a:solidFill>
                  <a:schemeClr val="accent1">
                    <a:lumMod val="75000"/>
                  </a:schemeClr>
                </a:solidFill>
                <a:effectLst/>
                <a:uLnTx/>
                <a:uFillTx/>
                <a:latin typeface="Calibri"/>
              </a:rPr>
              <a:t>Victor</a:t>
            </a:r>
            <a:r>
              <a:rPr kumimoji="0" lang="es-CL" sz="1200" b="0" i="0" u="none" strike="noStrike" kern="0" cap="none" spc="0" normalizeH="0" noProof="0" dirty="0" smtClean="0">
                <a:ln>
                  <a:noFill/>
                </a:ln>
                <a:solidFill>
                  <a:schemeClr val="accent1">
                    <a:lumMod val="75000"/>
                  </a:schemeClr>
                </a:solidFill>
                <a:effectLst/>
                <a:uLnTx/>
                <a:uFillTx/>
                <a:latin typeface="Calibri"/>
              </a:rPr>
              <a:t> Fernández 				223632696			</a:t>
            </a:r>
            <a:r>
              <a:rPr lang="es-CL" sz="1200" kern="0" dirty="0" smtClean="0">
                <a:solidFill>
                  <a:schemeClr val="accent1">
                    <a:lumMod val="75000"/>
                  </a:schemeClr>
                </a:solidFill>
                <a:latin typeface="Calibri"/>
                <a:hlinkClick r:id="rId6"/>
              </a:rPr>
              <a:t>vfernandez@conicyt.cl</a:t>
            </a:r>
            <a:endParaRPr lang="es-CL" sz="1200" kern="0" dirty="0" smtClean="0">
              <a:solidFill>
                <a:schemeClr val="accent1">
                  <a:lumMod val="75000"/>
                </a:schemeClr>
              </a:solidFill>
              <a:latin typeface="Calibri"/>
            </a:endParaRPr>
          </a:p>
          <a:p>
            <a:pPr lvl="0" defTabSz="457200" fontAlgn="base">
              <a:spcBef>
                <a:spcPct val="0"/>
              </a:spcBef>
              <a:spcAft>
                <a:spcPct val="0"/>
              </a:spcAft>
              <a:buNone/>
            </a:pPr>
            <a:r>
              <a:rPr kumimoji="0" lang="es-CL" sz="1200" b="0" i="0" u="none" strike="noStrike" kern="0" cap="none" spc="0" normalizeH="0" noProof="0" dirty="0" smtClean="0">
                <a:ln>
                  <a:noFill/>
                </a:ln>
                <a:solidFill>
                  <a:schemeClr val="accent1">
                    <a:lumMod val="75000"/>
                  </a:schemeClr>
                </a:solidFill>
                <a:effectLst/>
                <a:uLnTx/>
                <a:uFillTx/>
                <a:latin typeface="Calibri"/>
              </a:rPr>
              <a:t>Paolo Garcés					223654674			</a:t>
            </a:r>
            <a:r>
              <a:rPr kumimoji="0" lang="es-CL" sz="1200" b="0" i="0" u="none" strike="noStrike" kern="0" cap="none" spc="0" normalizeH="0" noProof="0" dirty="0" smtClean="0">
                <a:ln>
                  <a:noFill/>
                </a:ln>
                <a:solidFill>
                  <a:schemeClr val="accent1">
                    <a:lumMod val="75000"/>
                  </a:schemeClr>
                </a:solidFill>
                <a:effectLst/>
                <a:uLnTx/>
                <a:uFillTx/>
                <a:latin typeface="Calibri"/>
                <a:hlinkClick r:id="rId7"/>
              </a:rPr>
              <a:t>pgarces@conicyt.cl</a:t>
            </a:r>
            <a:endParaRPr kumimoji="0" lang="es-CL" sz="1200" b="0" i="0" u="none" strike="noStrike" kern="0" cap="none" spc="0" normalizeH="0" noProof="0" dirty="0" smtClean="0">
              <a:ln>
                <a:noFill/>
              </a:ln>
              <a:solidFill>
                <a:schemeClr val="accent1">
                  <a:lumMod val="75000"/>
                </a:schemeClr>
              </a:solidFill>
              <a:effectLst/>
              <a:uLnTx/>
              <a:uFillTx/>
              <a:latin typeface="Calibri"/>
            </a:endParaRPr>
          </a:p>
          <a:p>
            <a:pPr lvl="0" defTabSz="457200" fontAlgn="base">
              <a:spcBef>
                <a:spcPct val="0"/>
              </a:spcBef>
              <a:spcAft>
                <a:spcPct val="0"/>
              </a:spcAft>
              <a:buNone/>
            </a:pPr>
            <a:r>
              <a:rPr lang="es-CL" sz="1200" kern="0" dirty="0" smtClean="0">
                <a:solidFill>
                  <a:schemeClr val="accent1">
                    <a:lumMod val="75000"/>
                  </a:schemeClr>
                </a:solidFill>
                <a:latin typeface="Calibri"/>
              </a:rPr>
              <a:t>Natalia Aranguiz				223654563			</a:t>
            </a:r>
            <a:r>
              <a:rPr lang="es-CL" sz="1200" kern="0" dirty="0" smtClean="0">
                <a:solidFill>
                  <a:schemeClr val="accent1">
                    <a:lumMod val="75000"/>
                  </a:schemeClr>
                </a:solidFill>
                <a:latin typeface="Calibri"/>
                <a:hlinkClick r:id="rId8"/>
              </a:rPr>
              <a:t>naranguiz@conicyt.cl</a:t>
            </a:r>
            <a:endParaRPr lang="es-CL" sz="1200" kern="0" dirty="0" smtClean="0">
              <a:solidFill>
                <a:schemeClr val="accent1">
                  <a:lumMod val="75000"/>
                </a:schemeClr>
              </a:solidFill>
              <a:latin typeface="Calibri"/>
            </a:endParaRPr>
          </a:p>
          <a:p>
            <a:pPr lvl="0" defTabSz="457200" fontAlgn="base">
              <a:spcBef>
                <a:spcPct val="0"/>
              </a:spcBef>
              <a:spcAft>
                <a:spcPct val="0"/>
              </a:spcAft>
              <a:buNone/>
            </a:pPr>
            <a:r>
              <a:rPr lang="es-CL" sz="1200" kern="0" dirty="0" smtClean="0">
                <a:solidFill>
                  <a:schemeClr val="accent1">
                    <a:lumMod val="75000"/>
                  </a:schemeClr>
                </a:solidFill>
                <a:latin typeface="Calibri"/>
              </a:rPr>
              <a:t>Solange Quintana				223654556			</a:t>
            </a:r>
            <a:r>
              <a:rPr lang="es-CL" sz="1200" kern="0" dirty="0" smtClean="0">
                <a:solidFill>
                  <a:schemeClr val="accent1">
                    <a:lumMod val="75000"/>
                  </a:schemeClr>
                </a:solidFill>
                <a:latin typeface="Calibri"/>
                <a:hlinkClick r:id="rId9"/>
              </a:rPr>
              <a:t>squintanap@conicyt.cl</a:t>
            </a:r>
            <a:r>
              <a:rPr lang="es-CL" sz="1200" kern="0" dirty="0" smtClean="0">
                <a:solidFill>
                  <a:schemeClr val="accent1">
                    <a:lumMod val="75000"/>
                  </a:schemeClr>
                </a:solidFill>
                <a:latin typeface="Calibri"/>
              </a:rPr>
              <a:t> </a:t>
            </a:r>
          </a:p>
          <a:p>
            <a:pPr marL="0" marR="0" lvl="0" indent="0" defTabSz="457200" eaLnBrk="1" fontAlgn="base" latinLnBrk="0" hangingPunct="1">
              <a:lnSpc>
                <a:spcPct val="100000"/>
              </a:lnSpc>
              <a:spcBef>
                <a:spcPct val="0"/>
              </a:spcBef>
              <a:spcAft>
                <a:spcPct val="0"/>
              </a:spcAft>
              <a:buClrTx/>
              <a:buSzTx/>
              <a:buFontTx/>
              <a:buNone/>
              <a:tabLst/>
              <a:defRPr/>
            </a:pPr>
            <a:endParaRPr kumimoji="0" lang="es-CL" sz="1200" b="0" i="0" u="none" strike="noStrike" kern="0" cap="none" spc="0" normalizeH="0" baseline="0" noProof="0" dirty="0">
              <a:ln>
                <a:noFill/>
              </a:ln>
              <a:solidFill>
                <a:schemeClr val="accent1">
                  <a:lumMod val="75000"/>
                </a:schemeClr>
              </a:solidFill>
              <a:effectLst/>
              <a:uLnTx/>
              <a:uFillTx/>
              <a:latin typeface="Calibri"/>
            </a:endParaRPr>
          </a:p>
          <a:p>
            <a:pPr marL="0" marR="0" lvl="0" indent="0" defTabSz="457200" eaLnBrk="1" fontAlgn="base" latinLnBrk="0" hangingPunct="1">
              <a:lnSpc>
                <a:spcPct val="100000"/>
              </a:lnSpc>
              <a:spcBef>
                <a:spcPct val="0"/>
              </a:spcBef>
              <a:spcAft>
                <a:spcPct val="0"/>
              </a:spcAft>
              <a:buClrTx/>
              <a:buSzTx/>
              <a:buFontTx/>
              <a:buNone/>
              <a:tabLst/>
              <a:defRPr/>
            </a:pPr>
            <a:r>
              <a:rPr kumimoji="0" lang="es-CL" sz="1200" b="1" i="0" u="none" strike="noStrike" kern="0" cap="none" spc="0" normalizeH="0" baseline="0" noProof="0" dirty="0" smtClean="0">
                <a:ln>
                  <a:noFill/>
                </a:ln>
                <a:solidFill>
                  <a:schemeClr val="accent1">
                    <a:lumMod val="50000"/>
                  </a:schemeClr>
                </a:solidFill>
                <a:effectLst/>
                <a:uLnTx/>
                <a:uFillTx/>
                <a:latin typeface="Calibri"/>
              </a:rPr>
              <a:t>Encargada de Garantías</a:t>
            </a:r>
            <a:r>
              <a:rPr kumimoji="0" lang="es-CL" sz="1200" b="1" i="0" u="none" strike="noStrike" kern="0" cap="none" spc="0" normalizeH="0" noProof="0" dirty="0" smtClean="0">
                <a:ln>
                  <a:noFill/>
                </a:ln>
                <a:solidFill>
                  <a:schemeClr val="accent1">
                    <a:lumMod val="50000"/>
                  </a:schemeClr>
                </a:solidFill>
                <a:effectLst/>
                <a:uLnTx/>
                <a:uFillTx/>
                <a:latin typeface="Calibri"/>
              </a:rPr>
              <a:t> FONDEF</a:t>
            </a:r>
          </a:p>
          <a:p>
            <a:pPr marL="0" lvl="0" indent="0" defTabSz="457200">
              <a:spcBef>
                <a:spcPct val="0"/>
              </a:spcBef>
              <a:buClrTx/>
              <a:buNone/>
              <a:defRPr/>
            </a:pPr>
            <a:r>
              <a:rPr lang="es-CL" sz="1200" kern="0" baseline="0" dirty="0" smtClean="0">
                <a:solidFill>
                  <a:schemeClr val="accent1">
                    <a:lumMod val="75000"/>
                  </a:schemeClr>
                </a:solidFill>
                <a:latin typeface="Calibri"/>
              </a:rPr>
              <a:t>María</a:t>
            </a:r>
            <a:r>
              <a:rPr lang="es-CL" sz="1200" kern="0" dirty="0" smtClean="0">
                <a:solidFill>
                  <a:schemeClr val="accent1">
                    <a:lumMod val="75000"/>
                  </a:schemeClr>
                </a:solidFill>
                <a:latin typeface="Calibri"/>
              </a:rPr>
              <a:t> Angélica Sánchez 			223654584</a:t>
            </a:r>
            <a:r>
              <a:rPr lang="es-CL" sz="1200" kern="0" dirty="0">
                <a:solidFill>
                  <a:schemeClr val="accent1">
                    <a:lumMod val="75000"/>
                  </a:schemeClr>
                </a:solidFill>
                <a:latin typeface="Calibri"/>
              </a:rPr>
              <a:t>			</a:t>
            </a:r>
            <a:r>
              <a:rPr lang="es-CL" sz="1200" kern="0" dirty="0" smtClean="0">
                <a:solidFill>
                  <a:schemeClr val="accent1">
                    <a:lumMod val="75000"/>
                  </a:schemeClr>
                </a:solidFill>
                <a:latin typeface="Calibri"/>
                <a:hlinkClick r:id="rId10"/>
              </a:rPr>
              <a:t>msanchez@conicyt.cl</a:t>
            </a:r>
            <a:endParaRPr lang="es-CL" sz="1200" kern="0" dirty="0" smtClean="0">
              <a:solidFill>
                <a:schemeClr val="accent1">
                  <a:lumMod val="75000"/>
                </a:schemeClr>
              </a:solidFill>
              <a:latin typeface="Calibri"/>
            </a:endParaRPr>
          </a:p>
          <a:p>
            <a:pPr marL="0" lvl="0" indent="0" defTabSz="457200">
              <a:spcBef>
                <a:spcPct val="0"/>
              </a:spcBef>
              <a:buClrTx/>
              <a:buNone/>
              <a:defRPr/>
            </a:pPr>
            <a:endParaRPr lang="es-CL" sz="1200" kern="0" dirty="0">
              <a:solidFill>
                <a:schemeClr val="accent1">
                  <a:lumMod val="75000"/>
                </a:schemeClr>
              </a:solidFill>
              <a:latin typeface="Calibri"/>
            </a:endParaRPr>
          </a:p>
          <a:p>
            <a:pPr marL="0" lvl="0" indent="0" defTabSz="457200">
              <a:spcBef>
                <a:spcPct val="0"/>
              </a:spcBef>
              <a:buClrTx/>
              <a:buNone/>
              <a:defRPr/>
            </a:pPr>
            <a:r>
              <a:rPr lang="es-CL" sz="1200" b="1" kern="0" dirty="0">
                <a:solidFill>
                  <a:schemeClr val="accent1">
                    <a:lumMod val="50000"/>
                  </a:schemeClr>
                </a:solidFill>
                <a:latin typeface="Calibri"/>
              </a:rPr>
              <a:t>Secretaria Administración y Finanzas FONDEF</a:t>
            </a:r>
          </a:p>
          <a:p>
            <a:pPr marL="0" lvl="0" indent="0" defTabSz="457200">
              <a:spcBef>
                <a:spcPct val="0"/>
              </a:spcBef>
              <a:buClrTx/>
              <a:buNone/>
              <a:defRPr/>
            </a:pPr>
            <a:r>
              <a:rPr lang="es-CL" sz="1200" kern="0" dirty="0">
                <a:solidFill>
                  <a:schemeClr val="accent1">
                    <a:lumMod val="75000"/>
                  </a:schemeClr>
                </a:solidFill>
                <a:latin typeface="Calibri"/>
              </a:rPr>
              <a:t>Yanina Gutiérrez				223654548			</a:t>
            </a:r>
            <a:r>
              <a:rPr lang="es-CL" sz="1200" kern="0" dirty="0">
                <a:solidFill>
                  <a:schemeClr val="accent1">
                    <a:lumMod val="75000"/>
                  </a:schemeClr>
                </a:solidFill>
                <a:latin typeface="Calibri"/>
                <a:hlinkClick r:id="rId11"/>
              </a:rPr>
              <a:t>ygutierrez@conicyt.cl</a:t>
            </a:r>
            <a:r>
              <a:rPr lang="es-CL" sz="1200" kern="0" dirty="0">
                <a:solidFill>
                  <a:schemeClr val="accent1">
                    <a:lumMod val="75000"/>
                  </a:schemeClr>
                </a:solidFill>
                <a:latin typeface="Calibri"/>
              </a:rPr>
              <a:t> </a:t>
            </a:r>
          </a:p>
          <a:p>
            <a:pPr marL="0" lvl="0" indent="0" defTabSz="457200">
              <a:spcBef>
                <a:spcPct val="0"/>
              </a:spcBef>
              <a:buClrTx/>
              <a:buNone/>
              <a:defRPr/>
            </a:pPr>
            <a:endParaRPr lang="es-CL" sz="1200" kern="0" dirty="0" smtClean="0">
              <a:solidFill>
                <a:schemeClr val="accent1">
                  <a:lumMod val="75000"/>
                </a:schemeClr>
              </a:solidFill>
              <a:latin typeface="Calibri"/>
            </a:endParaRPr>
          </a:p>
          <a:p>
            <a:pPr marL="0" marR="0" lvl="0" indent="0" defTabSz="457200" eaLnBrk="1" fontAlgn="base" latinLnBrk="0" hangingPunct="1">
              <a:lnSpc>
                <a:spcPct val="100000"/>
              </a:lnSpc>
              <a:spcBef>
                <a:spcPct val="0"/>
              </a:spcBef>
              <a:spcAft>
                <a:spcPct val="0"/>
              </a:spcAft>
              <a:buClrTx/>
              <a:buSzTx/>
              <a:buFontTx/>
              <a:buNone/>
              <a:tabLst/>
              <a:defRPr/>
            </a:pPr>
            <a:endParaRPr lang="es-CL" sz="1200" kern="0" dirty="0" smtClean="0">
              <a:solidFill>
                <a:srgbClr val="000000"/>
              </a:solidFill>
              <a:latin typeface="Calibri"/>
            </a:endParaRPr>
          </a:p>
        </p:txBody>
      </p:sp>
    </p:spTree>
    <p:extLst>
      <p:ext uri="{BB962C8B-B14F-4D97-AF65-F5344CB8AC3E}">
        <p14:creationId xmlns:p14="http://schemas.microsoft.com/office/powerpoint/2010/main" val="11510799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4" name="Tabla 3"/>
          <p:cNvGraphicFramePr>
            <a:graphicFrameLocks noGrp="1"/>
          </p:cNvGraphicFramePr>
          <p:nvPr>
            <p:extLst>
              <p:ext uri="{D42A27DB-BD31-4B8C-83A1-F6EECF244321}">
                <p14:modId xmlns:p14="http://schemas.microsoft.com/office/powerpoint/2010/main" val="2331294390"/>
              </p:ext>
            </p:extLst>
          </p:nvPr>
        </p:nvGraphicFramePr>
        <p:xfrm>
          <a:off x="605191" y="1106773"/>
          <a:ext cx="7656264" cy="3275087"/>
        </p:xfrm>
        <a:graphic>
          <a:graphicData uri="http://schemas.openxmlformats.org/drawingml/2006/table">
            <a:tbl>
              <a:tblPr/>
              <a:tblGrid>
                <a:gridCol w="279426"/>
                <a:gridCol w="1886123"/>
                <a:gridCol w="1522870"/>
                <a:gridCol w="279426"/>
                <a:gridCol w="1886123"/>
                <a:gridCol w="1522870"/>
                <a:gridCol w="279426"/>
              </a:tblGrid>
              <a:tr h="211296">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11296">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5">
                  <a:txBody>
                    <a:bodyPr/>
                    <a:lstStyle/>
                    <a:p>
                      <a:pPr algn="ctr" fontAlgn="ctr"/>
                      <a:r>
                        <a:rPr lang="es-CL" sz="1000" b="0" i="0" u="none" strike="noStrike" dirty="0">
                          <a:solidFill>
                            <a:srgbClr val="FFFFFF"/>
                          </a:solidFill>
                          <a:effectLst/>
                          <a:latin typeface="Calibri" panose="020F0502020204030204" pitchFamily="34" charset="0"/>
                        </a:rPr>
                        <a:t>      SEGUIMIENTO Y CONTROL DE PROYECTOS FONDEF</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1296">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211296">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s-CL" sz="1000" b="0" i="0" u="none" strike="noStrike" dirty="0">
                          <a:solidFill>
                            <a:srgbClr val="FFFFFF"/>
                          </a:solidFill>
                          <a:effectLst/>
                          <a:latin typeface="Calibri" panose="020F0502020204030204" pitchFamily="34" charset="0"/>
                        </a:rPr>
                        <a:t>Seguimiento y Control Científico - Técnico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hMerge="1">
                  <a:txBody>
                    <a:bodyPr/>
                    <a:lstStyle/>
                    <a:p>
                      <a:endParaRPr lang="es-CL"/>
                    </a:p>
                  </a:txBody>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fontAlgn="ctr"/>
                      <a:r>
                        <a:rPr lang="es-CL" sz="1000" b="0" i="0" u="none" strike="noStrike" dirty="0">
                          <a:solidFill>
                            <a:srgbClr val="FFFFFF"/>
                          </a:solidFill>
                          <a:effectLst/>
                          <a:latin typeface="Calibri" panose="020F0502020204030204" pitchFamily="34" charset="0"/>
                        </a:rPr>
                        <a:t>Seguimiento y Control Financiero - Contable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hMerge="1">
                  <a:txBody>
                    <a:bodyPr/>
                    <a:lstStyle/>
                    <a:p>
                      <a:endParaRPr lang="es-CL"/>
                    </a:p>
                  </a:txBody>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1296">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a:noFill/>
                    </a:lnT>
                    <a:lnB>
                      <a:noFill/>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a:noFill/>
                    </a:lnB>
                  </a:tcPr>
                </a:tc>
              </a:tr>
              <a:tr h="199557">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Inicio y Puesta en Marcha</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rowSpan="4">
                  <a:txBody>
                    <a:bodyPr/>
                    <a:lstStyle/>
                    <a:p>
                      <a:pPr algn="ctr" fontAlgn="ctr"/>
                      <a:r>
                        <a:rPr lang="es-CL" sz="1000" b="0" i="0" u="none" strike="noStrike" dirty="0">
                          <a:solidFill>
                            <a:srgbClr val="000000"/>
                          </a:solidFill>
                          <a:effectLst/>
                          <a:latin typeface="Calibri" panose="020F0502020204030204" pitchFamily="34" charset="0"/>
                        </a:rPr>
                        <a:t>Al inicio del proyecto</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s-CL" sz="1000" b="0" i="0" u="none" strike="noStrike" dirty="0">
                          <a:solidFill>
                            <a:srgbClr val="FFFFFF"/>
                          </a:solidFill>
                          <a:effectLst/>
                          <a:latin typeface="Calibri" panose="020F0502020204030204" pitchFamily="34" charset="0"/>
                        </a:rPr>
                        <a:t>Declaración de gastos (FONDEF)</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rowSpan="2">
                  <a:txBody>
                    <a:bodyPr/>
                    <a:lstStyle/>
                    <a:p>
                      <a:pPr algn="ctr" fontAlgn="ctr"/>
                      <a:r>
                        <a:rPr lang="es-CL" sz="1000" b="0" i="0" u="none" strike="noStrike" dirty="0">
                          <a:solidFill>
                            <a:srgbClr val="000000"/>
                          </a:solidFill>
                          <a:effectLst/>
                          <a:latin typeface="Calibri" panose="020F0502020204030204" pitchFamily="34" charset="0"/>
                        </a:rPr>
                        <a:t>Mensualmente</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9557">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Incorporación Fecha de Inicio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vMerge="1">
                  <a:txBody>
                    <a:bodyPr/>
                    <a:lstStyle/>
                    <a:p>
                      <a:endParaRPr lang="es-CL"/>
                    </a:p>
                  </a:txBody>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s-CL"/>
                    </a:p>
                  </a:txBody>
                  <a:tcPr/>
                </a:tc>
                <a:tc vMerge="1">
                  <a:txBody>
                    <a:bodyPr/>
                    <a:lstStyle/>
                    <a:p>
                      <a:endParaRPr lang="es-CL"/>
                    </a:p>
                  </a:txBody>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99115">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Ingreso de Presupuestos Iniciales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vMerge="1">
                  <a:txBody>
                    <a:bodyPr/>
                    <a:lstStyle/>
                    <a:p>
                      <a:endParaRPr lang="es-CL"/>
                    </a:p>
                  </a:txBody>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s-CL" sz="1000" b="0" i="0" u="none" strike="noStrike" dirty="0">
                          <a:solidFill>
                            <a:srgbClr val="FFFFFF"/>
                          </a:solidFill>
                          <a:effectLst/>
                          <a:latin typeface="Calibri" panose="020F0502020204030204" pitchFamily="34" charset="0"/>
                        </a:rPr>
                        <a:t>Declaración de Aportes Institucionales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rowSpan="2">
                  <a:txBody>
                    <a:bodyPr/>
                    <a:lstStyle/>
                    <a:p>
                      <a:pPr algn="ctr" fontAlgn="ctr"/>
                      <a:r>
                        <a:rPr lang="es-CL" sz="1000" b="0" i="0" u="none" strike="noStrike" dirty="0">
                          <a:solidFill>
                            <a:srgbClr val="000000"/>
                          </a:solidFill>
                          <a:effectLst/>
                          <a:latin typeface="Calibri" panose="020F0502020204030204" pitchFamily="34" charset="0"/>
                        </a:rPr>
                        <a:t>Cuatrimestralmente</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9557">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Ingreso de Resultados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vMerge="1">
                  <a:txBody>
                    <a:bodyPr/>
                    <a:lstStyle/>
                    <a:p>
                      <a:endParaRPr lang="es-CL"/>
                    </a:p>
                  </a:txBody>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s-CL"/>
                    </a:p>
                  </a:txBody>
                  <a:tcPr/>
                </a:tc>
                <a:tc vMerge="1">
                  <a:txBody>
                    <a:bodyPr/>
                    <a:lstStyle/>
                    <a:p>
                      <a:endParaRPr lang="es-CL"/>
                    </a:p>
                  </a:txBody>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9557">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Visitas a Terreno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rowSpan="3">
                  <a:txBody>
                    <a:bodyPr/>
                    <a:lstStyle/>
                    <a:p>
                      <a:pPr algn="ctr" fontAlgn="ctr"/>
                      <a:r>
                        <a:rPr lang="es-CL" sz="1000" b="0" i="0" u="none" strike="noStrike" dirty="0">
                          <a:solidFill>
                            <a:srgbClr val="000000"/>
                          </a:solidFill>
                          <a:effectLst/>
                          <a:latin typeface="Calibri" panose="020F0502020204030204" pitchFamily="34" charset="0"/>
                        </a:rPr>
                        <a:t>Durante la ejecución del proyecto</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s-CL" sz="1000" b="0" i="0" u="none" strike="noStrike" dirty="0">
                          <a:solidFill>
                            <a:srgbClr val="FFFFFF"/>
                          </a:solidFill>
                          <a:effectLst/>
                          <a:latin typeface="Calibri" panose="020F0502020204030204" pitchFamily="34" charset="0"/>
                        </a:rPr>
                        <a:t>Rendiciones de cuentas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rowSpan="2">
                  <a:txBody>
                    <a:bodyPr/>
                    <a:lstStyle/>
                    <a:p>
                      <a:pPr algn="ctr" fontAlgn="ctr"/>
                      <a:r>
                        <a:rPr lang="es-CL" sz="1000" b="0" i="0" u="none" strike="noStrike" dirty="0">
                          <a:solidFill>
                            <a:srgbClr val="000000"/>
                          </a:solidFill>
                          <a:effectLst/>
                          <a:latin typeface="Calibri" panose="020F0502020204030204" pitchFamily="34" charset="0"/>
                        </a:rPr>
                        <a:t>Mensualmente</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99115">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Cumplimiento Resultado y Acciones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vMerge="1">
                  <a:txBody>
                    <a:bodyPr/>
                    <a:lstStyle/>
                    <a:p>
                      <a:endParaRPr lang="es-CL"/>
                    </a:p>
                  </a:txBody>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s-CL"/>
                    </a:p>
                  </a:txBody>
                  <a:tcPr/>
                </a:tc>
                <a:tc vMerge="1">
                  <a:txBody>
                    <a:bodyPr/>
                    <a:lstStyle/>
                    <a:p>
                      <a:endParaRPr lang="es-CL"/>
                    </a:p>
                  </a:txBody>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99557">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Informes Científico y Técnico</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1F4E78"/>
                    </a:solidFill>
                  </a:tcPr>
                </a:tc>
                <a:tc vMerge="1">
                  <a:txBody>
                    <a:bodyPr/>
                    <a:lstStyle/>
                    <a:p>
                      <a:endParaRPr lang="es-CL"/>
                    </a:p>
                  </a:txBody>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s-CL" sz="1000" b="0" i="0" u="none" strike="noStrike" dirty="0">
                          <a:solidFill>
                            <a:srgbClr val="FFFFFF"/>
                          </a:solidFill>
                          <a:effectLst/>
                          <a:latin typeface="Calibri" panose="020F0502020204030204" pitchFamily="34" charset="0"/>
                        </a:rPr>
                        <a:t>Inventarios de Equipos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rowSpan="2">
                  <a:txBody>
                    <a:bodyPr/>
                    <a:lstStyle/>
                    <a:p>
                      <a:pPr algn="ctr" fontAlgn="ctr"/>
                      <a:r>
                        <a:rPr lang="es-CL" sz="1000" b="0" i="0" u="none" strike="noStrike" dirty="0">
                          <a:solidFill>
                            <a:srgbClr val="000000"/>
                          </a:solidFill>
                          <a:effectLst/>
                          <a:latin typeface="Calibri" panose="020F0502020204030204" pitchFamily="34" charset="0"/>
                        </a:rPr>
                        <a:t>Durante la ejecución del proyecto</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1296">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r>
                        <a:rPr lang="es-CL" sz="1000" b="0" i="0" u="none" strike="noStrike" dirty="0">
                          <a:solidFill>
                            <a:srgbClr val="FFFFFF"/>
                          </a:solidFill>
                          <a:effectLst/>
                          <a:latin typeface="Calibri" panose="020F0502020204030204" pitchFamily="34" charset="0"/>
                        </a:rPr>
                        <a:t>Informe Final</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E78"/>
                    </a:solidFill>
                  </a:tcPr>
                </a:tc>
                <a:tc>
                  <a:txBody>
                    <a:bodyPr/>
                    <a:lstStyle/>
                    <a:p>
                      <a:pPr algn="ctr" fontAlgn="ctr"/>
                      <a:r>
                        <a:rPr lang="es-CL" sz="1000" b="0" i="0" u="none" strike="noStrike" dirty="0">
                          <a:solidFill>
                            <a:srgbClr val="000000"/>
                          </a:solidFill>
                          <a:effectLst/>
                          <a:latin typeface="Calibri" panose="020F0502020204030204" pitchFamily="34" charset="0"/>
                        </a:rPr>
                        <a:t>Al final del proyecto</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s-CL" sz="1000" b="0" i="0" u="none" strike="noStrike" dirty="0">
                        <a:solidFill>
                          <a:srgbClr val="000000"/>
                        </a:solidFill>
                        <a:effectLst/>
                        <a:latin typeface="Calibri" panose="020F0502020204030204" pitchFamily="34" charset="0"/>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vMerge="1">
                  <a:txBody>
                    <a:bodyPr/>
                    <a:lstStyle/>
                    <a:p>
                      <a:endParaRPr lang="es-CL"/>
                    </a:p>
                  </a:txBody>
                  <a:tcPr/>
                </a:tc>
                <a:tc vMerge="1">
                  <a:txBody>
                    <a:bodyPr/>
                    <a:lstStyle/>
                    <a:p>
                      <a:endParaRPr lang="es-CL"/>
                    </a:p>
                  </a:txBody>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1296">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r>
                        <a:rPr lang="es-CL" sz="1000" b="0" i="0" u="none" strike="noStrike" dirty="0">
                          <a:solidFill>
                            <a:srgbClr val="000000"/>
                          </a:solidFill>
                          <a:effectLst/>
                          <a:latin typeface="Calibri" panose="020F0502020204030204" pitchFamily="34" charset="0"/>
                        </a:rPr>
                        <a:t> </a:t>
                      </a:r>
                    </a:p>
                  </a:txBody>
                  <a:tcPr marL="9525" marR="9525" marT="9525"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551738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
        <p:nvSpPr>
          <p:cNvPr id="3" name="Rectángulo 2"/>
          <p:cNvSpPr/>
          <p:nvPr/>
        </p:nvSpPr>
        <p:spPr>
          <a:xfrm>
            <a:off x="417536" y="596992"/>
            <a:ext cx="8496944" cy="338554"/>
          </a:xfrm>
          <a:prstGeom prst="rect">
            <a:avLst/>
          </a:prstGeom>
        </p:spPr>
        <p:txBody>
          <a:bodyPr wrap="square">
            <a:spAutoFit/>
          </a:bodyPr>
          <a:lstStyle/>
          <a:p>
            <a:pPr algn="ctr" fontAlgn="b">
              <a:tabLst/>
            </a:pPr>
            <a:r>
              <a:rPr lang="es-CL" sz="1600" b="1" dirty="0" smtClean="0">
                <a:solidFill>
                  <a:schemeClr val="accent1">
                    <a:lumMod val="75000"/>
                  </a:schemeClr>
                </a:solidFill>
                <a:latin typeface="Calibri" panose="020F0502020204030204" pitchFamily="34" charset="0"/>
              </a:rPr>
              <a:t>CRONOLOGÍA SEGUIMIENTO Y CONTROL DE PROYECTOS FONDEF</a:t>
            </a:r>
            <a:endParaRPr lang="es-CL" sz="1600" b="1" dirty="0">
              <a:solidFill>
                <a:schemeClr val="accent1">
                  <a:lumMod val="75000"/>
                </a:schemeClr>
              </a:solidFill>
              <a:latin typeface="Calibri" panose="020F0502020204030204" pitchFamily="34" charset="0"/>
            </a:endParaRPr>
          </a:p>
        </p:txBody>
      </p:sp>
      <p:graphicFrame>
        <p:nvGraphicFramePr>
          <p:cNvPr id="4" name="Tabla 3"/>
          <p:cNvGraphicFramePr>
            <a:graphicFrameLocks noGrp="1"/>
          </p:cNvGraphicFramePr>
          <p:nvPr>
            <p:extLst>
              <p:ext uri="{D42A27DB-BD31-4B8C-83A1-F6EECF244321}">
                <p14:modId xmlns:p14="http://schemas.microsoft.com/office/powerpoint/2010/main" val="627487919"/>
              </p:ext>
            </p:extLst>
          </p:nvPr>
        </p:nvGraphicFramePr>
        <p:xfrm>
          <a:off x="417908" y="1085193"/>
          <a:ext cx="8229604" cy="3623973"/>
        </p:xfrm>
        <a:graphic>
          <a:graphicData uri="http://schemas.openxmlformats.org/drawingml/2006/table">
            <a:tbl>
              <a:tblPr/>
              <a:tblGrid>
                <a:gridCol w="195014"/>
                <a:gridCol w="585043"/>
                <a:gridCol w="195014"/>
                <a:gridCol w="448533"/>
                <a:gridCol w="448533"/>
                <a:gridCol w="448533"/>
                <a:gridCol w="448533"/>
                <a:gridCol w="448533"/>
                <a:gridCol w="448533"/>
                <a:gridCol w="448533"/>
                <a:gridCol w="448533"/>
                <a:gridCol w="448533"/>
                <a:gridCol w="448533"/>
                <a:gridCol w="448533"/>
                <a:gridCol w="448533"/>
                <a:gridCol w="448533"/>
                <a:gridCol w="448533"/>
                <a:gridCol w="195014"/>
                <a:gridCol w="585043"/>
                <a:gridCol w="195014"/>
              </a:tblGrid>
              <a:tr h="14335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r>
              <a:tr h="14335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a:txBody>
                    <a:bodyPr/>
                    <a:lstStyle/>
                    <a:p>
                      <a:pPr algn="ctr" rtl="0" fontAlgn="ctr"/>
                      <a:r>
                        <a:rPr lang="es-CL" sz="800" b="1" i="0" u="none" strike="noStrike" dirty="0">
                          <a:solidFill>
                            <a:srgbClr val="000000"/>
                          </a:solidFill>
                          <a:effectLst/>
                          <a:latin typeface="Calibri" panose="020F0502020204030204" pitchFamily="34" charset="0"/>
                        </a:rPr>
                        <a:t>Periodo</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2">
                  <a:txBody>
                    <a:bodyPr/>
                    <a:lstStyle/>
                    <a:p>
                      <a:pPr algn="ctr" rtl="0" fontAlgn="b"/>
                      <a:r>
                        <a:rPr lang="es-CL" sz="800" b="1" i="0" u="none" strike="noStrike" dirty="0">
                          <a:solidFill>
                            <a:srgbClr val="000000"/>
                          </a:solidFill>
                          <a:effectLst/>
                          <a:latin typeface="Calibri" panose="020F0502020204030204" pitchFamily="34" charset="0"/>
                        </a:rPr>
                        <a:t>Año 1</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hMerge="1">
                  <a:txBody>
                    <a:bodyPr/>
                    <a:lstStyle/>
                    <a:p>
                      <a:endParaRPr lang="es-CL"/>
                    </a:p>
                  </a:txBody>
                  <a:tcPr/>
                </a:tc>
                <a:tc gridSpan="2">
                  <a:txBody>
                    <a:bodyPr/>
                    <a:lstStyle/>
                    <a:p>
                      <a:pPr algn="ctr" rtl="0" fontAlgn="b"/>
                      <a:r>
                        <a:rPr lang="es-CL" sz="800" b="1" i="0" u="none" strike="noStrike" dirty="0">
                          <a:solidFill>
                            <a:srgbClr val="000000"/>
                          </a:solidFill>
                          <a:effectLst/>
                          <a:latin typeface="Calibri" panose="020F0502020204030204" pitchFamily="34" charset="0"/>
                        </a:rPr>
                        <a:t>Año 2</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h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78748">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ctr"/>
                      <a:r>
                        <a:rPr lang="es-CL" sz="800" b="1" i="0" u="none" strike="noStrike" dirty="0">
                          <a:solidFill>
                            <a:srgbClr val="000000"/>
                          </a:solidFill>
                          <a:effectLst/>
                          <a:latin typeface="Calibri" panose="020F0502020204030204" pitchFamily="34" charset="0"/>
                        </a:rPr>
                        <a:t>Mes1</a:t>
                      </a:r>
                    </a:p>
                  </a:txBody>
                  <a:tcPr marL="7313" marR="7313" marT="731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2</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3</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4</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5</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6</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7</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8</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9</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10</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11</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12</a:t>
                      </a:r>
                    </a:p>
                  </a:txBody>
                  <a:tcPr marL="7313" marR="7313" marT="731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a:t>
                      </a:r>
                    </a:p>
                  </a:txBody>
                  <a:tcPr marL="7313" marR="7313" marT="731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1" i="0" u="none" strike="noStrike" dirty="0">
                          <a:solidFill>
                            <a:srgbClr val="000000"/>
                          </a:solidFill>
                          <a:effectLst/>
                          <a:latin typeface="Calibri" panose="020F0502020204030204" pitchFamily="34" charset="0"/>
                        </a:rPr>
                        <a:t>Mes 24</a:t>
                      </a:r>
                    </a:p>
                  </a:txBody>
                  <a:tcPr marL="7313" marR="7313" marT="731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ctr"/>
                      <a:r>
                        <a:rPr lang="es-CL" sz="800" b="1" i="0" u="none" strike="noStrike" dirty="0">
                          <a:solidFill>
                            <a:srgbClr val="000000"/>
                          </a:solidFill>
                          <a:effectLst/>
                          <a:latin typeface="Calibri" panose="020F0502020204030204" pitchFamily="34" charset="0"/>
                        </a:rPr>
                        <a:t>Termino Proyecto</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A"/>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4335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5928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4">
                  <a:txBody>
                    <a:bodyPr/>
                    <a:lstStyle/>
                    <a:p>
                      <a:pPr algn="ctr" rtl="0" fontAlgn="ctr"/>
                      <a:r>
                        <a:rPr lang="es-CL" sz="800" b="1" i="0" u="none" strike="noStrike" dirty="0">
                          <a:solidFill>
                            <a:srgbClr val="000000"/>
                          </a:solidFill>
                          <a:effectLst/>
                          <a:latin typeface="Calibri" panose="020F0502020204030204" pitchFamily="34" charset="0"/>
                        </a:rPr>
                        <a:t>Seguimiento Financiero - Contable</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DG</a:t>
                      </a:r>
                    </a:p>
                  </a:txBody>
                  <a:tcPr marL="7313" marR="7313" marT="731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DG</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DG</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DG</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DG</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DG</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DG</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DG</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DG</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DG</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DG</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DG</a:t>
                      </a:r>
                    </a:p>
                  </a:txBody>
                  <a:tcPr marL="7313" marR="7313" marT="731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a:t>
                      </a:r>
                    </a:p>
                  </a:txBody>
                  <a:tcPr marL="7313" marR="7313" marT="731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DG</a:t>
                      </a:r>
                    </a:p>
                  </a:txBody>
                  <a:tcPr marL="7313" marR="7313" marT="731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a:noFill/>
                    </a:lnT>
                    <a:lnB>
                      <a:noFill/>
                    </a:lnB>
                    <a:solidFill>
                      <a:srgbClr val="FFFFFF"/>
                    </a:solidFill>
                  </a:tcPr>
                </a:tc>
                <a:tc>
                  <a:txBody>
                    <a:bodyPr/>
                    <a:lstStyle/>
                    <a:p>
                      <a:pPr algn="ctr"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335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RC</a:t>
                      </a:r>
                    </a:p>
                  </a:txBody>
                  <a:tcPr marL="7313" marR="7313" marT="731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RC</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RC</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RC</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RC</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RC</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RC</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RC</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RC</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RC</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RC</a:t>
                      </a:r>
                    </a:p>
                  </a:txBody>
                  <a:tcPr marL="7313" marR="7313" marT="731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RC</a:t>
                      </a:r>
                    </a:p>
                  </a:txBody>
                  <a:tcPr marL="7313" marR="7313" marT="731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a:t>
                      </a:r>
                    </a:p>
                  </a:txBody>
                  <a:tcPr marL="7313" marR="7313" marT="731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Calibri" panose="020F0502020204030204" pitchFamily="34" charset="0"/>
                        </a:rPr>
                        <a:t>RC</a:t>
                      </a:r>
                    </a:p>
                  </a:txBody>
                  <a:tcPr marL="7313" marR="7313" marT="731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EBF7"/>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a:noFill/>
                    </a:lnT>
                    <a:lnB>
                      <a:noFill/>
                    </a:lnB>
                    <a:solidFill>
                      <a:srgbClr val="FFFFFF"/>
                    </a:solidFill>
                  </a:tcPr>
                </a:tc>
                <a:tc>
                  <a:txBody>
                    <a:bodyPr/>
                    <a:lstStyle/>
                    <a:p>
                      <a:pPr algn="ctr"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335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67249">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12">
                  <a:txBody>
                    <a:bodyPr/>
                    <a:lstStyle/>
                    <a:p>
                      <a:pPr algn="ctr" rtl="0" fontAlgn="ctr"/>
                      <a:r>
                        <a:rPr lang="es-CL" sz="800" b="0" i="0" u="none" strike="noStrike" dirty="0">
                          <a:solidFill>
                            <a:srgbClr val="000000"/>
                          </a:solidFill>
                          <a:effectLst/>
                          <a:latin typeface="Calibri" panose="020F0502020204030204" pitchFamily="34" charset="0"/>
                        </a:rPr>
                        <a:t>Inventario de Equipos</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gridSpan="2">
                  <a:txBody>
                    <a:bodyPr/>
                    <a:lstStyle/>
                    <a:p>
                      <a:pPr algn="ctr" rtl="0" fontAlgn="ctr"/>
                      <a:r>
                        <a:rPr lang="es-CL" sz="800" b="0" i="0" u="none" strike="noStrike" dirty="0">
                          <a:solidFill>
                            <a:srgbClr val="000000"/>
                          </a:solidFill>
                          <a:effectLst/>
                          <a:latin typeface="Calibri" panose="020F0502020204030204" pitchFamily="34" charset="0"/>
                        </a:rPr>
                        <a:t>Inventario de Equipos</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rowSpan="2" h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67249">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13">
                  <a:txBody>
                    <a:bodyPr/>
                    <a:lstStyle/>
                    <a:p>
                      <a:pPr algn="ctr" rtl="0" fontAlgn="ctr"/>
                      <a:r>
                        <a:rPr lang="es-CL" sz="800" b="1" i="0" u="none" strike="noStrike" dirty="0">
                          <a:solidFill>
                            <a:srgbClr val="000000"/>
                          </a:solidFill>
                          <a:effectLst/>
                          <a:latin typeface="Calibri" panose="020F0502020204030204" pitchFamily="34" charset="0"/>
                        </a:rPr>
                        <a:t>Seguimiento Científico - Técnico</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2"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gridSpan="2" vMerge="1">
                  <a:txBody>
                    <a:bodyPr/>
                    <a:lstStyle/>
                    <a:p>
                      <a:endParaRPr lang="es-CL"/>
                    </a:p>
                  </a:txBody>
                  <a:tcPr/>
                </a:tc>
                <a:tc hMerge="1"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335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3892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12">
                  <a:txBody>
                    <a:bodyPr/>
                    <a:lstStyle/>
                    <a:p>
                      <a:pPr algn="ctr" rtl="0" fontAlgn="ctr"/>
                      <a:r>
                        <a:rPr lang="es-CL" sz="800" b="0" i="0" u="none" strike="noStrike" dirty="0">
                          <a:solidFill>
                            <a:srgbClr val="000000"/>
                          </a:solidFill>
                          <a:effectLst/>
                          <a:latin typeface="Calibri" panose="020F0502020204030204" pitchFamily="34" charset="0"/>
                        </a:rPr>
                        <a:t>Cumplimiento de Hitos, Resultados y Acciones</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gridSpan="2">
                  <a:txBody>
                    <a:bodyPr/>
                    <a:lstStyle/>
                    <a:p>
                      <a:pPr algn="ctr" rtl="0" fontAlgn="ctr"/>
                      <a:r>
                        <a:rPr lang="es-CL" sz="800" b="0" i="0" u="none" strike="noStrike" dirty="0">
                          <a:solidFill>
                            <a:srgbClr val="000000"/>
                          </a:solidFill>
                          <a:effectLst/>
                          <a:latin typeface="Calibri" panose="020F0502020204030204" pitchFamily="34" charset="0"/>
                        </a:rPr>
                        <a:t>Cumplimiento de Hitos, Resultados y Acciones</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6736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2"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gridSpan="2" vMerge="1">
                  <a:txBody>
                    <a:bodyPr/>
                    <a:lstStyle/>
                    <a:p>
                      <a:endParaRPr lang="es-CL"/>
                    </a:p>
                  </a:txBody>
                  <a:tcPr/>
                </a:tc>
                <a:tc hMerge="1"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335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5928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12">
                  <a:txBody>
                    <a:bodyPr/>
                    <a:lstStyle/>
                    <a:p>
                      <a:pPr algn="ctr" rtl="0" fontAlgn="ctr"/>
                      <a:r>
                        <a:rPr lang="es-CL" sz="800" b="0" i="0" u="none" strike="noStrike" dirty="0">
                          <a:solidFill>
                            <a:srgbClr val="000000"/>
                          </a:solidFill>
                          <a:effectLst/>
                          <a:latin typeface="Calibri" panose="020F0502020204030204" pitchFamily="34" charset="0"/>
                        </a:rPr>
                        <a:t>Visita a Terreno</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gridSpan="2">
                  <a:txBody>
                    <a:bodyPr/>
                    <a:lstStyle/>
                    <a:p>
                      <a:pPr algn="ctr" rtl="0" fontAlgn="ctr"/>
                      <a:r>
                        <a:rPr lang="es-CL" sz="800" b="0" i="0" u="none" strike="noStrike" dirty="0">
                          <a:solidFill>
                            <a:srgbClr val="000000"/>
                          </a:solidFill>
                          <a:effectLst/>
                          <a:latin typeface="Calibri" panose="020F0502020204030204" pitchFamily="34" charset="0"/>
                        </a:rPr>
                        <a:t>Visita a Terreno</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335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2"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gridSpan="2" vMerge="1">
                  <a:txBody>
                    <a:bodyPr/>
                    <a:lstStyle/>
                    <a:p>
                      <a:endParaRPr lang="es-CL"/>
                    </a:p>
                  </a:txBody>
                  <a:tcPr/>
                </a:tc>
                <a:tc hMerge="1"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335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Calibri" panose="020F050202020403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0741">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12">
                  <a:txBody>
                    <a:bodyPr/>
                    <a:lstStyle/>
                    <a:p>
                      <a:pPr algn="ctr" rtl="0" fontAlgn="ctr"/>
                      <a:r>
                        <a:rPr lang="es-CL" sz="800" b="0" i="0" u="none" strike="noStrike" dirty="0">
                          <a:solidFill>
                            <a:srgbClr val="000000"/>
                          </a:solidFill>
                          <a:effectLst/>
                          <a:latin typeface="Calibri" panose="020F0502020204030204" pitchFamily="34" charset="0"/>
                        </a:rPr>
                        <a:t>Informe de Avance Científico y Tecnológico</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gridSpan="2">
                  <a:txBody>
                    <a:bodyPr/>
                    <a:lstStyle/>
                    <a:p>
                      <a:pPr algn="ctr" rtl="0" fontAlgn="ctr"/>
                      <a:r>
                        <a:rPr lang="es-CL" sz="800" b="0" i="0" u="none" strike="noStrike" dirty="0">
                          <a:solidFill>
                            <a:srgbClr val="000000"/>
                          </a:solidFill>
                          <a:effectLst/>
                          <a:latin typeface="Calibri" panose="020F0502020204030204" pitchFamily="34" charset="0"/>
                        </a:rPr>
                        <a:t>Informe de Avance Científico y Tecnológico</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265553">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2"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gridSpan="2" vMerge="1">
                  <a:txBody>
                    <a:bodyPr/>
                    <a:lstStyle/>
                    <a:p>
                      <a:endParaRPr lang="es-CL"/>
                    </a:p>
                  </a:txBody>
                  <a:tcPr/>
                </a:tc>
                <a:tc hMerge="1"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4335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a:noFill/>
                    </a:lnB>
                    <a:solidFill>
                      <a:srgbClr val="FFFFFF"/>
                    </a:solidFill>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a:noFill/>
                    </a:lnB>
                    <a:solidFill>
                      <a:srgbClr val="FFFFFF"/>
                    </a:solidFill>
                  </a:tcPr>
                </a:tc>
              </a:tr>
              <a:tr h="159285">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gridSpan="12">
                  <a:txBody>
                    <a:bodyPr/>
                    <a:lstStyle/>
                    <a:p>
                      <a:pPr algn="ctr" rtl="0" fontAlgn="ctr"/>
                      <a:r>
                        <a:rPr lang="es-CL" sz="800" b="0" i="0" u="none" strike="noStrike" dirty="0">
                          <a:solidFill>
                            <a:srgbClr val="000000"/>
                          </a:solidFill>
                          <a:effectLst/>
                          <a:latin typeface="Calibri" panose="020F0502020204030204" pitchFamily="34" charset="0"/>
                        </a:rPr>
                        <a:t>Presentación ante Comité de Área</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hMerge="1">
                  <a:txBody>
                    <a:bodyPr/>
                    <a:lstStyle/>
                    <a:p>
                      <a:endParaRPr lang="es-CL"/>
                    </a:p>
                  </a:txBody>
                  <a:tcPr/>
                </a:tc>
                <a:tc rowSpan="2" gridSpan="2">
                  <a:txBody>
                    <a:bodyPr/>
                    <a:lstStyle/>
                    <a:p>
                      <a:pPr algn="ctr" rtl="0" fontAlgn="ctr"/>
                      <a:r>
                        <a:rPr lang="es-CL" sz="800" b="0" i="0" u="none" strike="noStrike" dirty="0">
                          <a:solidFill>
                            <a:srgbClr val="000000"/>
                          </a:solidFill>
                          <a:effectLst/>
                          <a:latin typeface="Calibri" panose="020F0502020204030204" pitchFamily="34" charset="0"/>
                        </a:rPr>
                        <a:t>Presentación ante Comité de Área</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rowSpan="2" h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rowSpan="2">
                  <a:txBody>
                    <a:bodyPr/>
                    <a:lstStyle/>
                    <a:p>
                      <a:pPr algn="ctr" rtl="0" fontAlgn="ctr"/>
                      <a:r>
                        <a:rPr lang="es-CL" sz="800" b="0" i="0" u="none" strike="noStrike" dirty="0">
                          <a:solidFill>
                            <a:srgbClr val="000000"/>
                          </a:solidFill>
                          <a:effectLst/>
                          <a:latin typeface="Calibri" panose="020F0502020204030204" pitchFamily="34" charset="0"/>
                        </a:rPr>
                        <a:t>Informe Final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E4D6"/>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4335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vert="vert27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gridSpan="12"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hMerge="1" vMerge="1">
                  <a:txBody>
                    <a:bodyPr/>
                    <a:lstStyle/>
                    <a:p>
                      <a:endParaRPr lang="es-CL"/>
                    </a:p>
                  </a:txBody>
                  <a:tcPr/>
                </a:tc>
                <a:tc gridSpan="2" vMerge="1">
                  <a:txBody>
                    <a:bodyPr/>
                    <a:lstStyle/>
                    <a:p>
                      <a:endParaRPr lang="es-CL"/>
                    </a:p>
                  </a:txBody>
                  <a:tcPr/>
                </a:tc>
                <a:tc hMerge="1" vMerge="1">
                  <a:txBody>
                    <a:bodyPr/>
                    <a:lstStyle/>
                    <a:p>
                      <a:endParaRPr lang="es-CL"/>
                    </a:p>
                  </a:txBody>
                  <a:tcPr/>
                </a:tc>
                <a:tc>
                  <a:txBody>
                    <a:bodyPr/>
                    <a:lstStyle/>
                    <a:p>
                      <a:pPr algn="ctr" rtl="0" fontAlgn="ctr"/>
                      <a:r>
                        <a:rPr lang="es-CL" sz="800" b="0" i="0" u="none" strike="noStrike" dirty="0">
                          <a:solidFill>
                            <a:srgbClr val="000000"/>
                          </a:solidFill>
                          <a:effectLst/>
                          <a:latin typeface="Arial" panose="020B0604020202020204" pitchFamily="34" charset="0"/>
                        </a:rPr>
                        <a:t> </a:t>
                      </a:r>
                    </a:p>
                  </a:txBody>
                  <a:tcPr marL="7313" marR="7313" marT="7313"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c vMerge="1">
                  <a:txBody>
                    <a:bodyPr/>
                    <a:lstStyle/>
                    <a:p>
                      <a:endParaRPr lang="es-CL"/>
                    </a:p>
                  </a:txBody>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FFFFF"/>
                    </a:solidFill>
                  </a:tcPr>
                </a:tc>
              </a:tr>
              <a:tr h="143357">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a:noFill/>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rtl="0" fontAlgn="b"/>
                      <a:r>
                        <a:rPr lang="es-CL" sz="800" b="0" i="0" u="none" strike="noStrike" dirty="0">
                          <a:solidFill>
                            <a:srgbClr val="000000"/>
                          </a:solidFill>
                          <a:effectLst/>
                          <a:latin typeface="Calibri" panose="020F0502020204030204" pitchFamily="34" charset="0"/>
                        </a:rPr>
                        <a:t> </a:t>
                      </a:r>
                    </a:p>
                  </a:txBody>
                  <a:tcPr marL="7313" marR="7313" marT="7313"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5348491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4" name="Diagrama 3"/>
          <p:cNvGraphicFramePr/>
          <p:nvPr>
            <p:extLst>
              <p:ext uri="{D42A27DB-BD31-4B8C-83A1-F6EECF244321}">
                <p14:modId xmlns:p14="http://schemas.microsoft.com/office/powerpoint/2010/main" val="3386345918"/>
              </p:ext>
            </p:extLst>
          </p:nvPr>
        </p:nvGraphicFramePr>
        <p:xfrm>
          <a:off x="539552" y="635793"/>
          <a:ext cx="7859216" cy="31683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45275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graphicFrame>
        <p:nvGraphicFramePr>
          <p:cNvPr id="3" name="Diagrama 2"/>
          <p:cNvGraphicFramePr/>
          <p:nvPr>
            <p:extLst>
              <p:ext uri="{D42A27DB-BD31-4B8C-83A1-F6EECF244321}">
                <p14:modId xmlns:p14="http://schemas.microsoft.com/office/powerpoint/2010/main" val="2021467650"/>
              </p:ext>
            </p:extLst>
          </p:nvPr>
        </p:nvGraphicFramePr>
        <p:xfrm>
          <a:off x="346166" y="2770787"/>
          <a:ext cx="8074602" cy="15856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a 3"/>
          <p:cNvGraphicFramePr/>
          <p:nvPr>
            <p:extLst>
              <p:ext uri="{D42A27DB-BD31-4B8C-83A1-F6EECF244321}">
                <p14:modId xmlns:p14="http://schemas.microsoft.com/office/powerpoint/2010/main" val="927948907"/>
              </p:ext>
            </p:extLst>
          </p:nvPr>
        </p:nvGraphicFramePr>
        <p:xfrm>
          <a:off x="346166" y="1073790"/>
          <a:ext cx="8074602" cy="144779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6390484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
        <p:nvSpPr>
          <p:cNvPr id="3" name="1 Marcador de contenido"/>
          <p:cNvSpPr>
            <a:spLocks noGrp="1"/>
          </p:cNvSpPr>
          <p:nvPr>
            <p:ph idx="4294967295"/>
          </p:nvPr>
        </p:nvSpPr>
        <p:spPr>
          <a:xfrm>
            <a:off x="467544" y="635793"/>
            <a:ext cx="8136904" cy="432048"/>
          </a:xfrm>
          <a:prstGeom prst="rect">
            <a:avLst/>
          </a:prstGeom>
        </p:spPr>
        <p:txBody>
          <a:bodyPr anchor="ctr">
            <a:normAutofit/>
          </a:bodyPr>
          <a:lstStyle/>
          <a:p>
            <a:pPr marL="0" indent="0" algn="ctr">
              <a:buNone/>
            </a:pPr>
            <a:r>
              <a:rPr lang="es-CL" sz="1600" b="1" dirty="0" smtClean="0">
                <a:solidFill>
                  <a:schemeClr val="tx2"/>
                </a:solidFill>
                <a:latin typeface="Calibri" panose="020F0502020204030204" pitchFamily="34" charset="0"/>
              </a:rPr>
              <a:t>DEUDORES CONICYT</a:t>
            </a:r>
          </a:p>
        </p:txBody>
      </p:sp>
      <p:graphicFrame>
        <p:nvGraphicFramePr>
          <p:cNvPr id="4" name="Marcador de contenido 3"/>
          <p:cNvGraphicFramePr>
            <a:graphicFrameLocks/>
          </p:cNvGraphicFramePr>
          <p:nvPr>
            <p:extLst>
              <p:ext uri="{D42A27DB-BD31-4B8C-83A1-F6EECF244321}">
                <p14:modId xmlns:p14="http://schemas.microsoft.com/office/powerpoint/2010/main" val="743138106"/>
              </p:ext>
            </p:extLst>
          </p:nvPr>
        </p:nvGraphicFramePr>
        <p:xfrm>
          <a:off x="539189" y="1108747"/>
          <a:ext cx="8136904" cy="27317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ángulo redondeado 4"/>
          <p:cNvSpPr/>
          <p:nvPr/>
        </p:nvSpPr>
        <p:spPr>
          <a:xfrm>
            <a:off x="539189" y="4070122"/>
            <a:ext cx="8136904" cy="554360"/>
          </a:xfrm>
          <a:prstGeom prst="roundRect">
            <a:avLst/>
          </a:prstGeom>
          <a:no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77900">
              <a:lnSpc>
                <a:spcPct val="90000"/>
              </a:lnSpc>
              <a:spcBef>
                <a:spcPct val="0"/>
              </a:spcBef>
              <a:spcAft>
                <a:spcPct val="35000"/>
              </a:spcAft>
            </a:pPr>
            <a:r>
              <a:rPr lang="es-CL" sz="1200" b="1" dirty="0">
                <a:solidFill>
                  <a:schemeClr val="tx1"/>
                </a:solidFill>
                <a:latin typeface="Calibri" panose="020F0502020204030204" pitchFamily="34" charset="0"/>
              </a:rPr>
              <a:t>El no envío de la rendición de cuentas implica que el proyecto mantiene </a:t>
            </a:r>
            <a:r>
              <a:rPr lang="es-CL" sz="1200" b="1" dirty="0" smtClean="0">
                <a:solidFill>
                  <a:schemeClr val="tx1"/>
                </a:solidFill>
                <a:latin typeface="Calibri" panose="020F0502020204030204" pitchFamily="34" charset="0"/>
              </a:rPr>
              <a:t>la </a:t>
            </a:r>
            <a:r>
              <a:rPr lang="es-CL" sz="1200" b="1" dirty="0">
                <a:solidFill>
                  <a:schemeClr val="tx1"/>
                </a:solidFill>
                <a:latin typeface="Calibri" panose="020F0502020204030204" pitchFamily="34" charset="0"/>
              </a:rPr>
              <a:t>deuda vigente con CONICYT, por </a:t>
            </a:r>
            <a:r>
              <a:rPr lang="es-CL" sz="1200" b="1" dirty="0" smtClean="0">
                <a:solidFill>
                  <a:schemeClr val="tx1"/>
                </a:solidFill>
                <a:latin typeface="Calibri" panose="020F0502020204030204" pitchFamily="34" charset="0"/>
              </a:rPr>
              <a:t>ende se debe considerar </a:t>
            </a:r>
            <a:r>
              <a:rPr lang="es-CL" sz="1200" b="1" dirty="0">
                <a:solidFill>
                  <a:schemeClr val="tx1"/>
                </a:solidFill>
                <a:latin typeface="Calibri" panose="020F0502020204030204" pitchFamily="34" charset="0"/>
              </a:rPr>
              <a:t>que esta situación afecta </a:t>
            </a:r>
            <a:r>
              <a:rPr lang="es-CL" sz="1200" b="1" dirty="0" smtClean="0">
                <a:solidFill>
                  <a:schemeClr val="tx1"/>
                </a:solidFill>
                <a:latin typeface="Calibri" panose="020F0502020204030204" pitchFamily="34" charset="0"/>
              </a:rPr>
              <a:t>la posible contratación de nuevos </a:t>
            </a:r>
            <a:r>
              <a:rPr lang="es-CL" sz="1200" b="1" dirty="0">
                <a:solidFill>
                  <a:schemeClr val="tx1"/>
                </a:solidFill>
                <a:latin typeface="Calibri" panose="020F0502020204030204" pitchFamily="34" charset="0"/>
              </a:rPr>
              <a:t>proyectos </a:t>
            </a:r>
            <a:r>
              <a:rPr lang="es-CL" sz="1200" b="1" dirty="0" smtClean="0">
                <a:solidFill>
                  <a:schemeClr val="tx1"/>
                </a:solidFill>
                <a:latin typeface="Calibri" panose="020F0502020204030204" pitchFamily="34" charset="0"/>
              </a:rPr>
              <a:t>adjudicados por </a:t>
            </a:r>
            <a:r>
              <a:rPr lang="es-CL" sz="1200" b="1" dirty="0">
                <a:solidFill>
                  <a:schemeClr val="tx1"/>
                </a:solidFill>
                <a:latin typeface="Calibri" panose="020F0502020204030204" pitchFamily="34" charset="0"/>
              </a:rPr>
              <a:t>la </a:t>
            </a:r>
            <a:r>
              <a:rPr lang="es-CL" sz="1200" b="1" dirty="0" smtClean="0">
                <a:solidFill>
                  <a:schemeClr val="tx1"/>
                </a:solidFill>
                <a:latin typeface="Calibri" panose="020F0502020204030204" pitchFamily="34" charset="0"/>
              </a:rPr>
              <a:t>Institución.</a:t>
            </a:r>
            <a:endParaRPr lang="es-CL" sz="1200" b="1" dirty="0">
              <a:solidFill>
                <a:schemeClr val="tx1"/>
              </a:solidFill>
              <a:latin typeface="Calibri" panose="020F0502020204030204" pitchFamily="34" charset="0"/>
            </a:endParaRPr>
          </a:p>
        </p:txBody>
      </p:sp>
    </p:spTree>
    <p:extLst>
      <p:ext uri="{BB962C8B-B14F-4D97-AF65-F5344CB8AC3E}">
        <p14:creationId xmlns:p14="http://schemas.microsoft.com/office/powerpoint/2010/main" val="37679484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sp>
        <p:nvSpPr>
          <p:cNvPr id="3" name="CuadroTexto 2"/>
          <p:cNvSpPr txBox="1"/>
          <p:nvPr/>
        </p:nvSpPr>
        <p:spPr>
          <a:xfrm>
            <a:off x="417536" y="635793"/>
            <a:ext cx="3832190" cy="338554"/>
          </a:xfrm>
          <a:prstGeom prst="rect">
            <a:avLst/>
          </a:prstGeom>
          <a:noFill/>
        </p:spPr>
        <p:txBody>
          <a:bodyPr wrap="square" rtlCol="0">
            <a:spAutoFit/>
          </a:bodyPr>
          <a:lstStyle/>
          <a:p>
            <a:pPr algn="ctr"/>
            <a:r>
              <a:rPr lang="es-CL" sz="1600" b="1" dirty="0" smtClean="0">
                <a:solidFill>
                  <a:schemeClr val="accent1">
                    <a:lumMod val="75000"/>
                  </a:schemeClr>
                </a:solidFill>
                <a:latin typeface="Calibri" panose="020F0502020204030204" pitchFamily="34" charset="0"/>
              </a:rPr>
              <a:t>DECLARACIÓN DE GASTOS</a:t>
            </a:r>
            <a:endParaRPr lang="es-CL" sz="1600" b="1" dirty="0">
              <a:solidFill>
                <a:schemeClr val="accent1">
                  <a:lumMod val="75000"/>
                </a:schemeClr>
              </a:solidFill>
              <a:latin typeface="Calibri" panose="020F0502020204030204" pitchFamily="34" charset="0"/>
            </a:endParaRPr>
          </a:p>
        </p:txBody>
      </p:sp>
      <p:graphicFrame>
        <p:nvGraphicFramePr>
          <p:cNvPr id="4" name="Marcador de contenido 3"/>
          <p:cNvGraphicFramePr>
            <a:graphicFrameLocks noGrp="1"/>
          </p:cNvGraphicFramePr>
          <p:nvPr>
            <p:ph idx="4294967295"/>
            <p:extLst>
              <p:ext uri="{D42A27DB-BD31-4B8C-83A1-F6EECF244321}">
                <p14:modId xmlns:p14="http://schemas.microsoft.com/office/powerpoint/2010/main" val="793814279"/>
              </p:ext>
            </p:extLst>
          </p:nvPr>
        </p:nvGraphicFramePr>
        <p:xfrm>
          <a:off x="417536" y="1132991"/>
          <a:ext cx="3832189" cy="3697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5116261" y="626135"/>
            <a:ext cx="3347966" cy="338554"/>
          </a:xfrm>
          <a:prstGeom prst="rect">
            <a:avLst/>
          </a:prstGeom>
          <a:noFill/>
        </p:spPr>
        <p:txBody>
          <a:bodyPr wrap="square" rtlCol="0">
            <a:spAutoFit/>
          </a:bodyPr>
          <a:lstStyle/>
          <a:p>
            <a:pPr algn="ctr"/>
            <a:r>
              <a:rPr lang="es-CL" sz="1600" b="1" dirty="0" smtClean="0">
                <a:solidFill>
                  <a:schemeClr val="accent1">
                    <a:lumMod val="75000"/>
                  </a:schemeClr>
                </a:solidFill>
                <a:latin typeface="Calibri" panose="020F0502020204030204" pitchFamily="34" charset="0"/>
              </a:rPr>
              <a:t>RENDICIÓN DE CUENTAS</a:t>
            </a:r>
            <a:endParaRPr lang="es-CL" sz="1600" b="1" dirty="0">
              <a:solidFill>
                <a:schemeClr val="accent1">
                  <a:lumMod val="75000"/>
                </a:schemeClr>
              </a:solidFill>
              <a:latin typeface="Calibri" panose="020F0502020204030204" pitchFamily="34" charset="0"/>
            </a:endParaRPr>
          </a:p>
        </p:txBody>
      </p:sp>
      <p:graphicFrame>
        <p:nvGraphicFramePr>
          <p:cNvPr id="6" name="Marcador de contenido 3"/>
          <p:cNvGraphicFramePr>
            <a:graphicFrameLocks/>
          </p:cNvGraphicFramePr>
          <p:nvPr>
            <p:extLst>
              <p:ext uri="{D42A27DB-BD31-4B8C-83A1-F6EECF244321}">
                <p14:modId xmlns:p14="http://schemas.microsoft.com/office/powerpoint/2010/main" val="3052602996"/>
              </p:ext>
            </p:extLst>
          </p:nvPr>
        </p:nvGraphicFramePr>
        <p:xfrm>
          <a:off x="5026048" y="1251185"/>
          <a:ext cx="3528393" cy="3431849"/>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Flecha circular 6"/>
          <p:cNvSpPr/>
          <p:nvPr/>
        </p:nvSpPr>
        <p:spPr>
          <a:xfrm>
            <a:off x="2841123" y="1238843"/>
            <a:ext cx="3357720" cy="3222667"/>
          </a:xfrm>
          <a:prstGeom prst="circularArrow">
            <a:avLst>
              <a:gd name="adj1" fmla="val 3990"/>
              <a:gd name="adj2" fmla="val 250290"/>
              <a:gd name="adj3" fmla="val 16911114"/>
              <a:gd name="adj4" fmla="val 15238596"/>
              <a:gd name="adj5" fmla="val 4655"/>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 name="Flecha circular 7"/>
          <p:cNvSpPr/>
          <p:nvPr/>
        </p:nvSpPr>
        <p:spPr>
          <a:xfrm rot="10800000">
            <a:off x="2841122" y="1238839"/>
            <a:ext cx="3357720" cy="3222667"/>
          </a:xfrm>
          <a:prstGeom prst="circularArrow">
            <a:avLst>
              <a:gd name="adj1" fmla="val 3990"/>
              <a:gd name="adj2" fmla="val 250290"/>
              <a:gd name="adj3" fmla="val 16911114"/>
              <a:gd name="adj4" fmla="val 15238596"/>
              <a:gd name="adj5" fmla="val 4655"/>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Tree>
    <p:extLst>
      <p:ext uri="{BB962C8B-B14F-4D97-AF65-F5344CB8AC3E}">
        <p14:creationId xmlns:p14="http://schemas.microsoft.com/office/powerpoint/2010/main" val="3631148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Título"/>
          <p:cNvSpPr txBox="1">
            <a:spLocks/>
          </p:cNvSpPr>
          <p:nvPr/>
        </p:nvSpPr>
        <p:spPr>
          <a:xfrm>
            <a:off x="417536" y="98052"/>
            <a:ext cx="7139136" cy="537741"/>
          </a:xfrm>
          <a:prstGeom prst="rect">
            <a:avLst/>
          </a:prstGeom>
        </p:spPr>
        <p:txBody>
          <a:bodyPr>
            <a:normAutofit lnSpcReduction="10000"/>
          </a:bodyPr>
          <a:lstStyle>
            <a:lvl1pPr algn="ctr" defTabSz="342900" rtl="0" eaLnBrk="1" latinLnBrk="0" hangingPunct="1">
              <a:spcBef>
                <a:spcPct val="0"/>
              </a:spcBef>
              <a:buNone/>
              <a:defRPr sz="3300" kern="1200">
                <a:solidFill>
                  <a:schemeClr val="tx1"/>
                </a:solidFill>
                <a:latin typeface="+mj-lt"/>
                <a:ea typeface="+mj-ea"/>
                <a:cs typeface="+mj-cs"/>
              </a:defRPr>
            </a:lvl1pPr>
          </a:lstStyle>
          <a:p>
            <a:pPr algn="l"/>
            <a:r>
              <a:rPr lang="es-CL" sz="1000" dirty="0" smtClean="0">
                <a:latin typeface="Calibri" panose="020F0502020204030204" pitchFamily="34" charset="0"/>
              </a:rPr>
              <a:t>Proyectos IT16I</a:t>
            </a:r>
            <a:br>
              <a:rPr lang="es-CL" sz="1000" dirty="0" smtClean="0">
                <a:latin typeface="Calibri" panose="020F0502020204030204" pitchFamily="34" charset="0"/>
              </a:rPr>
            </a:br>
            <a:r>
              <a:rPr lang="es-CL" sz="1000" dirty="0" smtClean="0">
                <a:latin typeface="Calibri" panose="020F0502020204030204" pitchFamily="34" charset="0"/>
              </a:rPr>
              <a:t>Programa FONDEF</a:t>
            </a:r>
            <a:br>
              <a:rPr lang="es-CL" sz="1000" dirty="0" smtClean="0">
                <a:latin typeface="Calibri" panose="020F0502020204030204" pitchFamily="34" charset="0"/>
              </a:rPr>
            </a:br>
            <a:r>
              <a:rPr lang="es-CL" sz="1000" dirty="0" smtClean="0">
                <a:latin typeface="Calibri" panose="020F0502020204030204" pitchFamily="34" charset="0"/>
              </a:rPr>
              <a:t>Comisión Nacional de Investigación Científica y Tecnológica</a:t>
            </a:r>
            <a:endParaRPr lang="es-CL" sz="1000" dirty="0">
              <a:latin typeface="Calibri" panose="020F0502020204030204" pitchFamily="34" charset="0"/>
            </a:endParaRPr>
          </a:p>
        </p:txBody>
      </p:sp>
      <p:pic>
        <p:nvPicPr>
          <p:cNvPr id="3" name="Imagen 2"/>
          <p:cNvPicPr>
            <a:picLocks noChangeAspect="1"/>
          </p:cNvPicPr>
          <p:nvPr/>
        </p:nvPicPr>
        <p:blipFill>
          <a:blip r:embed="rId2"/>
          <a:stretch>
            <a:fillRect/>
          </a:stretch>
        </p:blipFill>
        <p:spPr>
          <a:xfrm>
            <a:off x="3101651" y="3304781"/>
            <a:ext cx="5643583" cy="1442995"/>
          </a:xfrm>
          <a:prstGeom prst="rect">
            <a:avLst/>
          </a:prstGeom>
        </p:spPr>
      </p:pic>
      <p:pic>
        <p:nvPicPr>
          <p:cNvPr id="4" name="Imagen 3"/>
          <p:cNvPicPr>
            <a:picLocks noChangeAspect="1"/>
          </p:cNvPicPr>
          <p:nvPr/>
        </p:nvPicPr>
        <p:blipFill>
          <a:blip r:embed="rId3"/>
          <a:stretch>
            <a:fillRect/>
          </a:stretch>
        </p:blipFill>
        <p:spPr>
          <a:xfrm>
            <a:off x="3101652" y="632905"/>
            <a:ext cx="5643583" cy="2635357"/>
          </a:xfrm>
          <a:prstGeom prst="rect">
            <a:avLst/>
          </a:prstGeom>
        </p:spPr>
      </p:pic>
      <p:sp>
        <p:nvSpPr>
          <p:cNvPr id="5" name="Elipse 4"/>
          <p:cNvSpPr/>
          <p:nvPr/>
        </p:nvSpPr>
        <p:spPr>
          <a:xfrm>
            <a:off x="2756373" y="152754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1</a:t>
            </a:r>
            <a:endParaRPr lang="es-CL" sz="1200" b="1" dirty="0">
              <a:latin typeface="Calibri" panose="020F0502020204030204" pitchFamily="34" charset="0"/>
            </a:endParaRPr>
          </a:p>
        </p:txBody>
      </p:sp>
      <p:sp>
        <p:nvSpPr>
          <p:cNvPr id="6" name="Elipse 5"/>
          <p:cNvSpPr/>
          <p:nvPr/>
        </p:nvSpPr>
        <p:spPr>
          <a:xfrm>
            <a:off x="8230319" y="87271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2</a:t>
            </a:r>
          </a:p>
        </p:txBody>
      </p:sp>
      <p:sp>
        <p:nvSpPr>
          <p:cNvPr id="7" name="Elipse 6"/>
          <p:cNvSpPr/>
          <p:nvPr/>
        </p:nvSpPr>
        <p:spPr>
          <a:xfrm>
            <a:off x="8745235" y="220353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3</a:t>
            </a:r>
            <a:endParaRPr lang="es-CL" sz="1200" b="1" dirty="0">
              <a:latin typeface="Calibri" panose="020F0502020204030204" pitchFamily="34" charset="0"/>
            </a:endParaRPr>
          </a:p>
        </p:txBody>
      </p:sp>
      <p:sp>
        <p:nvSpPr>
          <p:cNvPr id="8" name="Elipse 7"/>
          <p:cNvSpPr/>
          <p:nvPr/>
        </p:nvSpPr>
        <p:spPr>
          <a:xfrm>
            <a:off x="2777705" y="3876060"/>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4</a:t>
            </a:r>
          </a:p>
        </p:txBody>
      </p:sp>
      <p:sp>
        <p:nvSpPr>
          <p:cNvPr id="10" name="Elipse 9"/>
          <p:cNvSpPr/>
          <p:nvPr/>
        </p:nvSpPr>
        <p:spPr>
          <a:xfrm>
            <a:off x="8745235" y="4164092"/>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5</a:t>
            </a:r>
          </a:p>
        </p:txBody>
      </p:sp>
      <p:sp>
        <p:nvSpPr>
          <p:cNvPr id="11" name="Elipse 10"/>
          <p:cNvSpPr/>
          <p:nvPr/>
        </p:nvSpPr>
        <p:spPr>
          <a:xfrm>
            <a:off x="4427984" y="4692833"/>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6</a:t>
            </a:r>
          </a:p>
        </p:txBody>
      </p:sp>
      <p:sp>
        <p:nvSpPr>
          <p:cNvPr id="12" name="Elipse 11"/>
          <p:cNvSpPr/>
          <p:nvPr/>
        </p:nvSpPr>
        <p:spPr>
          <a:xfrm>
            <a:off x="328242" y="87271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1</a:t>
            </a:r>
            <a:endParaRPr lang="es-CL" sz="1200" b="1" dirty="0">
              <a:latin typeface="Calibri" panose="020F0502020204030204" pitchFamily="34" charset="0"/>
            </a:endParaRPr>
          </a:p>
        </p:txBody>
      </p:sp>
      <p:sp>
        <p:nvSpPr>
          <p:cNvPr id="13" name="Elipse 12"/>
          <p:cNvSpPr/>
          <p:nvPr/>
        </p:nvSpPr>
        <p:spPr>
          <a:xfrm>
            <a:off x="323528" y="1423409"/>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2</a:t>
            </a:r>
            <a:endParaRPr lang="es-CL" sz="1200" b="1" dirty="0">
              <a:latin typeface="Calibri" panose="020F0502020204030204" pitchFamily="34" charset="0"/>
            </a:endParaRPr>
          </a:p>
        </p:txBody>
      </p:sp>
      <p:sp>
        <p:nvSpPr>
          <p:cNvPr id="14" name="Elipse 13"/>
          <p:cNvSpPr/>
          <p:nvPr/>
        </p:nvSpPr>
        <p:spPr>
          <a:xfrm>
            <a:off x="326336" y="1974231"/>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smtClean="0">
                <a:latin typeface="Calibri" panose="020F0502020204030204" pitchFamily="34" charset="0"/>
              </a:rPr>
              <a:t>3</a:t>
            </a:r>
            <a:endParaRPr lang="es-CL" sz="1200" b="1" dirty="0">
              <a:latin typeface="Calibri" panose="020F0502020204030204" pitchFamily="34" charset="0"/>
            </a:endParaRPr>
          </a:p>
        </p:txBody>
      </p:sp>
      <p:sp>
        <p:nvSpPr>
          <p:cNvPr id="15" name="Elipse 14"/>
          <p:cNvSpPr/>
          <p:nvPr/>
        </p:nvSpPr>
        <p:spPr>
          <a:xfrm>
            <a:off x="326105" y="2527548"/>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4</a:t>
            </a:r>
          </a:p>
        </p:txBody>
      </p:sp>
      <p:sp>
        <p:nvSpPr>
          <p:cNvPr id="16" name="Elipse 15"/>
          <p:cNvSpPr/>
          <p:nvPr/>
        </p:nvSpPr>
        <p:spPr>
          <a:xfrm>
            <a:off x="323528" y="3076665"/>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5</a:t>
            </a:r>
          </a:p>
        </p:txBody>
      </p:sp>
      <p:sp>
        <p:nvSpPr>
          <p:cNvPr id="17" name="Elipse 16"/>
          <p:cNvSpPr/>
          <p:nvPr/>
        </p:nvSpPr>
        <p:spPr>
          <a:xfrm>
            <a:off x="323528" y="3631486"/>
            <a:ext cx="288032"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1200" b="1" dirty="0">
                <a:latin typeface="Calibri" panose="020F0502020204030204" pitchFamily="34" charset="0"/>
              </a:rPr>
              <a:t>6</a:t>
            </a:r>
          </a:p>
        </p:txBody>
      </p:sp>
      <p:sp>
        <p:nvSpPr>
          <p:cNvPr id="18" name="Rectángulo redondeado 17"/>
          <p:cNvSpPr/>
          <p:nvPr/>
        </p:nvSpPr>
        <p:spPr>
          <a:xfrm>
            <a:off x="755576" y="836712"/>
            <a:ext cx="1512168" cy="36004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Ingreso a Digitación</a:t>
            </a:r>
            <a:endParaRPr lang="es-CL" sz="1200" dirty="0">
              <a:latin typeface="Calibri" panose="020F0502020204030204" pitchFamily="34" charset="0"/>
            </a:endParaRPr>
          </a:p>
        </p:txBody>
      </p:sp>
      <p:sp>
        <p:nvSpPr>
          <p:cNvPr id="19" name="Rectángulo redondeado 18"/>
          <p:cNvSpPr/>
          <p:nvPr/>
        </p:nvSpPr>
        <p:spPr>
          <a:xfrm>
            <a:off x="755576" y="1387425"/>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Selección de Instituciones</a:t>
            </a:r>
            <a:endParaRPr lang="es-CL" sz="1200" dirty="0">
              <a:latin typeface="Calibri" panose="020F0502020204030204" pitchFamily="34" charset="0"/>
            </a:endParaRPr>
          </a:p>
        </p:txBody>
      </p:sp>
      <p:sp>
        <p:nvSpPr>
          <p:cNvPr id="20" name="Rectángulo redondeado 19"/>
          <p:cNvSpPr/>
          <p:nvPr/>
        </p:nvSpPr>
        <p:spPr>
          <a:xfrm>
            <a:off x="758384" y="1940193"/>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Selección de Ítem Financiado</a:t>
            </a:r>
            <a:endParaRPr lang="es-CL" sz="1200" dirty="0">
              <a:latin typeface="Calibri" panose="020F0502020204030204" pitchFamily="34" charset="0"/>
            </a:endParaRPr>
          </a:p>
        </p:txBody>
      </p:sp>
      <p:sp>
        <p:nvSpPr>
          <p:cNvPr id="21" name="Rectángulo redondeado 20"/>
          <p:cNvSpPr/>
          <p:nvPr/>
        </p:nvSpPr>
        <p:spPr>
          <a:xfrm>
            <a:off x="756435" y="2491564"/>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Descripción del documento</a:t>
            </a:r>
            <a:endParaRPr lang="es-CL" sz="1200" dirty="0">
              <a:latin typeface="Calibri" panose="020F0502020204030204" pitchFamily="34" charset="0"/>
            </a:endParaRPr>
          </a:p>
        </p:txBody>
      </p:sp>
      <p:sp>
        <p:nvSpPr>
          <p:cNvPr id="22" name="Rectángulo redondeado 21"/>
          <p:cNvSpPr/>
          <p:nvPr/>
        </p:nvSpPr>
        <p:spPr>
          <a:xfrm>
            <a:off x="755576" y="3042935"/>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Datos tributarios del documentos</a:t>
            </a:r>
            <a:endParaRPr lang="es-CL" sz="1200" dirty="0">
              <a:latin typeface="Calibri" panose="020F0502020204030204" pitchFamily="34" charset="0"/>
            </a:endParaRPr>
          </a:p>
        </p:txBody>
      </p:sp>
      <p:sp>
        <p:nvSpPr>
          <p:cNvPr id="23" name="Rectángulo redondeado 22"/>
          <p:cNvSpPr/>
          <p:nvPr/>
        </p:nvSpPr>
        <p:spPr>
          <a:xfrm>
            <a:off x="755576" y="3595502"/>
            <a:ext cx="1512168" cy="360000"/>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s-CL" sz="1200" dirty="0" smtClean="0">
                <a:latin typeface="Calibri" panose="020F0502020204030204" pitchFamily="34" charset="0"/>
              </a:rPr>
              <a:t>Guardar Digitación</a:t>
            </a:r>
            <a:endParaRPr lang="es-CL" sz="1200" dirty="0">
              <a:latin typeface="Calibri" panose="020F0502020204030204" pitchFamily="34" charset="0"/>
            </a:endParaRPr>
          </a:p>
        </p:txBody>
      </p:sp>
      <p:pic>
        <p:nvPicPr>
          <p:cNvPr id="24" name="Imagen 23"/>
          <p:cNvPicPr>
            <a:picLocks noChangeAspect="1"/>
          </p:cNvPicPr>
          <p:nvPr/>
        </p:nvPicPr>
        <p:blipFill>
          <a:blip r:embed="rId4"/>
          <a:stretch>
            <a:fillRect/>
          </a:stretch>
        </p:blipFill>
        <p:spPr>
          <a:xfrm>
            <a:off x="3101652" y="4628026"/>
            <a:ext cx="1290121" cy="156269"/>
          </a:xfrm>
          <a:prstGeom prst="rect">
            <a:avLst/>
          </a:prstGeom>
        </p:spPr>
      </p:pic>
    </p:spTree>
    <p:extLst>
      <p:ext uri="{BB962C8B-B14F-4D97-AF65-F5344CB8AC3E}">
        <p14:creationId xmlns:p14="http://schemas.microsoft.com/office/powerpoint/2010/main" val="38962369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1309</TotalTime>
  <Words>1392</Words>
  <Application>Microsoft Office PowerPoint</Application>
  <PresentationFormat>Presentación en pantalla (16:9)</PresentationFormat>
  <Paragraphs>720</Paragraphs>
  <Slides>23</Slides>
  <Notes>1</Notes>
  <HiddenSlides>0</HiddenSlides>
  <MMClips>0</MMClips>
  <ScaleCrop>false</ScaleCrop>
  <HeadingPairs>
    <vt:vector size="8" baseType="variant">
      <vt:variant>
        <vt:lpstr>Fuentes usadas</vt:lpstr>
      </vt:variant>
      <vt:variant>
        <vt:i4>8</vt:i4>
      </vt:variant>
      <vt:variant>
        <vt:lpstr>Tema</vt:lpstr>
      </vt:variant>
      <vt:variant>
        <vt:i4>2</vt:i4>
      </vt:variant>
      <vt:variant>
        <vt:lpstr>Servidores OLE incrustados</vt:lpstr>
      </vt:variant>
      <vt:variant>
        <vt:i4>1</vt:i4>
      </vt:variant>
      <vt:variant>
        <vt:lpstr>Títulos de diapositiva</vt:lpstr>
      </vt:variant>
      <vt:variant>
        <vt:i4>23</vt:i4>
      </vt:variant>
    </vt:vector>
  </HeadingPairs>
  <TitlesOfParts>
    <vt:vector size="34" baseType="lpstr">
      <vt:lpstr>ＭＳ Ｐゴシック</vt:lpstr>
      <vt:lpstr>Arial</vt:lpstr>
      <vt:lpstr>Arial Narrow</vt:lpstr>
      <vt:lpstr>Calibri</vt:lpstr>
      <vt:lpstr>Cambria</vt:lpstr>
      <vt:lpstr>gobCL</vt:lpstr>
      <vt:lpstr>Times New Roman</vt:lpstr>
      <vt:lpstr>Verdana</vt:lpstr>
      <vt:lpstr>Office Theme</vt:lpstr>
      <vt:lpstr>Custom Design</vt:lpstr>
      <vt:lpstr>Hoja de cálculo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Diego Salazar</dc:creator>
  <cp:lastModifiedBy>Natalia Aranguiz Vergara</cp:lastModifiedBy>
  <cp:revision>35</cp:revision>
  <dcterms:created xsi:type="dcterms:W3CDTF">2014-07-08T15:42:06Z</dcterms:created>
  <dcterms:modified xsi:type="dcterms:W3CDTF">2017-03-28T12:12:12Z</dcterms:modified>
</cp:coreProperties>
</file>