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656" r:id="rId5"/>
  </p:sldMasterIdLst>
  <p:notesMasterIdLst>
    <p:notesMasterId r:id="rId22"/>
  </p:notesMasterIdLst>
  <p:handoutMasterIdLst>
    <p:handoutMasterId r:id="rId23"/>
  </p:handoutMasterIdLst>
  <p:sldIdLst>
    <p:sldId id="264" r:id="rId6"/>
    <p:sldId id="258" r:id="rId7"/>
    <p:sldId id="285" r:id="rId8"/>
    <p:sldId id="269" r:id="rId9"/>
    <p:sldId id="270" r:id="rId10"/>
    <p:sldId id="273" r:id="rId11"/>
    <p:sldId id="274" r:id="rId12"/>
    <p:sldId id="275" r:id="rId13"/>
    <p:sldId id="276" r:id="rId14"/>
    <p:sldId id="277" r:id="rId15"/>
    <p:sldId id="278" r:id="rId16"/>
    <p:sldId id="279" r:id="rId17"/>
    <p:sldId id="286" r:id="rId18"/>
    <p:sldId id="280" r:id="rId19"/>
    <p:sldId id="282" r:id="rId20"/>
    <p:sldId id="283" r:id="rId21"/>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F577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932" autoAdjust="0"/>
    <p:restoredTop sz="94712"/>
  </p:normalViewPr>
  <p:slideViewPr>
    <p:cSldViewPr snapToGrid="0" snapToObjects="1">
      <p:cViewPr varScale="1">
        <p:scale>
          <a:sx n="116" d="100"/>
          <a:sy n="116" d="100"/>
        </p:scale>
        <p:origin x="84" y="414"/>
      </p:cViewPr>
      <p:guideLst>
        <p:guide orient="horz" pos="1620"/>
        <p:guide pos="2880"/>
      </p:guideLst>
    </p:cSldViewPr>
  </p:slideViewPr>
  <p:notesTextViewPr>
    <p:cViewPr>
      <p:scale>
        <a:sx n="100" d="100"/>
        <a:sy n="100" d="100"/>
      </p:scale>
      <p:origin x="0" y="0"/>
    </p:cViewPr>
  </p:notesTextViewPr>
  <p:notesViewPr>
    <p:cSldViewPr snapToGrid="0" snapToObjects="1">
      <p:cViewPr varScale="1">
        <p:scale>
          <a:sx n="69" d="100"/>
          <a:sy n="69" d="100"/>
        </p:scale>
        <p:origin x="3264"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s-ES"/>
          </a:p>
        </p:txBody>
      </p:sp>
      <p:sp>
        <p:nvSpPr>
          <p:cNvPr id="3" name="Marcador de fecha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110D6E13-B202-4916-A398-68703673351C}" type="datetimeFigureOut">
              <a:rPr lang="es-ES" smtClean="0"/>
              <a:t>12/09/2018</a:t>
            </a:fld>
            <a:endParaRPr lang="es-ES"/>
          </a:p>
        </p:txBody>
      </p:sp>
      <p:sp>
        <p:nvSpPr>
          <p:cNvPr id="4" name="Marcador de pie de página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s-ES"/>
          </a:p>
        </p:txBody>
      </p:sp>
      <p:sp>
        <p:nvSpPr>
          <p:cNvPr id="5" name="Marcador de número de diapositiva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E249D754-BF6B-4853-9D80-FCD7EF41E854}" type="slidenum">
              <a:rPr lang="es-ES" smtClean="0"/>
              <a:t>‹Nº›</a:t>
            </a:fld>
            <a:endParaRPr lang="es-ES"/>
          </a:p>
        </p:txBody>
      </p:sp>
    </p:spTree>
    <p:extLst>
      <p:ext uri="{BB962C8B-B14F-4D97-AF65-F5344CB8AC3E}">
        <p14:creationId xmlns:p14="http://schemas.microsoft.com/office/powerpoint/2010/main" val="28494238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FA2A46D7-3894-A54B-B4A1-B0E4C2D1EC7E}" type="datetimeFigureOut">
              <a:rPr lang="en-US" smtClean="0"/>
              <a:t>9/12/2018</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22B208DF-24DF-1C46-8C17-8757FEFE8420}" type="slidenum">
              <a:rPr lang="en-US" smtClean="0"/>
              <a:t>‹Nº›</a:t>
            </a:fld>
            <a:endParaRPr lang="en-US"/>
          </a:p>
        </p:txBody>
      </p:sp>
    </p:spTree>
    <p:extLst>
      <p:ext uri="{BB962C8B-B14F-4D97-AF65-F5344CB8AC3E}">
        <p14:creationId xmlns:p14="http://schemas.microsoft.com/office/powerpoint/2010/main" val="9544772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406400" y="696913"/>
            <a:ext cx="6197600" cy="3486150"/>
          </a:xfrm>
        </p:spPr>
      </p:sp>
      <p:sp>
        <p:nvSpPr>
          <p:cNvPr id="3" name="Marcador de notas 2"/>
          <p:cNvSpPr>
            <a:spLocks noGrp="1"/>
          </p:cNvSpPr>
          <p:nvPr>
            <p:ph type="body" idx="1"/>
          </p:nvPr>
        </p:nvSpPr>
        <p:spPr/>
        <p:txBody>
          <a:bodyPr/>
          <a:lstStyle/>
          <a:p>
            <a:endParaRPr lang="es-ES_tradnl" dirty="0"/>
          </a:p>
        </p:txBody>
      </p:sp>
      <p:sp>
        <p:nvSpPr>
          <p:cNvPr id="4" name="Marcador de número de diapositiva 3"/>
          <p:cNvSpPr>
            <a:spLocks noGrp="1"/>
          </p:cNvSpPr>
          <p:nvPr>
            <p:ph type="sldNum" sz="quarter" idx="10"/>
          </p:nvPr>
        </p:nvSpPr>
        <p:spPr/>
        <p:txBody>
          <a:bodyPr/>
          <a:lstStyle/>
          <a:p>
            <a:fld id="{22B208DF-24DF-1C46-8C17-8757FEFE8420}" type="slidenum">
              <a:rPr lang="en-US" smtClean="0"/>
              <a:t>1</a:t>
            </a:fld>
            <a:endParaRPr lang="en-US"/>
          </a:p>
        </p:txBody>
      </p:sp>
    </p:spTree>
    <p:extLst>
      <p:ext uri="{BB962C8B-B14F-4D97-AF65-F5344CB8AC3E}">
        <p14:creationId xmlns:p14="http://schemas.microsoft.com/office/powerpoint/2010/main" val="114758324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pic>
        <p:nvPicPr>
          <p:cNvPr id="4" name="Imagen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857889" y="0"/>
            <a:ext cx="5286111" cy="5143500"/>
          </a:xfrm>
          <a:prstGeom prst="rect">
            <a:avLst/>
          </a:prstGeom>
        </p:spPr>
      </p:pic>
      <p:sp>
        <p:nvSpPr>
          <p:cNvPr id="11" name="Content Placeholder 11"/>
          <p:cNvSpPr>
            <a:spLocks noGrp="1"/>
          </p:cNvSpPr>
          <p:nvPr>
            <p:ph sz="quarter" idx="11" hasCustomPrompt="1"/>
          </p:nvPr>
        </p:nvSpPr>
        <p:spPr>
          <a:xfrm>
            <a:off x="2730500" y="1947131"/>
            <a:ext cx="5956300" cy="770659"/>
          </a:xfrm>
          <a:prstGeom prst="rect">
            <a:avLst/>
          </a:prstGeom>
        </p:spPr>
        <p:txBody>
          <a:bodyPr vert="horz"/>
          <a:lstStyle>
            <a:lvl1pPr marL="0" indent="0">
              <a:buNone/>
              <a:defRPr sz="2100" b="1" i="0">
                <a:solidFill>
                  <a:srgbClr val="4F81BD"/>
                </a:solidFill>
                <a:latin typeface="Verdana"/>
                <a:cs typeface="Verdana"/>
              </a:defRPr>
            </a:lvl1pPr>
          </a:lstStyle>
          <a:p>
            <a:r>
              <a:rPr lang="es-ES" dirty="0" smtClean="0"/>
              <a:t>Estilo portada presentación 1, </a:t>
            </a:r>
            <a:r>
              <a:rPr lang="es-ES" dirty="0" err="1" smtClean="0"/>
              <a:t>Verdana</a:t>
            </a:r>
            <a:r>
              <a:rPr lang="es-ES" dirty="0" smtClean="0"/>
              <a:t> Negrita 28pt</a:t>
            </a:r>
            <a:endParaRPr lang="es-ES" dirty="0"/>
          </a:p>
        </p:txBody>
      </p:sp>
      <p:sp>
        <p:nvSpPr>
          <p:cNvPr id="12" name="Content Placeholder 11"/>
          <p:cNvSpPr>
            <a:spLocks noGrp="1"/>
          </p:cNvSpPr>
          <p:nvPr>
            <p:ph sz="quarter" idx="12" hasCustomPrompt="1"/>
          </p:nvPr>
        </p:nvSpPr>
        <p:spPr>
          <a:xfrm>
            <a:off x="2730500" y="2717790"/>
            <a:ext cx="5956300" cy="770659"/>
          </a:xfrm>
          <a:prstGeom prst="rect">
            <a:avLst/>
          </a:prstGeom>
        </p:spPr>
        <p:txBody>
          <a:bodyPr vert="horz"/>
          <a:lstStyle>
            <a:lvl1pPr marL="0" indent="0">
              <a:buNone/>
              <a:defRPr sz="1350" b="0" i="0">
                <a:solidFill>
                  <a:srgbClr val="4F81BD"/>
                </a:solidFill>
                <a:latin typeface="Verdana"/>
                <a:cs typeface="Verdana"/>
              </a:defRPr>
            </a:lvl1pPr>
          </a:lstStyle>
          <a:p>
            <a:r>
              <a:rPr lang="es-ES" dirty="0" smtClean="0">
                <a:solidFill>
                  <a:schemeClr val="accent1"/>
                </a:solidFill>
              </a:rPr>
              <a:t>(Línea adicional) Subtema </a:t>
            </a:r>
            <a:r>
              <a:rPr lang="es-ES" dirty="0" err="1" smtClean="0">
                <a:solidFill>
                  <a:schemeClr val="accent1"/>
                </a:solidFill>
              </a:rPr>
              <a:t>Verdana</a:t>
            </a:r>
            <a:r>
              <a:rPr lang="es-ES" dirty="0" smtClean="0">
                <a:solidFill>
                  <a:schemeClr val="accent1"/>
                </a:solidFill>
              </a:rPr>
              <a:t> 18pt</a:t>
            </a:r>
          </a:p>
        </p:txBody>
      </p:sp>
      <p:pic>
        <p:nvPicPr>
          <p:cNvPr id="7" name="Imagen 1"/>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0744" y="59887"/>
            <a:ext cx="1544637" cy="140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Imagen 1"/>
          <p:cNvPicPr>
            <a:picLocks noChangeAspect="1"/>
          </p:cNvPicPr>
          <p:nvPr userDrawn="1"/>
        </p:nvPicPr>
        <p:blipFill>
          <a:blip r:embed="rId4"/>
          <a:stretch>
            <a:fillRect/>
          </a:stretch>
        </p:blipFill>
        <p:spPr>
          <a:xfrm>
            <a:off x="6737233" y="543760"/>
            <a:ext cx="2511770" cy="859611"/>
          </a:xfrm>
          <a:prstGeom prst="rect">
            <a:avLst/>
          </a:prstGeom>
        </p:spPr>
      </p:pic>
    </p:spTree>
    <p:extLst>
      <p:ext uri="{BB962C8B-B14F-4D97-AF65-F5344CB8AC3E}">
        <p14:creationId xmlns:p14="http://schemas.microsoft.com/office/powerpoint/2010/main" val="403334902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4" name="Imagen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857889" y="0"/>
            <a:ext cx="5286111" cy="5143500"/>
          </a:xfrm>
          <a:prstGeom prst="rect">
            <a:avLst/>
          </a:prstGeom>
        </p:spPr>
      </p:pic>
      <p:sp>
        <p:nvSpPr>
          <p:cNvPr id="11" name="Content Placeholder 11"/>
          <p:cNvSpPr>
            <a:spLocks noGrp="1"/>
          </p:cNvSpPr>
          <p:nvPr>
            <p:ph sz="quarter" idx="11" hasCustomPrompt="1"/>
          </p:nvPr>
        </p:nvSpPr>
        <p:spPr>
          <a:xfrm>
            <a:off x="2730500" y="1947131"/>
            <a:ext cx="5956300" cy="770659"/>
          </a:xfrm>
          <a:prstGeom prst="rect">
            <a:avLst/>
          </a:prstGeom>
        </p:spPr>
        <p:txBody>
          <a:bodyPr vert="horz"/>
          <a:lstStyle>
            <a:lvl1pPr marL="0" indent="0">
              <a:buNone/>
              <a:defRPr sz="2100" b="1" i="0">
                <a:solidFill>
                  <a:srgbClr val="4F81BD"/>
                </a:solidFill>
                <a:latin typeface="Verdana"/>
                <a:cs typeface="Verdana"/>
              </a:defRPr>
            </a:lvl1pPr>
          </a:lstStyle>
          <a:p>
            <a:r>
              <a:rPr lang="es-ES" dirty="0" smtClean="0"/>
              <a:t>Estilo portada presentación 1, </a:t>
            </a:r>
            <a:r>
              <a:rPr lang="es-ES" dirty="0" err="1" smtClean="0"/>
              <a:t>Verdana</a:t>
            </a:r>
            <a:r>
              <a:rPr lang="es-ES" dirty="0" smtClean="0"/>
              <a:t> Negrita 28pt</a:t>
            </a:r>
            <a:endParaRPr lang="es-ES" dirty="0"/>
          </a:p>
        </p:txBody>
      </p:sp>
      <p:sp>
        <p:nvSpPr>
          <p:cNvPr id="12" name="Content Placeholder 11"/>
          <p:cNvSpPr>
            <a:spLocks noGrp="1"/>
          </p:cNvSpPr>
          <p:nvPr>
            <p:ph sz="quarter" idx="12" hasCustomPrompt="1"/>
          </p:nvPr>
        </p:nvSpPr>
        <p:spPr>
          <a:xfrm>
            <a:off x="2730500" y="2717790"/>
            <a:ext cx="5956300" cy="770659"/>
          </a:xfrm>
          <a:prstGeom prst="rect">
            <a:avLst/>
          </a:prstGeom>
        </p:spPr>
        <p:txBody>
          <a:bodyPr vert="horz"/>
          <a:lstStyle>
            <a:lvl1pPr marL="0" indent="0">
              <a:buNone/>
              <a:defRPr sz="1350" b="0" i="0">
                <a:solidFill>
                  <a:srgbClr val="4F81BD"/>
                </a:solidFill>
                <a:latin typeface="Verdana"/>
                <a:cs typeface="Verdana"/>
              </a:defRPr>
            </a:lvl1pPr>
          </a:lstStyle>
          <a:p>
            <a:r>
              <a:rPr lang="es-ES" dirty="0" smtClean="0">
                <a:solidFill>
                  <a:schemeClr val="accent1"/>
                </a:solidFill>
              </a:rPr>
              <a:t>(Línea adicional) Subtema </a:t>
            </a:r>
            <a:r>
              <a:rPr lang="es-ES" dirty="0" err="1" smtClean="0">
                <a:solidFill>
                  <a:schemeClr val="accent1"/>
                </a:solidFill>
              </a:rPr>
              <a:t>Verdana</a:t>
            </a:r>
            <a:r>
              <a:rPr lang="es-ES" dirty="0" smtClean="0">
                <a:solidFill>
                  <a:schemeClr val="accent1"/>
                </a:solidFill>
              </a:rPr>
              <a:t> 18pt</a:t>
            </a:r>
          </a:p>
        </p:txBody>
      </p:sp>
      <p:pic>
        <p:nvPicPr>
          <p:cNvPr id="7" name="Imagen 1"/>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0744" y="59887"/>
            <a:ext cx="1544637" cy="140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Imagen 1"/>
          <p:cNvPicPr>
            <a:picLocks noChangeAspect="1"/>
          </p:cNvPicPr>
          <p:nvPr userDrawn="1"/>
        </p:nvPicPr>
        <p:blipFill>
          <a:blip r:embed="rId4"/>
          <a:stretch>
            <a:fillRect/>
          </a:stretch>
        </p:blipFill>
        <p:spPr>
          <a:xfrm>
            <a:off x="6737233" y="543760"/>
            <a:ext cx="2511770" cy="859611"/>
          </a:xfrm>
          <a:prstGeom prst="rect">
            <a:avLst/>
          </a:prstGeom>
        </p:spPr>
      </p:pic>
    </p:spTree>
    <p:extLst>
      <p:ext uri="{BB962C8B-B14F-4D97-AF65-F5344CB8AC3E}">
        <p14:creationId xmlns:p14="http://schemas.microsoft.com/office/powerpoint/2010/main" val="513380684"/>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2" name="Content Placeholder 11"/>
          <p:cNvSpPr>
            <a:spLocks noGrp="1"/>
          </p:cNvSpPr>
          <p:nvPr>
            <p:ph sz="quarter" idx="11" hasCustomPrompt="1"/>
          </p:nvPr>
        </p:nvSpPr>
        <p:spPr>
          <a:xfrm>
            <a:off x="3187700" y="1936866"/>
            <a:ext cx="5956300" cy="770659"/>
          </a:xfrm>
          <a:prstGeom prst="rect">
            <a:avLst/>
          </a:prstGeom>
        </p:spPr>
        <p:txBody>
          <a:bodyPr vert="horz"/>
          <a:lstStyle>
            <a:lvl1pPr marL="0" indent="0">
              <a:buNone/>
              <a:defRPr sz="2100" b="1" i="0">
                <a:solidFill>
                  <a:srgbClr val="4F81BD"/>
                </a:solidFill>
                <a:latin typeface="Verdana"/>
                <a:cs typeface="Verdana"/>
              </a:defRPr>
            </a:lvl1pPr>
          </a:lstStyle>
          <a:p>
            <a:r>
              <a:rPr lang="es-ES" dirty="0" smtClean="0"/>
              <a:t>Estilo portada presentación 1, </a:t>
            </a:r>
            <a:r>
              <a:rPr lang="es-ES" dirty="0" err="1" smtClean="0"/>
              <a:t>Verdana</a:t>
            </a:r>
            <a:r>
              <a:rPr lang="es-ES" dirty="0" smtClean="0"/>
              <a:t> Negrita 28pt</a:t>
            </a:r>
            <a:endParaRPr lang="es-ES" dirty="0"/>
          </a:p>
        </p:txBody>
      </p:sp>
      <p:sp>
        <p:nvSpPr>
          <p:cNvPr id="13" name="Content Placeholder 11"/>
          <p:cNvSpPr>
            <a:spLocks noGrp="1"/>
          </p:cNvSpPr>
          <p:nvPr>
            <p:ph sz="quarter" idx="12" hasCustomPrompt="1"/>
          </p:nvPr>
        </p:nvSpPr>
        <p:spPr>
          <a:xfrm>
            <a:off x="3187700" y="2717790"/>
            <a:ext cx="5956300" cy="770659"/>
          </a:xfrm>
          <a:prstGeom prst="rect">
            <a:avLst/>
          </a:prstGeom>
        </p:spPr>
        <p:txBody>
          <a:bodyPr vert="horz"/>
          <a:lstStyle>
            <a:lvl1pPr marL="0" indent="0">
              <a:buNone/>
              <a:defRPr sz="1350" b="0" i="0">
                <a:solidFill>
                  <a:srgbClr val="4F81BD"/>
                </a:solidFill>
                <a:latin typeface="Verdana"/>
                <a:cs typeface="Verdana"/>
              </a:defRPr>
            </a:lvl1pPr>
          </a:lstStyle>
          <a:p>
            <a:r>
              <a:rPr lang="es-ES" dirty="0" smtClean="0">
                <a:solidFill>
                  <a:schemeClr val="accent1"/>
                </a:solidFill>
              </a:rPr>
              <a:t>(Línea adicional) Subtema </a:t>
            </a:r>
            <a:r>
              <a:rPr lang="es-ES" dirty="0" err="1" smtClean="0">
                <a:solidFill>
                  <a:schemeClr val="accent1"/>
                </a:solidFill>
              </a:rPr>
              <a:t>Verdana</a:t>
            </a:r>
            <a:r>
              <a:rPr lang="es-ES" dirty="0" smtClean="0">
                <a:solidFill>
                  <a:schemeClr val="accent1"/>
                </a:solidFill>
              </a:rPr>
              <a:t> 18pt</a:t>
            </a:r>
          </a:p>
        </p:txBody>
      </p:sp>
    </p:spTree>
    <p:extLst>
      <p:ext uri="{BB962C8B-B14F-4D97-AF65-F5344CB8AC3E}">
        <p14:creationId xmlns:p14="http://schemas.microsoft.com/office/powerpoint/2010/main" val="128282501"/>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Marcador de imágenes prediseñadas 9"/>
          <p:cNvSpPr>
            <a:spLocks noGrp="1"/>
          </p:cNvSpPr>
          <p:nvPr>
            <p:ph type="clipArt" sz="quarter" idx="10" hasCustomPrompt="1"/>
          </p:nvPr>
        </p:nvSpPr>
        <p:spPr>
          <a:xfrm>
            <a:off x="0" y="0"/>
            <a:ext cx="2781300" cy="5143500"/>
          </a:xfrm>
          <a:prstGeom prst="rect">
            <a:avLst/>
          </a:prstGeom>
        </p:spPr>
        <p:txBody>
          <a:bodyPr vert="horz"/>
          <a:lstStyle>
            <a:lvl1pPr marL="0" indent="0">
              <a:buNone/>
              <a:defRPr sz="1500">
                <a:solidFill>
                  <a:schemeClr val="bg1"/>
                </a:solidFill>
                <a:latin typeface="gobCL"/>
                <a:cs typeface="gobCL"/>
              </a:defRPr>
            </a:lvl1pPr>
          </a:lstStyle>
          <a:p>
            <a:r>
              <a:rPr lang="es-ES" dirty="0" smtClean="0"/>
              <a:t>Imagen referencial</a:t>
            </a:r>
            <a:endParaRPr lang="es-ES" dirty="0"/>
          </a:p>
        </p:txBody>
      </p:sp>
      <p:sp>
        <p:nvSpPr>
          <p:cNvPr id="8" name="Rectangle 7"/>
          <p:cNvSpPr/>
          <p:nvPr userDrawn="1"/>
        </p:nvSpPr>
        <p:spPr>
          <a:xfrm>
            <a:off x="93742" y="118676"/>
            <a:ext cx="2687558" cy="369332"/>
          </a:xfrm>
          <a:prstGeom prst="rect">
            <a:avLst/>
          </a:prstGeom>
        </p:spPr>
        <p:txBody>
          <a:bodyPr wrap="square">
            <a:spAutoFit/>
          </a:bodyPr>
          <a:lstStyle/>
          <a:p>
            <a:r>
              <a:rPr lang="es-ES" sz="1800" dirty="0" smtClean="0">
                <a:solidFill>
                  <a:schemeClr val="bg1">
                    <a:lumMod val="75000"/>
                  </a:schemeClr>
                </a:solidFill>
              </a:rPr>
              <a:t>Imagen Referencial</a:t>
            </a:r>
            <a:endParaRPr lang="es-ES" sz="1800" dirty="0">
              <a:solidFill>
                <a:schemeClr val="bg1">
                  <a:lumMod val="75000"/>
                </a:schemeClr>
              </a:solidFill>
            </a:endParaRPr>
          </a:p>
        </p:txBody>
      </p:sp>
      <p:sp>
        <p:nvSpPr>
          <p:cNvPr id="12" name="Content Placeholder 11"/>
          <p:cNvSpPr>
            <a:spLocks noGrp="1"/>
          </p:cNvSpPr>
          <p:nvPr>
            <p:ph sz="quarter" idx="11" hasCustomPrompt="1"/>
          </p:nvPr>
        </p:nvSpPr>
        <p:spPr>
          <a:xfrm>
            <a:off x="3187700" y="1936866"/>
            <a:ext cx="5956300" cy="770659"/>
          </a:xfrm>
          <a:prstGeom prst="rect">
            <a:avLst/>
          </a:prstGeom>
        </p:spPr>
        <p:txBody>
          <a:bodyPr vert="horz"/>
          <a:lstStyle>
            <a:lvl1pPr marL="0" indent="0">
              <a:buNone/>
              <a:defRPr sz="2100" b="1" i="0">
                <a:solidFill>
                  <a:srgbClr val="4F81BD"/>
                </a:solidFill>
                <a:latin typeface="Verdana"/>
                <a:cs typeface="Verdana"/>
              </a:defRPr>
            </a:lvl1pPr>
          </a:lstStyle>
          <a:p>
            <a:r>
              <a:rPr lang="es-ES" dirty="0" smtClean="0"/>
              <a:t>Estilo portada presentación 1, </a:t>
            </a:r>
            <a:r>
              <a:rPr lang="es-ES" dirty="0" err="1" smtClean="0"/>
              <a:t>Verdana</a:t>
            </a:r>
            <a:r>
              <a:rPr lang="es-ES" dirty="0" smtClean="0"/>
              <a:t> Negrita 28pt</a:t>
            </a:r>
            <a:endParaRPr lang="es-ES" dirty="0"/>
          </a:p>
        </p:txBody>
      </p:sp>
      <p:sp>
        <p:nvSpPr>
          <p:cNvPr id="13" name="Content Placeholder 11"/>
          <p:cNvSpPr>
            <a:spLocks noGrp="1"/>
          </p:cNvSpPr>
          <p:nvPr>
            <p:ph sz="quarter" idx="12" hasCustomPrompt="1"/>
          </p:nvPr>
        </p:nvSpPr>
        <p:spPr>
          <a:xfrm>
            <a:off x="3187700" y="2717790"/>
            <a:ext cx="5956300" cy="770659"/>
          </a:xfrm>
          <a:prstGeom prst="rect">
            <a:avLst/>
          </a:prstGeom>
        </p:spPr>
        <p:txBody>
          <a:bodyPr vert="horz"/>
          <a:lstStyle>
            <a:lvl1pPr marL="0" indent="0">
              <a:buNone/>
              <a:defRPr sz="1350" b="0" i="0">
                <a:solidFill>
                  <a:srgbClr val="4F81BD"/>
                </a:solidFill>
                <a:latin typeface="Verdana"/>
                <a:cs typeface="Verdana"/>
              </a:defRPr>
            </a:lvl1pPr>
          </a:lstStyle>
          <a:p>
            <a:r>
              <a:rPr lang="es-ES" dirty="0" smtClean="0">
                <a:solidFill>
                  <a:schemeClr val="accent1"/>
                </a:solidFill>
              </a:rPr>
              <a:t>(Línea adicional) Subtema </a:t>
            </a:r>
            <a:r>
              <a:rPr lang="es-ES" dirty="0" err="1" smtClean="0">
                <a:solidFill>
                  <a:schemeClr val="accent1"/>
                </a:solidFill>
              </a:rPr>
              <a:t>Verdana</a:t>
            </a:r>
            <a:r>
              <a:rPr lang="es-ES" dirty="0" smtClean="0">
                <a:solidFill>
                  <a:schemeClr val="accent1"/>
                </a:solidFill>
              </a:rPr>
              <a:t> 18pt</a:t>
            </a:r>
          </a:p>
        </p:txBody>
      </p:sp>
    </p:spTree>
    <p:extLst>
      <p:ext uri="{BB962C8B-B14F-4D97-AF65-F5344CB8AC3E}">
        <p14:creationId xmlns:p14="http://schemas.microsoft.com/office/powerpoint/2010/main" val="273786280"/>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7" name="Marcador de imágenes prediseñadas 9"/>
          <p:cNvSpPr>
            <a:spLocks noGrp="1"/>
          </p:cNvSpPr>
          <p:nvPr>
            <p:ph type="clipArt" sz="quarter" idx="10" hasCustomPrompt="1"/>
          </p:nvPr>
        </p:nvSpPr>
        <p:spPr>
          <a:xfrm>
            <a:off x="0" y="0"/>
            <a:ext cx="2781300" cy="5143500"/>
          </a:xfrm>
          <a:prstGeom prst="rect">
            <a:avLst/>
          </a:prstGeom>
        </p:spPr>
        <p:txBody>
          <a:bodyPr vert="horz"/>
          <a:lstStyle>
            <a:lvl1pPr marL="0" indent="0">
              <a:buNone/>
              <a:defRPr sz="1500">
                <a:solidFill>
                  <a:schemeClr val="bg1"/>
                </a:solidFill>
                <a:latin typeface="gobCL"/>
                <a:cs typeface="gobCL"/>
              </a:defRPr>
            </a:lvl1pPr>
          </a:lstStyle>
          <a:p>
            <a:r>
              <a:rPr lang="es-ES" dirty="0" smtClean="0"/>
              <a:t>Imagen referencial</a:t>
            </a:r>
            <a:endParaRPr lang="es-ES" dirty="0"/>
          </a:p>
        </p:txBody>
      </p:sp>
      <p:sp>
        <p:nvSpPr>
          <p:cNvPr id="8" name="Rectangle 7"/>
          <p:cNvSpPr/>
          <p:nvPr userDrawn="1"/>
        </p:nvSpPr>
        <p:spPr>
          <a:xfrm>
            <a:off x="93742" y="118676"/>
            <a:ext cx="2687558" cy="369332"/>
          </a:xfrm>
          <a:prstGeom prst="rect">
            <a:avLst/>
          </a:prstGeom>
        </p:spPr>
        <p:txBody>
          <a:bodyPr wrap="square">
            <a:spAutoFit/>
          </a:bodyPr>
          <a:lstStyle/>
          <a:p>
            <a:r>
              <a:rPr lang="es-ES" sz="1800" dirty="0" smtClean="0">
                <a:solidFill>
                  <a:schemeClr val="bg1">
                    <a:lumMod val="75000"/>
                  </a:schemeClr>
                </a:solidFill>
              </a:rPr>
              <a:t>Imagen Referencial</a:t>
            </a:r>
            <a:endParaRPr lang="es-ES" sz="1800" dirty="0">
              <a:solidFill>
                <a:schemeClr val="bg1">
                  <a:lumMod val="75000"/>
                </a:schemeClr>
              </a:solidFill>
            </a:endParaRPr>
          </a:p>
        </p:txBody>
      </p:sp>
      <p:sp>
        <p:nvSpPr>
          <p:cNvPr id="6" name="Content Placeholder 11"/>
          <p:cNvSpPr>
            <a:spLocks noGrp="1"/>
          </p:cNvSpPr>
          <p:nvPr>
            <p:ph sz="quarter" idx="11" hasCustomPrompt="1"/>
          </p:nvPr>
        </p:nvSpPr>
        <p:spPr>
          <a:xfrm>
            <a:off x="3187700" y="1936866"/>
            <a:ext cx="5956300" cy="770659"/>
          </a:xfrm>
          <a:prstGeom prst="rect">
            <a:avLst/>
          </a:prstGeom>
        </p:spPr>
        <p:txBody>
          <a:bodyPr vert="horz"/>
          <a:lstStyle>
            <a:lvl1pPr marL="0" indent="0">
              <a:buNone/>
              <a:defRPr sz="2100" b="1" i="0">
                <a:solidFill>
                  <a:srgbClr val="4F81BD"/>
                </a:solidFill>
                <a:latin typeface="Verdana"/>
                <a:cs typeface="Verdana"/>
              </a:defRPr>
            </a:lvl1pPr>
          </a:lstStyle>
          <a:p>
            <a:r>
              <a:rPr lang="es-ES" dirty="0" smtClean="0"/>
              <a:t>Estilo portada presentación 1, </a:t>
            </a:r>
            <a:r>
              <a:rPr lang="es-ES" dirty="0" err="1" smtClean="0"/>
              <a:t>Verdana</a:t>
            </a:r>
            <a:r>
              <a:rPr lang="es-ES" dirty="0" smtClean="0"/>
              <a:t> Negrita 28pt</a:t>
            </a:r>
            <a:endParaRPr lang="es-ES" dirty="0"/>
          </a:p>
        </p:txBody>
      </p:sp>
      <p:sp>
        <p:nvSpPr>
          <p:cNvPr id="11" name="Content Placeholder 11"/>
          <p:cNvSpPr>
            <a:spLocks noGrp="1"/>
          </p:cNvSpPr>
          <p:nvPr>
            <p:ph sz="quarter" idx="12" hasCustomPrompt="1"/>
          </p:nvPr>
        </p:nvSpPr>
        <p:spPr>
          <a:xfrm>
            <a:off x="3187700" y="2717790"/>
            <a:ext cx="5956300" cy="770659"/>
          </a:xfrm>
          <a:prstGeom prst="rect">
            <a:avLst/>
          </a:prstGeom>
        </p:spPr>
        <p:txBody>
          <a:bodyPr vert="horz"/>
          <a:lstStyle>
            <a:lvl1pPr marL="0" indent="0">
              <a:buNone/>
              <a:defRPr sz="1350" b="0" i="0">
                <a:solidFill>
                  <a:srgbClr val="4F81BD"/>
                </a:solidFill>
                <a:latin typeface="Verdana"/>
                <a:cs typeface="Verdana"/>
              </a:defRPr>
            </a:lvl1pPr>
          </a:lstStyle>
          <a:p>
            <a:r>
              <a:rPr lang="es-ES" dirty="0" smtClean="0">
                <a:solidFill>
                  <a:schemeClr val="accent1"/>
                </a:solidFill>
              </a:rPr>
              <a:t>(Línea adicional) Subtema </a:t>
            </a:r>
            <a:r>
              <a:rPr lang="es-ES" dirty="0" err="1" smtClean="0">
                <a:solidFill>
                  <a:schemeClr val="accent1"/>
                </a:solidFill>
              </a:rPr>
              <a:t>Verdana</a:t>
            </a:r>
            <a:r>
              <a:rPr lang="es-ES" dirty="0" smtClean="0">
                <a:solidFill>
                  <a:schemeClr val="accent1"/>
                </a:solidFill>
              </a:rPr>
              <a:t> 18pt</a:t>
            </a:r>
          </a:p>
        </p:txBody>
      </p:sp>
    </p:spTree>
    <p:extLst>
      <p:ext uri="{BB962C8B-B14F-4D97-AF65-F5344CB8AC3E}">
        <p14:creationId xmlns:p14="http://schemas.microsoft.com/office/powerpoint/2010/main" val="2113017669"/>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6" name="Content Placeholder 11"/>
          <p:cNvSpPr>
            <a:spLocks noGrp="1"/>
          </p:cNvSpPr>
          <p:nvPr>
            <p:ph sz="quarter" idx="11" hasCustomPrompt="1"/>
          </p:nvPr>
        </p:nvSpPr>
        <p:spPr>
          <a:xfrm>
            <a:off x="3187700" y="1936866"/>
            <a:ext cx="5956300" cy="770659"/>
          </a:xfrm>
          <a:prstGeom prst="rect">
            <a:avLst/>
          </a:prstGeom>
        </p:spPr>
        <p:txBody>
          <a:bodyPr vert="horz"/>
          <a:lstStyle>
            <a:lvl1pPr marL="0" indent="0">
              <a:buNone/>
              <a:defRPr sz="2100" b="1" i="0">
                <a:solidFill>
                  <a:srgbClr val="4F81BD"/>
                </a:solidFill>
                <a:latin typeface="Verdana"/>
                <a:cs typeface="Verdana"/>
              </a:defRPr>
            </a:lvl1pPr>
          </a:lstStyle>
          <a:p>
            <a:r>
              <a:rPr lang="es-ES" dirty="0" smtClean="0"/>
              <a:t>Estilo portada presentación 1, </a:t>
            </a:r>
            <a:r>
              <a:rPr lang="es-ES" dirty="0" err="1" smtClean="0"/>
              <a:t>Verdana</a:t>
            </a:r>
            <a:r>
              <a:rPr lang="es-ES" dirty="0" smtClean="0"/>
              <a:t> Negrita 28pt</a:t>
            </a:r>
            <a:endParaRPr lang="es-ES" dirty="0"/>
          </a:p>
        </p:txBody>
      </p:sp>
      <p:sp>
        <p:nvSpPr>
          <p:cNvPr id="11" name="Content Placeholder 11"/>
          <p:cNvSpPr>
            <a:spLocks noGrp="1"/>
          </p:cNvSpPr>
          <p:nvPr>
            <p:ph sz="quarter" idx="12" hasCustomPrompt="1"/>
          </p:nvPr>
        </p:nvSpPr>
        <p:spPr>
          <a:xfrm>
            <a:off x="3187700" y="2717790"/>
            <a:ext cx="5956300" cy="770659"/>
          </a:xfrm>
          <a:prstGeom prst="rect">
            <a:avLst/>
          </a:prstGeom>
        </p:spPr>
        <p:txBody>
          <a:bodyPr vert="horz"/>
          <a:lstStyle>
            <a:lvl1pPr marL="0" indent="0">
              <a:buNone/>
              <a:defRPr sz="1350" b="0" i="0">
                <a:solidFill>
                  <a:srgbClr val="4F81BD"/>
                </a:solidFill>
                <a:latin typeface="Verdana"/>
                <a:cs typeface="Verdana"/>
              </a:defRPr>
            </a:lvl1pPr>
          </a:lstStyle>
          <a:p>
            <a:r>
              <a:rPr lang="es-ES" dirty="0" smtClean="0">
                <a:solidFill>
                  <a:schemeClr val="accent1"/>
                </a:solidFill>
              </a:rPr>
              <a:t>(Línea adicional) Subtema </a:t>
            </a:r>
            <a:r>
              <a:rPr lang="es-ES" dirty="0" err="1" smtClean="0">
                <a:solidFill>
                  <a:schemeClr val="accent1"/>
                </a:solidFill>
              </a:rPr>
              <a:t>Verdana</a:t>
            </a:r>
            <a:r>
              <a:rPr lang="es-ES" dirty="0" smtClean="0">
                <a:solidFill>
                  <a:schemeClr val="accent1"/>
                </a:solidFill>
              </a:rPr>
              <a:t> 18pt</a:t>
            </a:r>
          </a:p>
        </p:txBody>
      </p:sp>
    </p:spTree>
    <p:extLst>
      <p:ext uri="{BB962C8B-B14F-4D97-AF65-F5344CB8AC3E}">
        <p14:creationId xmlns:p14="http://schemas.microsoft.com/office/powerpoint/2010/main" val="254601360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Marcador de texto 2"/>
          <p:cNvSpPr>
            <a:spLocks noGrp="1"/>
          </p:cNvSpPr>
          <p:nvPr>
            <p:ph idx="1" hasCustomPrompt="1"/>
          </p:nvPr>
        </p:nvSpPr>
        <p:spPr>
          <a:xfrm>
            <a:off x="406400" y="2080260"/>
            <a:ext cx="8331200" cy="2531371"/>
          </a:xfrm>
          <a:prstGeom prst="rect">
            <a:avLst/>
          </a:prstGeom>
        </p:spPr>
        <p:txBody>
          <a:bodyPr vert="horz" lIns="91440" tIns="45720" rIns="91440" bIns="45720" rtlCol="0">
            <a:normAutofit/>
          </a:bodyPr>
          <a:lstStyle>
            <a:lvl1pPr marL="0" marR="0" indent="0" algn="l" defTabSz="342900" rtl="0" eaLnBrk="1" fontAlgn="auto" latinLnBrk="0" hangingPunct="1">
              <a:lnSpc>
                <a:spcPct val="100000"/>
              </a:lnSpc>
              <a:spcBef>
                <a:spcPct val="20000"/>
              </a:spcBef>
              <a:spcAft>
                <a:spcPts val="0"/>
              </a:spcAft>
              <a:buClrTx/>
              <a:buSzTx/>
              <a:buFont typeface="Arial"/>
              <a:buNone/>
              <a:tabLst/>
              <a:defRPr sz="1125" baseline="0">
                <a:solidFill>
                  <a:schemeClr val="tx1">
                    <a:lumMod val="75000"/>
                    <a:lumOff val="25000"/>
                  </a:schemeClr>
                </a:solidFill>
                <a:latin typeface="Verdana"/>
                <a:cs typeface="Verdana"/>
              </a:defRPr>
            </a:lvl1pPr>
            <a:lvl2pPr>
              <a:defRPr sz="1350">
                <a:solidFill>
                  <a:schemeClr val="bg1"/>
                </a:solidFill>
                <a:latin typeface="gobCL"/>
                <a:cs typeface="gobCL"/>
              </a:defRPr>
            </a:lvl2pPr>
            <a:lvl3pPr>
              <a:defRPr sz="1350">
                <a:solidFill>
                  <a:schemeClr val="bg1"/>
                </a:solidFill>
                <a:latin typeface="gobCL"/>
                <a:cs typeface="gobCL"/>
              </a:defRPr>
            </a:lvl3pPr>
          </a:lstStyle>
          <a:p>
            <a:pPr lvl="0"/>
            <a:r>
              <a:rPr lang="es-ES_tradnl" dirty="0" smtClean="0"/>
              <a:t>Contenido de la </a:t>
            </a:r>
            <a:r>
              <a:rPr lang="es-ES_tradnl" dirty="0" err="1" smtClean="0"/>
              <a:t>slide</a:t>
            </a:r>
            <a:r>
              <a:rPr lang="es-ES_tradnl" dirty="0" smtClean="0"/>
              <a:t> en una columna de texto. </a:t>
            </a:r>
            <a:r>
              <a:rPr lang="es-ES_tradnl" dirty="0" err="1" smtClean="0"/>
              <a:t>Verdana</a:t>
            </a:r>
            <a:r>
              <a:rPr lang="es-ES_tradnl" dirty="0" smtClean="0"/>
              <a:t> 15pt.</a:t>
            </a:r>
          </a:p>
          <a:p>
            <a:pPr lvl="0"/>
            <a:endParaRPr lang="es-ES_tradnl" dirty="0" smtClean="0"/>
          </a:p>
          <a:p>
            <a:pPr marL="0" marR="0" lvl="0" indent="0" algn="l" defTabSz="342900" rtl="0" eaLnBrk="1" fontAlgn="auto" latinLnBrk="0" hangingPunct="1">
              <a:lnSpc>
                <a:spcPct val="100000"/>
              </a:lnSpc>
              <a:spcBef>
                <a:spcPct val="20000"/>
              </a:spcBef>
              <a:spcAft>
                <a:spcPts val="0"/>
              </a:spcAft>
              <a:buClrTx/>
              <a:buSzTx/>
              <a:buFont typeface="Arial"/>
              <a:buNone/>
              <a:tabLst/>
              <a:defRPr/>
            </a:pPr>
            <a:r>
              <a:rPr lang="es-ES_tradnl" dirty="0" smtClean="0"/>
              <a:t>Texto texto texto texto texto texto texto texto texto texto texto texto texto texto texto texto texto texto texto texto texto texto texto texto texto texto texto texto texto texto texto texto texto texto texto texto texto texto texto texto texto texto texto texto texto texto. </a:t>
            </a:r>
          </a:p>
          <a:p>
            <a:pPr marL="0" marR="0" lvl="0" indent="0" algn="l" defTabSz="342900" rtl="0" eaLnBrk="1" fontAlgn="auto" latinLnBrk="0" hangingPunct="1">
              <a:lnSpc>
                <a:spcPct val="100000"/>
              </a:lnSpc>
              <a:spcBef>
                <a:spcPct val="20000"/>
              </a:spcBef>
              <a:spcAft>
                <a:spcPts val="0"/>
              </a:spcAft>
              <a:buClrTx/>
              <a:buSzTx/>
              <a:buFont typeface="Arial"/>
              <a:buNone/>
              <a:tabLst/>
              <a:defRPr/>
            </a:pPr>
            <a:r>
              <a:rPr lang="es-ES_tradnl" dirty="0" smtClean="0"/>
              <a:t>  </a:t>
            </a:r>
          </a:p>
        </p:txBody>
      </p:sp>
      <p:sp>
        <p:nvSpPr>
          <p:cNvPr id="8" name="Marcador de contenido 12"/>
          <p:cNvSpPr>
            <a:spLocks noGrp="1"/>
          </p:cNvSpPr>
          <p:nvPr>
            <p:ph sz="quarter" idx="12" hasCustomPrompt="1"/>
          </p:nvPr>
        </p:nvSpPr>
        <p:spPr>
          <a:xfrm>
            <a:off x="406400" y="800101"/>
            <a:ext cx="8331200" cy="560685"/>
          </a:xfrm>
          <a:prstGeom prst="rect">
            <a:avLst/>
          </a:prstGeom>
        </p:spPr>
        <p:txBody>
          <a:bodyPr vert="horz"/>
          <a:lstStyle>
            <a:lvl1pPr marL="0" marR="0" indent="0" algn="l" defTabSz="342900" rtl="0" eaLnBrk="1" fontAlgn="auto" latinLnBrk="0" hangingPunct="1">
              <a:lnSpc>
                <a:spcPct val="100000"/>
              </a:lnSpc>
              <a:spcBef>
                <a:spcPct val="20000"/>
              </a:spcBef>
              <a:spcAft>
                <a:spcPts val="0"/>
              </a:spcAft>
              <a:buClrTx/>
              <a:buSzTx/>
              <a:buFont typeface="Arial"/>
              <a:buNone/>
              <a:tabLst/>
              <a:defRPr sz="1500" b="1" i="0" spc="0">
                <a:solidFill>
                  <a:schemeClr val="accent1"/>
                </a:solidFill>
                <a:latin typeface="Verdana"/>
              </a:defRPr>
            </a:lvl1pPr>
          </a:lstStyle>
          <a:p>
            <a:pPr lvl="0"/>
            <a:r>
              <a:rPr lang="es-ES" dirty="0" smtClean="0"/>
              <a:t>Titulo del capítulo/tema de la </a:t>
            </a:r>
            <a:r>
              <a:rPr lang="es-ES" dirty="0" err="1" smtClean="0"/>
              <a:t>diapo</a:t>
            </a:r>
            <a:r>
              <a:rPr lang="es-ES" dirty="0" smtClean="0"/>
              <a:t>. en máx. dos líneas. </a:t>
            </a:r>
            <a:r>
              <a:rPr lang="es-ES" dirty="0" err="1" smtClean="0"/>
              <a:t>Verdana</a:t>
            </a:r>
            <a:r>
              <a:rPr lang="es-ES" dirty="0" smtClean="0"/>
              <a:t> Negrita 20pt:</a:t>
            </a:r>
          </a:p>
          <a:p>
            <a:pPr lvl="0"/>
            <a:endParaRPr lang="es-ES" dirty="0" smtClean="0"/>
          </a:p>
        </p:txBody>
      </p:sp>
      <p:sp>
        <p:nvSpPr>
          <p:cNvPr id="9" name="Marcador de contenido 12"/>
          <p:cNvSpPr>
            <a:spLocks noGrp="1"/>
          </p:cNvSpPr>
          <p:nvPr>
            <p:ph sz="quarter" idx="13" hasCustomPrompt="1"/>
          </p:nvPr>
        </p:nvSpPr>
        <p:spPr>
          <a:xfrm>
            <a:off x="406400" y="1475088"/>
            <a:ext cx="8331200" cy="285134"/>
          </a:xfrm>
          <a:prstGeom prst="rect">
            <a:avLst/>
          </a:prstGeom>
        </p:spPr>
        <p:txBody>
          <a:bodyPr vert="horz"/>
          <a:lstStyle>
            <a:lvl1pPr marL="0" marR="0" indent="0" algn="l" defTabSz="342900" rtl="0" eaLnBrk="1" fontAlgn="auto" latinLnBrk="0" hangingPunct="1">
              <a:lnSpc>
                <a:spcPct val="100000"/>
              </a:lnSpc>
              <a:spcBef>
                <a:spcPct val="20000"/>
              </a:spcBef>
              <a:spcAft>
                <a:spcPts val="0"/>
              </a:spcAft>
              <a:buClrTx/>
              <a:buSzTx/>
              <a:buFont typeface="Arial"/>
              <a:buNone/>
              <a:tabLst/>
              <a:defRPr sz="1350" b="0" i="0" spc="0">
                <a:solidFill>
                  <a:schemeClr val="accent1"/>
                </a:solidFill>
                <a:latin typeface="Verdana"/>
              </a:defRPr>
            </a:lvl1pPr>
          </a:lstStyle>
          <a:p>
            <a:pPr lvl="0"/>
            <a:r>
              <a:rPr lang="es-ES" dirty="0" smtClean="0"/>
              <a:t>(Línea adicional) Subtema </a:t>
            </a:r>
            <a:r>
              <a:rPr lang="es-ES" dirty="0" err="1" smtClean="0"/>
              <a:t>Verdana</a:t>
            </a:r>
            <a:r>
              <a:rPr lang="es-ES" dirty="0" smtClean="0"/>
              <a:t> 18pt</a:t>
            </a:r>
          </a:p>
          <a:p>
            <a:pPr lvl="0"/>
            <a:endParaRPr lang="es-ES" dirty="0" smtClean="0"/>
          </a:p>
        </p:txBody>
      </p:sp>
      <p:pic>
        <p:nvPicPr>
          <p:cNvPr id="14" name="Picture 13" descr="Complemento-Logo-Gobierno-160x14p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6400" y="0"/>
            <a:ext cx="1549400" cy="101679"/>
          </a:xfrm>
          <a:prstGeom prst="rect">
            <a:avLst/>
          </a:prstGeom>
        </p:spPr>
      </p:pic>
    </p:spTree>
    <p:extLst>
      <p:ext uri="{BB962C8B-B14F-4D97-AF65-F5344CB8AC3E}">
        <p14:creationId xmlns:p14="http://schemas.microsoft.com/office/powerpoint/2010/main" val="408434678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1" name="Marcador de texto 2"/>
          <p:cNvSpPr>
            <a:spLocks noGrp="1"/>
          </p:cNvSpPr>
          <p:nvPr>
            <p:ph idx="1" hasCustomPrompt="1"/>
          </p:nvPr>
        </p:nvSpPr>
        <p:spPr>
          <a:xfrm>
            <a:off x="406400" y="2080260"/>
            <a:ext cx="4033520" cy="2531371"/>
          </a:xfrm>
          <a:prstGeom prst="rect">
            <a:avLst/>
          </a:prstGeom>
        </p:spPr>
        <p:txBody>
          <a:bodyPr vert="horz" lIns="91440" tIns="45720" rIns="91440" bIns="45720" rtlCol="0">
            <a:normAutofit/>
          </a:bodyPr>
          <a:lstStyle>
            <a:lvl1pPr marL="0" marR="0" indent="0" algn="l" defTabSz="342900" rtl="0" eaLnBrk="1" fontAlgn="auto" latinLnBrk="0" hangingPunct="1">
              <a:lnSpc>
                <a:spcPct val="100000"/>
              </a:lnSpc>
              <a:spcBef>
                <a:spcPct val="20000"/>
              </a:spcBef>
              <a:spcAft>
                <a:spcPts val="0"/>
              </a:spcAft>
              <a:buClrTx/>
              <a:buSzTx/>
              <a:buFont typeface="Arial"/>
              <a:buNone/>
              <a:tabLst/>
              <a:defRPr sz="1125" baseline="0">
                <a:solidFill>
                  <a:schemeClr val="tx1">
                    <a:lumMod val="75000"/>
                    <a:lumOff val="25000"/>
                  </a:schemeClr>
                </a:solidFill>
                <a:latin typeface="Verdana"/>
                <a:cs typeface="Verdana"/>
              </a:defRPr>
            </a:lvl1pPr>
            <a:lvl2pPr>
              <a:defRPr sz="1350">
                <a:solidFill>
                  <a:schemeClr val="bg1"/>
                </a:solidFill>
                <a:latin typeface="gobCL"/>
                <a:cs typeface="gobCL"/>
              </a:defRPr>
            </a:lvl2pPr>
            <a:lvl3pPr>
              <a:defRPr sz="1350">
                <a:solidFill>
                  <a:schemeClr val="bg1"/>
                </a:solidFill>
                <a:latin typeface="gobCL"/>
                <a:cs typeface="gobCL"/>
              </a:defRPr>
            </a:lvl3pPr>
          </a:lstStyle>
          <a:p>
            <a:pPr lvl="0"/>
            <a:r>
              <a:rPr lang="es-ES_tradnl" dirty="0" smtClean="0"/>
              <a:t>Contenido de la </a:t>
            </a:r>
            <a:r>
              <a:rPr lang="es-ES_tradnl" dirty="0" err="1" smtClean="0"/>
              <a:t>slide</a:t>
            </a:r>
            <a:r>
              <a:rPr lang="es-ES_tradnl" dirty="0" smtClean="0"/>
              <a:t> en una columna de texto. </a:t>
            </a:r>
            <a:r>
              <a:rPr lang="es-ES_tradnl" dirty="0" err="1" smtClean="0"/>
              <a:t>Verdana</a:t>
            </a:r>
            <a:r>
              <a:rPr lang="es-ES_tradnl" dirty="0" smtClean="0"/>
              <a:t> 15pt.</a:t>
            </a:r>
          </a:p>
          <a:p>
            <a:pPr lvl="0"/>
            <a:endParaRPr lang="es-ES_tradnl" dirty="0" smtClean="0"/>
          </a:p>
          <a:p>
            <a:pPr marL="0" marR="0" lvl="0" indent="0" algn="l" defTabSz="342900" rtl="0" eaLnBrk="1" fontAlgn="auto" latinLnBrk="0" hangingPunct="1">
              <a:lnSpc>
                <a:spcPct val="100000"/>
              </a:lnSpc>
              <a:spcBef>
                <a:spcPct val="20000"/>
              </a:spcBef>
              <a:spcAft>
                <a:spcPts val="0"/>
              </a:spcAft>
              <a:buClrTx/>
              <a:buSzTx/>
              <a:buFont typeface="Arial"/>
              <a:buNone/>
              <a:tabLst/>
              <a:defRPr/>
            </a:pPr>
            <a:r>
              <a:rPr lang="es-ES_tradnl" dirty="0" smtClean="0"/>
              <a:t>Texto texto texto texto texto texto texto texto texto texto texto texto texto texto texto texto texto texto texto texto texto texto texto texto texto texto texto texto texto texto texto texto texto texto texto texto texto texto texto texto texto texto texto texto texto texto. </a:t>
            </a:r>
          </a:p>
          <a:p>
            <a:pPr marL="0" marR="0" lvl="0" indent="0" algn="l" defTabSz="342900" rtl="0" eaLnBrk="1" fontAlgn="auto" latinLnBrk="0" hangingPunct="1">
              <a:lnSpc>
                <a:spcPct val="100000"/>
              </a:lnSpc>
              <a:spcBef>
                <a:spcPct val="20000"/>
              </a:spcBef>
              <a:spcAft>
                <a:spcPts val="0"/>
              </a:spcAft>
              <a:buClrTx/>
              <a:buSzTx/>
              <a:buFont typeface="Arial"/>
              <a:buNone/>
              <a:tabLst/>
              <a:defRPr/>
            </a:pPr>
            <a:r>
              <a:rPr lang="es-ES_tradnl" dirty="0" smtClean="0"/>
              <a:t>  </a:t>
            </a:r>
          </a:p>
        </p:txBody>
      </p:sp>
      <p:sp>
        <p:nvSpPr>
          <p:cNvPr id="12" name="Marcador de contenido 12"/>
          <p:cNvSpPr>
            <a:spLocks noGrp="1"/>
          </p:cNvSpPr>
          <p:nvPr>
            <p:ph sz="quarter" idx="12" hasCustomPrompt="1"/>
          </p:nvPr>
        </p:nvSpPr>
        <p:spPr>
          <a:xfrm>
            <a:off x="406400" y="800101"/>
            <a:ext cx="8331200" cy="560685"/>
          </a:xfrm>
          <a:prstGeom prst="rect">
            <a:avLst/>
          </a:prstGeom>
        </p:spPr>
        <p:txBody>
          <a:bodyPr vert="horz"/>
          <a:lstStyle>
            <a:lvl1pPr marL="0" marR="0" indent="0" algn="l" defTabSz="342900" rtl="0" eaLnBrk="1" fontAlgn="auto" latinLnBrk="0" hangingPunct="1">
              <a:lnSpc>
                <a:spcPct val="100000"/>
              </a:lnSpc>
              <a:spcBef>
                <a:spcPct val="20000"/>
              </a:spcBef>
              <a:spcAft>
                <a:spcPts val="0"/>
              </a:spcAft>
              <a:buClrTx/>
              <a:buSzTx/>
              <a:buFont typeface="Arial"/>
              <a:buNone/>
              <a:tabLst/>
              <a:defRPr sz="1500" b="1" i="0" spc="0">
                <a:solidFill>
                  <a:schemeClr val="accent1"/>
                </a:solidFill>
                <a:latin typeface="Verdana"/>
              </a:defRPr>
            </a:lvl1pPr>
          </a:lstStyle>
          <a:p>
            <a:pPr lvl="0"/>
            <a:r>
              <a:rPr lang="es-ES" dirty="0" smtClean="0"/>
              <a:t>Titulo del capítulo/tema de la </a:t>
            </a:r>
            <a:r>
              <a:rPr lang="es-ES" dirty="0" err="1" smtClean="0"/>
              <a:t>diapo</a:t>
            </a:r>
            <a:r>
              <a:rPr lang="es-ES" dirty="0" smtClean="0"/>
              <a:t>. en máx. dos líneas. </a:t>
            </a:r>
            <a:r>
              <a:rPr lang="es-ES" dirty="0" err="1" smtClean="0"/>
              <a:t>Verdana</a:t>
            </a:r>
            <a:r>
              <a:rPr lang="es-ES" dirty="0" smtClean="0"/>
              <a:t> Negrita 20pt:</a:t>
            </a:r>
          </a:p>
          <a:p>
            <a:pPr lvl="0"/>
            <a:endParaRPr lang="es-ES" dirty="0" smtClean="0"/>
          </a:p>
        </p:txBody>
      </p:sp>
      <p:sp>
        <p:nvSpPr>
          <p:cNvPr id="13" name="Marcador de contenido 12"/>
          <p:cNvSpPr>
            <a:spLocks noGrp="1"/>
          </p:cNvSpPr>
          <p:nvPr>
            <p:ph sz="quarter" idx="13" hasCustomPrompt="1"/>
          </p:nvPr>
        </p:nvSpPr>
        <p:spPr>
          <a:xfrm>
            <a:off x="406400" y="1475088"/>
            <a:ext cx="8331200" cy="285134"/>
          </a:xfrm>
          <a:prstGeom prst="rect">
            <a:avLst/>
          </a:prstGeom>
        </p:spPr>
        <p:txBody>
          <a:bodyPr vert="horz"/>
          <a:lstStyle>
            <a:lvl1pPr marL="0" marR="0" indent="0" algn="l" defTabSz="342900" rtl="0" eaLnBrk="1" fontAlgn="auto" latinLnBrk="0" hangingPunct="1">
              <a:lnSpc>
                <a:spcPct val="100000"/>
              </a:lnSpc>
              <a:spcBef>
                <a:spcPct val="20000"/>
              </a:spcBef>
              <a:spcAft>
                <a:spcPts val="0"/>
              </a:spcAft>
              <a:buClrTx/>
              <a:buSzTx/>
              <a:buFont typeface="Arial"/>
              <a:buNone/>
              <a:tabLst/>
              <a:defRPr sz="1350" b="0" i="0" spc="0">
                <a:solidFill>
                  <a:schemeClr val="accent1"/>
                </a:solidFill>
                <a:latin typeface="Verdana"/>
              </a:defRPr>
            </a:lvl1pPr>
          </a:lstStyle>
          <a:p>
            <a:pPr lvl="0"/>
            <a:r>
              <a:rPr lang="es-ES" dirty="0" smtClean="0"/>
              <a:t>(Línea adicional) Subtema </a:t>
            </a:r>
            <a:r>
              <a:rPr lang="es-ES" dirty="0" err="1" smtClean="0"/>
              <a:t>Verdana</a:t>
            </a:r>
            <a:r>
              <a:rPr lang="es-ES" dirty="0" smtClean="0"/>
              <a:t> 18pt</a:t>
            </a:r>
          </a:p>
          <a:p>
            <a:pPr lvl="0"/>
            <a:endParaRPr lang="es-ES" dirty="0" smtClean="0"/>
          </a:p>
        </p:txBody>
      </p:sp>
      <p:sp>
        <p:nvSpPr>
          <p:cNvPr id="15" name="Marcador de texto 2"/>
          <p:cNvSpPr>
            <a:spLocks noGrp="1"/>
          </p:cNvSpPr>
          <p:nvPr>
            <p:ph idx="14" hasCustomPrompt="1"/>
          </p:nvPr>
        </p:nvSpPr>
        <p:spPr>
          <a:xfrm>
            <a:off x="4704080" y="2080260"/>
            <a:ext cx="4033520" cy="2531371"/>
          </a:xfrm>
          <a:prstGeom prst="rect">
            <a:avLst/>
          </a:prstGeom>
        </p:spPr>
        <p:txBody>
          <a:bodyPr vert="horz" lIns="91440" tIns="45720" rIns="91440" bIns="45720" rtlCol="0">
            <a:normAutofit/>
          </a:bodyPr>
          <a:lstStyle>
            <a:lvl1pPr marL="0" marR="0" indent="0" algn="l" defTabSz="342900" rtl="0" eaLnBrk="1" fontAlgn="auto" latinLnBrk="0" hangingPunct="1">
              <a:lnSpc>
                <a:spcPct val="100000"/>
              </a:lnSpc>
              <a:spcBef>
                <a:spcPct val="20000"/>
              </a:spcBef>
              <a:spcAft>
                <a:spcPts val="0"/>
              </a:spcAft>
              <a:buClrTx/>
              <a:buSzTx/>
              <a:buFont typeface="Arial"/>
              <a:buNone/>
              <a:tabLst/>
              <a:defRPr sz="1125" baseline="0">
                <a:solidFill>
                  <a:schemeClr val="tx1">
                    <a:lumMod val="75000"/>
                    <a:lumOff val="25000"/>
                  </a:schemeClr>
                </a:solidFill>
                <a:latin typeface="Verdana"/>
                <a:cs typeface="Verdana"/>
              </a:defRPr>
            </a:lvl1pPr>
            <a:lvl2pPr>
              <a:defRPr sz="1350">
                <a:solidFill>
                  <a:schemeClr val="bg1"/>
                </a:solidFill>
                <a:latin typeface="gobCL"/>
                <a:cs typeface="gobCL"/>
              </a:defRPr>
            </a:lvl2pPr>
            <a:lvl3pPr>
              <a:defRPr sz="1350">
                <a:solidFill>
                  <a:schemeClr val="bg1"/>
                </a:solidFill>
                <a:latin typeface="gobCL"/>
                <a:cs typeface="gobCL"/>
              </a:defRPr>
            </a:lvl3pPr>
          </a:lstStyle>
          <a:p>
            <a:pPr lvl="0"/>
            <a:r>
              <a:rPr lang="es-ES_tradnl" dirty="0" smtClean="0"/>
              <a:t>Contenido de la </a:t>
            </a:r>
            <a:r>
              <a:rPr lang="es-ES_tradnl" dirty="0" err="1" smtClean="0"/>
              <a:t>slide</a:t>
            </a:r>
            <a:r>
              <a:rPr lang="es-ES_tradnl" dirty="0" smtClean="0"/>
              <a:t> en una columna de texto. </a:t>
            </a:r>
            <a:r>
              <a:rPr lang="es-ES_tradnl" dirty="0" err="1" smtClean="0"/>
              <a:t>Verdana</a:t>
            </a:r>
            <a:r>
              <a:rPr lang="es-ES_tradnl" dirty="0" smtClean="0"/>
              <a:t> 15pt.</a:t>
            </a:r>
          </a:p>
          <a:p>
            <a:pPr lvl="0"/>
            <a:endParaRPr lang="es-ES_tradnl" dirty="0" smtClean="0"/>
          </a:p>
          <a:p>
            <a:pPr marL="0" marR="0" lvl="0" indent="0" algn="l" defTabSz="342900" rtl="0" eaLnBrk="1" fontAlgn="auto" latinLnBrk="0" hangingPunct="1">
              <a:lnSpc>
                <a:spcPct val="100000"/>
              </a:lnSpc>
              <a:spcBef>
                <a:spcPct val="20000"/>
              </a:spcBef>
              <a:spcAft>
                <a:spcPts val="0"/>
              </a:spcAft>
              <a:buClrTx/>
              <a:buSzTx/>
              <a:buFont typeface="Arial"/>
              <a:buNone/>
              <a:tabLst/>
              <a:defRPr/>
            </a:pPr>
            <a:r>
              <a:rPr lang="es-ES_tradnl" dirty="0" smtClean="0"/>
              <a:t>Texto texto texto texto texto texto texto texto texto texto texto texto texto texto texto texto texto texto texto texto texto texto texto texto texto texto texto texto texto texto texto texto texto texto texto texto texto texto texto texto texto texto texto texto texto texto. </a:t>
            </a:r>
          </a:p>
          <a:p>
            <a:pPr marL="0" marR="0" lvl="0" indent="0" algn="l" defTabSz="342900" rtl="0" eaLnBrk="1" fontAlgn="auto" latinLnBrk="0" hangingPunct="1">
              <a:lnSpc>
                <a:spcPct val="100000"/>
              </a:lnSpc>
              <a:spcBef>
                <a:spcPct val="20000"/>
              </a:spcBef>
              <a:spcAft>
                <a:spcPts val="0"/>
              </a:spcAft>
              <a:buClrTx/>
              <a:buSzTx/>
              <a:buFont typeface="Arial"/>
              <a:buNone/>
              <a:tabLst/>
              <a:defRPr/>
            </a:pPr>
            <a:r>
              <a:rPr lang="es-ES_tradnl" dirty="0" smtClean="0"/>
              <a:t>  </a:t>
            </a:r>
          </a:p>
        </p:txBody>
      </p:sp>
      <p:pic>
        <p:nvPicPr>
          <p:cNvPr id="8" name="Picture 13" descr="Complemento-Logo-Gobierno-160x14p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6400" y="0"/>
            <a:ext cx="1549400" cy="101679"/>
          </a:xfrm>
          <a:prstGeom prst="rect">
            <a:avLst/>
          </a:prstGeom>
        </p:spPr>
      </p:pic>
    </p:spTree>
    <p:extLst>
      <p:ext uri="{BB962C8B-B14F-4D97-AF65-F5344CB8AC3E}">
        <p14:creationId xmlns:p14="http://schemas.microsoft.com/office/powerpoint/2010/main" val="188466084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Marcador de texto 2"/>
          <p:cNvSpPr>
            <a:spLocks noGrp="1"/>
          </p:cNvSpPr>
          <p:nvPr>
            <p:ph idx="1" hasCustomPrompt="1"/>
          </p:nvPr>
        </p:nvSpPr>
        <p:spPr>
          <a:xfrm>
            <a:off x="406400" y="2080260"/>
            <a:ext cx="2590800" cy="2531371"/>
          </a:xfrm>
          <a:prstGeom prst="rect">
            <a:avLst/>
          </a:prstGeom>
        </p:spPr>
        <p:txBody>
          <a:bodyPr vert="horz" lIns="91440" tIns="45720" rIns="91440" bIns="45720" rtlCol="0">
            <a:normAutofit/>
          </a:bodyPr>
          <a:lstStyle>
            <a:lvl1pPr marL="0" marR="0" indent="0" algn="l" defTabSz="342900" rtl="0" eaLnBrk="1" fontAlgn="auto" latinLnBrk="0" hangingPunct="1">
              <a:lnSpc>
                <a:spcPct val="100000"/>
              </a:lnSpc>
              <a:spcBef>
                <a:spcPct val="20000"/>
              </a:spcBef>
              <a:spcAft>
                <a:spcPts val="0"/>
              </a:spcAft>
              <a:buClrTx/>
              <a:buSzTx/>
              <a:buFont typeface="Arial"/>
              <a:buNone/>
              <a:tabLst/>
              <a:defRPr sz="1125" baseline="0">
                <a:solidFill>
                  <a:schemeClr val="tx1">
                    <a:lumMod val="75000"/>
                    <a:lumOff val="25000"/>
                  </a:schemeClr>
                </a:solidFill>
                <a:latin typeface="Verdana"/>
                <a:cs typeface="Verdana"/>
              </a:defRPr>
            </a:lvl1pPr>
            <a:lvl2pPr>
              <a:defRPr sz="1350">
                <a:solidFill>
                  <a:schemeClr val="bg1"/>
                </a:solidFill>
                <a:latin typeface="gobCL"/>
                <a:cs typeface="gobCL"/>
              </a:defRPr>
            </a:lvl2pPr>
            <a:lvl3pPr>
              <a:defRPr sz="1350">
                <a:solidFill>
                  <a:schemeClr val="bg1"/>
                </a:solidFill>
                <a:latin typeface="gobCL"/>
                <a:cs typeface="gobCL"/>
              </a:defRPr>
            </a:lvl3pPr>
          </a:lstStyle>
          <a:p>
            <a:pPr lvl="0"/>
            <a:r>
              <a:rPr lang="es-ES_tradnl" dirty="0" smtClean="0"/>
              <a:t>Contenido de la </a:t>
            </a:r>
            <a:r>
              <a:rPr lang="es-ES_tradnl" dirty="0" err="1" smtClean="0"/>
              <a:t>slide</a:t>
            </a:r>
            <a:r>
              <a:rPr lang="es-ES_tradnl" dirty="0" smtClean="0"/>
              <a:t> en una columna de texto. </a:t>
            </a:r>
            <a:r>
              <a:rPr lang="es-ES_tradnl" dirty="0" err="1" smtClean="0"/>
              <a:t>Verdana</a:t>
            </a:r>
            <a:r>
              <a:rPr lang="es-ES_tradnl" dirty="0" smtClean="0"/>
              <a:t> 15pt.</a:t>
            </a:r>
          </a:p>
          <a:p>
            <a:pPr lvl="0"/>
            <a:endParaRPr lang="es-ES_tradnl" dirty="0" smtClean="0"/>
          </a:p>
          <a:p>
            <a:pPr marL="0" marR="0" lvl="0" indent="0" algn="l" defTabSz="342900" rtl="0" eaLnBrk="1" fontAlgn="auto" latinLnBrk="0" hangingPunct="1">
              <a:lnSpc>
                <a:spcPct val="100000"/>
              </a:lnSpc>
              <a:spcBef>
                <a:spcPct val="20000"/>
              </a:spcBef>
              <a:spcAft>
                <a:spcPts val="0"/>
              </a:spcAft>
              <a:buClrTx/>
              <a:buSzTx/>
              <a:buFont typeface="Arial"/>
              <a:buNone/>
              <a:tabLst/>
              <a:defRPr/>
            </a:pPr>
            <a:r>
              <a:rPr lang="es-ES_tradnl" dirty="0" smtClean="0"/>
              <a:t>Texto texto texto texto texto texto texto texto texto texto texto texto texto texto texto texto texto texto texto texto texto texto texto texto texto texto texto texto texto texto texto texto texto texto texto texto texto texto texto texto. </a:t>
            </a:r>
          </a:p>
          <a:p>
            <a:pPr marL="0" marR="0" lvl="0" indent="0" algn="l" defTabSz="342900" rtl="0" eaLnBrk="1" fontAlgn="auto" latinLnBrk="0" hangingPunct="1">
              <a:lnSpc>
                <a:spcPct val="100000"/>
              </a:lnSpc>
              <a:spcBef>
                <a:spcPct val="20000"/>
              </a:spcBef>
              <a:spcAft>
                <a:spcPts val="0"/>
              </a:spcAft>
              <a:buClrTx/>
              <a:buSzTx/>
              <a:buFont typeface="Arial"/>
              <a:buNone/>
              <a:tabLst/>
              <a:defRPr/>
            </a:pPr>
            <a:r>
              <a:rPr lang="es-ES_tradnl" dirty="0" smtClean="0"/>
              <a:t>  </a:t>
            </a:r>
          </a:p>
        </p:txBody>
      </p:sp>
      <p:sp>
        <p:nvSpPr>
          <p:cNvPr id="8" name="Marcador de contenido 12"/>
          <p:cNvSpPr>
            <a:spLocks noGrp="1"/>
          </p:cNvSpPr>
          <p:nvPr>
            <p:ph sz="quarter" idx="12" hasCustomPrompt="1"/>
          </p:nvPr>
        </p:nvSpPr>
        <p:spPr>
          <a:xfrm>
            <a:off x="406400" y="800101"/>
            <a:ext cx="8331200" cy="560685"/>
          </a:xfrm>
          <a:prstGeom prst="rect">
            <a:avLst/>
          </a:prstGeom>
        </p:spPr>
        <p:txBody>
          <a:bodyPr vert="horz"/>
          <a:lstStyle>
            <a:lvl1pPr marL="0" marR="0" indent="0" algn="l" defTabSz="342900" rtl="0" eaLnBrk="1" fontAlgn="auto" latinLnBrk="0" hangingPunct="1">
              <a:lnSpc>
                <a:spcPct val="100000"/>
              </a:lnSpc>
              <a:spcBef>
                <a:spcPct val="20000"/>
              </a:spcBef>
              <a:spcAft>
                <a:spcPts val="0"/>
              </a:spcAft>
              <a:buClrTx/>
              <a:buSzTx/>
              <a:buFont typeface="Arial"/>
              <a:buNone/>
              <a:tabLst/>
              <a:defRPr sz="1500" b="1" i="0" spc="0">
                <a:solidFill>
                  <a:schemeClr val="accent1"/>
                </a:solidFill>
                <a:latin typeface="Verdana"/>
              </a:defRPr>
            </a:lvl1pPr>
          </a:lstStyle>
          <a:p>
            <a:pPr lvl="0"/>
            <a:r>
              <a:rPr lang="es-ES" dirty="0" smtClean="0"/>
              <a:t>Titulo del capítulo/tema de la </a:t>
            </a:r>
            <a:r>
              <a:rPr lang="es-ES" dirty="0" err="1" smtClean="0"/>
              <a:t>diapo</a:t>
            </a:r>
            <a:r>
              <a:rPr lang="es-ES" dirty="0" smtClean="0"/>
              <a:t>. en máx. dos líneas. </a:t>
            </a:r>
            <a:r>
              <a:rPr lang="es-ES" dirty="0" err="1" smtClean="0"/>
              <a:t>Verdana</a:t>
            </a:r>
            <a:r>
              <a:rPr lang="es-ES" dirty="0" smtClean="0"/>
              <a:t> Negrita 20pt:</a:t>
            </a:r>
          </a:p>
          <a:p>
            <a:pPr lvl="0"/>
            <a:endParaRPr lang="es-ES" dirty="0" smtClean="0"/>
          </a:p>
        </p:txBody>
      </p:sp>
      <p:sp>
        <p:nvSpPr>
          <p:cNvPr id="9" name="Marcador de contenido 12"/>
          <p:cNvSpPr>
            <a:spLocks noGrp="1"/>
          </p:cNvSpPr>
          <p:nvPr>
            <p:ph sz="quarter" idx="13" hasCustomPrompt="1"/>
          </p:nvPr>
        </p:nvSpPr>
        <p:spPr>
          <a:xfrm>
            <a:off x="406400" y="1475088"/>
            <a:ext cx="8331200" cy="285134"/>
          </a:xfrm>
          <a:prstGeom prst="rect">
            <a:avLst/>
          </a:prstGeom>
        </p:spPr>
        <p:txBody>
          <a:bodyPr vert="horz"/>
          <a:lstStyle>
            <a:lvl1pPr marL="0" marR="0" indent="0" algn="l" defTabSz="342900" rtl="0" eaLnBrk="1" fontAlgn="auto" latinLnBrk="0" hangingPunct="1">
              <a:lnSpc>
                <a:spcPct val="100000"/>
              </a:lnSpc>
              <a:spcBef>
                <a:spcPct val="20000"/>
              </a:spcBef>
              <a:spcAft>
                <a:spcPts val="0"/>
              </a:spcAft>
              <a:buClrTx/>
              <a:buSzTx/>
              <a:buFont typeface="Arial"/>
              <a:buNone/>
              <a:tabLst/>
              <a:defRPr sz="1350" b="0" i="0" spc="0">
                <a:solidFill>
                  <a:schemeClr val="accent1"/>
                </a:solidFill>
                <a:latin typeface="Verdana"/>
              </a:defRPr>
            </a:lvl1pPr>
          </a:lstStyle>
          <a:p>
            <a:pPr lvl="0"/>
            <a:r>
              <a:rPr lang="es-ES" dirty="0" smtClean="0"/>
              <a:t>(Línea adicional) Subtema </a:t>
            </a:r>
            <a:r>
              <a:rPr lang="es-ES" dirty="0" err="1" smtClean="0"/>
              <a:t>Verdana</a:t>
            </a:r>
            <a:r>
              <a:rPr lang="es-ES" dirty="0" smtClean="0"/>
              <a:t> 18pt</a:t>
            </a:r>
          </a:p>
          <a:p>
            <a:pPr lvl="0"/>
            <a:endParaRPr lang="es-ES" dirty="0" smtClean="0"/>
          </a:p>
        </p:txBody>
      </p:sp>
      <p:sp>
        <p:nvSpPr>
          <p:cNvPr id="13" name="Marcador de texto 2"/>
          <p:cNvSpPr>
            <a:spLocks noGrp="1"/>
          </p:cNvSpPr>
          <p:nvPr>
            <p:ph idx="14" hasCustomPrompt="1"/>
          </p:nvPr>
        </p:nvSpPr>
        <p:spPr>
          <a:xfrm>
            <a:off x="3281680" y="2080260"/>
            <a:ext cx="2590800" cy="2531371"/>
          </a:xfrm>
          <a:prstGeom prst="rect">
            <a:avLst/>
          </a:prstGeom>
        </p:spPr>
        <p:txBody>
          <a:bodyPr vert="horz" lIns="91440" tIns="45720" rIns="91440" bIns="45720" rtlCol="0">
            <a:normAutofit/>
          </a:bodyPr>
          <a:lstStyle>
            <a:lvl1pPr marL="0" marR="0" indent="0" algn="l" defTabSz="342900" rtl="0" eaLnBrk="1" fontAlgn="auto" latinLnBrk="0" hangingPunct="1">
              <a:lnSpc>
                <a:spcPct val="100000"/>
              </a:lnSpc>
              <a:spcBef>
                <a:spcPct val="20000"/>
              </a:spcBef>
              <a:spcAft>
                <a:spcPts val="0"/>
              </a:spcAft>
              <a:buClrTx/>
              <a:buSzTx/>
              <a:buFont typeface="Arial"/>
              <a:buNone/>
              <a:tabLst/>
              <a:defRPr sz="1125" baseline="0">
                <a:solidFill>
                  <a:schemeClr val="tx1">
                    <a:lumMod val="75000"/>
                    <a:lumOff val="25000"/>
                  </a:schemeClr>
                </a:solidFill>
                <a:latin typeface="Verdana"/>
                <a:cs typeface="Verdana"/>
              </a:defRPr>
            </a:lvl1pPr>
            <a:lvl2pPr>
              <a:defRPr sz="1350">
                <a:solidFill>
                  <a:schemeClr val="bg1"/>
                </a:solidFill>
                <a:latin typeface="gobCL"/>
                <a:cs typeface="gobCL"/>
              </a:defRPr>
            </a:lvl2pPr>
            <a:lvl3pPr>
              <a:defRPr sz="1350">
                <a:solidFill>
                  <a:schemeClr val="bg1"/>
                </a:solidFill>
                <a:latin typeface="gobCL"/>
                <a:cs typeface="gobCL"/>
              </a:defRPr>
            </a:lvl3pPr>
          </a:lstStyle>
          <a:p>
            <a:pPr lvl="0"/>
            <a:r>
              <a:rPr lang="es-ES_tradnl" dirty="0" smtClean="0"/>
              <a:t>Contenido de la </a:t>
            </a:r>
            <a:r>
              <a:rPr lang="es-ES_tradnl" dirty="0" err="1" smtClean="0"/>
              <a:t>slide</a:t>
            </a:r>
            <a:r>
              <a:rPr lang="es-ES_tradnl" dirty="0" smtClean="0"/>
              <a:t> en una columna de texto. </a:t>
            </a:r>
            <a:r>
              <a:rPr lang="es-ES_tradnl" dirty="0" err="1" smtClean="0"/>
              <a:t>Verdana</a:t>
            </a:r>
            <a:r>
              <a:rPr lang="es-ES_tradnl" dirty="0" smtClean="0"/>
              <a:t> 15pt.</a:t>
            </a:r>
          </a:p>
          <a:p>
            <a:pPr lvl="0"/>
            <a:endParaRPr lang="es-ES_tradnl" dirty="0" smtClean="0"/>
          </a:p>
          <a:p>
            <a:pPr marL="0" marR="0" lvl="0" indent="0" algn="l" defTabSz="342900" rtl="0" eaLnBrk="1" fontAlgn="auto" latinLnBrk="0" hangingPunct="1">
              <a:lnSpc>
                <a:spcPct val="100000"/>
              </a:lnSpc>
              <a:spcBef>
                <a:spcPct val="20000"/>
              </a:spcBef>
              <a:spcAft>
                <a:spcPts val="0"/>
              </a:spcAft>
              <a:buClrTx/>
              <a:buSzTx/>
              <a:buFont typeface="Arial"/>
              <a:buNone/>
              <a:tabLst/>
              <a:defRPr/>
            </a:pPr>
            <a:r>
              <a:rPr lang="es-ES_tradnl" dirty="0" smtClean="0"/>
              <a:t>Texto texto texto texto texto texto texto texto texto texto texto texto texto texto texto texto texto texto texto texto texto texto texto texto texto texto texto texto texto texto texto texto texto texto texto texto texto texto texto texto. </a:t>
            </a:r>
          </a:p>
          <a:p>
            <a:pPr marL="0" marR="0" lvl="0" indent="0" algn="l" defTabSz="342900" rtl="0" eaLnBrk="1" fontAlgn="auto" latinLnBrk="0" hangingPunct="1">
              <a:lnSpc>
                <a:spcPct val="100000"/>
              </a:lnSpc>
              <a:spcBef>
                <a:spcPct val="20000"/>
              </a:spcBef>
              <a:spcAft>
                <a:spcPts val="0"/>
              </a:spcAft>
              <a:buClrTx/>
              <a:buSzTx/>
              <a:buFont typeface="Arial"/>
              <a:buNone/>
              <a:tabLst/>
              <a:defRPr/>
            </a:pPr>
            <a:r>
              <a:rPr lang="es-ES_tradnl" dirty="0" smtClean="0"/>
              <a:t>  </a:t>
            </a:r>
          </a:p>
        </p:txBody>
      </p:sp>
      <p:sp>
        <p:nvSpPr>
          <p:cNvPr id="14" name="Marcador de texto 2"/>
          <p:cNvSpPr>
            <a:spLocks noGrp="1"/>
          </p:cNvSpPr>
          <p:nvPr>
            <p:ph idx="15" hasCustomPrompt="1"/>
          </p:nvPr>
        </p:nvSpPr>
        <p:spPr>
          <a:xfrm>
            <a:off x="6146800" y="2080260"/>
            <a:ext cx="2590800" cy="2531371"/>
          </a:xfrm>
          <a:prstGeom prst="rect">
            <a:avLst/>
          </a:prstGeom>
        </p:spPr>
        <p:txBody>
          <a:bodyPr vert="horz" lIns="91440" tIns="45720" rIns="91440" bIns="45720" rtlCol="0">
            <a:normAutofit/>
          </a:bodyPr>
          <a:lstStyle>
            <a:lvl1pPr marL="0" marR="0" indent="0" algn="l" defTabSz="342900" rtl="0" eaLnBrk="1" fontAlgn="auto" latinLnBrk="0" hangingPunct="1">
              <a:lnSpc>
                <a:spcPct val="100000"/>
              </a:lnSpc>
              <a:spcBef>
                <a:spcPct val="20000"/>
              </a:spcBef>
              <a:spcAft>
                <a:spcPts val="0"/>
              </a:spcAft>
              <a:buClrTx/>
              <a:buSzTx/>
              <a:buFont typeface="Arial"/>
              <a:buNone/>
              <a:tabLst/>
              <a:defRPr sz="1125" baseline="0">
                <a:solidFill>
                  <a:schemeClr val="tx1">
                    <a:lumMod val="75000"/>
                    <a:lumOff val="25000"/>
                  </a:schemeClr>
                </a:solidFill>
                <a:latin typeface="Verdana"/>
                <a:cs typeface="Verdana"/>
              </a:defRPr>
            </a:lvl1pPr>
            <a:lvl2pPr>
              <a:defRPr sz="1350">
                <a:solidFill>
                  <a:schemeClr val="bg1"/>
                </a:solidFill>
                <a:latin typeface="gobCL"/>
                <a:cs typeface="gobCL"/>
              </a:defRPr>
            </a:lvl2pPr>
            <a:lvl3pPr>
              <a:defRPr sz="1350">
                <a:solidFill>
                  <a:schemeClr val="bg1"/>
                </a:solidFill>
                <a:latin typeface="gobCL"/>
                <a:cs typeface="gobCL"/>
              </a:defRPr>
            </a:lvl3pPr>
          </a:lstStyle>
          <a:p>
            <a:pPr lvl="0"/>
            <a:r>
              <a:rPr lang="es-ES_tradnl" dirty="0" smtClean="0"/>
              <a:t>Contenido de la </a:t>
            </a:r>
            <a:r>
              <a:rPr lang="es-ES_tradnl" dirty="0" err="1" smtClean="0"/>
              <a:t>slide</a:t>
            </a:r>
            <a:r>
              <a:rPr lang="es-ES_tradnl" dirty="0" smtClean="0"/>
              <a:t> en una columna de texto. </a:t>
            </a:r>
            <a:r>
              <a:rPr lang="es-ES_tradnl" dirty="0" err="1" smtClean="0"/>
              <a:t>Verdana</a:t>
            </a:r>
            <a:r>
              <a:rPr lang="es-ES_tradnl" dirty="0" smtClean="0"/>
              <a:t> 15pt.</a:t>
            </a:r>
          </a:p>
          <a:p>
            <a:pPr lvl="0"/>
            <a:endParaRPr lang="es-ES_tradnl" dirty="0" smtClean="0"/>
          </a:p>
          <a:p>
            <a:pPr marL="0" marR="0" lvl="0" indent="0" algn="l" defTabSz="342900" rtl="0" eaLnBrk="1" fontAlgn="auto" latinLnBrk="0" hangingPunct="1">
              <a:lnSpc>
                <a:spcPct val="100000"/>
              </a:lnSpc>
              <a:spcBef>
                <a:spcPct val="20000"/>
              </a:spcBef>
              <a:spcAft>
                <a:spcPts val="0"/>
              </a:spcAft>
              <a:buClrTx/>
              <a:buSzTx/>
              <a:buFont typeface="Arial"/>
              <a:buNone/>
              <a:tabLst/>
              <a:defRPr/>
            </a:pPr>
            <a:r>
              <a:rPr lang="es-ES_tradnl" dirty="0" smtClean="0"/>
              <a:t>Texto texto texto texto texto texto texto texto texto texto texto texto texto texto texto texto texto texto texto texto texto texto texto texto texto texto texto texto texto texto texto texto texto texto texto texto texto texto texto texto. </a:t>
            </a:r>
          </a:p>
          <a:p>
            <a:pPr marL="0" marR="0" lvl="0" indent="0" algn="l" defTabSz="342900" rtl="0" eaLnBrk="1" fontAlgn="auto" latinLnBrk="0" hangingPunct="1">
              <a:lnSpc>
                <a:spcPct val="100000"/>
              </a:lnSpc>
              <a:spcBef>
                <a:spcPct val="20000"/>
              </a:spcBef>
              <a:spcAft>
                <a:spcPts val="0"/>
              </a:spcAft>
              <a:buClrTx/>
              <a:buSzTx/>
              <a:buFont typeface="Arial"/>
              <a:buNone/>
              <a:tabLst/>
              <a:defRPr/>
            </a:pPr>
            <a:r>
              <a:rPr lang="es-ES_tradnl" dirty="0" smtClean="0"/>
              <a:t>  </a:t>
            </a:r>
          </a:p>
        </p:txBody>
      </p:sp>
      <p:pic>
        <p:nvPicPr>
          <p:cNvPr id="10" name="Picture 13" descr="Complemento-Logo-Gobierno-160x14p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6400" y="0"/>
            <a:ext cx="1549400" cy="101679"/>
          </a:xfrm>
          <a:prstGeom prst="rect">
            <a:avLst/>
          </a:prstGeom>
        </p:spPr>
      </p:pic>
    </p:spTree>
    <p:extLst>
      <p:ext uri="{BB962C8B-B14F-4D97-AF65-F5344CB8AC3E}">
        <p14:creationId xmlns:p14="http://schemas.microsoft.com/office/powerpoint/2010/main" val="117198834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Marcador de contenido 12"/>
          <p:cNvSpPr>
            <a:spLocks noGrp="1"/>
          </p:cNvSpPr>
          <p:nvPr>
            <p:ph sz="quarter" idx="12" hasCustomPrompt="1"/>
          </p:nvPr>
        </p:nvSpPr>
        <p:spPr>
          <a:xfrm>
            <a:off x="406400" y="800101"/>
            <a:ext cx="8331200" cy="560685"/>
          </a:xfrm>
          <a:prstGeom prst="rect">
            <a:avLst/>
          </a:prstGeom>
        </p:spPr>
        <p:txBody>
          <a:bodyPr vert="horz"/>
          <a:lstStyle>
            <a:lvl1pPr marL="0" marR="0" indent="0" algn="l" defTabSz="342900" rtl="0" eaLnBrk="1" fontAlgn="auto" latinLnBrk="0" hangingPunct="1">
              <a:lnSpc>
                <a:spcPct val="100000"/>
              </a:lnSpc>
              <a:spcBef>
                <a:spcPct val="20000"/>
              </a:spcBef>
              <a:spcAft>
                <a:spcPts val="0"/>
              </a:spcAft>
              <a:buClrTx/>
              <a:buSzTx/>
              <a:buFont typeface="Arial"/>
              <a:buNone/>
              <a:tabLst/>
              <a:defRPr sz="1500" b="1" i="0" spc="0">
                <a:solidFill>
                  <a:schemeClr val="accent1"/>
                </a:solidFill>
                <a:latin typeface="Verdana"/>
              </a:defRPr>
            </a:lvl1pPr>
          </a:lstStyle>
          <a:p>
            <a:pPr lvl="0"/>
            <a:r>
              <a:rPr lang="es-ES" dirty="0" smtClean="0"/>
              <a:t>Titulo del capítulo/tema de la </a:t>
            </a:r>
            <a:r>
              <a:rPr lang="es-ES" dirty="0" err="1" smtClean="0"/>
              <a:t>diapo</a:t>
            </a:r>
            <a:r>
              <a:rPr lang="es-ES" dirty="0" smtClean="0"/>
              <a:t>. en máx. dos líneas. </a:t>
            </a:r>
            <a:r>
              <a:rPr lang="es-ES" dirty="0" err="1" smtClean="0"/>
              <a:t>Verdana</a:t>
            </a:r>
            <a:r>
              <a:rPr lang="es-ES" dirty="0" smtClean="0"/>
              <a:t> Negrita 20pt:</a:t>
            </a:r>
          </a:p>
          <a:p>
            <a:pPr lvl="0"/>
            <a:endParaRPr lang="es-ES" dirty="0" smtClean="0"/>
          </a:p>
        </p:txBody>
      </p:sp>
      <p:sp>
        <p:nvSpPr>
          <p:cNvPr id="9" name="Marcador de contenido 12"/>
          <p:cNvSpPr>
            <a:spLocks noGrp="1"/>
          </p:cNvSpPr>
          <p:nvPr>
            <p:ph sz="quarter" idx="13" hasCustomPrompt="1"/>
          </p:nvPr>
        </p:nvSpPr>
        <p:spPr>
          <a:xfrm>
            <a:off x="406400" y="1475088"/>
            <a:ext cx="8331200" cy="285134"/>
          </a:xfrm>
          <a:prstGeom prst="rect">
            <a:avLst/>
          </a:prstGeom>
        </p:spPr>
        <p:txBody>
          <a:bodyPr vert="horz"/>
          <a:lstStyle>
            <a:lvl1pPr marL="0" marR="0" indent="0" algn="l" defTabSz="342900" rtl="0" eaLnBrk="1" fontAlgn="auto" latinLnBrk="0" hangingPunct="1">
              <a:lnSpc>
                <a:spcPct val="100000"/>
              </a:lnSpc>
              <a:spcBef>
                <a:spcPct val="20000"/>
              </a:spcBef>
              <a:spcAft>
                <a:spcPts val="0"/>
              </a:spcAft>
              <a:buClrTx/>
              <a:buSzTx/>
              <a:buFont typeface="Arial"/>
              <a:buNone/>
              <a:tabLst/>
              <a:defRPr sz="1350" b="0" i="0" spc="0">
                <a:solidFill>
                  <a:srgbClr val="4F81BD"/>
                </a:solidFill>
                <a:latin typeface="Verdana"/>
              </a:defRPr>
            </a:lvl1pPr>
          </a:lstStyle>
          <a:p>
            <a:pPr lvl="0"/>
            <a:r>
              <a:rPr lang="es-ES" dirty="0" smtClean="0"/>
              <a:t>(Línea adicional) Subtema </a:t>
            </a:r>
            <a:r>
              <a:rPr lang="es-ES" dirty="0" err="1" smtClean="0"/>
              <a:t>Verdana</a:t>
            </a:r>
            <a:r>
              <a:rPr lang="es-ES" dirty="0" smtClean="0"/>
              <a:t> 18pt</a:t>
            </a:r>
          </a:p>
          <a:p>
            <a:pPr lvl="0"/>
            <a:endParaRPr lang="es-ES" dirty="0" smtClean="0"/>
          </a:p>
        </p:txBody>
      </p:sp>
      <p:sp>
        <p:nvSpPr>
          <p:cNvPr id="10" name="Marcador de texto 2"/>
          <p:cNvSpPr>
            <a:spLocks noGrp="1"/>
          </p:cNvSpPr>
          <p:nvPr>
            <p:ph idx="14" hasCustomPrompt="1"/>
          </p:nvPr>
        </p:nvSpPr>
        <p:spPr>
          <a:xfrm>
            <a:off x="419101" y="2080260"/>
            <a:ext cx="8318499" cy="1188721"/>
          </a:xfrm>
          <a:prstGeom prst="rect">
            <a:avLst/>
          </a:prstGeom>
        </p:spPr>
        <p:txBody>
          <a:bodyPr vert="horz" lIns="91440" tIns="45720" rIns="91440" bIns="45720" rtlCol="0">
            <a:normAutofit/>
          </a:bodyPr>
          <a:lstStyle>
            <a:lvl1pPr marL="0" indent="0" algn="l">
              <a:buFont typeface="Arial"/>
              <a:buNone/>
              <a:defRPr sz="1125" baseline="0">
                <a:solidFill>
                  <a:schemeClr val="tx1">
                    <a:lumMod val="75000"/>
                  </a:schemeClr>
                </a:solidFill>
                <a:latin typeface="Verdana"/>
                <a:cs typeface="Verdana"/>
              </a:defRPr>
            </a:lvl1pPr>
            <a:lvl2pPr>
              <a:defRPr sz="1350">
                <a:solidFill>
                  <a:schemeClr val="bg1"/>
                </a:solidFill>
                <a:latin typeface="gobCL"/>
                <a:cs typeface="gobCL"/>
              </a:defRPr>
            </a:lvl2pPr>
            <a:lvl3pPr>
              <a:defRPr sz="1350">
                <a:solidFill>
                  <a:schemeClr val="bg1"/>
                </a:solidFill>
                <a:latin typeface="gobCL"/>
                <a:cs typeface="gobCL"/>
              </a:defRPr>
            </a:lvl3pPr>
          </a:lstStyle>
          <a:p>
            <a:pPr lvl="0"/>
            <a:r>
              <a:rPr lang="es-ES_tradnl" dirty="0" smtClean="0"/>
              <a:t>Imagen, gráfico, tabla, organigrama, multimedia.  </a:t>
            </a:r>
          </a:p>
        </p:txBody>
      </p:sp>
      <p:sp>
        <p:nvSpPr>
          <p:cNvPr id="15" name="Marcador de texto 2"/>
          <p:cNvSpPr>
            <a:spLocks noGrp="1"/>
          </p:cNvSpPr>
          <p:nvPr>
            <p:ph idx="15" hasCustomPrompt="1"/>
          </p:nvPr>
        </p:nvSpPr>
        <p:spPr>
          <a:xfrm>
            <a:off x="432434" y="3425190"/>
            <a:ext cx="8289925" cy="1278809"/>
          </a:xfrm>
          <a:prstGeom prst="rect">
            <a:avLst/>
          </a:prstGeom>
        </p:spPr>
        <p:txBody>
          <a:bodyPr vert="horz" lIns="91440" tIns="45720" rIns="91440" bIns="45720" rtlCol="0">
            <a:normAutofit/>
          </a:bodyPr>
          <a:lstStyle>
            <a:lvl1pPr marL="0" marR="0" indent="0" algn="l" defTabSz="342900" rtl="0" eaLnBrk="1" fontAlgn="auto" latinLnBrk="0" hangingPunct="1">
              <a:lnSpc>
                <a:spcPct val="100000"/>
              </a:lnSpc>
              <a:spcBef>
                <a:spcPct val="20000"/>
              </a:spcBef>
              <a:spcAft>
                <a:spcPts val="0"/>
              </a:spcAft>
              <a:buClrTx/>
              <a:buSzTx/>
              <a:buFont typeface="Arial"/>
              <a:buNone/>
              <a:tabLst/>
              <a:defRPr sz="1125" baseline="0">
                <a:solidFill>
                  <a:schemeClr val="tx1">
                    <a:lumMod val="75000"/>
                  </a:schemeClr>
                </a:solidFill>
                <a:latin typeface="Verdana"/>
                <a:cs typeface="Verdana"/>
              </a:defRPr>
            </a:lvl1pPr>
            <a:lvl2pPr>
              <a:defRPr sz="1350">
                <a:solidFill>
                  <a:schemeClr val="bg1"/>
                </a:solidFill>
                <a:latin typeface="gobCL"/>
                <a:cs typeface="gobCL"/>
              </a:defRPr>
            </a:lvl2pPr>
            <a:lvl3pPr>
              <a:defRPr sz="1350">
                <a:solidFill>
                  <a:schemeClr val="bg1"/>
                </a:solidFill>
                <a:latin typeface="gobCL"/>
                <a:cs typeface="gobCL"/>
              </a:defRPr>
            </a:lvl3pPr>
          </a:lstStyle>
          <a:p>
            <a:pPr lvl="0"/>
            <a:r>
              <a:rPr lang="es-ES_tradnl" dirty="0" smtClean="0"/>
              <a:t>Contenido de la </a:t>
            </a:r>
            <a:r>
              <a:rPr lang="es-ES_tradnl" dirty="0" err="1" smtClean="0"/>
              <a:t>slide</a:t>
            </a:r>
            <a:r>
              <a:rPr lang="es-ES_tradnl" dirty="0" smtClean="0"/>
              <a:t> en una columna de texto. </a:t>
            </a:r>
            <a:r>
              <a:rPr lang="es-ES_tradnl" dirty="0" err="1" smtClean="0"/>
              <a:t>Verdana</a:t>
            </a:r>
            <a:r>
              <a:rPr lang="es-ES_tradnl" dirty="0" smtClean="0"/>
              <a:t> 15pt. </a:t>
            </a:r>
          </a:p>
          <a:p>
            <a:pPr lvl="0"/>
            <a:endParaRPr lang="es-ES_tradnl" dirty="0" smtClean="0"/>
          </a:p>
          <a:p>
            <a:pPr marL="0" marR="0" lvl="0" indent="0" algn="l" defTabSz="342900" rtl="0" eaLnBrk="1" fontAlgn="auto" latinLnBrk="0" hangingPunct="1">
              <a:lnSpc>
                <a:spcPct val="100000"/>
              </a:lnSpc>
              <a:spcBef>
                <a:spcPct val="20000"/>
              </a:spcBef>
              <a:spcAft>
                <a:spcPts val="0"/>
              </a:spcAft>
              <a:buClrTx/>
              <a:buSzTx/>
              <a:buFont typeface="Arial"/>
              <a:buNone/>
              <a:tabLst/>
              <a:defRPr/>
            </a:pPr>
            <a:r>
              <a:rPr lang="es-ES_tradnl" dirty="0" smtClean="0"/>
              <a:t>Texto texto texto texto texto texto texto texto texto texto texto texto texto texto texto texto texto texto texto texto texto texto texto. </a:t>
            </a:r>
          </a:p>
          <a:p>
            <a:pPr lvl="0"/>
            <a:r>
              <a:rPr lang="es-ES_tradnl" dirty="0" smtClean="0"/>
              <a:t> </a:t>
            </a:r>
          </a:p>
        </p:txBody>
      </p:sp>
      <p:pic>
        <p:nvPicPr>
          <p:cNvPr id="7" name="Picture 13" descr="Complemento-Logo-Gobierno-160x14p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6400" y="0"/>
            <a:ext cx="1549400" cy="101679"/>
          </a:xfrm>
          <a:prstGeom prst="rect">
            <a:avLst/>
          </a:prstGeom>
        </p:spPr>
      </p:pic>
    </p:spTree>
    <p:extLst>
      <p:ext uri="{BB962C8B-B14F-4D97-AF65-F5344CB8AC3E}">
        <p14:creationId xmlns:p14="http://schemas.microsoft.com/office/powerpoint/2010/main" val="429060127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0" name="Marcador de texto 2"/>
          <p:cNvSpPr>
            <a:spLocks noGrp="1"/>
          </p:cNvSpPr>
          <p:nvPr>
            <p:ph idx="16" hasCustomPrompt="1"/>
          </p:nvPr>
        </p:nvSpPr>
        <p:spPr>
          <a:xfrm>
            <a:off x="409574" y="2080260"/>
            <a:ext cx="4040793" cy="1524001"/>
          </a:xfrm>
          <a:prstGeom prst="rect">
            <a:avLst/>
          </a:prstGeom>
        </p:spPr>
        <p:txBody>
          <a:bodyPr vert="horz" lIns="91440" tIns="45720" rIns="91440" bIns="45720" rtlCol="0">
            <a:normAutofit/>
          </a:bodyPr>
          <a:lstStyle>
            <a:lvl1pPr marL="0" indent="0" algn="l">
              <a:buFont typeface="Arial"/>
              <a:buNone/>
              <a:defRPr sz="1125" baseline="0">
                <a:solidFill>
                  <a:schemeClr val="tx1">
                    <a:lumMod val="75000"/>
                  </a:schemeClr>
                </a:solidFill>
                <a:latin typeface="Verdana"/>
                <a:cs typeface="Verdana"/>
              </a:defRPr>
            </a:lvl1pPr>
            <a:lvl2pPr>
              <a:defRPr sz="1350">
                <a:solidFill>
                  <a:schemeClr val="bg1"/>
                </a:solidFill>
                <a:latin typeface="gobCL"/>
                <a:cs typeface="gobCL"/>
              </a:defRPr>
            </a:lvl2pPr>
            <a:lvl3pPr>
              <a:defRPr sz="1350">
                <a:solidFill>
                  <a:schemeClr val="bg1"/>
                </a:solidFill>
                <a:latin typeface="gobCL"/>
                <a:cs typeface="gobCL"/>
              </a:defRPr>
            </a:lvl3pPr>
          </a:lstStyle>
          <a:p>
            <a:pPr lvl="0"/>
            <a:r>
              <a:rPr lang="es-ES_tradnl" dirty="0" smtClean="0"/>
              <a:t>Imagen, gráfico, tabla, organigrama, multimedia.  </a:t>
            </a:r>
          </a:p>
        </p:txBody>
      </p:sp>
      <p:sp>
        <p:nvSpPr>
          <p:cNvPr id="11" name="Marcador de texto 2"/>
          <p:cNvSpPr>
            <a:spLocks noGrp="1"/>
          </p:cNvSpPr>
          <p:nvPr>
            <p:ph idx="15" hasCustomPrompt="1"/>
          </p:nvPr>
        </p:nvSpPr>
        <p:spPr>
          <a:xfrm>
            <a:off x="409575" y="3714750"/>
            <a:ext cx="4040793" cy="989249"/>
          </a:xfrm>
          <a:prstGeom prst="rect">
            <a:avLst/>
          </a:prstGeom>
        </p:spPr>
        <p:txBody>
          <a:bodyPr vert="horz" lIns="91440" tIns="45720" rIns="91440" bIns="45720" rtlCol="0">
            <a:normAutofit/>
          </a:bodyPr>
          <a:lstStyle>
            <a:lvl1pPr marL="0" marR="0" indent="0" algn="l" defTabSz="342900" rtl="0" eaLnBrk="1" fontAlgn="auto" latinLnBrk="0" hangingPunct="1">
              <a:lnSpc>
                <a:spcPct val="100000"/>
              </a:lnSpc>
              <a:spcBef>
                <a:spcPct val="20000"/>
              </a:spcBef>
              <a:spcAft>
                <a:spcPts val="0"/>
              </a:spcAft>
              <a:buClrTx/>
              <a:buSzTx/>
              <a:buFont typeface="Arial"/>
              <a:buNone/>
              <a:tabLst/>
              <a:defRPr sz="900" baseline="0">
                <a:solidFill>
                  <a:schemeClr val="tx1">
                    <a:lumMod val="75000"/>
                  </a:schemeClr>
                </a:solidFill>
                <a:latin typeface="Verdana"/>
                <a:cs typeface="Verdana"/>
              </a:defRPr>
            </a:lvl1pPr>
            <a:lvl2pPr>
              <a:defRPr sz="1350">
                <a:solidFill>
                  <a:schemeClr val="bg1"/>
                </a:solidFill>
                <a:latin typeface="gobCL"/>
                <a:cs typeface="gobCL"/>
              </a:defRPr>
            </a:lvl2pPr>
            <a:lvl3pPr>
              <a:defRPr sz="1350">
                <a:solidFill>
                  <a:schemeClr val="bg1"/>
                </a:solidFill>
                <a:latin typeface="gobCL"/>
                <a:cs typeface="gobCL"/>
              </a:defRPr>
            </a:lvl3pPr>
          </a:lstStyle>
          <a:p>
            <a:pPr lvl="0"/>
            <a:r>
              <a:rPr lang="es-ES_tradnl" dirty="0" smtClean="0"/>
              <a:t>Contenido de la </a:t>
            </a:r>
            <a:r>
              <a:rPr lang="es-ES_tradnl" dirty="0" err="1" smtClean="0"/>
              <a:t>slide</a:t>
            </a:r>
            <a:r>
              <a:rPr lang="es-ES_tradnl" dirty="0" smtClean="0"/>
              <a:t> en dos columnas de texto. </a:t>
            </a:r>
            <a:r>
              <a:rPr lang="es-ES_tradnl" dirty="0" err="1" smtClean="0"/>
              <a:t>Verdana</a:t>
            </a:r>
            <a:r>
              <a:rPr lang="es-ES_tradnl" dirty="0" smtClean="0"/>
              <a:t> 15pt. </a:t>
            </a:r>
          </a:p>
          <a:p>
            <a:pPr lvl="0"/>
            <a:endParaRPr lang="es-ES_tradnl" dirty="0" smtClean="0"/>
          </a:p>
          <a:p>
            <a:pPr marL="0" marR="0" lvl="0" indent="0" algn="l" defTabSz="342900" rtl="0" eaLnBrk="1" fontAlgn="auto" latinLnBrk="0" hangingPunct="1">
              <a:lnSpc>
                <a:spcPct val="100000"/>
              </a:lnSpc>
              <a:spcBef>
                <a:spcPct val="20000"/>
              </a:spcBef>
              <a:spcAft>
                <a:spcPts val="0"/>
              </a:spcAft>
              <a:buClrTx/>
              <a:buSzTx/>
              <a:buFont typeface="Arial"/>
              <a:buNone/>
              <a:tabLst/>
              <a:defRPr/>
            </a:pPr>
            <a:r>
              <a:rPr lang="es-ES_tradnl" dirty="0" smtClean="0"/>
              <a:t>Texto texto texto texto texto texto texto texto texto texto texto texto texto texto texto. </a:t>
            </a:r>
          </a:p>
          <a:p>
            <a:pPr lvl="0"/>
            <a:r>
              <a:rPr lang="es-ES_tradnl" dirty="0" smtClean="0"/>
              <a:t> </a:t>
            </a:r>
          </a:p>
        </p:txBody>
      </p:sp>
      <p:sp>
        <p:nvSpPr>
          <p:cNvPr id="12" name="Marcador de texto 2"/>
          <p:cNvSpPr>
            <a:spLocks noGrp="1"/>
          </p:cNvSpPr>
          <p:nvPr>
            <p:ph idx="17" hasCustomPrompt="1"/>
          </p:nvPr>
        </p:nvSpPr>
        <p:spPr>
          <a:xfrm>
            <a:off x="4696807" y="2080260"/>
            <a:ext cx="4040793" cy="1524001"/>
          </a:xfrm>
          <a:prstGeom prst="rect">
            <a:avLst/>
          </a:prstGeom>
        </p:spPr>
        <p:txBody>
          <a:bodyPr vert="horz" lIns="91440" tIns="45720" rIns="91440" bIns="45720" rtlCol="0">
            <a:normAutofit/>
          </a:bodyPr>
          <a:lstStyle>
            <a:lvl1pPr marL="0" indent="0" algn="l">
              <a:buFont typeface="Arial"/>
              <a:buNone/>
              <a:defRPr sz="1125" baseline="0">
                <a:solidFill>
                  <a:schemeClr val="tx1">
                    <a:lumMod val="75000"/>
                  </a:schemeClr>
                </a:solidFill>
                <a:latin typeface="Verdana"/>
                <a:cs typeface="Verdana"/>
              </a:defRPr>
            </a:lvl1pPr>
            <a:lvl2pPr>
              <a:defRPr sz="1350">
                <a:solidFill>
                  <a:schemeClr val="bg1"/>
                </a:solidFill>
                <a:latin typeface="gobCL"/>
                <a:cs typeface="gobCL"/>
              </a:defRPr>
            </a:lvl2pPr>
            <a:lvl3pPr>
              <a:defRPr sz="1350">
                <a:solidFill>
                  <a:schemeClr val="bg1"/>
                </a:solidFill>
                <a:latin typeface="gobCL"/>
                <a:cs typeface="gobCL"/>
              </a:defRPr>
            </a:lvl3pPr>
          </a:lstStyle>
          <a:p>
            <a:pPr lvl="0"/>
            <a:r>
              <a:rPr lang="es-ES_tradnl" dirty="0" smtClean="0"/>
              <a:t>Imagen, gráfico, tabla, organigrama, multimedia.  </a:t>
            </a:r>
          </a:p>
        </p:txBody>
      </p:sp>
      <p:sp>
        <p:nvSpPr>
          <p:cNvPr id="13" name="Marcador de texto 2"/>
          <p:cNvSpPr>
            <a:spLocks noGrp="1"/>
          </p:cNvSpPr>
          <p:nvPr>
            <p:ph idx="18" hasCustomPrompt="1"/>
          </p:nvPr>
        </p:nvSpPr>
        <p:spPr>
          <a:xfrm>
            <a:off x="4696807" y="3714750"/>
            <a:ext cx="4040793" cy="989249"/>
          </a:xfrm>
          <a:prstGeom prst="rect">
            <a:avLst/>
          </a:prstGeom>
        </p:spPr>
        <p:txBody>
          <a:bodyPr vert="horz" lIns="91440" tIns="45720" rIns="91440" bIns="45720" rtlCol="0">
            <a:normAutofit/>
          </a:bodyPr>
          <a:lstStyle>
            <a:lvl1pPr marL="0" marR="0" indent="0" algn="l" defTabSz="342900" rtl="0" eaLnBrk="1" fontAlgn="auto" latinLnBrk="0" hangingPunct="1">
              <a:lnSpc>
                <a:spcPct val="100000"/>
              </a:lnSpc>
              <a:spcBef>
                <a:spcPct val="20000"/>
              </a:spcBef>
              <a:spcAft>
                <a:spcPts val="0"/>
              </a:spcAft>
              <a:buClrTx/>
              <a:buSzTx/>
              <a:buFont typeface="Arial"/>
              <a:buNone/>
              <a:tabLst/>
              <a:defRPr sz="900" baseline="0">
                <a:solidFill>
                  <a:schemeClr val="tx1">
                    <a:lumMod val="75000"/>
                  </a:schemeClr>
                </a:solidFill>
                <a:latin typeface="Verdana"/>
                <a:cs typeface="Verdana"/>
              </a:defRPr>
            </a:lvl1pPr>
            <a:lvl2pPr>
              <a:defRPr sz="1350">
                <a:solidFill>
                  <a:schemeClr val="bg1"/>
                </a:solidFill>
                <a:latin typeface="gobCL"/>
                <a:cs typeface="gobCL"/>
              </a:defRPr>
            </a:lvl2pPr>
            <a:lvl3pPr>
              <a:defRPr sz="1350">
                <a:solidFill>
                  <a:schemeClr val="bg1"/>
                </a:solidFill>
                <a:latin typeface="gobCL"/>
                <a:cs typeface="gobCL"/>
              </a:defRPr>
            </a:lvl3pPr>
          </a:lstStyle>
          <a:p>
            <a:pPr lvl="0"/>
            <a:r>
              <a:rPr lang="es-ES_tradnl" dirty="0" smtClean="0"/>
              <a:t>Contenido de la </a:t>
            </a:r>
            <a:r>
              <a:rPr lang="es-ES_tradnl" dirty="0" err="1" smtClean="0"/>
              <a:t>slide</a:t>
            </a:r>
            <a:r>
              <a:rPr lang="es-ES_tradnl" dirty="0" smtClean="0"/>
              <a:t> en dos columnas de texto. </a:t>
            </a:r>
            <a:r>
              <a:rPr lang="es-ES_tradnl" dirty="0" err="1" smtClean="0"/>
              <a:t>Verdana</a:t>
            </a:r>
            <a:r>
              <a:rPr lang="es-ES_tradnl" dirty="0" smtClean="0"/>
              <a:t> 15pt. </a:t>
            </a:r>
          </a:p>
          <a:p>
            <a:pPr lvl="0"/>
            <a:endParaRPr lang="es-ES_tradnl" dirty="0" smtClean="0"/>
          </a:p>
          <a:p>
            <a:pPr marL="0" marR="0" lvl="0" indent="0" algn="l" defTabSz="342900" rtl="0" eaLnBrk="1" fontAlgn="auto" latinLnBrk="0" hangingPunct="1">
              <a:lnSpc>
                <a:spcPct val="100000"/>
              </a:lnSpc>
              <a:spcBef>
                <a:spcPct val="20000"/>
              </a:spcBef>
              <a:spcAft>
                <a:spcPts val="0"/>
              </a:spcAft>
              <a:buClrTx/>
              <a:buSzTx/>
              <a:buFont typeface="Arial"/>
              <a:buNone/>
              <a:tabLst/>
              <a:defRPr/>
            </a:pPr>
            <a:r>
              <a:rPr lang="es-ES_tradnl" dirty="0" smtClean="0"/>
              <a:t>Texto texto texto texto texto texto texto texto texto texto texto texto texto texto texto.</a:t>
            </a:r>
          </a:p>
          <a:p>
            <a:pPr lvl="0"/>
            <a:r>
              <a:rPr lang="es-ES_tradnl" dirty="0" smtClean="0"/>
              <a:t> </a:t>
            </a:r>
          </a:p>
        </p:txBody>
      </p:sp>
      <p:sp>
        <p:nvSpPr>
          <p:cNvPr id="14" name="Marcador de contenido 12"/>
          <p:cNvSpPr>
            <a:spLocks noGrp="1"/>
          </p:cNvSpPr>
          <p:nvPr>
            <p:ph sz="quarter" idx="12" hasCustomPrompt="1"/>
          </p:nvPr>
        </p:nvSpPr>
        <p:spPr>
          <a:xfrm>
            <a:off x="406400" y="800101"/>
            <a:ext cx="8331200" cy="560685"/>
          </a:xfrm>
          <a:prstGeom prst="rect">
            <a:avLst/>
          </a:prstGeom>
        </p:spPr>
        <p:txBody>
          <a:bodyPr vert="horz"/>
          <a:lstStyle>
            <a:lvl1pPr marL="0" marR="0" indent="0" algn="l" defTabSz="342900" rtl="0" eaLnBrk="1" fontAlgn="auto" latinLnBrk="0" hangingPunct="1">
              <a:lnSpc>
                <a:spcPct val="100000"/>
              </a:lnSpc>
              <a:spcBef>
                <a:spcPct val="20000"/>
              </a:spcBef>
              <a:spcAft>
                <a:spcPts val="0"/>
              </a:spcAft>
              <a:buClrTx/>
              <a:buSzTx/>
              <a:buFont typeface="Arial"/>
              <a:buNone/>
              <a:tabLst/>
              <a:defRPr sz="1500" b="1" i="0" spc="0">
                <a:solidFill>
                  <a:schemeClr val="accent1"/>
                </a:solidFill>
                <a:latin typeface="Verdana"/>
              </a:defRPr>
            </a:lvl1pPr>
          </a:lstStyle>
          <a:p>
            <a:pPr lvl="0"/>
            <a:r>
              <a:rPr lang="es-ES" dirty="0" smtClean="0"/>
              <a:t>Titulo del capítulo/tema de la </a:t>
            </a:r>
            <a:r>
              <a:rPr lang="es-ES" dirty="0" err="1" smtClean="0"/>
              <a:t>diapo</a:t>
            </a:r>
            <a:r>
              <a:rPr lang="es-ES" dirty="0" smtClean="0"/>
              <a:t>. en máx. dos líneas. </a:t>
            </a:r>
            <a:r>
              <a:rPr lang="es-ES" dirty="0" err="1" smtClean="0"/>
              <a:t>Verdana</a:t>
            </a:r>
            <a:r>
              <a:rPr lang="es-ES" dirty="0" smtClean="0"/>
              <a:t> Negrita 20pt:</a:t>
            </a:r>
          </a:p>
          <a:p>
            <a:pPr lvl="0"/>
            <a:endParaRPr lang="es-ES" dirty="0" smtClean="0"/>
          </a:p>
        </p:txBody>
      </p:sp>
      <p:sp>
        <p:nvSpPr>
          <p:cNvPr id="15" name="Marcador de contenido 12"/>
          <p:cNvSpPr>
            <a:spLocks noGrp="1"/>
          </p:cNvSpPr>
          <p:nvPr>
            <p:ph sz="quarter" idx="13" hasCustomPrompt="1"/>
          </p:nvPr>
        </p:nvSpPr>
        <p:spPr>
          <a:xfrm>
            <a:off x="406400" y="1475088"/>
            <a:ext cx="8331200" cy="285134"/>
          </a:xfrm>
          <a:prstGeom prst="rect">
            <a:avLst/>
          </a:prstGeom>
        </p:spPr>
        <p:txBody>
          <a:bodyPr vert="horz"/>
          <a:lstStyle>
            <a:lvl1pPr marL="0" marR="0" indent="0" algn="l" defTabSz="342900" rtl="0" eaLnBrk="1" fontAlgn="auto" latinLnBrk="0" hangingPunct="1">
              <a:lnSpc>
                <a:spcPct val="100000"/>
              </a:lnSpc>
              <a:spcBef>
                <a:spcPct val="20000"/>
              </a:spcBef>
              <a:spcAft>
                <a:spcPts val="0"/>
              </a:spcAft>
              <a:buClrTx/>
              <a:buSzTx/>
              <a:buFont typeface="Arial"/>
              <a:buNone/>
              <a:tabLst/>
              <a:defRPr sz="1350" b="0" i="0" spc="0">
                <a:solidFill>
                  <a:srgbClr val="4F81BD"/>
                </a:solidFill>
                <a:latin typeface="Verdana"/>
              </a:defRPr>
            </a:lvl1pPr>
          </a:lstStyle>
          <a:p>
            <a:pPr lvl="0"/>
            <a:r>
              <a:rPr lang="es-ES" dirty="0" smtClean="0"/>
              <a:t>(Línea adicional) Subtema </a:t>
            </a:r>
            <a:r>
              <a:rPr lang="es-ES" dirty="0" err="1" smtClean="0"/>
              <a:t>Verdana</a:t>
            </a:r>
            <a:r>
              <a:rPr lang="es-ES" dirty="0" smtClean="0"/>
              <a:t> 18pt</a:t>
            </a:r>
          </a:p>
          <a:p>
            <a:pPr lvl="0"/>
            <a:endParaRPr lang="es-ES" dirty="0" smtClean="0"/>
          </a:p>
        </p:txBody>
      </p:sp>
      <p:pic>
        <p:nvPicPr>
          <p:cNvPr id="9" name="Picture 13" descr="Complemento-Logo-Gobierno-160x14p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6400" y="0"/>
            <a:ext cx="1549400" cy="101679"/>
          </a:xfrm>
          <a:prstGeom prst="rect">
            <a:avLst/>
          </a:prstGeom>
        </p:spPr>
      </p:pic>
    </p:spTree>
    <p:extLst>
      <p:ext uri="{BB962C8B-B14F-4D97-AF65-F5344CB8AC3E}">
        <p14:creationId xmlns:p14="http://schemas.microsoft.com/office/powerpoint/2010/main" val="274257235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Marcador de texto 2"/>
          <p:cNvSpPr>
            <a:spLocks noGrp="1"/>
          </p:cNvSpPr>
          <p:nvPr>
            <p:ph idx="16" hasCustomPrompt="1"/>
          </p:nvPr>
        </p:nvSpPr>
        <p:spPr>
          <a:xfrm>
            <a:off x="409574" y="2080260"/>
            <a:ext cx="4040793" cy="2623739"/>
          </a:xfrm>
          <a:prstGeom prst="rect">
            <a:avLst/>
          </a:prstGeom>
        </p:spPr>
        <p:txBody>
          <a:bodyPr vert="horz" lIns="91440" tIns="45720" rIns="91440" bIns="45720" rtlCol="0">
            <a:normAutofit/>
          </a:bodyPr>
          <a:lstStyle>
            <a:lvl1pPr marL="0" indent="0" algn="l">
              <a:buFont typeface="Arial"/>
              <a:buNone/>
              <a:defRPr sz="1125" baseline="0">
                <a:solidFill>
                  <a:schemeClr val="tx1">
                    <a:lumMod val="75000"/>
                  </a:schemeClr>
                </a:solidFill>
                <a:latin typeface="Verdana"/>
                <a:cs typeface="Verdana"/>
              </a:defRPr>
            </a:lvl1pPr>
            <a:lvl2pPr>
              <a:defRPr sz="1350">
                <a:solidFill>
                  <a:schemeClr val="bg1"/>
                </a:solidFill>
                <a:latin typeface="gobCL"/>
                <a:cs typeface="gobCL"/>
              </a:defRPr>
            </a:lvl2pPr>
            <a:lvl3pPr>
              <a:defRPr sz="1350">
                <a:solidFill>
                  <a:schemeClr val="bg1"/>
                </a:solidFill>
                <a:latin typeface="gobCL"/>
                <a:cs typeface="gobCL"/>
              </a:defRPr>
            </a:lvl3pPr>
          </a:lstStyle>
          <a:p>
            <a:pPr lvl="0"/>
            <a:r>
              <a:rPr lang="es-ES_tradnl" dirty="0" smtClean="0"/>
              <a:t>Imagen, gráfico, tabla, organigrama, multimedia.  </a:t>
            </a:r>
          </a:p>
        </p:txBody>
      </p:sp>
      <p:sp>
        <p:nvSpPr>
          <p:cNvPr id="7" name="Marcador de texto 2"/>
          <p:cNvSpPr>
            <a:spLocks noGrp="1"/>
          </p:cNvSpPr>
          <p:nvPr>
            <p:ph idx="17" hasCustomPrompt="1"/>
          </p:nvPr>
        </p:nvSpPr>
        <p:spPr>
          <a:xfrm>
            <a:off x="4696807" y="2080260"/>
            <a:ext cx="4040793" cy="2623739"/>
          </a:xfrm>
          <a:prstGeom prst="rect">
            <a:avLst/>
          </a:prstGeom>
        </p:spPr>
        <p:txBody>
          <a:bodyPr vert="horz" lIns="91440" tIns="45720" rIns="91440" bIns="45720" rtlCol="0">
            <a:normAutofit/>
          </a:bodyPr>
          <a:lstStyle>
            <a:lvl1pPr marL="0" indent="0" algn="l">
              <a:buFont typeface="Arial"/>
              <a:buNone/>
              <a:defRPr sz="1125" baseline="0">
                <a:solidFill>
                  <a:schemeClr val="tx1">
                    <a:lumMod val="75000"/>
                  </a:schemeClr>
                </a:solidFill>
                <a:latin typeface="Verdana"/>
                <a:cs typeface="Verdana"/>
              </a:defRPr>
            </a:lvl1pPr>
            <a:lvl2pPr>
              <a:defRPr sz="1350">
                <a:solidFill>
                  <a:schemeClr val="bg1"/>
                </a:solidFill>
                <a:latin typeface="gobCL"/>
                <a:cs typeface="gobCL"/>
              </a:defRPr>
            </a:lvl2pPr>
            <a:lvl3pPr>
              <a:defRPr sz="1350">
                <a:solidFill>
                  <a:schemeClr val="bg1"/>
                </a:solidFill>
                <a:latin typeface="gobCL"/>
                <a:cs typeface="gobCL"/>
              </a:defRPr>
            </a:lvl3pPr>
          </a:lstStyle>
          <a:p>
            <a:pPr lvl="0"/>
            <a:r>
              <a:rPr lang="es-ES_tradnl" dirty="0" smtClean="0"/>
              <a:t>Imagen, gráfico, tabla, organigrama, multimedia.  </a:t>
            </a:r>
          </a:p>
        </p:txBody>
      </p:sp>
      <p:sp>
        <p:nvSpPr>
          <p:cNvPr id="8" name="Marcador de contenido 12"/>
          <p:cNvSpPr>
            <a:spLocks noGrp="1"/>
          </p:cNvSpPr>
          <p:nvPr>
            <p:ph sz="quarter" idx="12" hasCustomPrompt="1"/>
          </p:nvPr>
        </p:nvSpPr>
        <p:spPr>
          <a:xfrm>
            <a:off x="406400" y="800101"/>
            <a:ext cx="8331200" cy="560685"/>
          </a:xfrm>
          <a:prstGeom prst="rect">
            <a:avLst/>
          </a:prstGeom>
        </p:spPr>
        <p:txBody>
          <a:bodyPr vert="horz"/>
          <a:lstStyle>
            <a:lvl1pPr marL="0" marR="0" indent="0" algn="l" defTabSz="342900" rtl="0" eaLnBrk="1" fontAlgn="auto" latinLnBrk="0" hangingPunct="1">
              <a:lnSpc>
                <a:spcPct val="100000"/>
              </a:lnSpc>
              <a:spcBef>
                <a:spcPct val="20000"/>
              </a:spcBef>
              <a:spcAft>
                <a:spcPts val="0"/>
              </a:spcAft>
              <a:buClrTx/>
              <a:buSzTx/>
              <a:buFont typeface="Arial"/>
              <a:buNone/>
              <a:tabLst/>
              <a:defRPr sz="1500" b="1" i="0" spc="0">
                <a:solidFill>
                  <a:schemeClr val="accent1"/>
                </a:solidFill>
                <a:latin typeface="Verdana"/>
              </a:defRPr>
            </a:lvl1pPr>
          </a:lstStyle>
          <a:p>
            <a:pPr lvl="0"/>
            <a:r>
              <a:rPr lang="es-ES" dirty="0" smtClean="0"/>
              <a:t>Titulo del capítulo/tema de la </a:t>
            </a:r>
            <a:r>
              <a:rPr lang="es-ES" dirty="0" err="1" smtClean="0"/>
              <a:t>diapo</a:t>
            </a:r>
            <a:r>
              <a:rPr lang="es-ES" dirty="0" smtClean="0"/>
              <a:t>. en máx. dos líneas. </a:t>
            </a:r>
            <a:r>
              <a:rPr lang="es-ES" dirty="0" err="1" smtClean="0"/>
              <a:t>Verdana</a:t>
            </a:r>
            <a:r>
              <a:rPr lang="es-ES" dirty="0" smtClean="0"/>
              <a:t> Negrita 20pt:</a:t>
            </a:r>
          </a:p>
          <a:p>
            <a:pPr lvl="0"/>
            <a:endParaRPr lang="es-ES" dirty="0" smtClean="0"/>
          </a:p>
        </p:txBody>
      </p:sp>
      <p:sp>
        <p:nvSpPr>
          <p:cNvPr id="14" name="Marcador de contenido 12"/>
          <p:cNvSpPr>
            <a:spLocks noGrp="1"/>
          </p:cNvSpPr>
          <p:nvPr>
            <p:ph sz="quarter" idx="13" hasCustomPrompt="1"/>
          </p:nvPr>
        </p:nvSpPr>
        <p:spPr>
          <a:xfrm>
            <a:off x="406400" y="1475088"/>
            <a:ext cx="8331200" cy="285134"/>
          </a:xfrm>
          <a:prstGeom prst="rect">
            <a:avLst/>
          </a:prstGeom>
        </p:spPr>
        <p:txBody>
          <a:bodyPr vert="horz"/>
          <a:lstStyle>
            <a:lvl1pPr marL="0" marR="0" indent="0" algn="l" defTabSz="342900" rtl="0" eaLnBrk="1" fontAlgn="auto" latinLnBrk="0" hangingPunct="1">
              <a:lnSpc>
                <a:spcPct val="100000"/>
              </a:lnSpc>
              <a:spcBef>
                <a:spcPct val="20000"/>
              </a:spcBef>
              <a:spcAft>
                <a:spcPts val="0"/>
              </a:spcAft>
              <a:buClrTx/>
              <a:buSzTx/>
              <a:buFont typeface="Arial"/>
              <a:buNone/>
              <a:tabLst/>
              <a:defRPr sz="1350" b="0" i="0" spc="0">
                <a:solidFill>
                  <a:srgbClr val="4F81BD"/>
                </a:solidFill>
                <a:latin typeface="Verdana"/>
              </a:defRPr>
            </a:lvl1pPr>
          </a:lstStyle>
          <a:p>
            <a:pPr lvl="0"/>
            <a:r>
              <a:rPr lang="es-ES" dirty="0" smtClean="0"/>
              <a:t>(Línea adicional) Subtema </a:t>
            </a:r>
            <a:r>
              <a:rPr lang="es-ES" dirty="0" err="1" smtClean="0"/>
              <a:t>Verdana</a:t>
            </a:r>
            <a:r>
              <a:rPr lang="es-ES" dirty="0" smtClean="0"/>
              <a:t> 18pt</a:t>
            </a:r>
          </a:p>
          <a:p>
            <a:pPr lvl="0"/>
            <a:endParaRPr lang="es-ES" dirty="0" smtClean="0"/>
          </a:p>
        </p:txBody>
      </p:sp>
      <p:pic>
        <p:nvPicPr>
          <p:cNvPr id="9" name="Picture 13" descr="Complemento-Logo-Gobierno-160x14p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6400" y="0"/>
            <a:ext cx="1549400" cy="101679"/>
          </a:xfrm>
          <a:prstGeom prst="rect">
            <a:avLst/>
          </a:prstGeom>
        </p:spPr>
      </p:pic>
    </p:spTree>
    <p:extLst>
      <p:ext uri="{BB962C8B-B14F-4D97-AF65-F5344CB8AC3E}">
        <p14:creationId xmlns:p14="http://schemas.microsoft.com/office/powerpoint/2010/main" val="235920270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6" name="Marcador de texto 2"/>
          <p:cNvSpPr>
            <a:spLocks noGrp="1"/>
          </p:cNvSpPr>
          <p:nvPr>
            <p:ph idx="18" hasCustomPrompt="1"/>
          </p:nvPr>
        </p:nvSpPr>
        <p:spPr>
          <a:xfrm>
            <a:off x="3479801" y="2276475"/>
            <a:ext cx="5257799" cy="2427524"/>
          </a:xfrm>
          <a:prstGeom prst="rect">
            <a:avLst/>
          </a:prstGeom>
        </p:spPr>
        <p:txBody>
          <a:bodyPr vert="horz" lIns="91440" tIns="45720" rIns="91440" bIns="45720" rtlCol="0">
            <a:normAutofit/>
          </a:bodyPr>
          <a:lstStyle>
            <a:lvl1pPr marL="0" marR="0" indent="0" algn="l" defTabSz="342900" rtl="0" eaLnBrk="1" fontAlgn="auto" latinLnBrk="0" hangingPunct="1">
              <a:lnSpc>
                <a:spcPct val="100000"/>
              </a:lnSpc>
              <a:spcBef>
                <a:spcPct val="20000"/>
              </a:spcBef>
              <a:spcAft>
                <a:spcPts val="0"/>
              </a:spcAft>
              <a:buClrTx/>
              <a:buSzTx/>
              <a:buFont typeface="Arial"/>
              <a:buNone/>
              <a:tabLst/>
              <a:defRPr sz="1125" baseline="0">
                <a:solidFill>
                  <a:schemeClr val="tx1">
                    <a:lumMod val="75000"/>
                  </a:schemeClr>
                </a:solidFill>
                <a:latin typeface="Verdana"/>
                <a:cs typeface="Verdana"/>
              </a:defRPr>
            </a:lvl1pPr>
            <a:lvl2pPr>
              <a:defRPr sz="1350">
                <a:solidFill>
                  <a:schemeClr val="bg1"/>
                </a:solidFill>
                <a:latin typeface="gobCL"/>
                <a:cs typeface="gobCL"/>
              </a:defRPr>
            </a:lvl2pPr>
            <a:lvl3pPr>
              <a:defRPr sz="1350">
                <a:solidFill>
                  <a:schemeClr val="bg1"/>
                </a:solidFill>
                <a:latin typeface="gobCL"/>
                <a:cs typeface="gobCL"/>
              </a:defRPr>
            </a:lvl3pPr>
          </a:lstStyle>
          <a:p>
            <a:pPr lvl="0"/>
            <a:r>
              <a:rPr lang="es-ES_tradnl" dirty="0" smtClean="0"/>
              <a:t>Contenido de la </a:t>
            </a:r>
            <a:r>
              <a:rPr lang="es-ES_tradnl" dirty="0" err="1" smtClean="0"/>
              <a:t>slide</a:t>
            </a:r>
            <a:r>
              <a:rPr lang="es-ES_tradnl" dirty="0" smtClean="0"/>
              <a:t> en dos columnas de texto. </a:t>
            </a:r>
            <a:r>
              <a:rPr lang="es-ES_tradnl" dirty="0" err="1" smtClean="0"/>
              <a:t>Verdana</a:t>
            </a:r>
            <a:r>
              <a:rPr lang="es-ES_tradnl" dirty="0" smtClean="0"/>
              <a:t> 15pt. </a:t>
            </a:r>
          </a:p>
          <a:p>
            <a:pPr lvl="0"/>
            <a:endParaRPr lang="es-ES_tradnl" dirty="0" smtClean="0"/>
          </a:p>
          <a:p>
            <a:pPr marL="0" marR="0" lvl="0" indent="0" algn="l" defTabSz="342900" rtl="0" eaLnBrk="1" fontAlgn="auto" latinLnBrk="0" hangingPunct="1">
              <a:lnSpc>
                <a:spcPct val="100000"/>
              </a:lnSpc>
              <a:spcBef>
                <a:spcPct val="20000"/>
              </a:spcBef>
              <a:spcAft>
                <a:spcPts val="0"/>
              </a:spcAft>
              <a:buClrTx/>
              <a:buSzTx/>
              <a:buFont typeface="Arial"/>
              <a:buNone/>
              <a:tabLst/>
              <a:defRPr/>
            </a:pPr>
            <a:r>
              <a:rPr lang="es-ES_tradnl" dirty="0" smtClean="0"/>
              <a:t>Texto texto texto texto texto texto texto texto texto texto texto texto texto texto texto.</a:t>
            </a:r>
          </a:p>
          <a:p>
            <a:pPr lvl="0"/>
            <a:r>
              <a:rPr lang="es-ES_tradnl" dirty="0" smtClean="0"/>
              <a:t> </a:t>
            </a:r>
          </a:p>
        </p:txBody>
      </p:sp>
      <p:sp>
        <p:nvSpPr>
          <p:cNvPr id="7" name="Marcador de contenido 12"/>
          <p:cNvSpPr>
            <a:spLocks noGrp="1"/>
          </p:cNvSpPr>
          <p:nvPr>
            <p:ph sz="quarter" idx="12" hasCustomPrompt="1"/>
          </p:nvPr>
        </p:nvSpPr>
        <p:spPr>
          <a:xfrm>
            <a:off x="3479800" y="800101"/>
            <a:ext cx="5257800" cy="742950"/>
          </a:xfrm>
          <a:prstGeom prst="rect">
            <a:avLst/>
          </a:prstGeom>
        </p:spPr>
        <p:txBody>
          <a:bodyPr vert="horz"/>
          <a:lstStyle>
            <a:lvl1pPr marL="0" marR="0" indent="0" algn="l" defTabSz="342900" rtl="0" eaLnBrk="1" fontAlgn="auto" latinLnBrk="0" hangingPunct="1">
              <a:lnSpc>
                <a:spcPct val="100000"/>
              </a:lnSpc>
              <a:spcBef>
                <a:spcPct val="20000"/>
              </a:spcBef>
              <a:spcAft>
                <a:spcPts val="0"/>
              </a:spcAft>
              <a:buClrTx/>
              <a:buSzTx/>
              <a:buFont typeface="Arial"/>
              <a:buNone/>
              <a:tabLst/>
              <a:defRPr sz="1500" b="1" i="0" spc="0">
                <a:solidFill>
                  <a:schemeClr val="accent1"/>
                </a:solidFill>
                <a:latin typeface="Verdana"/>
              </a:defRPr>
            </a:lvl1pPr>
          </a:lstStyle>
          <a:p>
            <a:pPr lvl="0"/>
            <a:r>
              <a:rPr lang="es-ES" dirty="0" smtClean="0"/>
              <a:t>Titulo del capítulo/tema de la </a:t>
            </a:r>
            <a:r>
              <a:rPr lang="es-ES" dirty="0" err="1" smtClean="0"/>
              <a:t>diapo</a:t>
            </a:r>
            <a:r>
              <a:rPr lang="es-ES" dirty="0" smtClean="0"/>
              <a:t>. en máx. dos líneas. </a:t>
            </a:r>
            <a:r>
              <a:rPr lang="es-ES" dirty="0" err="1" smtClean="0"/>
              <a:t>Verdana</a:t>
            </a:r>
            <a:r>
              <a:rPr lang="es-ES" dirty="0" smtClean="0"/>
              <a:t> Negrita 20pt:</a:t>
            </a:r>
          </a:p>
          <a:p>
            <a:pPr lvl="0"/>
            <a:endParaRPr lang="es-ES" dirty="0" smtClean="0"/>
          </a:p>
        </p:txBody>
      </p:sp>
      <p:sp>
        <p:nvSpPr>
          <p:cNvPr id="8" name="Marcador de contenido 12"/>
          <p:cNvSpPr>
            <a:spLocks noGrp="1"/>
          </p:cNvSpPr>
          <p:nvPr>
            <p:ph sz="quarter" idx="13" hasCustomPrompt="1"/>
          </p:nvPr>
        </p:nvSpPr>
        <p:spPr>
          <a:xfrm>
            <a:off x="3479800" y="1638300"/>
            <a:ext cx="5257800" cy="542925"/>
          </a:xfrm>
          <a:prstGeom prst="rect">
            <a:avLst/>
          </a:prstGeom>
        </p:spPr>
        <p:txBody>
          <a:bodyPr vert="horz"/>
          <a:lstStyle>
            <a:lvl1pPr marL="0" marR="0" indent="0" algn="l" defTabSz="342900" rtl="0" eaLnBrk="1" fontAlgn="auto" latinLnBrk="0" hangingPunct="1">
              <a:lnSpc>
                <a:spcPct val="100000"/>
              </a:lnSpc>
              <a:spcBef>
                <a:spcPct val="20000"/>
              </a:spcBef>
              <a:spcAft>
                <a:spcPts val="0"/>
              </a:spcAft>
              <a:buClrTx/>
              <a:buSzTx/>
              <a:buFont typeface="Arial"/>
              <a:buNone/>
              <a:tabLst/>
              <a:defRPr sz="1350" b="0" i="0" spc="0">
                <a:solidFill>
                  <a:srgbClr val="4F81BD"/>
                </a:solidFill>
                <a:latin typeface="Verdana"/>
              </a:defRPr>
            </a:lvl1pPr>
          </a:lstStyle>
          <a:p>
            <a:pPr lvl="0"/>
            <a:r>
              <a:rPr lang="es-ES" dirty="0" smtClean="0"/>
              <a:t>(Línea adicional) Subtema </a:t>
            </a:r>
            <a:r>
              <a:rPr lang="es-ES" dirty="0" err="1" smtClean="0"/>
              <a:t>Verdana</a:t>
            </a:r>
            <a:r>
              <a:rPr lang="es-ES" dirty="0" smtClean="0"/>
              <a:t> 18pt</a:t>
            </a:r>
          </a:p>
          <a:p>
            <a:pPr lvl="0"/>
            <a:endParaRPr lang="es-ES" dirty="0" smtClean="0"/>
          </a:p>
        </p:txBody>
      </p:sp>
      <p:pic>
        <p:nvPicPr>
          <p:cNvPr id="10" name="Picture 13" descr="Complemento-Logo-Gobierno-160x14p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6400" y="0"/>
            <a:ext cx="1549400" cy="101679"/>
          </a:xfrm>
          <a:prstGeom prst="rect">
            <a:avLst/>
          </a:prstGeom>
        </p:spPr>
      </p:pic>
    </p:spTree>
    <p:extLst>
      <p:ext uri="{BB962C8B-B14F-4D97-AF65-F5344CB8AC3E}">
        <p14:creationId xmlns:p14="http://schemas.microsoft.com/office/powerpoint/2010/main" val="152323903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6" name="Marcador de texto 2"/>
          <p:cNvSpPr>
            <a:spLocks noGrp="1"/>
          </p:cNvSpPr>
          <p:nvPr>
            <p:ph idx="14"/>
          </p:nvPr>
        </p:nvSpPr>
        <p:spPr>
          <a:xfrm>
            <a:off x="0" y="1"/>
            <a:ext cx="9144000" cy="5143499"/>
          </a:xfrm>
          <a:prstGeom prst="rect">
            <a:avLst/>
          </a:prstGeom>
        </p:spPr>
        <p:txBody>
          <a:bodyPr vert="horz" lIns="91440" tIns="45720" rIns="91440" bIns="45720" rtlCol="0">
            <a:normAutofit/>
          </a:bodyPr>
          <a:lstStyle>
            <a:lvl1pPr marL="0" indent="0" algn="l">
              <a:buFont typeface="Arial"/>
              <a:buNone/>
              <a:defRPr sz="1125" baseline="0">
                <a:solidFill>
                  <a:schemeClr val="tx1">
                    <a:lumMod val="75000"/>
                  </a:schemeClr>
                </a:solidFill>
                <a:latin typeface="Verdana"/>
                <a:cs typeface="Verdana"/>
              </a:defRPr>
            </a:lvl1pPr>
            <a:lvl2pPr>
              <a:defRPr sz="1350">
                <a:solidFill>
                  <a:schemeClr val="bg1"/>
                </a:solidFill>
                <a:latin typeface="gobCL"/>
                <a:cs typeface="gobCL"/>
              </a:defRPr>
            </a:lvl2pPr>
            <a:lvl3pPr>
              <a:defRPr sz="1350">
                <a:solidFill>
                  <a:schemeClr val="bg1"/>
                </a:solidFill>
                <a:latin typeface="gobCL"/>
                <a:cs typeface="gobCL"/>
              </a:defRPr>
            </a:lvl3pPr>
          </a:lstStyle>
          <a:p>
            <a:pPr lvl="0"/>
            <a:endParaRPr lang="es-ES_tradnl" dirty="0" smtClean="0"/>
          </a:p>
          <a:p>
            <a:pPr lvl="0"/>
            <a:r>
              <a:rPr lang="es-ES_tradnl" dirty="0" smtClean="0"/>
              <a:t>Imagen</a:t>
            </a:r>
          </a:p>
        </p:txBody>
      </p:sp>
      <p:sp>
        <p:nvSpPr>
          <p:cNvPr id="10" name="Marcador de contenido 12"/>
          <p:cNvSpPr>
            <a:spLocks noGrp="1"/>
          </p:cNvSpPr>
          <p:nvPr>
            <p:ph sz="quarter" idx="12" hasCustomPrompt="1"/>
          </p:nvPr>
        </p:nvSpPr>
        <p:spPr>
          <a:xfrm>
            <a:off x="3479800" y="2828925"/>
            <a:ext cx="5257800" cy="1219201"/>
          </a:xfrm>
          <a:prstGeom prst="rect">
            <a:avLst/>
          </a:prstGeom>
        </p:spPr>
        <p:txBody>
          <a:bodyPr vert="horz"/>
          <a:lstStyle>
            <a:lvl1pPr marL="0" marR="0" indent="0" algn="l" defTabSz="342900" rtl="0" eaLnBrk="1" fontAlgn="auto" latinLnBrk="0" hangingPunct="1">
              <a:lnSpc>
                <a:spcPct val="100000"/>
              </a:lnSpc>
              <a:spcBef>
                <a:spcPct val="20000"/>
              </a:spcBef>
              <a:spcAft>
                <a:spcPts val="0"/>
              </a:spcAft>
              <a:buClrTx/>
              <a:buSzTx/>
              <a:buFont typeface="Arial"/>
              <a:buNone/>
              <a:tabLst/>
              <a:defRPr sz="2100" b="1" i="0" spc="0">
                <a:solidFill>
                  <a:schemeClr val="accent1"/>
                </a:solidFill>
                <a:latin typeface="Verdana"/>
              </a:defRPr>
            </a:lvl1pPr>
          </a:lstStyle>
          <a:p>
            <a:pPr lvl="0"/>
            <a:r>
              <a:rPr lang="es-ES" dirty="0" smtClean="0"/>
              <a:t>Titulo del capítulo/tema de la </a:t>
            </a:r>
            <a:r>
              <a:rPr lang="es-ES" dirty="0" err="1" smtClean="0"/>
              <a:t>diapo</a:t>
            </a:r>
            <a:r>
              <a:rPr lang="es-ES" dirty="0" smtClean="0"/>
              <a:t>. en máx. dos líneas. </a:t>
            </a:r>
            <a:r>
              <a:rPr lang="es-ES" dirty="0" err="1" smtClean="0"/>
              <a:t>Verdana</a:t>
            </a:r>
            <a:r>
              <a:rPr lang="es-ES" dirty="0" smtClean="0"/>
              <a:t> Negrita 28pt:</a:t>
            </a:r>
          </a:p>
          <a:p>
            <a:pPr lvl="0"/>
            <a:endParaRPr lang="es-ES" dirty="0" smtClean="0"/>
          </a:p>
        </p:txBody>
      </p:sp>
      <p:sp>
        <p:nvSpPr>
          <p:cNvPr id="11" name="Marcador de contenido 12"/>
          <p:cNvSpPr>
            <a:spLocks noGrp="1"/>
          </p:cNvSpPr>
          <p:nvPr>
            <p:ph sz="quarter" idx="13" hasCustomPrompt="1"/>
          </p:nvPr>
        </p:nvSpPr>
        <p:spPr>
          <a:xfrm>
            <a:off x="3479800" y="4143375"/>
            <a:ext cx="5257800" cy="542925"/>
          </a:xfrm>
          <a:prstGeom prst="rect">
            <a:avLst/>
          </a:prstGeom>
        </p:spPr>
        <p:txBody>
          <a:bodyPr vert="horz"/>
          <a:lstStyle>
            <a:lvl1pPr marL="0" marR="0" indent="0" algn="l" defTabSz="342900" rtl="0" eaLnBrk="1" fontAlgn="auto" latinLnBrk="0" hangingPunct="1">
              <a:lnSpc>
                <a:spcPct val="100000"/>
              </a:lnSpc>
              <a:spcBef>
                <a:spcPct val="20000"/>
              </a:spcBef>
              <a:spcAft>
                <a:spcPts val="0"/>
              </a:spcAft>
              <a:buClrTx/>
              <a:buSzTx/>
              <a:buFont typeface="Arial"/>
              <a:buNone/>
              <a:tabLst/>
              <a:defRPr sz="1350" b="0" i="0" spc="0">
                <a:solidFill>
                  <a:srgbClr val="4F81BD"/>
                </a:solidFill>
                <a:latin typeface="Verdana"/>
              </a:defRPr>
            </a:lvl1pPr>
          </a:lstStyle>
          <a:p>
            <a:pPr lvl="0"/>
            <a:r>
              <a:rPr lang="es-ES" dirty="0" smtClean="0"/>
              <a:t>(Línea adicional) Subtema </a:t>
            </a:r>
            <a:r>
              <a:rPr lang="es-ES" dirty="0" err="1" smtClean="0"/>
              <a:t>Verdana</a:t>
            </a:r>
            <a:r>
              <a:rPr lang="es-ES" dirty="0" smtClean="0"/>
              <a:t> 18pt</a:t>
            </a:r>
          </a:p>
          <a:p>
            <a:pPr lvl="0"/>
            <a:endParaRPr lang="es-ES" dirty="0" smtClean="0"/>
          </a:p>
        </p:txBody>
      </p:sp>
      <p:pic>
        <p:nvPicPr>
          <p:cNvPr id="9" name="Picture 8" descr="Complemento-Logo-Gobierno-160x14p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6400" y="0"/>
            <a:ext cx="1473200" cy="96679"/>
          </a:xfrm>
          <a:prstGeom prst="rect">
            <a:avLst/>
          </a:prstGeom>
        </p:spPr>
      </p:pic>
    </p:spTree>
    <p:extLst>
      <p:ext uri="{BB962C8B-B14F-4D97-AF65-F5344CB8AC3E}">
        <p14:creationId xmlns:p14="http://schemas.microsoft.com/office/powerpoint/2010/main" val="336320314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12.xml"/><Relationship Id="rId7" Type="http://schemas.openxmlformats.org/officeDocument/2006/relationships/image" Target="../media/image4.png"/><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theme" Target="../theme/theme2.xml"/><Relationship Id="rId5" Type="http://schemas.openxmlformats.org/officeDocument/2006/relationships/slideLayout" Target="../slideLayouts/slideLayout14.xml"/><Relationship Id="rId4"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5" name="Footer Placeholder 4"/>
          <p:cNvSpPr txBox="1">
            <a:spLocks/>
          </p:cNvSpPr>
          <p:nvPr userDrawn="1"/>
        </p:nvSpPr>
        <p:spPr>
          <a:xfrm>
            <a:off x="406400" y="4800600"/>
            <a:ext cx="3314700" cy="342900"/>
          </a:xfrm>
          <a:prstGeom prst="rect">
            <a:avLst/>
          </a:prstGeom>
        </p:spPr>
        <p:txBody>
          <a:bodyPr/>
          <a:lstStyle>
            <a:defPPr>
              <a:defRPr lang="en-US"/>
            </a:defPPr>
            <a:lvl1pPr marL="0" algn="l" defTabSz="457200" rtl="0" eaLnBrk="1" latinLnBrk="0" hangingPunct="1">
              <a:defRPr sz="900" b="0" i="0" kern="1200">
                <a:solidFill>
                  <a:schemeClr val="bg1">
                    <a:lumMod val="65000"/>
                  </a:schemeClr>
                </a:solidFill>
                <a:latin typeface="Verdana"/>
                <a:ea typeface="+mn-ea"/>
                <a:cs typeface="Verdana"/>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s-ES" sz="675" dirty="0" smtClean="0"/>
              <a:t>Comisión Nacional de Investigación Científica y Tecnológica - CONICYT</a:t>
            </a:r>
            <a:endParaRPr lang="en-US" sz="675" dirty="0"/>
          </a:p>
        </p:txBody>
      </p:sp>
      <p:pic>
        <p:nvPicPr>
          <p:cNvPr id="3" name="Imagen 2"/>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3857889" y="0"/>
            <a:ext cx="5286111" cy="5143500"/>
          </a:xfrm>
          <a:prstGeom prst="rect">
            <a:avLst/>
          </a:prstGeom>
        </p:spPr>
      </p:pic>
    </p:spTree>
    <p:extLst>
      <p:ext uri="{BB962C8B-B14F-4D97-AF65-F5344CB8AC3E}">
        <p14:creationId xmlns:p14="http://schemas.microsoft.com/office/powerpoint/2010/main" val="881133544"/>
      </p:ext>
    </p:extLst>
  </p:cSld>
  <p:clrMap bg1="lt1" tx1="dk1" bg2="lt2" tx2="dk2" accent1="accent1" accent2="accent2" accent3="accent3" accent4="accent4" accent5="accent5" accent6="accent6" hlink="hlink" folHlink="folHlink"/>
  <p:sldLayoutIdLst>
    <p:sldLayoutId id="2147483663" r:id="rId1"/>
    <p:sldLayoutId id="2147483649" r:id="rId2"/>
    <p:sldLayoutId id="2147483650" r:id="rId3"/>
    <p:sldLayoutId id="2147483651" r:id="rId4"/>
    <p:sldLayoutId id="2147483652" r:id="rId5"/>
    <p:sldLayoutId id="2147483653" r:id="rId6"/>
    <p:sldLayoutId id="2147483654" r:id="rId7"/>
    <p:sldLayoutId id="2147483662" r:id="rId8"/>
    <p:sldLayoutId id="2147483655" r:id="rId9"/>
  </p:sldLayoutIdLst>
  <p:timing>
    <p:tnLst>
      <p:par>
        <p:cTn id="1" dur="indefinite" restart="never" nodeType="tmRoot"/>
      </p:par>
    </p:tnLst>
  </p:timing>
  <p:txStyles>
    <p:titleStyle>
      <a:lvl1pPr algn="ctr" defTabSz="3429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342900" rtl="0" eaLnBrk="1" latinLnBrk="0" hangingPunct="1">
        <a:spcBef>
          <a:spcPct val="20000"/>
        </a:spcBef>
        <a:buFont typeface="Arial"/>
        <a:buChar char="•"/>
        <a:defRPr sz="2400" kern="1200">
          <a:solidFill>
            <a:schemeClr val="tx1"/>
          </a:solidFill>
          <a:latin typeface="+mn-lt"/>
          <a:ea typeface="+mn-ea"/>
          <a:cs typeface="+mn-cs"/>
        </a:defRPr>
      </a:lvl1pPr>
      <a:lvl2pPr marL="557213" indent="-214313" algn="l" defTabSz="342900" rtl="0" eaLnBrk="1" latinLnBrk="0" hangingPunct="1">
        <a:spcBef>
          <a:spcPct val="20000"/>
        </a:spcBef>
        <a:buFont typeface="Arial"/>
        <a:buChar char="–"/>
        <a:defRPr sz="2100" kern="1200">
          <a:solidFill>
            <a:schemeClr val="tx1"/>
          </a:solidFill>
          <a:latin typeface="+mn-lt"/>
          <a:ea typeface="+mn-ea"/>
          <a:cs typeface="+mn-cs"/>
        </a:defRPr>
      </a:lvl2pPr>
      <a:lvl3pPr marL="857250" indent="-171450" algn="l" defTabSz="342900" rtl="0" eaLnBrk="1" latinLnBrk="0" hangingPunct="1">
        <a:spcBef>
          <a:spcPct val="20000"/>
        </a:spcBef>
        <a:buFont typeface="Arial"/>
        <a:buChar char="•"/>
        <a:defRPr sz="1800" kern="1200">
          <a:solidFill>
            <a:schemeClr val="tx1"/>
          </a:solidFill>
          <a:latin typeface="+mn-lt"/>
          <a:ea typeface="+mn-ea"/>
          <a:cs typeface="+mn-cs"/>
        </a:defRPr>
      </a:lvl3pPr>
      <a:lvl4pPr marL="1200150" indent="-171450" algn="l" defTabSz="342900" rtl="0" eaLnBrk="1" latinLnBrk="0" hangingPunct="1">
        <a:spcBef>
          <a:spcPct val="20000"/>
        </a:spcBef>
        <a:buFont typeface="Arial"/>
        <a:buChar char="–"/>
        <a:defRPr sz="1500" kern="1200">
          <a:solidFill>
            <a:schemeClr val="tx1"/>
          </a:solidFill>
          <a:latin typeface="+mn-lt"/>
          <a:ea typeface="+mn-ea"/>
          <a:cs typeface="+mn-cs"/>
        </a:defRPr>
      </a:lvl4pPr>
      <a:lvl5pPr marL="1543050" indent="-171450" algn="l" defTabSz="342900" rtl="0" eaLnBrk="1" latinLnBrk="0" hangingPunct="1">
        <a:spcBef>
          <a:spcPct val="20000"/>
        </a:spcBef>
        <a:buFont typeface="Arial"/>
        <a:buChar char="»"/>
        <a:defRPr sz="1500" kern="1200">
          <a:solidFill>
            <a:schemeClr val="tx1"/>
          </a:solidFill>
          <a:latin typeface="+mn-lt"/>
          <a:ea typeface="+mn-ea"/>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7" name="Picture 16" descr="Complemento-Logo-Gobierno-160x14px.png"/>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355600" y="5053845"/>
            <a:ext cx="1511300" cy="99179"/>
          </a:xfrm>
          <a:prstGeom prst="rect">
            <a:avLst/>
          </a:prstGeom>
        </p:spPr>
      </p:pic>
      <p:pic>
        <p:nvPicPr>
          <p:cNvPr id="3" name="Imagen 2"/>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3857889" y="0"/>
            <a:ext cx="5286111" cy="5143500"/>
          </a:xfrm>
          <a:prstGeom prst="rect">
            <a:avLst/>
          </a:prstGeom>
        </p:spPr>
      </p:pic>
    </p:spTree>
    <p:extLst>
      <p:ext uri="{BB962C8B-B14F-4D97-AF65-F5344CB8AC3E}">
        <p14:creationId xmlns:p14="http://schemas.microsoft.com/office/powerpoint/2010/main" val="1783697077"/>
      </p:ext>
    </p:extLst>
  </p:cSld>
  <p:clrMap bg1="lt1" tx1="dk1" bg2="lt2" tx2="dk2" accent1="accent1" accent2="accent2" accent3="accent3" accent4="accent4" accent5="accent5" accent6="accent6" hlink="hlink" folHlink="folHlink"/>
  <p:sldLayoutIdLst>
    <p:sldLayoutId id="2147483658" r:id="rId1"/>
    <p:sldLayoutId id="2147483657" r:id="rId2"/>
    <p:sldLayoutId id="2147483659" r:id="rId3"/>
    <p:sldLayoutId id="2147483660" r:id="rId4"/>
    <p:sldLayoutId id="2147483661" r:id="rId5"/>
  </p:sldLayoutIdLst>
  <p:timing>
    <p:tnLst>
      <p:par>
        <p:cTn id="1" dur="indefinite" restart="never" nodeType="tmRoot"/>
      </p:par>
    </p:tnLst>
  </p:timing>
  <p:txStyles>
    <p:titleStyle>
      <a:lvl1pPr algn="ctr" defTabSz="3429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342900" rtl="0" eaLnBrk="1" latinLnBrk="0" hangingPunct="1">
        <a:spcBef>
          <a:spcPct val="20000"/>
        </a:spcBef>
        <a:buFont typeface="Arial"/>
        <a:buChar char="•"/>
        <a:defRPr sz="2400" kern="1200">
          <a:solidFill>
            <a:schemeClr val="tx1"/>
          </a:solidFill>
          <a:latin typeface="+mn-lt"/>
          <a:ea typeface="+mn-ea"/>
          <a:cs typeface="+mn-cs"/>
        </a:defRPr>
      </a:lvl1pPr>
      <a:lvl2pPr marL="557213" indent="-214313" algn="l" defTabSz="342900" rtl="0" eaLnBrk="1" latinLnBrk="0" hangingPunct="1">
        <a:spcBef>
          <a:spcPct val="20000"/>
        </a:spcBef>
        <a:buFont typeface="Arial"/>
        <a:buChar char="–"/>
        <a:defRPr sz="2100" kern="1200">
          <a:solidFill>
            <a:schemeClr val="tx1"/>
          </a:solidFill>
          <a:latin typeface="+mn-lt"/>
          <a:ea typeface="+mn-ea"/>
          <a:cs typeface="+mn-cs"/>
        </a:defRPr>
      </a:lvl2pPr>
      <a:lvl3pPr marL="857250" indent="-171450" algn="l" defTabSz="342900" rtl="0" eaLnBrk="1" latinLnBrk="0" hangingPunct="1">
        <a:spcBef>
          <a:spcPct val="20000"/>
        </a:spcBef>
        <a:buFont typeface="Arial"/>
        <a:buChar char="•"/>
        <a:defRPr sz="1800" kern="1200">
          <a:solidFill>
            <a:schemeClr val="tx1"/>
          </a:solidFill>
          <a:latin typeface="+mn-lt"/>
          <a:ea typeface="+mn-ea"/>
          <a:cs typeface="+mn-cs"/>
        </a:defRPr>
      </a:lvl3pPr>
      <a:lvl4pPr marL="1200150" indent="-171450" algn="l" defTabSz="342900" rtl="0" eaLnBrk="1" latinLnBrk="0" hangingPunct="1">
        <a:spcBef>
          <a:spcPct val="20000"/>
        </a:spcBef>
        <a:buFont typeface="Arial"/>
        <a:buChar char="–"/>
        <a:defRPr sz="1500" kern="1200">
          <a:solidFill>
            <a:schemeClr val="tx1"/>
          </a:solidFill>
          <a:latin typeface="+mn-lt"/>
          <a:ea typeface="+mn-ea"/>
          <a:cs typeface="+mn-cs"/>
        </a:defRPr>
      </a:lvl4pPr>
      <a:lvl5pPr marL="1543050" indent="-171450" algn="l" defTabSz="342900" rtl="0" eaLnBrk="1" latinLnBrk="0" hangingPunct="1">
        <a:spcBef>
          <a:spcPct val="20000"/>
        </a:spcBef>
        <a:buFont typeface="Arial"/>
        <a:buChar char="»"/>
        <a:defRPr sz="1500" kern="1200">
          <a:solidFill>
            <a:schemeClr val="tx1"/>
          </a:solidFill>
          <a:latin typeface="+mn-lt"/>
          <a:ea typeface="+mn-ea"/>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txBox="1">
            <a:spLocks/>
          </p:cNvSpPr>
          <p:nvPr/>
        </p:nvSpPr>
        <p:spPr>
          <a:xfrm>
            <a:off x="2092719" y="785693"/>
            <a:ext cx="4106746" cy="936104"/>
          </a:xfrm>
          <a:prstGeom prst="rect">
            <a:avLst/>
          </a:prstGeom>
        </p:spPr>
        <p:txBody>
          <a:bodyPr>
            <a:normAutofit fontScale="97500"/>
          </a:bodyPr>
          <a:lstStyle>
            <a:lvl1pPr algn="ctr" defTabSz="342900" rtl="0" eaLnBrk="1" latinLnBrk="0" hangingPunct="1">
              <a:spcBef>
                <a:spcPct val="0"/>
              </a:spcBef>
              <a:buNone/>
              <a:defRPr sz="3300" kern="1200">
                <a:solidFill>
                  <a:schemeClr val="tx1"/>
                </a:solidFill>
                <a:latin typeface="+mj-lt"/>
                <a:ea typeface="+mj-ea"/>
                <a:cs typeface="+mj-cs"/>
              </a:defRPr>
            </a:lvl1pPr>
          </a:lstStyle>
          <a:p>
            <a:endParaRPr lang="es-CL" sz="2400" dirty="0"/>
          </a:p>
        </p:txBody>
      </p:sp>
      <p:sp>
        <p:nvSpPr>
          <p:cNvPr id="7" name="Text Box 4"/>
          <p:cNvSpPr txBox="1">
            <a:spLocks noChangeArrowheads="1"/>
          </p:cNvSpPr>
          <p:nvPr/>
        </p:nvSpPr>
        <p:spPr>
          <a:xfrm>
            <a:off x="1584963" y="1944912"/>
            <a:ext cx="6670965" cy="2519330"/>
          </a:xfrm>
          <a:prstGeom prst="rect">
            <a:avLst/>
          </a:prstGeom>
          <a:noFill/>
          <a:ln/>
        </p:spPr>
        <p:txBody>
          <a:bodyPr>
            <a:noAutofit/>
          </a:bodyPr>
          <a:lstStyle>
            <a:lvl1pPr marL="257175" indent="-257175" algn="l" defTabSz="342900" rtl="0" eaLnBrk="1" latinLnBrk="0" hangingPunct="1">
              <a:spcBef>
                <a:spcPct val="20000"/>
              </a:spcBef>
              <a:buFont typeface="Arial"/>
              <a:buChar char="•"/>
              <a:defRPr sz="2400" kern="1200">
                <a:solidFill>
                  <a:schemeClr val="tx1"/>
                </a:solidFill>
                <a:latin typeface="+mn-lt"/>
                <a:ea typeface="+mn-ea"/>
                <a:cs typeface="+mn-cs"/>
              </a:defRPr>
            </a:lvl1pPr>
            <a:lvl2pPr marL="557213" indent="-214313" algn="l" defTabSz="342900" rtl="0" eaLnBrk="1" latinLnBrk="0" hangingPunct="1">
              <a:spcBef>
                <a:spcPct val="20000"/>
              </a:spcBef>
              <a:buFont typeface="Arial"/>
              <a:buChar char="–"/>
              <a:defRPr sz="2100" kern="1200">
                <a:solidFill>
                  <a:schemeClr val="tx1"/>
                </a:solidFill>
                <a:latin typeface="+mn-lt"/>
                <a:ea typeface="+mn-ea"/>
                <a:cs typeface="+mn-cs"/>
              </a:defRPr>
            </a:lvl2pPr>
            <a:lvl3pPr marL="857250" indent="-171450" algn="l" defTabSz="342900" rtl="0" eaLnBrk="1" latinLnBrk="0" hangingPunct="1">
              <a:spcBef>
                <a:spcPct val="20000"/>
              </a:spcBef>
              <a:buFont typeface="Arial"/>
              <a:buChar char="•"/>
              <a:defRPr sz="1800" kern="1200">
                <a:solidFill>
                  <a:schemeClr val="tx1"/>
                </a:solidFill>
                <a:latin typeface="+mn-lt"/>
                <a:ea typeface="+mn-ea"/>
                <a:cs typeface="+mn-cs"/>
              </a:defRPr>
            </a:lvl3pPr>
            <a:lvl4pPr marL="1200150" indent="-171450" algn="l" defTabSz="342900" rtl="0" eaLnBrk="1" latinLnBrk="0" hangingPunct="1">
              <a:spcBef>
                <a:spcPct val="20000"/>
              </a:spcBef>
              <a:buFont typeface="Arial"/>
              <a:buChar char="–"/>
              <a:defRPr sz="1500" kern="1200">
                <a:solidFill>
                  <a:schemeClr val="tx1"/>
                </a:solidFill>
                <a:latin typeface="+mn-lt"/>
                <a:ea typeface="+mn-ea"/>
                <a:cs typeface="+mn-cs"/>
              </a:defRPr>
            </a:lvl4pPr>
            <a:lvl5pPr marL="1543050" indent="-171450" algn="l" defTabSz="342900" rtl="0" eaLnBrk="1" latinLnBrk="0" hangingPunct="1">
              <a:spcBef>
                <a:spcPct val="20000"/>
              </a:spcBef>
              <a:buFont typeface="Arial"/>
              <a:buChar char="»"/>
              <a:defRPr sz="1500" kern="1200">
                <a:solidFill>
                  <a:schemeClr val="tx1"/>
                </a:solidFill>
                <a:latin typeface="+mn-lt"/>
                <a:ea typeface="+mn-ea"/>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a:lstStyle>
          <a:p>
            <a:pPr marL="0" indent="0">
              <a:buClr>
                <a:schemeClr val="tx1"/>
              </a:buClr>
              <a:buNone/>
            </a:pPr>
            <a:r>
              <a:rPr lang="es-CL" sz="1800" b="1" dirty="0"/>
              <a:t>“</a:t>
            </a:r>
            <a:r>
              <a:rPr lang="es-CL" sz="1800" b="1" dirty="0" smtClean="0"/>
              <a:t>Título </a:t>
            </a:r>
            <a:r>
              <a:rPr lang="es-CL" sz="1800" b="1" dirty="0"/>
              <a:t>del proyecto…</a:t>
            </a:r>
          </a:p>
          <a:p>
            <a:pPr marL="0" indent="0">
              <a:buClr>
                <a:schemeClr val="tx1"/>
              </a:buClr>
              <a:buNone/>
            </a:pPr>
            <a:endParaRPr lang="es-CL" sz="1200" b="1" dirty="0"/>
          </a:p>
          <a:p>
            <a:pPr marL="0" indent="0">
              <a:buClr>
                <a:schemeClr val="tx1"/>
              </a:buClr>
              <a:buNone/>
            </a:pPr>
            <a:r>
              <a:rPr lang="es-CL" sz="1800" b="1" dirty="0" smtClean="0"/>
              <a:t>Código</a:t>
            </a:r>
            <a:r>
              <a:rPr lang="es-CL" sz="1800" b="1" dirty="0"/>
              <a:t>: </a:t>
            </a:r>
            <a:r>
              <a:rPr lang="es-CL" sz="1800" b="1" dirty="0" smtClean="0"/>
              <a:t>VIU18E00…</a:t>
            </a:r>
            <a:endParaRPr lang="es-CL" sz="1800" b="1" dirty="0"/>
          </a:p>
          <a:p>
            <a:pPr marL="0" indent="0">
              <a:buClr>
                <a:schemeClr val="tx1"/>
              </a:buClr>
              <a:buNone/>
            </a:pPr>
            <a:endParaRPr lang="es-CL" sz="1200" b="1" dirty="0"/>
          </a:p>
          <a:p>
            <a:pPr marL="0" indent="0">
              <a:buClr>
                <a:schemeClr val="tx1"/>
              </a:buClr>
              <a:buNone/>
            </a:pPr>
            <a:r>
              <a:rPr lang="es-CL" sz="1800" b="1" dirty="0"/>
              <a:t>J</a:t>
            </a:r>
            <a:r>
              <a:rPr lang="es-CL" sz="1800" b="1" dirty="0" smtClean="0"/>
              <a:t>efe </a:t>
            </a:r>
            <a:r>
              <a:rPr lang="es-CL" sz="1800" b="1" dirty="0"/>
              <a:t>de Proyecto: </a:t>
            </a:r>
            <a:endParaRPr lang="es-CL" sz="1800" b="1" dirty="0" smtClean="0"/>
          </a:p>
          <a:p>
            <a:pPr marL="0" indent="0">
              <a:buClr>
                <a:schemeClr val="tx1"/>
              </a:buClr>
              <a:buNone/>
            </a:pPr>
            <a:r>
              <a:rPr lang="es-CL" sz="1800" b="1" dirty="0" smtClean="0"/>
              <a:t>Profesión:</a:t>
            </a:r>
          </a:p>
          <a:p>
            <a:pPr marL="0" indent="0">
              <a:buClr>
                <a:schemeClr val="tx1"/>
              </a:buClr>
              <a:buNone/>
            </a:pPr>
            <a:r>
              <a:rPr lang="es-CL" sz="1800" b="1" dirty="0" smtClean="0"/>
              <a:t>Universidad:</a:t>
            </a:r>
            <a:endParaRPr lang="es-CL" sz="1800" b="1" dirty="0"/>
          </a:p>
        </p:txBody>
      </p:sp>
      <p:sp>
        <p:nvSpPr>
          <p:cNvPr id="8" name="CuadroTexto 7"/>
          <p:cNvSpPr txBox="1"/>
          <p:nvPr/>
        </p:nvSpPr>
        <p:spPr>
          <a:xfrm>
            <a:off x="1574482" y="4299005"/>
            <a:ext cx="6663355" cy="523220"/>
          </a:xfrm>
          <a:prstGeom prst="rect">
            <a:avLst/>
          </a:prstGeom>
          <a:noFill/>
        </p:spPr>
        <p:txBody>
          <a:bodyPr wrap="square" rtlCol="0">
            <a:spAutoFit/>
          </a:bodyPr>
          <a:lstStyle/>
          <a:p>
            <a:r>
              <a:rPr lang="es-CL" sz="1400" dirty="0" smtClean="0">
                <a:solidFill>
                  <a:srgbClr val="C00000"/>
                </a:solidFill>
              </a:rPr>
              <a:t>LA DURACIÓN DE LA PRESENTACIÓN DEBE SER DE 10 MINUTOS. DEBE MANTENER ESTE FORMATO.</a:t>
            </a:r>
            <a:endParaRPr lang="es-CL" sz="1400" dirty="0">
              <a:solidFill>
                <a:srgbClr val="C00000"/>
              </a:solidFill>
            </a:endParaRPr>
          </a:p>
        </p:txBody>
      </p:sp>
      <p:sp>
        <p:nvSpPr>
          <p:cNvPr id="2" name="Rectángulo 1"/>
          <p:cNvSpPr/>
          <p:nvPr/>
        </p:nvSpPr>
        <p:spPr>
          <a:xfrm>
            <a:off x="1958829" y="249621"/>
            <a:ext cx="4572000" cy="1585049"/>
          </a:xfrm>
          <a:prstGeom prst="rect">
            <a:avLst/>
          </a:prstGeom>
        </p:spPr>
        <p:txBody>
          <a:bodyPr>
            <a:spAutoFit/>
          </a:bodyPr>
          <a:lstStyle/>
          <a:p>
            <a:pPr algn="ctr"/>
            <a:r>
              <a:rPr lang="es-CL" sz="2200" b="1" dirty="0" smtClean="0"/>
              <a:t>Formato Presentación </a:t>
            </a:r>
          </a:p>
          <a:p>
            <a:pPr algn="ctr"/>
            <a:r>
              <a:rPr lang="es-CL" sz="2200" b="1" dirty="0" smtClean="0"/>
              <a:t>Postulación 2da Etapa</a:t>
            </a:r>
          </a:p>
          <a:p>
            <a:pPr algn="ctr"/>
            <a:endParaRPr lang="es-CL" sz="1000" b="1" dirty="0"/>
          </a:p>
          <a:p>
            <a:pPr algn="ctr"/>
            <a:r>
              <a:rPr lang="es-CL" sz="1400" b="1" dirty="0" smtClean="0">
                <a:solidFill>
                  <a:schemeClr val="accent1">
                    <a:lumMod val="75000"/>
                  </a:schemeClr>
                </a:solidFill>
              </a:rPr>
              <a:t>8° Concurso 2018 </a:t>
            </a:r>
          </a:p>
          <a:p>
            <a:pPr algn="ctr"/>
            <a:r>
              <a:rPr lang="es-CL" sz="1400" b="1" dirty="0" smtClean="0">
                <a:solidFill>
                  <a:schemeClr val="accent1">
                    <a:lumMod val="75000"/>
                  </a:schemeClr>
                </a:solidFill>
              </a:rPr>
              <a:t>Valorización </a:t>
            </a:r>
            <a:r>
              <a:rPr lang="es-CL" sz="1400" b="1" dirty="0">
                <a:solidFill>
                  <a:schemeClr val="accent1">
                    <a:lumMod val="75000"/>
                  </a:schemeClr>
                </a:solidFill>
              </a:rPr>
              <a:t>de la Investigación en la Universidad VIU FONDEF</a:t>
            </a:r>
          </a:p>
        </p:txBody>
      </p:sp>
    </p:spTree>
    <p:extLst>
      <p:ext uri="{BB962C8B-B14F-4D97-AF65-F5344CB8AC3E}">
        <p14:creationId xmlns:p14="http://schemas.microsoft.com/office/powerpoint/2010/main" val="38578448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p:cNvSpPr>
            <a:spLocks noGrp="1"/>
          </p:cNvSpPr>
          <p:nvPr>
            <p:ph idx="1"/>
          </p:nvPr>
        </p:nvSpPr>
        <p:spPr>
          <a:xfrm>
            <a:off x="406400" y="1289424"/>
            <a:ext cx="8331200" cy="2531371"/>
          </a:xfrm>
        </p:spPr>
        <p:txBody>
          <a:bodyPr>
            <a:normAutofit/>
          </a:bodyPr>
          <a:lstStyle/>
          <a:p>
            <a:r>
              <a:rPr lang="es-CL" sz="1400" dirty="0" smtClean="0">
                <a:solidFill>
                  <a:srgbClr val="C00000"/>
                </a:solidFill>
              </a:rPr>
              <a:t>Describa los principales impactos económicos &amp; sociales a nivel nacional, regional, y/o global.</a:t>
            </a:r>
          </a:p>
          <a:p>
            <a:endParaRPr lang="es-CL" sz="1400" dirty="0">
              <a:solidFill>
                <a:srgbClr val="C00000"/>
              </a:solidFill>
            </a:endParaRPr>
          </a:p>
        </p:txBody>
      </p:sp>
      <p:sp>
        <p:nvSpPr>
          <p:cNvPr id="3" name="Marcador de contenido 2"/>
          <p:cNvSpPr>
            <a:spLocks noGrp="1"/>
          </p:cNvSpPr>
          <p:nvPr>
            <p:ph sz="quarter" idx="12"/>
          </p:nvPr>
        </p:nvSpPr>
        <p:spPr/>
        <p:txBody>
          <a:bodyPr/>
          <a:lstStyle/>
          <a:p>
            <a:r>
              <a:rPr lang="es-CL" sz="2200" dirty="0" smtClean="0">
                <a:solidFill>
                  <a:schemeClr val="tx1"/>
                </a:solidFill>
              </a:rPr>
              <a:t>IMPACTO ECONÓMICO &amp; SOCIAL:</a:t>
            </a:r>
            <a:endParaRPr lang="es-CL" sz="2200" dirty="0">
              <a:solidFill>
                <a:schemeClr val="tx1"/>
              </a:solidFill>
            </a:endParaRPr>
          </a:p>
        </p:txBody>
      </p:sp>
      <p:sp>
        <p:nvSpPr>
          <p:cNvPr id="5" name="Marcador de contenido 3"/>
          <p:cNvSpPr>
            <a:spLocks noGrp="1"/>
          </p:cNvSpPr>
          <p:nvPr>
            <p:ph sz="quarter" idx="13"/>
          </p:nvPr>
        </p:nvSpPr>
        <p:spPr>
          <a:xfrm>
            <a:off x="406400" y="1850109"/>
            <a:ext cx="8331200" cy="285134"/>
          </a:xfrm>
        </p:spPr>
        <p:txBody>
          <a:bodyPr/>
          <a:lstStyle/>
          <a:p>
            <a:endParaRPr lang="es-CL"/>
          </a:p>
        </p:txBody>
      </p:sp>
    </p:spTree>
    <p:extLst>
      <p:ext uri="{BB962C8B-B14F-4D97-AF65-F5344CB8AC3E}">
        <p14:creationId xmlns:p14="http://schemas.microsoft.com/office/powerpoint/2010/main" val="42758829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p:cNvSpPr>
            <a:spLocks noGrp="1"/>
          </p:cNvSpPr>
          <p:nvPr>
            <p:ph idx="1"/>
          </p:nvPr>
        </p:nvSpPr>
        <p:spPr>
          <a:xfrm>
            <a:off x="406400" y="2068109"/>
            <a:ext cx="8331200" cy="2531371"/>
          </a:xfrm>
        </p:spPr>
        <p:txBody>
          <a:bodyPr>
            <a:normAutofit/>
          </a:bodyPr>
          <a:lstStyle/>
          <a:p>
            <a:r>
              <a:rPr lang="es-CL" sz="1400" dirty="0" smtClean="0">
                <a:solidFill>
                  <a:srgbClr val="C00000"/>
                </a:solidFill>
              </a:rPr>
              <a:t>Plantear una hipótesis que debe ser refutada o comprobada al final del proyecto VIU.</a:t>
            </a:r>
            <a:endParaRPr lang="es-CL" sz="1400" dirty="0">
              <a:solidFill>
                <a:srgbClr val="C00000"/>
              </a:solidFill>
            </a:endParaRPr>
          </a:p>
        </p:txBody>
      </p:sp>
      <p:sp>
        <p:nvSpPr>
          <p:cNvPr id="3" name="Marcador de contenido 2"/>
          <p:cNvSpPr>
            <a:spLocks noGrp="1"/>
          </p:cNvSpPr>
          <p:nvPr>
            <p:ph sz="quarter" idx="12"/>
          </p:nvPr>
        </p:nvSpPr>
        <p:spPr/>
        <p:txBody>
          <a:bodyPr/>
          <a:lstStyle/>
          <a:p>
            <a:r>
              <a:rPr lang="es-CL" sz="2200" dirty="0" smtClean="0">
                <a:solidFill>
                  <a:schemeClr val="tx1"/>
                </a:solidFill>
              </a:rPr>
              <a:t>HIPÓTESIS:</a:t>
            </a:r>
            <a:endParaRPr lang="es-CL" sz="2200" dirty="0">
              <a:solidFill>
                <a:schemeClr val="tx1"/>
              </a:solidFill>
            </a:endParaRPr>
          </a:p>
        </p:txBody>
      </p:sp>
      <p:sp>
        <p:nvSpPr>
          <p:cNvPr id="4" name="Marcador de contenido 3"/>
          <p:cNvSpPr>
            <a:spLocks noGrp="1"/>
          </p:cNvSpPr>
          <p:nvPr>
            <p:ph sz="quarter" idx="13"/>
          </p:nvPr>
        </p:nvSpPr>
        <p:spPr>
          <a:xfrm>
            <a:off x="472303" y="2636623"/>
            <a:ext cx="8331200" cy="285134"/>
          </a:xfrm>
        </p:spPr>
        <p:txBody>
          <a:bodyPr/>
          <a:lstStyle/>
          <a:p>
            <a:endParaRPr lang="es-CL" dirty="0"/>
          </a:p>
        </p:txBody>
      </p:sp>
    </p:spTree>
    <p:extLst>
      <p:ext uri="{BB962C8B-B14F-4D97-AF65-F5344CB8AC3E}">
        <p14:creationId xmlns:p14="http://schemas.microsoft.com/office/powerpoint/2010/main" val="33381747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p:cNvSpPr>
            <a:spLocks noGrp="1"/>
          </p:cNvSpPr>
          <p:nvPr>
            <p:ph idx="1"/>
          </p:nvPr>
        </p:nvSpPr>
        <p:spPr/>
        <p:txBody>
          <a:bodyPr>
            <a:normAutofit/>
          </a:bodyPr>
          <a:lstStyle/>
          <a:p>
            <a:r>
              <a:rPr lang="es-CL" sz="1400" dirty="0" smtClean="0">
                <a:solidFill>
                  <a:schemeClr val="tx1"/>
                </a:solidFill>
              </a:rPr>
              <a:t>- Objetivos específicos:</a:t>
            </a:r>
            <a:endParaRPr lang="es-CL" sz="1400" dirty="0">
              <a:solidFill>
                <a:schemeClr val="tx1"/>
              </a:solidFill>
            </a:endParaRPr>
          </a:p>
        </p:txBody>
      </p:sp>
      <p:sp>
        <p:nvSpPr>
          <p:cNvPr id="3" name="Marcador de contenido 2"/>
          <p:cNvSpPr>
            <a:spLocks noGrp="1"/>
          </p:cNvSpPr>
          <p:nvPr>
            <p:ph sz="quarter" idx="12"/>
          </p:nvPr>
        </p:nvSpPr>
        <p:spPr/>
        <p:txBody>
          <a:bodyPr/>
          <a:lstStyle/>
          <a:p>
            <a:r>
              <a:rPr lang="es-CL" sz="2200" dirty="0" smtClean="0">
                <a:solidFill>
                  <a:schemeClr val="tx1"/>
                </a:solidFill>
              </a:rPr>
              <a:t>OBJETIVOS PLAN DE TRABAJO:</a:t>
            </a:r>
            <a:endParaRPr lang="es-CL" sz="2200" dirty="0">
              <a:solidFill>
                <a:schemeClr val="tx1"/>
              </a:solidFill>
            </a:endParaRPr>
          </a:p>
        </p:txBody>
      </p:sp>
      <p:sp>
        <p:nvSpPr>
          <p:cNvPr id="4" name="Marcador de contenido 3"/>
          <p:cNvSpPr>
            <a:spLocks noGrp="1"/>
          </p:cNvSpPr>
          <p:nvPr>
            <p:ph sz="quarter" idx="13"/>
          </p:nvPr>
        </p:nvSpPr>
        <p:spPr/>
        <p:txBody>
          <a:bodyPr/>
          <a:lstStyle/>
          <a:p>
            <a:r>
              <a:rPr lang="es-CL" sz="1400" dirty="0" smtClean="0">
                <a:solidFill>
                  <a:schemeClr val="tx1"/>
                </a:solidFill>
              </a:rPr>
              <a:t>- Objetivo general:</a:t>
            </a:r>
            <a:endParaRPr lang="es-CL" sz="1400" dirty="0">
              <a:solidFill>
                <a:schemeClr val="tx1"/>
              </a:solidFill>
            </a:endParaRPr>
          </a:p>
        </p:txBody>
      </p:sp>
    </p:spTree>
    <p:extLst>
      <p:ext uri="{BB962C8B-B14F-4D97-AF65-F5344CB8AC3E}">
        <p14:creationId xmlns:p14="http://schemas.microsoft.com/office/powerpoint/2010/main" val="20258905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p:cNvSpPr>
            <a:spLocks noGrp="1"/>
          </p:cNvSpPr>
          <p:nvPr>
            <p:ph idx="1"/>
          </p:nvPr>
        </p:nvSpPr>
        <p:spPr/>
        <p:txBody>
          <a:bodyPr/>
          <a:lstStyle/>
          <a:p>
            <a:r>
              <a:rPr lang="es-CL" sz="1400" dirty="0" smtClean="0">
                <a:solidFill>
                  <a:srgbClr val="C00000"/>
                </a:solidFill>
              </a:rPr>
              <a:t>Ejemplo:</a:t>
            </a:r>
          </a:p>
          <a:p>
            <a:pPr marL="171450" indent="-171450">
              <a:buFontTx/>
              <a:buChar char="-"/>
            </a:pPr>
            <a:r>
              <a:rPr lang="es-CL" sz="1400" dirty="0" smtClean="0">
                <a:solidFill>
                  <a:srgbClr val="C00000"/>
                </a:solidFill>
              </a:rPr>
              <a:t>Prototipo de máquina, kit, servicio, app, etc….</a:t>
            </a:r>
          </a:p>
          <a:p>
            <a:pPr marL="171450" indent="-171450">
              <a:buFontTx/>
              <a:buChar char="-"/>
            </a:pPr>
            <a:r>
              <a:rPr lang="es-CL" sz="1400" dirty="0" smtClean="0">
                <a:solidFill>
                  <a:srgbClr val="C00000"/>
                </a:solidFill>
              </a:rPr>
              <a:t>Metodología diseñada y probada preliminarmente.</a:t>
            </a:r>
          </a:p>
          <a:p>
            <a:pPr marL="171450" indent="-171450">
              <a:buFontTx/>
              <a:buChar char="-"/>
            </a:pPr>
            <a:r>
              <a:rPr lang="es-CL" sz="1400" dirty="0">
                <a:solidFill>
                  <a:srgbClr val="C00000"/>
                </a:solidFill>
              </a:rPr>
              <a:t>Servicio </a:t>
            </a:r>
            <a:r>
              <a:rPr lang="es-CL" sz="1400" dirty="0" smtClean="0">
                <a:solidFill>
                  <a:srgbClr val="C00000"/>
                </a:solidFill>
              </a:rPr>
              <a:t>diseñado </a:t>
            </a:r>
            <a:r>
              <a:rPr lang="es-CL" sz="1400" dirty="0">
                <a:solidFill>
                  <a:srgbClr val="C00000"/>
                </a:solidFill>
              </a:rPr>
              <a:t>y </a:t>
            </a:r>
            <a:r>
              <a:rPr lang="es-CL" sz="1400" dirty="0" smtClean="0">
                <a:solidFill>
                  <a:srgbClr val="C00000"/>
                </a:solidFill>
              </a:rPr>
              <a:t>probado </a:t>
            </a:r>
            <a:r>
              <a:rPr lang="es-CL" sz="1400" dirty="0">
                <a:solidFill>
                  <a:srgbClr val="C00000"/>
                </a:solidFill>
              </a:rPr>
              <a:t>preliminarmente.</a:t>
            </a:r>
          </a:p>
          <a:p>
            <a:pPr marL="171450" indent="-171450">
              <a:buFontTx/>
              <a:buChar char="-"/>
            </a:pPr>
            <a:endParaRPr lang="es-CL" dirty="0">
              <a:solidFill>
                <a:srgbClr val="C00000"/>
              </a:solidFill>
            </a:endParaRPr>
          </a:p>
        </p:txBody>
      </p:sp>
      <p:sp>
        <p:nvSpPr>
          <p:cNvPr id="3" name="Marcador de contenido 2"/>
          <p:cNvSpPr>
            <a:spLocks noGrp="1"/>
          </p:cNvSpPr>
          <p:nvPr>
            <p:ph sz="quarter" idx="12"/>
          </p:nvPr>
        </p:nvSpPr>
        <p:spPr/>
        <p:txBody>
          <a:bodyPr/>
          <a:lstStyle/>
          <a:p>
            <a:r>
              <a:rPr lang="es-CL" sz="2200" dirty="0" smtClean="0">
                <a:solidFill>
                  <a:schemeClr val="tx1"/>
                </a:solidFill>
              </a:rPr>
              <a:t>RESULTADO(S) DE PRODUCCIÓN</a:t>
            </a:r>
            <a:endParaRPr lang="es-CL" sz="2200" dirty="0">
              <a:solidFill>
                <a:schemeClr val="tx1"/>
              </a:solidFill>
            </a:endParaRPr>
          </a:p>
        </p:txBody>
      </p:sp>
      <p:sp>
        <p:nvSpPr>
          <p:cNvPr id="4" name="Marcador de contenido 3"/>
          <p:cNvSpPr>
            <a:spLocks noGrp="1"/>
          </p:cNvSpPr>
          <p:nvPr>
            <p:ph sz="quarter" idx="13"/>
          </p:nvPr>
        </p:nvSpPr>
        <p:spPr/>
        <p:txBody>
          <a:bodyPr/>
          <a:lstStyle/>
          <a:p>
            <a:endParaRPr lang="es-CL"/>
          </a:p>
        </p:txBody>
      </p:sp>
    </p:spTree>
    <p:extLst>
      <p:ext uri="{BB962C8B-B14F-4D97-AF65-F5344CB8AC3E}">
        <p14:creationId xmlns:p14="http://schemas.microsoft.com/office/powerpoint/2010/main" val="10228531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p:cNvSpPr>
            <a:spLocks noGrp="1"/>
          </p:cNvSpPr>
          <p:nvPr>
            <p:ph idx="1"/>
          </p:nvPr>
        </p:nvSpPr>
        <p:spPr/>
        <p:txBody>
          <a:bodyPr>
            <a:normAutofit fontScale="92500"/>
          </a:bodyPr>
          <a:lstStyle/>
          <a:p>
            <a:r>
              <a:rPr lang="es-CL" sz="1400" dirty="0">
                <a:solidFill>
                  <a:srgbClr val="C00000"/>
                </a:solidFill>
              </a:rPr>
              <a:t>¿Cuáles son los desafíos </a:t>
            </a:r>
            <a:r>
              <a:rPr lang="es-CL" sz="1400" dirty="0" smtClean="0">
                <a:solidFill>
                  <a:srgbClr val="C00000"/>
                </a:solidFill>
              </a:rPr>
              <a:t>Científicos &amp; Tecnológicos </a:t>
            </a:r>
            <a:r>
              <a:rPr lang="es-CL" sz="1400" dirty="0">
                <a:solidFill>
                  <a:srgbClr val="C00000"/>
                </a:solidFill>
              </a:rPr>
              <a:t>de la propuesta</a:t>
            </a:r>
            <a:r>
              <a:rPr lang="es-CL" sz="1400" dirty="0" smtClean="0">
                <a:solidFill>
                  <a:srgbClr val="C00000"/>
                </a:solidFill>
              </a:rPr>
              <a:t>?</a:t>
            </a:r>
          </a:p>
          <a:p>
            <a:r>
              <a:rPr lang="es-CL" sz="1400" dirty="0" smtClean="0">
                <a:solidFill>
                  <a:srgbClr val="C00000"/>
                </a:solidFill>
              </a:rPr>
              <a:t>Importante: Poner fechas tentativas de cumplimiento de cada hito. (</a:t>
            </a:r>
            <a:r>
              <a:rPr lang="es-CL" sz="1400" dirty="0" err="1" smtClean="0">
                <a:solidFill>
                  <a:srgbClr val="C00000"/>
                </a:solidFill>
              </a:rPr>
              <a:t>Ej</a:t>
            </a:r>
            <a:r>
              <a:rPr lang="es-CL" sz="1400" dirty="0" smtClean="0">
                <a:solidFill>
                  <a:srgbClr val="C00000"/>
                </a:solidFill>
              </a:rPr>
              <a:t>: mes 2, mes 8, etc…)</a:t>
            </a:r>
            <a:endParaRPr lang="es-CL" sz="1400" dirty="0">
              <a:solidFill>
                <a:srgbClr val="C00000"/>
              </a:solidFill>
            </a:endParaRPr>
          </a:p>
          <a:p>
            <a:r>
              <a:rPr lang="es-CL" sz="1400" dirty="0" smtClean="0">
                <a:solidFill>
                  <a:srgbClr val="C00000"/>
                </a:solidFill>
              </a:rPr>
              <a:t>Ejemplos de Hitos: </a:t>
            </a:r>
          </a:p>
          <a:p>
            <a:pPr marL="171450" indent="-171450">
              <a:buFontTx/>
              <a:buChar char="-"/>
            </a:pPr>
            <a:r>
              <a:rPr lang="es-CL" sz="1400" dirty="0" smtClean="0">
                <a:solidFill>
                  <a:srgbClr val="C00000"/>
                </a:solidFill>
              </a:rPr>
              <a:t>Análisis preliminares (deberían provenir de la tesis o memoria de título).</a:t>
            </a:r>
          </a:p>
          <a:p>
            <a:pPr marL="171450" indent="-171450">
              <a:buFontTx/>
              <a:buChar char="-"/>
            </a:pPr>
            <a:r>
              <a:rPr lang="es-CL" sz="1400" dirty="0" smtClean="0">
                <a:solidFill>
                  <a:srgbClr val="C00000"/>
                </a:solidFill>
              </a:rPr>
              <a:t>Diseño de prototipo piloto.</a:t>
            </a:r>
          </a:p>
          <a:p>
            <a:pPr marL="171450" indent="-171450">
              <a:buFontTx/>
              <a:buChar char="-"/>
            </a:pPr>
            <a:r>
              <a:rPr lang="es-CL" sz="1400" dirty="0" smtClean="0">
                <a:solidFill>
                  <a:srgbClr val="C00000"/>
                </a:solidFill>
              </a:rPr>
              <a:t>Pruebas en laboratorio.</a:t>
            </a:r>
          </a:p>
          <a:p>
            <a:pPr marL="171450" indent="-171450">
              <a:buFontTx/>
              <a:buChar char="-"/>
            </a:pPr>
            <a:r>
              <a:rPr lang="es-CL" sz="1400" dirty="0" smtClean="0">
                <a:solidFill>
                  <a:srgbClr val="C00000"/>
                </a:solidFill>
              </a:rPr>
              <a:t>Pruebas en terreno.</a:t>
            </a:r>
          </a:p>
          <a:p>
            <a:pPr marL="171450" indent="-171450">
              <a:buFontTx/>
              <a:buChar char="-"/>
            </a:pPr>
            <a:r>
              <a:rPr lang="es-CL" sz="1400" dirty="0" smtClean="0">
                <a:solidFill>
                  <a:srgbClr val="C00000"/>
                </a:solidFill>
              </a:rPr>
              <a:t>Rediseño del prototipo.</a:t>
            </a:r>
          </a:p>
          <a:p>
            <a:pPr marL="171450" indent="-171450">
              <a:buFontTx/>
              <a:buChar char="-"/>
            </a:pPr>
            <a:r>
              <a:rPr lang="es-CL" sz="1400" dirty="0" smtClean="0">
                <a:solidFill>
                  <a:srgbClr val="C00000"/>
                </a:solidFill>
              </a:rPr>
              <a:t>Fabricación del prototipo pre comercial.</a:t>
            </a:r>
          </a:p>
          <a:p>
            <a:r>
              <a:rPr lang="es-CL" sz="1400" dirty="0" smtClean="0"/>
              <a:t> </a:t>
            </a:r>
          </a:p>
          <a:p>
            <a:pPr marL="171450" indent="-171450">
              <a:buFontTx/>
              <a:buChar char="-"/>
            </a:pPr>
            <a:endParaRPr lang="es-CL" dirty="0"/>
          </a:p>
        </p:txBody>
      </p:sp>
      <p:sp>
        <p:nvSpPr>
          <p:cNvPr id="3" name="Marcador de contenido 2"/>
          <p:cNvSpPr>
            <a:spLocks noGrp="1"/>
          </p:cNvSpPr>
          <p:nvPr>
            <p:ph sz="quarter" idx="12"/>
          </p:nvPr>
        </p:nvSpPr>
        <p:spPr/>
        <p:txBody>
          <a:bodyPr/>
          <a:lstStyle/>
          <a:p>
            <a:r>
              <a:rPr lang="es-CL" sz="2200" dirty="0">
                <a:solidFill>
                  <a:schemeClr val="tx1"/>
                </a:solidFill>
              </a:rPr>
              <a:t>HITOS CRÍTICOS</a:t>
            </a:r>
          </a:p>
          <a:p>
            <a:endParaRPr lang="es-CL" dirty="0"/>
          </a:p>
        </p:txBody>
      </p:sp>
      <p:sp>
        <p:nvSpPr>
          <p:cNvPr id="4" name="Marcador de contenido 3"/>
          <p:cNvSpPr>
            <a:spLocks noGrp="1"/>
          </p:cNvSpPr>
          <p:nvPr>
            <p:ph sz="quarter" idx="13"/>
          </p:nvPr>
        </p:nvSpPr>
        <p:spPr/>
        <p:txBody>
          <a:bodyPr/>
          <a:lstStyle/>
          <a:p>
            <a:endParaRPr lang="es-CL"/>
          </a:p>
        </p:txBody>
      </p:sp>
    </p:spTree>
    <p:extLst>
      <p:ext uri="{BB962C8B-B14F-4D97-AF65-F5344CB8AC3E}">
        <p14:creationId xmlns:p14="http://schemas.microsoft.com/office/powerpoint/2010/main" val="16135206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p:cNvSpPr>
            <a:spLocks noGrp="1"/>
          </p:cNvSpPr>
          <p:nvPr>
            <p:ph idx="1"/>
          </p:nvPr>
        </p:nvSpPr>
        <p:spPr/>
        <p:txBody>
          <a:bodyPr>
            <a:normAutofit/>
          </a:bodyPr>
          <a:lstStyle/>
          <a:p>
            <a:r>
              <a:rPr lang="es-CL" sz="1400" dirty="0">
                <a:solidFill>
                  <a:srgbClr val="C00000"/>
                </a:solidFill>
              </a:rPr>
              <a:t>¿Quiénes conforman el equipo emprendedor?</a:t>
            </a:r>
          </a:p>
          <a:p>
            <a:r>
              <a:rPr lang="es-CL" sz="1400" dirty="0" smtClean="0">
                <a:solidFill>
                  <a:srgbClr val="C00000"/>
                </a:solidFill>
              </a:rPr>
              <a:t>Importante es nombrar la especialidad y profesión de cada integrante del equipo.</a:t>
            </a:r>
            <a:endParaRPr lang="es-CL" sz="1400" dirty="0">
              <a:solidFill>
                <a:srgbClr val="C00000"/>
              </a:solidFill>
            </a:endParaRPr>
          </a:p>
        </p:txBody>
      </p:sp>
      <p:sp>
        <p:nvSpPr>
          <p:cNvPr id="3" name="Marcador de contenido 2"/>
          <p:cNvSpPr>
            <a:spLocks noGrp="1"/>
          </p:cNvSpPr>
          <p:nvPr>
            <p:ph sz="quarter" idx="12"/>
          </p:nvPr>
        </p:nvSpPr>
        <p:spPr/>
        <p:txBody>
          <a:bodyPr/>
          <a:lstStyle/>
          <a:p>
            <a:r>
              <a:rPr lang="es-CL" sz="2200" dirty="0">
                <a:solidFill>
                  <a:schemeClr val="tx1"/>
                </a:solidFill>
              </a:rPr>
              <a:t>EQUIPO EMPRENDEDOR</a:t>
            </a:r>
          </a:p>
          <a:p>
            <a:endParaRPr lang="es-CL" dirty="0"/>
          </a:p>
        </p:txBody>
      </p:sp>
      <p:sp>
        <p:nvSpPr>
          <p:cNvPr id="4" name="Marcador de contenido 3"/>
          <p:cNvSpPr>
            <a:spLocks noGrp="1"/>
          </p:cNvSpPr>
          <p:nvPr>
            <p:ph sz="quarter" idx="13"/>
          </p:nvPr>
        </p:nvSpPr>
        <p:spPr/>
        <p:txBody>
          <a:bodyPr/>
          <a:lstStyle/>
          <a:p>
            <a:endParaRPr lang="es-CL"/>
          </a:p>
        </p:txBody>
      </p:sp>
    </p:spTree>
    <p:extLst>
      <p:ext uri="{BB962C8B-B14F-4D97-AF65-F5344CB8AC3E}">
        <p14:creationId xmlns:p14="http://schemas.microsoft.com/office/powerpoint/2010/main" val="14792881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p:cNvSpPr>
            <a:spLocks noGrp="1"/>
          </p:cNvSpPr>
          <p:nvPr>
            <p:ph idx="1"/>
          </p:nvPr>
        </p:nvSpPr>
        <p:spPr/>
        <p:txBody>
          <a:bodyPr/>
          <a:lstStyle/>
          <a:p>
            <a:r>
              <a:rPr lang="es-CL" sz="1400" dirty="0" smtClean="0">
                <a:solidFill>
                  <a:srgbClr val="C00000"/>
                </a:solidFill>
              </a:rPr>
              <a:t>Ejemplo:</a:t>
            </a:r>
          </a:p>
          <a:p>
            <a:pPr marL="171450" indent="-171450">
              <a:buFontTx/>
              <a:buChar char="-"/>
            </a:pPr>
            <a:r>
              <a:rPr lang="es-CL" sz="1400" dirty="0" smtClean="0">
                <a:solidFill>
                  <a:srgbClr val="C00000"/>
                </a:solidFill>
              </a:rPr>
              <a:t>Fotos relativas al proyecto.</a:t>
            </a:r>
          </a:p>
          <a:p>
            <a:pPr marL="171450" indent="-171450">
              <a:buFontTx/>
              <a:buChar char="-"/>
            </a:pPr>
            <a:r>
              <a:rPr lang="es-CL" sz="1400" dirty="0" smtClean="0">
                <a:solidFill>
                  <a:srgbClr val="C00000"/>
                </a:solidFill>
              </a:rPr>
              <a:t>Por qué </a:t>
            </a:r>
            <a:r>
              <a:rPr lang="es-CL" sz="1400" smtClean="0">
                <a:solidFill>
                  <a:srgbClr val="C00000"/>
                </a:solidFill>
              </a:rPr>
              <a:t>CONICYT debería </a:t>
            </a:r>
            <a:r>
              <a:rPr lang="es-CL" sz="1400" dirty="0" smtClean="0">
                <a:solidFill>
                  <a:srgbClr val="C00000"/>
                </a:solidFill>
              </a:rPr>
              <a:t>financiar su proyecto.</a:t>
            </a:r>
          </a:p>
          <a:p>
            <a:pPr marL="171450" indent="-171450">
              <a:buFontTx/>
              <a:buChar char="-"/>
            </a:pPr>
            <a:r>
              <a:rPr lang="es-CL" sz="1400" dirty="0" smtClean="0">
                <a:solidFill>
                  <a:srgbClr val="C00000"/>
                </a:solidFill>
              </a:rPr>
              <a:t>Exponga sus capacidades cómo emprendedor.</a:t>
            </a:r>
          </a:p>
          <a:p>
            <a:pPr marL="171450" indent="-171450">
              <a:buFontTx/>
              <a:buChar char="-"/>
            </a:pPr>
            <a:r>
              <a:rPr lang="es-CL" sz="1400" dirty="0" smtClean="0">
                <a:solidFill>
                  <a:srgbClr val="C00000"/>
                </a:solidFill>
              </a:rPr>
              <a:t>Breve análisis FODA de su proyecto.</a:t>
            </a:r>
          </a:p>
          <a:p>
            <a:pPr marL="171450" indent="-171450">
              <a:buFontTx/>
              <a:buChar char="-"/>
            </a:pPr>
            <a:r>
              <a:rPr lang="es-CL" sz="1400" dirty="0" smtClean="0">
                <a:solidFill>
                  <a:srgbClr val="C00000"/>
                </a:solidFill>
              </a:rPr>
              <a:t>ETC……….</a:t>
            </a:r>
            <a:endParaRPr lang="es-CL" sz="1400" dirty="0">
              <a:solidFill>
                <a:srgbClr val="C00000"/>
              </a:solidFill>
            </a:endParaRPr>
          </a:p>
          <a:p>
            <a:endParaRPr lang="es-CL" dirty="0"/>
          </a:p>
        </p:txBody>
      </p:sp>
      <p:sp>
        <p:nvSpPr>
          <p:cNvPr id="3" name="Marcador de contenido 2"/>
          <p:cNvSpPr>
            <a:spLocks noGrp="1"/>
          </p:cNvSpPr>
          <p:nvPr>
            <p:ph sz="quarter" idx="12"/>
          </p:nvPr>
        </p:nvSpPr>
        <p:spPr/>
        <p:txBody>
          <a:bodyPr/>
          <a:lstStyle/>
          <a:p>
            <a:r>
              <a:rPr lang="es-CL" sz="2200" dirty="0" smtClean="0">
                <a:solidFill>
                  <a:schemeClr val="tx1"/>
                </a:solidFill>
              </a:rPr>
              <a:t>ANEXOS: </a:t>
            </a:r>
            <a:r>
              <a:rPr lang="es-CL" sz="2200" dirty="0" smtClean="0">
                <a:solidFill>
                  <a:srgbClr val="C00000"/>
                </a:solidFill>
              </a:rPr>
              <a:t>(opcional)</a:t>
            </a:r>
            <a:endParaRPr lang="es-CL" sz="2200" dirty="0">
              <a:solidFill>
                <a:schemeClr val="tx1"/>
              </a:solidFill>
            </a:endParaRPr>
          </a:p>
        </p:txBody>
      </p:sp>
      <p:sp>
        <p:nvSpPr>
          <p:cNvPr id="4" name="Marcador de contenido 3"/>
          <p:cNvSpPr>
            <a:spLocks noGrp="1"/>
          </p:cNvSpPr>
          <p:nvPr>
            <p:ph sz="quarter" idx="13"/>
          </p:nvPr>
        </p:nvSpPr>
        <p:spPr/>
        <p:txBody>
          <a:bodyPr/>
          <a:lstStyle/>
          <a:p>
            <a:endParaRPr lang="es-CL"/>
          </a:p>
        </p:txBody>
      </p:sp>
    </p:spTree>
    <p:extLst>
      <p:ext uri="{BB962C8B-B14F-4D97-AF65-F5344CB8AC3E}">
        <p14:creationId xmlns:p14="http://schemas.microsoft.com/office/powerpoint/2010/main" val="8004984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5"/>
          <p:cNvSpPr txBox="1">
            <a:spLocks noChangeArrowheads="1"/>
          </p:cNvSpPr>
          <p:nvPr/>
        </p:nvSpPr>
        <p:spPr>
          <a:xfrm>
            <a:off x="408710" y="282160"/>
            <a:ext cx="8368146" cy="902404"/>
          </a:xfrm>
          <a:prstGeom prst="rect">
            <a:avLst/>
          </a:prstGeom>
        </p:spPr>
        <p:txBody>
          <a:bodyPr vert="horz" lIns="91440" tIns="45720" rIns="91440" bIns="45720" rtlCol="0" anchor="ctr">
            <a:normAutofit/>
          </a:bodyPr>
          <a:lstStyle>
            <a:lvl1pPr algn="ctr" defTabSz="342900" rtl="0" eaLnBrk="1" latinLnBrk="0" hangingPunct="1">
              <a:spcBef>
                <a:spcPct val="0"/>
              </a:spcBef>
              <a:buNone/>
              <a:defRPr sz="3300" kern="1200">
                <a:solidFill>
                  <a:schemeClr val="tx1"/>
                </a:solidFill>
                <a:latin typeface="+mj-lt"/>
                <a:ea typeface="+mj-ea"/>
                <a:cs typeface="+mj-cs"/>
              </a:defRPr>
            </a:lvl1pPr>
          </a:lstStyle>
          <a:p>
            <a:pPr algn="l"/>
            <a:r>
              <a:rPr lang="es-CL" sz="2200" b="1" dirty="0" smtClean="0"/>
              <a:t>NECESIDADES A SATISFACER:</a:t>
            </a:r>
            <a:endParaRPr lang="es-CL" sz="2200" b="1" dirty="0"/>
          </a:p>
        </p:txBody>
      </p:sp>
      <p:sp>
        <p:nvSpPr>
          <p:cNvPr id="16" name="Text Box 7"/>
          <p:cNvSpPr txBox="1">
            <a:spLocks noChangeArrowheads="1"/>
          </p:cNvSpPr>
          <p:nvPr/>
        </p:nvSpPr>
        <p:spPr bwMode="auto">
          <a:xfrm>
            <a:off x="408711" y="895593"/>
            <a:ext cx="8368145" cy="523220"/>
          </a:xfrm>
          <a:prstGeom prst="rect">
            <a:avLst/>
          </a:prstGeom>
          <a:noFill/>
          <a:ln w="9525">
            <a:noFill/>
            <a:miter lim="800000"/>
            <a:headEnd/>
            <a:tailEnd/>
          </a:ln>
          <a:effectLst/>
        </p:spPr>
        <p:txBody>
          <a:bodyPr wrap="square">
            <a:spAutoFit/>
          </a:bodyPr>
          <a:lstStyle/>
          <a:p>
            <a:pPr algn="just"/>
            <a:r>
              <a:rPr lang="es-MX" sz="1400" dirty="0">
                <a:solidFill>
                  <a:srgbClr val="C00000"/>
                </a:solidFill>
              </a:rPr>
              <a:t>¿A qué problema nos </a:t>
            </a:r>
            <a:r>
              <a:rPr lang="es-MX" sz="1400" dirty="0" smtClean="0">
                <a:solidFill>
                  <a:srgbClr val="C00000"/>
                </a:solidFill>
              </a:rPr>
              <a:t>enfrentamos?. Describir las principales causas del problema o necesidad. </a:t>
            </a:r>
            <a:endParaRPr lang="es-ES" sz="1400" dirty="0">
              <a:solidFill>
                <a:srgbClr val="C00000"/>
              </a:solidFill>
            </a:endParaRPr>
          </a:p>
        </p:txBody>
      </p:sp>
      <p:sp>
        <p:nvSpPr>
          <p:cNvPr id="4" name="Marcador de contenido 3"/>
          <p:cNvSpPr>
            <a:spLocks noGrp="1"/>
          </p:cNvSpPr>
          <p:nvPr>
            <p:ph sz="quarter" idx="13"/>
          </p:nvPr>
        </p:nvSpPr>
        <p:spPr>
          <a:xfrm>
            <a:off x="406400" y="1475088"/>
            <a:ext cx="8331200" cy="285134"/>
          </a:xfrm>
        </p:spPr>
        <p:txBody>
          <a:bodyPr/>
          <a:lstStyle/>
          <a:p>
            <a:endParaRPr lang="es-CL"/>
          </a:p>
        </p:txBody>
      </p:sp>
    </p:spTree>
    <p:extLst>
      <p:ext uri="{BB962C8B-B14F-4D97-AF65-F5344CB8AC3E}">
        <p14:creationId xmlns:p14="http://schemas.microsoft.com/office/powerpoint/2010/main" val="605600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p:cNvSpPr>
            <a:spLocks noGrp="1"/>
          </p:cNvSpPr>
          <p:nvPr>
            <p:ph idx="1"/>
          </p:nvPr>
        </p:nvSpPr>
        <p:spPr>
          <a:xfrm>
            <a:off x="398162" y="877532"/>
            <a:ext cx="8331200" cy="2531371"/>
          </a:xfrm>
        </p:spPr>
        <p:txBody>
          <a:bodyPr>
            <a:normAutofit/>
          </a:bodyPr>
          <a:lstStyle/>
          <a:p>
            <a:r>
              <a:rPr lang="es-CL" sz="1400" dirty="0" smtClean="0">
                <a:solidFill>
                  <a:srgbClr val="C00000"/>
                </a:solidFill>
              </a:rPr>
              <a:t>Describir el producto, proceso o servicio a investigar y desarrollar. ¿Cuál </a:t>
            </a:r>
            <a:r>
              <a:rPr lang="es-CL" sz="1400" dirty="0">
                <a:solidFill>
                  <a:srgbClr val="C00000"/>
                </a:solidFill>
              </a:rPr>
              <a:t>es la solución propuesta por el proyecto? </a:t>
            </a:r>
          </a:p>
        </p:txBody>
      </p:sp>
      <p:sp>
        <p:nvSpPr>
          <p:cNvPr id="3" name="Marcador de contenido 2"/>
          <p:cNvSpPr>
            <a:spLocks noGrp="1"/>
          </p:cNvSpPr>
          <p:nvPr>
            <p:ph sz="quarter" idx="12"/>
          </p:nvPr>
        </p:nvSpPr>
        <p:spPr>
          <a:xfrm>
            <a:off x="406400" y="322305"/>
            <a:ext cx="8331200" cy="560685"/>
          </a:xfrm>
        </p:spPr>
        <p:txBody>
          <a:bodyPr/>
          <a:lstStyle/>
          <a:p>
            <a:r>
              <a:rPr lang="es-CL" sz="2200" dirty="0" smtClean="0">
                <a:solidFill>
                  <a:schemeClr val="tx1"/>
                </a:solidFill>
              </a:rPr>
              <a:t>PRODUCTO, PROCESO o </a:t>
            </a:r>
            <a:r>
              <a:rPr lang="es-CL" sz="2200" dirty="0">
                <a:solidFill>
                  <a:schemeClr val="tx1"/>
                </a:solidFill>
              </a:rPr>
              <a:t>SERVICIO: </a:t>
            </a:r>
          </a:p>
          <a:p>
            <a:endParaRPr lang="es-CL" sz="2200" dirty="0">
              <a:solidFill>
                <a:schemeClr val="tx1"/>
              </a:solidFill>
            </a:endParaRPr>
          </a:p>
          <a:p>
            <a:endParaRPr lang="es-CL" dirty="0"/>
          </a:p>
        </p:txBody>
      </p:sp>
      <p:sp>
        <p:nvSpPr>
          <p:cNvPr id="5" name="Marcador de contenido 3"/>
          <p:cNvSpPr>
            <a:spLocks noGrp="1"/>
          </p:cNvSpPr>
          <p:nvPr>
            <p:ph sz="quarter" idx="13"/>
          </p:nvPr>
        </p:nvSpPr>
        <p:spPr>
          <a:xfrm>
            <a:off x="406400" y="1475088"/>
            <a:ext cx="8331200" cy="285134"/>
          </a:xfrm>
        </p:spPr>
        <p:txBody>
          <a:bodyPr/>
          <a:lstStyle/>
          <a:p>
            <a:endParaRPr lang="es-CL"/>
          </a:p>
        </p:txBody>
      </p:sp>
    </p:spTree>
    <p:extLst>
      <p:ext uri="{BB962C8B-B14F-4D97-AF65-F5344CB8AC3E}">
        <p14:creationId xmlns:p14="http://schemas.microsoft.com/office/powerpoint/2010/main" val="39460001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15635" y="302936"/>
            <a:ext cx="8354291" cy="493700"/>
          </a:xfrm>
          <a:prstGeom prst="rect">
            <a:avLst/>
          </a:prstGeom>
        </p:spPr>
        <p:txBody>
          <a:bodyPr>
            <a:normAutofit/>
          </a:bodyPr>
          <a:lstStyle>
            <a:lvl1pPr algn="ctr" defTabSz="342900" rtl="0" eaLnBrk="1" latinLnBrk="0" hangingPunct="1">
              <a:spcBef>
                <a:spcPct val="0"/>
              </a:spcBef>
              <a:buNone/>
              <a:defRPr sz="3300" kern="1200">
                <a:solidFill>
                  <a:schemeClr val="tx1"/>
                </a:solidFill>
                <a:latin typeface="+mj-lt"/>
                <a:ea typeface="+mj-ea"/>
                <a:cs typeface="+mj-cs"/>
              </a:defRPr>
            </a:lvl1pPr>
          </a:lstStyle>
          <a:p>
            <a:pPr algn="l"/>
            <a:r>
              <a:rPr lang="es-CL" sz="2200" b="1" dirty="0"/>
              <a:t>COMPETENCIA </a:t>
            </a:r>
            <a:r>
              <a:rPr lang="es-CL" sz="2200" b="1" dirty="0" smtClean="0"/>
              <a:t>:</a:t>
            </a:r>
            <a:endParaRPr lang="es-ES" sz="2200" b="1" dirty="0"/>
          </a:p>
        </p:txBody>
      </p:sp>
      <p:sp>
        <p:nvSpPr>
          <p:cNvPr id="3" name="Rectangle 6"/>
          <p:cNvSpPr>
            <a:spLocks noChangeArrowheads="1"/>
          </p:cNvSpPr>
          <p:nvPr/>
        </p:nvSpPr>
        <p:spPr bwMode="auto">
          <a:xfrm>
            <a:off x="415635" y="1058246"/>
            <a:ext cx="8354291" cy="2906007"/>
          </a:xfrm>
          <a:prstGeom prst="rect">
            <a:avLst/>
          </a:prstGeom>
          <a:noFill/>
          <a:ln w="9525">
            <a:noFill/>
            <a:miter lim="800000"/>
            <a:headEnd/>
            <a:tailEnd/>
          </a:ln>
          <a:effectLst/>
        </p:spPr>
        <p:txBody>
          <a:bodyPr anchor="ctr"/>
          <a:lstStyle/>
          <a:p>
            <a:r>
              <a:rPr lang="es-CL" sz="1400" dirty="0" smtClean="0">
                <a:solidFill>
                  <a:srgbClr val="C00000"/>
                </a:solidFill>
              </a:rPr>
              <a:t>Describa Sustitos, complementarios y competencia vigente. ¿Cuál es la solución actual al problema planteado?. ¿Qué se ha hecho en Chile y/o el mundo para resolverlo? </a:t>
            </a:r>
            <a:endParaRPr lang="es-ES" sz="1400" dirty="0">
              <a:solidFill>
                <a:srgbClr val="C00000"/>
              </a:solidFill>
              <a:latin typeface="Palatino Linotype" pitchFamily="18" charset="0"/>
            </a:endParaRPr>
          </a:p>
        </p:txBody>
      </p:sp>
      <p:sp>
        <p:nvSpPr>
          <p:cNvPr id="4" name="Marcador de contenido 3"/>
          <p:cNvSpPr>
            <a:spLocks noGrp="1"/>
          </p:cNvSpPr>
          <p:nvPr>
            <p:ph sz="quarter" idx="13"/>
          </p:nvPr>
        </p:nvSpPr>
        <p:spPr>
          <a:xfrm>
            <a:off x="406400" y="1475088"/>
            <a:ext cx="8331200" cy="285134"/>
          </a:xfrm>
        </p:spPr>
        <p:txBody>
          <a:bodyPr/>
          <a:lstStyle/>
          <a:p>
            <a:endParaRPr lang="es-CL"/>
          </a:p>
        </p:txBody>
      </p:sp>
    </p:spTree>
    <p:extLst>
      <p:ext uri="{BB962C8B-B14F-4D97-AF65-F5344CB8AC3E}">
        <p14:creationId xmlns:p14="http://schemas.microsoft.com/office/powerpoint/2010/main" val="36887532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15635" y="302936"/>
            <a:ext cx="8354291" cy="493700"/>
          </a:xfrm>
          <a:prstGeom prst="rect">
            <a:avLst/>
          </a:prstGeom>
        </p:spPr>
        <p:txBody>
          <a:bodyPr>
            <a:normAutofit/>
          </a:bodyPr>
          <a:lstStyle>
            <a:lvl1pPr algn="ctr" defTabSz="342900" rtl="0" eaLnBrk="1" latinLnBrk="0" hangingPunct="1">
              <a:spcBef>
                <a:spcPct val="0"/>
              </a:spcBef>
              <a:buNone/>
              <a:defRPr sz="3300" kern="1200">
                <a:solidFill>
                  <a:schemeClr val="tx1"/>
                </a:solidFill>
                <a:latin typeface="+mj-lt"/>
                <a:ea typeface="+mj-ea"/>
                <a:cs typeface="+mj-cs"/>
              </a:defRPr>
            </a:lvl1pPr>
          </a:lstStyle>
          <a:p>
            <a:pPr algn="l"/>
            <a:r>
              <a:rPr lang="es-MX" sz="2200" b="1" dirty="0" smtClean="0"/>
              <a:t>RESULTADOS OBTENIDOS EN LA TESIS:</a:t>
            </a:r>
            <a:endParaRPr lang="es-ES" sz="2200" b="1" dirty="0"/>
          </a:p>
        </p:txBody>
      </p:sp>
      <p:sp>
        <p:nvSpPr>
          <p:cNvPr id="3" name="Rectangle 6"/>
          <p:cNvSpPr>
            <a:spLocks noChangeArrowheads="1"/>
          </p:cNvSpPr>
          <p:nvPr/>
        </p:nvSpPr>
        <p:spPr bwMode="auto">
          <a:xfrm>
            <a:off x="415635" y="1058246"/>
            <a:ext cx="8354291" cy="2906007"/>
          </a:xfrm>
          <a:prstGeom prst="rect">
            <a:avLst/>
          </a:prstGeom>
          <a:noFill/>
          <a:ln w="9525">
            <a:noFill/>
            <a:miter lim="800000"/>
            <a:headEnd/>
            <a:tailEnd/>
          </a:ln>
          <a:effectLst/>
        </p:spPr>
        <p:txBody>
          <a:bodyPr anchor="t"/>
          <a:lstStyle/>
          <a:p>
            <a:pPr algn="just"/>
            <a:r>
              <a:rPr lang="es-CL" sz="1400" dirty="0" smtClean="0">
                <a:solidFill>
                  <a:srgbClr val="C00000"/>
                </a:solidFill>
              </a:rPr>
              <a:t>Describa el resultado obtenidos de la tesis, memoria o proyecto de título.</a:t>
            </a:r>
          </a:p>
          <a:p>
            <a:pPr algn="just"/>
            <a:endParaRPr lang="es-CL" sz="1400" dirty="0" smtClean="0">
              <a:solidFill>
                <a:srgbClr val="C00000"/>
              </a:solidFill>
            </a:endParaRPr>
          </a:p>
          <a:p>
            <a:pPr algn="just"/>
            <a:r>
              <a:rPr lang="es-CL" sz="1400" dirty="0" smtClean="0">
                <a:solidFill>
                  <a:srgbClr val="C00000"/>
                </a:solidFill>
              </a:rPr>
              <a:t>Explique por qué el resultado es prometedor para la creación, mejora o adaptación de un producto, proceso o servicio con un valor agregado o atributo competitivo.</a:t>
            </a:r>
            <a:endParaRPr lang="es-ES" sz="1400" dirty="0">
              <a:solidFill>
                <a:srgbClr val="C00000"/>
              </a:solidFill>
            </a:endParaRPr>
          </a:p>
        </p:txBody>
      </p:sp>
      <p:sp>
        <p:nvSpPr>
          <p:cNvPr id="4" name="Marcador de contenido 3"/>
          <p:cNvSpPr>
            <a:spLocks noGrp="1"/>
          </p:cNvSpPr>
          <p:nvPr>
            <p:ph sz="quarter" idx="13"/>
          </p:nvPr>
        </p:nvSpPr>
        <p:spPr>
          <a:xfrm>
            <a:off x="505254" y="2027024"/>
            <a:ext cx="8331200" cy="285134"/>
          </a:xfrm>
        </p:spPr>
        <p:txBody>
          <a:bodyPr/>
          <a:lstStyle/>
          <a:p>
            <a:endParaRPr lang="es-CL"/>
          </a:p>
        </p:txBody>
      </p:sp>
    </p:spTree>
    <p:extLst>
      <p:ext uri="{BB962C8B-B14F-4D97-AF65-F5344CB8AC3E}">
        <p14:creationId xmlns:p14="http://schemas.microsoft.com/office/powerpoint/2010/main" val="10094781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p:cNvSpPr>
            <a:spLocks noGrp="1"/>
          </p:cNvSpPr>
          <p:nvPr>
            <p:ph idx="1"/>
          </p:nvPr>
        </p:nvSpPr>
        <p:spPr>
          <a:xfrm>
            <a:off x="406400" y="1305901"/>
            <a:ext cx="8331200" cy="2531371"/>
          </a:xfrm>
        </p:spPr>
        <p:txBody>
          <a:bodyPr/>
          <a:lstStyle/>
          <a:p>
            <a:r>
              <a:rPr lang="es-CL" sz="1400" dirty="0" smtClean="0">
                <a:solidFill>
                  <a:srgbClr val="C00000"/>
                </a:solidFill>
              </a:rPr>
              <a:t>Describa las ventajas tecnológicas que tendrá el producto, proceso o servicio una vez finalizados los 12 meses del proyecto VIU.</a:t>
            </a:r>
            <a:endParaRPr lang="es-CL" sz="1400" dirty="0">
              <a:solidFill>
                <a:srgbClr val="C00000"/>
              </a:solidFill>
            </a:endParaRPr>
          </a:p>
          <a:p>
            <a:endParaRPr lang="es-CL" dirty="0"/>
          </a:p>
        </p:txBody>
      </p:sp>
      <p:sp>
        <p:nvSpPr>
          <p:cNvPr id="3" name="Marcador de contenido 2"/>
          <p:cNvSpPr>
            <a:spLocks noGrp="1"/>
          </p:cNvSpPr>
          <p:nvPr>
            <p:ph sz="quarter" idx="12"/>
          </p:nvPr>
        </p:nvSpPr>
        <p:spPr/>
        <p:txBody>
          <a:bodyPr/>
          <a:lstStyle/>
          <a:p>
            <a:r>
              <a:rPr lang="es-CL" sz="2200" dirty="0" smtClean="0">
                <a:solidFill>
                  <a:schemeClr val="tx1"/>
                </a:solidFill>
              </a:rPr>
              <a:t>VENTAJAS TECNOLÓGICAS A OBTENER:</a:t>
            </a:r>
            <a:endParaRPr lang="es-CL" sz="2200" dirty="0">
              <a:solidFill>
                <a:schemeClr val="tx1"/>
              </a:solidFill>
            </a:endParaRPr>
          </a:p>
        </p:txBody>
      </p:sp>
      <p:sp>
        <p:nvSpPr>
          <p:cNvPr id="5" name="Marcador de contenido 3"/>
          <p:cNvSpPr>
            <a:spLocks noGrp="1"/>
          </p:cNvSpPr>
          <p:nvPr>
            <p:ph sz="quarter" idx="13"/>
          </p:nvPr>
        </p:nvSpPr>
        <p:spPr>
          <a:xfrm>
            <a:off x="406400" y="1866586"/>
            <a:ext cx="8331200" cy="285134"/>
          </a:xfrm>
        </p:spPr>
        <p:txBody>
          <a:bodyPr/>
          <a:lstStyle/>
          <a:p>
            <a:endParaRPr lang="es-CL"/>
          </a:p>
        </p:txBody>
      </p:sp>
    </p:spTree>
    <p:extLst>
      <p:ext uri="{BB962C8B-B14F-4D97-AF65-F5344CB8AC3E}">
        <p14:creationId xmlns:p14="http://schemas.microsoft.com/office/powerpoint/2010/main" val="31430869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p:cNvSpPr>
            <a:spLocks noGrp="1"/>
          </p:cNvSpPr>
          <p:nvPr>
            <p:ph idx="1"/>
          </p:nvPr>
        </p:nvSpPr>
        <p:spPr>
          <a:xfrm>
            <a:off x="406400" y="1297663"/>
            <a:ext cx="8331200" cy="2531371"/>
          </a:xfrm>
        </p:spPr>
        <p:txBody>
          <a:bodyPr/>
          <a:lstStyle/>
          <a:p>
            <a:r>
              <a:rPr lang="es-CL" sz="1400" dirty="0" smtClean="0">
                <a:solidFill>
                  <a:srgbClr val="C00000"/>
                </a:solidFill>
              </a:rPr>
              <a:t>Indique si el resultado y sus ventajas está protegido por algún sistema de propiedad intelectual. O indique si se</a:t>
            </a:r>
            <a:r>
              <a:rPr lang="es-CL" sz="1400" dirty="0">
                <a:solidFill>
                  <a:srgbClr val="C00000"/>
                </a:solidFill>
              </a:rPr>
              <a:t> </a:t>
            </a:r>
            <a:r>
              <a:rPr lang="es-CL" sz="1400" dirty="0" smtClean="0">
                <a:solidFill>
                  <a:srgbClr val="C00000"/>
                </a:solidFill>
              </a:rPr>
              <a:t>protegerá durante la etapa de ejecución. Especifique el sistema de protección de propiedad intelectual. Informe sobre la titularidad actual y futura de la propiedad intelectual.</a:t>
            </a:r>
            <a:endParaRPr lang="es-CL" sz="1400" dirty="0">
              <a:solidFill>
                <a:srgbClr val="C00000"/>
              </a:solidFill>
            </a:endParaRPr>
          </a:p>
          <a:p>
            <a:endParaRPr lang="es-CL" dirty="0"/>
          </a:p>
        </p:txBody>
      </p:sp>
      <p:sp>
        <p:nvSpPr>
          <p:cNvPr id="3" name="Marcador de contenido 2"/>
          <p:cNvSpPr>
            <a:spLocks noGrp="1"/>
          </p:cNvSpPr>
          <p:nvPr>
            <p:ph sz="quarter" idx="12"/>
          </p:nvPr>
        </p:nvSpPr>
        <p:spPr/>
        <p:txBody>
          <a:bodyPr/>
          <a:lstStyle/>
          <a:p>
            <a:r>
              <a:rPr lang="es-CL" sz="2200" dirty="0">
                <a:solidFill>
                  <a:schemeClr val="tx1"/>
                </a:solidFill>
              </a:rPr>
              <a:t>PROPIEDAD INTELECTUAL: </a:t>
            </a:r>
            <a:endParaRPr lang="es-CL" dirty="0">
              <a:solidFill>
                <a:schemeClr val="tx1"/>
              </a:solidFill>
            </a:endParaRPr>
          </a:p>
          <a:p>
            <a:endParaRPr lang="es-CL" dirty="0"/>
          </a:p>
        </p:txBody>
      </p:sp>
      <p:sp>
        <p:nvSpPr>
          <p:cNvPr id="5" name="Marcador de contenido 3"/>
          <p:cNvSpPr>
            <a:spLocks noGrp="1"/>
          </p:cNvSpPr>
          <p:nvPr>
            <p:ph sz="quarter" idx="13"/>
          </p:nvPr>
        </p:nvSpPr>
        <p:spPr>
          <a:xfrm>
            <a:off x="562919" y="2309776"/>
            <a:ext cx="8331200" cy="285134"/>
          </a:xfrm>
        </p:spPr>
        <p:txBody>
          <a:bodyPr/>
          <a:lstStyle/>
          <a:p>
            <a:endParaRPr lang="es-CL"/>
          </a:p>
        </p:txBody>
      </p:sp>
    </p:spTree>
    <p:extLst>
      <p:ext uri="{BB962C8B-B14F-4D97-AF65-F5344CB8AC3E}">
        <p14:creationId xmlns:p14="http://schemas.microsoft.com/office/powerpoint/2010/main" val="14202790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p:cNvSpPr>
            <a:spLocks noGrp="1"/>
          </p:cNvSpPr>
          <p:nvPr>
            <p:ph idx="1"/>
          </p:nvPr>
        </p:nvSpPr>
        <p:spPr>
          <a:xfrm>
            <a:off x="406400" y="1347090"/>
            <a:ext cx="8331200" cy="2531371"/>
          </a:xfrm>
        </p:spPr>
        <p:txBody>
          <a:bodyPr/>
          <a:lstStyle/>
          <a:p>
            <a:r>
              <a:rPr lang="es-CL" sz="1400" dirty="0" smtClean="0">
                <a:solidFill>
                  <a:srgbClr val="C00000"/>
                </a:solidFill>
              </a:rPr>
              <a:t>Describa el segmento del mercado y los criterios de selección utilizados. Mencione el tamaño del conjunto de clientes</a:t>
            </a:r>
            <a:r>
              <a:rPr lang="es-CL" sz="1400" dirty="0">
                <a:solidFill>
                  <a:srgbClr val="C00000"/>
                </a:solidFill>
              </a:rPr>
              <a:t> </a:t>
            </a:r>
            <a:r>
              <a:rPr lang="es-CL" sz="1400" dirty="0" smtClean="0">
                <a:solidFill>
                  <a:srgbClr val="C00000"/>
                </a:solidFill>
              </a:rPr>
              <a:t>y usuarios y el volumen de negocio</a:t>
            </a:r>
            <a:r>
              <a:rPr lang="es-CL" sz="1400" dirty="0">
                <a:solidFill>
                  <a:srgbClr val="C00000"/>
                </a:solidFill>
              </a:rPr>
              <a:t> </a:t>
            </a:r>
            <a:r>
              <a:rPr lang="es-CL" sz="1400" dirty="0" smtClean="0">
                <a:solidFill>
                  <a:srgbClr val="C00000"/>
                </a:solidFill>
              </a:rPr>
              <a:t>esperado</a:t>
            </a:r>
            <a:r>
              <a:rPr lang="es-CL" sz="1400" dirty="0">
                <a:solidFill>
                  <a:srgbClr val="C00000"/>
                </a:solidFill>
              </a:rPr>
              <a:t>.</a:t>
            </a:r>
          </a:p>
          <a:p>
            <a:endParaRPr lang="es-CL" dirty="0"/>
          </a:p>
        </p:txBody>
      </p:sp>
      <p:sp>
        <p:nvSpPr>
          <p:cNvPr id="3" name="Marcador de contenido 2"/>
          <p:cNvSpPr>
            <a:spLocks noGrp="1"/>
          </p:cNvSpPr>
          <p:nvPr>
            <p:ph sz="quarter" idx="12"/>
          </p:nvPr>
        </p:nvSpPr>
        <p:spPr/>
        <p:txBody>
          <a:bodyPr/>
          <a:lstStyle/>
          <a:p>
            <a:r>
              <a:rPr lang="es-CL" sz="2200" dirty="0" smtClean="0">
                <a:solidFill>
                  <a:schemeClr val="tx1"/>
                </a:solidFill>
              </a:rPr>
              <a:t>MERCADO OBJETIVO del PRDUCTO:</a:t>
            </a:r>
            <a:endParaRPr lang="es-CL" sz="2200" dirty="0">
              <a:solidFill>
                <a:schemeClr val="tx1"/>
              </a:solidFill>
            </a:endParaRPr>
          </a:p>
        </p:txBody>
      </p:sp>
      <p:sp>
        <p:nvSpPr>
          <p:cNvPr id="5" name="Marcador de contenido 3"/>
          <p:cNvSpPr>
            <a:spLocks noGrp="1"/>
          </p:cNvSpPr>
          <p:nvPr>
            <p:ph sz="quarter" idx="13"/>
          </p:nvPr>
        </p:nvSpPr>
        <p:spPr>
          <a:xfrm>
            <a:off x="406400" y="2002309"/>
            <a:ext cx="8331200" cy="285134"/>
          </a:xfrm>
        </p:spPr>
        <p:txBody>
          <a:bodyPr/>
          <a:lstStyle/>
          <a:p>
            <a:endParaRPr lang="es-CL"/>
          </a:p>
        </p:txBody>
      </p:sp>
    </p:spTree>
    <p:extLst>
      <p:ext uri="{BB962C8B-B14F-4D97-AF65-F5344CB8AC3E}">
        <p14:creationId xmlns:p14="http://schemas.microsoft.com/office/powerpoint/2010/main" val="39034962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p:cNvSpPr>
            <a:spLocks noGrp="1"/>
          </p:cNvSpPr>
          <p:nvPr>
            <p:ph idx="1"/>
          </p:nvPr>
        </p:nvSpPr>
        <p:spPr>
          <a:xfrm>
            <a:off x="406400" y="1371806"/>
            <a:ext cx="8331200" cy="2112801"/>
          </a:xfrm>
        </p:spPr>
        <p:txBody>
          <a:bodyPr>
            <a:normAutofit/>
          </a:bodyPr>
          <a:lstStyle/>
          <a:p>
            <a:r>
              <a:rPr lang="es-CL" sz="1400" dirty="0" smtClean="0">
                <a:solidFill>
                  <a:srgbClr val="C00000"/>
                </a:solidFill>
              </a:rPr>
              <a:t>Mencione brevemente:</a:t>
            </a:r>
          </a:p>
          <a:p>
            <a:pPr marL="285750" indent="-285750">
              <a:buFont typeface="Arial" panose="020B0604020202020204" pitchFamily="34" charset="0"/>
              <a:buChar char="•"/>
            </a:pPr>
            <a:r>
              <a:rPr lang="es-CL" sz="1400" dirty="0" smtClean="0">
                <a:solidFill>
                  <a:srgbClr val="C00000"/>
                </a:solidFill>
              </a:rPr>
              <a:t>Una </a:t>
            </a:r>
            <a:r>
              <a:rPr lang="es-CL" sz="1400" dirty="0">
                <a:solidFill>
                  <a:srgbClr val="C00000"/>
                </a:solidFill>
              </a:rPr>
              <a:t>estrategia de negocios y/o masificación del </a:t>
            </a:r>
            <a:r>
              <a:rPr lang="es-CL" sz="1400" dirty="0" smtClean="0">
                <a:solidFill>
                  <a:srgbClr val="C00000"/>
                </a:solidFill>
              </a:rPr>
              <a:t>producto, proceso o </a:t>
            </a:r>
            <a:r>
              <a:rPr lang="es-CL" sz="1400" dirty="0">
                <a:solidFill>
                  <a:srgbClr val="C00000"/>
                </a:solidFill>
              </a:rPr>
              <a:t>servicio</a:t>
            </a:r>
            <a:r>
              <a:rPr lang="es-CL" sz="1400" dirty="0" smtClean="0">
                <a:solidFill>
                  <a:srgbClr val="C00000"/>
                </a:solidFill>
              </a:rPr>
              <a:t>?</a:t>
            </a:r>
          </a:p>
          <a:p>
            <a:pPr marL="285750" indent="-285750">
              <a:buFont typeface="Arial" panose="020B0604020202020204" pitchFamily="34" charset="0"/>
              <a:buChar char="•"/>
            </a:pPr>
            <a:r>
              <a:rPr lang="es-CL" sz="1400" dirty="0" smtClean="0">
                <a:solidFill>
                  <a:srgbClr val="C00000"/>
                </a:solidFill>
              </a:rPr>
              <a:t>Identificación de actores clave en el proceso de negocios</a:t>
            </a:r>
          </a:p>
          <a:p>
            <a:pPr marL="285750" indent="-285750">
              <a:buFont typeface="Arial" panose="020B0604020202020204" pitchFamily="34" charset="0"/>
              <a:buChar char="•"/>
            </a:pPr>
            <a:r>
              <a:rPr lang="es-CL" sz="1400" dirty="0" smtClean="0">
                <a:solidFill>
                  <a:srgbClr val="C00000"/>
                </a:solidFill>
              </a:rPr>
              <a:t>Participación de mercado esperada</a:t>
            </a:r>
          </a:p>
          <a:p>
            <a:pPr marL="285750" indent="-285750">
              <a:buFont typeface="Arial" panose="020B0604020202020204" pitchFamily="34" charset="0"/>
              <a:buChar char="•"/>
            </a:pPr>
            <a:r>
              <a:rPr lang="es-CL" sz="1400" dirty="0" smtClean="0">
                <a:solidFill>
                  <a:srgbClr val="C00000"/>
                </a:solidFill>
              </a:rPr>
              <a:t>Socios clave y medios tecnológicos críticos necesarios para la puesta en marcha</a:t>
            </a:r>
            <a:endParaRPr lang="es-CL" sz="1400" dirty="0">
              <a:solidFill>
                <a:srgbClr val="C00000"/>
              </a:solidFill>
            </a:endParaRPr>
          </a:p>
          <a:p>
            <a:pPr marL="285750" indent="-285750">
              <a:buFont typeface="Arial" panose="020B0604020202020204" pitchFamily="34" charset="0"/>
              <a:buChar char="•"/>
            </a:pPr>
            <a:r>
              <a:rPr lang="es-CL" sz="1400" dirty="0" smtClean="0">
                <a:solidFill>
                  <a:srgbClr val="C00000"/>
                </a:solidFill>
              </a:rPr>
              <a:t>Principales costos</a:t>
            </a:r>
          </a:p>
          <a:p>
            <a:pPr marL="285750" indent="-285750">
              <a:buFont typeface="Arial" panose="020B0604020202020204" pitchFamily="34" charset="0"/>
              <a:buChar char="•"/>
            </a:pPr>
            <a:r>
              <a:rPr lang="es-CL" sz="1400" dirty="0" smtClean="0">
                <a:solidFill>
                  <a:srgbClr val="C00000"/>
                </a:solidFill>
              </a:rPr>
              <a:t>Estimación de ventas para el emprendimiento</a:t>
            </a:r>
          </a:p>
        </p:txBody>
      </p:sp>
      <p:sp>
        <p:nvSpPr>
          <p:cNvPr id="3" name="Marcador de contenido 2"/>
          <p:cNvSpPr>
            <a:spLocks noGrp="1"/>
          </p:cNvSpPr>
          <p:nvPr>
            <p:ph sz="quarter" idx="12"/>
          </p:nvPr>
        </p:nvSpPr>
        <p:spPr/>
        <p:txBody>
          <a:bodyPr/>
          <a:lstStyle/>
          <a:p>
            <a:r>
              <a:rPr lang="es-CL" sz="2200" dirty="0">
                <a:solidFill>
                  <a:schemeClr val="tx1"/>
                </a:solidFill>
              </a:rPr>
              <a:t>MODELO DE </a:t>
            </a:r>
            <a:r>
              <a:rPr lang="es-CL" sz="2200" dirty="0" smtClean="0">
                <a:solidFill>
                  <a:schemeClr val="tx1"/>
                </a:solidFill>
              </a:rPr>
              <a:t>NEGOCIOS DEL EMPRENDIMIENTO:</a:t>
            </a:r>
            <a:endParaRPr lang="es-CL" sz="2200" dirty="0">
              <a:solidFill>
                <a:schemeClr val="tx1"/>
              </a:solidFill>
            </a:endParaRPr>
          </a:p>
          <a:p>
            <a:endParaRPr lang="es-CL" dirty="0"/>
          </a:p>
        </p:txBody>
      </p:sp>
      <p:sp>
        <p:nvSpPr>
          <p:cNvPr id="5" name="Marcador de contenido 3"/>
          <p:cNvSpPr>
            <a:spLocks noGrp="1"/>
          </p:cNvSpPr>
          <p:nvPr>
            <p:ph sz="quarter" idx="13"/>
          </p:nvPr>
        </p:nvSpPr>
        <p:spPr>
          <a:xfrm>
            <a:off x="521730" y="3419218"/>
            <a:ext cx="8331200" cy="285134"/>
          </a:xfrm>
        </p:spPr>
        <p:txBody>
          <a:bodyPr/>
          <a:lstStyle/>
          <a:p>
            <a:endParaRPr lang="es-CL"/>
          </a:p>
        </p:txBody>
      </p:sp>
    </p:spTree>
    <p:extLst>
      <p:ext uri="{BB962C8B-B14F-4D97-AF65-F5344CB8AC3E}">
        <p14:creationId xmlns:p14="http://schemas.microsoft.com/office/powerpoint/2010/main" val="28350269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FONDEF">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FONDEF">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FONDEF">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B2781F81DE184447A198CC3C02EF23D2" ma:contentTypeVersion="7" ma:contentTypeDescription="Crear nuevo documento." ma:contentTypeScope="" ma:versionID="3abba2427e8724ec7717bda3e32d02e7">
  <xsd:schema xmlns:xsd="http://www.w3.org/2001/XMLSchema" xmlns:xs="http://www.w3.org/2001/XMLSchema" xmlns:p="http://schemas.microsoft.com/office/2006/metadata/properties" xmlns:ns1="http://schemas.microsoft.com/sharepoint/v3" targetNamespace="http://schemas.microsoft.com/office/2006/metadata/properties" ma:root="true" ma:fieldsID="85b0f857dc6d5321b7a3d9e07873dc98" ns1:_="">
    <xsd:import namespace="http://schemas.microsoft.com/sharepoint/v3"/>
    <xsd:element name="properties">
      <xsd:complexType>
        <xsd:sequence>
          <xsd:element name="documentManagement">
            <xsd:complexType>
              <xsd:all>
                <xsd:element ref="ns1:PublishingStartDate" minOccurs="0"/>
                <xsd:element ref="ns1:PublishingExpirationDate" minOccurs="0"/>
                <xsd:element ref="ns1:AverageRating" minOccurs="0"/>
                <xsd:element ref="ns1:RatingCount" minOccurs="0"/>
                <xsd:element ref="ns1:RatedBy" minOccurs="0"/>
                <xsd:element ref="ns1:Ratings" minOccurs="0"/>
                <xsd:element ref="ns1:LikesCount" minOccurs="0"/>
                <xsd:element ref="ns1:LikedB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Fecha de inicio programada" ma:description="" ma:hidden="true" ma:internalName="PublishingStartDate">
      <xsd:simpleType>
        <xsd:restriction base="dms:Unknown"/>
      </xsd:simpleType>
    </xsd:element>
    <xsd:element name="PublishingExpirationDate" ma:index="9" nillable="true" ma:displayName="Fecha de finalización programada" ma:description="" ma:hidden="true" ma:internalName="PublishingExpirationDate">
      <xsd:simpleType>
        <xsd:restriction base="dms:Unknown"/>
      </xsd:simpleType>
    </xsd:element>
    <xsd:element name="AverageRating" ma:index="10" nillable="true" ma:displayName="Clasificación (0-5)" ma:decimals="2" ma:description="Valor promedio de todas las clasificaciones que se han enviado" ma:internalName="AverageRating" ma:readOnly="true">
      <xsd:simpleType>
        <xsd:restriction base="dms:Number"/>
      </xsd:simpleType>
    </xsd:element>
    <xsd:element name="RatingCount" ma:index="11" nillable="true" ma:displayName="Número de clasificaciones" ma:decimals="0" ma:description="Número de clasificaciones enviado" ma:internalName="RatingCount" ma:readOnly="true">
      <xsd:simpleType>
        <xsd:restriction base="dms:Number"/>
      </xsd:simpleType>
    </xsd:element>
    <xsd:element name="RatedBy" ma:index="12" nillable="true" ma:displayName="Valorado por" ma:description="Los usuarios valoraron el elemento." ma:hidden="true" ma:list="UserInfo" ma:internalName="RatedBy">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Ratings" ma:index="13" nillable="true" ma:displayName="Valoraciones de usuario" ma:description="Valoraciones de usuario para el elemento" ma:hidden="true" ma:internalName="Ratings">
      <xsd:simpleType>
        <xsd:restriction base="dms:Note"/>
      </xsd:simpleType>
    </xsd:element>
    <xsd:element name="LikesCount" ma:index="14" nillable="true" ma:displayName="Número de Me gusta" ma:internalName="LikesCount">
      <xsd:simpleType>
        <xsd:restriction base="dms:Unknown"/>
      </xsd:simpleType>
    </xsd:element>
    <xsd:element name="LikedBy" ma:index="15" nillable="true" ma:displayName="Gusta a" ma:hidden="true" ma:list="UserInfo" ma:internalName="LikedBy">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LikesCount xmlns="http://schemas.microsoft.com/sharepoint/v3" xsi:nil="true"/>
    <Ratings xmlns="http://schemas.microsoft.com/sharepoint/v3">3,</Ratings>
    <LikedBy xmlns="http://schemas.microsoft.com/sharepoint/v3">
      <UserInfo>
        <DisplayName/>
        <AccountId xsi:nil="true"/>
        <AccountType/>
      </UserInfo>
    </LikedBy>
    <RatedBy xmlns="http://schemas.microsoft.com/sharepoint/v3">
      <UserInfo>
        <DisplayName>Cristian Lagos Villegas</DisplayName>
        <AccountId>201</AccountId>
        <AccountType/>
      </UserInfo>
    </RatedBy>
    <RatingCount xmlns="http://schemas.microsoft.com/sharepoint/v3">1</RatingCount>
    <AverageRating xmlns="http://schemas.microsoft.com/sharepoint/v3">3</AverageRating>
  </documentManagement>
</p:properties>
</file>

<file path=customXml/itemProps1.xml><?xml version="1.0" encoding="utf-8"?>
<ds:datastoreItem xmlns:ds="http://schemas.openxmlformats.org/officeDocument/2006/customXml" ds:itemID="{3301414A-0F8C-4A86-ADDE-8755ED378AC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355D018-86CC-4B3B-91E1-CF482AFBAAA4}">
  <ds:schemaRefs>
    <ds:schemaRef ds:uri="http://schemas.microsoft.com/sharepoint/v3/contenttype/forms"/>
  </ds:schemaRefs>
</ds:datastoreItem>
</file>

<file path=customXml/itemProps3.xml><?xml version="1.0" encoding="utf-8"?>
<ds:datastoreItem xmlns:ds="http://schemas.openxmlformats.org/officeDocument/2006/customXml" ds:itemID="{89B70942-45C6-4069-BB06-F35E00813B4E}">
  <ds:schemaRefs>
    <ds:schemaRef ds:uri="http://schemas.microsoft.com/office/2006/documentManagement/types"/>
    <ds:schemaRef ds:uri="http://purl.org/dc/terms/"/>
    <ds:schemaRef ds:uri="http://www.w3.org/XML/1998/namespace"/>
    <ds:schemaRef ds:uri="http://schemas.openxmlformats.org/package/2006/metadata/core-properties"/>
    <ds:schemaRef ds:uri="http://schemas.microsoft.com/office/2006/metadata/properties"/>
    <ds:schemaRef ds:uri="http://purl.org/dc/elements/1.1/"/>
    <ds:schemaRef ds:uri="http://schemas.microsoft.com/office/infopath/2007/PartnerControls"/>
    <ds:schemaRef ds:uri="http://schemas.microsoft.com/sharepoint/v3"/>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837</TotalTime>
  <Words>563</Words>
  <Application>Microsoft Office PowerPoint</Application>
  <PresentationFormat>Presentación en pantalla (16:9)</PresentationFormat>
  <Paragraphs>71</Paragraphs>
  <Slides>16</Slides>
  <Notes>1</Notes>
  <HiddenSlides>0</HiddenSlides>
  <MMClips>0</MMClips>
  <ScaleCrop>false</ScaleCrop>
  <HeadingPairs>
    <vt:vector size="6" baseType="variant">
      <vt:variant>
        <vt:lpstr>Fuentes usadas</vt:lpstr>
      </vt:variant>
      <vt:variant>
        <vt:i4>5</vt:i4>
      </vt:variant>
      <vt:variant>
        <vt:lpstr>Tema</vt:lpstr>
      </vt:variant>
      <vt:variant>
        <vt:i4>2</vt:i4>
      </vt:variant>
      <vt:variant>
        <vt:lpstr>Títulos de diapositiva</vt:lpstr>
      </vt:variant>
      <vt:variant>
        <vt:i4>16</vt:i4>
      </vt:variant>
    </vt:vector>
  </HeadingPairs>
  <TitlesOfParts>
    <vt:vector size="23" baseType="lpstr">
      <vt:lpstr>Arial</vt:lpstr>
      <vt:lpstr>Calibri</vt:lpstr>
      <vt:lpstr>gobCL</vt:lpstr>
      <vt:lpstr>Palatino Linotype</vt:lpstr>
      <vt:lpstr>Verdana</vt:lpstr>
      <vt:lpstr>Office Theme</vt:lpstr>
      <vt:lpstr>Custom Design</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Diego Salazar</dc:creator>
  <cp:lastModifiedBy>Esteban Zapata Espinoza</cp:lastModifiedBy>
  <cp:revision>65</cp:revision>
  <cp:lastPrinted>2018-09-11T15:00:14Z</cp:lastPrinted>
  <dcterms:created xsi:type="dcterms:W3CDTF">2014-07-08T15:42:06Z</dcterms:created>
  <dcterms:modified xsi:type="dcterms:W3CDTF">2018-09-12T20:47:38Z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0x010100B2781F81DE184447A198CC3C02EF23D2</vt:lpwstr>
  </property>
</Properties>
</file>