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23"/>
  </p:notesMasterIdLst>
  <p:sldIdLst>
    <p:sldId id="256" r:id="rId5"/>
    <p:sldId id="257" r:id="rId6"/>
    <p:sldId id="268" r:id="rId7"/>
    <p:sldId id="266" r:id="rId8"/>
    <p:sldId id="269" r:id="rId9"/>
    <p:sldId id="273" r:id="rId10"/>
    <p:sldId id="271" r:id="rId11"/>
    <p:sldId id="272" r:id="rId12"/>
    <p:sldId id="274" r:id="rId13"/>
    <p:sldId id="275" r:id="rId14"/>
    <p:sldId id="276" r:id="rId15"/>
    <p:sldId id="277" r:id="rId16"/>
    <p:sldId id="278" r:id="rId17"/>
    <p:sldId id="281" r:id="rId18"/>
    <p:sldId id="279" r:id="rId19"/>
    <p:sldId id="280" r:id="rId20"/>
    <p:sldId id="282" r:id="rId21"/>
    <p:sldId id="261" r:id="rId22"/>
  </p:sldIdLst>
  <p:sldSz cx="12188825" cy="6858000"/>
  <p:notesSz cx="6858000" cy="9144000"/>
  <p:defaultTextStyle>
    <a:defPPr>
      <a:defRPr lang="es-ES"/>
    </a:defPPr>
    <a:lvl1pPr marL="0" algn="l" defTabSz="614751" rtl="0" eaLnBrk="1" latinLnBrk="0" hangingPunct="1">
      <a:defRPr sz="2400" kern="1200">
        <a:solidFill>
          <a:schemeClr val="tx1"/>
        </a:solidFill>
        <a:latin typeface="+mn-lt"/>
        <a:ea typeface="+mn-ea"/>
        <a:cs typeface="+mn-cs"/>
      </a:defRPr>
    </a:lvl1pPr>
    <a:lvl2pPr marL="614751" algn="l" defTabSz="614751" rtl="0" eaLnBrk="1" latinLnBrk="0" hangingPunct="1">
      <a:defRPr sz="2400" kern="1200">
        <a:solidFill>
          <a:schemeClr val="tx1"/>
        </a:solidFill>
        <a:latin typeface="+mn-lt"/>
        <a:ea typeface="+mn-ea"/>
        <a:cs typeface="+mn-cs"/>
      </a:defRPr>
    </a:lvl2pPr>
    <a:lvl3pPr marL="1229502" algn="l" defTabSz="614751" rtl="0" eaLnBrk="1" latinLnBrk="0" hangingPunct="1">
      <a:defRPr sz="2400" kern="1200">
        <a:solidFill>
          <a:schemeClr val="tx1"/>
        </a:solidFill>
        <a:latin typeface="+mn-lt"/>
        <a:ea typeface="+mn-ea"/>
        <a:cs typeface="+mn-cs"/>
      </a:defRPr>
    </a:lvl3pPr>
    <a:lvl4pPr marL="1844253" algn="l" defTabSz="614751" rtl="0" eaLnBrk="1" latinLnBrk="0" hangingPunct="1">
      <a:defRPr sz="2400" kern="1200">
        <a:solidFill>
          <a:schemeClr val="tx1"/>
        </a:solidFill>
        <a:latin typeface="+mn-lt"/>
        <a:ea typeface="+mn-ea"/>
        <a:cs typeface="+mn-cs"/>
      </a:defRPr>
    </a:lvl4pPr>
    <a:lvl5pPr marL="2459004" algn="l" defTabSz="614751" rtl="0" eaLnBrk="1" latinLnBrk="0" hangingPunct="1">
      <a:defRPr sz="2400" kern="1200">
        <a:solidFill>
          <a:schemeClr val="tx1"/>
        </a:solidFill>
        <a:latin typeface="+mn-lt"/>
        <a:ea typeface="+mn-ea"/>
        <a:cs typeface="+mn-cs"/>
      </a:defRPr>
    </a:lvl5pPr>
    <a:lvl6pPr marL="3073756" algn="l" defTabSz="614751" rtl="0" eaLnBrk="1" latinLnBrk="0" hangingPunct="1">
      <a:defRPr sz="2400" kern="1200">
        <a:solidFill>
          <a:schemeClr val="tx1"/>
        </a:solidFill>
        <a:latin typeface="+mn-lt"/>
        <a:ea typeface="+mn-ea"/>
        <a:cs typeface="+mn-cs"/>
      </a:defRPr>
    </a:lvl6pPr>
    <a:lvl7pPr marL="3688507" algn="l" defTabSz="614751" rtl="0" eaLnBrk="1" latinLnBrk="0" hangingPunct="1">
      <a:defRPr sz="2400" kern="1200">
        <a:solidFill>
          <a:schemeClr val="tx1"/>
        </a:solidFill>
        <a:latin typeface="+mn-lt"/>
        <a:ea typeface="+mn-ea"/>
        <a:cs typeface="+mn-cs"/>
      </a:defRPr>
    </a:lvl7pPr>
    <a:lvl8pPr marL="4303258" algn="l" defTabSz="614751" rtl="0" eaLnBrk="1" latinLnBrk="0" hangingPunct="1">
      <a:defRPr sz="2400" kern="1200">
        <a:solidFill>
          <a:schemeClr val="tx1"/>
        </a:solidFill>
        <a:latin typeface="+mn-lt"/>
        <a:ea typeface="+mn-ea"/>
        <a:cs typeface="+mn-cs"/>
      </a:defRPr>
    </a:lvl8pPr>
    <a:lvl9pPr marL="4918009" algn="l" defTabSz="614751" rtl="0" eaLnBrk="1" latinLnBrk="0" hangingPunct="1">
      <a:defRPr sz="2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39">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1"/>
    <p:restoredTop sz="94694"/>
  </p:normalViewPr>
  <p:slideViewPr>
    <p:cSldViewPr snapToGrid="0" snapToObjects="1">
      <p:cViewPr varScale="1">
        <p:scale>
          <a:sx n="74" d="100"/>
          <a:sy n="74" d="100"/>
        </p:scale>
        <p:origin x="558" y="72"/>
      </p:cViewPr>
      <p:guideLst>
        <p:guide orient="horz" pos="2160"/>
        <p:guide pos="3839"/>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B07E33C-6C9E-4341-B438-B3D5A4680E78}" type="datetimeFigureOut">
              <a:rPr lang="es-ES" smtClean="0"/>
              <a:t>03/01/2020</a:t>
            </a:fld>
            <a:endParaRPr lang="es-ES"/>
          </a:p>
        </p:txBody>
      </p:sp>
      <p:sp>
        <p:nvSpPr>
          <p:cNvPr id="4" name="Marcador de imagen de diapositiva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s-ES"/>
          </a:p>
        </p:txBody>
      </p:sp>
      <p:sp>
        <p:nvSpPr>
          <p:cNvPr id="6" name="Marcador de pie de pá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E947520-7E81-D74F-98BC-90BAD165B97A}" type="slidenum">
              <a:rPr lang="es-ES" smtClean="0"/>
              <a:t>‹Nº›</a:t>
            </a:fld>
            <a:endParaRPr lang="es-ES"/>
          </a:p>
        </p:txBody>
      </p:sp>
    </p:spTree>
    <p:extLst>
      <p:ext uri="{BB962C8B-B14F-4D97-AF65-F5344CB8AC3E}">
        <p14:creationId xmlns:p14="http://schemas.microsoft.com/office/powerpoint/2010/main" val="600393179"/>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algn="ctr"/>
            <a:r>
              <a:rPr lang="en-US" kern="1200" dirty="0">
                <a:solidFill>
                  <a:schemeClr val="tx1">
                    <a:lumMod val="50000"/>
                    <a:lumOff val="50000"/>
                  </a:schemeClr>
                </a:solidFill>
              </a:rPr>
              <a:t>(Logo </a:t>
            </a:r>
            <a:r>
              <a:rPr lang="en-US" dirty="0">
                <a:solidFill>
                  <a:schemeClr val="tx1">
                    <a:lumMod val="50000"/>
                    <a:lumOff val="50000"/>
                  </a:schemeClr>
                </a:solidFill>
              </a:rPr>
              <a:t>del</a:t>
            </a:r>
            <a:r>
              <a:rPr lang="en-US" kern="1200" dirty="0">
                <a:solidFill>
                  <a:schemeClr val="tx1">
                    <a:lumMod val="50000"/>
                    <a:lumOff val="50000"/>
                  </a:schemeClr>
                </a:solidFill>
              </a:rPr>
              <a:t> </a:t>
            </a:r>
            <a:r>
              <a:rPr lang="en-US" kern="1200" dirty="0" err="1">
                <a:solidFill>
                  <a:schemeClr val="tx1">
                    <a:lumMod val="50000"/>
                    <a:lumOff val="50000"/>
                  </a:schemeClr>
                </a:solidFill>
              </a:rPr>
              <a:t>Ministerio</a:t>
            </a:r>
            <a:r>
              <a:rPr lang="en-US" dirty="0">
                <a:solidFill>
                  <a:schemeClr val="tx1">
                    <a:lumMod val="50000"/>
                    <a:lumOff val="50000"/>
                  </a:schemeClr>
                </a:solidFill>
              </a:rPr>
              <a:t> </a:t>
            </a:r>
            <a:r>
              <a:rPr lang="en-US" dirty="0" err="1">
                <a:solidFill>
                  <a:schemeClr val="tx1">
                    <a:lumMod val="50000"/>
                    <a:lumOff val="50000"/>
                  </a:schemeClr>
                </a:solidFill>
              </a:rPr>
              <a:t>correspondiente</a:t>
            </a:r>
            <a:r>
              <a:rPr lang="en-US" dirty="0">
                <a:solidFill>
                  <a:schemeClr val="tx1">
                    <a:lumMod val="50000"/>
                    <a:lumOff val="50000"/>
                  </a:schemeClr>
                </a:solidFill>
              </a:rPr>
              <a:t>, jpg o </a:t>
            </a:r>
            <a:r>
              <a:rPr lang="en-US" dirty="0" err="1">
                <a:solidFill>
                  <a:schemeClr val="tx1">
                    <a:lumMod val="50000"/>
                    <a:lumOff val="50000"/>
                  </a:schemeClr>
                </a:solidFill>
              </a:rPr>
              <a:t>png</a:t>
            </a:r>
            <a:r>
              <a:rPr lang="en-US" dirty="0">
                <a:solidFill>
                  <a:schemeClr val="tx1">
                    <a:lumMod val="50000"/>
                    <a:lumOff val="50000"/>
                  </a:schemeClr>
                </a:solidFill>
              </a:rPr>
              <a:t> en color, </a:t>
            </a:r>
            <a:r>
              <a:rPr lang="en-US" dirty="0" err="1">
                <a:solidFill>
                  <a:schemeClr val="tx1">
                    <a:lumMod val="50000"/>
                    <a:lumOff val="50000"/>
                  </a:schemeClr>
                </a:solidFill>
              </a:rPr>
              <a:t>mantener</a:t>
            </a:r>
            <a:r>
              <a:rPr lang="en-US" dirty="0">
                <a:solidFill>
                  <a:schemeClr val="tx1">
                    <a:lumMod val="50000"/>
                    <a:lumOff val="50000"/>
                  </a:schemeClr>
                </a:solidFill>
              </a:rPr>
              <a:t> </a:t>
            </a:r>
            <a:r>
              <a:rPr lang="en-US" dirty="0" err="1">
                <a:solidFill>
                  <a:schemeClr val="tx1">
                    <a:lumMod val="50000"/>
                    <a:lumOff val="50000"/>
                  </a:schemeClr>
                </a:solidFill>
              </a:rPr>
              <a:t>tamaño</a:t>
            </a:r>
            <a:r>
              <a:rPr lang="en-US" dirty="0">
                <a:solidFill>
                  <a:schemeClr val="tx1">
                    <a:lumMod val="50000"/>
                    <a:lumOff val="50000"/>
                  </a:schemeClr>
                </a:solidFill>
              </a:rPr>
              <a:t> </a:t>
            </a:r>
            <a:r>
              <a:rPr lang="en-US" dirty="0" err="1">
                <a:solidFill>
                  <a:schemeClr val="tx1">
                    <a:lumMod val="50000"/>
                    <a:lumOff val="50000"/>
                  </a:schemeClr>
                </a:solidFill>
              </a:rPr>
              <a:t>ejemplo</a:t>
            </a:r>
            <a:r>
              <a:rPr lang="en-US" dirty="0">
                <a:solidFill>
                  <a:schemeClr val="tx1">
                    <a:lumMod val="50000"/>
                    <a:lumOff val="50000"/>
                  </a:schemeClr>
                </a:solidFill>
              </a:rPr>
              <a:t>)</a:t>
            </a:r>
            <a:endParaRPr lang="en-US" kern="1200" dirty="0">
              <a:solidFill>
                <a:schemeClr val="tx1">
                  <a:lumMod val="50000"/>
                  <a:lumOff val="50000"/>
                </a:schemeClr>
              </a:solidFill>
            </a:endParaRPr>
          </a:p>
          <a:p>
            <a:endParaRPr lang="es-ES" dirty="0"/>
          </a:p>
        </p:txBody>
      </p:sp>
      <p:sp>
        <p:nvSpPr>
          <p:cNvPr id="4" name="Marcador de número de diapositiva 3"/>
          <p:cNvSpPr>
            <a:spLocks noGrp="1"/>
          </p:cNvSpPr>
          <p:nvPr>
            <p:ph type="sldNum" sz="quarter" idx="10"/>
          </p:nvPr>
        </p:nvSpPr>
        <p:spPr/>
        <p:txBody>
          <a:bodyPr/>
          <a:lstStyle/>
          <a:p>
            <a:fld id="{6E947520-7E81-D74F-98BC-90BAD165B97A}" type="slidenum">
              <a:rPr lang="es-ES" smtClean="0"/>
              <a:t>1</a:t>
            </a:fld>
            <a:endParaRPr lang="es-ES"/>
          </a:p>
        </p:txBody>
      </p:sp>
    </p:spTree>
    <p:extLst>
      <p:ext uri="{BB962C8B-B14F-4D97-AF65-F5344CB8AC3E}">
        <p14:creationId xmlns:p14="http://schemas.microsoft.com/office/powerpoint/2010/main" val="32539047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kern="1200" dirty="0">
                <a:solidFill>
                  <a:schemeClr val="bg1">
                    <a:lumMod val="95000"/>
                  </a:schemeClr>
                </a:solidFill>
              </a:rPr>
              <a:t>(Logo </a:t>
            </a:r>
            <a:r>
              <a:rPr lang="en-US" dirty="0">
                <a:solidFill>
                  <a:schemeClr val="bg1">
                    <a:lumMod val="95000"/>
                  </a:schemeClr>
                </a:solidFill>
              </a:rPr>
              <a:t>BLANCO </a:t>
            </a:r>
            <a:r>
              <a:rPr lang="en-US" kern="1200" dirty="0" err="1">
                <a:solidFill>
                  <a:schemeClr val="bg1">
                    <a:lumMod val="95000"/>
                  </a:schemeClr>
                </a:solidFill>
              </a:rPr>
              <a:t>por</a:t>
            </a:r>
            <a:r>
              <a:rPr lang="en-US" kern="1200" dirty="0">
                <a:solidFill>
                  <a:schemeClr val="bg1">
                    <a:lumMod val="95000"/>
                  </a:schemeClr>
                </a:solidFill>
              </a:rPr>
              <a:t> </a:t>
            </a:r>
            <a:r>
              <a:rPr lang="en-US" kern="1200" dirty="0" err="1">
                <a:solidFill>
                  <a:schemeClr val="bg1">
                    <a:lumMod val="95000"/>
                  </a:schemeClr>
                </a:solidFill>
              </a:rPr>
              <a:t>Ministerio</a:t>
            </a:r>
            <a:r>
              <a:rPr lang="en-US" dirty="0">
                <a:solidFill>
                  <a:schemeClr val="bg1">
                    <a:lumMod val="95000"/>
                  </a:schemeClr>
                </a:solidFill>
              </a:rPr>
              <a:t> </a:t>
            </a:r>
            <a:r>
              <a:rPr lang="en-US" dirty="0" err="1">
                <a:solidFill>
                  <a:schemeClr val="bg1">
                    <a:lumMod val="95000"/>
                  </a:schemeClr>
                </a:solidFill>
              </a:rPr>
              <a:t>dependiendo</a:t>
            </a:r>
            <a:r>
              <a:rPr lang="en-US" dirty="0">
                <a:solidFill>
                  <a:schemeClr val="bg1">
                    <a:lumMod val="95000"/>
                  </a:schemeClr>
                </a:solidFill>
              </a:rPr>
              <a:t> de </a:t>
            </a:r>
            <a:r>
              <a:rPr lang="en-US" dirty="0" err="1">
                <a:solidFill>
                  <a:schemeClr val="bg1">
                    <a:lumMod val="95000"/>
                  </a:schemeClr>
                </a:solidFill>
              </a:rPr>
              <a:t>cada</a:t>
            </a:r>
            <a:r>
              <a:rPr lang="en-US" dirty="0">
                <a:solidFill>
                  <a:schemeClr val="bg1">
                    <a:lumMod val="95000"/>
                  </a:schemeClr>
                </a:solidFill>
              </a:rPr>
              <a:t> </a:t>
            </a:r>
            <a:r>
              <a:rPr lang="en-US" dirty="0" err="1">
                <a:solidFill>
                  <a:schemeClr val="bg1">
                    <a:lumMod val="95000"/>
                  </a:schemeClr>
                </a:solidFill>
              </a:rPr>
              <a:t>presentación</a:t>
            </a:r>
            <a:r>
              <a:rPr lang="en-US" dirty="0">
                <a:solidFill>
                  <a:schemeClr val="bg1">
                    <a:lumMod val="95000"/>
                  </a:schemeClr>
                </a:solidFill>
              </a:rPr>
              <a:t> </a:t>
            </a:r>
            <a:r>
              <a:rPr lang="en-US" kern="1200" dirty="0" err="1">
                <a:solidFill>
                  <a:schemeClr val="bg1">
                    <a:lumMod val="95000"/>
                  </a:schemeClr>
                </a:solidFill>
              </a:rPr>
              <a:t>Centrado</a:t>
            </a:r>
            <a:r>
              <a:rPr lang="en-US" kern="1200" dirty="0">
                <a:solidFill>
                  <a:schemeClr val="bg1">
                    <a:lumMod val="95000"/>
                  </a:schemeClr>
                </a:solidFill>
              </a:rPr>
              <a:t>, .PNG)</a:t>
            </a:r>
          </a:p>
          <a:p>
            <a:endParaRPr lang="es-ES" dirty="0"/>
          </a:p>
        </p:txBody>
      </p:sp>
      <p:sp>
        <p:nvSpPr>
          <p:cNvPr id="4" name="Marcador de número de diapositiva 3"/>
          <p:cNvSpPr>
            <a:spLocks noGrp="1"/>
          </p:cNvSpPr>
          <p:nvPr>
            <p:ph type="sldNum" sz="quarter" idx="10"/>
          </p:nvPr>
        </p:nvSpPr>
        <p:spPr/>
        <p:txBody>
          <a:bodyPr/>
          <a:lstStyle/>
          <a:p>
            <a:fld id="{6E947520-7E81-D74F-98BC-90BAD165B97A}" type="slidenum">
              <a:rPr lang="es-ES" smtClean="0"/>
              <a:t>18</a:t>
            </a:fld>
            <a:endParaRPr lang="es-ES"/>
          </a:p>
        </p:txBody>
      </p:sp>
    </p:spTree>
    <p:extLst>
      <p:ext uri="{BB962C8B-B14F-4D97-AF65-F5344CB8AC3E}">
        <p14:creationId xmlns:p14="http://schemas.microsoft.com/office/powerpoint/2010/main" val="37952362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914163" y="2130427"/>
            <a:ext cx="10360501" cy="1470025"/>
          </a:xfrm>
        </p:spPr>
        <p:txBody>
          <a:bodyPr/>
          <a:lstStyle/>
          <a:p>
            <a:r>
              <a:rPr lang="es-ES_tradnl"/>
              <a:t>Clic para editar título</a:t>
            </a:r>
            <a:endParaRPr lang="es-ES"/>
          </a:p>
        </p:txBody>
      </p:sp>
      <p:sp>
        <p:nvSpPr>
          <p:cNvPr id="3" name="Subtítulo 2"/>
          <p:cNvSpPr>
            <a:spLocks noGrp="1"/>
          </p:cNvSpPr>
          <p:nvPr>
            <p:ph type="subTitle" idx="1"/>
          </p:nvPr>
        </p:nvSpPr>
        <p:spPr>
          <a:xfrm>
            <a:off x="1828324" y="3886200"/>
            <a:ext cx="8532178" cy="1752600"/>
          </a:xfrm>
        </p:spPr>
        <p:txBody>
          <a:bodyPr/>
          <a:lstStyle>
            <a:lvl1pPr marL="0" indent="0" algn="ctr">
              <a:buNone/>
              <a:defRPr>
                <a:solidFill>
                  <a:schemeClr val="tx1">
                    <a:tint val="75000"/>
                  </a:schemeClr>
                </a:solidFill>
              </a:defRPr>
            </a:lvl1pPr>
            <a:lvl2pPr marL="614751" indent="0" algn="ctr">
              <a:buNone/>
              <a:defRPr>
                <a:solidFill>
                  <a:schemeClr val="tx1">
                    <a:tint val="75000"/>
                  </a:schemeClr>
                </a:solidFill>
              </a:defRPr>
            </a:lvl2pPr>
            <a:lvl3pPr marL="1229502" indent="0" algn="ctr">
              <a:buNone/>
              <a:defRPr>
                <a:solidFill>
                  <a:schemeClr val="tx1">
                    <a:tint val="75000"/>
                  </a:schemeClr>
                </a:solidFill>
              </a:defRPr>
            </a:lvl3pPr>
            <a:lvl4pPr marL="1844253" indent="0" algn="ctr">
              <a:buNone/>
              <a:defRPr>
                <a:solidFill>
                  <a:schemeClr val="tx1">
                    <a:tint val="75000"/>
                  </a:schemeClr>
                </a:solidFill>
              </a:defRPr>
            </a:lvl4pPr>
            <a:lvl5pPr marL="2459004" indent="0" algn="ctr">
              <a:buNone/>
              <a:defRPr>
                <a:solidFill>
                  <a:schemeClr val="tx1">
                    <a:tint val="75000"/>
                  </a:schemeClr>
                </a:solidFill>
              </a:defRPr>
            </a:lvl5pPr>
            <a:lvl6pPr marL="3073756" indent="0" algn="ctr">
              <a:buNone/>
              <a:defRPr>
                <a:solidFill>
                  <a:schemeClr val="tx1">
                    <a:tint val="75000"/>
                  </a:schemeClr>
                </a:solidFill>
              </a:defRPr>
            </a:lvl6pPr>
            <a:lvl7pPr marL="3688507" indent="0" algn="ctr">
              <a:buNone/>
              <a:defRPr>
                <a:solidFill>
                  <a:schemeClr val="tx1">
                    <a:tint val="75000"/>
                  </a:schemeClr>
                </a:solidFill>
              </a:defRPr>
            </a:lvl7pPr>
            <a:lvl8pPr marL="4303258" indent="0" algn="ctr">
              <a:buNone/>
              <a:defRPr>
                <a:solidFill>
                  <a:schemeClr val="tx1">
                    <a:tint val="75000"/>
                  </a:schemeClr>
                </a:solidFill>
              </a:defRPr>
            </a:lvl8pPr>
            <a:lvl9pPr marL="4918009" indent="0" algn="ctr">
              <a:buNone/>
              <a:defRPr>
                <a:solidFill>
                  <a:schemeClr val="tx1">
                    <a:tint val="75000"/>
                  </a:schemeClr>
                </a:solidFill>
              </a:defRPr>
            </a:lvl9pPr>
          </a:lstStyle>
          <a:p>
            <a:r>
              <a:rPr lang="es-ES_tradnl"/>
              <a:t>Haga clic para modificar el estilo de subtítulo del patrón</a:t>
            </a:r>
            <a:endParaRPr lang="es-ES"/>
          </a:p>
        </p:txBody>
      </p:sp>
      <p:sp>
        <p:nvSpPr>
          <p:cNvPr id="4" name="Marcador de fecha 3"/>
          <p:cNvSpPr>
            <a:spLocks noGrp="1"/>
          </p:cNvSpPr>
          <p:nvPr>
            <p:ph type="dt" sz="half" idx="10"/>
          </p:nvPr>
        </p:nvSpPr>
        <p:spPr/>
        <p:txBody>
          <a:bodyPr/>
          <a:lstStyle/>
          <a:p>
            <a:fld id="{E916DE2A-52CF-B048-89B3-A4767B09122D}" type="datetimeFigureOut">
              <a:rPr lang="es-ES" smtClean="0"/>
              <a:t>03/01/2020</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339DE33B-29C3-A64D-9297-00A5A1600F58}" type="slidenum">
              <a:rPr lang="es-ES" smtClean="0"/>
              <a:t>‹Nº›</a:t>
            </a:fld>
            <a:endParaRPr lang="es-ES"/>
          </a:p>
        </p:txBody>
      </p:sp>
    </p:spTree>
    <p:extLst>
      <p:ext uri="{BB962C8B-B14F-4D97-AF65-F5344CB8AC3E}">
        <p14:creationId xmlns:p14="http://schemas.microsoft.com/office/powerpoint/2010/main" val="10579465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a:t>Clic para editar título</a:t>
            </a:r>
            <a:endParaRPr lang="es-ES"/>
          </a:p>
        </p:txBody>
      </p:sp>
      <p:sp>
        <p:nvSpPr>
          <p:cNvPr id="3" name="Marcador de texto vertical 2"/>
          <p:cNvSpPr>
            <a:spLocks noGrp="1"/>
          </p:cNvSpPr>
          <p:nvPr>
            <p:ph type="body" orient="vert" idx="1"/>
          </p:nvPr>
        </p:nvSpPr>
        <p:spPr/>
        <p:txBody>
          <a:bodyPr vert="eaVert"/>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s-ES"/>
          </a:p>
        </p:txBody>
      </p:sp>
      <p:sp>
        <p:nvSpPr>
          <p:cNvPr id="4" name="Marcador de fecha 3"/>
          <p:cNvSpPr>
            <a:spLocks noGrp="1"/>
          </p:cNvSpPr>
          <p:nvPr>
            <p:ph type="dt" sz="half" idx="10"/>
          </p:nvPr>
        </p:nvSpPr>
        <p:spPr/>
        <p:txBody>
          <a:bodyPr/>
          <a:lstStyle/>
          <a:p>
            <a:fld id="{E916DE2A-52CF-B048-89B3-A4767B09122D}" type="datetimeFigureOut">
              <a:rPr lang="es-ES" smtClean="0"/>
              <a:t>03/01/2020</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339DE33B-29C3-A64D-9297-00A5A1600F58}" type="slidenum">
              <a:rPr lang="es-ES" smtClean="0"/>
              <a:t>‹Nº›</a:t>
            </a:fld>
            <a:endParaRPr lang="es-ES"/>
          </a:p>
        </p:txBody>
      </p:sp>
    </p:spTree>
    <p:extLst>
      <p:ext uri="{BB962C8B-B14F-4D97-AF65-F5344CB8AC3E}">
        <p14:creationId xmlns:p14="http://schemas.microsoft.com/office/powerpoint/2010/main" val="38499250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836898" y="274640"/>
            <a:ext cx="2742486" cy="5851525"/>
          </a:xfrm>
        </p:spPr>
        <p:txBody>
          <a:bodyPr vert="eaVert"/>
          <a:lstStyle/>
          <a:p>
            <a:r>
              <a:rPr lang="es-ES_tradnl"/>
              <a:t>Clic para editar título</a:t>
            </a:r>
            <a:endParaRPr lang="es-ES"/>
          </a:p>
        </p:txBody>
      </p:sp>
      <p:sp>
        <p:nvSpPr>
          <p:cNvPr id="3" name="Marcador de texto vertical 2"/>
          <p:cNvSpPr>
            <a:spLocks noGrp="1"/>
          </p:cNvSpPr>
          <p:nvPr>
            <p:ph type="body" orient="vert" idx="1"/>
          </p:nvPr>
        </p:nvSpPr>
        <p:spPr>
          <a:xfrm>
            <a:off x="609441" y="274640"/>
            <a:ext cx="8024310" cy="5851525"/>
          </a:xfrm>
        </p:spPr>
        <p:txBody>
          <a:bodyPr vert="eaVert"/>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s-ES"/>
          </a:p>
        </p:txBody>
      </p:sp>
      <p:sp>
        <p:nvSpPr>
          <p:cNvPr id="4" name="Marcador de fecha 3"/>
          <p:cNvSpPr>
            <a:spLocks noGrp="1"/>
          </p:cNvSpPr>
          <p:nvPr>
            <p:ph type="dt" sz="half" idx="10"/>
          </p:nvPr>
        </p:nvSpPr>
        <p:spPr/>
        <p:txBody>
          <a:bodyPr/>
          <a:lstStyle/>
          <a:p>
            <a:fld id="{E916DE2A-52CF-B048-89B3-A4767B09122D}" type="datetimeFigureOut">
              <a:rPr lang="es-ES" smtClean="0"/>
              <a:t>03/01/2020</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339DE33B-29C3-A64D-9297-00A5A1600F58}" type="slidenum">
              <a:rPr lang="es-ES" smtClean="0"/>
              <a:t>‹Nº›</a:t>
            </a:fld>
            <a:endParaRPr lang="es-ES"/>
          </a:p>
        </p:txBody>
      </p:sp>
    </p:spTree>
    <p:extLst>
      <p:ext uri="{BB962C8B-B14F-4D97-AF65-F5344CB8AC3E}">
        <p14:creationId xmlns:p14="http://schemas.microsoft.com/office/powerpoint/2010/main" val="177683072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Marcador de texto 2"/>
          <p:cNvSpPr>
            <a:spLocks noGrp="1"/>
          </p:cNvSpPr>
          <p:nvPr>
            <p:ph idx="1" hasCustomPrompt="1"/>
          </p:nvPr>
        </p:nvSpPr>
        <p:spPr>
          <a:xfrm>
            <a:off x="541726" y="2773681"/>
            <a:ext cx="11105374" cy="3375161"/>
          </a:xfrm>
          <a:prstGeom prst="rect">
            <a:avLst/>
          </a:prstGeom>
        </p:spPr>
        <p:txBody>
          <a:bodyPr vert="horz" lIns="91440" tIns="45720" rIns="91440" bIns="45720" rtlCol="0">
            <a:normAutofit/>
          </a:bodyPr>
          <a:lstStyle>
            <a:lvl1pPr marL="0" marR="0" indent="0" algn="l" defTabSz="457200" rtl="0" eaLnBrk="1" fontAlgn="auto" latinLnBrk="0" hangingPunct="1">
              <a:lnSpc>
                <a:spcPct val="100000"/>
              </a:lnSpc>
              <a:spcBef>
                <a:spcPct val="20000"/>
              </a:spcBef>
              <a:spcAft>
                <a:spcPts val="0"/>
              </a:spcAft>
              <a:buClrTx/>
              <a:buSzTx/>
              <a:buFont typeface="Arial"/>
              <a:buNone/>
              <a:tabLst/>
              <a:defRPr sz="1500" baseline="0">
                <a:solidFill>
                  <a:schemeClr val="tx1">
                    <a:lumMod val="75000"/>
                    <a:lumOff val="25000"/>
                  </a:schemeClr>
                </a:solidFill>
                <a:latin typeface="Verdana"/>
                <a:cs typeface="Verdana"/>
              </a:defRPr>
            </a:lvl1pPr>
            <a:lvl2pPr>
              <a:defRPr sz="1800">
                <a:solidFill>
                  <a:schemeClr val="bg1"/>
                </a:solidFill>
                <a:latin typeface="gobCL"/>
                <a:cs typeface="gobCL"/>
              </a:defRPr>
            </a:lvl2pPr>
            <a:lvl3pPr>
              <a:defRPr sz="1800">
                <a:solidFill>
                  <a:schemeClr val="bg1"/>
                </a:solidFill>
                <a:latin typeface="gobCL"/>
                <a:cs typeface="gobCL"/>
              </a:defRPr>
            </a:lvl3pPr>
          </a:lstStyle>
          <a:p>
            <a:pPr lvl="0"/>
            <a:r>
              <a:rPr lang="es-ES_tradnl" dirty="0"/>
              <a:t>Contenido de la </a:t>
            </a:r>
            <a:r>
              <a:rPr lang="es-ES_tradnl" dirty="0" err="1"/>
              <a:t>slide</a:t>
            </a:r>
            <a:r>
              <a:rPr lang="es-ES_tradnl" dirty="0"/>
              <a:t> en una columna de texto. </a:t>
            </a:r>
            <a:r>
              <a:rPr lang="es-ES_tradnl" dirty="0" err="1"/>
              <a:t>Verdana</a:t>
            </a:r>
            <a:r>
              <a:rPr lang="es-ES_tradnl" dirty="0"/>
              <a:t> 15pt.</a:t>
            </a:r>
          </a:p>
          <a:p>
            <a:pPr lvl="0"/>
            <a:endParaRPr lang="es-ES_tradnl" dirty="0"/>
          </a:p>
          <a:p>
            <a:pPr marL="0" marR="0" lvl="0" indent="0" algn="l" defTabSz="457200" rtl="0" eaLnBrk="1" fontAlgn="auto" latinLnBrk="0" hangingPunct="1">
              <a:lnSpc>
                <a:spcPct val="100000"/>
              </a:lnSpc>
              <a:spcBef>
                <a:spcPct val="20000"/>
              </a:spcBef>
              <a:spcAft>
                <a:spcPts val="0"/>
              </a:spcAft>
              <a:buClrTx/>
              <a:buSzTx/>
              <a:buFont typeface="Arial"/>
              <a:buNone/>
              <a:tabLst/>
              <a:defRPr/>
            </a:pPr>
            <a:r>
              <a:rPr lang="es-ES_tradnl" dirty="0"/>
              <a:t>Texto texto texto texto texto texto texto texto texto texto texto texto texto texto texto texto texto texto texto texto texto texto texto texto texto texto texto texto texto texto texto texto texto texto texto texto texto texto texto texto texto texto texto texto texto texto. </a:t>
            </a:r>
          </a:p>
          <a:p>
            <a:pPr marL="0" marR="0" lvl="0" indent="0" algn="l" defTabSz="457200" rtl="0" eaLnBrk="1" fontAlgn="auto" latinLnBrk="0" hangingPunct="1">
              <a:lnSpc>
                <a:spcPct val="100000"/>
              </a:lnSpc>
              <a:spcBef>
                <a:spcPct val="20000"/>
              </a:spcBef>
              <a:spcAft>
                <a:spcPts val="0"/>
              </a:spcAft>
              <a:buClrTx/>
              <a:buSzTx/>
              <a:buFont typeface="Arial"/>
              <a:buNone/>
              <a:tabLst/>
              <a:defRPr/>
            </a:pPr>
            <a:r>
              <a:rPr lang="es-ES_tradnl" dirty="0"/>
              <a:t>  </a:t>
            </a:r>
          </a:p>
        </p:txBody>
      </p:sp>
      <p:sp>
        <p:nvSpPr>
          <p:cNvPr id="8" name="Marcador de contenido 12"/>
          <p:cNvSpPr>
            <a:spLocks noGrp="1"/>
          </p:cNvSpPr>
          <p:nvPr>
            <p:ph sz="quarter" idx="12" hasCustomPrompt="1"/>
          </p:nvPr>
        </p:nvSpPr>
        <p:spPr>
          <a:xfrm>
            <a:off x="541726" y="1066801"/>
            <a:ext cx="11105374" cy="747580"/>
          </a:xfrm>
          <a:prstGeom prst="rect">
            <a:avLst/>
          </a:prstGeom>
        </p:spPr>
        <p:txBody>
          <a:bodyPr vert="horz"/>
          <a:lstStyle>
            <a:lvl1pPr marL="0" marR="0" indent="0" algn="l" defTabSz="457200" rtl="0" eaLnBrk="1" fontAlgn="auto" latinLnBrk="0" hangingPunct="1">
              <a:lnSpc>
                <a:spcPct val="100000"/>
              </a:lnSpc>
              <a:spcBef>
                <a:spcPct val="20000"/>
              </a:spcBef>
              <a:spcAft>
                <a:spcPts val="0"/>
              </a:spcAft>
              <a:buClrTx/>
              <a:buSzTx/>
              <a:buFont typeface="Arial"/>
              <a:buNone/>
              <a:tabLst/>
              <a:defRPr sz="2000" b="1" i="0" spc="0">
                <a:solidFill>
                  <a:schemeClr val="accent1"/>
                </a:solidFill>
                <a:latin typeface="Verdana"/>
              </a:defRPr>
            </a:lvl1pPr>
          </a:lstStyle>
          <a:p>
            <a:pPr lvl="0"/>
            <a:r>
              <a:rPr lang="es-ES" dirty="0"/>
              <a:t>Titulo del capítulo/tema de la </a:t>
            </a:r>
            <a:r>
              <a:rPr lang="es-ES" dirty="0" err="1"/>
              <a:t>diapo</a:t>
            </a:r>
            <a:r>
              <a:rPr lang="es-ES" dirty="0"/>
              <a:t>. en máx. dos líneas. </a:t>
            </a:r>
            <a:r>
              <a:rPr lang="es-ES" dirty="0" err="1"/>
              <a:t>Verdana</a:t>
            </a:r>
            <a:r>
              <a:rPr lang="es-ES" dirty="0"/>
              <a:t> Negrita 20pt:</a:t>
            </a:r>
          </a:p>
          <a:p>
            <a:pPr lvl="0"/>
            <a:endParaRPr lang="es-ES" dirty="0"/>
          </a:p>
        </p:txBody>
      </p:sp>
      <p:sp>
        <p:nvSpPr>
          <p:cNvPr id="9" name="Marcador de contenido 12"/>
          <p:cNvSpPr>
            <a:spLocks noGrp="1"/>
          </p:cNvSpPr>
          <p:nvPr>
            <p:ph sz="quarter" idx="13" hasCustomPrompt="1"/>
          </p:nvPr>
        </p:nvSpPr>
        <p:spPr>
          <a:xfrm>
            <a:off x="541726" y="1966784"/>
            <a:ext cx="11105374" cy="380178"/>
          </a:xfrm>
          <a:prstGeom prst="rect">
            <a:avLst/>
          </a:prstGeom>
        </p:spPr>
        <p:txBody>
          <a:bodyPr vert="horz"/>
          <a:lstStyle>
            <a:lvl1pPr marL="0" marR="0" indent="0" algn="l" defTabSz="457200" rtl="0" eaLnBrk="1" fontAlgn="auto" latinLnBrk="0" hangingPunct="1">
              <a:lnSpc>
                <a:spcPct val="100000"/>
              </a:lnSpc>
              <a:spcBef>
                <a:spcPct val="20000"/>
              </a:spcBef>
              <a:spcAft>
                <a:spcPts val="0"/>
              </a:spcAft>
              <a:buClrTx/>
              <a:buSzTx/>
              <a:buFont typeface="Arial"/>
              <a:buNone/>
              <a:tabLst/>
              <a:defRPr sz="1800" b="0" i="0" spc="0">
                <a:solidFill>
                  <a:schemeClr val="accent1"/>
                </a:solidFill>
                <a:latin typeface="Verdana"/>
              </a:defRPr>
            </a:lvl1pPr>
          </a:lstStyle>
          <a:p>
            <a:pPr lvl="0"/>
            <a:r>
              <a:rPr lang="es-ES" dirty="0"/>
              <a:t>(Línea adicional) Subtema </a:t>
            </a:r>
            <a:r>
              <a:rPr lang="es-ES" dirty="0" err="1"/>
              <a:t>Verdana</a:t>
            </a:r>
            <a:r>
              <a:rPr lang="es-ES" dirty="0"/>
              <a:t> 18pt</a:t>
            </a:r>
          </a:p>
          <a:p>
            <a:pPr lvl="0"/>
            <a:endParaRPr lang="es-ES" dirty="0"/>
          </a:p>
        </p:txBody>
      </p:sp>
      <p:pic>
        <p:nvPicPr>
          <p:cNvPr id="14" name="Picture 13" descr="Complemento-Logo-Gobierno-160x14px.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41727" y="0"/>
            <a:ext cx="2708627" cy="177800"/>
          </a:xfrm>
          <a:prstGeom prst="rect">
            <a:avLst/>
          </a:prstGeom>
        </p:spPr>
      </p:pic>
    </p:spTree>
    <p:extLst>
      <p:ext uri="{BB962C8B-B14F-4D97-AF65-F5344CB8AC3E}">
        <p14:creationId xmlns:p14="http://schemas.microsoft.com/office/powerpoint/2010/main" val="126755453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sp>
        <p:nvSpPr>
          <p:cNvPr id="6" name="Marcador de texto 2"/>
          <p:cNvSpPr>
            <a:spLocks noGrp="1"/>
          </p:cNvSpPr>
          <p:nvPr>
            <p:ph idx="18" hasCustomPrompt="1"/>
          </p:nvPr>
        </p:nvSpPr>
        <p:spPr>
          <a:xfrm>
            <a:off x="4638526" y="3035300"/>
            <a:ext cx="7008573" cy="3236698"/>
          </a:xfrm>
          <a:prstGeom prst="rect">
            <a:avLst/>
          </a:prstGeom>
        </p:spPr>
        <p:txBody>
          <a:bodyPr vert="horz" lIns="91440" tIns="45720" rIns="91440" bIns="45720" rtlCol="0">
            <a:normAutofit/>
          </a:bodyPr>
          <a:lstStyle>
            <a:lvl1pPr marL="0" marR="0" indent="0" algn="l" defTabSz="457200" rtl="0" eaLnBrk="1" fontAlgn="auto" latinLnBrk="0" hangingPunct="1">
              <a:lnSpc>
                <a:spcPct val="100000"/>
              </a:lnSpc>
              <a:spcBef>
                <a:spcPct val="20000"/>
              </a:spcBef>
              <a:spcAft>
                <a:spcPts val="0"/>
              </a:spcAft>
              <a:buClrTx/>
              <a:buSzTx/>
              <a:buFont typeface="Arial"/>
              <a:buNone/>
              <a:tabLst/>
              <a:defRPr sz="1500" baseline="0">
                <a:solidFill>
                  <a:schemeClr val="tx1">
                    <a:lumMod val="75000"/>
                  </a:schemeClr>
                </a:solidFill>
                <a:latin typeface="Verdana"/>
                <a:cs typeface="Verdana"/>
              </a:defRPr>
            </a:lvl1pPr>
            <a:lvl2pPr>
              <a:defRPr sz="1800">
                <a:solidFill>
                  <a:schemeClr val="bg1"/>
                </a:solidFill>
                <a:latin typeface="gobCL"/>
                <a:cs typeface="gobCL"/>
              </a:defRPr>
            </a:lvl2pPr>
            <a:lvl3pPr>
              <a:defRPr sz="1800">
                <a:solidFill>
                  <a:schemeClr val="bg1"/>
                </a:solidFill>
                <a:latin typeface="gobCL"/>
                <a:cs typeface="gobCL"/>
              </a:defRPr>
            </a:lvl3pPr>
          </a:lstStyle>
          <a:p>
            <a:pPr lvl="0"/>
            <a:r>
              <a:rPr lang="es-ES_tradnl" dirty="0"/>
              <a:t>Contenido de la </a:t>
            </a:r>
            <a:r>
              <a:rPr lang="es-ES_tradnl" dirty="0" err="1"/>
              <a:t>slide</a:t>
            </a:r>
            <a:r>
              <a:rPr lang="es-ES_tradnl" dirty="0"/>
              <a:t> en dos columnas de texto. </a:t>
            </a:r>
            <a:r>
              <a:rPr lang="es-ES_tradnl" dirty="0" err="1"/>
              <a:t>Verdana</a:t>
            </a:r>
            <a:r>
              <a:rPr lang="es-ES_tradnl" dirty="0"/>
              <a:t> 15pt. </a:t>
            </a:r>
          </a:p>
          <a:p>
            <a:pPr lvl="0"/>
            <a:endParaRPr lang="es-ES_tradnl" dirty="0"/>
          </a:p>
          <a:p>
            <a:pPr marL="0" marR="0" lvl="0" indent="0" algn="l" defTabSz="457200" rtl="0" eaLnBrk="1" fontAlgn="auto" latinLnBrk="0" hangingPunct="1">
              <a:lnSpc>
                <a:spcPct val="100000"/>
              </a:lnSpc>
              <a:spcBef>
                <a:spcPct val="20000"/>
              </a:spcBef>
              <a:spcAft>
                <a:spcPts val="0"/>
              </a:spcAft>
              <a:buClrTx/>
              <a:buSzTx/>
              <a:buFont typeface="Arial"/>
              <a:buNone/>
              <a:tabLst/>
              <a:defRPr/>
            </a:pPr>
            <a:r>
              <a:rPr lang="es-ES_tradnl" dirty="0"/>
              <a:t>Texto texto texto texto texto texto texto texto texto texto texto texto texto texto texto.</a:t>
            </a:r>
          </a:p>
          <a:p>
            <a:pPr lvl="0"/>
            <a:r>
              <a:rPr lang="es-ES_tradnl" dirty="0"/>
              <a:t> </a:t>
            </a:r>
          </a:p>
        </p:txBody>
      </p:sp>
      <p:sp>
        <p:nvSpPr>
          <p:cNvPr id="7" name="Marcador de contenido 12"/>
          <p:cNvSpPr>
            <a:spLocks noGrp="1"/>
          </p:cNvSpPr>
          <p:nvPr>
            <p:ph sz="quarter" idx="12" hasCustomPrompt="1"/>
          </p:nvPr>
        </p:nvSpPr>
        <p:spPr>
          <a:xfrm>
            <a:off x="4638525" y="1066801"/>
            <a:ext cx="7008574" cy="990600"/>
          </a:xfrm>
          <a:prstGeom prst="rect">
            <a:avLst/>
          </a:prstGeom>
        </p:spPr>
        <p:txBody>
          <a:bodyPr vert="horz"/>
          <a:lstStyle>
            <a:lvl1pPr marL="0" marR="0" indent="0" algn="l" defTabSz="457200" rtl="0" eaLnBrk="1" fontAlgn="auto" latinLnBrk="0" hangingPunct="1">
              <a:lnSpc>
                <a:spcPct val="100000"/>
              </a:lnSpc>
              <a:spcBef>
                <a:spcPct val="20000"/>
              </a:spcBef>
              <a:spcAft>
                <a:spcPts val="0"/>
              </a:spcAft>
              <a:buClrTx/>
              <a:buSzTx/>
              <a:buFont typeface="Arial"/>
              <a:buNone/>
              <a:tabLst/>
              <a:defRPr sz="2000" b="1" i="0" spc="0">
                <a:solidFill>
                  <a:schemeClr val="accent1"/>
                </a:solidFill>
                <a:latin typeface="Verdana"/>
              </a:defRPr>
            </a:lvl1pPr>
          </a:lstStyle>
          <a:p>
            <a:pPr lvl="0"/>
            <a:r>
              <a:rPr lang="es-ES" dirty="0"/>
              <a:t>Titulo del capítulo/tema de la </a:t>
            </a:r>
            <a:r>
              <a:rPr lang="es-ES" dirty="0" err="1"/>
              <a:t>diapo</a:t>
            </a:r>
            <a:r>
              <a:rPr lang="es-ES" dirty="0"/>
              <a:t>. en máx. dos líneas. </a:t>
            </a:r>
            <a:r>
              <a:rPr lang="es-ES" dirty="0" err="1"/>
              <a:t>Verdana</a:t>
            </a:r>
            <a:r>
              <a:rPr lang="es-ES" dirty="0"/>
              <a:t> Negrita 20pt:</a:t>
            </a:r>
          </a:p>
          <a:p>
            <a:pPr lvl="0"/>
            <a:endParaRPr lang="es-ES" dirty="0"/>
          </a:p>
        </p:txBody>
      </p:sp>
      <p:sp>
        <p:nvSpPr>
          <p:cNvPr id="8" name="Marcador de contenido 12"/>
          <p:cNvSpPr>
            <a:spLocks noGrp="1"/>
          </p:cNvSpPr>
          <p:nvPr>
            <p:ph sz="quarter" idx="13" hasCustomPrompt="1"/>
          </p:nvPr>
        </p:nvSpPr>
        <p:spPr>
          <a:xfrm>
            <a:off x="4638525" y="2184400"/>
            <a:ext cx="7008574" cy="723900"/>
          </a:xfrm>
          <a:prstGeom prst="rect">
            <a:avLst/>
          </a:prstGeom>
        </p:spPr>
        <p:txBody>
          <a:bodyPr vert="horz"/>
          <a:lstStyle>
            <a:lvl1pPr marL="0" marR="0" indent="0" algn="l" defTabSz="457200" rtl="0" eaLnBrk="1" fontAlgn="auto" latinLnBrk="0" hangingPunct="1">
              <a:lnSpc>
                <a:spcPct val="100000"/>
              </a:lnSpc>
              <a:spcBef>
                <a:spcPct val="20000"/>
              </a:spcBef>
              <a:spcAft>
                <a:spcPts val="0"/>
              </a:spcAft>
              <a:buClrTx/>
              <a:buSzTx/>
              <a:buFont typeface="Arial"/>
              <a:buNone/>
              <a:tabLst/>
              <a:defRPr sz="1800" b="0" i="0" spc="0">
                <a:solidFill>
                  <a:srgbClr val="4F81BD"/>
                </a:solidFill>
                <a:latin typeface="Verdana"/>
              </a:defRPr>
            </a:lvl1pPr>
          </a:lstStyle>
          <a:p>
            <a:pPr lvl="0"/>
            <a:r>
              <a:rPr lang="es-ES" dirty="0"/>
              <a:t>(Línea adicional) Subtema </a:t>
            </a:r>
            <a:r>
              <a:rPr lang="es-ES" dirty="0" err="1"/>
              <a:t>Verdana</a:t>
            </a:r>
            <a:r>
              <a:rPr lang="es-ES" dirty="0"/>
              <a:t> 18pt</a:t>
            </a:r>
          </a:p>
          <a:p>
            <a:pPr lvl="0"/>
            <a:endParaRPr lang="es-ES" dirty="0"/>
          </a:p>
        </p:txBody>
      </p:sp>
      <p:pic>
        <p:nvPicPr>
          <p:cNvPr id="9" name="Picture 8" descr="Complemento-Logo-Gobierno-160x14px.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41727" y="0"/>
            <a:ext cx="2708627" cy="177800"/>
          </a:xfrm>
          <a:prstGeom prst="rect">
            <a:avLst/>
          </a:prstGeom>
        </p:spPr>
      </p:pic>
    </p:spTree>
    <p:extLst>
      <p:ext uri="{BB962C8B-B14F-4D97-AF65-F5344CB8AC3E}">
        <p14:creationId xmlns:p14="http://schemas.microsoft.com/office/powerpoint/2010/main" val="71433836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Comparison">
    <p:spTree>
      <p:nvGrpSpPr>
        <p:cNvPr id="1" name=""/>
        <p:cNvGrpSpPr/>
        <p:nvPr/>
      </p:nvGrpSpPr>
      <p:grpSpPr>
        <a:xfrm>
          <a:off x="0" y="0"/>
          <a:ext cx="0" cy="0"/>
          <a:chOff x="0" y="0"/>
          <a:chExt cx="0" cy="0"/>
        </a:xfrm>
      </p:grpSpPr>
      <p:sp>
        <p:nvSpPr>
          <p:cNvPr id="10" name="Marcador de texto 2"/>
          <p:cNvSpPr>
            <a:spLocks noGrp="1"/>
          </p:cNvSpPr>
          <p:nvPr>
            <p:ph idx="16" hasCustomPrompt="1"/>
          </p:nvPr>
        </p:nvSpPr>
        <p:spPr>
          <a:xfrm>
            <a:off x="545956" y="2773681"/>
            <a:ext cx="5386321" cy="2032001"/>
          </a:xfrm>
          <a:prstGeom prst="rect">
            <a:avLst/>
          </a:prstGeom>
        </p:spPr>
        <p:txBody>
          <a:bodyPr vert="horz" lIns="91440" tIns="45720" rIns="91440" bIns="45720" rtlCol="0">
            <a:normAutofit/>
          </a:bodyPr>
          <a:lstStyle>
            <a:lvl1pPr marL="0" indent="0" algn="l">
              <a:buFont typeface="Arial"/>
              <a:buNone/>
              <a:defRPr sz="1500" baseline="0">
                <a:solidFill>
                  <a:schemeClr val="tx1">
                    <a:lumMod val="75000"/>
                  </a:schemeClr>
                </a:solidFill>
                <a:latin typeface="Verdana"/>
                <a:cs typeface="Verdana"/>
              </a:defRPr>
            </a:lvl1pPr>
            <a:lvl2pPr>
              <a:defRPr sz="1800">
                <a:solidFill>
                  <a:schemeClr val="bg1"/>
                </a:solidFill>
                <a:latin typeface="gobCL"/>
                <a:cs typeface="gobCL"/>
              </a:defRPr>
            </a:lvl2pPr>
            <a:lvl3pPr>
              <a:defRPr sz="1800">
                <a:solidFill>
                  <a:schemeClr val="bg1"/>
                </a:solidFill>
                <a:latin typeface="gobCL"/>
                <a:cs typeface="gobCL"/>
              </a:defRPr>
            </a:lvl3pPr>
          </a:lstStyle>
          <a:p>
            <a:pPr lvl="0"/>
            <a:r>
              <a:rPr lang="es-ES_tradnl" dirty="0"/>
              <a:t>Imagen, gráfico, tabla, organigrama, multimedia.  </a:t>
            </a:r>
          </a:p>
        </p:txBody>
      </p:sp>
      <p:sp>
        <p:nvSpPr>
          <p:cNvPr id="11" name="Marcador de texto 2"/>
          <p:cNvSpPr>
            <a:spLocks noGrp="1"/>
          </p:cNvSpPr>
          <p:nvPr>
            <p:ph idx="15" hasCustomPrompt="1"/>
          </p:nvPr>
        </p:nvSpPr>
        <p:spPr>
          <a:xfrm>
            <a:off x="545957" y="4953000"/>
            <a:ext cx="5386321" cy="1318998"/>
          </a:xfrm>
          <a:prstGeom prst="rect">
            <a:avLst/>
          </a:prstGeom>
        </p:spPr>
        <p:txBody>
          <a:bodyPr vert="horz" lIns="91440" tIns="45720" rIns="91440" bIns="45720" rtlCol="0">
            <a:normAutofit/>
          </a:bodyPr>
          <a:lstStyle>
            <a:lvl1pPr marL="0" marR="0" indent="0" algn="l" defTabSz="457200" rtl="0" eaLnBrk="1" fontAlgn="auto" latinLnBrk="0" hangingPunct="1">
              <a:lnSpc>
                <a:spcPct val="100000"/>
              </a:lnSpc>
              <a:spcBef>
                <a:spcPct val="20000"/>
              </a:spcBef>
              <a:spcAft>
                <a:spcPts val="0"/>
              </a:spcAft>
              <a:buClrTx/>
              <a:buSzTx/>
              <a:buFont typeface="Arial"/>
              <a:buNone/>
              <a:tabLst/>
              <a:defRPr sz="1200" baseline="0">
                <a:solidFill>
                  <a:schemeClr val="tx1">
                    <a:lumMod val="75000"/>
                  </a:schemeClr>
                </a:solidFill>
                <a:latin typeface="Verdana"/>
                <a:cs typeface="Verdana"/>
              </a:defRPr>
            </a:lvl1pPr>
            <a:lvl2pPr>
              <a:defRPr sz="1800">
                <a:solidFill>
                  <a:schemeClr val="bg1"/>
                </a:solidFill>
                <a:latin typeface="gobCL"/>
                <a:cs typeface="gobCL"/>
              </a:defRPr>
            </a:lvl2pPr>
            <a:lvl3pPr>
              <a:defRPr sz="1800">
                <a:solidFill>
                  <a:schemeClr val="bg1"/>
                </a:solidFill>
                <a:latin typeface="gobCL"/>
                <a:cs typeface="gobCL"/>
              </a:defRPr>
            </a:lvl3pPr>
          </a:lstStyle>
          <a:p>
            <a:pPr lvl="0"/>
            <a:r>
              <a:rPr lang="es-ES_tradnl" dirty="0"/>
              <a:t>Contenido de la </a:t>
            </a:r>
            <a:r>
              <a:rPr lang="es-ES_tradnl" dirty="0" err="1"/>
              <a:t>slide</a:t>
            </a:r>
            <a:r>
              <a:rPr lang="es-ES_tradnl" dirty="0"/>
              <a:t> en dos columnas de texto. </a:t>
            </a:r>
            <a:r>
              <a:rPr lang="es-ES_tradnl" dirty="0" err="1"/>
              <a:t>Verdana</a:t>
            </a:r>
            <a:r>
              <a:rPr lang="es-ES_tradnl" dirty="0"/>
              <a:t> 15pt. </a:t>
            </a:r>
          </a:p>
          <a:p>
            <a:pPr lvl="0"/>
            <a:endParaRPr lang="es-ES_tradnl" dirty="0"/>
          </a:p>
          <a:p>
            <a:pPr marL="0" marR="0" lvl="0" indent="0" algn="l" defTabSz="457200" rtl="0" eaLnBrk="1" fontAlgn="auto" latinLnBrk="0" hangingPunct="1">
              <a:lnSpc>
                <a:spcPct val="100000"/>
              </a:lnSpc>
              <a:spcBef>
                <a:spcPct val="20000"/>
              </a:spcBef>
              <a:spcAft>
                <a:spcPts val="0"/>
              </a:spcAft>
              <a:buClrTx/>
              <a:buSzTx/>
              <a:buFont typeface="Arial"/>
              <a:buNone/>
              <a:tabLst/>
              <a:defRPr/>
            </a:pPr>
            <a:r>
              <a:rPr lang="es-ES_tradnl" dirty="0"/>
              <a:t>Texto texto texto texto texto texto texto texto texto texto texto texto texto texto texto. </a:t>
            </a:r>
          </a:p>
          <a:p>
            <a:pPr lvl="0"/>
            <a:r>
              <a:rPr lang="es-ES_tradnl" dirty="0"/>
              <a:t> </a:t>
            </a:r>
          </a:p>
        </p:txBody>
      </p:sp>
      <p:sp>
        <p:nvSpPr>
          <p:cNvPr id="12" name="Marcador de texto 2"/>
          <p:cNvSpPr>
            <a:spLocks noGrp="1"/>
          </p:cNvSpPr>
          <p:nvPr>
            <p:ph idx="17" hasCustomPrompt="1"/>
          </p:nvPr>
        </p:nvSpPr>
        <p:spPr>
          <a:xfrm>
            <a:off x="6260778" y="2773681"/>
            <a:ext cx="5386321" cy="2032001"/>
          </a:xfrm>
          <a:prstGeom prst="rect">
            <a:avLst/>
          </a:prstGeom>
        </p:spPr>
        <p:txBody>
          <a:bodyPr vert="horz" lIns="91440" tIns="45720" rIns="91440" bIns="45720" rtlCol="0">
            <a:normAutofit/>
          </a:bodyPr>
          <a:lstStyle>
            <a:lvl1pPr marL="0" indent="0" algn="l">
              <a:buFont typeface="Arial"/>
              <a:buNone/>
              <a:defRPr sz="1500" baseline="0">
                <a:solidFill>
                  <a:schemeClr val="tx1">
                    <a:lumMod val="75000"/>
                  </a:schemeClr>
                </a:solidFill>
                <a:latin typeface="Verdana"/>
                <a:cs typeface="Verdana"/>
              </a:defRPr>
            </a:lvl1pPr>
            <a:lvl2pPr>
              <a:defRPr sz="1800">
                <a:solidFill>
                  <a:schemeClr val="bg1"/>
                </a:solidFill>
                <a:latin typeface="gobCL"/>
                <a:cs typeface="gobCL"/>
              </a:defRPr>
            </a:lvl2pPr>
            <a:lvl3pPr>
              <a:defRPr sz="1800">
                <a:solidFill>
                  <a:schemeClr val="bg1"/>
                </a:solidFill>
                <a:latin typeface="gobCL"/>
                <a:cs typeface="gobCL"/>
              </a:defRPr>
            </a:lvl3pPr>
          </a:lstStyle>
          <a:p>
            <a:pPr lvl="0"/>
            <a:r>
              <a:rPr lang="es-ES_tradnl" dirty="0"/>
              <a:t>Imagen, gráfico, tabla, organigrama, multimedia.  </a:t>
            </a:r>
          </a:p>
        </p:txBody>
      </p:sp>
      <p:sp>
        <p:nvSpPr>
          <p:cNvPr id="13" name="Marcador de texto 2"/>
          <p:cNvSpPr>
            <a:spLocks noGrp="1"/>
          </p:cNvSpPr>
          <p:nvPr>
            <p:ph idx="18" hasCustomPrompt="1"/>
          </p:nvPr>
        </p:nvSpPr>
        <p:spPr>
          <a:xfrm>
            <a:off x="6260778" y="4953000"/>
            <a:ext cx="5386321" cy="1318998"/>
          </a:xfrm>
          <a:prstGeom prst="rect">
            <a:avLst/>
          </a:prstGeom>
        </p:spPr>
        <p:txBody>
          <a:bodyPr vert="horz" lIns="91440" tIns="45720" rIns="91440" bIns="45720" rtlCol="0">
            <a:normAutofit/>
          </a:bodyPr>
          <a:lstStyle>
            <a:lvl1pPr marL="0" marR="0" indent="0" algn="l" defTabSz="457200" rtl="0" eaLnBrk="1" fontAlgn="auto" latinLnBrk="0" hangingPunct="1">
              <a:lnSpc>
                <a:spcPct val="100000"/>
              </a:lnSpc>
              <a:spcBef>
                <a:spcPct val="20000"/>
              </a:spcBef>
              <a:spcAft>
                <a:spcPts val="0"/>
              </a:spcAft>
              <a:buClrTx/>
              <a:buSzTx/>
              <a:buFont typeface="Arial"/>
              <a:buNone/>
              <a:tabLst/>
              <a:defRPr sz="1200" baseline="0">
                <a:solidFill>
                  <a:schemeClr val="tx1">
                    <a:lumMod val="75000"/>
                  </a:schemeClr>
                </a:solidFill>
                <a:latin typeface="Verdana"/>
                <a:cs typeface="Verdana"/>
              </a:defRPr>
            </a:lvl1pPr>
            <a:lvl2pPr>
              <a:defRPr sz="1800">
                <a:solidFill>
                  <a:schemeClr val="bg1"/>
                </a:solidFill>
                <a:latin typeface="gobCL"/>
                <a:cs typeface="gobCL"/>
              </a:defRPr>
            </a:lvl2pPr>
            <a:lvl3pPr>
              <a:defRPr sz="1800">
                <a:solidFill>
                  <a:schemeClr val="bg1"/>
                </a:solidFill>
                <a:latin typeface="gobCL"/>
                <a:cs typeface="gobCL"/>
              </a:defRPr>
            </a:lvl3pPr>
          </a:lstStyle>
          <a:p>
            <a:pPr lvl="0"/>
            <a:r>
              <a:rPr lang="es-ES_tradnl" dirty="0"/>
              <a:t>Contenido de la </a:t>
            </a:r>
            <a:r>
              <a:rPr lang="es-ES_tradnl" dirty="0" err="1"/>
              <a:t>slide</a:t>
            </a:r>
            <a:r>
              <a:rPr lang="es-ES_tradnl" dirty="0"/>
              <a:t> en dos columnas de texto. </a:t>
            </a:r>
            <a:r>
              <a:rPr lang="es-ES_tradnl" dirty="0" err="1"/>
              <a:t>Verdana</a:t>
            </a:r>
            <a:r>
              <a:rPr lang="es-ES_tradnl" dirty="0"/>
              <a:t> 15pt. </a:t>
            </a:r>
          </a:p>
          <a:p>
            <a:pPr lvl="0"/>
            <a:endParaRPr lang="es-ES_tradnl" dirty="0"/>
          </a:p>
          <a:p>
            <a:pPr marL="0" marR="0" lvl="0" indent="0" algn="l" defTabSz="457200" rtl="0" eaLnBrk="1" fontAlgn="auto" latinLnBrk="0" hangingPunct="1">
              <a:lnSpc>
                <a:spcPct val="100000"/>
              </a:lnSpc>
              <a:spcBef>
                <a:spcPct val="20000"/>
              </a:spcBef>
              <a:spcAft>
                <a:spcPts val="0"/>
              </a:spcAft>
              <a:buClrTx/>
              <a:buSzTx/>
              <a:buFont typeface="Arial"/>
              <a:buNone/>
              <a:tabLst/>
              <a:defRPr/>
            </a:pPr>
            <a:r>
              <a:rPr lang="es-ES_tradnl" dirty="0"/>
              <a:t>Texto texto texto texto texto texto texto texto texto texto texto texto texto texto texto.</a:t>
            </a:r>
          </a:p>
          <a:p>
            <a:pPr lvl="0"/>
            <a:r>
              <a:rPr lang="es-ES_tradnl" dirty="0"/>
              <a:t> </a:t>
            </a:r>
          </a:p>
        </p:txBody>
      </p:sp>
      <p:sp>
        <p:nvSpPr>
          <p:cNvPr id="14" name="Marcador de contenido 12"/>
          <p:cNvSpPr>
            <a:spLocks noGrp="1"/>
          </p:cNvSpPr>
          <p:nvPr>
            <p:ph sz="quarter" idx="12" hasCustomPrompt="1"/>
          </p:nvPr>
        </p:nvSpPr>
        <p:spPr>
          <a:xfrm>
            <a:off x="541726" y="1066801"/>
            <a:ext cx="11105374" cy="747580"/>
          </a:xfrm>
          <a:prstGeom prst="rect">
            <a:avLst/>
          </a:prstGeom>
        </p:spPr>
        <p:txBody>
          <a:bodyPr vert="horz"/>
          <a:lstStyle>
            <a:lvl1pPr marL="0" marR="0" indent="0" algn="l" defTabSz="457200" rtl="0" eaLnBrk="1" fontAlgn="auto" latinLnBrk="0" hangingPunct="1">
              <a:lnSpc>
                <a:spcPct val="100000"/>
              </a:lnSpc>
              <a:spcBef>
                <a:spcPct val="20000"/>
              </a:spcBef>
              <a:spcAft>
                <a:spcPts val="0"/>
              </a:spcAft>
              <a:buClrTx/>
              <a:buSzTx/>
              <a:buFont typeface="Arial"/>
              <a:buNone/>
              <a:tabLst/>
              <a:defRPr sz="2000" b="1" i="0" spc="0">
                <a:solidFill>
                  <a:schemeClr val="accent1"/>
                </a:solidFill>
                <a:latin typeface="Verdana"/>
              </a:defRPr>
            </a:lvl1pPr>
          </a:lstStyle>
          <a:p>
            <a:pPr lvl="0"/>
            <a:r>
              <a:rPr lang="es-ES" dirty="0"/>
              <a:t>Titulo del capítulo/tema de la </a:t>
            </a:r>
            <a:r>
              <a:rPr lang="es-ES" dirty="0" err="1"/>
              <a:t>diapo</a:t>
            </a:r>
            <a:r>
              <a:rPr lang="es-ES" dirty="0"/>
              <a:t>. en máx. dos líneas. </a:t>
            </a:r>
            <a:r>
              <a:rPr lang="es-ES" dirty="0" err="1"/>
              <a:t>Verdana</a:t>
            </a:r>
            <a:r>
              <a:rPr lang="es-ES" dirty="0"/>
              <a:t> Negrita 20pt:</a:t>
            </a:r>
          </a:p>
          <a:p>
            <a:pPr lvl="0"/>
            <a:endParaRPr lang="es-ES" dirty="0"/>
          </a:p>
        </p:txBody>
      </p:sp>
      <p:sp>
        <p:nvSpPr>
          <p:cNvPr id="15" name="Marcador de contenido 12"/>
          <p:cNvSpPr>
            <a:spLocks noGrp="1"/>
          </p:cNvSpPr>
          <p:nvPr>
            <p:ph sz="quarter" idx="13" hasCustomPrompt="1"/>
          </p:nvPr>
        </p:nvSpPr>
        <p:spPr>
          <a:xfrm>
            <a:off x="541726" y="1966784"/>
            <a:ext cx="11105374" cy="380178"/>
          </a:xfrm>
          <a:prstGeom prst="rect">
            <a:avLst/>
          </a:prstGeom>
        </p:spPr>
        <p:txBody>
          <a:bodyPr vert="horz"/>
          <a:lstStyle>
            <a:lvl1pPr marL="0" marR="0" indent="0" algn="l" defTabSz="457200" rtl="0" eaLnBrk="1" fontAlgn="auto" latinLnBrk="0" hangingPunct="1">
              <a:lnSpc>
                <a:spcPct val="100000"/>
              </a:lnSpc>
              <a:spcBef>
                <a:spcPct val="20000"/>
              </a:spcBef>
              <a:spcAft>
                <a:spcPts val="0"/>
              </a:spcAft>
              <a:buClrTx/>
              <a:buSzTx/>
              <a:buFont typeface="Arial"/>
              <a:buNone/>
              <a:tabLst/>
              <a:defRPr sz="1800" b="0" i="0" spc="0">
                <a:solidFill>
                  <a:srgbClr val="4F81BD"/>
                </a:solidFill>
                <a:latin typeface="Verdana"/>
              </a:defRPr>
            </a:lvl1pPr>
          </a:lstStyle>
          <a:p>
            <a:pPr lvl="0"/>
            <a:r>
              <a:rPr lang="es-ES" dirty="0"/>
              <a:t>(Línea adicional) Subtema </a:t>
            </a:r>
            <a:r>
              <a:rPr lang="es-ES" dirty="0" err="1"/>
              <a:t>Verdana</a:t>
            </a:r>
            <a:r>
              <a:rPr lang="es-ES" dirty="0"/>
              <a:t> 18pt</a:t>
            </a:r>
          </a:p>
          <a:p>
            <a:pPr lvl="0"/>
            <a:endParaRPr lang="es-ES" dirty="0"/>
          </a:p>
        </p:txBody>
      </p:sp>
      <p:pic>
        <p:nvPicPr>
          <p:cNvPr id="23" name="Picture 22" descr="Complemento-Logo-Gobierno-160x14px.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41727" y="0"/>
            <a:ext cx="2708627" cy="177800"/>
          </a:xfrm>
          <a:prstGeom prst="rect">
            <a:avLst/>
          </a:prstGeom>
        </p:spPr>
      </p:pic>
    </p:spTree>
    <p:extLst>
      <p:ext uri="{BB962C8B-B14F-4D97-AF65-F5344CB8AC3E}">
        <p14:creationId xmlns:p14="http://schemas.microsoft.com/office/powerpoint/2010/main" val="27867347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a:t>Clic para editar título</a:t>
            </a:r>
            <a:endParaRPr lang="es-ES"/>
          </a:p>
        </p:txBody>
      </p:sp>
      <p:sp>
        <p:nvSpPr>
          <p:cNvPr id="3" name="Marcador de contenido 2"/>
          <p:cNvSpPr>
            <a:spLocks noGrp="1"/>
          </p:cNvSpPr>
          <p:nvPr>
            <p:ph idx="1"/>
          </p:nvPr>
        </p:nvSpPr>
        <p:spPr/>
        <p:txBody>
          <a:body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s-ES"/>
          </a:p>
        </p:txBody>
      </p:sp>
      <p:sp>
        <p:nvSpPr>
          <p:cNvPr id="4" name="Marcador de fecha 3"/>
          <p:cNvSpPr>
            <a:spLocks noGrp="1"/>
          </p:cNvSpPr>
          <p:nvPr>
            <p:ph type="dt" sz="half" idx="10"/>
          </p:nvPr>
        </p:nvSpPr>
        <p:spPr/>
        <p:txBody>
          <a:bodyPr/>
          <a:lstStyle/>
          <a:p>
            <a:fld id="{E916DE2A-52CF-B048-89B3-A4767B09122D}" type="datetimeFigureOut">
              <a:rPr lang="es-ES" smtClean="0"/>
              <a:t>03/01/2020</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339DE33B-29C3-A64D-9297-00A5A1600F58}" type="slidenum">
              <a:rPr lang="es-ES" smtClean="0"/>
              <a:t>‹Nº›</a:t>
            </a:fld>
            <a:endParaRPr lang="es-ES"/>
          </a:p>
        </p:txBody>
      </p:sp>
    </p:spTree>
    <p:extLst>
      <p:ext uri="{BB962C8B-B14F-4D97-AF65-F5344CB8AC3E}">
        <p14:creationId xmlns:p14="http://schemas.microsoft.com/office/powerpoint/2010/main" val="30390321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962834" y="4406903"/>
            <a:ext cx="10360501" cy="1362074"/>
          </a:xfrm>
        </p:spPr>
        <p:txBody>
          <a:bodyPr anchor="t"/>
          <a:lstStyle>
            <a:lvl1pPr algn="l">
              <a:defRPr sz="5400" b="1" cap="all"/>
            </a:lvl1pPr>
          </a:lstStyle>
          <a:p>
            <a:r>
              <a:rPr lang="es-ES_tradnl"/>
              <a:t>Clic para editar título</a:t>
            </a:r>
            <a:endParaRPr lang="es-ES"/>
          </a:p>
        </p:txBody>
      </p:sp>
      <p:sp>
        <p:nvSpPr>
          <p:cNvPr id="3" name="Marcador de texto 2"/>
          <p:cNvSpPr>
            <a:spLocks noGrp="1"/>
          </p:cNvSpPr>
          <p:nvPr>
            <p:ph type="body" idx="1"/>
          </p:nvPr>
        </p:nvSpPr>
        <p:spPr>
          <a:xfrm>
            <a:off x="962834" y="2906714"/>
            <a:ext cx="10360501" cy="1500186"/>
          </a:xfrm>
        </p:spPr>
        <p:txBody>
          <a:bodyPr anchor="b"/>
          <a:lstStyle>
            <a:lvl1pPr marL="0" indent="0">
              <a:buNone/>
              <a:defRPr sz="2700">
                <a:solidFill>
                  <a:schemeClr val="tx1">
                    <a:tint val="75000"/>
                  </a:schemeClr>
                </a:solidFill>
              </a:defRPr>
            </a:lvl1pPr>
            <a:lvl2pPr marL="614751" indent="0">
              <a:buNone/>
              <a:defRPr sz="2400">
                <a:solidFill>
                  <a:schemeClr val="tx1">
                    <a:tint val="75000"/>
                  </a:schemeClr>
                </a:solidFill>
              </a:defRPr>
            </a:lvl2pPr>
            <a:lvl3pPr marL="1229502" indent="0">
              <a:buNone/>
              <a:defRPr sz="2200">
                <a:solidFill>
                  <a:schemeClr val="tx1">
                    <a:tint val="75000"/>
                  </a:schemeClr>
                </a:solidFill>
              </a:defRPr>
            </a:lvl3pPr>
            <a:lvl4pPr marL="1844253" indent="0">
              <a:buNone/>
              <a:defRPr sz="1900">
                <a:solidFill>
                  <a:schemeClr val="tx1">
                    <a:tint val="75000"/>
                  </a:schemeClr>
                </a:solidFill>
              </a:defRPr>
            </a:lvl4pPr>
            <a:lvl5pPr marL="2459004" indent="0">
              <a:buNone/>
              <a:defRPr sz="1900">
                <a:solidFill>
                  <a:schemeClr val="tx1">
                    <a:tint val="75000"/>
                  </a:schemeClr>
                </a:solidFill>
              </a:defRPr>
            </a:lvl5pPr>
            <a:lvl6pPr marL="3073756" indent="0">
              <a:buNone/>
              <a:defRPr sz="1900">
                <a:solidFill>
                  <a:schemeClr val="tx1">
                    <a:tint val="75000"/>
                  </a:schemeClr>
                </a:solidFill>
              </a:defRPr>
            </a:lvl6pPr>
            <a:lvl7pPr marL="3688507" indent="0">
              <a:buNone/>
              <a:defRPr sz="1900">
                <a:solidFill>
                  <a:schemeClr val="tx1">
                    <a:tint val="75000"/>
                  </a:schemeClr>
                </a:solidFill>
              </a:defRPr>
            </a:lvl7pPr>
            <a:lvl8pPr marL="4303258" indent="0">
              <a:buNone/>
              <a:defRPr sz="1900">
                <a:solidFill>
                  <a:schemeClr val="tx1">
                    <a:tint val="75000"/>
                  </a:schemeClr>
                </a:solidFill>
              </a:defRPr>
            </a:lvl8pPr>
            <a:lvl9pPr marL="4918009" indent="0">
              <a:buNone/>
              <a:defRPr sz="1900">
                <a:solidFill>
                  <a:schemeClr val="tx1">
                    <a:tint val="75000"/>
                  </a:schemeClr>
                </a:solidFill>
              </a:defRPr>
            </a:lvl9pPr>
          </a:lstStyle>
          <a:p>
            <a:pPr lvl="0"/>
            <a:r>
              <a:rPr lang="es-ES_tradnl"/>
              <a:t>Haga clic para modificar el estilo de texto del patrón</a:t>
            </a:r>
          </a:p>
        </p:txBody>
      </p:sp>
      <p:sp>
        <p:nvSpPr>
          <p:cNvPr id="4" name="Marcador de fecha 3"/>
          <p:cNvSpPr>
            <a:spLocks noGrp="1"/>
          </p:cNvSpPr>
          <p:nvPr>
            <p:ph type="dt" sz="half" idx="10"/>
          </p:nvPr>
        </p:nvSpPr>
        <p:spPr/>
        <p:txBody>
          <a:bodyPr/>
          <a:lstStyle/>
          <a:p>
            <a:fld id="{E916DE2A-52CF-B048-89B3-A4767B09122D}" type="datetimeFigureOut">
              <a:rPr lang="es-ES" smtClean="0"/>
              <a:t>03/01/2020</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339DE33B-29C3-A64D-9297-00A5A1600F58}" type="slidenum">
              <a:rPr lang="es-ES" smtClean="0"/>
              <a:t>‹Nº›</a:t>
            </a:fld>
            <a:endParaRPr lang="es-ES"/>
          </a:p>
        </p:txBody>
      </p:sp>
    </p:spTree>
    <p:extLst>
      <p:ext uri="{BB962C8B-B14F-4D97-AF65-F5344CB8AC3E}">
        <p14:creationId xmlns:p14="http://schemas.microsoft.com/office/powerpoint/2010/main" val="6561151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a:t>Clic para editar título</a:t>
            </a:r>
            <a:endParaRPr lang="es-ES"/>
          </a:p>
        </p:txBody>
      </p:sp>
      <p:sp>
        <p:nvSpPr>
          <p:cNvPr id="3" name="Marcador de contenido 2"/>
          <p:cNvSpPr>
            <a:spLocks noGrp="1"/>
          </p:cNvSpPr>
          <p:nvPr>
            <p:ph sz="half" idx="1"/>
          </p:nvPr>
        </p:nvSpPr>
        <p:spPr>
          <a:xfrm>
            <a:off x="609441" y="1600202"/>
            <a:ext cx="5383398" cy="4525963"/>
          </a:xfrm>
        </p:spPr>
        <p:txBody>
          <a:bodyPr/>
          <a:lstStyle>
            <a:lvl1pPr>
              <a:defRPr sz="3800"/>
            </a:lvl1pPr>
            <a:lvl2pPr>
              <a:defRPr sz="3200"/>
            </a:lvl2pPr>
            <a:lvl3pPr>
              <a:defRPr sz="2700"/>
            </a:lvl3pPr>
            <a:lvl4pPr>
              <a:defRPr sz="2400"/>
            </a:lvl4pPr>
            <a:lvl5pPr>
              <a:defRPr sz="2400"/>
            </a:lvl5pPr>
            <a:lvl6pPr>
              <a:defRPr sz="2400"/>
            </a:lvl6pPr>
            <a:lvl7pPr>
              <a:defRPr sz="2400"/>
            </a:lvl7pPr>
            <a:lvl8pPr>
              <a:defRPr sz="2400"/>
            </a:lvl8pPr>
            <a:lvl9pPr>
              <a:defRPr sz="2400"/>
            </a:lvl9p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s-ES"/>
          </a:p>
        </p:txBody>
      </p:sp>
      <p:sp>
        <p:nvSpPr>
          <p:cNvPr id="4" name="Marcador de contenido 3"/>
          <p:cNvSpPr>
            <a:spLocks noGrp="1"/>
          </p:cNvSpPr>
          <p:nvPr>
            <p:ph sz="half" idx="2"/>
          </p:nvPr>
        </p:nvSpPr>
        <p:spPr>
          <a:xfrm>
            <a:off x="6195986" y="1600202"/>
            <a:ext cx="5383398" cy="4525963"/>
          </a:xfrm>
        </p:spPr>
        <p:txBody>
          <a:bodyPr/>
          <a:lstStyle>
            <a:lvl1pPr>
              <a:defRPr sz="3800"/>
            </a:lvl1pPr>
            <a:lvl2pPr>
              <a:defRPr sz="3200"/>
            </a:lvl2pPr>
            <a:lvl3pPr>
              <a:defRPr sz="2700"/>
            </a:lvl3pPr>
            <a:lvl4pPr>
              <a:defRPr sz="2400"/>
            </a:lvl4pPr>
            <a:lvl5pPr>
              <a:defRPr sz="2400"/>
            </a:lvl5pPr>
            <a:lvl6pPr>
              <a:defRPr sz="2400"/>
            </a:lvl6pPr>
            <a:lvl7pPr>
              <a:defRPr sz="2400"/>
            </a:lvl7pPr>
            <a:lvl8pPr>
              <a:defRPr sz="2400"/>
            </a:lvl8pPr>
            <a:lvl9pPr>
              <a:defRPr sz="2400"/>
            </a:lvl9p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s-ES"/>
          </a:p>
        </p:txBody>
      </p:sp>
      <p:sp>
        <p:nvSpPr>
          <p:cNvPr id="5" name="Marcador de fecha 4"/>
          <p:cNvSpPr>
            <a:spLocks noGrp="1"/>
          </p:cNvSpPr>
          <p:nvPr>
            <p:ph type="dt" sz="half" idx="10"/>
          </p:nvPr>
        </p:nvSpPr>
        <p:spPr/>
        <p:txBody>
          <a:bodyPr/>
          <a:lstStyle/>
          <a:p>
            <a:fld id="{E916DE2A-52CF-B048-89B3-A4767B09122D}" type="datetimeFigureOut">
              <a:rPr lang="es-ES" smtClean="0"/>
              <a:t>03/01/2020</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339DE33B-29C3-A64D-9297-00A5A1600F58}" type="slidenum">
              <a:rPr lang="es-ES" smtClean="0"/>
              <a:t>‹Nº›</a:t>
            </a:fld>
            <a:endParaRPr lang="es-ES"/>
          </a:p>
        </p:txBody>
      </p:sp>
    </p:spTree>
    <p:extLst>
      <p:ext uri="{BB962C8B-B14F-4D97-AF65-F5344CB8AC3E}">
        <p14:creationId xmlns:p14="http://schemas.microsoft.com/office/powerpoint/2010/main" val="41981560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es-ES_tradnl"/>
              <a:t>Clic para editar título</a:t>
            </a:r>
            <a:endParaRPr lang="es-ES"/>
          </a:p>
        </p:txBody>
      </p:sp>
      <p:sp>
        <p:nvSpPr>
          <p:cNvPr id="3" name="Marcador de texto 2"/>
          <p:cNvSpPr>
            <a:spLocks noGrp="1"/>
          </p:cNvSpPr>
          <p:nvPr>
            <p:ph type="body" idx="1"/>
          </p:nvPr>
        </p:nvSpPr>
        <p:spPr>
          <a:xfrm>
            <a:off x="609441" y="1535114"/>
            <a:ext cx="5385514" cy="639762"/>
          </a:xfrm>
        </p:spPr>
        <p:txBody>
          <a:bodyPr anchor="b"/>
          <a:lstStyle>
            <a:lvl1pPr marL="0" indent="0">
              <a:buNone/>
              <a:defRPr sz="3200" b="1"/>
            </a:lvl1pPr>
            <a:lvl2pPr marL="614751" indent="0">
              <a:buNone/>
              <a:defRPr sz="2700" b="1"/>
            </a:lvl2pPr>
            <a:lvl3pPr marL="1229502" indent="0">
              <a:buNone/>
              <a:defRPr sz="2400" b="1"/>
            </a:lvl3pPr>
            <a:lvl4pPr marL="1844253" indent="0">
              <a:buNone/>
              <a:defRPr sz="2200" b="1"/>
            </a:lvl4pPr>
            <a:lvl5pPr marL="2459004" indent="0">
              <a:buNone/>
              <a:defRPr sz="2200" b="1"/>
            </a:lvl5pPr>
            <a:lvl6pPr marL="3073756" indent="0">
              <a:buNone/>
              <a:defRPr sz="2200" b="1"/>
            </a:lvl6pPr>
            <a:lvl7pPr marL="3688507" indent="0">
              <a:buNone/>
              <a:defRPr sz="2200" b="1"/>
            </a:lvl7pPr>
            <a:lvl8pPr marL="4303258" indent="0">
              <a:buNone/>
              <a:defRPr sz="2200" b="1"/>
            </a:lvl8pPr>
            <a:lvl9pPr marL="4918009" indent="0">
              <a:buNone/>
              <a:defRPr sz="2200" b="1"/>
            </a:lvl9pPr>
          </a:lstStyle>
          <a:p>
            <a:pPr lvl="0"/>
            <a:r>
              <a:rPr lang="es-ES_tradnl"/>
              <a:t>Haga clic para modificar el estilo de texto del patrón</a:t>
            </a:r>
          </a:p>
        </p:txBody>
      </p:sp>
      <p:sp>
        <p:nvSpPr>
          <p:cNvPr id="4" name="Marcador de contenido 3"/>
          <p:cNvSpPr>
            <a:spLocks noGrp="1"/>
          </p:cNvSpPr>
          <p:nvPr>
            <p:ph sz="half" idx="2"/>
          </p:nvPr>
        </p:nvSpPr>
        <p:spPr>
          <a:xfrm>
            <a:off x="609441" y="2174875"/>
            <a:ext cx="5385514" cy="3951288"/>
          </a:xfrm>
        </p:spPr>
        <p:txBody>
          <a:bodyPr/>
          <a:lstStyle>
            <a:lvl1pPr>
              <a:defRPr sz="3200"/>
            </a:lvl1pPr>
            <a:lvl2pPr>
              <a:defRPr sz="2700"/>
            </a:lvl2pPr>
            <a:lvl3pPr>
              <a:defRPr sz="2400"/>
            </a:lvl3pPr>
            <a:lvl4pPr>
              <a:defRPr sz="2200"/>
            </a:lvl4pPr>
            <a:lvl5pPr>
              <a:defRPr sz="2200"/>
            </a:lvl5pPr>
            <a:lvl6pPr>
              <a:defRPr sz="2200"/>
            </a:lvl6pPr>
            <a:lvl7pPr>
              <a:defRPr sz="2200"/>
            </a:lvl7pPr>
            <a:lvl8pPr>
              <a:defRPr sz="2200"/>
            </a:lvl8pPr>
            <a:lvl9pPr>
              <a:defRPr sz="2200"/>
            </a:lvl9p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s-ES"/>
          </a:p>
        </p:txBody>
      </p:sp>
      <p:sp>
        <p:nvSpPr>
          <p:cNvPr id="5" name="Marcador de texto 4"/>
          <p:cNvSpPr>
            <a:spLocks noGrp="1"/>
          </p:cNvSpPr>
          <p:nvPr>
            <p:ph type="body" sz="quarter" idx="3"/>
          </p:nvPr>
        </p:nvSpPr>
        <p:spPr>
          <a:xfrm>
            <a:off x="6191756" y="1535114"/>
            <a:ext cx="5387630" cy="639762"/>
          </a:xfrm>
        </p:spPr>
        <p:txBody>
          <a:bodyPr anchor="b"/>
          <a:lstStyle>
            <a:lvl1pPr marL="0" indent="0">
              <a:buNone/>
              <a:defRPr sz="3200" b="1"/>
            </a:lvl1pPr>
            <a:lvl2pPr marL="614751" indent="0">
              <a:buNone/>
              <a:defRPr sz="2700" b="1"/>
            </a:lvl2pPr>
            <a:lvl3pPr marL="1229502" indent="0">
              <a:buNone/>
              <a:defRPr sz="2400" b="1"/>
            </a:lvl3pPr>
            <a:lvl4pPr marL="1844253" indent="0">
              <a:buNone/>
              <a:defRPr sz="2200" b="1"/>
            </a:lvl4pPr>
            <a:lvl5pPr marL="2459004" indent="0">
              <a:buNone/>
              <a:defRPr sz="2200" b="1"/>
            </a:lvl5pPr>
            <a:lvl6pPr marL="3073756" indent="0">
              <a:buNone/>
              <a:defRPr sz="2200" b="1"/>
            </a:lvl6pPr>
            <a:lvl7pPr marL="3688507" indent="0">
              <a:buNone/>
              <a:defRPr sz="2200" b="1"/>
            </a:lvl7pPr>
            <a:lvl8pPr marL="4303258" indent="0">
              <a:buNone/>
              <a:defRPr sz="2200" b="1"/>
            </a:lvl8pPr>
            <a:lvl9pPr marL="4918009" indent="0">
              <a:buNone/>
              <a:defRPr sz="2200" b="1"/>
            </a:lvl9pPr>
          </a:lstStyle>
          <a:p>
            <a:pPr lvl="0"/>
            <a:r>
              <a:rPr lang="es-ES_tradnl"/>
              <a:t>Haga clic para modificar el estilo de texto del patrón</a:t>
            </a:r>
          </a:p>
        </p:txBody>
      </p:sp>
      <p:sp>
        <p:nvSpPr>
          <p:cNvPr id="6" name="Marcador de contenido 5"/>
          <p:cNvSpPr>
            <a:spLocks noGrp="1"/>
          </p:cNvSpPr>
          <p:nvPr>
            <p:ph sz="quarter" idx="4"/>
          </p:nvPr>
        </p:nvSpPr>
        <p:spPr>
          <a:xfrm>
            <a:off x="6191756" y="2174875"/>
            <a:ext cx="5387630" cy="3951288"/>
          </a:xfrm>
        </p:spPr>
        <p:txBody>
          <a:bodyPr/>
          <a:lstStyle>
            <a:lvl1pPr>
              <a:defRPr sz="3200"/>
            </a:lvl1pPr>
            <a:lvl2pPr>
              <a:defRPr sz="2700"/>
            </a:lvl2pPr>
            <a:lvl3pPr>
              <a:defRPr sz="2400"/>
            </a:lvl3pPr>
            <a:lvl4pPr>
              <a:defRPr sz="2200"/>
            </a:lvl4pPr>
            <a:lvl5pPr>
              <a:defRPr sz="2200"/>
            </a:lvl5pPr>
            <a:lvl6pPr>
              <a:defRPr sz="2200"/>
            </a:lvl6pPr>
            <a:lvl7pPr>
              <a:defRPr sz="2200"/>
            </a:lvl7pPr>
            <a:lvl8pPr>
              <a:defRPr sz="2200"/>
            </a:lvl8pPr>
            <a:lvl9pPr>
              <a:defRPr sz="2200"/>
            </a:lvl9p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s-ES"/>
          </a:p>
        </p:txBody>
      </p:sp>
      <p:sp>
        <p:nvSpPr>
          <p:cNvPr id="7" name="Marcador de fecha 6"/>
          <p:cNvSpPr>
            <a:spLocks noGrp="1"/>
          </p:cNvSpPr>
          <p:nvPr>
            <p:ph type="dt" sz="half" idx="10"/>
          </p:nvPr>
        </p:nvSpPr>
        <p:spPr/>
        <p:txBody>
          <a:bodyPr/>
          <a:lstStyle/>
          <a:p>
            <a:fld id="{E916DE2A-52CF-B048-89B3-A4767B09122D}" type="datetimeFigureOut">
              <a:rPr lang="es-ES" smtClean="0"/>
              <a:t>03/01/2020</a:t>
            </a:fld>
            <a:endParaRPr lang="es-ES"/>
          </a:p>
        </p:txBody>
      </p:sp>
      <p:sp>
        <p:nvSpPr>
          <p:cNvPr id="8" name="Marcador de pie de página 7"/>
          <p:cNvSpPr>
            <a:spLocks noGrp="1"/>
          </p:cNvSpPr>
          <p:nvPr>
            <p:ph type="ftr" sz="quarter" idx="11"/>
          </p:nvPr>
        </p:nvSpPr>
        <p:spPr/>
        <p:txBody>
          <a:bodyPr/>
          <a:lstStyle/>
          <a:p>
            <a:endParaRPr lang="es-ES"/>
          </a:p>
        </p:txBody>
      </p:sp>
      <p:sp>
        <p:nvSpPr>
          <p:cNvPr id="9" name="Marcador de número de diapositiva 8"/>
          <p:cNvSpPr>
            <a:spLocks noGrp="1"/>
          </p:cNvSpPr>
          <p:nvPr>
            <p:ph type="sldNum" sz="quarter" idx="12"/>
          </p:nvPr>
        </p:nvSpPr>
        <p:spPr/>
        <p:txBody>
          <a:bodyPr/>
          <a:lstStyle/>
          <a:p>
            <a:fld id="{339DE33B-29C3-A64D-9297-00A5A1600F58}" type="slidenum">
              <a:rPr lang="es-ES" smtClean="0"/>
              <a:t>‹Nº›</a:t>
            </a:fld>
            <a:endParaRPr lang="es-ES"/>
          </a:p>
        </p:txBody>
      </p:sp>
    </p:spTree>
    <p:extLst>
      <p:ext uri="{BB962C8B-B14F-4D97-AF65-F5344CB8AC3E}">
        <p14:creationId xmlns:p14="http://schemas.microsoft.com/office/powerpoint/2010/main" val="3594886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a:t>Clic para editar título</a:t>
            </a:r>
            <a:endParaRPr lang="es-ES"/>
          </a:p>
        </p:txBody>
      </p:sp>
      <p:sp>
        <p:nvSpPr>
          <p:cNvPr id="3" name="Marcador de fecha 2"/>
          <p:cNvSpPr>
            <a:spLocks noGrp="1"/>
          </p:cNvSpPr>
          <p:nvPr>
            <p:ph type="dt" sz="half" idx="10"/>
          </p:nvPr>
        </p:nvSpPr>
        <p:spPr/>
        <p:txBody>
          <a:bodyPr/>
          <a:lstStyle/>
          <a:p>
            <a:fld id="{E916DE2A-52CF-B048-89B3-A4767B09122D}" type="datetimeFigureOut">
              <a:rPr lang="es-ES" smtClean="0"/>
              <a:t>03/01/2020</a:t>
            </a:fld>
            <a:endParaRPr lang="es-ES"/>
          </a:p>
        </p:txBody>
      </p:sp>
      <p:sp>
        <p:nvSpPr>
          <p:cNvPr id="4" name="Marcador de pie de página 3"/>
          <p:cNvSpPr>
            <a:spLocks noGrp="1"/>
          </p:cNvSpPr>
          <p:nvPr>
            <p:ph type="ftr" sz="quarter" idx="11"/>
          </p:nvPr>
        </p:nvSpPr>
        <p:spPr/>
        <p:txBody>
          <a:bodyPr/>
          <a:lstStyle/>
          <a:p>
            <a:endParaRPr lang="es-ES"/>
          </a:p>
        </p:txBody>
      </p:sp>
      <p:sp>
        <p:nvSpPr>
          <p:cNvPr id="5" name="Marcador de número de diapositiva 4"/>
          <p:cNvSpPr>
            <a:spLocks noGrp="1"/>
          </p:cNvSpPr>
          <p:nvPr>
            <p:ph type="sldNum" sz="quarter" idx="12"/>
          </p:nvPr>
        </p:nvSpPr>
        <p:spPr/>
        <p:txBody>
          <a:bodyPr/>
          <a:lstStyle/>
          <a:p>
            <a:fld id="{339DE33B-29C3-A64D-9297-00A5A1600F58}" type="slidenum">
              <a:rPr lang="es-ES" smtClean="0"/>
              <a:t>‹Nº›</a:t>
            </a:fld>
            <a:endParaRPr lang="es-ES"/>
          </a:p>
        </p:txBody>
      </p:sp>
    </p:spTree>
    <p:extLst>
      <p:ext uri="{BB962C8B-B14F-4D97-AF65-F5344CB8AC3E}">
        <p14:creationId xmlns:p14="http://schemas.microsoft.com/office/powerpoint/2010/main" val="10761436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E916DE2A-52CF-B048-89B3-A4767B09122D}" type="datetimeFigureOut">
              <a:rPr lang="es-ES" smtClean="0"/>
              <a:t>03/01/2020</a:t>
            </a:fld>
            <a:endParaRPr lang="es-ES"/>
          </a:p>
        </p:txBody>
      </p:sp>
      <p:sp>
        <p:nvSpPr>
          <p:cNvPr id="3" name="Marcador de pie de página 2"/>
          <p:cNvSpPr>
            <a:spLocks noGrp="1"/>
          </p:cNvSpPr>
          <p:nvPr>
            <p:ph type="ftr" sz="quarter" idx="11"/>
          </p:nvPr>
        </p:nvSpPr>
        <p:spPr/>
        <p:txBody>
          <a:bodyPr/>
          <a:lstStyle/>
          <a:p>
            <a:endParaRPr lang="es-ES"/>
          </a:p>
        </p:txBody>
      </p:sp>
      <p:sp>
        <p:nvSpPr>
          <p:cNvPr id="4" name="Marcador de número de diapositiva 3"/>
          <p:cNvSpPr>
            <a:spLocks noGrp="1"/>
          </p:cNvSpPr>
          <p:nvPr>
            <p:ph type="sldNum" sz="quarter" idx="12"/>
          </p:nvPr>
        </p:nvSpPr>
        <p:spPr/>
        <p:txBody>
          <a:bodyPr/>
          <a:lstStyle/>
          <a:p>
            <a:fld id="{339DE33B-29C3-A64D-9297-00A5A1600F58}" type="slidenum">
              <a:rPr lang="es-ES" smtClean="0"/>
              <a:t>‹Nº›</a:t>
            </a:fld>
            <a:endParaRPr lang="es-ES"/>
          </a:p>
        </p:txBody>
      </p:sp>
    </p:spTree>
    <p:extLst>
      <p:ext uri="{BB962C8B-B14F-4D97-AF65-F5344CB8AC3E}">
        <p14:creationId xmlns:p14="http://schemas.microsoft.com/office/powerpoint/2010/main" val="7005496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609444" y="273049"/>
            <a:ext cx="4010039" cy="1162051"/>
          </a:xfrm>
        </p:spPr>
        <p:txBody>
          <a:bodyPr anchor="b"/>
          <a:lstStyle>
            <a:lvl1pPr algn="l">
              <a:defRPr sz="2700" b="1"/>
            </a:lvl1pPr>
          </a:lstStyle>
          <a:p>
            <a:r>
              <a:rPr lang="es-ES_tradnl"/>
              <a:t>Clic para editar título</a:t>
            </a:r>
            <a:endParaRPr lang="es-ES"/>
          </a:p>
        </p:txBody>
      </p:sp>
      <p:sp>
        <p:nvSpPr>
          <p:cNvPr id="3" name="Marcador de contenido 2"/>
          <p:cNvSpPr>
            <a:spLocks noGrp="1"/>
          </p:cNvSpPr>
          <p:nvPr>
            <p:ph idx="1"/>
          </p:nvPr>
        </p:nvSpPr>
        <p:spPr>
          <a:xfrm>
            <a:off x="4765492" y="273051"/>
            <a:ext cx="6813892" cy="5853114"/>
          </a:xfrm>
        </p:spPr>
        <p:txBody>
          <a:bodyPr/>
          <a:lstStyle>
            <a:lvl1pPr>
              <a:defRPr sz="4300"/>
            </a:lvl1pPr>
            <a:lvl2pPr>
              <a:defRPr sz="3800"/>
            </a:lvl2pPr>
            <a:lvl3pPr>
              <a:defRPr sz="3200"/>
            </a:lvl3pPr>
            <a:lvl4pPr>
              <a:defRPr sz="2700"/>
            </a:lvl4pPr>
            <a:lvl5pPr>
              <a:defRPr sz="2700"/>
            </a:lvl5pPr>
            <a:lvl6pPr>
              <a:defRPr sz="2700"/>
            </a:lvl6pPr>
            <a:lvl7pPr>
              <a:defRPr sz="2700"/>
            </a:lvl7pPr>
            <a:lvl8pPr>
              <a:defRPr sz="2700"/>
            </a:lvl8pPr>
            <a:lvl9pPr>
              <a:defRPr sz="2700"/>
            </a:lvl9p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s-ES"/>
          </a:p>
        </p:txBody>
      </p:sp>
      <p:sp>
        <p:nvSpPr>
          <p:cNvPr id="4" name="Marcador de texto 3"/>
          <p:cNvSpPr>
            <a:spLocks noGrp="1"/>
          </p:cNvSpPr>
          <p:nvPr>
            <p:ph type="body" sz="half" idx="2"/>
          </p:nvPr>
        </p:nvSpPr>
        <p:spPr>
          <a:xfrm>
            <a:off x="609444" y="1435102"/>
            <a:ext cx="4010039" cy="4691063"/>
          </a:xfrm>
        </p:spPr>
        <p:txBody>
          <a:bodyPr/>
          <a:lstStyle>
            <a:lvl1pPr marL="0" indent="0">
              <a:buNone/>
              <a:defRPr sz="1900"/>
            </a:lvl1pPr>
            <a:lvl2pPr marL="614751" indent="0">
              <a:buNone/>
              <a:defRPr sz="1600"/>
            </a:lvl2pPr>
            <a:lvl3pPr marL="1229502" indent="0">
              <a:buNone/>
              <a:defRPr sz="1300"/>
            </a:lvl3pPr>
            <a:lvl4pPr marL="1844253" indent="0">
              <a:buNone/>
              <a:defRPr sz="1200"/>
            </a:lvl4pPr>
            <a:lvl5pPr marL="2459004" indent="0">
              <a:buNone/>
              <a:defRPr sz="1200"/>
            </a:lvl5pPr>
            <a:lvl6pPr marL="3073756" indent="0">
              <a:buNone/>
              <a:defRPr sz="1200"/>
            </a:lvl6pPr>
            <a:lvl7pPr marL="3688507" indent="0">
              <a:buNone/>
              <a:defRPr sz="1200"/>
            </a:lvl7pPr>
            <a:lvl8pPr marL="4303258" indent="0">
              <a:buNone/>
              <a:defRPr sz="1200"/>
            </a:lvl8pPr>
            <a:lvl9pPr marL="4918009" indent="0">
              <a:buNone/>
              <a:defRPr sz="1200"/>
            </a:lvl9pPr>
          </a:lstStyle>
          <a:p>
            <a:pPr lvl="0"/>
            <a:r>
              <a:rPr lang="es-ES_tradnl"/>
              <a:t>Haga clic para modificar el estilo de texto del patrón</a:t>
            </a:r>
          </a:p>
        </p:txBody>
      </p:sp>
      <p:sp>
        <p:nvSpPr>
          <p:cNvPr id="5" name="Marcador de fecha 4"/>
          <p:cNvSpPr>
            <a:spLocks noGrp="1"/>
          </p:cNvSpPr>
          <p:nvPr>
            <p:ph type="dt" sz="half" idx="10"/>
          </p:nvPr>
        </p:nvSpPr>
        <p:spPr/>
        <p:txBody>
          <a:bodyPr/>
          <a:lstStyle/>
          <a:p>
            <a:fld id="{E916DE2A-52CF-B048-89B3-A4767B09122D}" type="datetimeFigureOut">
              <a:rPr lang="es-ES" smtClean="0"/>
              <a:t>03/01/2020</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339DE33B-29C3-A64D-9297-00A5A1600F58}" type="slidenum">
              <a:rPr lang="es-ES" smtClean="0"/>
              <a:t>‹Nº›</a:t>
            </a:fld>
            <a:endParaRPr lang="es-ES"/>
          </a:p>
        </p:txBody>
      </p:sp>
    </p:spTree>
    <p:extLst>
      <p:ext uri="{BB962C8B-B14F-4D97-AF65-F5344CB8AC3E}">
        <p14:creationId xmlns:p14="http://schemas.microsoft.com/office/powerpoint/2010/main" val="35280642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2389096" y="4800600"/>
            <a:ext cx="7313295" cy="566738"/>
          </a:xfrm>
        </p:spPr>
        <p:txBody>
          <a:bodyPr anchor="b"/>
          <a:lstStyle>
            <a:lvl1pPr algn="l">
              <a:defRPr sz="2700" b="1"/>
            </a:lvl1pPr>
          </a:lstStyle>
          <a:p>
            <a:r>
              <a:rPr lang="es-ES_tradnl"/>
              <a:t>Clic para editar título</a:t>
            </a:r>
            <a:endParaRPr lang="es-ES"/>
          </a:p>
        </p:txBody>
      </p:sp>
      <p:sp>
        <p:nvSpPr>
          <p:cNvPr id="3" name="Marcador de posición de imagen 2"/>
          <p:cNvSpPr>
            <a:spLocks noGrp="1"/>
          </p:cNvSpPr>
          <p:nvPr>
            <p:ph type="pic" idx="1"/>
          </p:nvPr>
        </p:nvSpPr>
        <p:spPr>
          <a:xfrm>
            <a:off x="2389096" y="612775"/>
            <a:ext cx="7313295" cy="4114800"/>
          </a:xfrm>
        </p:spPr>
        <p:txBody>
          <a:bodyPr/>
          <a:lstStyle>
            <a:lvl1pPr marL="0" indent="0">
              <a:buNone/>
              <a:defRPr sz="4300"/>
            </a:lvl1pPr>
            <a:lvl2pPr marL="614751" indent="0">
              <a:buNone/>
              <a:defRPr sz="3800"/>
            </a:lvl2pPr>
            <a:lvl3pPr marL="1229502" indent="0">
              <a:buNone/>
              <a:defRPr sz="3200"/>
            </a:lvl3pPr>
            <a:lvl4pPr marL="1844253" indent="0">
              <a:buNone/>
              <a:defRPr sz="2700"/>
            </a:lvl4pPr>
            <a:lvl5pPr marL="2459004" indent="0">
              <a:buNone/>
              <a:defRPr sz="2700"/>
            </a:lvl5pPr>
            <a:lvl6pPr marL="3073756" indent="0">
              <a:buNone/>
              <a:defRPr sz="2700"/>
            </a:lvl6pPr>
            <a:lvl7pPr marL="3688507" indent="0">
              <a:buNone/>
              <a:defRPr sz="2700"/>
            </a:lvl7pPr>
            <a:lvl8pPr marL="4303258" indent="0">
              <a:buNone/>
              <a:defRPr sz="2700"/>
            </a:lvl8pPr>
            <a:lvl9pPr marL="4918009" indent="0">
              <a:buNone/>
              <a:defRPr sz="2700"/>
            </a:lvl9pPr>
          </a:lstStyle>
          <a:p>
            <a:endParaRPr lang="es-ES"/>
          </a:p>
        </p:txBody>
      </p:sp>
      <p:sp>
        <p:nvSpPr>
          <p:cNvPr id="4" name="Marcador de texto 3"/>
          <p:cNvSpPr>
            <a:spLocks noGrp="1"/>
          </p:cNvSpPr>
          <p:nvPr>
            <p:ph type="body" sz="half" idx="2"/>
          </p:nvPr>
        </p:nvSpPr>
        <p:spPr>
          <a:xfrm>
            <a:off x="2389096" y="5367339"/>
            <a:ext cx="7313295" cy="804863"/>
          </a:xfrm>
        </p:spPr>
        <p:txBody>
          <a:bodyPr/>
          <a:lstStyle>
            <a:lvl1pPr marL="0" indent="0">
              <a:buNone/>
              <a:defRPr sz="1900"/>
            </a:lvl1pPr>
            <a:lvl2pPr marL="614751" indent="0">
              <a:buNone/>
              <a:defRPr sz="1600"/>
            </a:lvl2pPr>
            <a:lvl3pPr marL="1229502" indent="0">
              <a:buNone/>
              <a:defRPr sz="1300"/>
            </a:lvl3pPr>
            <a:lvl4pPr marL="1844253" indent="0">
              <a:buNone/>
              <a:defRPr sz="1200"/>
            </a:lvl4pPr>
            <a:lvl5pPr marL="2459004" indent="0">
              <a:buNone/>
              <a:defRPr sz="1200"/>
            </a:lvl5pPr>
            <a:lvl6pPr marL="3073756" indent="0">
              <a:buNone/>
              <a:defRPr sz="1200"/>
            </a:lvl6pPr>
            <a:lvl7pPr marL="3688507" indent="0">
              <a:buNone/>
              <a:defRPr sz="1200"/>
            </a:lvl7pPr>
            <a:lvl8pPr marL="4303258" indent="0">
              <a:buNone/>
              <a:defRPr sz="1200"/>
            </a:lvl8pPr>
            <a:lvl9pPr marL="4918009" indent="0">
              <a:buNone/>
              <a:defRPr sz="1200"/>
            </a:lvl9pPr>
          </a:lstStyle>
          <a:p>
            <a:pPr lvl="0"/>
            <a:r>
              <a:rPr lang="es-ES_tradnl"/>
              <a:t>Haga clic para modificar el estilo de texto del patrón</a:t>
            </a:r>
          </a:p>
        </p:txBody>
      </p:sp>
      <p:sp>
        <p:nvSpPr>
          <p:cNvPr id="5" name="Marcador de fecha 4"/>
          <p:cNvSpPr>
            <a:spLocks noGrp="1"/>
          </p:cNvSpPr>
          <p:nvPr>
            <p:ph type="dt" sz="half" idx="10"/>
          </p:nvPr>
        </p:nvSpPr>
        <p:spPr/>
        <p:txBody>
          <a:bodyPr/>
          <a:lstStyle/>
          <a:p>
            <a:fld id="{E916DE2A-52CF-B048-89B3-A4767B09122D}" type="datetimeFigureOut">
              <a:rPr lang="es-ES" smtClean="0"/>
              <a:t>03/01/2020</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339DE33B-29C3-A64D-9297-00A5A1600F58}" type="slidenum">
              <a:rPr lang="es-ES" smtClean="0"/>
              <a:t>‹Nº›</a:t>
            </a:fld>
            <a:endParaRPr lang="es-ES"/>
          </a:p>
        </p:txBody>
      </p:sp>
    </p:spTree>
    <p:extLst>
      <p:ext uri="{BB962C8B-B14F-4D97-AF65-F5344CB8AC3E}">
        <p14:creationId xmlns:p14="http://schemas.microsoft.com/office/powerpoint/2010/main" val="12500543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609442" y="274639"/>
            <a:ext cx="10969943" cy="1143000"/>
          </a:xfrm>
          <a:prstGeom prst="rect">
            <a:avLst/>
          </a:prstGeom>
        </p:spPr>
        <p:txBody>
          <a:bodyPr vert="horz" lIns="122950" tIns="61475" rIns="122950" bIns="61475" rtlCol="0" anchor="ctr">
            <a:normAutofit/>
          </a:bodyPr>
          <a:lstStyle/>
          <a:p>
            <a:r>
              <a:rPr lang="es-ES_tradnl"/>
              <a:t>Clic para editar título</a:t>
            </a:r>
            <a:endParaRPr lang="es-ES"/>
          </a:p>
        </p:txBody>
      </p:sp>
      <p:sp>
        <p:nvSpPr>
          <p:cNvPr id="3" name="Marcador de texto 2"/>
          <p:cNvSpPr>
            <a:spLocks noGrp="1"/>
          </p:cNvSpPr>
          <p:nvPr>
            <p:ph type="body" idx="1"/>
          </p:nvPr>
        </p:nvSpPr>
        <p:spPr>
          <a:xfrm>
            <a:off x="609442" y="1600202"/>
            <a:ext cx="10969943" cy="4525963"/>
          </a:xfrm>
          <a:prstGeom prst="rect">
            <a:avLst/>
          </a:prstGeom>
        </p:spPr>
        <p:txBody>
          <a:bodyPr vert="horz" lIns="122950" tIns="61475" rIns="122950" bIns="61475" rtlCol="0">
            <a:normAutofit/>
          </a:body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s-ES"/>
          </a:p>
        </p:txBody>
      </p:sp>
      <p:sp>
        <p:nvSpPr>
          <p:cNvPr id="4" name="Marcador de fecha 3"/>
          <p:cNvSpPr>
            <a:spLocks noGrp="1"/>
          </p:cNvSpPr>
          <p:nvPr>
            <p:ph type="dt" sz="half" idx="2"/>
          </p:nvPr>
        </p:nvSpPr>
        <p:spPr>
          <a:xfrm>
            <a:off x="609441" y="6356351"/>
            <a:ext cx="2844059" cy="365125"/>
          </a:xfrm>
          <a:prstGeom prst="rect">
            <a:avLst/>
          </a:prstGeom>
        </p:spPr>
        <p:txBody>
          <a:bodyPr vert="horz" lIns="122950" tIns="61475" rIns="122950" bIns="61475" rtlCol="0" anchor="ctr"/>
          <a:lstStyle>
            <a:lvl1pPr algn="l">
              <a:defRPr sz="1600">
                <a:solidFill>
                  <a:schemeClr val="tx1">
                    <a:tint val="75000"/>
                  </a:schemeClr>
                </a:solidFill>
              </a:defRPr>
            </a:lvl1pPr>
          </a:lstStyle>
          <a:p>
            <a:fld id="{E916DE2A-52CF-B048-89B3-A4767B09122D}" type="datetimeFigureOut">
              <a:rPr lang="es-ES" smtClean="0"/>
              <a:t>03/01/2020</a:t>
            </a:fld>
            <a:endParaRPr lang="es-ES"/>
          </a:p>
        </p:txBody>
      </p:sp>
      <p:sp>
        <p:nvSpPr>
          <p:cNvPr id="5" name="Marcador de pie de página 4"/>
          <p:cNvSpPr>
            <a:spLocks noGrp="1"/>
          </p:cNvSpPr>
          <p:nvPr>
            <p:ph type="ftr" sz="quarter" idx="3"/>
          </p:nvPr>
        </p:nvSpPr>
        <p:spPr>
          <a:xfrm>
            <a:off x="4164516" y="6356351"/>
            <a:ext cx="3859795" cy="365125"/>
          </a:xfrm>
          <a:prstGeom prst="rect">
            <a:avLst/>
          </a:prstGeom>
        </p:spPr>
        <p:txBody>
          <a:bodyPr vert="horz" lIns="122950" tIns="61475" rIns="122950" bIns="61475" rtlCol="0" anchor="ctr"/>
          <a:lstStyle>
            <a:lvl1pPr algn="ctr">
              <a:defRPr sz="16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735326" y="6356351"/>
            <a:ext cx="2844059" cy="365125"/>
          </a:xfrm>
          <a:prstGeom prst="rect">
            <a:avLst/>
          </a:prstGeom>
        </p:spPr>
        <p:txBody>
          <a:bodyPr vert="horz" lIns="122950" tIns="61475" rIns="122950" bIns="61475" rtlCol="0" anchor="ctr"/>
          <a:lstStyle>
            <a:lvl1pPr algn="r">
              <a:defRPr sz="1600">
                <a:solidFill>
                  <a:schemeClr val="tx1">
                    <a:tint val="75000"/>
                  </a:schemeClr>
                </a:solidFill>
              </a:defRPr>
            </a:lvl1pPr>
          </a:lstStyle>
          <a:p>
            <a:fld id="{339DE33B-29C3-A64D-9297-00A5A1600F58}" type="slidenum">
              <a:rPr lang="es-ES" smtClean="0"/>
              <a:t>‹Nº›</a:t>
            </a:fld>
            <a:endParaRPr lang="es-ES"/>
          </a:p>
        </p:txBody>
      </p:sp>
    </p:spTree>
    <p:extLst>
      <p:ext uri="{BB962C8B-B14F-4D97-AF65-F5344CB8AC3E}">
        <p14:creationId xmlns:p14="http://schemas.microsoft.com/office/powerpoint/2010/main" val="22534345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p:txStyles>
    <p:titleStyle>
      <a:lvl1pPr algn="ctr" defTabSz="614751" rtl="0" eaLnBrk="1" latinLnBrk="0" hangingPunct="1">
        <a:spcBef>
          <a:spcPct val="0"/>
        </a:spcBef>
        <a:buNone/>
        <a:defRPr sz="5900" kern="1200">
          <a:solidFill>
            <a:schemeClr val="tx1"/>
          </a:solidFill>
          <a:latin typeface="+mj-lt"/>
          <a:ea typeface="+mj-ea"/>
          <a:cs typeface="+mj-cs"/>
        </a:defRPr>
      </a:lvl1pPr>
    </p:titleStyle>
    <p:bodyStyle>
      <a:lvl1pPr marL="461063" indent="-461063" algn="l" defTabSz="614751" rtl="0" eaLnBrk="1" latinLnBrk="0" hangingPunct="1">
        <a:spcBef>
          <a:spcPct val="20000"/>
        </a:spcBef>
        <a:buFont typeface="Arial"/>
        <a:buChar char="•"/>
        <a:defRPr sz="4300" kern="1200">
          <a:solidFill>
            <a:schemeClr val="tx1"/>
          </a:solidFill>
          <a:latin typeface="+mn-lt"/>
          <a:ea typeface="+mn-ea"/>
          <a:cs typeface="+mn-cs"/>
        </a:defRPr>
      </a:lvl1pPr>
      <a:lvl2pPr marL="998971" indent="-384219" algn="l" defTabSz="614751" rtl="0" eaLnBrk="1" latinLnBrk="0" hangingPunct="1">
        <a:spcBef>
          <a:spcPct val="20000"/>
        </a:spcBef>
        <a:buFont typeface="Arial"/>
        <a:buChar char="–"/>
        <a:defRPr sz="3800" kern="1200">
          <a:solidFill>
            <a:schemeClr val="tx1"/>
          </a:solidFill>
          <a:latin typeface="+mn-lt"/>
          <a:ea typeface="+mn-ea"/>
          <a:cs typeface="+mn-cs"/>
        </a:defRPr>
      </a:lvl2pPr>
      <a:lvl3pPr marL="1536878" indent="-307376" algn="l" defTabSz="614751" rtl="0" eaLnBrk="1" latinLnBrk="0" hangingPunct="1">
        <a:spcBef>
          <a:spcPct val="20000"/>
        </a:spcBef>
        <a:buFont typeface="Arial"/>
        <a:buChar char="•"/>
        <a:defRPr sz="3200" kern="1200">
          <a:solidFill>
            <a:schemeClr val="tx1"/>
          </a:solidFill>
          <a:latin typeface="+mn-lt"/>
          <a:ea typeface="+mn-ea"/>
          <a:cs typeface="+mn-cs"/>
        </a:defRPr>
      </a:lvl3pPr>
      <a:lvl4pPr marL="2151629" indent="-307376" algn="l" defTabSz="614751" rtl="0" eaLnBrk="1" latinLnBrk="0" hangingPunct="1">
        <a:spcBef>
          <a:spcPct val="20000"/>
        </a:spcBef>
        <a:buFont typeface="Arial"/>
        <a:buChar char="–"/>
        <a:defRPr sz="2700" kern="1200">
          <a:solidFill>
            <a:schemeClr val="tx1"/>
          </a:solidFill>
          <a:latin typeface="+mn-lt"/>
          <a:ea typeface="+mn-ea"/>
          <a:cs typeface="+mn-cs"/>
        </a:defRPr>
      </a:lvl4pPr>
      <a:lvl5pPr marL="2766380" indent="-307376" algn="l" defTabSz="614751" rtl="0" eaLnBrk="1" latinLnBrk="0" hangingPunct="1">
        <a:spcBef>
          <a:spcPct val="20000"/>
        </a:spcBef>
        <a:buFont typeface="Arial"/>
        <a:buChar char="»"/>
        <a:defRPr sz="2700" kern="1200">
          <a:solidFill>
            <a:schemeClr val="tx1"/>
          </a:solidFill>
          <a:latin typeface="+mn-lt"/>
          <a:ea typeface="+mn-ea"/>
          <a:cs typeface="+mn-cs"/>
        </a:defRPr>
      </a:lvl5pPr>
      <a:lvl6pPr marL="3381131" indent="-307376" algn="l" defTabSz="614751" rtl="0" eaLnBrk="1" latinLnBrk="0" hangingPunct="1">
        <a:spcBef>
          <a:spcPct val="20000"/>
        </a:spcBef>
        <a:buFont typeface="Arial"/>
        <a:buChar char="•"/>
        <a:defRPr sz="2700" kern="1200">
          <a:solidFill>
            <a:schemeClr val="tx1"/>
          </a:solidFill>
          <a:latin typeface="+mn-lt"/>
          <a:ea typeface="+mn-ea"/>
          <a:cs typeface="+mn-cs"/>
        </a:defRPr>
      </a:lvl6pPr>
      <a:lvl7pPr marL="3995882" indent="-307376" algn="l" defTabSz="614751" rtl="0" eaLnBrk="1" latinLnBrk="0" hangingPunct="1">
        <a:spcBef>
          <a:spcPct val="20000"/>
        </a:spcBef>
        <a:buFont typeface="Arial"/>
        <a:buChar char="•"/>
        <a:defRPr sz="2700" kern="1200">
          <a:solidFill>
            <a:schemeClr val="tx1"/>
          </a:solidFill>
          <a:latin typeface="+mn-lt"/>
          <a:ea typeface="+mn-ea"/>
          <a:cs typeface="+mn-cs"/>
        </a:defRPr>
      </a:lvl7pPr>
      <a:lvl8pPr marL="4610633" indent="-307376" algn="l" defTabSz="614751" rtl="0" eaLnBrk="1" latinLnBrk="0" hangingPunct="1">
        <a:spcBef>
          <a:spcPct val="20000"/>
        </a:spcBef>
        <a:buFont typeface="Arial"/>
        <a:buChar char="•"/>
        <a:defRPr sz="2700" kern="1200">
          <a:solidFill>
            <a:schemeClr val="tx1"/>
          </a:solidFill>
          <a:latin typeface="+mn-lt"/>
          <a:ea typeface="+mn-ea"/>
          <a:cs typeface="+mn-cs"/>
        </a:defRPr>
      </a:lvl8pPr>
      <a:lvl9pPr marL="5225385" indent="-307376" algn="l" defTabSz="614751" rtl="0" eaLnBrk="1" latinLnBrk="0" hangingPunct="1">
        <a:spcBef>
          <a:spcPct val="20000"/>
        </a:spcBef>
        <a:buFont typeface="Arial"/>
        <a:buChar char="•"/>
        <a:defRPr sz="2700" kern="1200">
          <a:solidFill>
            <a:schemeClr val="tx1"/>
          </a:solidFill>
          <a:latin typeface="+mn-lt"/>
          <a:ea typeface="+mn-ea"/>
          <a:cs typeface="+mn-cs"/>
        </a:defRPr>
      </a:lvl9pPr>
    </p:bodyStyle>
    <p:otherStyle>
      <a:defPPr>
        <a:defRPr lang="es-ES"/>
      </a:defPPr>
      <a:lvl1pPr marL="0" algn="l" defTabSz="614751" rtl="0" eaLnBrk="1" latinLnBrk="0" hangingPunct="1">
        <a:defRPr sz="2400" kern="1200">
          <a:solidFill>
            <a:schemeClr val="tx1"/>
          </a:solidFill>
          <a:latin typeface="+mn-lt"/>
          <a:ea typeface="+mn-ea"/>
          <a:cs typeface="+mn-cs"/>
        </a:defRPr>
      </a:lvl1pPr>
      <a:lvl2pPr marL="614751" algn="l" defTabSz="614751" rtl="0" eaLnBrk="1" latinLnBrk="0" hangingPunct="1">
        <a:defRPr sz="2400" kern="1200">
          <a:solidFill>
            <a:schemeClr val="tx1"/>
          </a:solidFill>
          <a:latin typeface="+mn-lt"/>
          <a:ea typeface="+mn-ea"/>
          <a:cs typeface="+mn-cs"/>
        </a:defRPr>
      </a:lvl2pPr>
      <a:lvl3pPr marL="1229502" algn="l" defTabSz="614751" rtl="0" eaLnBrk="1" latinLnBrk="0" hangingPunct="1">
        <a:defRPr sz="2400" kern="1200">
          <a:solidFill>
            <a:schemeClr val="tx1"/>
          </a:solidFill>
          <a:latin typeface="+mn-lt"/>
          <a:ea typeface="+mn-ea"/>
          <a:cs typeface="+mn-cs"/>
        </a:defRPr>
      </a:lvl3pPr>
      <a:lvl4pPr marL="1844253" algn="l" defTabSz="614751" rtl="0" eaLnBrk="1" latinLnBrk="0" hangingPunct="1">
        <a:defRPr sz="2400" kern="1200">
          <a:solidFill>
            <a:schemeClr val="tx1"/>
          </a:solidFill>
          <a:latin typeface="+mn-lt"/>
          <a:ea typeface="+mn-ea"/>
          <a:cs typeface="+mn-cs"/>
        </a:defRPr>
      </a:lvl4pPr>
      <a:lvl5pPr marL="2459004" algn="l" defTabSz="614751" rtl="0" eaLnBrk="1" latinLnBrk="0" hangingPunct="1">
        <a:defRPr sz="2400" kern="1200">
          <a:solidFill>
            <a:schemeClr val="tx1"/>
          </a:solidFill>
          <a:latin typeface="+mn-lt"/>
          <a:ea typeface="+mn-ea"/>
          <a:cs typeface="+mn-cs"/>
        </a:defRPr>
      </a:lvl5pPr>
      <a:lvl6pPr marL="3073756" algn="l" defTabSz="614751" rtl="0" eaLnBrk="1" latinLnBrk="0" hangingPunct="1">
        <a:defRPr sz="2400" kern="1200">
          <a:solidFill>
            <a:schemeClr val="tx1"/>
          </a:solidFill>
          <a:latin typeface="+mn-lt"/>
          <a:ea typeface="+mn-ea"/>
          <a:cs typeface="+mn-cs"/>
        </a:defRPr>
      </a:lvl6pPr>
      <a:lvl7pPr marL="3688507" algn="l" defTabSz="614751" rtl="0" eaLnBrk="1" latinLnBrk="0" hangingPunct="1">
        <a:defRPr sz="2400" kern="1200">
          <a:solidFill>
            <a:schemeClr val="tx1"/>
          </a:solidFill>
          <a:latin typeface="+mn-lt"/>
          <a:ea typeface="+mn-ea"/>
          <a:cs typeface="+mn-cs"/>
        </a:defRPr>
      </a:lvl7pPr>
      <a:lvl8pPr marL="4303258" algn="l" defTabSz="614751" rtl="0" eaLnBrk="1" latinLnBrk="0" hangingPunct="1">
        <a:defRPr sz="2400" kern="1200">
          <a:solidFill>
            <a:schemeClr val="tx1"/>
          </a:solidFill>
          <a:latin typeface="+mn-lt"/>
          <a:ea typeface="+mn-ea"/>
          <a:cs typeface="+mn-cs"/>
        </a:defRPr>
      </a:lvl8pPr>
      <a:lvl9pPr marL="4918009" algn="l" defTabSz="614751"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4.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4.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4.xml"/></Relationships>
</file>

<file path=ppt/slides/_rels/slide1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2.xml.rels><?xml version="1.0" encoding="UTF-8" standalone="yes"?>
<Relationships xmlns="http://schemas.openxmlformats.org/package/2006/relationships"><Relationship Id="rId3" Type="http://schemas.openxmlformats.org/officeDocument/2006/relationships/hyperlink" Target="https://oirsvirtual.conicyt.cl/" TargetMode="External"/><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pic>
        <p:nvPicPr>
          <p:cNvPr id="5" name="Imagen 4" descr="Captura de pantalla de un celular con letras&#10;&#10;Descripción generada automáticamente">
            <a:extLst>
              <a:ext uri="{FF2B5EF4-FFF2-40B4-BE49-F238E27FC236}">
                <a16:creationId xmlns:a16="http://schemas.microsoft.com/office/drawing/2014/main" id="{E3DA2AD3-C7F4-6F46-87D3-8FBFBF20DA7B}"/>
              </a:ext>
            </a:extLst>
          </p:cNvPr>
          <p:cNvPicPr>
            <a:picLocks noChangeAspect="1"/>
          </p:cNvPicPr>
          <p:nvPr/>
        </p:nvPicPr>
        <p:blipFill>
          <a:blip r:embed="rId4"/>
          <a:stretch>
            <a:fillRect/>
          </a:stretch>
        </p:blipFill>
        <p:spPr>
          <a:xfrm>
            <a:off x="5144550" y="2464941"/>
            <a:ext cx="2125991" cy="1928117"/>
          </a:xfrm>
          <a:prstGeom prst="rect">
            <a:avLst/>
          </a:prstGeom>
        </p:spPr>
      </p:pic>
    </p:spTree>
    <p:extLst>
      <p:ext uri="{BB962C8B-B14F-4D97-AF65-F5344CB8AC3E}">
        <p14:creationId xmlns:p14="http://schemas.microsoft.com/office/powerpoint/2010/main" val="6364224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14" name="Content Placeholder 13"/>
          <p:cNvSpPr>
            <a:spLocks noGrp="1"/>
          </p:cNvSpPr>
          <p:nvPr>
            <p:ph sz="quarter" idx="12"/>
          </p:nvPr>
        </p:nvSpPr>
        <p:spPr>
          <a:xfrm>
            <a:off x="541726" y="1193801"/>
            <a:ext cx="10377430" cy="747580"/>
          </a:xfrm>
        </p:spPr>
        <p:txBody>
          <a:bodyPr/>
          <a:lstStyle/>
          <a:p>
            <a:pPr algn="ctr"/>
            <a:r>
              <a:rPr lang="en-US" dirty="0" smtClean="0">
                <a:solidFill>
                  <a:schemeClr val="tx1">
                    <a:lumMod val="75000"/>
                    <a:lumOff val="25000"/>
                  </a:schemeClr>
                </a:solidFill>
              </a:rPr>
              <a:t>CAPÍTULO 2 </a:t>
            </a:r>
            <a:endParaRPr lang="en-US" dirty="0">
              <a:solidFill>
                <a:schemeClr val="tx1">
                  <a:lumMod val="75000"/>
                  <a:lumOff val="25000"/>
                </a:schemeClr>
              </a:solidFill>
            </a:endParaRPr>
          </a:p>
        </p:txBody>
      </p:sp>
      <p:sp>
        <p:nvSpPr>
          <p:cNvPr id="15" name="Content Placeholder 14"/>
          <p:cNvSpPr>
            <a:spLocks noGrp="1"/>
          </p:cNvSpPr>
          <p:nvPr>
            <p:ph sz="quarter" idx="13"/>
          </p:nvPr>
        </p:nvSpPr>
        <p:spPr>
          <a:xfrm>
            <a:off x="541726" y="2093784"/>
            <a:ext cx="10377430" cy="380178"/>
          </a:xfrm>
        </p:spPr>
        <p:txBody>
          <a:bodyPr>
            <a:normAutofit lnSpcReduction="10000"/>
          </a:bodyPr>
          <a:lstStyle/>
          <a:p>
            <a:pPr algn="ctr"/>
            <a:r>
              <a:rPr lang="en-US" dirty="0" smtClean="0">
                <a:solidFill>
                  <a:schemeClr val="tx1">
                    <a:lumMod val="50000"/>
                    <a:lumOff val="50000"/>
                  </a:schemeClr>
                </a:solidFill>
              </a:rPr>
              <a:t>IMPACTO POTENCIAL ECONÓMICO Y SOCIAL</a:t>
            </a:r>
            <a:endParaRPr lang="en-US" dirty="0">
              <a:solidFill>
                <a:schemeClr val="tx1">
                  <a:lumMod val="50000"/>
                  <a:lumOff val="50000"/>
                </a:schemeClr>
              </a:solidFill>
            </a:endParaRPr>
          </a:p>
        </p:txBody>
      </p:sp>
    </p:spTree>
    <p:extLst>
      <p:ext uri="{BB962C8B-B14F-4D97-AF65-F5344CB8AC3E}">
        <p14:creationId xmlns:p14="http://schemas.microsoft.com/office/powerpoint/2010/main" val="22549207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6" name="Content Placeholder 5"/>
          <p:cNvSpPr>
            <a:spLocks noGrp="1"/>
          </p:cNvSpPr>
          <p:nvPr>
            <p:ph idx="16"/>
          </p:nvPr>
        </p:nvSpPr>
        <p:spPr>
          <a:xfrm>
            <a:off x="545956" y="3363310"/>
            <a:ext cx="4632984" cy="1694620"/>
          </a:xfrm>
        </p:spPr>
        <p:txBody>
          <a:bodyPr/>
          <a:lstStyle/>
          <a:p>
            <a:endParaRPr lang="en-US" dirty="0">
              <a:solidFill>
                <a:schemeClr val="tx1">
                  <a:lumMod val="50000"/>
                  <a:lumOff val="50000"/>
                </a:schemeClr>
              </a:solidFill>
            </a:endParaRPr>
          </a:p>
        </p:txBody>
      </p:sp>
      <p:sp>
        <p:nvSpPr>
          <p:cNvPr id="5" name="Content Placeholder 4"/>
          <p:cNvSpPr>
            <a:spLocks noGrp="1"/>
          </p:cNvSpPr>
          <p:nvPr>
            <p:ph idx="15"/>
          </p:nvPr>
        </p:nvSpPr>
        <p:spPr>
          <a:xfrm>
            <a:off x="545956" y="5257800"/>
            <a:ext cx="4632984" cy="1318998"/>
          </a:xfrm>
        </p:spPr>
        <p:txBody>
          <a:bodyPr/>
          <a:lstStyle/>
          <a:p>
            <a:endParaRPr lang="en-US" dirty="0">
              <a:solidFill>
                <a:schemeClr val="tx1">
                  <a:lumMod val="50000"/>
                  <a:lumOff val="50000"/>
                </a:schemeClr>
              </a:solidFill>
            </a:endParaRPr>
          </a:p>
        </p:txBody>
      </p:sp>
      <p:sp>
        <p:nvSpPr>
          <p:cNvPr id="7" name="Content Placeholder 6"/>
          <p:cNvSpPr>
            <a:spLocks noGrp="1"/>
          </p:cNvSpPr>
          <p:nvPr>
            <p:ph idx="17"/>
          </p:nvPr>
        </p:nvSpPr>
        <p:spPr>
          <a:xfrm>
            <a:off x="6187206" y="3363310"/>
            <a:ext cx="4632984" cy="1694620"/>
          </a:xfrm>
        </p:spPr>
        <p:txBody>
          <a:bodyPr/>
          <a:lstStyle/>
          <a:p>
            <a:endParaRPr lang="en-US" dirty="0">
              <a:solidFill>
                <a:schemeClr val="tx1">
                  <a:lumMod val="50000"/>
                  <a:lumOff val="50000"/>
                </a:schemeClr>
              </a:solidFill>
            </a:endParaRPr>
          </a:p>
        </p:txBody>
      </p:sp>
      <p:sp>
        <p:nvSpPr>
          <p:cNvPr id="8" name="Content Placeholder 7"/>
          <p:cNvSpPr>
            <a:spLocks noGrp="1"/>
          </p:cNvSpPr>
          <p:nvPr>
            <p:ph idx="18"/>
          </p:nvPr>
        </p:nvSpPr>
        <p:spPr>
          <a:xfrm>
            <a:off x="6187206" y="5257800"/>
            <a:ext cx="4632984" cy="1318998"/>
          </a:xfrm>
        </p:spPr>
        <p:txBody>
          <a:bodyPr/>
          <a:lstStyle/>
          <a:p>
            <a:endParaRPr lang="en-US" dirty="0">
              <a:solidFill>
                <a:schemeClr val="tx1">
                  <a:lumMod val="50000"/>
                  <a:lumOff val="50000"/>
                </a:schemeClr>
              </a:solidFill>
            </a:endParaRPr>
          </a:p>
        </p:txBody>
      </p:sp>
      <p:sp>
        <p:nvSpPr>
          <p:cNvPr id="3" name="Content Placeholder 2"/>
          <p:cNvSpPr>
            <a:spLocks noGrp="1"/>
          </p:cNvSpPr>
          <p:nvPr>
            <p:ph sz="quarter" idx="12"/>
          </p:nvPr>
        </p:nvSpPr>
        <p:spPr>
          <a:xfrm>
            <a:off x="545957" y="129374"/>
            <a:ext cx="10352036" cy="747581"/>
          </a:xfrm>
        </p:spPr>
        <p:txBody>
          <a:bodyPr/>
          <a:lstStyle/>
          <a:p>
            <a:pPr algn="ctr"/>
            <a:r>
              <a:rPr lang="en-US" dirty="0" err="1" smtClean="0">
                <a:solidFill>
                  <a:schemeClr val="tx1">
                    <a:lumMod val="75000"/>
                    <a:lumOff val="25000"/>
                  </a:schemeClr>
                </a:solidFill>
              </a:rPr>
              <a:t>Resultado</a:t>
            </a:r>
            <a:r>
              <a:rPr lang="en-US" dirty="0" smtClean="0">
                <a:solidFill>
                  <a:schemeClr val="tx1">
                    <a:lumMod val="75000"/>
                    <a:lumOff val="25000"/>
                  </a:schemeClr>
                </a:solidFill>
              </a:rPr>
              <a:t> </a:t>
            </a:r>
            <a:r>
              <a:rPr lang="en-US" dirty="0" err="1" smtClean="0">
                <a:solidFill>
                  <a:schemeClr val="tx1">
                    <a:lumMod val="75000"/>
                    <a:lumOff val="25000"/>
                  </a:schemeClr>
                </a:solidFill>
              </a:rPr>
              <a:t>Producción</a:t>
            </a:r>
            <a:endParaRPr lang="en-US" dirty="0">
              <a:solidFill>
                <a:schemeClr val="tx1">
                  <a:lumMod val="75000"/>
                  <a:lumOff val="25000"/>
                </a:schemeClr>
              </a:solidFill>
            </a:endParaRPr>
          </a:p>
        </p:txBody>
      </p:sp>
      <p:sp>
        <p:nvSpPr>
          <p:cNvPr id="4" name="Content Placeholder 3"/>
          <p:cNvSpPr>
            <a:spLocks noGrp="1"/>
          </p:cNvSpPr>
          <p:nvPr>
            <p:ph sz="quarter" idx="13"/>
          </p:nvPr>
        </p:nvSpPr>
        <p:spPr>
          <a:xfrm>
            <a:off x="147146" y="519878"/>
            <a:ext cx="11866178" cy="1166272"/>
          </a:xfrm>
        </p:spPr>
        <p:txBody>
          <a:bodyPr>
            <a:noAutofit/>
          </a:bodyPr>
          <a:lstStyle/>
          <a:p>
            <a:pPr marL="285750" indent="-285750">
              <a:buFont typeface="Arial" panose="020B0604020202020204" pitchFamily="34" charset="0"/>
              <a:buChar char="•"/>
            </a:pPr>
            <a:r>
              <a:rPr lang="es-ES" dirty="0">
                <a:solidFill>
                  <a:schemeClr val="tx1">
                    <a:lumMod val="50000"/>
                    <a:lumOff val="50000"/>
                  </a:schemeClr>
                </a:solidFill>
              </a:rPr>
              <a:t>Describa brevemente cuál será el producto, proceso o servicio final que se derivará de los resultados del proyecto</a:t>
            </a:r>
            <a:r>
              <a:rPr lang="es-ES" dirty="0" smtClean="0">
                <a:solidFill>
                  <a:schemeClr val="tx1">
                    <a:lumMod val="50000"/>
                    <a:lumOff val="50000"/>
                  </a:schemeClr>
                </a:solidFill>
              </a:rPr>
              <a:t>.</a:t>
            </a:r>
          </a:p>
          <a:p>
            <a:pPr marL="285750" indent="-285750">
              <a:buFont typeface="Arial" panose="020B0604020202020204" pitchFamily="34" charset="0"/>
              <a:buChar char="•"/>
            </a:pPr>
            <a:endParaRPr lang="es-ES" dirty="0">
              <a:solidFill>
                <a:schemeClr val="tx1">
                  <a:lumMod val="50000"/>
                  <a:lumOff val="50000"/>
                </a:schemeClr>
              </a:solidFill>
            </a:endParaRPr>
          </a:p>
          <a:p>
            <a:pPr marL="285750" indent="-285750">
              <a:buFont typeface="Arial" panose="020B0604020202020204" pitchFamily="34" charset="0"/>
              <a:buChar char="•"/>
            </a:pPr>
            <a:r>
              <a:rPr lang="es-ES" dirty="0">
                <a:solidFill>
                  <a:schemeClr val="tx1">
                    <a:lumMod val="50000"/>
                    <a:lumOff val="50000"/>
                  </a:schemeClr>
                </a:solidFill>
              </a:rPr>
              <a:t>Describa en forma resumida el mercado objetivo</a:t>
            </a:r>
            <a:r>
              <a:rPr lang="es-ES" dirty="0" smtClean="0">
                <a:solidFill>
                  <a:schemeClr val="tx1">
                    <a:lumMod val="50000"/>
                    <a:lumOff val="50000"/>
                  </a:schemeClr>
                </a:solidFill>
              </a:rPr>
              <a:t>.</a:t>
            </a:r>
          </a:p>
          <a:p>
            <a:pPr marL="285750" indent="-285750">
              <a:buFont typeface="Arial" panose="020B0604020202020204" pitchFamily="34" charset="0"/>
              <a:buChar char="•"/>
            </a:pPr>
            <a:endParaRPr lang="es-ES" dirty="0">
              <a:solidFill>
                <a:schemeClr val="tx1">
                  <a:lumMod val="50000"/>
                  <a:lumOff val="50000"/>
                </a:schemeClr>
              </a:solidFill>
            </a:endParaRPr>
          </a:p>
          <a:p>
            <a:pPr marL="285750" indent="-285750">
              <a:buFont typeface="Arial" panose="020B0604020202020204" pitchFamily="34" charset="0"/>
              <a:buChar char="•"/>
            </a:pPr>
            <a:r>
              <a:rPr lang="es-ES" dirty="0">
                <a:solidFill>
                  <a:schemeClr val="tx1">
                    <a:lumMod val="50000"/>
                    <a:lumOff val="50000"/>
                  </a:schemeClr>
                </a:solidFill>
              </a:rPr>
              <a:t>Señale cuáles son las ventajas competitivas de su producto, proceso o servicio.</a:t>
            </a:r>
          </a:p>
          <a:p>
            <a:pPr marL="285750" indent="-285750">
              <a:buFont typeface="Arial" panose="020B0604020202020204" pitchFamily="34" charset="0"/>
              <a:buChar char="•"/>
            </a:pPr>
            <a:r>
              <a:rPr lang="es-ES" dirty="0">
                <a:solidFill>
                  <a:schemeClr val="tx1">
                    <a:lumMod val="50000"/>
                    <a:lumOff val="50000"/>
                  </a:schemeClr>
                </a:solidFill>
              </a:rPr>
              <a:t>Indique cuál sería la estrategia de protección de la propiedad intelectual relacionada con los resultados del proyecto. </a:t>
            </a:r>
          </a:p>
          <a:p>
            <a:pPr marL="285750" indent="-285750">
              <a:buFont typeface="Arial" panose="020B0604020202020204" pitchFamily="34" charset="0"/>
              <a:buChar char="•"/>
            </a:pPr>
            <a:endParaRPr lang="en-US" dirty="0" smtClean="0">
              <a:solidFill>
                <a:schemeClr val="tx1">
                  <a:lumMod val="50000"/>
                  <a:lumOff val="50000"/>
                </a:schemeClr>
              </a:solidFill>
            </a:endParaRPr>
          </a:p>
        </p:txBody>
      </p:sp>
    </p:spTree>
    <p:extLst>
      <p:ext uri="{BB962C8B-B14F-4D97-AF65-F5344CB8AC3E}">
        <p14:creationId xmlns:p14="http://schemas.microsoft.com/office/powerpoint/2010/main" val="704953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6" name="Content Placeholder 5"/>
          <p:cNvSpPr>
            <a:spLocks noGrp="1"/>
          </p:cNvSpPr>
          <p:nvPr>
            <p:ph idx="16"/>
          </p:nvPr>
        </p:nvSpPr>
        <p:spPr>
          <a:xfrm>
            <a:off x="545956" y="2773681"/>
            <a:ext cx="4632984" cy="2032001"/>
          </a:xfrm>
        </p:spPr>
        <p:txBody>
          <a:bodyPr/>
          <a:lstStyle/>
          <a:p>
            <a:endParaRPr lang="en-US" dirty="0">
              <a:solidFill>
                <a:schemeClr val="tx1">
                  <a:lumMod val="50000"/>
                  <a:lumOff val="50000"/>
                </a:schemeClr>
              </a:solidFill>
            </a:endParaRPr>
          </a:p>
        </p:txBody>
      </p:sp>
      <p:sp>
        <p:nvSpPr>
          <p:cNvPr id="5" name="Content Placeholder 4"/>
          <p:cNvSpPr>
            <a:spLocks noGrp="1"/>
          </p:cNvSpPr>
          <p:nvPr>
            <p:ph idx="15"/>
          </p:nvPr>
        </p:nvSpPr>
        <p:spPr>
          <a:xfrm>
            <a:off x="545957" y="4953000"/>
            <a:ext cx="4632984" cy="1318998"/>
          </a:xfrm>
        </p:spPr>
        <p:txBody>
          <a:bodyPr/>
          <a:lstStyle/>
          <a:p>
            <a:endParaRPr lang="en-US" dirty="0">
              <a:solidFill>
                <a:schemeClr val="tx1">
                  <a:lumMod val="50000"/>
                  <a:lumOff val="50000"/>
                </a:schemeClr>
              </a:solidFill>
            </a:endParaRPr>
          </a:p>
        </p:txBody>
      </p:sp>
      <p:sp>
        <p:nvSpPr>
          <p:cNvPr id="7" name="Content Placeholder 6"/>
          <p:cNvSpPr>
            <a:spLocks noGrp="1"/>
          </p:cNvSpPr>
          <p:nvPr>
            <p:ph idx="17"/>
          </p:nvPr>
        </p:nvSpPr>
        <p:spPr>
          <a:xfrm>
            <a:off x="6260779" y="2773681"/>
            <a:ext cx="4632984" cy="2032001"/>
          </a:xfrm>
        </p:spPr>
        <p:txBody>
          <a:bodyPr/>
          <a:lstStyle/>
          <a:p>
            <a:endParaRPr lang="en-US">
              <a:solidFill>
                <a:schemeClr val="tx1">
                  <a:lumMod val="50000"/>
                  <a:lumOff val="50000"/>
                </a:schemeClr>
              </a:solidFill>
            </a:endParaRPr>
          </a:p>
        </p:txBody>
      </p:sp>
      <p:sp>
        <p:nvSpPr>
          <p:cNvPr id="8" name="Content Placeholder 7"/>
          <p:cNvSpPr>
            <a:spLocks noGrp="1"/>
          </p:cNvSpPr>
          <p:nvPr>
            <p:ph idx="18"/>
          </p:nvPr>
        </p:nvSpPr>
        <p:spPr>
          <a:xfrm>
            <a:off x="6260779" y="4953000"/>
            <a:ext cx="4632984" cy="1318998"/>
          </a:xfrm>
        </p:spPr>
        <p:txBody>
          <a:bodyPr/>
          <a:lstStyle/>
          <a:p>
            <a:endParaRPr lang="en-US">
              <a:solidFill>
                <a:schemeClr val="tx1">
                  <a:lumMod val="50000"/>
                  <a:lumOff val="50000"/>
                </a:schemeClr>
              </a:solidFill>
            </a:endParaRPr>
          </a:p>
        </p:txBody>
      </p:sp>
      <p:sp>
        <p:nvSpPr>
          <p:cNvPr id="3" name="Content Placeholder 2"/>
          <p:cNvSpPr>
            <a:spLocks noGrp="1"/>
          </p:cNvSpPr>
          <p:nvPr>
            <p:ph sz="quarter" idx="12"/>
          </p:nvPr>
        </p:nvSpPr>
        <p:spPr>
          <a:xfrm>
            <a:off x="440854" y="129374"/>
            <a:ext cx="10352036" cy="747581"/>
          </a:xfrm>
        </p:spPr>
        <p:txBody>
          <a:bodyPr/>
          <a:lstStyle/>
          <a:p>
            <a:pPr algn="ctr"/>
            <a:r>
              <a:rPr lang="en-US" dirty="0" err="1" smtClean="0">
                <a:solidFill>
                  <a:schemeClr val="tx1">
                    <a:lumMod val="75000"/>
                    <a:lumOff val="25000"/>
                  </a:schemeClr>
                </a:solidFill>
              </a:rPr>
              <a:t>Entidades</a:t>
            </a:r>
            <a:r>
              <a:rPr lang="en-US" dirty="0" smtClean="0">
                <a:solidFill>
                  <a:schemeClr val="tx1">
                    <a:lumMod val="75000"/>
                    <a:lumOff val="25000"/>
                  </a:schemeClr>
                </a:solidFill>
              </a:rPr>
              <a:t> </a:t>
            </a:r>
            <a:r>
              <a:rPr lang="en-US" dirty="0" err="1" smtClean="0">
                <a:solidFill>
                  <a:schemeClr val="tx1">
                    <a:lumMod val="75000"/>
                    <a:lumOff val="25000"/>
                  </a:schemeClr>
                </a:solidFill>
              </a:rPr>
              <a:t>Asociadas</a:t>
            </a:r>
            <a:endParaRPr lang="en-US" dirty="0">
              <a:solidFill>
                <a:schemeClr val="tx1">
                  <a:lumMod val="75000"/>
                  <a:lumOff val="25000"/>
                </a:schemeClr>
              </a:solidFill>
            </a:endParaRPr>
          </a:p>
        </p:txBody>
      </p:sp>
      <p:sp>
        <p:nvSpPr>
          <p:cNvPr id="4" name="Content Placeholder 3"/>
          <p:cNvSpPr>
            <a:spLocks noGrp="1"/>
          </p:cNvSpPr>
          <p:nvPr>
            <p:ph sz="quarter" idx="13"/>
          </p:nvPr>
        </p:nvSpPr>
        <p:spPr>
          <a:xfrm>
            <a:off x="105102" y="950614"/>
            <a:ext cx="11908221" cy="1166272"/>
          </a:xfrm>
        </p:spPr>
        <p:txBody>
          <a:bodyPr>
            <a:noAutofit/>
          </a:bodyPr>
          <a:lstStyle/>
          <a:p>
            <a:pPr marL="285750" indent="-285750">
              <a:buFont typeface="Arial" panose="020B0604020202020204" pitchFamily="34" charset="0"/>
              <a:buChar char="•"/>
            </a:pPr>
            <a:r>
              <a:rPr lang="es-ES" dirty="0">
                <a:solidFill>
                  <a:schemeClr val="tx1">
                    <a:lumMod val="50000"/>
                    <a:lumOff val="50000"/>
                  </a:schemeClr>
                </a:solidFill>
              </a:rPr>
              <a:t>Señale la(s) entidad(es) asociada(s) que participa(n) en el proyecto. </a:t>
            </a:r>
          </a:p>
          <a:p>
            <a:pPr marL="285750" indent="-285750">
              <a:buFont typeface="Arial" panose="020B0604020202020204" pitchFamily="34" charset="0"/>
              <a:buChar char="•"/>
            </a:pPr>
            <a:r>
              <a:rPr lang="es-ES" dirty="0">
                <a:solidFill>
                  <a:schemeClr val="tx1">
                    <a:lumMod val="50000"/>
                    <a:lumOff val="50000"/>
                  </a:schemeClr>
                </a:solidFill>
              </a:rPr>
              <a:t>Indique cuál será su participación en el desarrollo de la propuesta.</a:t>
            </a:r>
          </a:p>
          <a:p>
            <a:pPr marL="285750" indent="-285750">
              <a:buFont typeface="Arial" panose="020B0604020202020204" pitchFamily="34" charset="0"/>
              <a:buChar char="•"/>
            </a:pPr>
            <a:r>
              <a:rPr lang="es-ES" dirty="0">
                <a:solidFill>
                  <a:schemeClr val="tx1">
                    <a:lumMod val="50000"/>
                    <a:lumOff val="50000"/>
                  </a:schemeClr>
                </a:solidFill>
              </a:rPr>
              <a:t>Justifique la pertinencia de las entidades asociadas para el desarrollo del proyecto.</a:t>
            </a:r>
          </a:p>
          <a:p>
            <a:pPr marL="285750" indent="-285750">
              <a:buFont typeface="Arial" panose="020B0604020202020204" pitchFamily="34" charset="0"/>
              <a:buChar char="•"/>
            </a:pPr>
            <a:endParaRPr lang="en-US" dirty="0" smtClean="0">
              <a:solidFill>
                <a:schemeClr val="tx1">
                  <a:lumMod val="50000"/>
                  <a:lumOff val="50000"/>
                </a:schemeClr>
              </a:solidFill>
            </a:endParaRPr>
          </a:p>
        </p:txBody>
      </p:sp>
    </p:spTree>
    <p:extLst>
      <p:ext uri="{BB962C8B-B14F-4D97-AF65-F5344CB8AC3E}">
        <p14:creationId xmlns:p14="http://schemas.microsoft.com/office/powerpoint/2010/main" val="37912400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6" name="Content Placeholder 5"/>
          <p:cNvSpPr>
            <a:spLocks noGrp="1"/>
          </p:cNvSpPr>
          <p:nvPr>
            <p:ph idx="16"/>
          </p:nvPr>
        </p:nvSpPr>
        <p:spPr>
          <a:xfrm>
            <a:off x="545957" y="3363310"/>
            <a:ext cx="4632984" cy="1662039"/>
          </a:xfrm>
        </p:spPr>
        <p:txBody>
          <a:bodyPr/>
          <a:lstStyle/>
          <a:p>
            <a:endParaRPr lang="en-US" dirty="0">
              <a:solidFill>
                <a:schemeClr val="tx1">
                  <a:lumMod val="50000"/>
                  <a:lumOff val="50000"/>
                </a:schemeClr>
              </a:solidFill>
            </a:endParaRPr>
          </a:p>
        </p:txBody>
      </p:sp>
      <p:sp>
        <p:nvSpPr>
          <p:cNvPr id="5" name="Content Placeholder 4"/>
          <p:cNvSpPr>
            <a:spLocks noGrp="1"/>
          </p:cNvSpPr>
          <p:nvPr>
            <p:ph idx="15"/>
          </p:nvPr>
        </p:nvSpPr>
        <p:spPr>
          <a:xfrm>
            <a:off x="545957" y="5192110"/>
            <a:ext cx="4632984" cy="1079888"/>
          </a:xfrm>
        </p:spPr>
        <p:txBody>
          <a:bodyPr/>
          <a:lstStyle/>
          <a:p>
            <a:endParaRPr lang="en-US" dirty="0">
              <a:solidFill>
                <a:schemeClr val="tx1">
                  <a:lumMod val="50000"/>
                  <a:lumOff val="50000"/>
                </a:schemeClr>
              </a:solidFill>
            </a:endParaRPr>
          </a:p>
        </p:txBody>
      </p:sp>
      <p:sp>
        <p:nvSpPr>
          <p:cNvPr id="7" name="Content Placeholder 6"/>
          <p:cNvSpPr>
            <a:spLocks noGrp="1"/>
          </p:cNvSpPr>
          <p:nvPr>
            <p:ph idx="17"/>
          </p:nvPr>
        </p:nvSpPr>
        <p:spPr>
          <a:xfrm>
            <a:off x="6260779" y="3363310"/>
            <a:ext cx="4632984" cy="1642068"/>
          </a:xfrm>
        </p:spPr>
        <p:txBody>
          <a:bodyPr/>
          <a:lstStyle/>
          <a:p>
            <a:endParaRPr lang="en-US" dirty="0">
              <a:solidFill>
                <a:schemeClr val="tx1">
                  <a:lumMod val="50000"/>
                  <a:lumOff val="50000"/>
                </a:schemeClr>
              </a:solidFill>
            </a:endParaRPr>
          </a:p>
        </p:txBody>
      </p:sp>
      <p:sp>
        <p:nvSpPr>
          <p:cNvPr id="8" name="Content Placeholder 7"/>
          <p:cNvSpPr>
            <a:spLocks noGrp="1"/>
          </p:cNvSpPr>
          <p:nvPr>
            <p:ph idx="18"/>
          </p:nvPr>
        </p:nvSpPr>
        <p:spPr>
          <a:xfrm>
            <a:off x="6260779" y="5192110"/>
            <a:ext cx="4632984" cy="1079888"/>
          </a:xfrm>
        </p:spPr>
        <p:txBody>
          <a:bodyPr/>
          <a:lstStyle/>
          <a:p>
            <a:endParaRPr lang="en-US" dirty="0">
              <a:solidFill>
                <a:schemeClr val="tx1">
                  <a:lumMod val="50000"/>
                  <a:lumOff val="50000"/>
                </a:schemeClr>
              </a:solidFill>
            </a:endParaRPr>
          </a:p>
        </p:txBody>
      </p:sp>
      <p:sp>
        <p:nvSpPr>
          <p:cNvPr id="3" name="Content Placeholder 2"/>
          <p:cNvSpPr>
            <a:spLocks noGrp="1"/>
          </p:cNvSpPr>
          <p:nvPr>
            <p:ph sz="quarter" idx="12"/>
          </p:nvPr>
        </p:nvSpPr>
        <p:spPr>
          <a:xfrm>
            <a:off x="545957" y="129374"/>
            <a:ext cx="10352036" cy="747581"/>
          </a:xfrm>
        </p:spPr>
        <p:txBody>
          <a:bodyPr/>
          <a:lstStyle/>
          <a:p>
            <a:pPr algn="ctr"/>
            <a:r>
              <a:rPr lang="en-US" dirty="0" err="1" smtClean="0">
                <a:solidFill>
                  <a:schemeClr val="tx1">
                    <a:lumMod val="75000"/>
                    <a:lumOff val="25000"/>
                  </a:schemeClr>
                </a:solidFill>
              </a:rPr>
              <a:t>Modelo</a:t>
            </a:r>
            <a:r>
              <a:rPr lang="en-US" dirty="0" smtClean="0">
                <a:solidFill>
                  <a:schemeClr val="tx1">
                    <a:lumMod val="75000"/>
                    <a:lumOff val="25000"/>
                  </a:schemeClr>
                </a:solidFill>
              </a:rPr>
              <a:t> de </a:t>
            </a:r>
            <a:r>
              <a:rPr lang="en-US" dirty="0" err="1" smtClean="0">
                <a:solidFill>
                  <a:schemeClr val="tx1">
                    <a:lumMod val="75000"/>
                    <a:lumOff val="25000"/>
                  </a:schemeClr>
                </a:solidFill>
              </a:rPr>
              <a:t>Negocios</a:t>
            </a:r>
            <a:r>
              <a:rPr lang="en-US" dirty="0" smtClean="0">
                <a:solidFill>
                  <a:schemeClr val="tx1">
                    <a:lumMod val="75000"/>
                    <a:lumOff val="25000"/>
                  </a:schemeClr>
                </a:solidFill>
              </a:rPr>
              <a:t> o </a:t>
            </a:r>
            <a:r>
              <a:rPr lang="en-US" dirty="0" err="1" smtClean="0">
                <a:solidFill>
                  <a:schemeClr val="tx1">
                    <a:lumMod val="75000"/>
                    <a:lumOff val="25000"/>
                  </a:schemeClr>
                </a:solidFill>
              </a:rPr>
              <a:t>Masificación</a:t>
            </a:r>
            <a:endParaRPr lang="en-US" dirty="0">
              <a:solidFill>
                <a:schemeClr val="tx1">
                  <a:lumMod val="75000"/>
                  <a:lumOff val="25000"/>
                </a:schemeClr>
              </a:solidFill>
            </a:endParaRPr>
          </a:p>
        </p:txBody>
      </p:sp>
      <p:sp>
        <p:nvSpPr>
          <p:cNvPr id="4" name="Content Placeholder 3"/>
          <p:cNvSpPr>
            <a:spLocks noGrp="1"/>
          </p:cNvSpPr>
          <p:nvPr>
            <p:ph sz="quarter" idx="13"/>
          </p:nvPr>
        </p:nvSpPr>
        <p:spPr>
          <a:xfrm>
            <a:off x="157654" y="593263"/>
            <a:ext cx="11740055" cy="1166272"/>
          </a:xfrm>
        </p:spPr>
        <p:txBody>
          <a:bodyPr>
            <a:noAutofit/>
          </a:bodyPr>
          <a:lstStyle/>
          <a:p>
            <a:pPr marL="285750" indent="-285750" algn="just">
              <a:buFont typeface="Arial" panose="020B0604020202020204" pitchFamily="34" charset="0"/>
              <a:buChar char="•"/>
            </a:pPr>
            <a:r>
              <a:rPr lang="es-ES" dirty="0">
                <a:solidFill>
                  <a:schemeClr val="tx1">
                    <a:lumMod val="50000"/>
                    <a:lumOff val="50000"/>
                  </a:schemeClr>
                </a:solidFill>
              </a:rPr>
              <a:t>Refiérase a los alcances del diagrama del modelo de negocios propuesto</a:t>
            </a:r>
            <a:r>
              <a:rPr lang="es-ES" dirty="0" smtClean="0">
                <a:solidFill>
                  <a:schemeClr val="tx1">
                    <a:lumMod val="50000"/>
                    <a:lumOff val="50000"/>
                  </a:schemeClr>
                </a:solidFill>
              </a:rPr>
              <a:t>.</a:t>
            </a:r>
          </a:p>
          <a:p>
            <a:pPr marL="285750" indent="-285750" algn="just">
              <a:buFont typeface="Arial" panose="020B0604020202020204" pitchFamily="34" charset="0"/>
              <a:buChar char="•"/>
            </a:pPr>
            <a:endParaRPr lang="es-ES" dirty="0">
              <a:solidFill>
                <a:schemeClr val="tx1">
                  <a:lumMod val="50000"/>
                  <a:lumOff val="50000"/>
                </a:schemeClr>
              </a:solidFill>
            </a:endParaRPr>
          </a:p>
          <a:p>
            <a:pPr marL="285750" indent="-285750" algn="just">
              <a:buFont typeface="Arial" panose="020B0604020202020204" pitchFamily="34" charset="0"/>
              <a:buChar char="•"/>
            </a:pPr>
            <a:r>
              <a:rPr lang="es-ES" dirty="0">
                <a:solidFill>
                  <a:schemeClr val="tx1">
                    <a:lumMod val="50000"/>
                    <a:lumOff val="50000"/>
                  </a:schemeClr>
                </a:solidFill>
              </a:rPr>
              <a:t>En caso de corresponder a un proyecto de interés público, refiérase al modelo de masificación</a:t>
            </a:r>
            <a:r>
              <a:rPr lang="es-ES" dirty="0" smtClean="0">
                <a:solidFill>
                  <a:schemeClr val="tx1">
                    <a:lumMod val="50000"/>
                    <a:lumOff val="50000"/>
                  </a:schemeClr>
                </a:solidFill>
              </a:rPr>
              <a:t>.</a:t>
            </a:r>
          </a:p>
          <a:p>
            <a:pPr marL="285750" indent="-285750" algn="just">
              <a:buFont typeface="Arial" panose="020B0604020202020204" pitchFamily="34" charset="0"/>
              <a:buChar char="•"/>
            </a:pPr>
            <a:endParaRPr lang="es-ES" dirty="0">
              <a:solidFill>
                <a:schemeClr val="tx1">
                  <a:lumMod val="50000"/>
                  <a:lumOff val="50000"/>
                </a:schemeClr>
              </a:solidFill>
            </a:endParaRPr>
          </a:p>
          <a:p>
            <a:pPr marL="285750" indent="-285750" algn="just">
              <a:buFont typeface="Arial" panose="020B0604020202020204" pitchFamily="34" charset="0"/>
              <a:buChar char="•"/>
            </a:pPr>
            <a:r>
              <a:rPr lang="es-ES" dirty="0">
                <a:solidFill>
                  <a:schemeClr val="tx1">
                    <a:lumMod val="50000"/>
                    <a:lumOff val="50000"/>
                  </a:schemeClr>
                </a:solidFill>
              </a:rPr>
              <a:t>Presentar un diagrama de modelo de negocios o masificación, identificando la posición de las empresas o entidades asociadas y estableciendo sus relaciones básicas. El diagrama debe considerar desde la entidad propietaria de los derechos de propiedad intelectual hasta el conjunto de clientes o usuarios (estos pueden ser intermedios o finales).</a:t>
            </a:r>
          </a:p>
          <a:p>
            <a:pPr marL="285750" indent="-285750">
              <a:buFont typeface="Arial" panose="020B0604020202020204" pitchFamily="34" charset="0"/>
              <a:buChar char="•"/>
            </a:pPr>
            <a:endParaRPr lang="en-US" dirty="0" smtClean="0">
              <a:solidFill>
                <a:schemeClr val="tx1">
                  <a:lumMod val="50000"/>
                  <a:lumOff val="50000"/>
                </a:schemeClr>
              </a:solidFill>
            </a:endParaRPr>
          </a:p>
        </p:txBody>
      </p:sp>
    </p:spTree>
    <p:extLst>
      <p:ext uri="{BB962C8B-B14F-4D97-AF65-F5344CB8AC3E}">
        <p14:creationId xmlns:p14="http://schemas.microsoft.com/office/powerpoint/2010/main" val="18616375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14" name="Content Placeholder 13"/>
          <p:cNvSpPr>
            <a:spLocks noGrp="1"/>
          </p:cNvSpPr>
          <p:nvPr>
            <p:ph sz="quarter" idx="12"/>
          </p:nvPr>
        </p:nvSpPr>
        <p:spPr>
          <a:xfrm>
            <a:off x="541726" y="1193801"/>
            <a:ext cx="10377430" cy="747580"/>
          </a:xfrm>
        </p:spPr>
        <p:txBody>
          <a:bodyPr/>
          <a:lstStyle/>
          <a:p>
            <a:pPr algn="ctr"/>
            <a:r>
              <a:rPr lang="en-US" dirty="0" smtClean="0">
                <a:solidFill>
                  <a:schemeClr val="tx1">
                    <a:lumMod val="75000"/>
                    <a:lumOff val="25000"/>
                  </a:schemeClr>
                </a:solidFill>
              </a:rPr>
              <a:t>CAPÍTULO 3 </a:t>
            </a:r>
            <a:endParaRPr lang="en-US" dirty="0">
              <a:solidFill>
                <a:schemeClr val="tx1">
                  <a:lumMod val="75000"/>
                  <a:lumOff val="25000"/>
                </a:schemeClr>
              </a:solidFill>
            </a:endParaRPr>
          </a:p>
        </p:txBody>
      </p:sp>
      <p:sp>
        <p:nvSpPr>
          <p:cNvPr id="15" name="Content Placeholder 14"/>
          <p:cNvSpPr>
            <a:spLocks noGrp="1"/>
          </p:cNvSpPr>
          <p:nvPr>
            <p:ph sz="quarter" idx="13"/>
          </p:nvPr>
        </p:nvSpPr>
        <p:spPr>
          <a:xfrm>
            <a:off x="541726" y="2093784"/>
            <a:ext cx="10377430" cy="380178"/>
          </a:xfrm>
        </p:spPr>
        <p:txBody>
          <a:bodyPr>
            <a:normAutofit lnSpcReduction="10000"/>
          </a:bodyPr>
          <a:lstStyle/>
          <a:p>
            <a:pPr algn="ctr"/>
            <a:r>
              <a:rPr lang="en-US" dirty="0" smtClean="0">
                <a:solidFill>
                  <a:schemeClr val="tx1">
                    <a:lumMod val="50000"/>
                    <a:lumOff val="50000"/>
                  </a:schemeClr>
                </a:solidFill>
              </a:rPr>
              <a:t>CAPACIDADES Y GESTIÓN</a:t>
            </a:r>
            <a:endParaRPr lang="en-US" dirty="0">
              <a:solidFill>
                <a:schemeClr val="tx1">
                  <a:lumMod val="50000"/>
                  <a:lumOff val="50000"/>
                </a:schemeClr>
              </a:solidFill>
            </a:endParaRPr>
          </a:p>
        </p:txBody>
      </p:sp>
    </p:spTree>
    <p:extLst>
      <p:ext uri="{BB962C8B-B14F-4D97-AF65-F5344CB8AC3E}">
        <p14:creationId xmlns:p14="http://schemas.microsoft.com/office/powerpoint/2010/main" val="40278135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7" name="Content Placeholder 6"/>
          <p:cNvSpPr>
            <a:spLocks noGrp="1"/>
          </p:cNvSpPr>
          <p:nvPr>
            <p:ph idx="17"/>
          </p:nvPr>
        </p:nvSpPr>
        <p:spPr>
          <a:xfrm>
            <a:off x="2196663" y="1887417"/>
            <a:ext cx="7210096" cy="3966845"/>
          </a:xfrm>
        </p:spPr>
        <p:txBody>
          <a:bodyPr/>
          <a:lstStyle/>
          <a:p>
            <a:endParaRPr lang="en-US" dirty="0">
              <a:solidFill>
                <a:schemeClr val="tx1">
                  <a:lumMod val="50000"/>
                  <a:lumOff val="50000"/>
                </a:schemeClr>
              </a:solidFill>
            </a:endParaRPr>
          </a:p>
        </p:txBody>
      </p:sp>
      <p:sp>
        <p:nvSpPr>
          <p:cNvPr id="3" name="Content Placeholder 2"/>
          <p:cNvSpPr>
            <a:spLocks noGrp="1"/>
          </p:cNvSpPr>
          <p:nvPr>
            <p:ph sz="quarter" idx="12"/>
          </p:nvPr>
        </p:nvSpPr>
        <p:spPr>
          <a:xfrm>
            <a:off x="545957" y="129374"/>
            <a:ext cx="10352036" cy="747581"/>
          </a:xfrm>
        </p:spPr>
        <p:txBody>
          <a:bodyPr/>
          <a:lstStyle/>
          <a:p>
            <a:pPr algn="ctr"/>
            <a:r>
              <a:rPr lang="en-US" dirty="0" err="1" smtClean="0">
                <a:solidFill>
                  <a:schemeClr val="tx1">
                    <a:lumMod val="75000"/>
                    <a:lumOff val="25000"/>
                  </a:schemeClr>
                </a:solidFill>
              </a:rPr>
              <a:t>Programación</a:t>
            </a:r>
            <a:r>
              <a:rPr lang="en-US" dirty="0" smtClean="0">
                <a:solidFill>
                  <a:schemeClr val="tx1">
                    <a:lumMod val="75000"/>
                    <a:lumOff val="25000"/>
                  </a:schemeClr>
                </a:solidFill>
              </a:rPr>
              <a:t> de </a:t>
            </a:r>
            <a:r>
              <a:rPr lang="en-US" dirty="0" err="1" smtClean="0">
                <a:solidFill>
                  <a:schemeClr val="tx1">
                    <a:lumMod val="75000"/>
                    <a:lumOff val="25000"/>
                  </a:schemeClr>
                </a:solidFill>
              </a:rPr>
              <a:t>Actividades</a:t>
            </a:r>
            <a:endParaRPr lang="en-US" dirty="0">
              <a:solidFill>
                <a:schemeClr val="tx1">
                  <a:lumMod val="75000"/>
                  <a:lumOff val="25000"/>
                </a:schemeClr>
              </a:solidFill>
            </a:endParaRPr>
          </a:p>
        </p:txBody>
      </p:sp>
      <p:sp>
        <p:nvSpPr>
          <p:cNvPr id="4" name="Content Placeholder 3"/>
          <p:cNvSpPr>
            <a:spLocks noGrp="1"/>
          </p:cNvSpPr>
          <p:nvPr>
            <p:ph sz="quarter" idx="13"/>
          </p:nvPr>
        </p:nvSpPr>
        <p:spPr>
          <a:xfrm>
            <a:off x="541727" y="950614"/>
            <a:ext cx="10352036" cy="1166272"/>
          </a:xfrm>
        </p:spPr>
        <p:txBody>
          <a:bodyPr>
            <a:noAutofit/>
          </a:bodyPr>
          <a:lstStyle/>
          <a:p>
            <a:pPr marL="285750" indent="-285750">
              <a:buFont typeface="Arial" panose="020B0604020202020204" pitchFamily="34" charset="0"/>
              <a:buChar char="•"/>
            </a:pPr>
            <a:r>
              <a:rPr lang="es-ES" dirty="0" smtClean="0">
                <a:solidFill>
                  <a:schemeClr val="tx1">
                    <a:lumMod val="50000"/>
                    <a:lumOff val="50000"/>
                  </a:schemeClr>
                </a:solidFill>
              </a:rPr>
              <a:t>Inserte la carta Gantt</a:t>
            </a:r>
            <a:endParaRPr lang="en-US" dirty="0" smtClean="0">
              <a:solidFill>
                <a:schemeClr val="tx1">
                  <a:lumMod val="50000"/>
                  <a:lumOff val="50000"/>
                </a:schemeClr>
              </a:solidFill>
            </a:endParaRPr>
          </a:p>
        </p:txBody>
      </p:sp>
    </p:spTree>
    <p:extLst>
      <p:ext uri="{BB962C8B-B14F-4D97-AF65-F5344CB8AC3E}">
        <p14:creationId xmlns:p14="http://schemas.microsoft.com/office/powerpoint/2010/main" val="18978715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bg>
      <p:bgPr>
        <a:blipFill rotWithShape="1">
          <a:blip r:embed="rId2"/>
          <a:stretch>
            <a:fillRect/>
          </a:stretch>
        </a:blipFill>
        <a:effectLst/>
      </p:bgPr>
    </p:bg>
    <p:spTree>
      <p:nvGrpSpPr>
        <p:cNvPr id="1" name=""/>
        <p:cNvGrpSpPr/>
        <p:nvPr/>
      </p:nvGrpSpPr>
      <p:grpSpPr>
        <a:xfrm>
          <a:off x="0" y="0"/>
          <a:ext cx="0" cy="0"/>
          <a:chOff x="0" y="0"/>
          <a:chExt cx="0" cy="0"/>
        </a:xfrm>
      </p:grpSpPr>
      <p:graphicFrame>
        <p:nvGraphicFramePr>
          <p:cNvPr id="2" name="Marcador de contenido 1"/>
          <p:cNvGraphicFramePr>
            <a:graphicFrameLocks noGrp="1"/>
          </p:cNvGraphicFramePr>
          <p:nvPr>
            <p:ph idx="15"/>
            <p:extLst>
              <p:ext uri="{D42A27DB-BD31-4B8C-83A1-F6EECF244321}">
                <p14:modId xmlns:p14="http://schemas.microsoft.com/office/powerpoint/2010/main" val="2257801444"/>
              </p:ext>
            </p:extLst>
          </p:nvPr>
        </p:nvGraphicFramePr>
        <p:xfrm>
          <a:off x="1030012" y="683178"/>
          <a:ext cx="10195036" cy="5954322"/>
        </p:xfrm>
        <a:graphic>
          <a:graphicData uri="http://schemas.openxmlformats.org/drawingml/2006/table">
            <a:tbl>
              <a:tblPr firstRow="1" bandRow="1"/>
              <a:tblGrid>
                <a:gridCol w="2344683">
                  <a:extLst>
                    <a:ext uri="{9D8B030D-6E8A-4147-A177-3AD203B41FA5}">
                      <a16:colId xmlns:a16="http://schemas.microsoft.com/office/drawing/2014/main" val="2136659796"/>
                    </a:ext>
                  </a:extLst>
                </a:gridCol>
                <a:gridCol w="1893783">
                  <a:extLst>
                    <a:ext uri="{9D8B030D-6E8A-4147-A177-3AD203B41FA5}">
                      <a16:colId xmlns:a16="http://schemas.microsoft.com/office/drawing/2014/main" val="2969994817"/>
                    </a:ext>
                  </a:extLst>
                </a:gridCol>
                <a:gridCol w="1983963">
                  <a:extLst>
                    <a:ext uri="{9D8B030D-6E8A-4147-A177-3AD203B41FA5}">
                      <a16:colId xmlns:a16="http://schemas.microsoft.com/office/drawing/2014/main" val="3141021513"/>
                    </a:ext>
                  </a:extLst>
                </a:gridCol>
                <a:gridCol w="1983963">
                  <a:extLst>
                    <a:ext uri="{9D8B030D-6E8A-4147-A177-3AD203B41FA5}">
                      <a16:colId xmlns:a16="http://schemas.microsoft.com/office/drawing/2014/main" val="2484242010"/>
                    </a:ext>
                  </a:extLst>
                </a:gridCol>
                <a:gridCol w="1988644">
                  <a:extLst>
                    <a:ext uri="{9D8B030D-6E8A-4147-A177-3AD203B41FA5}">
                      <a16:colId xmlns:a16="http://schemas.microsoft.com/office/drawing/2014/main" val="1662302796"/>
                    </a:ext>
                  </a:extLst>
                </a:gridCol>
              </a:tblGrid>
              <a:tr h="633440">
                <a:tc>
                  <a:txBody>
                    <a:bodyPr/>
                    <a:lstStyle>
                      <a:lvl1pPr marL="0" algn="l" defTabSz="614751" rtl="0" eaLnBrk="1" latinLnBrk="0" hangingPunct="1">
                        <a:defRPr sz="2400" b="1" kern="1200">
                          <a:solidFill>
                            <a:schemeClr val="lt1"/>
                          </a:solidFill>
                          <a:latin typeface="Verdana"/>
                        </a:defRPr>
                      </a:lvl1pPr>
                      <a:lvl2pPr marL="614751" algn="l" defTabSz="614751" rtl="0" eaLnBrk="1" latinLnBrk="0" hangingPunct="1">
                        <a:defRPr sz="2400" b="1" kern="1200">
                          <a:solidFill>
                            <a:schemeClr val="lt1"/>
                          </a:solidFill>
                          <a:latin typeface="Verdana"/>
                        </a:defRPr>
                      </a:lvl2pPr>
                      <a:lvl3pPr marL="1229502" algn="l" defTabSz="614751" rtl="0" eaLnBrk="1" latinLnBrk="0" hangingPunct="1">
                        <a:defRPr sz="2400" b="1" kern="1200">
                          <a:solidFill>
                            <a:schemeClr val="lt1"/>
                          </a:solidFill>
                          <a:latin typeface="Verdana"/>
                        </a:defRPr>
                      </a:lvl3pPr>
                      <a:lvl4pPr marL="1844253" algn="l" defTabSz="614751" rtl="0" eaLnBrk="1" latinLnBrk="0" hangingPunct="1">
                        <a:defRPr sz="2400" b="1" kern="1200">
                          <a:solidFill>
                            <a:schemeClr val="lt1"/>
                          </a:solidFill>
                          <a:latin typeface="Verdana"/>
                        </a:defRPr>
                      </a:lvl4pPr>
                      <a:lvl5pPr marL="2459004" algn="l" defTabSz="614751" rtl="0" eaLnBrk="1" latinLnBrk="0" hangingPunct="1">
                        <a:defRPr sz="2400" b="1" kern="1200">
                          <a:solidFill>
                            <a:schemeClr val="lt1"/>
                          </a:solidFill>
                          <a:latin typeface="Verdana"/>
                        </a:defRPr>
                      </a:lvl5pPr>
                      <a:lvl6pPr marL="3073756" algn="l" defTabSz="614751" rtl="0" eaLnBrk="1" latinLnBrk="0" hangingPunct="1">
                        <a:defRPr sz="2400" b="1" kern="1200">
                          <a:solidFill>
                            <a:schemeClr val="lt1"/>
                          </a:solidFill>
                          <a:latin typeface="Verdana"/>
                        </a:defRPr>
                      </a:lvl6pPr>
                      <a:lvl7pPr marL="3688507" algn="l" defTabSz="614751" rtl="0" eaLnBrk="1" latinLnBrk="0" hangingPunct="1">
                        <a:defRPr sz="2400" b="1" kern="1200">
                          <a:solidFill>
                            <a:schemeClr val="lt1"/>
                          </a:solidFill>
                          <a:latin typeface="Verdana"/>
                        </a:defRPr>
                      </a:lvl7pPr>
                      <a:lvl8pPr marL="4303258" algn="l" defTabSz="614751" rtl="0" eaLnBrk="1" latinLnBrk="0" hangingPunct="1">
                        <a:defRPr sz="2400" b="1" kern="1200">
                          <a:solidFill>
                            <a:schemeClr val="lt1"/>
                          </a:solidFill>
                          <a:latin typeface="Verdana"/>
                        </a:defRPr>
                      </a:lvl8pPr>
                      <a:lvl9pPr marL="4918009" algn="l" defTabSz="614751" rtl="0" eaLnBrk="1" latinLnBrk="0" hangingPunct="1">
                        <a:defRPr sz="2400" b="1" kern="1200">
                          <a:solidFill>
                            <a:schemeClr val="lt1"/>
                          </a:solidFill>
                          <a:latin typeface="Verdana"/>
                        </a:defRPr>
                      </a:lvl9pPr>
                    </a:lstStyle>
                    <a:p>
                      <a:pPr algn="ctr"/>
                      <a:r>
                        <a:rPr lang="es-CL" sz="1200" dirty="0" smtClean="0">
                          <a:latin typeface="Calibri" panose="020F0502020204030204" pitchFamily="34" charset="0"/>
                        </a:rPr>
                        <a:t>ITEM</a:t>
                      </a:r>
                      <a:endParaRPr lang="es-CL" sz="1200" dirty="0">
                        <a:latin typeface="Calibri" panose="020F0502020204030204" pitchFamily="34" charset="0"/>
                      </a:endParaRPr>
                    </a:p>
                  </a:txBody>
                  <a:tcPr marL="91456" marR="91456" marT="45714" marB="45714" anchor="ct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4F81BD"/>
                    </a:solidFill>
                  </a:tcPr>
                </a:tc>
                <a:tc>
                  <a:txBody>
                    <a:bodyPr/>
                    <a:lstStyle>
                      <a:lvl1pPr marL="0" algn="l" defTabSz="614751" rtl="0" eaLnBrk="1" latinLnBrk="0" hangingPunct="1">
                        <a:defRPr sz="2400" b="1" kern="1200">
                          <a:solidFill>
                            <a:schemeClr val="lt1"/>
                          </a:solidFill>
                          <a:latin typeface="Verdana"/>
                        </a:defRPr>
                      </a:lvl1pPr>
                      <a:lvl2pPr marL="614751" algn="l" defTabSz="614751" rtl="0" eaLnBrk="1" latinLnBrk="0" hangingPunct="1">
                        <a:defRPr sz="2400" b="1" kern="1200">
                          <a:solidFill>
                            <a:schemeClr val="lt1"/>
                          </a:solidFill>
                          <a:latin typeface="Verdana"/>
                        </a:defRPr>
                      </a:lvl2pPr>
                      <a:lvl3pPr marL="1229502" algn="l" defTabSz="614751" rtl="0" eaLnBrk="1" latinLnBrk="0" hangingPunct="1">
                        <a:defRPr sz="2400" b="1" kern="1200">
                          <a:solidFill>
                            <a:schemeClr val="lt1"/>
                          </a:solidFill>
                          <a:latin typeface="Verdana"/>
                        </a:defRPr>
                      </a:lvl3pPr>
                      <a:lvl4pPr marL="1844253" algn="l" defTabSz="614751" rtl="0" eaLnBrk="1" latinLnBrk="0" hangingPunct="1">
                        <a:defRPr sz="2400" b="1" kern="1200">
                          <a:solidFill>
                            <a:schemeClr val="lt1"/>
                          </a:solidFill>
                          <a:latin typeface="Verdana"/>
                        </a:defRPr>
                      </a:lvl4pPr>
                      <a:lvl5pPr marL="2459004" algn="l" defTabSz="614751" rtl="0" eaLnBrk="1" latinLnBrk="0" hangingPunct="1">
                        <a:defRPr sz="2400" b="1" kern="1200">
                          <a:solidFill>
                            <a:schemeClr val="lt1"/>
                          </a:solidFill>
                          <a:latin typeface="Verdana"/>
                        </a:defRPr>
                      </a:lvl5pPr>
                      <a:lvl6pPr marL="3073756" algn="l" defTabSz="614751" rtl="0" eaLnBrk="1" latinLnBrk="0" hangingPunct="1">
                        <a:defRPr sz="2400" b="1" kern="1200">
                          <a:solidFill>
                            <a:schemeClr val="lt1"/>
                          </a:solidFill>
                          <a:latin typeface="Verdana"/>
                        </a:defRPr>
                      </a:lvl6pPr>
                      <a:lvl7pPr marL="3688507" algn="l" defTabSz="614751" rtl="0" eaLnBrk="1" latinLnBrk="0" hangingPunct="1">
                        <a:defRPr sz="2400" b="1" kern="1200">
                          <a:solidFill>
                            <a:schemeClr val="lt1"/>
                          </a:solidFill>
                          <a:latin typeface="Verdana"/>
                        </a:defRPr>
                      </a:lvl7pPr>
                      <a:lvl8pPr marL="4303258" algn="l" defTabSz="614751" rtl="0" eaLnBrk="1" latinLnBrk="0" hangingPunct="1">
                        <a:defRPr sz="2400" b="1" kern="1200">
                          <a:solidFill>
                            <a:schemeClr val="lt1"/>
                          </a:solidFill>
                          <a:latin typeface="Verdana"/>
                        </a:defRPr>
                      </a:lvl8pPr>
                      <a:lvl9pPr marL="4918009" algn="l" defTabSz="614751" rtl="0" eaLnBrk="1" latinLnBrk="0" hangingPunct="1">
                        <a:defRPr sz="2400" b="1" kern="1200">
                          <a:solidFill>
                            <a:schemeClr val="lt1"/>
                          </a:solidFill>
                          <a:latin typeface="Verdana"/>
                        </a:defRPr>
                      </a:lvl9pPr>
                    </a:lstStyle>
                    <a:p>
                      <a:pPr algn="ctr"/>
                      <a:r>
                        <a:rPr lang="es-CL" sz="1200" dirty="0" smtClean="0">
                          <a:latin typeface="Calibri" panose="020F0502020204030204" pitchFamily="34" charset="0"/>
                        </a:rPr>
                        <a:t>FONDEF</a:t>
                      </a:r>
                      <a:endParaRPr lang="es-CL" sz="1200" dirty="0">
                        <a:latin typeface="Calibri" panose="020F0502020204030204" pitchFamily="34" charset="0"/>
                      </a:endParaRPr>
                    </a:p>
                  </a:txBody>
                  <a:tcPr marL="91456" marR="91456" marT="45714" marB="45714" anchor="ct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4F81BD"/>
                    </a:solidFill>
                  </a:tcPr>
                </a:tc>
                <a:tc>
                  <a:txBody>
                    <a:bodyPr/>
                    <a:lstStyle>
                      <a:lvl1pPr marL="0" algn="l" defTabSz="614751" rtl="0" eaLnBrk="1" latinLnBrk="0" hangingPunct="1">
                        <a:defRPr sz="2400" b="1" kern="1200">
                          <a:solidFill>
                            <a:schemeClr val="lt1"/>
                          </a:solidFill>
                          <a:latin typeface="Verdana"/>
                        </a:defRPr>
                      </a:lvl1pPr>
                      <a:lvl2pPr marL="614751" algn="l" defTabSz="614751" rtl="0" eaLnBrk="1" latinLnBrk="0" hangingPunct="1">
                        <a:defRPr sz="2400" b="1" kern="1200">
                          <a:solidFill>
                            <a:schemeClr val="lt1"/>
                          </a:solidFill>
                          <a:latin typeface="Verdana"/>
                        </a:defRPr>
                      </a:lvl2pPr>
                      <a:lvl3pPr marL="1229502" algn="l" defTabSz="614751" rtl="0" eaLnBrk="1" latinLnBrk="0" hangingPunct="1">
                        <a:defRPr sz="2400" b="1" kern="1200">
                          <a:solidFill>
                            <a:schemeClr val="lt1"/>
                          </a:solidFill>
                          <a:latin typeface="Verdana"/>
                        </a:defRPr>
                      </a:lvl3pPr>
                      <a:lvl4pPr marL="1844253" algn="l" defTabSz="614751" rtl="0" eaLnBrk="1" latinLnBrk="0" hangingPunct="1">
                        <a:defRPr sz="2400" b="1" kern="1200">
                          <a:solidFill>
                            <a:schemeClr val="lt1"/>
                          </a:solidFill>
                          <a:latin typeface="Verdana"/>
                        </a:defRPr>
                      </a:lvl4pPr>
                      <a:lvl5pPr marL="2459004" algn="l" defTabSz="614751" rtl="0" eaLnBrk="1" latinLnBrk="0" hangingPunct="1">
                        <a:defRPr sz="2400" b="1" kern="1200">
                          <a:solidFill>
                            <a:schemeClr val="lt1"/>
                          </a:solidFill>
                          <a:latin typeface="Verdana"/>
                        </a:defRPr>
                      </a:lvl5pPr>
                      <a:lvl6pPr marL="3073756" algn="l" defTabSz="614751" rtl="0" eaLnBrk="1" latinLnBrk="0" hangingPunct="1">
                        <a:defRPr sz="2400" b="1" kern="1200">
                          <a:solidFill>
                            <a:schemeClr val="lt1"/>
                          </a:solidFill>
                          <a:latin typeface="Verdana"/>
                        </a:defRPr>
                      </a:lvl6pPr>
                      <a:lvl7pPr marL="3688507" algn="l" defTabSz="614751" rtl="0" eaLnBrk="1" latinLnBrk="0" hangingPunct="1">
                        <a:defRPr sz="2400" b="1" kern="1200">
                          <a:solidFill>
                            <a:schemeClr val="lt1"/>
                          </a:solidFill>
                          <a:latin typeface="Verdana"/>
                        </a:defRPr>
                      </a:lvl7pPr>
                      <a:lvl8pPr marL="4303258" algn="l" defTabSz="614751" rtl="0" eaLnBrk="1" latinLnBrk="0" hangingPunct="1">
                        <a:defRPr sz="2400" b="1" kern="1200">
                          <a:solidFill>
                            <a:schemeClr val="lt1"/>
                          </a:solidFill>
                          <a:latin typeface="Verdana"/>
                        </a:defRPr>
                      </a:lvl8pPr>
                      <a:lvl9pPr marL="4918009" algn="l" defTabSz="614751" rtl="0" eaLnBrk="1" latinLnBrk="0" hangingPunct="1">
                        <a:defRPr sz="2400" b="1" kern="1200">
                          <a:solidFill>
                            <a:schemeClr val="lt1"/>
                          </a:solidFill>
                          <a:latin typeface="Verdana"/>
                        </a:defRPr>
                      </a:lvl9pPr>
                    </a:lstStyle>
                    <a:p>
                      <a:pPr algn="ctr"/>
                      <a:r>
                        <a:rPr lang="es-CL" sz="1200" dirty="0" smtClean="0">
                          <a:latin typeface="Calibri" panose="020F0502020204030204" pitchFamily="34" charset="0"/>
                        </a:rPr>
                        <a:t>INSTITUCIONAL</a:t>
                      </a:r>
                      <a:endParaRPr lang="es-CL" sz="1200" dirty="0">
                        <a:latin typeface="Calibri" panose="020F0502020204030204" pitchFamily="34" charset="0"/>
                      </a:endParaRPr>
                    </a:p>
                  </a:txBody>
                  <a:tcPr marL="91456" marR="91456" marT="45714" marB="45714" anchor="ct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4F81BD"/>
                    </a:solidFill>
                  </a:tcPr>
                </a:tc>
                <a:tc>
                  <a:txBody>
                    <a:bodyPr/>
                    <a:lstStyle>
                      <a:lvl1pPr marL="0" algn="l" defTabSz="614751" rtl="0" eaLnBrk="1" latinLnBrk="0" hangingPunct="1">
                        <a:defRPr sz="2400" b="1" kern="1200">
                          <a:solidFill>
                            <a:schemeClr val="lt1"/>
                          </a:solidFill>
                          <a:latin typeface="Verdana"/>
                        </a:defRPr>
                      </a:lvl1pPr>
                      <a:lvl2pPr marL="614751" algn="l" defTabSz="614751" rtl="0" eaLnBrk="1" latinLnBrk="0" hangingPunct="1">
                        <a:defRPr sz="2400" b="1" kern="1200">
                          <a:solidFill>
                            <a:schemeClr val="lt1"/>
                          </a:solidFill>
                          <a:latin typeface="Verdana"/>
                        </a:defRPr>
                      </a:lvl2pPr>
                      <a:lvl3pPr marL="1229502" algn="l" defTabSz="614751" rtl="0" eaLnBrk="1" latinLnBrk="0" hangingPunct="1">
                        <a:defRPr sz="2400" b="1" kern="1200">
                          <a:solidFill>
                            <a:schemeClr val="lt1"/>
                          </a:solidFill>
                          <a:latin typeface="Verdana"/>
                        </a:defRPr>
                      </a:lvl3pPr>
                      <a:lvl4pPr marL="1844253" algn="l" defTabSz="614751" rtl="0" eaLnBrk="1" latinLnBrk="0" hangingPunct="1">
                        <a:defRPr sz="2400" b="1" kern="1200">
                          <a:solidFill>
                            <a:schemeClr val="lt1"/>
                          </a:solidFill>
                          <a:latin typeface="Verdana"/>
                        </a:defRPr>
                      </a:lvl4pPr>
                      <a:lvl5pPr marL="2459004" algn="l" defTabSz="614751" rtl="0" eaLnBrk="1" latinLnBrk="0" hangingPunct="1">
                        <a:defRPr sz="2400" b="1" kern="1200">
                          <a:solidFill>
                            <a:schemeClr val="lt1"/>
                          </a:solidFill>
                          <a:latin typeface="Verdana"/>
                        </a:defRPr>
                      </a:lvl5pPr>
                      <a:lvl6pPr marL="3073756" algn="l" defTabSz="614751" rtl="0" eaLnBrk="1" latinLnBrk="0" hangingPunct="1">
                        <a:defRPr sz="2400" b="1" kern="1200">
                          <a:solidFill>
                            <a:schemeClr val="lt1"/>
                          </a:solidFill>
                          <a:latin typeface="Verdana"/>
                        </a:defRPr>
                      </a:lvl6pPr>
                      <a:lvl7pPr marL="3688507" algn="l" defTabSz="614751" rtl="0" eaLnBrk="1" latinLnBrk="0" hangingPunct="1">
                        <a:defRPr sz="2400" b="1" kern="1200">
                          <a:solidFill>
                            <a:schemeClr val="lt1"/>
                          </a:solidFill>
                          <a:latin typeface="Verdana"/>
                        </a:defRPr>
                      </a:lvl7pPr>
                      <a:lvl8pPr marL="4303258" algn="l" defTabSz="614751" rtl="0" eaLnBrk="1" latinLnBrk="0" hangingPunct="1">
                        <a:defRPr sz="2400" b="1" kern="1200">
                          <a:solidFill>
                            <a:schemeClr val="lt1"/>
                          </a:solidFill>
                          <a:latin typeface="Verdana"/>
                        </a:defRPr>
                      </a:lvl8pPr>
                      <a:lvl9pPr marL="4918009" algn="l" defTabSz="614751" rtl="0" eaLnBrk="1" latinLnBrk="0" hangingPunct="1">
                        <a:defRPr sz="2400" b="1" kern="1200">
                          <a:solidFill>
                            <a:schemeClr val="lt1"/>
                          </a:solidFill>
                          <a:latin typeface="Verdana"/>
                        </a:defRPr>
                      </a:lvl9pPr>
                    </a:lstStyle>
                    <a:p>
                      <a:pPr algn="ctr"/>
                      <a:r>
                        <a:rPr lang="es-CL" sz="1200" dirty="0" smtClean="0">
                          <a:latin typeface="Calibri" panose="020F0502020204030204" pitchFamily="34" charset="0"/>
                        </a:rPr>
                        <a:t>ENTIDADES ASOCIADAS</a:t>
                      </a:r>
                      <a:endParaRPr lang="es-CL" sz="1200" dirty="0">
                        <a:latin typeface="Calibri" panose="020F0502020204030204" pitchFamily="34" charset="0"/>
                      </a:endParaRPr>
                    </a:p>
                  </a:txBody>
                  <a:tcPr marL="91456" marR="91456" marT="45714" marB="45714" anchor="ct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4F81BD"/>
                    </a:solidFill>
                  </a:tcPr>
                </a:tc>
                <a:tc>
                  <a:txBody>
                    <a:bodyPr/>
                    <a:lstStyle>
                      <a:lvl1pPr marL="0" algn="l" defTabSz="614751" rtl="0" eaLnBrk="1" latinLnBrk="0" hangingPunct="1">
                        <a:defRPr sz="2400" b="1" kern="1200">
                          <a:solidFill>
                            <a:schemeClr val="lt1"/>
                          </a:solidFill>
                          <a:latin typeface="Verdana"/>
                        </a:defRPr>
                      </a:lvl1pPr>
                      <a:lvl2pPr marL="614751" algn="l" defTabSz="614751" rtl="0" eaLnBrk="1" latinLnBrk="0" hangingPunct="1">
                        <a:defRPr sz="2400" b="1" kern="1200">
                          <a:solidFill>
                            <a:schemeClr val="lt1"/>
                          </a:solidFill>
                          <a:latin typeface="Verdana"/>
                        </a:defRPr>
                      </a:lvl2pPr>
                      <a:lvl3pPr marL="1229502" algn="l" defTabSz="614751" rtl="0" eaLnBrk="1" latinLnBrk="0" hangingPunct="1">
                        <a:defRPr sz="2400" b="1" kern="1200">
                          <a:solidFill>
                            <a:schemeClr val="lt1"/>
                          </a:solidFill>
                          <a:latin typeface="Verdana"/>
                        </a:defRPr>
                      </a:lvl3pPr>
                      <a:lvl4pPr marL="1844253" algn="l" defTabSz="614751" rtl="0" eaLnBrk="1" latinLnBrk="0" hangingPunct="1">
                        <a:defRPr sz="2400" b="1" kern="1200">
                          <a:solidFill>
                            <a:schemeClr val="lt1"/>
                          </a:solidFill>
                          <a:latin typeface="Verdana"/>
                        </a:defRPr>
                      </a:lvl4pPr>
                      <a:lvl5pPr marL="2459004" algn="l" defTabSz="614751" rtl="0" eaLnBrk="1" latinLnBrk="0" hangingPunct="1">
                        <a:defRPr sz="2400" b="1" kern="1200">
                          <a:solidFill>
                            <a:schemeClr val="lt1"/>
                          </a:solidFill>
                          <a:latin typeface="Verdana"/>
                        </a:defRPr>
                      </a:lvl5pPr>
                      <a:lvl6pPr marL="3073756" algn="l" defTabSz="614751" rtl="0" eaLnBrk="1" latinLnBrk="0" hangingPunct="1">
                        <a:defRPr sz="2400" b="1" kern="1200">
                          <a:solidFill>
                            <a:schemeClr val="lt1"/>
                          </a:solidFill>
                          <a:latin typeface="Verdana"/>
                        </a:defRPr>
                      </a:lvl6pPr>
                      <a:lvl7pPr marL="3688507" algn="l" defTabSz="614751" rtl="0" eaLnBrk="1" latinLnBrk="0" hangingPunct="1">
                        <a:defRPr sz="2400" b="1" kern="1200">
                          <a:solidFill>
                            <a:schemeClr val="lt1"/>
                          </a:solidFill>
                          <a:latin typeface="Verdana"/>
                        </a:defRPr>
                      </a:lvl7pPr>
                      <a:lvl8pPr marL="4303258" algn="l" defTabSz="614751" rtl="0" eaLnBrk="1" latinLnBrk="0" hangingPunct="1">
                        <a:defRPr sz="2400" b="1" kern="1200">
                          <a:solidFill>
                            <a:schemeClr val="lt1"/>
                          </a:solidFill>
                          <a:latin typeface="Verdana"/>
                        </a:defRPr>
                      </a:lvl8pPr>
                      <a:lvl9pPr marL="4918009" algn="l" defTabSz="614751" rtl="0" eaLnBrk="1" latinLnBrk="0" hangingPunct="1">
                        <a:defRPr sz="2400" b="1" kern="1200">
                          <a:solidFill>
                            <a:schemeClr val="lt1"/>
                          </a:solidFill>
                          <a:latin typeface="Verdana"/>
                        </a:defRPr>
                      </a:lvl9pPr>
                    </a:lstStyle>
                    <a:p>
                      <a:pPr algn="ctr"/>
                      <a:r>
                        <a:rPr lang="es-CL" sz="1200" dirty="0" smtClean="0">
                          <a:latin typeface="Calibri" panose="020F0502020204030204" pitchFamily="34" charset="0"/>
                        </a:rPr>
                        <a:t>TOTAL </a:t>
                      </a:r>
                      <a:endParaRPr lang="es-CL" sz="1200" dirty="0">
                        <a:latin typeface="Calibri" panose="020F0502020204030204" pitchFamily="34" charset="0"/>
                      </a:endParaRPr>
                    </a:p>
                  </a:txBody>
                  <a:tcPr marL="91456" marR="91456" marT="45714" marB="45714" anchor="ct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4F81BD"/>
                    </a:solidFill>
                  </a:tcPr>
                </a:tc>
                <a:extLst>
                  <a:ext uri="{0D108BD9-81ED-4DB2-BD59-A6C34878D82A}">
                    <a16:rowId xmlns:a16="http://schemas.microsoft.com/office/drawing/2014/main" val="2932949224"/>
                  </a:ext>
                </a:extLst>
              </a:tr>
              <a:tr h="380063">
                <a:tc>
                  <a:txBody>
                    <a:bodyPr/>
                    <a:lstStyle>
                      <a:lvl1pPr marL="0" algn="l" defTabSz="614751" rtl="0" eaLnBrk="1" latinLnBrk="0" hangingPunct="1">
                        <a:defRPr sz="2400" kern="1200">
                          <a:solidFill>
                            <a:schemeClr val="dk1"/>
                          </a:solidFill>
                          <a:latin typeface="Verdana"/>
                        </a:defRPr>
                      </a:lvl1pPr>
                      <a:lvl2pPr marL="614751" algn="l" defTabSz="614751" rtl="0" eaLnBrk="1" latinLnBrk="0" hangingPunct="1">
                        <a:defRPr sz="2400" kern="1200">
                          <a:solidFill>
                            <a:schemeClr val="dk1"/>
                          </a:solidFill>
                          <a:latin typeface="Verdana"/>
                        </a:defRPr>
                      </a:lvl2pPr>
                      <a:lvl3pPr marL="1229502" algn="l" defTabSz="614751" rtl="0" eaLnBrk="1" latinLnBrk="0" hangingPunct="1">
                        <a:defRPr sz="2400" kern="1200">
                          <a:solidFill>
                            <a:schemeClr val="dk1"/>
                          </a:solidFill>
                          <a:latin typeface="Verdana"/>
                        </a:defRPr>
                      </a:lvl3pPr>
                      <a:lvl4pPr marL="1844253" algn="l" defTabSz="614751" rtl="0" eaLnBrk="1" latinLnBrk="0" hangingPunct="1">
                        <a:defRPr sz="2400" kern="1200">
                          <a:solidFill>
                            <a:schemeClr val="dk1"/>
                          </a:solidFill>
                          <a:latin typeface="Verdana"/>
                        </a:defRPr>
                      </a:lvl4pPr>
                      <a:lvl5pPr marL="2459004" algn="l" defTabSz="614751" rtl="0" eaLnBrk="1" latinLnBrk="0" hangingPunct="1">
                        <a:defRPr sz="2400" kern="1200">
                          <a:solidFill>
                            <a:schemeClr val="dk1"/>
                          </a:solidFill>
                          <a:latin typeface="Verdana"/>
                        </a:defRPr>
                      </a:lvl5pPr>
                      <a:lvl6pPr marL="3073756" algn="l" defTabSz="614751" rtl="0" eaLnBrk="1" latinLnBrk="0" hangingPunct="1">
                        <a:defRPr sz="2400" kern="1200">
                          <a:solidFill>
                            <a:schemeClr val="dk1"/>
                          </a:solidFill>
                          <a:latin typeface="Verdana"/>
                        </a:defRPr>
                      </a:lvl6pPr>
                      <a:lvl7pPr marL="3688507" algn="l" defTabSz="614751" rtl="0" eaLnBrk="1" latinLnBrk="0" hangingPunct="1">
                        <a:defRPr sz="2400" kern="1200">
                          <a:solidFill>
                            <a:schemeClr val="dk1"/>
                          </a:solidFill>
                          <a:latin typeface="Verdana"/>
                        </a:defRPr>
                      </a:lvl7pPr>
                      <a:lvl8pPr marL="4303258" algn="l" defTabSz="614751" rtl="0" eaLnBrk="1" latinLnBrk="0" hangingPunct="1">
                        <a:defRPr sz="2400" kern="1200">
                          <a:solidFill>
                            <a:schemeClr val="dk1"/>
                          </a:solidFill>
                          <a:latin typeface="Verdana"/>
                        </a:defRPr>
                      </a:lvl8pPr>
                      <a:lvl9pPr marL="4918009" algn="l" defTabSz="614751" rtl="0" eaLnBrk="1" latinLnBrk="0" hangingPunct="1">
                        <a:defRPr sz="2400" kern="1200">
                          <a:solidFill>
                            <a:schemeClr val="dk1"/>
                          </a:solidFill>
                          <a:latin typeface="Verdana"/>
                        </a:defRPr>
                      </a:lvl9pPr>
                    </a:lstStyle>
                    <a:p>
                      <a:pPr algn="l"/>
                      <a:r>
                        <a:rPr lang="es-CL" sz="1200" dirty="0" smtClean="0">
                          <a:latin typeface="Calibri" panose="020F0502020204030204" pitchFamily="34" charset="0"/>
                        </a:rPr>
                        <a:t>Personal</a:t>
                      </a:r>
                      <a:endParaRPr lang="es-CL" sz="1200" dirty="0">
                        <a:latin typeface="Calibri" panose="020F0502020204030204" pitchFamily="34" charset="0"/>
                      </a:endParaRPr>
                    </a:p>
                  </a:txBody>
                  <a:tcPr marL="91456" marR="91456" marT="45714" marB="45714" anchor="ct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614751" rtl="0" eaLnBrk="1" latinLnBrk="0" hangingPunct="1">
                        <a:defRPr sz="2400" kern="1200">
                          <a:solidFill>
                            <a:schemeClr val="dk1"/>
                          </a:solidFill>
                          <a:latin typeface="Verdana"/>
                        </a:defRPr>
                      </a:lvl1pPr>
                      <a:lvl2pPr marL="614751" algn="l" defTabSz="614751" rtl="0" eaLnBrk="1" latinLnBrk="0" hangingPunct="1">
                        <a:defRPr sz="2400" kern="1200">
                          <a:solidFill>
                            <a:schemeClr val="dk1"/>
                          </a:solidFill>
                          <a:latin typeface="Verdana"/>
                        </a:defRPr>
                      </a:lvl2pPr>
                      <a:lvl3pPr marL="1229502" algn="l" defTabSz="614751" rtl="0" eaLnBrk="1" latinLnBrk="0" hangingPunct="1">
                        <a:defRPr sz="2400" kern="1200">
                          <a:solidFill>
                            <a:schemeClr val="dk1"/>
                          </a:solidFill>
                          <a:latin typeface="Verdana"/>
                        </a:defRPr>
                      </a:lvl3pPr>
                      <a:lvl4pPr marL="1844253" algn="l" defTabSz="614751" rtl="0" eaLnBrk="1" latinLnBrk="0" hangingPunct="1">
                        <a:defRPr sz="2400" kern="1200">
                          <a:solidFill>
                            <a:schemeClr val="dk1"/>
                          </a:solidFill>
                          <a:latin typeface="Verdana"/>
                        </a:defRPr>
                      </a:lvl4pPr>
                      <a:lvl5pPr marL="2459004" algn="l" defTabSz="614751" rtl="0" eaLnBrk="1" latinLnBrk="0" hangingPunct="1">
                        <a:defRPr sz="2400" kern="1200">
                          <a:solidFill>
                            <a:schemeClr val="dk1"/>
                          </a:solidFill>
                          <a:latin typeface="Verdana"/>
                        </a:defRPr>
                      </a:lvl5pPr>
                      <a:lvl6pPr marL="3073756" algn="l" defTabSz="614751" rtl="0" eaLnBrk="1" latinLnBrk="0" hangingPunct="1">
                        <a:defRPr sz="2400" kern="1200">
                          <a:solidFill>
                            <a:schemeClr val="dk1"/>
                          </a:solidFill>
                          <a:latin typeface="Verdana"/>
                        </a:defRPr>
                      </a:lvl6pPr>
                      <a:lvl7pPr marL="3688507" algn="l" defTabSz="614751" rtl="0" eaLnBrk="1" latinLnBrk="0" hangingPunct="1">
                        <a:defRPr sz="2400" kern="1200">
                          <a:solidFill>
                            <a:schemeClr val="dk1"/>
                          </a:solidFill>
                          <a:latin typeface="Verdana"/>
                        </a:defRPr>
                      </a:lvl7pPr>
                      <a:lvl8pPr marL="4303258" algn="l" defTabSz="614751" rtl="0" eaLnBrk="1" latinLnBrk="0" hangingPunct="1">
                        <a:defRPr sz="2400" kern="1200">
                          <a:solidFill>
                            <a:schemeClr val="dk1"/>
                          </a:solidFill>
                          <a:latin typeface="Verdana"/>
                        </a:defRPr>
                      </a:lvl8pPr>
                      <a:lvl9pPr marL="4918009" algn="l" defTabSz="614751" rtl="0" eaLnBrk="1" latinLnBrk="0" hangingPunct="1">
                        <a:defRPr sz="2400" kern="1200">
                          <a:solidFill>
                            <a:schemeClr val="dk1"/>
                          </a:solidFill>
                          <a:latin typeface="Verdana"/>
                        </a:defRPr>
                      </a:lvl9pPr>
                    </a:lstStyle>
                    <a:p>
                      <a:pPr algn="l"/>
                      <a:endParaRPr lang="es-CL" sz="1200" dirty="0">
                        <a:latin typeface="Calibri" panose="020F0502020204030204" pitchFamily="34" charset="0"/>
                      </a:endParaRPr>
                    </a:p>
                  </a:txBody>
                  <a:tcPr marL="91456" marR="91456" marT="45714" marB="45714" anchor="ct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614751" rtl="0" eaLnBrk="1" latinLnBrk="0" hangingPunct="1">
                        <a:defRPr sz="2400" kern="1200">
                          <a:solidFill>
                            <a:schemeClr val="dk1"/>
                          </a:solidFill>
                          <a:latin typeface="Verdana"/>
                        </a:defRPr>
                      </a:lvl1pPr>
                      <a:lvl2pPr marL="614751" algn="l" defTabSz="614751" rtl="0" eaLnBrk="1" latinLnBrk="0" hangingPunct="1">
                        <a:defRPr sz="2400" kern="1200">
                          <a:solidFill>
                            <a:schemeClr val="dk1"/>
                          </a:solidFill>
                          <a:latin typeface="Verdana"/>
                        </a:defRPr>
                      </a:lvl2pPr>
                      <a:lvl3pPr marL="1229502" algn="l" defTabSz="614751" rtl="0" eaLnBrk="1" latinLnBrk="0" hangingPunct="1">
                        <a:defRPr sz="2400" kern="1200">
                          <a:solidFill>
                            <a:schemeClr val="dk1"/>
                          </a:solidFill>
                          <a:latin typeface="Verdana"/>
                        </a:defRPr>
                      </a:lvl3pPr>
                      <a:lvl4pPr marL="1844253" algn="l" defTabSz="614751" rtl="0" eaLnBrk="1" latinLnBrk="0" hangingPunct="1">
                        <a:defRPr sz="2400" kern="1200">
                          <a:solidFill>
                            <a:schemeClr val="dk1"/>
                          </a:solidFill>
                          <a:latin typeface="Verdana"/>
                        </a:defRPr>
                      </a:lvl4pPr>
                      <a:lvl5pPr marL="2459004" algn="l" defTabSz="614751" rtl="0" eaLnBrk="1" latinLnBrk="0" hangingPunct="1">
                        <a:defRPr sz="2400" kern="1200">
                          <a:solidFill>
                            <a:schemeClr val="dk1"/>
                          </a:solidFill>
                          <a:latin typeface="Verdana"/>
                        </a:defRPr>
                      </a:lvl5pPr>
                      <a:lvl6pPr marL="3073756" algn="l" defTabSz="614751" rtl="0" eaLnBrk="1" latinLnBrk="0" hangingPunct="1">
                        <a:defRPr sz="2400" kern="1200">
                          <a:solidFill>
                            <a:schemeClr val="dk1"/>
                          </a:solidFill>
                          <a:latin typeface="Verdana"/>
                        </a:defRPr>
                      </a:lvl6pPr>
                      <a:lvl7pPr marL="3688507" algn="l" defTabSz="614751" rtl="0" eaLnBrk="1" latinLnBrk="0" hangingPunct="1">
                        <a:defRPr sz="2400" kern="1200">
                          <a:solidFill>
                            <a:schemeClr val="dk1"/>
                          </a:solidFill>
                          <a:latin typeface="Verdana"/>
                        </a:defRPr>
                      </a:lvl7pPr>
                      <a:lvl8pPr marL="4303258" algn="l" defTabSz="614751" rtl="0" eaLnBrk="1" latinLnBrk="0" hangingPunct="1">
                        <a:defRPr sz="2400" kern="1200">
                          <a:solidFill>
                            <a:schemeClr val="dk1"/>
                          </a:solidFill>
                          <a:latin typeface="Verdana"/>
                        </a:defRPr>
                      </a:lvl8pPr>
                      <a:lvl9pPr marL="4918009" algn="l" defTabSz="614751" rtl="0" eaLnBrk="1" latinLnBrk="0" hangingPunct="1">
                        <a:defRPr sz="2400" kern="1200">
                          <a:solidFill>
                            <a:schemeClr val="dk1"/>
                          </a:solidFill>
                          <a:latin typeface="Verdana"/>
                        </a:defRPr>
                      </a:lvl9pPr>
                    </a:lstStyle>
                    <a:p>
                      <a:pPr algn="l"/>
                      <a:endParaRPr lang="es-CL" sz="1200" dirty="0">
                        <a:latin typeface="Calibri" panose="020F0502020204030204" pitchFamily="34" charset="0"/>
                      </a:endParaRPr>
                    </a:p>
                  </a:txBody>
                  <a:tcPr marL="91456" marR="91456" marT="45714" marB="45714" anchor="ct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614751" rtl="0" eaLnBrk="1" latinLnBrk="0" hangingPunct="1">
                        <a:defRPr sz="2400" kern="1200">
                          <a:solidFill>
                            <a:schemeClr val="dk1"/>
                          </a:solidFill>
                          <a:latin typeface="Verdana"/>
                        </a:defRPr>
                      </a:lvl1pPr>
                      <a:lvl2pPr marL="614751" algn="l" defTabSz="614751" rtl="0" eaLnBrk="1" latinLnBrk="0" hangingPunct="1">
                        <a:defRPr sz="2400" kern="1200">
                          <a:solidFill>
                            <a:schemeClr val="dk1"/>
                          </a:solidFill>
                          <a:latin typeface="Verdana"/>
                        </a:defRPr>
                      </a:lvl2pPr>
                      <a:lvl3pPr marL="1229502" algn="l" defTabSz="614751" rtl="0" eaLnBrk="1" latinLnBrk="0" hangingPunct="1">
                        <a:defRPr sz="2400" kern="1200">
                          <a:solidFill>
                            <a:schemeClr val="dk1"/>
                          </a:solidFill>
                          <a:latin typeface="Verdana"/>
                        </a:defRPr>
                      </a:lvl3pPr>
                      <a:lvl4pPr marL="1844253" algn="l" defTabSz="614751" rtl="0" eaLnBrk="1" latinLnBrk="0" hangingPunct="1">
                        <a:defRPr sz="2400" kern="1200">
                          <a:solidFill>
                            <a:schemeClr val="dk1"/>
                          </a:solidFill>
                          <a:latin typeface="Verdana"/>
                        </a:defRPr>
                      </a:lvl4pPr>
                      <a:lvl5pPr marL="2459004" algn="l" defTabSz="614751" rtl="0" eaLnBrk="1" latinLnBrk="0" hangingPunct="1">
                        <a:defRPr sz="2400" kern="1200">
                          <a:solidFill>
                            <a:schemeClr val="dk1"/>
                          </a:solidFill>
                          <a:latin typeface="Verdana"/>
                        </a:defRPr>
                      </a:lvl5pPr>
                      <a:lvl6pPr marL="3073756" algn="l" defTabSz="614751" rtl="0" eaLnBrk="1" latinLnBrk="0" hangingPunct="1">
                        <a:defRPr sz="2400" kern="1200">
                          <a:solidFill>
                            <a:schemeClr val="dk1"/>
                          </a:solidFill>
                          <a:latin typeface="Verdana"/>
                        </a:defRPr>
                      </a:lvl6pPr>
                      <a:lvl7pPr marL="3688507" algn="l" defTabSz="614751" rtl="0" eaLnBrk="1" latinLnBrk="0" hangingPunct="1">
                        <a:defRPr sz="2400" kern="1200">
                          <a:solidFill>
                            <a:schemeClr val="dk1"/>
                          </a:solidFill>
                          <a:latin typeface="Verdana"/>
                        </a:defRPr>
                      </a:lvl7pPr>
                      <a:lvl8pPr marL="4303258" algn="l" defTabSz="614751" rtl="0" eaLnBrk="1" latinLnBrk="0" hangingPunct="1">
                        <a:defRPr sz="2400" kern="1200">
                          <a:solidFill>
                            <a:schemeClr val="dk1"/>
                          </a:solidFill>
                          <a:latin typeface="Verdana"/>
                        </a:defRPr>
                      </a:lvl8pPr>
                      <a:lvl9pPr marL="4918009" algn="l" defTabSz="614751" rtl="0" eaLnBrk="1" latinLnBrk="0" hangingPunct="1">
                        <a:defRPr sz="2400" kern="1200">
                          <a:solidFill>
                            <a:schemeClr val="dk1"/>
                          </a:solidFill>
                          <a:latin typeface="Verdana"/>
                        </a:defRPr>
                      </a:lvl9pPr>
                    </a:lstStyle>
                    <a:p>
                      <a:pPr algn="l"/>
                      <a:endParaRPr lang="es-CL" sz="1200" dirty="0">
                        <a:latin typeface="Calibri" panose="020F0502020204030204" pitchFamily="34" charset="0"/>
                      </a:endParaRPr>
                    </a:p>
                  </a:txBody>
                  <a:tcPr marL="91456" marR="91456" marT="45714" marB="45714" anchor="ct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614751" rtl="0" eaLnBrk="1" latinLnBrk="0" hangingPunct="1">
                        <a:defRPr sz="2400" kern="1200">
                          <a:solidFill>
                            <a:schemeClr val="dk1"/>
                          </a:solidFill>
                          <a:latin typeface="Verdana"/>
                        </a:defRPr>
                      </a:lvl1pPr>
                      <a:lvl2pPr marL="614751" algn="l" defTabSz="614751" rtl="0" eaLnBrk="1" latinLnBrk="0" hangingPunct="1">
                        <a:defRPr sz="2400" kern="1200">
                          <a:solidFill>
                            <a:schemeClr val="dk1"/>
                          </a:solidFill>
                          <a:latin typeface="Verdana"/>
                        </a:defRPr>
                      </a:lvl2pPr>
                      <a:lvl3pPr marL="1229502" algn="l" defTabSz="614751" rtl="0" eaLnBrk="1" latinLnBrk="0" hangingPunct="1">
                        <a:defRPr sz="2400" kern="1200">
                          <a:solidFill>
                            <a:schemeClr val="dk1"/>
                          </a:solidFill>
                          <a:latin typeface="Verdana"/>
                        </a:defRPr>
                      </a:lvl3pPr>
                      <a:lvl4pPr marL="1844253" algn="l" defTabSz="614751" rtl="0" eaLnBrk="1" latinLnBrk="0" hangingPunct="1">
                        <a:defRPr sz="2400" kern="1200">
                          <a:solidFill>
                            <a:schemeClr val="dk1"/>
                          </a:solidFill>
                          <a:latin typeface="Verdana"/>
                        </a:defRPr>
                      </a:lvl4pPr>
                      <a:lvl5pPr marL="2459004" algn="l" defTabSz="614751" rtl="0" eaLnBrk="1" latinLnBrk="0" hangingPunct="1">
                        <a:defRPr sz="2400" kern="1200">
                          <a:solidFill>
                            <a:schemeClr val="dk1"/>
                          </a:solidFill>
                          <a:latin typeface="Verdana"/>
                        </a:defRPr>
                      </a:lvl5pPr>
                      <a:lvl6pPr marL="3073756" algn="l" defTabSz="614751" rtl="0" eaLnBrk="1" latinLnBrk="0" hangingPunct="1">
                        <a:defRPr sz="2400" kern="1200">
                          <a:solidFill>
                            <a:schemeClr val="dk1"/>
                          </a:solidFill>
                          <a:latin typeface="Verdana"/>
                        </a:defRPr>
                      </a:lvl6pPr>
                      <a:lvl7pPr marL="3688507" algn="l" defTabSz="614751" rtl="0" eaLnBrk="1" latinLnBrk="0" hangingPunct="1">
                        <a:defRPr sz="2400" kern="1200">
                          <a:solidFill>
                            <a:schemeClr val="dk1"/>
                          </a:solidFill>
                          <a:latin typeface="Verdana"/>
                        </a:defRPr>
                      </a:lvl7pPr>
                      <a:lvl8pPr marL="4303258" algn="l" defTabSz="614751" rtl="0" eaLnBrk="1" latinLnBrk="0" hangingPunct="1">
                        <a:defRPr sz="2400" kern="1200">
                          <a:solidFill>
                            <a:schemeClr val="dk1"/>
                          </a:solidFill>
                          <a:latin typeface="Verdana"/>
                        </a:defRPr>
                      </a:lvl8pPr>
                      <a:lvl9pPr marL="4918009" algn="l" defTabSz="614751" rtl="0" eaLnBrk="1" latinLnBrk="0" hangingPunct="1">
                        <a:defRPr sz="2400" kern="1200">
                          <a:solidFill>
                            <a:schemeClr val="dk1"/>
                          </a:solidFill>
                          <a:latin typeface="Verdana"/>
                        </a:defRPr>
                      </a:lvl9pPr>
                    </a:lstStyle>
                    <a:p>
                      <a:pPr algn="l"/>
                      <a:endParaRPr lang="es-CL" sz="1200" dirty="0">
                        <a:latin typeface="Calibri" panose="020F0502020204030204" pitchFamily="34" charset="0"/>
                      </a:endParaRPr>
                    </a:p>
                  </a:txBody>
                  <a:tcPr marL="91456" marR="91456" marT="45714" marB="45714" anchor="ct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extLst>
                  <a:ext uri="{0D108BD9-81ED-4DB2-BD59-A6C34878D82A}">
                    <a16:rowId xmlns:a16="http://schemas.microsoft.com/office/drawing/2014/main" val="2823132190"/>
                  </a:ext>
                </a:extLst>
              </a:tr>
              <a:tr h="380063">
                <a:tc>
                  <a:txBody>
                    <a:bodyPr/>
                    <a:lstStyle>
                      <a:lvl1pPr marL="0" algn="l" defTabSz="614751" rtl="0" eaLnBrk="1" latinLnBrk="0" hangingPunct="1">
                        <a:defRPr sz="2400" kern="1200">
                          <a:solidFill>
                            <a:schemeClr val="dk1"/>
                          </a:solidFill>
                          <a:latin typeface="Verdana"/>
                        </a:defRPr>
                      </a:lvl1pPr>
                      <a:lvl2pPr marL="614751" algn="l" defTabSz="614751" rtl="0" eaLnBrk="1" latinLnBrk="0" hangingPunct="1">
                        <a:defRPr sz="2400" kern="1200">
                          <a:solidFill>
                            <a:schemeClr val="dk1"/>
                          </a:solidFill>
                          <a:latin typeface="Verdana"/>
                        </a:defRPr>
                      </a:lvl2pPr>
                      <a:lvl3pPr marL="1229502" algn="l" defTabSz="614751" rtl="0" eaLnBrk="1" latinLnBrk="0" hangingPunct="1">
                        <a:defRPr sz="2400" kern="1200">
                          <a:solidFill>
                            <a:schemeClr val="dk1"/>
                          </a:solidFill>
                          <a:latin typeface="Verdana"/>
                        </a:defRPr>
                      </a:lvl3pPr>
                      <a:lvl4pPr marL="1844253" algn="l" defTabSz="614751" rtl="0" eaLnBrk="1" latinLnBrk="0" hangingPunct="1">
                        <a:defRPr sz="2400" kern="1200">
                          <a:solidFill>
                            <a:schemeClr val="dk1"/>
                          </a:solidFill>
                          <a:latin typeface="Verdana"/>
                        </a:defRPr>
                      </a:lvl4pPr>
                      <a:lvl5pPr marL="2459004" algn="l" defTabSz="614751" rtl="0" eaLnBrk="1" latinLnBrk="0" hangingPunct="1">
                        <a:defRPr sz="2400" kern="1200">
                          <a:solidFill>
                            <a:schemeClr val="dk1"/>
                          </a:solidFill>
                          <a:latin typeface="Verdana"/>
                        </a:defRPr>
                      </a:lvl5pPr>
                      <a:lvl6pPr marL="3073756" algn="l" defTabSz="614751" rtl="0" eaLnBrk="1" latinLnBrk="0" hangingPunct="1">
                        <a:defRPr sz="2400" kern="1200">
                          <a:solidFill>
                            <a:schemeClr val="dk1"/>
                          </a:solidFill>
                          <a:latin typeface="Verdana"/>
                        </a:defRPr>
                      </a:lvl6pPr>
                      <a:lvl7pPr marL="3688507" algn="l" defTabSz="614751" rtl="0" eaLnBrk="1" latinLnBrk="0" hangingPunct="1">
                        <a:defRPr sz="2400" kern="1200">
                          <a:solidFill>
                            <a:schemeClr val="dk1"/>
                          </a:solidFill>
                          <a:latin typeface="Verdana"/>
                        </a:defRPr>
                      </a:lvl7pPr>
                      <a:lvl8pPr marL="4303258" algn="l" defTabSz="614751" rtl="0" eaLnBrk="1" latinLnBrk="0" hangingPunct="1">
                        <a:defRPr sz="2400" kern="1200">
                          <a:solidFill>
                            <a:schemeClr val="dk1"/>
                          </a:solidFill>
                          <a:latin typeface="Verdana"/>
                        </a:defRPr>
                      </a:lvl8pPr>
                      <a:lvl9pPr marL="4918009" algn="l" defTabSz="614751" rtl="0" eaLnBrk="1" latinLnBrk="0" hangingPunct="1">
                        <a:defRPr sz="2400" kern="1200">
                          <a:solidFill>
                            <a:schemeClr val="dk1"/>
                          </a:solidFill>
                          <a:latin typeface="Verdana"/>
                        </a:defRPr>
                      </a:lvl9pPr>
                    </a:lstStyle>
                    <a:p>
                      <a:pPr algn="l"/>
                      <a:r>
                        <a:rPr lang="es-CL" sz="1200" dirty="0" smtClean="0">
                          <a:latin typeface="Calibri" panose="020F0502020204030204" pitchFamily="34" charset="0"/>
                        </a:rPr>
                        <a:t>Subcontratos</a:t>
                      </a:r>
                      <a:endParaRPr lang="es-CL" sz="1200" dirty="0">
                        <a:latin typeface="Calibri" panose="020F0502020204030204" pitchFamily="34" charset="0"/>
                      </a:endParaRPr>
                    </a:p>
                  </a:txBody>
                  <a:tcPr marL="91456" marR="91456" marT="45714" marB="45714"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defTabSz="614751" rtl="0" eaLnBrk="1" latinLnBrk="0" hangingPunct="1">
                        <a:defRPr sz="2400" kern="1200">
                          <a:solidFill>
                            <a:schemeClr val="dk1"/>
                          </a:solidFill>
                          <a:latin typeface="Verdana"/>
                        </a:defRPr>
                      </a:lvl1pPr>
                      <a:lvl2pPr marL="614751" algn="l" defTabSz="614751" rtl="0" eaLnBrk="1" latinLnBrk="0" hangingPunct="1">
                        <a:defRPr sz="2400" kern="1200">
                          <a:solidFill>
                            <a:schemeClr val="dk1"/>
                          </a:solidFill>
                          <a:latin typeface="Verdana"/>
                        </a:defRPr>
                      </a:lvl2pPr>
                      <a:lvl3pPr marL="1229502" algn="l" defTabSz="614751" rtl="0" eaLnBrk="1" latinLnBrk="0" hangingPunct="1">
                        <a:defRPr sz="2400" kern="1200">
                          <a:solidFill>
                            <a:schemeClr val="dk1"/>
                          </a:solidFill>
                          <a:latin typeface="Verdana"/>
                        </a:defRPr>
                      </a:lvl3pPr>
                      <a:lvl4pPr marL="1844253" algn="l" defTabSz="614751" rtl="0" eaLnBrk="1" latinLnBrk="0" hangingPunct="1">
                        <a:defRPr sz="2400" kern="1200">
                          <a:solidFill>
                            <a:schemeClr val="dk1"/>
                          </a:solidFill>
                          <a:latin typeface="Verdana"/>
                        </a:defRPr>
                      </a:lvl4pPr>
                      <a:lvl5pPr marL="2459004" algn="l" defTabSz="614751" rtl="0" eaLnBrk="1" latinLnBrk="0" hangingPunct="1">
                        <a:defRPr sz="2400" kern="1200">
                          <a:solidFill>
                            <a:schemeClr val="dk1"/>
                          </a:solidFill>
                          <a:latin typeface="Verdana"/>
                        </a:defRPr>
                      </a:lvl5pPr>
                      <a:lvl6pPr marL="3073756" algn="l" defTabSz="614751" rtl="0" eaLnBrk="1" latinLnBrk="0" hangingPunct="1">
                        <a:defRPr sz="2400" kern="1200">
                          <a:solidFill>
                            <a:schemeClr val="dk1"/>
                          </a:solidFill>
                          <a:latin typeface="Verdana"/>
                        </a:defRPr>
                      </a:lvl6pPr>
                      <a:lvl7pPr marL="3688507" algn="l" defTabSz="614751" rtl="0" eaLnBrk="1" latinLnBrk="0" hangingPunct="1">
                        <a:defRPr sz="2400" kern="1200">
                          <a:solidFill>
                            <a:schemeClr val="dk1"/>
                          </a:solidFill>
                          <a:latin typeface="Verdana"/>
                        </a:defRPr>
                      </a:lvl7pPr>
                      <a:lvl8pPr marL="4303258" algn="l" defTabSz="614751" rtl="0" eaLnBrk="1" latinLnBrk="0" hangingPunct="1">
                        <a:defRPr sz="2400" kern="1200">
                          <a:solidFill>
                            <a:schemeClr val="dk1"/>
                          </a:solidFill>
                          <a:latin typeface="Verdana"/>
                        </a:defRPr>
                      </a:lvl8pPr>
                      <a:lvl9pPr marL="4918009" algn="l" defTabSz="614751" rtl="0" eaLnBrk="1" latinLnBrk="0" hangingPunct="1">
                        <a:defRPr sz="2400" kern="1200">
                          <a:solidFill>
                            <a:schemeClr val="dk1"/>
                          </a:solidFill>
                          <a:latin typeface="Verdana"/>
                        </a:defRPr>
                      </a:lvl9pPr>
                    </a:lstStyle>
                    <a:p>
                      <a:pPr algn="l"/>
                      <a:endParaRPr lang="es-CL" sz="1200" dirty="0">
                        <a:latin typeface="Calibri" panose="020F0502020204030204" pitchFamily="34" charset="0"/>
                      </a:endParaRPr>
                    </a:p>
                  </a:txBody>
                  <a:tcPr marL="91456" marR="91456" marT="45714" marB="45714"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defTabSz="614751" rtl="0" eaLnBrk="1" latinLnBrk="0" hangingPunct="1">
                        <a:defRPr sz="2400" kern="1200">
                          <a:solidFill>
                            <a:schemeClr val="dk1"/>
                          </a:solidFill>
                          <a:latin typeface="Verdana"/>
                        </a:defRPr>
                      </a:lvl1pPr>
                      <a:lvl2pPr marL="614751" algn="l" defTabSz="614751" rtl="0" eaLnBrk="1" latinLnBrk="0" hangingPunct="1">
                        <a:defRPr sz="2400" kern="1200">
                          <a:solidFill>
                            <a:schemeClr val="dk1"/>
                          </a:solidFill>
                          <a:latin typeface="Verdana"/>
                        </a:defRPr>
                      </a:lvl2pPr>
                      <a:lvl3pPr marL="1229502" algn="l" defTabSz="614751" rtl="0" eaLnBrk="1" latinLnBrk="0" hangingPunct="1">
                        <a:defRPr sz="2400" kern="1200">
                          <a:solidFill>
                            <a:schemeClr val="dk1"/>
                          </a:solidFill>
                          <a:latin typeface="Verdana"/>
                        </a:defRPr>
                      </a:lvl3pPr>
                      <a:lvl4pPr marL="1844253" algn="l" defTabSz="614751" rtl="0" eaLnBrk="1" latinLnBrk="0" hangingPunct="1">
                        <a:defRPr sz="2400" kern="1200">
                          <a:solidFill>
                            <a:schemeClr val="dk1"/>
                          </a:solidFill>
                          <a:latin typeface="Verdana"/>
                        </a:defRPr>
                      </a:lvl4pPr>
                      <a:lvl5pPr marL="2459004" algn="l" defTabSz="614751" rtl="0" eaLnBrk="1" latinLnBrk="0" hangingPunct="1">
                        <a:defRPr sz="2400" kern="1200">
                          <a:solidFill>
                            <a:schemeClr val="dk1"/>
                          </a:solidFill>
                          <a:latin typeface="Verdana"/>
                        </a:defRPr>
                      </a:lvl5pPr>
                      <a:lvl6pPr marL="3073756" algn="l" defTabSz="614751" rtl="0" eaLnBrk="1" latinLnBrk="0" hangingPunct="1">
                        <a:defRPr sz="2400" kern="1200">
                          <a:solidFill>
                            <a:schemeClr val="dk1"/>
                          </a:solidFill>
                          <a:latin typeface="Verdana"/>
                        </a:defRPr>
                      </a:lvl6pPr>
                      <a:lvl7pPr marL="3688507" algn="l" defTabSz="614751" rtl="0" eaLnBrk="1" latinLnBrk="0" hangingPunct="1">
                        <a:defRPr sz="2400" kern="1200">
                          <a:solidFill>
                            <a:schemeClr val="dk1"/>
                          </a:solidFill>
                          <a:latin typeface="Verdana"/>
                        </a:defRPr>
                      </a:lvl7pPr>
                      <a:lvl8pPr marL="4303258" algn="l" defTabSz="614751" rtl="0" eaLnBrk="1" latinLnBrk="0" hangingPunct="1">
                        <a:defRPr sz="2400" kern="1200">
                          <a:solidFill>
                            <a:schemeClr val="dk1"/>
                          </a:solidFill>
                          <a:latin typeface="Verdana"/>
                        </a:defRPr>
                      </a:lvl8pPr>
                      <a:lvl9pPr marL="4918009" algn="l" defTabSz="614751" rtl="0" eaLnBrk="1" latinLnBrk="0" hangingPunct="1">
                        <a:defRPr sz="2400" kern="1200">
                          <a:solidFill>
                            <a:schemeClr val="dk1"/>
                          </a:solidFill>
                          <a:latin typeface="Verdana"/>
                        </a:defRPr>
                      </a:lvl9pPr>
                    </a:lstStyle>
                    <a:p>
                      <a:pPr algn="l"/>
                      <a:endParaRPr lang="es-CL" sz="1200" dirty="0">
                        <a:latin typeface="Calibri" panose="020F0502020204030204" pitchFamily="34" charset="0"/>
                      </a:endParaRPr>
                    </a:p>
                  </a:txBody>
                  <a:tcPr marL="91456" marR="91456" marT="45714" marB="45714"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defTabSz="614751" rtl="0" eaLnBrk="1" latinLnBrk="0" hangingPunct="1">
                        <a:defRPr sz="2400" kern="1200">
                          <a:solidFill>
                            <a:schemeClr val="dk1"/>
                          </a:solidFill>
                          <a:latin typeface="Verdana"/>
                        </a:defRPr>
                      </a:lvl1pPr>
                      <a:lvl2pPr marL="614751" algn="l" defTabSz="614751" rtl="0" eaLnBrk="1" latinLnBrk="0" hangingPunct="1">
                        <a:defRPr sz="2400" kern="1200">
                          <a:solidFill>
                            <a:schemeClr val="dk1"/>
                          </a:solidFill>
                          <a:latin typeface="Verdana"/>
                        </a:defRPr>
                      </a:lvl2pPr>
                      <a:lvl3pPr marL="1229502" algn="l" defTabSz="614751" rtl="0" eaLnBrk="1" latinLnBrk="0" hangingPunct="1">
                        <a:defRPr sz="2400" kern="1200">
                          <a:solidFill>
                            <a:schemeClr val="dk1"/>
                          </a:solidFill>
                          <a:latin typeface="Verdana"/>
                        </a:defRPr>
                      </a:lvl3pPr>
                      <a:lvl4pPr marL="1844253" algn="l" defTabSz="614751" rtl="0" eaLnBrk="1" latinLnBrk="0" hangingPunct="1">
                        <a:defRPr sz="2400" kern="1200">
                          <a:solidFill>
                            <a:schemeClr val="dk1"/>
                          </a:solidFill>
                          <a:latin typeface="Verdana"/>
                        </a:defRPr>
                      </a:lvl4pPr>
                      <a:lvl5pPr marL="2459004" algn="l" defTabSz="614751" rtl="0" eaLnBrk="1" latinLnBrk="0" hangingPunct="1">
                        <a:defRPr sz="2400" kern="1200">
                          <a:solidFill>
                            <a:schemeClr val="dk1"/>
                          </a:solidFill>
                          <a:latin typeface="Verdana"/>
                        </a:defRPr>
                      </a:lvl5pPr>
                      <a:lvl6pPr marL="3073756" algn="l" defTabSz="614751" rtl="0" eaLnBrk="1" latinLnBrk="0" hangingPunct="1">
                        <a:defRPr sz="2400" kern="1200">
                          <a:solidFill>
                            <a:schemeClr val="dk1"/>
                          </a:solidFill>
                          <a:latin typeface="Verdana"/>
                        </a:defRPr>
                      </a:lvl6pPr>
                      <a:lvl7pPr marL="3688507" algn="l" defTabSz="614751" rtl="0" eaLnBrk="1" latinLnBrk="0" hangingPunct="1">
                        <a:defRPr sz="2400" kern="1200">
                          <a:solidFill>
                            <a:schemeClr val="dk1"/>
                          </a:solidFill>
                          <a:latin typeface="Verdana"/>
                        </a:defRPr>
                      </a:lvl7pPr>
                      <a:lvl8pPr marL="4303258" algn="l" defTabSz="614751" rtl="0" eaLnBrk="1" latinLnBrk="0" hangingPunct="1">
                        <a:defRPr sz="2400" kern="1200">
                          <a:solidFill>
                            <a:schemeClr val="dk1"/>
                          </a:solidFill>
                          <a:latin typeface="Verdana"/>
                        </a:defRPr>
                      </a:lvl8pPr>
                      <a:lvl9pPr marL="4918009" algn="l" defTabSz="614751" rtl="0" eaLnBrk="1" latinLnBrk="0" hangingPunct="1">
                        <a:defRPr sz="2400" kern="1200">
                          <a:solidFill>
                            <a:schemeClr val="dk1"/>
                          </a:solidFill>
                          <a:latin typeface="Verdana"/>
                        </a:defRPr>
                      </a:lvl9pPr>
                    </a:lstStyle>
                    <a:p>
                      <a:pPr algn="l"/>
                      <a:endParaRPr lang="es-CL" sz="1200" dirty="0">
                        <a:latin typeface="Calibri" panose="020F0502020204030204" pitchFamily="34" charset="0"/>
                      </a:endParaRPr>
                    </a:p>
                  </a:txBody>
                  <a:tcPr marL="91456" marR="91456" marT="45714" marB="45714"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defTabSz="614751" rtl="0" eaLnBrk="1" latinLnBrk="0" hangingPunct="1">
                        <a:defRPr sz="2400" kern="1200">
                          <a:solidFill>
                            <a:schemeClr val="dk1"/>
                          </a:solidFill>
                          <a:latin typeface="Verdana"/>
                        </a:defRPr>
                      </a:lvl1pPr>
                      <a:lvl2pPr marL="614751" algn="l" defTabSz="614751" rtl="0" eaLnBrk="1" latinLnBrk="0" hangingPunct="1">
                        <a:defRPr sz="2400" kern="1200">
                          <a:solidFill>
                            <a:schemeClr val="dk1"/>
                          </a:solidFill>
                          <a:latin typeface="Verdana"/>
                        </a:defRPr>
                      </a:lvl2pPr>
                      <a:lvl3pPr marL="1229502" algn="l" defTabSz="614751" rtl="0" eaLnBrk="1" latinLnBrk="0" hangingPunct="1">
                        <a:defRPr sz="2400" kern="1200">
                          <a:solidFill>
                            <a:schemeClr val="dk1"/>
                          </a:solidFill>
                          <a:latin typeface="Verdana"/>
                        </a:defRPr>
                      </a:lvl3pPr>
                      <a:lvl4pPr marL="1844253" algn="l" defTabSz="614751" rtl="0" eaLnBrk="1" latinLnBrk="0" hangingPunct="1">
                        <a:defRPr sz="2400" kern="1200">
                          <a:solidFill>
                            <a:schemeClr val="dk1"/>
                          </a:solidFill>
                          <a:latin typeface="Verdana"/>
                        </a:defRPr>
                      </a:lvl4pPr>
                      <a:lvl5pPr marL="2459004" algn="l" defTabSz="614751" rtl="0" eaLnBrk="1" latinLnBrk="0" hangingPunct="1">
                        <a:defRPr sz="2400" kern="1200">
                          <a:solidFill>
                            <a:schemeClr val="dk1"/>
                          </a:solidFill>
                          <a:latin typeface="Verdana"/>
                        </a:defRPr>
                      </a:lvl5pPr>
                      <a:lvl6pPr marL="3073756" algn="l" defTabSz="614751" rtl="0" eaLnBrk="1" latinLnBrk="0" hangingPunct="1">
                        <a:defRPr sz="2400" kern="1200">
                          <a:solidFill>
                            <a:schemeClr val="dk1"/>
                          </a:solidFill>
                          <a:latin typeface="Verdana"/>
                        </a:defRPr>
                      </a:lvl6pPr>
                      <a:lvl7pPr marL="3688507" algn="l" defTabSz="614751" rtl="0" eaLnBrk="1" latinLnBrk="0" hangingPunct="1">
                        <a:defRPr sz="2400" kern="1200">
                          <a:solidFill>
                            <a:schemeClr val="dk1"/>
                          </a:solidFill>
                          <a:latin typeface="Verdana"/>
                        </a:defRPr>
                      </a:lvl7pPr>
                      <a:lvl8pPr marL="4303258" algn="l" defTabSz="614751" rtl="0" eaLnBrk="1" latinLnBrk="0" hangingPunct="1">
                        <a:defRPr sz="2400" kern="1200">
                          <a:solidFill>
                            <a:schemeClr val="dk1"/>
                          </a:solidFill>
                          <a:latin typeface="Verdana"/>
                        </a:defRPr>
                      </a:lvl8pPr>
                      <a:lvl9pPr marL="4918009" algn="l" defTabSz="614751" rtl="0" eaLnBrk="1" latinLnBrk="0" hangingPunct="1">
                        <a:defRPr sz="2400" kern="1200">
                          <a:solidFill>
                            <a:schemeClr val="dk1"/>
                          </a:solidFill>
                          <a:latin typeface="Verdana"/>
                        </a:defRPr>
                      </a:lvl9pPr>
                    </a:lstStyle>
                    <a:p>
                      <a:pPr algn="l"/>
                      <a:endParaRPr lang="es-CL" sz="1200" dirty="0">
                        <a:latin typeface="Calibri" panose="020F0502020204030204" pitchFamily="34" charset="0"/>
                      </a:endParaRPr>
                    </a:p>
                  </a:txBody>
                  <a:tcPr marL="91456" marR="91456" marT="45714" marB="45714"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extLst>
                  <a:ext uri="{0D108BD9-81ED-4DB2-BD59-A6C34878D82A}">
                    <a16:rowId xmlns:a16="http://schemas.microsoft.com/office/drawing/2014/main" val="2129667842"/>
                  </a:ext>
                </a:extLst>
              </a:tr>
              <a:tr h="380063">
                <a:tc>
                  <a:txBody>
                    <a:bodyPr/>
                    <a:lstStyle>
                      <a:lvl1pPr marL="0" algn="l" defTabSz="614751" rtl="0" eaLnBrk="1" latinLnBrk="0" hangingPunct="1">
                        <a:defRPr sz="2400" kern="1200">
                          <a:solidFill>
                            <a:schemeClr val="dk1"/>
                          </a:solidFill>
                          <a:latin typeface="Verdana"/>
                        </a:defRPr>
                      </a:lvl1pPr>
                      <a:lvl2pPr marL="614751" algn="l" defTabSz="614751" rtl="0" eaLnBrk="1" latinLnBrk="0" hangingPunct="1">
                        <a:defRPr sz="2400" kern="1200">
                          <a:solidFill>
                            <a:schemeClr val="dk1"/>
                          </a:solidFill>
                          <a:latin typeface="Verdana"/>
                        </a:defRPr>
                      </a:lvl2pPr>
                      <a:lvl3pPr marL="1229502" algn="l" defTabSz="614751" rtl="0" eaLnBrk="1" latinLnBrk="0" hangingPunct="1">
                        <a:defRPr sz="2400" kern="1200">
                          <a:solidFill>
                            <a:schemeClr val="dk1"/>
                          </a:solidFill>
                          <a:latin typeface="Verdana"/>
                        </a:defRPr>
                      </a:lvl3pPr>
                      <a:lvl4pPr marL="1844253" algn="l" defTabSz="614751" rtl="0" eaLnBrk="1" latinLnBrk="0" hangingPunct="1">
                        <a:defRPr sz="2400" kern="1200">
                          <a:solidFill>
                            <a:schemeClr val="dk1"/>
                          </a:solidFill>
                          <a:latin typeface="Verdana"/>
                        </a:defRPr>
                      </a:lvl4pPr>
                      <a:lvl5pPr marL="2459004" algn="l" defTabSz="614751" rtl="0" eaLnBrk="1" latinLnBrk="0" hangingPunct="1">
                        <a:defRPr sz="2400" kern="1200">
                          <a:solidFill>
                            <a:schemeClr val="dk1"/>
                          </a:solidFill>
                          <a:latin typeface="Verdana"/>
                        </a:defRPr>
                      </a:lvl5pPr>
                      <a:lvl6pPr marL="3073756" algn="l" defTabSz="614751" rtl="0" eaLnBrk="1" latinLnBrk="0" hangingPunct="1">
                        <a:defRPr sz="2400" kern="1200">
                          <a:solidFill>
                            <a:schemeClr val="dk1"/>
                          </a:solidFill>
                          <a:latin typeface="Verdana"/>
                        </a:defRPr>
                      </a:lvl6pPr>
                      <a:lvl7pPr marL="3688507" algn="l" defTabSz="614751" rtl="0" eaLnBrk="1" latinLnBrk="0" hangingPunct="1">
                        <a:defRPr sz="2400" kern="1200">
                          <a:solidFill>
                            <a:schemeClr val="dk1"/>
                          </a:solidFill>
                          <a:latin typeface="Verdana"/>
                        </a:defRPr>
                      </a:lvl7pPr>
                      <a:lvl8pPr marL="4303258" algn="l" defTabSz="614751" rtl="0" eaLnBrk="1" latinLnBrk="0" hangingPunct="1">
                        <a:defRPr sz="2400" kern="1200">
                          <a:solidFill>
                            <a:schemeClr val="dk1"/>
                          </a:solidFill>
                          <a:latin typeface="Verdana"/>
                        </a:defRPr>
                      </a:lvl8pPr>
                      <a:lvl9pPr marL="4918009" algn="l" defTabSz="614751" rtl="0" eaLnBrk="1" latinLnBrk="0" hangingPunct="1">
                        <a:defRPr sz="2400" kern="1200">
                          <a:solidFill>
                            <a:schemeClr val="dk1"/>
                          </a:solidFill>
                          <a:latin typeface="Verdana"/>
                        </a:defRPr>
                      </a:lvl9pPr>
                    </a:lstStyle>
                    <a:p>
                      <a:pPr algn="l"/>
                      <a:r>
                        <a:rPr lang="es-CL" sz="1200" dirty="0" smtClean="0">
                          <a:latin typeface="Calibri" panose="020F0502020204030204" pitchFamily="34" charset="0"/>
                        </a:rPr>
                        <a:t>Capacitación </a:t>
                      </a:r>
                      <a:endParaRPr lang="es-CL" sz="1200" dirty="0">
                        <a:latin typeface="Calibri" panose="020F0502020204030204" pitchFamily="34" charset="0"/>
                      </a:endParaRPr>
                    </a:p>
                  </a:txBody>
                  <a:tcPr marL="91456" marR="91456" marT="45714" marB="45714"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614751" rtl="0" eaLnBrk="1" latinLnBrk="0" hangingPunct="1">
                        <a:defRPr sz="2400" kern="1200">
                          <a:solidFill>
                            <a:schemeClr val="dk1"/>
                          </a:solidFill>
                          <a:latin typeface="Verdana"/>
                        </a:defRPr>
                      </a:lvl1pPr>
                      <a:lvl2pPr marL="614751" algn="l" defTabSz="614751" rtl="0" eaLnBrk="1" latinLnBrk="0" hangingPunct="1">
                        <a:defRPr sz="2400" kern="1200">
                          <a:solidFill>
                            <a:schemeClr val="dk1"/>
                          </a:solidFill>
                          <a:latin typeface="Verdana"/>
                        </a:defRPr>
                      </a:lvl2pPr>
                      <a:lvl3pPr marL="1229502" algn="l" defTabSz="614751" rtl="0" eaLnBrk="1" latinLnBrk="0" hangingPunct="1">
                        <a:defRPr sz="2400" kern="1200">
                          <a:solidFill>
                            <a:schemeClr val="dk1"/>
                          </a:solidFill>
                          <a:latin typeface="Verdana"/>
                        </a:defRPr>
                      </a:lvl3pPr>
                      <a:lvl4pPr marL="1844253" algn="l" defTabSz="614751" rtl="0" eaLnBrk="1" latinLnBrk="0" hangingPunct="1">
                        <a:defRPr sz="2400" kern="1200">
                          <a:solidFill>
                            <a:schemeClr val="dk1"/>
                          </a:solidFill>
                          <a:latin typeface="Verdana"/>
                        </a:defRPr>
                      </a:lvl4pPr>
                      <a:lvl5pPr marL="2459004" algn="l" defTabSz="614751" rtl="0" eaLnBrk="1" latinLnBrk="0" hangingPunct="1">
                        <a:defRPr sz="2400" kern="1200">
                          <a:solidFill>
                            <a:schemeClr val="dk1"/>
                          </a:solidFill>
                          <a:latin typeface="Verdana"/>
                        </a:defRPr>
                      </a:lvl5pPr>
                      <a:lvl6pPr marL="3073756" algn="l" defTabSz="614751" rtl="0" eaLnBrk="1" latinLnBrk="0" hangingPunct="1">
                        <a:defRPr sz="2400" kern="1200">
                          <a:solidFill>
                            <a:schemeClr val="dk1"/>
                          </a:solidFill>
                          <a:latin typeface="Verdana"/>
                        </a:defRPr>
                      </a:lvl6pPr>
                      <a:lvl7pPr marL="3688507" algn="l" defTabSz="614751" rtl="0" eaLnBrk="1" latinLnBrk="0" hangingPunct="1">
                        <a:defRPr sz="2400" kern="1200">
                          <a:solidFill>
                            <a:schemeClr val="dk1"/>
                          </a:solidFill>
                          <a:latin typeface="Verdana"/>
                        </a:defRPr>
                      </a:lvl7pPr>
                      <a:lvl8pPr marL="4303258" algn="l" defTabSz="614751" rtl="0" eaLnBrk="1" latinLnBrk="0" hangingPunct="1">
                        <a:defRPr sz="2400" kern="1200">
                          <a:solidFill>
                            <a:schemeClr val="dk1"/>
                          </a:solidFill>
                          <a:latin typeface="Verdana"/>
                        </a:defRPr>
                      </a:lvl8pPr>
                      <a:lvl9pPr marL="4918009" algn="l" defTabSz="614751" rtl="0" eaLnBrk="1" latinLnBrk="0" hangingPunct="1">
                        <a:defRPr sz="2400" kern="1200">
                          <a:solidFill>
                            <a:schemeClr val="dk1"/>
                          </a:solidFill>
                          <a:latin typeface="Verdana"/>
                        </a:defRPr>
                      </a:lvl9pPr>
                    </a:lstStyle>
                    <a:p>
                      <a:pPr algn="l"/>
                      <a:endParaRPr lang="es-CL" sz="1200" dirty="0">
                        <a:latin typeface="Calibri" panose="020F0502020204030204" pitchFamily="34" charset="0"/>
                      </a:endParaRPr>
                    </a:p>
                  </a:txBody>
                  <a:tcPr marL="91456" marR="91456" marT="45714" marB="45714"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614751" rtl="0" eaLnBrk="1" latinLnBrk="0" hangingPunct="1">
                        <a:defRPr sz="2400" kern="1200">
                          <a:solidFill>
                            <a:schemeClr val="dk1"/>
                          </a:solidFill>
                          <a:latin typeface="Verdana"/>
                        </a:defRPr>
                      </a:lvl1pPr>
                      <a:lvl2pPr marL="614751" algn="l" defTabSz="614751" rtl="0" eaLnBrk="1" latinLnBrk="0" hangingPunct="1">
                        <a:defRPr sz="2400" kern="1200">
                          <a:solidFill>
                            <a:schemeClr val="dk1"/>
                          </a:solidFill>
                          <a:latin typeface="Verdana"/>
                        </a:defRPr>
                      </a:lvl2pPr>
                      <a:lvl3pPr marL="1229502" algn="l" defTabSz="614751" rtl="0" eaLnBrk="1" latinLnBrk="0" hangingPunct="1">
                        <a:defRPr sz="2400" kern="1200">
                          <a:solidFill>
                            <a:schemeClr val="dk1"/>
                          </a:solidFill>
                          <a:latin typeface="Verdana"/>
                        </a:defRPr>
                      </a:lvl3pPr>
                      <a:lvl4pPr marL="1844253" algn="l" defTabSz="614751" rtl="0" eaLnBrk="1" latinLnBrk="0" hangingPunct="1">
                        <a:defRPr sz="2400" kern="1200">
                          <a:solidFill>
                            <a:schemeClr val="dk1"/>
                          </a:solidFill>
                          <a:latin typeface="Verdana"/>
                        </a:defRPr>
                      </a:lvl4pPr>
                      <a:lvl5pPr marL="2459004" algn="l" defTabSz="614751" rtl="0" eaLnBrk="1" latinLnBrk="0" hangingPunct="1">
                        <a:defRPr sz="2400" kern="1200">
                          <a:solidFill>
                            <a:schemeClr val="dk1"/>
                          </a:solidFill>
                          <a:latin typeface="Verdana"/>
                        </a:defRPr>
                      </a:lvl5pPr>
                      <a:lvl6pPr marL="3073756" algn="l" defTabSz="614751" rtl="0" eaLnBrk="1" latinLnBrk="0" hangingPunct="1">
                        <a:defRPr sz="2400" kern="1200">
                          <a:solidFill>
                            <a:schemeClr val="dk1"/>
                          </a:solidFill>
                          <a:latin typeface="Verdana"/>
                        </a:defRPr>
                      </a:lvl6pPr>
                      <a:lvl7pPr marL="3688507" algn="l" defTabSz="614751" rtl="0" eaLnBrk="1" latinLnBrk="0" hangingPunct="1">
                        <a:defRPr sz="2400" kern="1200">
                          <a:solidFill>
                            <a:schemeClr val="dk1"/>
                          </a:solidFill>
                          <a:latin typeface="Verdana"/>
                        </a:defRPr>
                      </a:lvl7pPr>
                      <a:lvl8pPr marL="4303258" algn="l" defTabSz="614751" rtl="0" eaLnBrk="1" latinLnBrk="0" hangingPunct="1">
                        <a:defRPr sz="2400" kern="1200">
                          <a:solidFill>
                            <a:schemeClr val="dk1"/>
                          </a:solidFill>
                          <a:latin typeface="Verdana"/>
                        </a:defRPr>
                      </a:lvl8pPr>
                      <a:lvl9pPr marL="4918009" algn="l" defTabSz="614751" rtl="0" eaLnBrk="1" latinLnBrk="0" hangingPunct="1">
                        <a:defRPr sz="2400" kern="1200">
                          <a:solidFill>
                            <a:schemeClr val="dk1"/>
                          </a:solidFill>
                          <a:latin typeface="Verdana"/>
                        </a:defRPr>
                      </a:lvl9pPr>
                    </a:lstStyle>
                    <a:p>
                      <a:pPr algn="l"/>
                      <a:endParaRPr lang="es-CL" sz="1200" dirty="0">
                        <a:latin typeface="Calibri" panose="020F0502020204030204" pitchFamily="34" charset="0"/>
                      </a:endParaRPr>
                    </a:p>
                  </a:txBody>
                  <a:tcPr marL="91456" marR="91456" marT="45714" marB="45714"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614751" rtl="0" eaLnBrk="1" latinLnBrk="0" hangingPunct="1">
                        <a:defRPr sz="2400" kern="1200">
                          <a:solidFill>
                            <a:schemeClr val="dk1"/>
                          </a:solidFill>
                          <a:latin typeface="Verdana"/>
                        </a:defRPr>
                      </a:lvl1pPr>
                      <a:lvl2pPr marL="614751" algn="l" defTabSz="614751" rtl="0" eaLnBrk="1" latinLnBrk="0" hangingPunct="1">
                        <a:defRPr sz="2400" kern="1200">
                          <a:solidFill>
                            <a:schemeClr val="dk1"/>
                          </a:solidFill>
                          <a:latin typeface="Verdana"/>
                        </a:defRPr>
                      </a:lvl2pPr>
                      <a:lvl3pPr marL="1229502" algn="l" defTabSz="614751" rtl="0" eaLnBrk="1" latinLnBrk="0" hangingPunct="1">
                        <a:defRPr sz="2400" kern="1200">
                          <a:solidFill>
                            <a:schemeClr val="dk1"/>
                          </a:solidFill>
                          <a:latin typeface="Verdana"/>
                        </a:defRPr>
                      </a:lvl3pPr>
                      <a:lvl4pPr marL="1844253" algn="l" defTabSz="614751" rtl="0" eaLnBrk="1" latinLnBrk="0" hangingPunct="1">
                        <a:defRPr sz="2400" kern="1200">
                          <a:solidFill>
                            <a:schemeClr val="dk1"/>
                          </a:solidFill>
                          <a:latin typeface="Verdana"/>
                        </a:defRPr>
                      </a:lvl4pPr>
                      <a:lvl5pPr marL="2459004" algn="l" defTabSz="614751" rtl="0" eaLnBrk="1" latinLnBrk="0" hangingPunct="1">
                        <a:defRPr sz="2400" kern="1200">
                          <a:solidFill>
                            <a:schemeClr val="dk1"/>
                          </a:solidFill>
                          <a:latin typeface="Verdana"/>
                        </a:defRPr>
                      </a:lvl5pPr>
                      <a:lvl6pPr marL="3073756" algn="l" defTabSz="614751" rtl="0" eaLnBrk="1" latinLnBrk="0" hangingPunct="1">
                        <a:defRPr sz="2400" kern="1200">
                          <a:solidFill>
                            <a:schemeClr val="dk1"/>
                          </a:solidFill>
                          <a:latin typeface="Verdana"/>
                        </a:defRPr>
                      </a:lvl6pPr>
                      <a:lvl7pPr marL="3688507" algn="l" defTabSz="614751" rtl="0" eaLnBrk="1" latinLnBrk="0" hangingPunct="1">
                        <a:defRPr sz="2400" kern="1200">
                          <a:solidFill>
                            <a:schemeClr val="dk1"/>
                          </a:solidFill>
                          <a:latin typeface="Verdana"/>
                        </a:defRPr>
                      </a:lvl7pPr>
                      <a:lvl8pPr marL="4303258" algn="l" defTabSz="614751" rtl="0" eaLnBrk="1" latinLnBrk="0" hangingPunct="1">
                        <a:defRPr sz="2400" kern="1200">
                          <a:solidFill>
                            <a:schemeClr val="dk1"/>
                          </a:solidFill>
                          <a:latin typeface="Verdana"/>
                        </a:defRPr>
                      </a:lvl8pPr>
                      <a:lvl9pPr marL="4918009" algn="l" defTabSz="614751" rtl="0" eaLnBrk="1" latinLnBrk="0" hangingPunct="1">
                        <a:defRPr sz="2400" kern="1200">
                          <a:solidFill>
                            <a:schemeClr val="dk1"/>
                          </a:solidFill>
                          <a:latin typeface="Verdana"/>
                        </a:defRPr>
                      </a:lvl9pPr>
                    </a:lstStyle>
                    <a:p>
                      <a:pPr algn="l"/>
                      <a:endParaRPr lang="es-CL" sz="1200" dirty="0">
                        <a:latin typeface="Calibri" panose="020F0502020204030204" pitchFamily="34" charset="0"/>
                      </a:endParaRPr>
                    </a:p>
                  </a:txBody>
                  <a:tcPr marL="91456" marR="91456" marT="45714" marB="45714"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614751" rtl="0" eaLnBrk="1" latinLnBrk="0" hangingPunct="1">
                        <a:defRPr sz="2400" kern="1200">
                          <a:solidFill>
                            <a:schemeClr val="dk1"/>
                          </a:solidFill>
                          <a:latin typeface="Verdana"/>
                        </a:defRPr>
                      </a:lvl1pPr>
                      <a:lvl2pPr marL="614751" algn="l" defTabSz="614751" rtl="0" eaLnBrk="1" latinLnBrk="0" hangingPunct="1">
                        <a:defRPr sz="2400" kern="1200">
                          <a:solidFill>
                            <a:schemeClr val="dk1"/>
                          </a:solidFill>
                          <a:latin typeface="Verdana"/>
                        </a:defRPr>
                      </a:lvl2pPr>
                      <a:lvl3pPr marL="1229502" algn="l" defTabSz="614751" rtl="0" eaLnBrk="1" latinLnBrk="0" hangingPunct="1">
                        <a:defRPr sz="2400" kern="1200">
                          <a:solidFill>
                            <a:schemeClr val="dk1"/>
                          </a:solidFill>
                          <a:latin typeface="Verdana"/>
                        </a:defRPr>
                      </a:lvl3pPr>
                      <a:lvl4pPr marL="1844253" algn="l" defTabSz="614751" rtl="0" eaLnBrk="1" latinLnBrk="0" hangingPunct="1">
                        <a:defRPr sz="2400" kern="1200">
                          <a:solidFill>
                            <a:schemeClr val="dk1"/>
                          </a:solidFill>
                          <a:latin typeface="Verdana"/>
                        </a:defRPr>
                      </a:lvl4pPr>
                      <a:lvl5pPr marL="2459004" algn="l" defTabSz="614751" rtl="0" eaLnBrk="1" latinLnBrk="0" hangingPunct="1">
                        <a:defRPr sz="2400" kern="1200">
                          <a:solidFill>
                            <a:schemeClr val="dk1"/>
                          </a:solidFill>
                          <a:latin typeface="Verdana"/>
                        </a:defRPr>
                      </a:lvl5pPr>
                      <a:lvl6pPr marL="3073756" algn="l" defTabSz="614751" rtl="0" eaLnBrk="1" latinLnBrk="0" hangingPunct="1">
                        <a:defRPr sz="2400" kern="1200">
                          <a:solidFill>
                            <a:schemeClr val="dk1"/>
                          </a:solidFill>
                          <a:latin typeface="Verdana"/>
                        </a:defRPr>
                      </a:lvl6pPr>
                      <a:lvl7pPr marL="3688507" algn="l" defTabSz="614751" rtl="0" eaLnBrk="1" latinLnBrk="0" hangingPunct="1">
                        <a:defRPr sz="2400" kern="1200">
                          <a:solidFill>
                            <a:schemeClr val="dk1"/>
                          </a:solidFill>
                          <a:latin typeface="Verdana"/>
                        </a:defRPr>
                      </a:lvl7pPr>
                      <a:lvl8pPr marL="4303258" algn="l" defTabSz="614751" rtl="0" eaLnBrk="1" latinLnBrk="0" hangingPunct="1">
                        <a:defRPr sz="2400" kern="1200">
                          <a:solidFill>
                            <a:schemeClr val="dk1"/>
                          </a:solidFill>
                          <a:latin typeface="Verdana"/>
                        </a:defRPr>
                      </a:lvl8pPr>
                      <a:lvl9pPr marL="4918009" algn="l" defTabSz="614751" rtl="0" eaLnBrk="1" latinLnBrk="0" hangingPunct="1">
                        <a:defRPr sz="2400" kern="1200">
                          <a:solidFill>
                            <a:schemeClr val="dk1"/>
                          </a:solidFill>
                          <a:latin typeface="Verdana"/>
                        </a:defRPr>
                      </a:lvl9pPr>
                    </a:lstStyle>
                    <a:p>
                      <a:pPr algn="l"/>
                      <a:endParaRPr lang="es-CL" sz="1200" dirty="0">
                        <a:latin typeface="Calibri" panose="020F0502020204030204" pitchFamily="34" charset="0"/>
                      </a:endParaRPr>
                    </a:p>
                  </a:txBody>
                  <a:tcPr marL="91456" marR="91456" marT="45714" marB="45714"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extLst>
                  <a:ext uri="{0D108BD9-81ED-4DB2-BD59-A6C34878D82A}">
                    <a16:rowId xmlns:a16="http://schemas.microsoft.com/office/drawing/2014/main" val="1857375544"/>
                  </a:ext>
                </a:extLst>
              </a:tr>
              <a:tr h="380063">
                <a:tc>
                  <a:txBody>
                    <a:bodyPr/>
                    <a:lstStyle>
                      <a:lvl1pPr marL="0" algn="l" defTabSz="614751" rtl="0" eaLnBrk="1" latinLnBrk="0" hangingPunct="1">
                        <a:defRPr sz="2400" kern="1200">
                          <a:solidFill>
                            <a:schemeClr val="dk1"/>
                          </a:solidFill>
                          <a:latin typeface="Verdana"/>
                        </a:defRPr>
                      </a:lvl1pPr>
                      <a:lvl2pPr marL="614751" algn="l" defTabSz="614751" rtl="0" eaLnBrk="1" latinLnBrk="0" hangingPunct="1">
                        <a:defRPr sz="2400" kern="1200">
                          <a:solidFill>
                            <a:schemeClr val="dk1"/>
                          </a:solidFill>
                          <a:latin typeface="Verdana"/>
                        </a:defRPr>
                      </a:lvl2pPr>
                      <a:lvl3pPr marL="1229502" algn="l" defTabSz="614751" rtl="0" eaLnBrk="1" latinLnBrk="0" hangingPunct="1">
                        <a:defRPr sz="2400" kern="1200">
                          <a:solidFill>
                            <a:schemeClr val="dk1"/>
                          </a:solidFill>
                          <a:latin typeface="Verdana"/>
                        </a:defRPr>
                      </a:lvl3pPr>
                      <a:lvl4pPr marL="1844253" algn="l" defTabSz="614751" rtl="0" eaLnBrk="1" latinLnBrk="0" hangingPunct="1">
                        <a:defRPr sz="2400" kern="1200">
                          <a:solidFill>
                            <a:schemeClr val="dk1"/>
                          </a:solidFill>
                          <a:latin typeface="Verdana"/>
                        </a:defRPr>
                      </a:lvl4pPr>
                      <a:lvl5pPr marL="2459004" algn="l" defTabSz="614751" rtl="0" eaLnBrk="1" latinLnBrk="0" hangingPunct="1">
                        <a:defRPr sz="2400" kern="1200">
                          <a:solidFill>
                            <a:schemeClr val="dk1"/>
                          </a:solidFill>
                          <a:latin typeface="Verdana"/>
                        </a:defRPr>
                      </a:lvl5pPr>
                      <a:lvl6pPr marL="3073756" algn="l" defTabSz="614751" rtl="0" eaLnBrk="1" latinLnBrk="0" hangingPunct="1">
                        <a:defRPr sz="2400" kern="1200">
                          <a:solidFill>
                            <a:schemeClr val="dk1"/>
                          </a:solidFill>
                          <a:latin typeface="Verdana"/>
                        </a:defRPr>
                      </a:lvl6pPr>
                      <a:lvl7pPr marL="3688507" algn="l" defTabSz="614751" rtl="0" eaLnBrk="1" latinLnBrk="0" hangingPunct="1">
                        <a:defRPr sz="2400" kern="1200">
                          <a:solidFill>
                            <a:schemeClr val="dk1"/>
                          </a:solidFill>
                          <a:latin typeface="Verdana"/>
                        </a:defRPr>
                      </a:lvl7pPr>
                      <a:lvl8pPr marL="4303258" algn="l" defTabSz="614751" rtl="0" eaLnBrk="1" latinLnBrk="0" hangingPunct="1">
                        <a:defRPr sz="2400" kern="1200">
                          <a:solidFill>
                            <a:schemeClr val="dk1"/>
                          </a:solidFill>
                          <a:latin typeface="Verdana"/>
                        </a:defRPr>
                      </a:lvl8pPr>
                      <a:lvl9pPr marL="4918009" algn="l" defTabSz="614751" rtl="0" eaLnBrk="1" latinLnBrk="0" hangingPunct="1">
                        <a:defRPr sz="2400" kern="1200">
                          <a:solidFill>
                            <a:schemeClr val="dk1"/>
                          </a:solidFill>
                          <a:latin typeface="Verdana"/>
                        </a:defRPr>
                      </a:lvl9pPr>
                    </a:lstStyle>
                    <a:p>
                      <a:pPr algn="l"/>
                      <a:r>
                        <a:rPr lang="es-CL" sz="1200" dirty="0" smtClean="0">
                          <a:latin typeface="Calibri" panose="020F0502020204030204" pitchFamily="34" charset="0"/>
                        </a:rPr>
                        <a:t>Equipos </a:t>
                      </a:r>
                      <a:endParaRPr lang="es-CL" sz="1200" dirty="0">
                        <a:latin typeface="Calibri" panose="020F0502020204030204" pitchFamily="34" charset="0"/>
                      </a:endParaRPr>
                    </a:p>
                  </a:txBody>
                  <a:tcPr marL="91456" marR="91456" marT="45714" marB="45714"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defTabSz="614751" rtl="0" eaLnBrk="1" latinLnBrk="0" hangingPunct="1">
                        <a:defRPr sz="2400" kern="1200">
                          <a:solidFill>
                            <a:schemeClr val="dk1"/>
                          </a:solidFill>
                          <a:latin typeface="Verdana"/>
                        </a:defRPr>
                      </a:lvl1pPr>
                      <a:lvl2pPr marL="614751" algn="l" defTabSz="614751" rtl="0" eaLnBrk="1" latinLnBrk="0" hangingPunct="1">
                        <a:defRPr sz="2400" kern="1200">
                          <a:solidFill>
                            <a:schemeClr val="dk1"/>
                          </a:solidFill>
                          <a:latin typeface="Verdana"/>
                        </a:defRPr>
                      </a:lvl2pPr>
                      <a:lvl3pPr marL="1229502" algn="l" defTabSz="614751" rtl="0" eaLnBrk="1" latinLnBrk="0" hangingPunct="1">
                        <a:defRPr sz="2400" kern="1200">
                          <a:solidFill>
                            <a:schemeClr val="dk1"/>
                          </a:solidFill>
                          <a:latin typeface="Verdana"/>
                        </a:defRPr>
                      </a:lvl3pPr>
                      <a:lvl4pPr marL="1844253" algn="l" defTabSz="614751" rtl="0" eaLnBrk="1" latinLnBrk="0" hangingPunct="1">
                        <a:defRPr sz="2400" kern="1200">
                          <a:solidFill>
                            <a:schemeClr val="dk1"/>
                          </a:solidFill>
                          <a:latin typeface="Verdana"/>
                        </a:defRPr>
                      </a:lvl4pPr>
                      <a:lvl5pPr marL="2459004" algn="l" defTabSz="614751" rtl="0" eaLnBrk="1" latinLnBrk="0" hangingPunct="1">
                        <a:defRPr sz="2400" kern="1200">
                          <a:solidFill>
                            <a:schemeClr val="dk1"/>
                          </a:solidFill>
                          <a:latin typeface="Verdana"/>
                        </a:defRPr>
                      </a:lvl5pPr>
                      <a:lvl6pPr marL="3073756" algn="l" defTabSz="614751" rtl="0" eaLnBrk="1" latinLnBrk="0" hangingPunct="1">
                        <a:defRPr sz="2400" kern="1200">
                          <a:solidFill>
                            <a:schemeClr val="dk1"/>
                          </a:solidFill>
                          <a:latin typeface="Verdana"/>
                        </a:defRPr>
                      </a:lvl6pPr>
                      <a:lvl7pPr marL="3688507" algn="l" defTabSz="614751" rtl="0" eaLnBrk="1" latinLnBrk="0" hangingPunct="1">
                        <a:defRPr sz="2400" kern="1200">
                          <a:solidFill>
                            <a:schemeClr val="dk1"/>
                          </a:solidFill>
                          <a:latin typeface="Verdana"/>
                        </a:defRPr>
                      </a:lvl7pPr>
                      <a:lvl8pPr marL="4303258" algn="l" defTabSz="614751" rtl="0" eaLnBrk="1" latinLnBrk="0" hangingPunct="1">
                        <a:defRPr sz="2400" kern="1200">
                          <a:solidFill>
                            <a:schemeClr val="dk1"/>
                          </a:solidFill>
                          <a:latin typeface="Verdana"/>
                        </a:defRPr>
                      </a:lvl8pPr>
                      <a:lvl9pPr marL="4918009" algn="l" defTabSz="614751" rtl="0" eaLnBrk="1" latinLnBrk="0" hangingPunct="1">
                        <a:defRPr sz="2400" kern="1200">
                          <a:solidFill>
                            <a:schemeClr val="dk1"/>
                          </a:solidFill>
                          <a:latin typeface="Verdana"/>
                        </a:defRPr>
                      </a:lvl9pPr>
                    </a:lstStyle>
                    <a:p>
                      <a:pPr algn="l"/>
                      <a:endParaRPr lang="es-CL" sz="1200" dirty="0">
                        <a:latin typeface="Calibri" panose="020F0502020204030204" pitchFamily="34" charset="0"/>
                      </a:endParaRPr>
                    </a:p>
                  </a:txBody>
                  <a:tcPr marL="91456" marR="91456" marT="45714" marB="45714"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defTabSz="614751" rtl="0" eaLnBrk="1" latinLnBrk="0" hangingPunct="1">
                        <a:defRPr sz="2400" kern="1200">
                          <a:solidFill>
                            <a:schemeClr val="dk1"/>
                          </a:solidFill>
                          <a:latin typeface="Verdana"/>
                        </a:defRPr>
                      </a:lvl1pPr>
                      <a:lvl2pPr marL="614751" algn="l" defTabSz="614751" rtl="0" eaLnBrk="1" latinLnBrk="0" hangingPunct="1">
                        <a:defRPr sz="2400" kern="1200">
                          <a:solidFill>
                            <a:schemeClr val="dk1"/>
                          </a:solidFill>
                          <a:latin typeface="Verdana"/>
                        </a:defRPr>
                      </a:lvl2pPr>
                      <a:lvl3pPr marL="1229502" algn="l" defTabSz="614751" rtl="0" eaLnBrk="1" latinLnBrk="0" hangingPunct="1">
                        <a:defRPr sz="2400" kern="1200">
                          <a:solidFill>
                            <a:schemeClr val="dk1"/>
                          </a:solidFill>
                          <a:latin typeface="Verdana"/>
                        </a:defRPr>
                      </a:lvl3pPr>
                      <a:lvl4pPr marL="1844253" algn="l" defTabSz="614751" rtl="0" eaLnBrk="1" latinLnBrk="0" hangingPunct="1">
                        <a:defRPr sz="2400" kern="1200">
                          <a:solidFill>
                            <a:schemeClr val="dk1"/>
                          </a:solidFill>
                          <a:latin typeface="Verdana"/>
                        </a:defRPr>
                      </a:lvl4pPr>
                      <a:lvl5pPr marL="2459004" algn="l" defTabSz="614751" rtl="0" eaLnBrk="1" latinLnBrk="0" hangingPunct="1">
                        <a:defRPr sz="2400" kern="1200">
                          <a:solidFill>
                            <a:schemeClr val="dk1"/>
                          </a:solidFill>
                          <a:latin typeface="Verdana"/>
                        </a:defRPr>
                      </a:lvl5pPr>
                      <a:lvl6pPr marL="3073756" algn="l" defTabSz="614751" rtl="0" eaLnBrk="1" latinLnBrk="0" hangingPunct="1">
                        <a:defRPr sz="2400" kern="1200">
                          <a:solidFill>
                            <a:schemeClr val="dk1"/>
                          </a:solidFill>
                          <a:latin typeface="Verdana"/>
                        </a:defRPr>
                      </a:lvl6pPr>
                      <a:lvl7pPr marL="3688507" algn="l" defTabSz="614751" rtl="0" eaLnBrk="1" latinLnBrk="0" hangingPunct="1">
                        <a:defRPr sz="2400" kern="1200">
                          <a:solidFill>
                            <a:schemeClr val="dk1"/>
                          </a:solidFill>
                          <a:latin typeface="Verdana"/>
                        </a:defRPr>
                      </a:lvl7pPr>
                      <a:lvl8pPr marL="4303258" algn="l" defTabSz="614751" rtl="0" eaLnBrk="1" latinLnBrk="0" hangingPunct="1">
                        <a:defRPr sz="2400" kern="1200">
                          <a:solidFill>
                            <a:schemeClr val="dk1"/>
                          </a:solidFill>
                          <a:latin typeface="Verdana"/>
                        </a:defRPr>
                      </a:lvl8pPr>
                      <a:lvl9pPr marL="4918009" algn="l" defTabSz="614751" rtl="0" eaLnBrk="1" latinLnBrk="0" hangingPunct="1">
                        <a:defRPr sz="2400" kern="1200">
                          <a:solidFill>
                            <a:schemeClr val="dk1"/>
                          </a:solidFill>
                          <a:latin typeface="Verdana"/>
                        </a:defRPr>
                      </a:lvl9pPr>
                    </a:lstStyle>
                    <a:p>
                      <a:pPr algn="l"/>
                      <a:endParaRPr lang="es-CL" sz="1200">
                        <a:latin typeface="Calibri" panose="020F0502020204030204" pitchFamily="34" charset="0"/>
                      </a:endParaRPr>
                    </a:p>
                  </a:txBody>
                  <a:tcPr marL="91456" marR="91456" marT="45714" marB="45714"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defTabSz="614751" rtl="0" eaLnBrk="1" latinLnBrk="0" hangingPunct="1">
                        <a:defRPr sz="2400" kern="1200">
                          <a:solidFill>
                            <a:schemeClr val="dk1"/>
                          </a:solidFill>
                          <a:latin typeface="Verdana"/>
                        </a:defRPr>
                      </a:lvl1pPr>
                      <a:lvl2pPr marL="614751" algn="l" defTabSz="614751" rtl="0" eaLnBrk="1" latinLnBrk="0" hangingPunct="1">
                        <a:defRPr sz="2400" kern="1200">
                          <a:solidFill>
                            <a:schemeClr val="dk1"/>
                          </a:solidFill>
                          <a:latin typeface="Verdana"/>
                        </a:defRPr>
                      </a:lvl2pPr>
                      <a:lvl3pPr marL="1229502" algn="l" defTabSz="614751" rtl="0" eaLnBrk="1" latinLnBrk="0" hangingPunct="1">
                        <a:defRPr sz="2400" kern="1200">
                          <a:solidFill>
                            <a:schemeClr val="dk1"/>
                          </a:solidFill>
                          <a:latin typeface="Verdana"/>
                        </a:defRPr>
                      </a:lvl3pPr>
                      <a:lvl4pPr marL="1844253" algn="l" defTabSz="614751" rtl="0" eaLnBrk="1" latinLnBrk="0" hangingPunct="1">
                        <a:defRPr sz="2400" kern="1200">
                          <a:solidFill>
                            <a:schemeClr val="dk1"/>
                          </a:solidFill>
                          <a:latin typeface="Verdana"/>
                        </a:defRPr>
                      </a:lvl4pPr>
                      <a:lvl5pPr marL="2459004" algn="l" defTabSz="614751" rtl="0" eaLnBrk="1" latinLnBrk="0" hangingPunct="1">
                        <a:defRPr sz="2400" kern="1200">
                          <a:solidFill>
                            <a:schemeClr val="dk1"/>
                          </a:solidFill>
                          <a:latin typeface="Verdana"/>
                        </a:defRPr>
                      </a:lvl5pPr>
                      <a:lvl6pPr marL="3073756" algn="l" defTabSz="614751" rtl="0" eaLnBrk="1" latinLnBrk="0" hangingPunct="1">
                        <a:defRPr sz="2400" kern="1200">
                          <a:solidFill>
                            <a:schemeClr val="dk1"/>
                          </a:solidFill>
                          <a:latin typeface="Verdana"/>
                        </a:defRPr>
                      </a:lvl6pPr>
                      <a:lvl7pPr marL="3688507" algn="l" defTabSz="614751" rtl="0" eaLnBrk="1" latinLnBrk="0" hangingPunct="1">
                        <a:defRPr sz="2400" kern="1200">
                          <a:solidFill>
                            <a:schemeClr val="dk1"/>
                          </a:solidFill>
                          <a:latin typeface="Verdana"/>
                        </a:defRPr>
                      </a:lvl7pPr>
                      <a:lvl8pPr marL="4303258" algn="l" defTabSz="614751" rtl="0" eaLnBrk="1" latinLnBrk="0" hangingPunct="1">
                        <a:defRPr sz="2400" kern="1200">
                          <a:solidFill>
                            <a:schemeClr val="dk1"/>
                          </a:solidFill>
                          <a:latin typeface="Verdana"/>
                        </a:defRPr>
                      </a:lvl8pPr>
                      <a:lvl9pPr marL="4918009" algn="l" defTabSz="614751" rtl="0" eaLnBrk="1" latinLnBrk="0" hangingPunct="1">
                        <a:defRPr sz="2400" kern="1200">
                          <a:solidFill>
                            <a:schemeClr val="dk1"/>
                          </a:solidFill>
                          <a:latin typeface="Verdana"/>
                        </a:defRPr>
                      </a:lvl9pPr>
                    </a:lstStyle>
                    <a:p>
                      <a:pPr algn="l"/>
                      <a:endParaRPr lang="es-CL" sz="1200" dirty="0">
                        <a:latin typeface="Calibri" panose="020F0502020204030204" pitchFamily="34" charset="0"/>
                      </a:endParaRPr>
                    </a:p>
                  </a:txBody>
                  <a:tcPr marL="91456" marR="91456" marT="45714" marB="45714"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defTabSz="614751" rtl="0" eaLnBrk="1" latinLnBrk="0" hangingPunct="1">
                        <a:defRPr sz="2400" kern="1200">
                          <a:solidFill>
                            <a:schemeClr val="dk1"/>
                          </a:solidFill>
                          <a:latin typeface="Verdana"/>
                        </a:defRPr>
                      </a:lvl1pPr>
                      <a:lvl2pPr marL="614751" algn="l" defTabSz="614751" rtl="0" eaLnBrk="1" latinLnBrk="0" hangingPunct="1">
                        <a:defRPr sz="2400" kern="1200">
                          <a:solidFill>
                            <a:schemeClr val="dk1"/>
                          </a:solidFill>
                          <a:latin typeface="Verdana"/>
                        </a:defRPr>
                      </a:lvl2pPr>
                      <a:lvl3pPr marL="1229502" algn="l" defTabSz="614751" rtl="0" eaLnBrk="1" latinLnBrk="0" hangingPunct="1">
                        <a:defRPr sz="2400" kern="1200">
                          <a:solidFill>
                            <a:schemeClr val="dk1"/>
                          </a:solidFill>
                          <a:latin typeface="Verdana"/>
                        </a:defRPr>
                      </a:lvl3pPr>
                      <a:lvl4pPr marL="1844253" algn="l" defTabSz="614751" rtl="0" eaLnBrk="1" latinLnBrk="0" hangingPunct="1">
                        <a:defRPr sz="2400" kern="1200">
                          <a:solidFill>
                            <a:schemeClr val="dk1"/>
                          </a:solidFill>
                          <a:latin typeface="Verdana"/>
                        </a:defRPr>
                      </a:lvl4pPr>
                      <a:lvl5pPr marL="2459004" algn="l" defTabSz="614751" rtl="0" eaLnBrk="1" latinLnBrk="0" hangingPunct="1">
                        <a:defRPr sz="2400" kern="1200">
                          <a:solidFill>
                            <a:schemeClr val="dk1"/>
                          </a:solidFill>
                          <a:latin typeface="Verdana"/>
                        </a:defRPr>
                      </a:lvl5pPr>
                      <a:lvl6pPr marL="3073756" algn="l" defTabSz="614751" rtl="0" eaLnBrk="1" latinLnBrk="0" hangingPunct="1">
                        <a:defRPr sz="2400" kern="1200">
                          <a:solidFill>
                            <a:schemeClr val="dk1"/>
                          </a:solidFill>
                          <a:latin typeface="Verdana"/>
                        </a:defRPr>
                      </a:lvl6pPr>
                      <a:lvl7pPr marL="3688507" algn="l" defTabSz="614751" rtl="0" eaLnBrk="1" latinLnBrk="0" hangingPunct="1">
                        <a:defRPr sz="2400" kern="1200">
                          <a:solidFill>
                            <a:schemeClr val="dk1"/>
                          </a:solidFill>
                          <a:latin typeface="Verdana"/>
                        </a:defRPr>
                      </a:lvl7pPr>
                      <a:lvl8pPr marL="4303258" algn="l" defTabSz="614751" rtl="0" eaLnBrk="1" latinLnBrk="0" hangingPunct="1">
                        <a:defRPr sz="2400" kern="1200">
                          <a:solidFill>
                            <a:schemeClr val="dk1"/>
                          </a:solidFill>
                          <a:latin typeface="Verdana"/>
                        </a:defRPr>
                      </a:lvl8pPr>
                      <a:lvl9pPr marL="4918009" algn="l" defTabSz="614751" rtl="0" eaLnBrk="1" latinLnBrk="0" hangingPunct="1">
                        <a:defRPr sz="2400" kern="1200">
                          <a:solidFill>
                            <a:schemeClr val="dk1"/>
                          </a:solidFill>
                          <a:latin typeface="Verdana"/>
                        </a:defRPr>
                      </a:lvl9pPr>
                    </a:lstStyle>
                    <a:p>
                      <a:pPr algn="l"/>
                      <a:endParaRPr lang="es-CL" sz="1200" dirty="0">
                        <a:latin typeface="Calibri" panose="020F0502020204030204" pitchFamily="34" charset="0"/>
                      </a:endParaRPr>
                    </a:p>
                  </a:txBody>
                  <a:tcPr marL="91456" marR="91456" marT="45714" marB="45714"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extLst>
                  <a:ext uri="{0D108BD9-81ED-4DB2-BD59-A6C34878D82A}">
                    <a16:rowId xmlns:a16="http://schemas.microsoft.com/office/drawing/2014/main" val="894865902"/>
                  </a:ext>
                </a:extLst>
              </a:tr>
              <a:tr h="380063">
                <a:tc>
                  <a:txBody>
                    <a:bodyPr/>
                    <a:lstStyle>
                      <a:lvl1pPr marL="0" algn="l" defTabSz="614751" rtl="0" eaLnBrk="1" latinLnBrk="0" hangingPunct="1">
                        <a:defRPr sz="2400" kern="1200">
                          <a:solidFill>
                            <a:schemeClr val="dk1"/>
                          </a:solidFill>
                          <a:latin typeface="Verdana"/>
                        </a:defRPr>
                      </a:lvl1pPr>
                      <a:lvl2pPr marL="614751" algn="l" defTabSz="614751" rtl="0" eaLnBrk="1" latinLnBrk="0" hangingPunct="1">
                        <a:defRPr sz="2400" kern="1200">
                          <a:solidFill>
                            <a:schemeClr val="dk1"/>
                          </a:solidFill>
                          <a:latin typeface="Verdana"/>
                        </a:defRPr>
                      </a:lvl2pPr>
                      <a:lvl3pPr marL="1229502" algn="l" defTabSz="614751" rtl="0" eaLnBrk="1" latinLnBrk="0" hangingPunct="1">
                        <a:defRPr sz="2400" kern="1200">
                          <a:solidFill>
                            <a:schemeClr val="dk1"/>
                          </a:solidFill>
                          <a:latin typeface="Verdana"/>
                        </a:defRPr>
                      </a:lvl3pPr>
                      <a:lvl4pPr marL="1844253" algn="l" defTabSz="614751" rtl="0" eaLnBrk="1" latinLnBrk="0" hangingPunct="1">
                        <a:defRPr sz="2400" kern="1200">
                          <a:solidFill>
                            <a:schemeClr val="dk1"/>
                          </a:solidFill>
                          <a:latin typeface="Verdana"/>
                        </a:defRPr>
                      </a:lvl4pPr>
                      <a:lvl5pPr marL="2459004" algn="l" defTabSz="614751" rtl="0" eaLnBrk="1" latinLnBrk="0" hangingPunct="1">
                        <a:defRPr sz="2400" kern="1200">
                          <a:solidFill>
                            <a:schemeClr val="dk1"/>
                          </a:solidFill>
                          <a:latin typeface="Verdana"/>
                        </a:defRPr>
                      </a:lvl5pPr>
                      <a:lvl6pPr marL="3073756" algn="l" defTabSz="614751" rtl="0" eaLnBrk="1" latinLnBrk="0" hangingPunct="1">
                        <a:defRPr sz="2400" kern="1200">
                          <a:solidFill>
                            <a:schemeClr val="dk1"/>
                          </a:solidFill>
                          <a:latin typeface="Verdana"/>
                        </a:defRPr>
                      </a:lvl6pPr>
                      <a:lvl7pPr marL="3688507" algn="l" defTabSz="614751" rtl="0" eaLnBrk="1" latinLnBrk="0" hangingPunct="1">
                        <a:defRPr sz="2400" kern="1200">
                          <a:solidFill>
                            <a:schemeClr val="dk1"/>
                          </a:solidFill>
                          <a:latin typeface="Verdana"/>
                        </a:defRPr>
                      </a:lvl7pPr>
                      <a:lvl8pPr marL="4303258" algn="l" defTabSz="614751" rtl="0" eaLnBrk="1" latinLnBrk="0" hangingPunct="1">
                        <a:defRPr sz="2400" kern="1200">
                          <a:solidFill>
                            <a:schemeClr val="dk1"/>
                          </a:solidFill>
                          <a:latin typeface="Verdana"/>
                        </a:defRPr>
                      </a:lvl8pPr>
                      <a:lvl9pPr marL="4918009" algn="l" defTabSz="614751" rtl="0" eaLnBrk="1" latinLnBrk="0" hangingPunct="1">
                        <a:defRPr sz="2400" kern="1200">
                          <a:solidFill>
                            <a:schemeClr val="dk1"/>
                          </a:solidFill>
                          <a:latin typeface="Verdana"/>
                        </a:defRPr>
                      </a:lvl9pPr>
                    </a:lstStyle>
                    <a:p>
                      <a:pPr algn="l"/>
                      <a:r>
                        <a:rPr lang="es-CL" sz="1200" dirty="0" smtClean="0">
                          <a:latin typeface="Calibri" panose="020F0502020204030204" pitchFamily="34" charset="0"/>
                        </a:rPr>
                        <a:t>Software</a:t>
                      </a:r>
                    </a:p>
                  </a:txBody>
                  <a:tcPr marL="91456" marR="91456" marT="45714" marB="45714"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614751" rtl="0" eaLnBrk="1" latinLnBrk="0" hangingPunct="1">
                        <a:defRPr sz="2400" kern="1200">
                          <a:solidFill>
                            <a:schemeClr val="dk1"/>
                          </a:solidFill>
                          <a:latin typeface="Verdana"/>
                        </a:defRPr>
                      </a:lvl1pPr>
                      <a:lvl2pPr marL="614751" algn="l" defTabSz="614751" rtl="0" eaLnBrk="1" latinLnBrk="0" hangingPunct="1">
                        <a:defRPr sz="2400" kern="1200">
                          <a:solidFill>
                            <a:schemeClr val="dk1"/>
                          </a:solidFill>
                          <a:latin typeface="Verdana"/>
                        </a:defRPr>
                      </a:lvl2pPr>
                      <a:lvl3pPr marL="1229502" algn="l" defTabSz="614751" rtl="0" eaLnBrk="1" latinLnBrk="0" hangingPunct="1">
                        <a:defRPr sz="2400" kern="1200">
                          <a:solidFill>
                            <a:schemeClr val="dk1"/>
                          </a:solidFill>
                          <a:latin typeface="Verdana"/>
                        </a:defRPr>
                      </a:lvl3pPr>
                      <a:lvl4pPr marL="1844253" algn="l" defTabSz="614751" rtl="0" eaLnBrk="1" latinLnBrk="0" hangingPunct="1">
                        <a:defRPr sz="2400" kern="1200">
                          <a:solidFill>
                            <a:schemeClr val="dk1"/>
                          </a:solidFill>
                          <a:latin typeface="Verdana"/>
                        </a:defRPr>
                      </a:lvl4pPr>
                      <a:lvl5pPr marL="2459004" algn="l" defTabSz="614751" rtl="0" eaLnBrk="1" latinLnBrk="0" hangingPunct="1">
                        <a:defRPr sz="2400" kern="1200">
                          <a:solidFill>
                            <a:schemeClr val="dk1"/>
                          </a:solidFill>
                          <a:latin typeface="Verdana"/>
                        </a:defRPr>
                      </a:lvl5pPr>
                      <a:lvl6pPr marL="3073756" algn="l" defTabSz="614751" rtl="0" eaLnBrk="1" latinLnBrk="0" hangingPunct="1">
                        <a:defRPr sz="2400" kern="1200">
                          <a:solidFill>
                            <a:schemeClr val="dk1"/>
                          </a:solidFill>
                          <a:latin typeface="Verdana"/>
                        </a:defRPr>
                      </a:lvl6pPr>
                      <a:lvl7pPr marL="3688507" algn="l" defTabSz="614751" rtl="0" eaLnBrk="1" latinLnBrk="0" hangingPunct="1">
                        <a:defRPr sz="2400" kern="1200">
                          <a:solidFill>
                            <a:schemeClr val="dk1"/>
                          </a:solidFill>
                          <a:latin typeface="Verdana"/>
                        </a:defRPr>
                      </a:lvl7pPr>
                      <a:lvl8pPr marL="4303258" algn="l" defTabSz="614751" rtl="0" eaLnBrk="1" latinLnBrk="0" hangingPunct="1">
                        <a:defRPr sz="2400" kern="1200">
                          <a:solidFill>
                            <a:schemeClr val="dk1"/>
                          </a:solidFill>
                          <a:latin typeface="Verdana"/>
                        </a:defRPr>
                      </a:lvl8pPr>
                      <a:lvl9pPr marL="4918009" algn="l" defTabSz="614751" rtl="0" eaLnBrk="1" latinLnBrk="0" hangingPunct="1">
                        <a:defRPr sz="2400" kern="1200">
                          <a:solidFill>
                            <a:schemeClr val="dk1"/>
                          </a:solidFill>
                          <a:latin typeface="Verdana"/>
                        </a:defRPr>
                      </a:lvl9pPr>
                    </a:lstStyle>
                    <a:p>
                      <a:pPr algn="l"/>
                      <a:endParaRPr lang="es-CL" sz="1200">
                        <a:latin typeface="Calibri" panose="020F0502020204030204" pitchFamily="34" charset="0"/>
                      </a:endParaRPr>
                    </a:p>
                  </a:txBody>
                  <a:tcPr marL="91456" marR="91456" marT="45714" marB="45714"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614751" rtl="0" eaLnBrk="1" latinLnBrk="0" hangingPunct="1">
                        <a:defRPr sz="2400" kern="1200">
                          <a:solidFill>
                            <a:schemeClr val="dk1"/>
                          </a:solidFill>
                          <a:latin typeface="Verdana"/>
                        </a:defRPr>
                      </a:lvl1pPr>
                      <a:lvl2pPr marL="614751" algn="l" defTabSz="614751" rtl="0" eaLnBrk="1" latinLnBrk="0" hangingPunct="1">
                        <a:defRPr sz="2400" kern="1200">
                          <a:solidFill>
                            <a:schemeClr val="dk1"/>
                          </a:solidFill>
                          <a:latin typeface="Verdana"/>
                        </a:defRPr>
                      </a:lvl2pPr>
                      <a:lvl3pPr marL="1229502" algn="l" defTabSz="614751" rtl="0" eaLnBrk="1" latinLnBrk="0" hangingPunct="1">
                        <a:defRPr sz="2400" kern="1200">
                          <a:solidFill>
                            <a:schemeClr val="dk1"/>
                          </a:solidFill>
                          <a:latin typeface="Verdana"/>
                        </a:defRPr>
                      </a:lvl3pPr>
                      <a:lvl4pPr marL="1844253" algn="l" defTabSz="614751" rtl="0" eaLnBrk="1" latinLnBrk="0" hangingPunct="1">
                        <a:defRPr sz="2400" kern="1200">
                          <a:solidFill>
                            <a:schemeClr val="dk1"/>
                          </a:solidFill>
                          <a:latin typeface="Verdana"/>
                        </a:defRPr>
                      </a:lvl4pPr>
                      <a:lvl5pPr marL="2459004" algn="l" defTabSz="614751" rtl="0" eaLnBrk="1" latinLnBrk="0" hangingPunct="1">
                        <a:defRPr sz="2400" kern="1200">
                          <a:solidFill>
                            <a:schemeClr val="dk1"/>
                          </a:solidFill>
                          <a:latin typeface="Verdana"/>
                        </a:defRPr>
                      </a:lvl5pPr>
                      <a:lvl6pPr marL="3073756" algn="l" defTabSz="614751" rtl="0" eaLnBrk="1" latinLnBrk="0" hangingPunct="1">
                        <a:defRPr sz="2400" kern="1200">
                          <a:solidFill>
                            <a:schemeClr val="dk1"/>
                          </a:solidFill>
                          <a:latin typeface="Verdana"/>
                        </a:defRPr>
                      </a:lvl6pPr>
                      <a:lvl7pPr marL="3688507" algn="l" defTabSz="614751" rtl="0" eaLnBrk="1" latinLnBrk="0" hangingPunct="1">
                        <a:defRPr sz="2400" kern="1200">
                          <a:solidFill>
                            <a:schemeClr val="dk1"/>
                          </a:solidFill>
                          <a:latin typeface="Verdana"/>
                        </a:defRPr>
                      </a:lvl7pPr>
                      <a:lvl8pPr marL="4303258" algn="l" defTabSz="614751" rtl="0" eaLnBrk="1" latinLnBrk="0" hangingPunct="1">
                        <a:defRPr sz="2400" kern="1200">
                          <a:solidFill>
                            <a:schemeClr val="dk1"/>
                          </a:solidFill>
                          <a:latin typeface="Verdana"/>
                        </a:defRPr>
                      </a:lvl8pPr>
                      <a:lvl9pPr marL="4918009" algn="l" defTabSz="614751" rtl="0" eaLnBrk="1" latinLnBrk="0" hangingPunct="1">
                        <a:defRPr sz="2400" kern="1200">
                          <a:solidFill>
                            <a:schemeClr val="dk1"/>
                          </a:solidFill>
                          <a:latin typeface="Verdana"/>
                        </a:defRPr>
                      </a:lvl9pPr>
                    </a:lstStyle>
                    <a:p>
                      <a:pPr algn="l"/>
                      <a:endParaRPr lang="es-CL" sz="1200">
                        <a:latin typeface="Calibri" panose="020F0502020204030204" pitchFamily="34" charset="0"/>
                      </a:endParaRPr>
                    </a:p>
                  </a:txBody>
                  <a:tcPr marL="91456" marR="91456" marT="45714" marB="45714"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614751" rtl="0" eaLnBrk="1" latinLnBrk="0" hangingPunct="1">
                        <a:defRPr sz="2400" kern="1200">
                          <a:solidFill>
                            <a:schemeClr val="dk1"/>
                          </a:solidFill>
                          <a:latin typeface="Verdana"/>
                        </a:defRPr>
                      </a:lvl1pPr>
                      <a:lvl2pPr marL="614751" algn="l" defTabSz="614751" rtl="0" eaLnBrk="1" latinLnBrk="0" hangingPunct="1">
                        <a:defRPr sz="2400" kern="1200">
                          <a:solidFill>
                            <a:schemeClr val="dk1"/>
                          </a:solidFill>
                          <a:latin typeface="Verdana"/>
                        </a:defRPr>
                      </a:lvl2pPr>
                      <a:lvl3pPr marL="1229502" algn="l" defTabSz="614751" rtl="0" eaLnBrk="1" latinLnBrk="0" hangingPunct="1">
                        <a:defRPr sz="2400" kern="1200">
                          <a:solidFill>
                            <a:schemeClr val="dk1"/>
                          </a:solidFill>
                          <a:latin typeface="Verdana"/>
                        </a:defRPr>
                      </a:lvl3pPr>
                      <a:lvl4pPr marL="1844253" algn="l" defTabSz="614751" rtl="0" eaLnBrk="1" latinLnBrk="0" hangingPunct="1">
                        <a:defRPr sz="2400" kern="1200">
                          <a:solidFill>
                            <a:schemeClr val="dk1"/>
                          </a:solidFill>
                          <a:latin typeface="Verdana"/>
                        </a:defRPr>
                      </a:lvl4pPr>
                      <a:lvl5pPr marL="2459004" algn="l" defTabSz="614751" rtl="0" eaLnBrk="1" latinLnBrk="0" hangingPunct="1">
                        <a:defRPr sz="2400" kern="1200">
                          <a:solidFill>
                            <a:schemeClr val="dk1"/>
                          </a:solidFill>
                          <a:latin typeface="Verdana"/>
                        </a:defRPr>
                      </a:lvl5pPr>
                      <a:lvl6pPr marL="3073756" algn="l" defTabSz="614751" rtl="0" eaLnBrk="1" latinLnBrk="0" hangingPunct="1">
                        <a:defRPr sz="2400" kern="1200">
                          <a:solidFill>
                            <a:schemeClr val="dk1"/>
                          </a:solidFill>
                          <a:latin typeface="Verdana"/>
                        </a:defRPr>
                      </a:lvl6pPr>
                      <a:lvl7pPr marL="3688507" algn="l" defTabSz="614751" rtl="0" eaLnBrk="1" latinLnBrk="0" hangingPunct="1">
                        <a:defRPr sz="2400" kern="1200">
                          <a:solidFill>
                            <a:schemeClr val="dk1"/>
                          </a:solidFill>
                          <a:latin typeface="Verdana"/>
                        </a:defRPr>
                      </a:lvl7pPr>
                      <a:lvl8pPr marL="4303258" algn="l" defTabSz="614751" rtl="0" eaLnBrk="1" latinLnBrk="0" hangingPunct="1">
                        <a:defRPr sz="2400" kern="1200">
                          <a:solidFill>
                            <a:schemeClr val="dk1"/>
                          </a:solidFill>
                          <a:latin typeface="Verdana"/>
                        </a:defRPr>
                      </a:lvl8pPr>
                      <a:lvl9pPr marL="4918009" algn="l" defTabSz="614751" rtl="0" eaLnBrk="1" latinLnBrk="0" hangingPunct="1">
                        <a:defRPr sz="2400" kern="1200">
                          <a:solidFill>
                            <a:schemeClr val="dk1"/>
                          </a:solidFill>
                          <a:latin typeface="Verdana"/>
                        </a:defRPr>
                      </a:lvl9pPr>
                    </a:lstStyle>
                    <a:p>
                      <a:pPr algn="l"/>
                      <a:endParaRPr lang="es-CL" sz="1200" dirty="0">
                        <a:latin typeface="Calibri" panose="020F0502020204030204" pitchFamily="34" charset="0"/>
                      </a:endParaRPr>
                    </a:p>
                  </a:txBody>
                  <a:tcPr marL="91456" marR="91456" marT="45714" marB="45714"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614751" rtl="0" eaLnBrk="1" latinLnBrk="0" hangingPunct="1">
                        <a:defRPr sz="2400" kern="1200">
                          <a:solidFill>
                            <a:schemeClr val="dk1"/>
                          </a:solidFill>
                          <a:latin typeface="Verdana"/>
                        </a:defRPr>
                      </a:lvl1pPr>
                      <a:lvl2pPr marL="614751" algn="l" defTabSz="614751" rtl="0" eaLnBrk="1" latinLnBrk="0" hangingPunct="1">
                        <a:defRPr sz="2400" kern="1200">
                          <a:solidFill>
                            <a:schemeClr val="dk1"/>
                          </a:solidFill>
                          <a:latin typeface="Verdana"/>
                        </a:defRPr>
                      </a:lvl2pPr>
                      <a:lvl3pPr marL="1229502" algn="l" defTabSz="614751" rtl="0" eaLnBrk="1" latinLnBrk="0" hangingPunct="1">
                        <a:defRPr sz="2400" kern="1200">
                          <a:solidFill>
                            <a:schemeClr val="dk1"/>
                          </a:solidFill>
                          <a:latin typeface="Verdana"/>
                        </a:defRPr>
                      </a:lvl3pPr>
                      <a:lvl4pPr marL="1844253" algn="l" defTabSz="614751" rtl="0" eaLnBrk="1" latinLnBrk="0" hangingPunct="1">
                        <a:defRPr sz="2400" kern="1200">
                          <a:solidFill>
                            <a:schemeClr val="dk1"/>
                          </a:solidFill>
                          <a:latin typeface="Verdana"/>
                        </a:defRPr>
                      </a:lvl4pPr>
                      <a:lvl5pPr marL="2459004" algn="l" defTabSz="614751" rtl="0" eaLnBrk="1" latinLnBrk="0" hangingPunct="1">
                        <a:defRPr sz="2400" kern="1200">
                          <a:solidFill>
                            <a:schemeClr val="dk1"/>
                          </a:solidFill>
                          <a:latin typeface="Verdana"/>
                        </a:defRPr>
                      </a:lvl5pPr>
                      <a:lvl6pPr marL="3073756" algn="l" defTabSz="614751" rtl="0" eaLnBrk="1" latinLnBrk="0" hangingPunct="1">
                        <a:defRPr sz="2400" kern="1200">
                          <a:solidFill>
                            <a:schemeClr val="dk1"/>
                          </a:solidFill>
                          <a:latin typeface="Verdana"/>
                        </a:defRPr>
                      </a:lvl6pPr>
                      <a:lvl7pPr marL="3688507" algn="l" defTabSz="614751" rtl="0" eaLnBrk="1" latinLnBrk="0" hangingPunct="1">
                        <a:defRPr sz="2400" kern="1200">
                          <a:solidFill>
                            <a:schemeClr val="dk1"/>
                          </a:solidFill>
                          <a:latin typeface="Verdana"/>
                        </a:defRPr>
                      </a:lvl7pPr>
                      <a:lvl8pPr marL="4303258" algn="l" defTabSz="614751" rtl="0" eaLnBrk="1" latinLnBrk="0" hangingPunct="1">
                        <a:defRPr sz="2400" kern="1200">
                          <a:solidFill>
                            <a:schemeClr val="dk1"/>
                          </a:solidFill>
                          <a:latin typeface="Verdana"/>
                        </a:defRPr>
                      </a:lvl8pPr>
                      <a:lvl9pPr marL="4918009" algn="l" defTabSz="614751" rtl="0" eaLnBrk="1" latinLnBrk="0" hangingPunct="1">
                        <a:defRPr sz="2400" kern="1200">
                          <a:solidFill>
                            <a:schemeClr val="dk1"/>
                          </a:solidFill>
                          <a:latin typeface="Verdana"/>
                        </a:defRPr>
                      </a:lvl9pPr>
                    </a:lstStyle>
                    <a:p>
                      <a:pPr algn="l"/>
                      <a:endParaRPr lang="es-CL" sz="1200" dirty="0">
                        <a:latin typeface="Calibri" panose="020F0502020204030204" pitchFamily="34" charset="0"/>
                      </a:endParaRPr>
                    </a:p>
                  </a:txBody>
                  <a:tcPr marL="91456" marR="91456" marT="45714" marB="45714"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extLst>
                  <a:ext uri="{0D108BD9-81ED-4DB2-BD59-A6C34878D82A}">
                    <a16:rowId xmlns:a16="http://schemas.microsoft.com/office/drawing/2014/main" val="2974073160"/>
                  </a:ext>
                </a:extLst>
              </a:tr>
              <a:tr h="380063">
                <a:tc>
                  <a:txBody>
                    <a:bodyPr/>
                    <a:lstStyle>
                      <a:lvl1pPr marL="0" algn="l" defTabSz="614751" rtl="0" eaLnBrk="1" latinLnBrk="0" hangingPunct="1">
                        <a:defRPr sz="2400" kern="1200">
                          <a:solidFill>
                            <a:schemeClr val="dk1"/>
                          </a:solidFill>
                          <a:latin typeface="Verdana"/>
                        </a:defRPr>
                      </a:lvl1pPr>
                      <a:lvl2pPr marL="614751" algn="l" defTabSz="614751" rtl="0" eaLnBrk="1" latinLnBrk="0" hangingPunct="1">
                        <a:defRPr sz="2400" kern="1200">
                          <a:solidFill>
                            <a:schemeClr val="dk1"/>
                          </a:solidFill>
                          <a:latin typeface="Verdana"/>
                        </a:defRPr>
                      </a:lvl2pPr>
                      <a:lvl3pPr marL="1229502" algn="l" defTabSz="614751" rtl="0" eaLnBrk="1" latinLnBrk="0" hangingPunct="1">
                        <a:defRPr sz="2400" kern="1200">
                          <a:solidFill>
                            <a:schemeClr val="dk1"/>
                          </a:solidFill>
                          <a:latin typeface="Verdana"/>
                        </a:defRPr>
                      </a:lvl3pPr>
                      <a:lvl4pPr marL="1844253" algn="l" defTabSz="614751" rtl="0" eaLnBrk="1" latinLnBrk="0" hangingPunct="1">
                        <a:defRPr sz="2400" kern="1200">
                          <a:solidFill>
                            <a:schemeClr val="dk1"/>
                          </a:solidFill>
                          <a:latin typeface="Verdana"/>
                        </a:defRPr>
                      </a:lvl4pPr>
                      <a:lvl5pPr marL="2459004" algn="l" defTabSz="614751" rtl="0" eaLnBrk="1" latinLnBrk="0" hangingPunct="1">
                        <a:defRPr sz="2400" kern="1200">
                          <a:solidFill>
                            <a:schemeClr val="dk1"/>
                          </a:solidFill>
                          <a:latin typeface="Verdana"/>
                        </a:defRPr>
                      </a:lvl5pPr>
                      <a:lvl6pPr marL="3073756" algn="l" defTabSz="614751" rtl="0" eaLnBrk="1" latinLnBrk="0" hangingPunct="1">
                        <a:defRPr sz="2400" kern="1200">
                          <a:solidFill>
                            <a:schemeClr val="dk1"/>
                          </a:solidFill>
                          <a:latin typeface="Verdana"/>
                        </a:defRPr>
                      </a:lvl6pPr>
                      <a:lvl7pPr marL="3688507" algn="l" defTabSz="614751" rtl="0" eaLnBrk="1" latinLnBrk="0" hangingPunct="1">
                        <a:defRPr sz="2400" kern="1200">
                          <a:solidFill>
                            <a:schemeClr val="dk1"/>
                          </a:solidFill>
                          <a:latin typeface="Verdana"/>
                        </a:defRPr>
                      </a:lvl7pPr>
                      <a:lvl8pPr marL="4303258" algn="l" defTabSz="614751" rtl="0" eaLnBrk="1" latinLnBrk="0" hangingPunct="1">
                        <a:defRPr sz="2400" kern="1200">
                          <a:solidFill>
                            <a:schemeClr val="dk1"/>
                          </a:solidFill>
                          <a:latin typeface="Verdana"/>
                        </a:defRPr>
                      </a:lvl8pPr>
                      <a:lvl9pPr marL="4918009" algn="l" defTabSz="614751" rtl="0" eaLnBrk="1" latinLnBrk="0" hangingPunct="1">
                        <a:defRPr sz="2400" kern="1200">
                          <a:solidFill>
                            <a:schemeClr val="dk1"/>
                          </a:solidFill>
                          <a:latin typeface="Verdana"/>
                        </a:defRPr>
                      </a:lvl9pPr>
                    </a:lstStyle>
                    <a:p>
                      <a:pPr algn="l"/>
                      <a:r>
                        <a:rPr lang="es-CL" sz="1200" dirty="0" smtClean="0">
                          <a:latin typeface="Calibri" panose="020F0502020204030204" pitchFamily="34" charset="0"/>
                        </a:rPr>
                        <a:t>Material Fungible </a:t>
                      </a:r>
                      <a:endParaRPr lang="es-CL" sz="1200" dirty="0">
                        <a:latin typeface="Calibri" panose="020F0502020204030204" pitchFamily="34" charset="0"/>
                      </a:endParaRPr>
                    </a:p>
                  </a:txBody>
                  <a:tcPr marL="91456" marR="91456" marT="45714" marB="45714"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defTabSz="614751" rtl="0" eaLnBrk="1" latinLnBrk="0" hangingPunct="1">
                        <a:defRPr sz="2400" kern="1200">
                          <a:solidFill>
                            <a:schemeClr val="dk1"/>
                          </a:solidFill>
                          <a:latin typeface="Verdana"/>
                        </a:defRPr>
                      </a:lvl1pPr>
                      <a:lvl2pPr marL="614751" algn="l" defTabSz="614751" rtl="0" eaLnBrk="1" latinLnBrk="0" hangingPunct="1">
                        <a:defRPr sz="2400" kern="1200">
                          <a:solidFill>
                            <a:schemeClr val="dk1"/>
                          </a:solidFill>
                          <a:latin typeface="Verdana"/>
                        </a:defRPr>
                      </a:lvl2pPr>
                      <a:lvl3pPr marL="1229502" algn="l" defTabSz="614751" rtl="0" eaLnBrk="1" latinLnBrk="0" hangingPunct="1">
                        <a:defRPr sz="2400" kern="1200">
                          <a:solidFill>
                            <a:schemeClr val="dk1"/>
                          </a:solidFill>
                          <a:latin typeface="Verdana"/>
                        </a:defRPr>
                      </a:lvl3pPr>
                      <a:lvl4pPr marL="1844253" algn="l" defTabSz="614751" rtl="0" eaLnBrk="1" latinLnBrk="0" hangingPunct="1">
                        <a:defRPr sz="2400" kern="1200">
                          <a:solidFill>
                            <a:schemeClr val="dk1"/>
                          </a:solidFill>
                          <a:latin typeface="Verdana"/>
                        </a:defRPr>
                      </a:lvl4pPr>
                      <a:lvl5pPr marL="2459004" algn="l" defTabSz="614751" rtl="0" eaLnBrk="1" latinLnBrk="0" hangingPunct="1">
                        <a:defRPr sz="2400" kern="1200">
                          <a:solidFill>
                            <a:schemeClr val="dk1"/>
                          </a:solidFill>
                          <a:latin typeface="Verdana"/>
                        </a:defRPr>
                      </a:lvl5pPr>
                      <a:lvl6pPr marL="3073756" algn="l" defTabSz="614751" rtl="0" eaLnBrk="1" latinLnBrk="0" hangingPunct="1">
                        <a:defRPr sz="2400" kern="1200">
                          <a:solidFill>
                            <a:schemeClr val="dk1"/>
                          </a:solidFill>
                          <a:latin typeface="Verdana"/>
                        </a:defRPr>
                      </a:lvl6pPr>
                      <a:lvl7pPr marL="3688507" algn="l" defTabSz="614751" rtl="0" eaLnBrk="1" latinLnBrk="0" hangingPunct="1">
                        <a:defRPr sz="2400" kern="1200">
                          <a:solidFill>
                            <a:schemeClr val="dk1"/>
                          </a:solidFill>
                          <a:latin typeface="Verdana"/>
                        </a:defRPr>
                      </a:lvl7pPr>
                      <a:lvl8pPr marL="4303258" algn="l" defTabSz="614751" rtl="0" eaLnBrk="1" latinLnBrk="0" hangingPunct="1">
                        <a:defRPr sz="2400" kern="1200">
                          <a:solidFill>
                            <a:schemeClr val="dk1"/>
                          </a:solidFill>
                          <a:latin typeface="Verdana"/>
                        </a:defRPr>
                      </a:lvl8pPr>
                      <a:lvl9pPr marL="4918009" algn="l" defTabSz="614751" rtl="0" eaLnBrk="1" latinLnBrk="0" hangingPunct="1">
                        <a:defRPr sz="2400" kern="1200">
                          <a:solidFill>
                            <a:schemeClr val="dk1"/>
                          </a:solidFill>
                          <a:latin typeface="Verdana"/>
                        </a:defRPr>
                      </a:lvl9pPr>
                    </a:lstStyle>
                    <a:p>
                      <a:pPr algn="l"/>
                      <a:endParaRPr lang="es-CL" sz="1200">
                        <a:latin typeface="Calibri" panose="020F0502020204030204" pitchFamily="34" charset="0"/>
                      </a:endParaRPr>
                    </a:p>
                  </a:txBody>
                  <a:tcPr marL="91456" marR="91456" marT="45714" marB="45714"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defTabSz="614751" rtl="0" eaLnBrk="1" latinLnBrk="0" hangingPunct="1">
                        <a:defRPr sz="2400" kern="1200">
                          <a:solidFill>
                            <a:schemeClr val="dk1"/>
                          </a:solidFill>
                          <a:latin typeface="Verdana"/>
                        </a:defRPr>
                      </a:lvl1pPr>
                      <a:lvl2pPr marL="614751" algn="l" defTabSz="614751" rtl="0" eaLnBrk="1" latinLnBrk="0" hangingPunct="1">
                        <a:defRPr sz="2400" kern="1200">
                          <a:solidFill>
                            <a:schemeClr val="dk1"/>
                          </a:solidFill>
                          <a:latin typeface="Verdana"/>
                        </a:defRPr>
                      </a:lvl2pPr>
                      <a:lvl3pPr marL="1229502" algn="l" defTabSz="614751" rtl="0" eaLnBrk="1" latinLnBrk="0" hangingPunct="1">
                        <a:defRPr sz="2400" kern="1200">
                          <a:solidFill>
                            <a:schemeClr val="dk1"/>
                          </a:solidFill>
                          <a:latin typeface="Verdana"/>
                        </a:defRPr>
                      </a:lvl3pPr>
                      <a:lvl4pPr marL="1844253" algn="l" defTabSz="614751" rtl="0" eaLnBrk="1" latinLnBrk="0" hangingPunct="1">
                        <a:defRPr sz="2400" kern="1200">
                          <a:solidFill>
                            <a:schemeClr val="dk1"/>
                          </a:solidFill>
                          <a:latin typeface="Verdana"/>
                        </a:defRPr>
                      </a:lvl4pPr>
                      <a:lvl5pPr marL="2459004" algn="l" defTabSz="614751" rtl="0" eaLnBrk="1" latinLnBrk="0" hangingPunct="1">
                        <a:defRPr sz="2400" kern="1200">
                          <a:solidFill>
                            <a:schemeClr val="dk1"/>
                          </a:solidFill>
                          <a:latin typeface="Verdana"/>
                        </a:defRPr>
                      </a:lvl5pPr>
                      <a:lvl6pPr marL="3073756" algn="l" defTabSz="614751" rtl="0" eaLnBrk="1" latinLnBrk="0" hangingPunct="1">
                        <a:defRPr sz="2400" kern="1200">
                          <a:solidFill>
                            <a:schemeClr val="dk1"/>
                          </a:solidFill>
                          <a:latin typeface="Verdana"/>
                        </a:defRPr>
                      </a:lvl6pPr>
                      <a:lvl7pPr marL="3688507" algn="l" defTabSz="614751" rtl="0" eaLnBrk="1" latinLnBrk="0" hangingPunct="1">
                        <a:defRPr sz="2400" kern="1200">
                          <a:solidFill>
                            <a:schemeClr val="dk1"/>
                          </a:solidFill>
                          <a:latin typeface="Verdana"/>
                        </a:defRPr>
                      </a:lvl7pPr>
                      <a:lvl8pPr marL="4303258" algn="l" defTabSz="614751" rtl="0" eaLnBrk="1" latinLnBrk="0" hangingPunct="1">
                        <a:defRPr sz="2400" kern="1200">
                          <a:solidFill>
                            <a:schemeClr val="dk1"/>
                          </a:solidFill>
                          <a:latin typeface="Verdana"/>
                        </a:defRPr>
                      </a:lvl8pPr>
                      <a:lvl9pPr marL="4918009" algn="l" defTabSz="614751" rtl="0" eaLnBrk="1" latinLnBrk="0" hangingPunct="1">
                        <a:defRPr sz="2400" kern="1200">
                          <a:solidFill>
                            <a:schemeClr val="dk1"/>
                          </a:solidFill>
                          <a:latin typeface="Verdana"/>
                        </a:defRPr>
                      </a:lvl9pPr>
                    </a:lstStyle>
                    <a:p>
                      <a:pPr algn="l"/>
                      <a:endParaRPr lang="es-CL" sz="1200">
                        <a:latin typeface="Calibri" panose="020F0502020204030204" pitchFamily="34" charset="0"/>
                      </a:endParaRPr>
                    </a:p>
                  </a:txBody>
                  <a:tcPr marL="91456" marR="91456" marT="45714" marB="45714"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defTabSz="614751" rtl="0" eaLnBrk="1" latinLnBrk="0" hangingPunct="1">
                        <a:defRPr sz="2400" kern="1200">
                          <a:solidFill>
                            <a:schemeClr val="dk1"/>
                          </a:solidFill>
                          <a:latin typeface="Verdana"/>
                        </a:defRPr>
                      </a:lvl1pPr>
                      <a:lvl2pPr marL="614751" algn="l" defTabSz="614751" rtl="0" eaLnBrk="1" latinLnBrk="0" hangingPunct="1">
                        <a:defRPr sz="2400" kern="1200">
                          <a:solidFill>
                            <a:schemeClr val="dk1"/>
                          </a:solidFill>
                          <a:latin typeface="Verdana"/>
                        </a:defRPr>
                      </a:lvl2pPr>
                      <a:lvl3pPr marL="1229502" algn="l" defTabSz="614751" rtl="0" eaLnBrk="1" latinLnBrk="0" hangingPunct="1">
                        <a:defRPr sz="2400" kern="1200">
                          <a:solidFill>
                            <a:schemeClr val="dk1"/>
                          </a:solidFill>
                          <a:latin typeface="Verdana"/>
                        </a:defRPr>
                      </a:lvl3pPr>
                      <a:lvl4pPr marL="1844253" algn="l" defTabSz="614751" rtl="0" eaLnBrk="1" latinLnBrk="0" hangingPunct="1">
                        <a:defRPr sz="2400" kern="1200">
                          <a:solidFill>
                            <a:schemeClr val="dk1"/>
                          </a:solidFill>
                          <a:latin typeface="Verdana"/>
                        </a:defRPr>
                      </a:lvl4pPr>
                      <a:lvl5pPr marL="2459004" algn="l" defTabSz="614751" rtl="0" eaLnBrk="1" latinLnBrk="0" hangingPunct="1">
                        <a:defRPr sz="2400" kern="1200">
                          <a:solidFill>
                            <a:schemeClr val="dk1"/>
                          </a:solidFill>
                          <a:latin typeface="Verdana"/>
                        </a:defRPr>
                      </a:lvl5pPr>
                      <a:lvl6pPr marL="3073756" algn="l" defTabSz="614751" rtl="0" eaLnBrk="1" latinLnBrk="0" hangingPunct="1">
                        <a:defRPr sz="2400" kern="1200">
                          <a:solidFill>
                            <a:schemeClr val="dk1"/>
                          </a:solidFill>
                          <a:latin typeface="Verdana"/>
                        </a:defRPr>
                      </a:lvl6pPr>
                      <a:lvl7pPr marL="3688507" algn="l" defTabSz="614751" rtl="0" eaLnBrk="1" latinLnBrk="0" hangingPunct="1">
                        <a:defRPr sz="2400" kern="1200">
                          <a:solidFill>
                            <a:schemeClr val="dk1"/>
                          </a:solidFill>
                          <a:latin typeface="Verdana"/>
                        </a:defRPr>
                      </a:lvl7pPr>
                      <a:lvl8pPr marL="4303258" algn="l" defTabSz="614751" rtl="0" eaLnBrk="1" latinLnBrk="0" hangingPunct="1">
                        <a:defRPr sz="2400" kern="1200">
                          <a:solidFill>
                            <a:schemeClr val="dk1"/>
                          </a:solidFill>
                          <a:latin typeface="Verdana"/>
                        </a:defRPr>
                      </a:lvl8pPr>
                      <a:lvl9pPr marL="4918009" algn="l" defTabSz="614751" rtl="0" eaLnBrk="1" latinLnBrk="0" hangingPunct="1">
                        <a:defRPr sz="2400" kern="1200">
                          <a:solidFill>
                            <a:schemeClr val="dk1"/>
                          </a:solidFill>
                          <a:latin typeface="Verdana"/>
                        </a:defRPr>
                      </a:lvl9pPr>
                    </a:lstStyle>
                    <a:p>
                      <a:pPr algn="l"/>
                      <a:endParaRPr lang="es-CL" sz="1200" dirty="0">
                        <a:latin typeface="Calibri" panose="020F0502020204030204" pitchFamily="34" charset="0"/>
                      </a:endParaRPr>
                    </a:p>
                  </a:txBody>
                  <a:tcPr marL="91456" marR="91456" marT="45714" marB="45714"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defTabSz="614751" rtl="0" eaLnBrk="1" latinLnBrk="0" hangingPunct="1">
                        <a:defRPr sz="2400" kern="1200">
                          <a:solidFill>
                            <a:schemeClr val="dk1"/>
                          </a:solidFill>
                          <a:latin typeface="Verdana"/>
                        </a:defRPr>
                      </a:lvl1pPr>
                      <a:lvl2pPr marL="614751" algn="l" defTabSz="614751" rtl="0" eaLnBrk="1" latinLnBrk="0" hangingPunct="1">
                        <a:defRPr sz="2400" kern="1200">
                          <a:solidFill>
                            <a:schemeClr val="dk1"/>
                          </a:solidFill>
                          <a:latin typeface="Verdana"/>
                        </a:defRPr>
                      </a:lvl2pPr>
                      <a:lvl3pPr marL="1229502" algn="l" defTabSz="614751" rtl="0" eaLnBrk="1" latinLnBrk="0" hangingPunct="1">
                        <a:defRPr sz="2400" kern="1200">
                          <a:solidFill>
                            <a:schemeClr val="dk1"/>
                          </a:solidFill>
                          <a:latin typeface="Verdana"/>
                        </a:defRPr>
                      </a:lvl3pPr>
                      <a:lvl4pPr marL="1844253" algn="l" defTabSz="614751" rtl="0" eaLnBrk="1" latinLnBrk="0" hangingPunct="1">
                        <a:defRPr sz="2400" kern="1200">
                          <a:solidFill>
                            <a:schemeClr val="dk1"/>
                          </a:solidFill>
                          <a:latin typeface="Verdana"/>
                        </a:defRPr>
                      </a:lvl4pPr>
                      <a:lvl5pPr marL="2459004" algn="l" defTabSz="614751" rtl="0" eaLnBrk="1" latinLnBrk="0" hangingPunct="1">
                        <a:defRPr sz="2400" kern="1200">
                          <a:solidFill>
                            <a:schemeClr val="dk1"/>
                          </a:solidFill>
                          <a:latin typeface="Verdana"/>
                        </a:defRPr>
                      </a:lvl5pPr>
                      <a:lvl6pPr marL="3073756" algn="l" defTabSz="614751" rtl="0" eaLnBrk="1" latinLnBrk="0" hangingPunct="1">
                        <a:defRPr sz="2400" kern="1200">
                          <a:solidFill>
                            <a:schemeClr val="dk1"/>
                          </a:solidFill>
                          <a:latin typeface="Verdana"/>
                        </a:defRPr>
                      </a:lvl6pPr>
                      <a:lvl7pPr marL="3688507" algn="l" defTabSz="614751" rtl="0" eaLnBrk="1" latinLnBrk="0" hangingPunct="1">
                        <a:defRPr sz="2400" kern="1200">
                          <a:solidFill>
                            <a:schemeClr val="dk1"/>
                          </a:solidFill>
                          <a:latin typeface="Verdana"/>
                        </a:defRPr>
                      </a:lvl7pPr>
                      <a:lvl8pPr marL="4303258" algn="l" defTabSz="614751" rtl="0" eaLnBrk="1" latinLnBrk="0" hangingPunct="1">
                        <a:defRPr sz="2400" kern="1200">
                          <a:solidFill>
                            <a:schemeClr val="dk1"/>
                          </a:solidFill>
                          <a:latin typeface="Verdana"/>
                        </a:defRPr>
                      </a:lvl8pPr>
                      <a:lvl9pPr marL="4918009" algn="l" defTabSz="614751" rtl="0" eaLnBrk="1" latinLnBrk="0" hangingPunct="1">
                        <a:defRPr sz="2400" kern="1200">
                          <a:solidFill>
                            <a:schemeClr val="dk1"/>
                          </a:solidFill>
                          <a:latin typeface="Verdana"/>
                        </a:defRPr>
                      </a:lvl9pPr>
                    </a:lstStyle>
                    <a:p>
                      <a:pPr algn="l"/>
                      <a:endParaRPr lang="es-CL" sz="1200" dirty="0">
                        <a:latin typeface="Calibri" panose="020F0502020204030204" pitchFamily="34" charset="0"/>
                      </a:endParaRPr>
                    </a:p>
                  </a:txBody>
                  <a:tcPr marL="91456" marR="91456" marT="45714" marB="45714"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extLst>
                  <a:ext uri="{0D108BD9-81ED-4DB2-BD59-A6C34878D82A}">
                    <a16:rowId xmlns:a16="http://schemas.microsoft.com/office/drawing/2014/main" val="876468850"/>
                  </a:ext>
                </a:extLst>
              </a:tr>
              <a:tr h="380063">
                <a:tc>
                  <a:txBody>
                    <a:bodyPr/>
                    <a:lstStyle>
                      <a:lvl1pPr marL="0" algn="l" defTabSz="614751" rtl="0" eaLnBrk="1" latinLnBrk="0" hangingPunct="1">
                        <a:defRPr sz="2400" kern="1200">
                          <a:solidFill>
                            <a:schemeClr val="dk1"/>
                          </a:solidFill>
                          <a:latin typeface="Verdana"/>
                        </a:defRPr>
                      </a:lvl1pPr>
                      <a:lvl2pPr marL="614751" algn="l" defTabSz="614751" rtl="0" eaLnBrk="1" latinLnBrk="0" hangingPunct="1">
                        <a:defRPr sz="2400" kern="1200">
                          <a:solidFill>
                            <a:schemeClr val="dk1"/>
                          </a:solidFill>
                          <a:latin typeface="Verdana"/>
                        </a:defRPr>
                      </a:lvl2pPr>
                      <a:lvl3pPr marL="1229502" algn="l" defTabSz="614751" rtl="0" eaLnBrk="1" latinLnBrk="0" hangingPunct="1">
                        <a:defRPr sz="2400" kern="1200">
                          <a:solidFill>
                            <a:schemeClr val="dk1"/>
                          </a:solidFill>
                          <a:latin typeface="Verdana"/>
                        </a:defRPr>
                      </a:lvl3pPr>
                      <a:lvl4pPr marL="1844253" algn="l" defTabSz="614751" rtl="0" eaLnBrk="1" latinLnBrk="0" hangingPunct="1">
                        <a:defRPr sz="2400" kern="1200">
                          <a:solidFill>
                            <a:schemeClr val="dk1"/>
                          </a:solidFill>
                          <a:latin typeface="Verdana"/>
                        </a:defRPr>
                      </a:lvl4pPr>
                      <a:lvl5pPr marL="2459004" algn="l" defTabSz="614751" rtl="0" eaLnBrk="1" latinLnBrk="0" hangingPunct="1">
                        <a:defRPr sz="2400" kern="1200">
                          <a:solidFill>
                            <a:schemeClr val="dk1"/>
                          </a:solidFill>
                          <a:latin typeface="Verdana"/>
                        </a:defRPr>
                      </a:lvl5pPr>
                      <a:lvl6pPr marL="3073756" algn="l" defTabSz="614751" rtl="0" eaLnBrk="1" latinLnBrk="0" hangingPunct="1">
                        <a:defRPr sz="2400" kern="1200">
                          <a:solidFill>
                            <a:schemeClr val="dk1"/>
                          </a:solidFill>
                          <a:latin typeface="Verdana"/>
                        </a:defRPr>
                      </a:lvl6pPr>
                      <a:lvl7pPr marL="3688507" algn="l" defTabSz="614751" rtl="0" eaLnBrk="1" latinLnBrk="0" hangingPunct="1">
                        <a:defRPr sz="2400" kern="1200">
                          <a:solidFill>
                            <a:schemeClr val="dk1"/>
                          </a:solidFill>
                          <a:latin typeface="Verdana"/>
                        </a:defRPr>
                      </a:lvl7pPr>
                      <a:lvl8pPr marL="4303258" algn="l" defTabSz="614751" rtl="0" eaLnBrk="1" latinLnBrk="0" hangingPunct="1">
                        <a:defRPr sz="2400" kern="1200">
                          <a:solidFill>
                            <a:schemeClr val="dk1"/>
                          </a:solidFill>
                          <a:latin typeface="Verdana"/>
                        </a:defRPr>
                      </a:lvl8pPr>
                      <a:lvl9pPr marL="4918009" algn="l" defTabSz="614751" rtl="0" eaLnBrk="1" latinLnBrk="0" hangingPunct="1">
                        <a:defRPr sz="2400" kern="1200">
                          <a:solidFill>
                            <a:schemeClr val="dk1"/>
                          </a:solidFill>
                          <a:latin typeface="Verdana"/>
                        </a:defRPr>
                      </a:lvl9pPr>
                    </a:lstStyle>
                    <a:p>
                      <a:pPr algn="l"/>
                      <a:r>
                        <a:rPr lang="es-CL" sz="1200" dirty="0" smtClean="0">
                          <a:latin typeface="Calibri" panose="020F0502020204030204" pitchFamily="34" charset="0"/>
                        </a:rPr>
                        <a:t>Pasajes y viáticos</a:t>
                      </a:r>
                    </a:p>
                  </a:txBody>
                  <a:tcPr marL="91456" marR="91456" marT="45714" marB="45714"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614751" rtl="0" eaLnBrk="1" latinLnBrk="0" hangingPunct="1">
                        <a:defRPr sz="2400" kern="1200">
                          <a:solidFill>
                            <a:schemeClr val="dk1"/>
                          </a:solidFill>
                          <a:latin typeface="Verdana"/>
                        </a:defRPr>
                      </a:lvl1pPr>
                      <a:lvl2pPr marL="614751" algn="l" defTabSz="614751" rtl="0" eaLnBrk="1" latinLnBrk="0" hangingPunct="1">
                        <a:defRPr sz="2400" kern="1200">
                          <a:solidFill>
                            <a:schemeClr val="dk1"/>
                          </a:solidFill>
                          <a:latin typeface="Verdana"/>
                        </a:defRPr>
                      </a:lvl2pPr>
                      <a:lvl3pPr marL="1229502" algn="l" defTabSz="614751" rtl="0" eaLnBrk="1" latinLnBrk="0" hangingPunct="1">
                        <a:defRPr sz="2400" kern="1200">
                          <a:solidFill>
                            <a:schemeClr val="dk1"/>
                          </a:solidFill>
                          <a:latin typeface="Verdana"/>
                        </a:defRPr>
                      </a:lvl3pPr>
                      <a:lvl4pPr marL="1844253" algn="l" defTabSz="614751" rtl="0" eaLnBrk="1" latinLnBrk="0" hangingPunct="1">
                        <a:defRPr sz="2400" kern="1200">
                          <a:solidFill>
                            <a:schemeClr val="dk1"/>
                          </a:solidFill>
                          <a:latin typeface="Verdana"/>
                        </a:defRPr>
                      </a:lvl4pPr>
                      <a:lvl5pPr marL="2459004" algn="l" defTabSz="614751" rtl="0" eaLnBrk="1" latinLnBrk="0" hangingPunct="1">
                        <a:defRPr sz="2400" kern="1200">
                          <a:solidFill>
                            <a:schemeClr val="dk1"/>
                          </a:solidFill>
                          <a:latin typeface="Verdana"/>
                        </a:defRPr>
                      </a:lvl5pPr>
                      <a:lvl6pPr marL="3073756" algn="l" defTabSz="614751" rtl="0" eaLnBrk="1" latinLnBrk="0" hangingPunct="1">
                        <a:defRPr sz="2400" kern="1200">
                          <a:solidFill>
                            <a:schemeClr val="dk1"/>
                          </a:solidFill>
                          <a:latin typeface="Verdana"/>
                        </a:defRPr>
                      </a:lvl6pPr>
                      <a:lvl7pPr marL="3688507" algn="l" defTabSz="614751" rtl="0" eaLnBrk="1" latinLnBrk="0" hangingPunct="1">
                        <a:defRPr sz="2400" kern="1200">
                          <a:solidFill>
                            <a:schemeClr val="dk1"/>
                          </a:solidFill>
                          <a:latin typeface="Verdana"/>
                        </a:defRPr>
                      </a:lvl7pPr>
                      <a:lvl8pPr marL="4303258" algn="l" defTabSz="614751" rtl="0" eaLnBrk="1" latinLnBrk="0" hangingPunct="1">
                        <a:defRPr sz="2400" kern="1200">
                          <a:solidFill>
                            <a:schemeClr val="dk1"/>
                          </a:solidFill>
                          <a:latin typeface="Verdana"/>
                        </a:defRPr>
                      </a:lvl8pPr>
                      <a:lvl9pPr marL="4918009" algn="l" defTabSz="614751" rtl="0" eaLnBrk="1" latinLnBrk="0" hangingPunct="1">
                        <a:defRPr sz="2400" kern="1200">
                          <a:solidFill>
                            <a:schemeClr val="dk1"/>
                          </a:solidFill>
                          <a:latin typeface="Verdana"/>
                        </a:defRPr>
                      </a:lvl9pPr>
                    </a:lstStyle>
                    <a:p>
                      <a:pPr algn="l"/>
                      <a:endParaRPr lang="es-CL" sz="1200" dirty="0">
                        <a:latin typeface="Calibri" panose="020F0502020204030204" pitchFamily="34" charset="0"/>
                      </a:endParaRPr>
                    </a:p>
                  </a:txBody>
                  <a:tcPr marL="91456" marR="91456" marT="45714" marB="45714"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614751" rtl="0" eaLnBrk="1" latinLnBrk="0" hangingPunct="1">
                        <a:defRPr sz="2400" kern="1200">
                          <a:solidFill>
                            <a:schemeClr val="dk1"/>
                          </a:solidFill>
                          <a:latin typeface="Verdana"/>
                        </a:defRPr>
                      </a:lvl1pPr>
                      <a:lvl2pPr marL="614751" algn="l" defTabSz="614751" rtl="0" eaLnBrk="1" latinLnBrk="0" hangingPunct="1">
                        <a:defRPr sz="2400" kern="1200">
                          <a:solidFill>
                            <a:schemeClr val="dk1"/>
                          </a:solidFill>
                          <a:latin typeface="Verdana"/>
                        </a:defRPr>
                      </a:lvl2pPr>
                      <a:lvl3pPr marL="1229502" algn="l" defTabSz="614751" rtl="0" eaLnBrk="1" latinLnBrk="0" hangingPunct="1">
                        <a:defRPr sz="2400" kern="1200">
                          <a:solidFill>
                            <a:schemeClr val="dk1"/>
                          </a:solidFill>
                          <a:latin typeface="Verdana"/>
                        </a:defRPr>
                      </a:lvl3pPr>
                      <a:lvl4pPr marL="1844253" algn="l" defTabSz="614751" rtl="0" eaLnBrk="1" latinLnBrk="0" hangingPunct="1">
                        <a:defRPr sz="2400" kern="1200">
                          <a:solidFill>
                            <a:schemeClr val="dk1"/>
                          </a:solidFill>
                          <a:latin typeface="Verdana"/>
                        </a:defRPr>
                      </a:lvl4pPr>
                      <a:lvl5pPr marL="2459004" algn="l" defTabSz="614751" rtl="0" eaLnBrk="1" latinLnBrk="0" hangingPunct="1">
                        <a:defRPr sz="2400" kern="1200">
                          <a:solidFill>
                            <a:schemeClr val="dk1"/>
                          </a:solidFill>
                          <a:latin typeface="Verdana"/>
                        </a:defRPr>
                      </a:lvl5pPr>
                      <a:lvl6pPr marL="3073756" algn="l" defTabSz="614751" rtl="0" eaLnBrk="1" latinLnBrk="0" hangingPunct="1">
                        <a:defRPr sz="2400" kern="1200">
                          <a:solidFill>
                            <a:schemeClr val="dk1"/>
                          </a:solidFill>
                          <a:latin typeface="Verdana"/>
                        </a:defRPr>
                      </a:lvl6pPr>
                      <a:lvl7pPr marL="3688507" algn="l" defTabSz="614751" rtl="0" eaLnBrk="1" latinLnBrk="0" hangingPunct="1">
                        <a:defRPr sz="2400" kern="1200">
                          <a:solidFill>
                            <a:schemeClr val="dk1"/>
                          </a:solidFill>
                          <a:latin typeface="Verdana"/>
                        </a:defRPr>
                      </a:lvl7pPr>
                      <a:lvl8pPr marL="4303258" algn="l" defTabSz="614751" rtl="0" eaLnBrk="1" latinLnBrk="0" hangingPunct="1">
                        <a:defRPr sz="2400" kern="1200">
                          <a:solidFill>
                            <a:schemeClr val="dk1"/>
                          </a:solidFill>
                          <a:latin typeface="Verdana"/>
                        </a:defRPr>
                      </a:lvl8pPr>
                      <a:lvl9pPr marL="4918009" algn="l" defTabSz="614751" rtl="0" eaLnBrk="1" latinLnBrk="0" hangingPunct="1">
                        <a:defRPr sz="2400" kern="1200">
                          <a:solidFill>
                            <a:schemeClr val="dk1"/>
                          </a:solidFill>
                          <a:latin typeface="Verdana"/>
                        </a:defRPr>
                      </a:lvl9pPr>
                    </a:lstStyle>
                    <a:p>
                      <a:pPr algn="l"/>
                      <a:endParaRPr lang="es-CL" sz="1200">
                        <a:latin typeface="Calibri" panose="020F0502020204030204" pitchFamily="34" charset="0"/>
                      </a:endParaRPr>
                    </a:p>
                  </a:txBody>
                  <a:tcPr marL="91456" marR="91456" marT="45714" marB="45714"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614751" rtl="0" eaLnBrk="1" latinLnBrk="0" hangingPunct="1">
                        <a:defRPr sz="2400" kern="1200">
                          <a:solidFill>
                            <a:schemeClr val="dk1"/>
                          </a:solidFill>
                          <a:latin typeface="Verdana"/>
                        </a:defRPr>
                      </a:lvl1pPr>
                      <a:lvl2pPr marL="614751" algn="l" defTabSz="614751" rtl="0" eaLnBrk="1" latinLnBrk="0" hangingPunct="1">
                        <a:defRPr sz="2400" kern="1200">
                          <a:solidFill>
                            <a:schemeClr val="dk1"/>
                          </a:solidFill>
                          <a:latin typeface="Verdana"/>
                        </a:defRPr>
                      </a:lvl2pPr>
                      <a:lvl3pPr marL="1229502" algn="l" defTabSz="614751" rtl="0" eaLnBrk="1" latinLnBrk="0" hangingPunct="1">
                        <a:defRPr sz="2400" kern="1200">
                          <a:solidFill>
                            <a:schemeClr val="dk1"/>
                          </a:solidFill>
                          <a:latin typeface="Verdana"/>
                        </a:defRPr>
                      </a:lvl3pPr>
                      <a:lvl4pPr marL="1844253" algn="l" defTabSz="614751" rtl="0" eaLnBrk="1" latinLnBrk="0" hangingPunct="1">
                        <a:defRPr sz="2400" kern="1200">
                          <a:solidFill>
                            <a:schemeClr val="dk1"/>
                          </a:solidFill>
                          <a:latin typeface="Verdana"/>
                        </a:defRPr>
                      </a:lvl4pPr>
                      <a:lvl5pPr marL="2459004" algn="l" defTabSz="614751" rtl="0" eaLnBrk="1" latinLnBrk="0" hangingPunct="1">
                        <a:defRPr sz="2400" kern="1200">
                          <a:solidFill>
                            <a:schemeClr val="dk1"/>
                          </a:solidFill>
                          <a:latin typeface="Verdana"/>
                        </a:defRPr>
                      </a:lvl5pPr>
                      <a:lvl6pPr marL="3073756" algn="l" defTabSz="614751" rtl="0" eaLnBrk="1" latinLnBrk="0" hangingPunct="1">
                        <a:defRPr sz="2400" kern="1200">
                          <a:solidFill>
                            <a:schemeClr val="dk1"/>
                          </a:solidFill>
                          <a:latin typeface="Verdana"/>
                        </a:defRPr>
                      </a:lvl6pPr>
                      <a:lvl7pPr marL="3688507" algn="l" defTabSz="614751" rtl="0" eaLnBrk="1" latinLnBrk="0" hangingPunct="1">
                        <a:defRPr sz="2400" kern="1200">
                          <a:solidFill>
                            <a:schemeClr val="dk1"/>
                          </a:solidFill>
                          <a:latin typeface="Verdana"/>
                        </a:defRPr>
                      </a:lvl7pPr>
                      <a:lvl8pPr marL="4303258" algn="l" defTabSz="614751" rtl="0" eaLnBrk="1" latinLnBrk="0" hangingPunct="1">
                        <a:defRPr sz="2400" kern="1200">
                          <a:solidFill>
                            <a:schemeClr val="dk1"/>
                          </a:solidFill>
                          <a:latin typeface="Verdana"/>
                        </a:defRPr>
                      </a:lvl8pPr>
                      <a:lvl9pPr marL="4918009" algn="l" defTabSz="614751" rtl="0" eaLnBrk="1" latinLnBrk="0" hangingPunct="1">
                        <a:defRPr sz="2400" kern="1200">
                          <a:solidFill>
                            <a:schemeClr val="dk1"/>
                          </a:solidFill>
                          <a:latin typeface="Verdana"/>
                        </a:defRPr>
                      </a:lvl9pPr>
                    </a:lstStyle>
                    <a:p>
                      <a:pPr algn="l"/>
                      <a:endParaRPr lang="es-CL" sz="1200" dirty="0">
                        <a:latin typeface="Calibri" panose="020F0502020204030204" pitchFamily="34" charset="0"/>
                      </a:endParaRPr>
                    </a:p>
                  </a:txBody>
                  <a:tcPr marL="91456" marR="91456" marT="45714" marB="45714"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614751" rtl="0" eaLnBrk="1" latinLnBrk="0" hangingPunct="1">
                        <a:defRPr sz="2400" kern="1200">
                          <a:solidFill>
                            <a:schemeClr val="dk1"/>
                          </a:solidFill>
                          <a:latin typeface="Verdana"/>
                        </a:defRPr>
                      </a:lvl1pPr>
                      <a:lvl2pPr marL="614751" algn="l" defTabSz="614751" rtl="0" eaLnBrk="1" latinLnBrk="0" hangingPunct="1">
                        <a:defRPr sz="2400" kern="1200">
                          <a:solidFill>
                            <a:schemeClr val="dk1"/>
                          </a:solidFill>
                          <a:latin typeface="Verdana"/>
                        </a:defRPr>
                      </a:lvl2pPr>
                      <a:lvl3pPr marL="1229502" algn="l" defTabSz="614751" rtl="0" eaLnBrk="1" latinLnBrk="0" hangingPunct="1">
                        <a:defRPr sz="2400" kern="1200">
                          <a:solidFill>
                            <a:schemeClr val="dk1"/>
                          </a:solidFill>
                          <a:latin typeface="Verdana"/>
                        </a:defRPr>
                      </a:lvl3pPr>
                      <a:lvl4pPr marL="1844253" algn="l" defTabSz="614751" rtl="0" eaLnBrk="1" latinLnBrk="0" hangingPunct="1">
                        <a:defRPr sz="2400" kern="1200">
                          <a:solidFill>
                            <a:schemeClr val="dk1"/>
                          </a:solidFill>
                          <a:latin typeface="Verdana"/>
                        </a:defRPr>
                      </a:lvl4pPr>
                      <a:lvl5pPr marL="2459004" algn="l" defTabSz="614751" rtl="0" eaLnBrk="1" latinLnBrk="0" hangingPunct="1">
                        <a:defRPr sz="2400" kern="1200">
                          <a:solidFill>
                            <a:schemeClr val="dk1"/>
                          </a:solidFill>
                          <a:latin typeface="Verdana"/>
                        </a:defRPr>
                      </a:lvl5pPr>
                      <a:lvl6pPr marL="3073756" algn="l" defTabSz="614751" rtl="0" eaLnBrk="1" latinLnBrk="0" hangingPunct="1">
                        <a:defRPr sz="2400" kern="1200">
                          <a:solidFill>
                            <a:schemeClr val="dk1"/>
                          </a:solidFill>
                          <a:latin typeface="Verdana"/>
                        </a:defRPr>
                      </a:lvl6pPr>
                      <a:lvl7pPr marL="3688507" algn="l" defTabSz="614751" rtl="0" eaLnBrk="1" latinLnBrk="0" hangingPunct="1">
                        <a:defRPr sz="2400" kern="1200">
                          <a:solidFill>
                            <a:schemeClr val="dk1"/>
                          </a:solidFill>
                          <a:latin typeface="Verdana"/>
                        </a:defRPr>
                      </a:lvl7pPr>
                      <a:lvl8pPr marL="4303258" algn="l" defTabSz="614751" rtl="0" eaLnBrk="1" latinLnBrk="0" hangingPunct="1">
                        <a:defRPr sz="2400" kern="1200">
                          <a:solidFill>
                            <a:schemeClr val="dk1"/>
                          </a:solidFill>
                          <a:latin typeface="Verdana"/>
                        </a:defRPr>
                      </a:lvl8pPr>
                      <a:lvl9pPr marL="4918009" algn="l" defTabSz="614751" rtl="0" eaLnBrk="1" latinLnBrk="0" hangingPunct="1">
                        <a:defRPr sz="2400" kern="1200">
                          <a:solidFill>
                            <a:schemeClr val="dk1"/>
                          </a:solidFill>
                          <a:latin typeface="Verdana"/>
                        </a:defRPr>
                      </a:lvl9pPr>
                    </a:lstStyle>
                    <a:p>
                      <a:pPr algn="l"/>
                      <a:endParaRPr lang="es-CL" sz="1200" dirty="0">
                        <a:latin typeface="Calibri" panose="020F0502020204030204" pitchFamily="34" charset="0"/>
                      </a:endParaRPr>
                    </a:p>
                  </a:txBody>
                  <a:tcPr marL="91456" marR="91456" marT="45714" marB="45714"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extLst>
                  <a:ext uri="{0D108BD9-81ED-4DB2-BD59-A6C34878D82A}">
                    <a16:rowId xmlns:a16="http://schemas.microsoft.com/office/drawing/2014/main" val="185812513"/>
                  </a:ext>
                </a:extLst>
              </a:tr>
              <a:tr h="380063">
                <a:tc>
                  <a:txBody>
                    <a:bodyPr/>
                    <a:lstStyle>
                      <a:lvl1pPr marL="0" algn="l" defTabSz="614751" rtl="0" eaLnBrk="1" latinLnBrk="0" hangingPunct="1">
                        <a:defRPr sz="2400" kern="1200">
                          <a:solidFill>
                            <a:schemeClr val="dk1"/>
                          </a:solidFill>
                          <a:latin typeface="Verdana"/>
                        </a:defRPr>
                      </a:lvl1pPr>
                      <a:lvl2pPr marL="614751" algn="l" defTabSz="614751" rtl="0" eaLnBrk="1" latinLnBrk="0" hangingPunct="1">
                        <a:defRPr sz="2400" kern="1200">
                          <a:solidFill>
                            <a:schemeClr val="dk1"/>
                          </a:solidFill>
                          <a:latin typeface="Verdana"/>
                        </a:defRPr>
                      </a:lvl2pPr>
                      <a:lvl3pPr marL="1229502" algn="l" defTabSz="614751" rtl="0" eaLnBrk="1" latinLnBrk="0" hangingPunct="1">
                        <a:defRPr sz="2400" kern="1200">
                          <a:solidFill>
                            <a:schemeClr val="dk1"/>
                          </a:solidFill>
                          <a:latin typeface="Verdana"/>
                        </a:defRPr>
                      </a:lvl3pPr>
                      <a:lvl4pPr marL="1844253" algn="l" defTabSz="614751" rtl="0" eaLnBrk="1" latinLnBrk="0" hangingPunct="1">
                        <a:defRPr sz="2400" kern="1200">
                          <a:solidFill>
                            <a:schemeClr val="dk1"/>
                          </a:solidFill>
                          <a:latin typeface="Verdana"/>
                        </a:defRPr>
                      </a:lvl4pPr>
                      <a:lvl5pPr marL="2459004" algn="l" defTabSz="614751" rtl="0" eaLnBrk="1" latinLnBrk="0" hangingPunct="1">
                        <a:defRPr sz="2400" kern="1200">
                          <a:solidFill>
                            <a:schemeClr val="dk1"/>
                          </a:solidFill>
                          <a:latin typeface="Verdana"/>
                        </a:defRPr>
                      </a:lvl5pPr>
                      <a:lvl6pPr marL="3073756" algn="l" defTabSz="614751" rtl="0" eaLnBrk="1" latinLnBrk="0" hangingPunct="1">
                        <a:defRPr sz="2400" kern="1200">
                          <a:solidFill>
                            <a:schemeClr val="dk1"/>
                          </a:solidFill>
                          <a:latin typeface="Verdana"/>
                        </a:defRPr>
                      </a:lvl6pPr>
                      <a:lvl7pPr marL="3688507" algn="l" defTabSz="614751" rtl="0" eaLnBrk="1" latinLnBrk="0" hangingPunct="1">
                        <a:defRPr sz="2400" kern="1200">
                          <a:solidFill>
                            <a:schemeClr val="dk1"/>
                          </a:solidFill>
                          <a:latin typeface="Verdana"/>
                        </a:defRPr>
                      </a:lvl7pPr>
                      <a:lvl8pPr marL="4303258" algn="l" defTabSz="614751" rtl="0" eaLnBrk="1" latinLnBrk="0" hangingPunct="1">
                        <a:defRPr sz="2400" kern="1200">
                          <a:solidFill>
                            <a:schemeClr val="dk1"/>
                          </a:solidFill>
                          <a:latin typeface="Verdana"/>
                        </a:defRPr>
                      </a:lvl8pPr>
                      <a:lvl9pPr marL="4918009" algn="l" defTabSz="614751" rtl="0" eaLnBrk="1" latinLnBrk="0" hangingPunct="1">
                        <a:defRPr sz="2400" kern="1200">
                          <a:solidFill>
                            <a:schemeClr val="dk1"/>
                          </a:solidFill>
                          <a:latin typeface="Verdana"/>
                        </a:defRPr>
                      </a:lvl9pPr>
                    </a:lstStyle>
                    <a:p>
                      <a:pPr algn="l"/>
                      <a:r>
                        <a:rPr lang="es-CL" sz="1200" dirty="0" smtClean="0">
                          <a:latin typeface="Calibri" panose="020F0502020204030204" pitchFamily="34" charset="0"/>
                        </a:rPr>
                        <a:t>Seminarios, publ.</a:t>
                      </a:r>
                      <a:r>
                        <a:rPr lang="es-CL" sz="1200" baseline="0" dirty="0" smtClean="0">
                          <a:latin typeface="Calibri" panose="020F0502020204030204" pitchFamily="34" charset="0"/>
                        </a:rPr>
                        <a:t> y difus.</a:t>
                      </a:r>
                      <a:endParaRPr lang="es-CL" sz="1200" dirty="0">
                        <a:latin typeface="Calibri" panose="020F0502020204030204" pitchFamily="34" charset="0"/>
                      </a:endParaRPr>
                    </a:p>
                  </a:txBody>
                  <a:tcPr marL="91456" marR="91456" marT="45714" marB="45714"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defTabSz="614751" rtl="0" eaLnBrk="1" latinLnBrk="0" hangingPunct="1">
                        <a:defRPr sz="2400" kern="1200">
                          <a:solidFill>
                            <a:schemeClr val="dk1"/>
                          </a:solidFill>
                          <a:latin typeface="Verdana"/>
                        </a:defRPr>
                      </a:lvl1pPr>
                      <a:lvl2pPr marL="614751" algn="l" defTabSz="614751" rtl="0" eaLnBrk="1" latinLnBrk="0" hangingPunct="1">
                        <a:defRPr sz="2400" kern="1200">
                          <a:solidFill>
                            <a:schemeClr val="dk1"/>
                          </a:solidFill>
                          <a:latin typeface="Verdana"/>
                        </a:defRPr>
                      </a:lvl2pPr>
                      <a:lvl3pPr marL="1229502" algn="l" defTabSz="614751" rtl="0" eaLnBrk="1" latinLnBrk="0" hangingPunct="1">
                        <a:defRPr sz="2400" kern="1200">
                          <a:solidFill>
                            <a:schemeClr val="dk1"/>
                          </a:solidFill>
                          <a:latin typeface="Verdana"/>
                        </a:defRPr>
                      </a:lvl3pPr>
                      <a:lvl4pPr marL="1844253" algn="l" defTabSz="614751" rtl="0" eaLnBrk="1" latinLnBrk="0" hangingPunct="1">
                        <a:defRPr sz="2400" kern="1200">
                          <a:solidFill>
                            <a:schemeClr val="dk1"/>
                          </a:solidFill>
                          <a:latin typeface="Verdana"/>
                        </a:defRPr>
                      </a:lvl4pPr>
                      <a:lvl5pPr marL="2459004" algn="l" defTabSz="614751" rtl="0" eaLnBrk="1" latinLnBrk="0" hangingPunct="1">
                        <a:defRPr sz="2400" kern="1200">
                          <a:solidFill>
                            <a:schemeClr val="dk1"/>
                          </a:solidFill>
                          <a:latin typeface="Verdana"/>
                        </a:defRPr>
                      </a:lvl5pPr>
                      <a:lvl6pPr marL="3073756" algn="l" defTabSz="614751" rtl="0" eaLnBrk="1" latinLnBrk="0" hangingPunct="1">
                        <a:defRPr sz="2400" kern="1200">
                          <a:solidFill>
                            <a:schemeClr val="dk1"/>
                          </a:solidFill>
                          <a:latin typeface="Verdana"/>
                        </a:defRPr>
                      </a:lvl6pPr>
                      <a:lvl7pPr marL="3688507" algn="l" defTabSz="614751" rtl="0" eaLnBrk="1" latinLnBrk="0" hangingPunct="1">
                        <a:defRPr sz="2400" kern="1200">
                          <a:solidFill>
                            <a:schemeClr val="dk1"/>
                          </a:solidFill>
                          <a:latin typeface="Verdana"/>
                        </a:defRPr>
                      </a:lvl7pPr>
                      <a:lvl8pPr marL="4303258" algn="l" defTabSz="614751" rtl="0" eaLnBrk="1" latinLnBrk="0" hangingPunct="1">
                        <a:defRPr sz="2400" kern="1200">
                          <a:solidFill>
                            <a:schemeClr val="dk1"/>
                          </a:solidFill>
                          <a:latin typeface="Verdana"/>
                        </a:defRPr>
                      </a:lvl8pPr>
                      <a:lvl9pPr marL="4918009" algn="l" defTabSz="614751" rtl="0" eaLnBrk="1" latinLnBrk="0" hangingPunct="1">
                        <a:defRPr sz="2400" kern="1200">
                          <a:solidFill>
                            <a:schemeClr val="dk1"/>
                          </a:solidFill>
                          <a:latin typeface="Verdana"/>
                        </a:defRPr>
                      </a:lvl9pPr>
                    </a:lstStyle>
                    <a:p>
                      <a:pPr algn="l"/>
                      <a:endParaRPr lang="es-CL" sz="1200" dirty="0">
                        <a:latin typeface="Calibri" panose="020F0502020204030204" pitchFamily="34" charset="0"/>
                      </a:endParaRPr>
                    </a:p>
                  </a:txBody>
                  <a:tcPr marL="91456" marR="91456" marT="45714" marB="45714"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defTabSz="614751" rtl="0" eaLnBrk="1" latinLnBrk="0" hangingPunct="1">
                        <a:defRPr sz="2400" kern="1200">
                          <a:solidFill>
                            <a:schemeClr val="dk1"/>
                          </a:solidFill>
                          <a:latin typeface="Verdana"/>
                        </a:defRPr>
                      </a:lvl1pPr>
                      <a:lvl2pPr marL="614751" algn="l" defTabSz="614751" rtl="0" eaLnBrk="1" latinLnBrk="0" hangingPunct="1">
                        <a:defRPr sz="2400" kern="1200">
                          <a:solidFill>
                            <a:schemeClr val="dk1"/>
                          </a:solidFill>
                          <a:latin typeface="Verdana"/>
                        </a:defRPr>
                      </a:lvl2pPr>
                      <a:lvl3pPr marL="1229502" algn="l" defTabSz="614751" rtl="0" eaLnBrk="1" latinLnBrk="0" hangingPunct="1">
                        <a:defRPr sz="2400" kern="1200">
                          <a:solidFill>
                            <a:schemeClr val="dk1"/>
                          </a:solidFill>
                          <a:latin typeface="Verdana"/>
                        </a:defRPr>
                      </a:lvl3pPr>
                      <a:lvl4pPr marL="1844253" algn="l" defTabSz="614751" rtl="0" eaLnBrk="1" latinLnBrk="0" hangingPunct="1">
                        <a:defRPr sz="2400" kern="1200">
                          <a:solidFill>
                            <a:schemeClr val="dk1"/>
                          </a:solidFill>
                          <a:latin typeface="Verdana"/>
                        </a:defRPr>
                      </a:lvl4pPr>
                      <a:lvl5pPr marL="2459004" algn="l" defTabSz="614751" rtl="0" eaLnBrk="1" latinLnBrk="0" hangingPunct="1">
                        <a:defRPr sz="2400" kern="1200">
                          <a:solidFill>
                            <a:schemeClr val="dk1"/>
                          </a:solidFill>
                          <a:latin typeface="Verdana"/>
                        </a:defRPr>
                      </a:lvl5pPr>
                      <a:lvl6pPr marL="3073756" algn="l" defTabSz="614751" rtl="0" eaLnBrk="1" latinLnBrk="0" hangingPunct="1">
                        <a:defRPr sz="2400" kern="1200">
                          <a:solidFill>
                            <a:schemeClr val="dk1"/>
                          </a:solidFill>
                          <a:latin typeface="Verdana"/>
                        </a:defRPr>
                      </a:lvl6pPr>
                      <a:lvl7pPr marL="3688507" algn="l" defTabSz="614751" rtl="0" eaLnBrk="1" latinLnBrk="0" hangingPunct="1">
                        <a:defRPr sz="2400" kern="1200">
                          <a:solidFill>
                            <a:schemeClr val="dk1"/>
                          </a:solidFill>
                          <a:latin typeface="Verdana"/>
                        </a:defRPr>
                      </a:lvl7pPr>
                      <a:lvl8pPr marL="4303258" algn="l" defTabSz="614751" rtl="0" eaLnBrk="1" latinLnBrk="0" hangingPunct="1">
                        <a:defRPr sz="2400" kern="1200">
                          <a:solidFill>
                            <a:schemeClr val="dk1"/>
                          </a:solidFill>
                          <a:latin typeface="Verdana"/>
                        </a:defRPr>
                      </a:lvl8pPr>
                      <a:lvl9pPr marL="4918009" algn="l" defTabSz="614751" rtl="0" eaLnBrk="1" latinLnBrk="0" hangingPunct="1">
                        <a:defRPr sz="2400" kern="1200">
                          <a:solidFill>
                            <a:schemeClr val="dk1"/>
                          </a:solidFill>
                          <a:latin typeface="Verdana"/>
                        </a:defRPr>
                      </a:lvl9pPr>
                    </a:lstStyle>
                    <a:p>
                      <a:pPr algn="l"/>
                      <a:endParaRPr lang="es-CL" sz="1200">
                        <a:latin typeface="Calibri" panose="020F0502020204030204" pitchFamily="34" charset="0"/>
                      </a:endParaRPr>
                    </a:p>
                  </a:txBody>
                  <a:tcPr marL="91456" marR="91456" marT="45714" marB="45714"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defTabSz="614751" rtl="0" eaLnBrk="1" latinLnBrk="0" hangingPunct="1">
                        <a:defRPr sz="2400" kern="1200">
                          <a:solidFill>
                            <a:schemeClr val="dk1"/>
                          </a:solidFill>
                          <a:latin typeface="Verdana"/>
                        </a:defRPr>
                      </a:lvl1pPr>
                      <a:lvl2pPr marL="614751" algn="l" defTabSz="614751" rtl="0" eaLnBrk="1" latinLnBrk="0" hangingPunct="1">
                        <a:defRPr sz="2400" kern="1200">
                          <a:solidFill>
                            <a:schemeClr val="dk1"/>
                          </a:solidFill>
                          <a:latin typeface="Verdana"/>
                        </a:defRPr>
                      </a:lvl2pPr>
                      <a:lvl3pPr marL="1229502" algn="l" defTabSz="614751" rtl="0" eaLnBrk="1" latinLnBrk="0" hangingPunct="1">
                        <a:defRPr sz="2400" kern="1200">
                          <a:solidFill>
                            <a:schemeClr val="dk1"/>
                          </a:solidFill>
                          <a:latin typeface="Verdana"/>
                        </a:defRPr>
                      </a:lvl3pPr>
                      <a:lvl4pPr marL="1844253" algn="l" defTabSz="614751" rtl="0" eaLnBrk="1" latinLnBrk="0" hangingPunct="1">
                        <a:defRPr sz="2400" kern="1200">
                          <a:solidFill>
                            <a:schemeClr val="dk1"/>
                          </a:solidFill>
                          <a:latin typeface="Verdana"/>
                        </a:defRPr>
                      </a:lvl4pPr>
                      <a:lvl5pPr marL="2459004" algn="l" defTabSz="614751" rtl="0" eaLnBrk="1" latinLnBrk="0" hangingPunct="1">
                        <a:defRPr sz="2400" kern="1200">
                          <a:solidFill>
                            <a:schemeClr val="dk1"/>
                          </a:solidFill>
                          <a:latin typeface="Verdana"/>
                        </a:defRPr>
                      </a:lvl5pPr>
                      <a:lvl6pPr marL="3073756" algn="l" defTabSz="614751" rtl="0" eaLnBrk="1" latinLnBrk="0" hangingPunct="1">
                        <a:defRPr sz="2400" kern="1200">
                          <a:solidFill>
                            <a:schemeClr val="dk1"/>
                          </a:solidFill>
                          <a:latin typeface="Verdana"/>
                        </a:defRPr>
                      </a:lvl6pPr>
                      <a:lvl7pPr marL="3688507" algn="l" defTabSz="614751" rtl="0" eaLnBrk="1" latinLnBrk="0" hangingPunct="1">
                        <a:defRPr sz="2400" kern="1200">
                          <a:solidFill>
                            <a:schemeClr val="dk1"/>
                          </a:solidFill>
                          <a:latin typeface="Verdana"/>
                        </a:defRPr>
                      </a:lvl7pPr>
                      <a:lvl8pPr marL="4303258" algn="l" defTabSz="614751" rtl="0" eaLnBrk="1" latinLnBrk="0" hangingPunct="1">
                        <a:defRPr sz="2400" kern="1200">
                          <a:solidFill>
                            <a:schemeClr val="dk1"/>
                          </a:solidFill>
                          <a:latin typeface="Verdana"/>
                        </a:defRPr>
                      </a:lvl8pPr>
                      <a:lvl9pPr marL="4918009" algn="l" defTabSz="614751" rtl="0" eaLnBrk="1" latinLnBrk="0" hangingPunct="1">
                        <a:defRPr sz="2400" kern="1200">
                          <a:solidFill>
                            <a:schemeClr val="dk1"/>
                          </a:solidFill>
                          <a:latin typeface="Verdana"/>
                        </a:defRPr>
                      </a:lvl9pPr>
                    </a:lstStyle>
                    <a:p>
                      <a:pPr algn="l"/>
                      <a:endParaRPr lang="es-CL" sz="1200">
                        <a:latin typeface="Calibri" panose="020F0502020204030204" pitchFamily="34" charset="0"/>
                      </a:endParaRPr>
                    </a:p>
                  </a:txBody>
                  <a:tcPr marL="91456" marR="91456" marT="45714" marB="45714"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defTabSz="614751" rtl="0" eaLnBrk="1" latinLnBrk="0" hangingPunct="1">
                        <a:defRPr sz="2400" kern="1200">
                          <a:solidFill>
                            <a:schemeClr val="dk1"/>
                          </a:solidFill>
                          <a:latin typeface="Verdana"/>
                        </a:defRPr>
                      </a:lvl1pPr>
                      <a:lvl2pPr marL="614751" algn="l" defTabSz="614751" rtl="0" eaLnBrk="1" latinLnBrk="0" hangingPunct="1">
                        <a:defRPr sz="2400" kern="1200">
                          <a:solidFill>
                            <a:schemeClr val="dk1"/>
                          </a:solidFill>
                          <a:latin typeface="Verdana"/>
                        </a:defRPr>
                      </a:lvl2pPr>
                      <a:lvl3pPr marL="1229502" algn="l" defTabSz="614751" rtl="0" eaLnBrk="1" latinLnBrk="0" hangingPunct="1">
                        <a:defRPr sz="2400" kern="1200">
                          <a:solidFill>
                            <a:schemeClr val="dk1"/>
                          </a:solidFill>
                          <a:latin typeface="Verdana"/>
                        </a:defRPr>
                      </a:lvl3pPr>
                      <a:lvl4pPr marL="1844253" algn="l" defTabSz="614751" rtl="0" eaLnBrk="1" latinLnBrk="0" hangingPunct="1">
                        <a:defRPr sz="2400" kern="1200">
                          <a:solidFill>
                            <a:schemeClr val="dk1"/>
                          </a:solidFill>
                          <a:latin typeface="Verdana"/>
                        </a:defRPr>
                      </a:lvl4pPr>
                      <a:lvl5pPr marL="2459004" algn="l" defTabSz="614751" rtl="0" eaLnBrk="1" latinLnBrk="0" hangingPunct="1">
                        <a:defRPr sz="2400" kern="1200">
                          <a:solidFill>
                            <a:schemeClr val="dk1"/>
                          </a:solidFill>
                          <a:latin typeface="Verdana"/>
                        </a:defRPr>
                      </a:lvl5pPr>
                      <a:lvl6pPr marL="3073756" algn="l" defTabSz="614751" rtl="0" eaLnBrk="1" latinLnBrk="0" hangingPunct="1">
                        <a:defRPr sz="2400" kern="1200">
                          <a:solidFill>
                            <a:schemeClr val="dk1"/>
                          </a:solidFill>
                          <a:latin typeface="Verdana"/>
                        </a:defRPr>
                      </a:lvl6pPr>
                      <a:lvl7pPr marL="3688507" algn="l" defTabSz="614751" rtl="0" eaLnBrk="1" latinLnBrk="0" hangingPunct="1">
                        <a:defRPr sz="2400" kern="1200">
                          <a:solidFill>
                            <a:schemeClr val="dk1"/>
                          </a:solidFill>
                          <a:latin typeface="Verdana"/>
                        </a:defRPr>
                      </a:lvl7pPr>
                      <a:lvl8pPr marL="4303258" algn="l" defTabSz="614751" rtl="0" eaLnBrk="1" latinLnBrk="0" hangingPunct="1">
                        <a:defRPr sz="2400" kern="1200">
                          <a:solidFill>
                            <a:schemeClr val="dk1"/>
                          </a:solidFill>
                          <a:latin typeface="Verdana"/>
                        </a:defRPr>
                      </a:lvl8pPr>
                      <a:lvl9pPr marL="4918009" algn="l" defTabSz="614751" rtl="0" eaLnBrk="1" latinLnBrk="0" hangingPunct="1">
                        <a:defRPr sz="2400" kern="1200">
                          <a:solidFill>
                            <a:schemeClr val="dk1"/>
                          </a:solidFill>
                          <a:latin typeface="Verdana"/>
                        </a:defRPr>
                      </a:lvl9pPr>
                    </a:lstStyle>
                    <a:p>
                      <a:pPr algn="l"/>
                      <a:endParaRPr lang="es-CL" sz="1200" dirty="0">
                        <a:latin typeface="Calibri" panose="020F0502020204030204" pitchFamily="34" charset="0"/>
                      </a:endParaRPr>
                    </a:p>
                  </a:txBody>
                  <a:tcPr marL="91456" marR="91456" marT="45714" marB="45714"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extLst>
                  <a:ext uri="{0D108BD9-81ED-4DB2-BD59-A6C34878D82A}">
                    <a16:rowId xmlns:a16="http://schemas.microsoft.com/office/drawing/2014/main" val="3525205585"/>
                  </a:ext>
                </a:extLst>
              </a:tr>
              <a:tr h="380063">
                <a:tc>
                  <a:txBody>
                    <a:bodyPr/>
                    <a:lstStyle>
                      <a:lvl1pPr marL="0" algn="l" defTabSz="614751" rtl="0" eaLnBrk="1" latinLnBrk="0" hangingPunct="1">
                        <a:defRPr sz="2400" kern="1200">
                          <a:solidFill>
                            <a:schemeClr val="dk1"/>
                          </a:solidFill>
                          <a:latin typeface="Verdana"/>
                        </a:defRPr>
                      </a:lvl1pPr>
                      <a:lvl2pPr marL="614751" algn="l" defTabSz="614751" rtl="0" eaLnBrk="1" latinLnBrk="0" hangingPunct="1">
                        <a:defRPr sz="2400" kern="1200">
                          <a:solidFill>
                            <a:schemeClr val="dk1"/>
                          </a:solidFill>
                          <a:latin typeface="Verdana"/>
                        </a:defRPr>
                      </a:lvl2pPr>
                      <a:lvl3pPr marL="1229502" algn="l" defTabSz="614751" rtl="0" eaLnBrk="1" latinLnBrk="0" hangingPunct="1">
                        <a:defRPr sz="2400" kern="1200">
                          <a:solidFill>
                            <a:schemeClr val="dk1"/>
                          </a:solidFill>
                          <a:latin typeface="Verdana"/>
                        </a:defRPr>
                      </a:lvl3pPr>
                      <a:lvl4pPr marL="1844253" algn="l" defTabSz="614751" rtl="0" eaLnBrk="1" latinLnBrk="0" hangingPunct="1">
                        <a:defRPr sz="2400" kern="1200">
                          <a:solidFill>
                            <a:schemeClr val="dk1"/>
                          </a:solidFill>
                          <a:latin typeface="Verdana"/>
                        </a:defRPr>
                      </a:lvl4pPr>
                      <a:lvl5pPr marL="2459004" algn="l" defTabSz="614751" rtl="0" eaLnBrk="1" latinLnBrk="0" hangingPunct="1">
                        <a:defRPr sz="2400" kern="1200">
                          <a:solidFill>
                            <a:schemeClr val="dk1"/>
                          </a:solidFill>
                          <a:latin typeface="Verdana"/>
                        </a:defRPr>
                      </a:lvl5pPr>
                      <a:lvl6pPr marL="3073756" algn="l" defTabSz="614751" rtl="0" eaLnBrk="1" latinLnBrk="0" hangingPunct="1">
                        <a:defRPr sz="2400" kern="1200">
                          <a:solidFill>
                            <a:schemeClr val="dk1"/>
                          </a:solidFill>
                          <a:latin typeface="Verdana"/>
                        </a:defRPr>
                      </a:lvl6pPr>
                      <a:lvl7pPr marL="3688507" algn="l" defTabSz="614751" rtl="0" eaLnBrk="1" latinLnBrk="0" hangingPunct="1">
                        <a:defRPr sz="2400" kern="1200">
                          <a:solidFill>
                            <a:schemeClr val="dk1"/>
                          </a:solidFill>
                          <a:latin typeface="Verdana"/>
                        </a:defRPr>
                      </a:lvl7pPr>
                      <a:lvl8pPr marL="4303258" algn="l" defTabSz="614751" rtl="0" eaLnBrk="1" latinLnBrk="0" hangingPunct="1">
                        <a:defRPr sz="2400" kern="1200">
                          <a:solidFill>
                            <a:schemeClr val="dk1"/>
                          </a:solidFill>
                          <a:latin typeface="Verdana"/>
                        </a:defRPr>
                      </a:lvl8pPr>
                      <a:lvl9pPr marL="4918009" algn="l" defTabSz="614751" rtl="0" eaLnBrk="1" latinLnBrk="0" hangingPunct="1">
                        <a:defRPr sz="2400" kern="1200">
                          <a:solidFill>
                            <a:schemeClr val="dk1"/>
                          </a:solidFill>
                          <a:latin typeface="Verdana"/>
                        </a:defRPr>
                      </a:lvl9pPr>
                    </a:lstStyle>
                    <a:p>
                      <a:pPr algn="l"/>
                      <a:r>
                        <a:rPr lang="es-CL" sz="1200" dirty="0" smtClean="0">
                          <a:latin typeface="Calibri" panose="020F0502020204030204" pitchFamily="34" charset="0"/>
                        </a:rPr>
                        <a:t>Propiedad intelectual</a:t>
                      </a:r>
                      <a:endParaRPr lang="es-CL" sz="1200" dirty="0">
                        <a:latin typeface="Calibri" panose="020F0502020204030204" pitchFamily="34" charset="0"/>
                      </a:endParaRPr>
                    </a:p>
                  </a:txBody>
                  <a:tcPr marL="91456" marR="91456" marT="45714" marB="45714"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614751" rtl="0" eaLnBrk="1" latinLnBrk="0" hangingPunct="1">
                        <a:defRPr sz="2400" kern="1200">
                          <a:solidFill>
                            <a:schemeClr val="dk1"/>
                          </a:solidFill>
                          <a:latin typeface="Verdana"/>
                        </a:defRPr>
                      </a:lvl1pPr>
                      <a:lvl2pPr marL="614751" algn="l" defTabSz="614751" rtl="0" eaLnBrk="1" latinLnBrk="0" hangingPunct="1">
                        <a:defRPr sz="2400" kern="1200">
                          <a:solidFill>
                            <a:schemeClr val="dk1"/>
                          </a:solidFill>
                          <a:latin typeface="Verdana"/>
                        </a:defRPr>
                      </a:lvl2pPr>
                      <a:lvl3pPr marL="1229502" algn="l" defTabSz="614751" rtl="0" eaLnBrk="1" latinLnBrk="0" hangingPunct="1">
                        <a:defRPr sz="2400" kern="1200">
                          <a:solidFill>
                            <a:schemeClr val="dk1"/>
                          </a:solidFill>
                          <a:latin typeface="Verdana"/>
                        </a:defRPr>
                      </a:lvl3pPr>
                      <a:lvl4pPr marL="1844253" algn="l" defTabSz="614751" rtl="0" eaLnBrk="1" latinLnBrk="0" hangingPunct="1">
                        <a:defRPr sz="2400" kern="1200">
                          <a:solidFill>
                            <a:schemeClr val="dk1"/>
                          </a:solidFill>
                          <a:latin typeface="Verdana"/>
                        </a:defRPr>
                      </a:lvl4pPr>
                      <a:lvl5pPr marL="2459004" algn="l" defTabSz="614751" rtl="0" eaLnBrk="1" latinLnBrk="0" hangingPunct="1">
                        <a:defRPr sz="2400" kern="1200">
                          <a:solidFill>
                            <a:schemeClr val="dk1"/>
                          </a:solidFill>
                          <a:latin typeface="Verdana"/>
                        </a:defRPr>
                      </a:lvl5pPr>
                      <a:lvl6pPr marL="3073756" algn="l" defTabSz="614751" rtl="0" eaLnBrk="1" latinLnBrk="0" hangingPunct="1">
                        <a:defRPr sz="2400" kern="1200">
                          <a:solidFill>
                            <a:schemeClr val="dk1"/>
                          </a:solidFill>
                          <a:latin typeface="Verdana"/>
                        </a:defRPr>
                      </a:lvl6pPr>
                      <a:lvl7pPr marL="3688507" algn="l" defTabSz="614751" rtl="0" eaLnBrk="1" latinLnBrk="0" hangingPunct="1">
                        <a:defRPr sz="2400" kern="1200">
                          <a:solidFill>
                            <a:schemeClr val="dk1"/>
                          </a:solidFill>
                          <a:latin typeface="Verdana"/>
                        </a:defRPr>
                      </a:lvl7pPr>
                      <a:lvl8pPr marL="4303258" algn="l" defTabSz="614751" rtl="0" eaLnBrk="1" latinLnBrk="0" hangingPunct="1">
                        <a:defRPr sz="2400" kern="1200">
                          <a:solidFill>
                            <a:schemeClr val="dk1"/>
                          </a:solidFill>
                          <a:latin typeface="Verdana"/>
                        </a:defRPr>
                      </a:lvl8pPr>
                      <a:lvl9pPr marL="4918009" algn="l" defTabSz="614751" rtl="0" eaLnBrk="1" latinLnBrk="0" hangingPunct="1">
                        <a:defRPr sz="2400" kern="1200">
                          <a:solidFill>
                            <a:schemeClr val="dk1"/>
                          </a:solidFill>
                          <a:latin typeface="Verdana"/>
                        </a:defRPr>
                      </a:lvl9pPr>
                    </a:lstStyle>
                    <a:p>
                      <a:pPr algn="l"/>
                      <a:endParaRPr lang="es-CL" sz="1200" dirty="0">
                        <a:latin typeface="Calibri" panose="020F0502020204030204" pitchFamily="34" charset="0"/>
                      </a:endParaRPr>
                    </a:p>
                  </a:txBody>
                  <a:tcPr marL="91456" marR="91456" marT="45714" marB="45714"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614751" rtl="0" eaLnBrk="1" latinLnBrk="0" hangingPunct="1">
                        <a:defRPr sz="2400" kern="1200">
                          <a:solidFill>
                            <a:schemeClr val="dk1"/>
                          </a:solidFill>
                          <a:latin typeface="Verdana"/>
                        </a:defRPr>
                      </a:lvl1pPr>
                      <a:lvl2pPr marL="614751" algn="l" defTabSz="614751" rtl="0" eaLnBrk="1" latinLnBrk="0" hangingPunct="1">
                        <a:defRPr sz="2400" kern="1200">
                          <a:solidFill>
                            <a:schemeClr val="dk1"/>
                          </a:solidFill>
                          <a:latin typeface="Verdana"/>
                        </a:defRPr>
                      </a:lvl2pPr>
                      <a:lvl3pPr marL="1229502" algn="l" defTabSz="614751" rtl="0" eaLnBrk="1" latinLnBrk="0" hangingPunct="1">
                        <a:defRPr sz="2400" kern="1200">
                          <a:solidFill>
                            <a:schemeClr val="dk1"/>
                          </a:solidFill>
                          <a:latin typeface="Verdana"/>
                        </a:defRPr>
                      </a:lvl3pPr>
                      <a:lvl4pPr marL="1844253" algn="l" defTabSz="614751" rtl="0" eaLnBrk="1" latinLnBrk="0" hangingPunct="1">
                        <a:defRPr sz="2400" kern="1200">
                          <a:solidFill>
                            <a:schemeClr val="dk1"/>
                          </a:solidFill>
                          <a:latin typeface="Verdana"/>
                        </a:defRPr>
                      </a:lvl4pPr>
                      <a:lvl5pPr marL="2459004" algn="l" defTabSz="614751" rtl="0" eaLnBrk="1" latinLnBrk="0" hangingPunct="1">
                        <a:defRPr sz="2400" kern="1200">
                          <a:solidFill>
                            <a:schemeClr val="dk1"/>
                          </a:solidFill>
                          <a:latin typeface="Verdana"/>
                        </a:defRPr>
                      </a:lvl5pPr>
                      <a:lvl6pPr marL="3073756" algn="l" defTabSz="614751" rtl="0" eaLnBrk="1" latinLnBrk="0" hangingPunct="1">
                        <a:defRPr sz="2400" kern="1200">
                          <a:solidFill>
                            <a:schemeClr val="dk1"/>
                          </a:solidFill>
                          <a:latin typeface="Verdana"/>
                        </a:defRPr>
                      </a:lvl6pPr>
                      <a:lvl7pPr marL="3688507" algn="l" defTabSz="614751" rtl="0" eaLnBrk="1" latinLnBrk="0" hangingPunct="1">
                        <a:defRPr sz="2400" kern="1200">
                          <a:solidFill>
                            <a:schemeClr val="dk1"/>
                          </a:solidFill>
                          <a:latin typeface="Verdana"/>
                        </a:defRPr>
                      </a:lvl7pPr>
                      <a:lvl8pPr marL="4303258" algn="l" defTabSz="614751" rtl="0" eaLnBrk="1" latinLnBrk="0" hangingPunct="1">
                        <a:defRPr sz="2400" kern="1200">
                          <a:solidFill>
                            <a:schemeClr val="dk1"/>
                          </a:solidFill>
                          <a:latin typeface="Verdana"/>
                        </a:defRPr>
                      </a:lvl8pPr>
                      <a:lvl9pPr marL="4918009" algn="l" defTabSz="614751" rtl="0" eaLnBrk="1" latinLnBrk="0" hangingPunct="1">
                        <a:defRPr sz="2400" kern="1200">
                          <a:solidFill>
                            <a:schemeClr val="dk1"/>
                          </a:solidFill>
                          <a:latin typeface="Verdana"/>
                        </a:defRPr>
                      </a:lvl9pPr>
                    </a:lstStyle>
                    <a:p>
                      <a:pPr algn="l"/>
                      <a:endParaRPr lang="es-CL" sz="1200">
                        <a:latin typeface="Calibri" panose="020F0502020204030204" pitchFamily="34" charset="0"/>
                      </a:endParaRPr>
                    </a:p>
                  </a:txBody>
                  <a:tcPr marL="91456" marR="91456" marT="45714" marB="45714"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614751" rtl="0" eaLnBrk="1" latinLnBrk="0" hangingPunct="1">
                        <a:defRPr sz="2400" kern="1200">
                          <a:solidFill>
                            <a:schemeClr val="dk1"/>
                          </a:solidFill>
                          <a:latin typeface="Verdana"/>
                        </a:defRPr>
                      </a:lvl1pPr>
                      <a:lvl2pPr marL="614751" algn="l" defTabSz="614751" rtl="0" eaLnBrk="1" latinLnBrk="0" hangingPunct="1">
                        <a:defRPr sz="2400" kern="1200">
                          <a:solidFill>
                            <a:schemeClr val="dk1"/>
                          </a:solidFill>
                          <a:latin typeface="Verdana"/>
                        </a:defRPr>
                      </a:lvl2pPr>
                      <a:lvl3pPr marL="1229502" algn="l" defTabSz="614751" rtl="0" eaLnBrk="1" latinLnBrk="0" hangingPunct="1">
                        <a:defRPr sz="2400" kern="1200">
                          <a:solidFill>
                            <a:schemeClr val="dk1"/>
                          </a:solidFill>
                          <a:latin typeface="Verdana"/>
                        </a:defRPr>
                      </a:lvl3pPr>
                      <a:lvl4pPr marL="1844253" algn="l" defTabSz="614751" rtl="0" eaLnBrk="1" latinLnBrk="0" hangingPunct="1">
                        <a:defRPr sz="2400" kern="1200">
                          <a:solidFill>
                            <a:schemeClr val="dk1"/>
                          </a:solidFill>
                          <a:latin typeface="Verdana"/>
                        </a:defRPr>
                      </a:lvl4pPr>
                      <a:lvl5pPr marL="2459004" algn="l" defTabSz="614751" rtl="0" eaLnBrk="1" latinLnBrk="0" hangingPunct="1">
                        <a:defRPr sz="2400" kern="1200">
                          <a:solidFill>
                            <a:schemeClr val="dk1"/>
                          </a:solidFill>
                          <a:latin typeface="Verdana"/>
                        </a:defRPr>
                      </a:lvl5pPr>
                      <a:lvl6pPr marL="3073756" algn="l" defTabSz="614751" rtl="0" eaLnBrk="1" latinLnBrk="0" hangingPunct="1">
                        <a:defRPr sz="2400" kern="1200">
                          <a:solidFill>
                            <a:schemeClr val="dk1"/>
                          </a:solidFill>
                          <a:latin typeface="Verdana"/>
                        </a:defRPr>
                      </a:lvl6pPr>
                      <a:lvl7pPr marL="3688507" algn="l" defTabSz="614751" rtl="0" eaLnBrk="1" latinLnBrk="0" hangingPunct="1">
                        <a:defRPr sz="2400" kern="1200">
                          <a:solidFill>
                            <a:schemeClr val="dk1"/>
                          </a:solidFill>
                          <a:latin typeface="Verdana"/>
                        </a:defRPr>
                      </a:lvl7pPr>
                      <a:lvl8pPr marL="4303258" algn="l" defTabSz="614751" rtl="0" eaLnBrk="1" latinLnBrk="0" hangingPunct="1">
                        <a:defRPr sz="2400" kern="1200">
                          <a:solidFill>
                            <a:schemeClr val="dk1"/>
                          </a:solidFill>
                          <a:latin typeface="Verdana"/>
                        </a:defRPr>
                      </a:lvl8pPr>
                      <a:lvl9pPr marL="4918009" algn="l" defTabSz="614751" rtl="0" eaLnBrk="1" latinLnBrk="0" hangingPunct="1">
                        <a:defRPr sz="2400" kern="1200">
                          <a:solidFill>
                            <a:schemeClr val="dk1"/>
                          </a:solidFill>
                          <a:latin typeface="Verdana"/>
                        </a:defRPr>
                      </a:lvl9pPr>
                    </a:lstStyle>
                    <a:p>
                      <a:pPr algn="l"/>
                      <a:endParaRPr lang="es-CL" sz="1200" dirty="0">
                        <a:latin typeface="Calibri" panose="020F0502020204030204" pitchFamily="34" charset="0"/>
                      </a:endParaRPr>
                    </a:p>
                  </a:txBody>
                  <a:tcPr marL="91456" marR="91456" marT="45714" marB="45714"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614751" rtl="0" eaLnBrk="1" latinLnBrk="0" hangingPunct="1">
                        <a:defRPr sz="2400" kern="1200">
                          <a:solidFill>
                            <a:schemeClr val="dk1"/>
                          </a:solidFill>
                          <a:latin typeface="Verdana"/>
                        </a:defRPr>
                      </a:lvl1pPr>
                      <a:lvl2pPr marL="614751" algn="l" defTabSz="614751" rtl="0" eaLnBrk="1" latinLnBrk="0" hangingPunct="1">
                        <a:defRPr sz="2400" kern="1200">
                          <a:solidFill>
                            <a:schemeClr val="dk1"/>
                          </a:solidFill>
                          <a:latin typeface="Verdana"/>
                        </a:defRPr>
                      </a:lvl2pPr>
                      <a:lvl3pPr marL="1229502" algn="l" defTabSz="614751" rtl="0" eaLnBrk="1" latinLnBrk="0" hangingPunct="1">
                        <a:defRPr sz="2400" kern="1200">
                          <a:solidFill>
                            <a:schemeClr val="dk1"/>
                          </a:solidFill>
                          <a:latin typeface="Verdana"/>
                        </a:defRPr>
                      </a:lvl3pPr>
                      <a:lvl4pPr marL="1844253" algn="l" defTabSz="614751" rtl="0" eaLnBrk="1" latinLnBrk="0" hangingPunct="1">
                        <a:defRPr sz="2400" kern="1200">
                          <a:solidFill>
                            <a:schemeClr val="dk1"/>
                          </a:solidFill>
                          <a:latin typeface="Verdana"/>
                        </a:defRPr>
                      </a:lvl4pPr>
                      <a:lvl5pPr marL="2459004" algn="l" defTabSz="614751" rtl="0" eaLnBrk="1" latinLnBrk="0" hangingPunct="1">
                        <a:defRPr sz="2400" kern="1200">
                          <a:solidFill>
                            <a:schemeClr val="dk1"/>
                          </a:solidFill>
                          <a:latin typeface="Verdana"/>
                        </a:defRPr>
                      </a:lvl5pPr>
                      <a:lvl6pPr marL="3073756" algn="l" defTabSz="614751" rtl="0" eaLnBrk="1" latinLnBrk="0" hangingPunct="1">
                        <a:defRPr sz="2400" kern="1200">
                          <a:solidFill>
                            <a:schemeClr val="dk1"/>
                          </a:solidFill>
                          <a:latin typeface="Verdana"/>
                        </a:defRPr>
                      </a:lvl6pPr>
                      <a:lvl7pPr marL="3688507" algn="l" defTabSz="614751" rtl="0" eaLnBrk="1" latinLnBrk="0" hangingPunct="1">
                        <a:defRPr sz="2400" kern="1200">
                          <a:solidFill>
                            <a:schemeClr val="dk1"/>
                          </a:solidFill>
                          <a:latin typeface="Verdana"/>
                        </a:defRPr>
                      </a:lvl7pPr>
                      <a:lvl8pPr marL="4303258" algn="l" defTabSz="614751" rtl="0" eaLnBrk="1" latinLnBrk="0" hangingPunct="1">
                        <a:defRPr sz="2400" kern="1200">
                          <a:solidFill>
                            <a:schemeClr val="dk1"/>
                          </a:solidFill>
                          <a:latin typeface="Verdana"/>
                        </a:defRPr>
                      </a:lvl8pPr>
                      <a:lvl9pPr marL="4918009" algn="l" defTabSz="614751" rtl="0" eaLnBrk="1" latinLnBrk="0" hangingPunct="1">
                        <a:defRPr sz="2400" kern="1200">
                          <a:solidFill>
                            <a:schemeClr val="dk1"/>
                          </a:solidFill>
                          <a:latin typeface="Verdana"/>
                        </a:defRPr>
                      </a:lvl9pPr>
                    </a:lstStyle>
                    <a:p>
                      <a:pPr algn="l"/>
                      <a:endParaRPr lang="es-CL" sz="1200" dirty="0">
                        <a:latin typeface="Calibri" panose="020F0502020204030204" pitchFamily="34" charset="0"/>
                      </a:endParaRPr>
                    </a:p>
                  </a:txBody>
                  <a:tcPr marL="91456" marR="91456" marT="45714" marB="45714"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extLst>
                  <a:ext uri="{0D108BD9-81ED-4DB2-BD59-A6C34878D82A}">
                    <a16:rowId xmlns:a16="http://schemas.microsoft.com/office/drawing/2014/main" val="1391246969"/>
                  </a:ext>
                </a:extLst>
              </a:tr>
              <a:tr h="380063">
                <a:tc>
                  <a:txBody>
                    <a:bodyPr/>
                    <a:lstStyle>
                      <a:lvl1pPr marL="0" algn="l" defTabSz="614751" rtl="0" eaLnBrk="1" latinLnBrk="0" hangingPunct="1">
                        <a:defRPr sz="2400" kern="1200">
                          <a:solidFill>
                            <a:schemeClr val="dk1"/>
                          </a:solidFill>
                          <a:latin typeface="Verdana"/>
                        </a:defRPr>
                      </a:lvl1pPr>
                      <a:lvl2pPr marL="614751" algn="l" defTabSz="614751" rtl="0" eaLnBrk="1" latinLnBrk="0" hangingPunct="1">
                        <a:defRPr sz="2400" kern="1200">
                          <a:solidFill>
                            <a:schemeClr val="dk1"/>
                          </a:solidFill>
                          <a:latin typeface="Verdana"/>
                        </a:defRPr>
                      </a:lvl2pPr>
                      <a:lvl3pPr marL="1229502" algn="l" defTabSz="614751" rtl="0" eaLnBrk="1" latinLnBrk="0" hangingPunct="1">
                        <a:defRPr sz="2400" kern="1200">
                          <a:solidFill>
                            <a:schemeClr val="dk1"/>
                          </a:solidFill>
                          <a:latin typeface="Verdana"/>
                        </a:defRPr>
                      </a:lvl3pPr>
                      <a:lvl4pPr marL="1844253" algn="l" defTabSz="614751" rtl="0" eaLnBrk="1" latinLnBrk="0" hangingPunct="1">
                        <a:defRPr sz="2400" kern="1200">
                          <a:solidFill>
                            <a:schemeClr val="dk1"/>
                          </a:solidFill>
                          <a:latin typeface="Verdana"/>
                        </a:defRPr>
                      </a:lvl4pPr>
                      <a:lvl5pPr marL="2459004" algn="l" defTabSz="614751" rtl="0" eaLnBrk="1" latinLnBrk="0" hangingPunct="1">
                        <a:defRPr sz="2400" kern="1200">
                          <a:solidFill>
                            <a:schemeClr val="dk1"/>
                          </a:solidFill>
                          <a:latin typeface="Verdana"/>
                        </a:defRPr>
                      </a:lvl5pPr>
                      <a:lvl6pPr marL="3073756" algn="l" defTabSz="614751" rtl="0" eaLnBrk="1" latinLnBrk="0" hangingPunct="1">
                        <a:defRPr sz="2400" kern="1200">
                          <a:solidFill>
                            <a:schemeClr val="dk1"/>
                          </a:solidFill>
                          <a:latin typeface="Verdana"/>
                        </a:defRPr>
                      </a:lvl6pPr>
                      <a:lvl7pPr marL="3688507" algn="l" defTabSz="614751" rtl="0" eaLnBrk="1" latinLnBrk="0" hangingPunct="1">
                        <a:defRPr sz="2400" kern="1200">
                          <a:solidFill>
                            <a:schemeClr val="dk1"/>
                          </a:solidFill>
                          <a:latin typeface="Verdana"/>
                        </a:defRPr>
                      </a:lvl7pPr>
                      <a:lvl8pPr marL="4303258" algn="l" defTabSz="614751" rtl="0" eaLnBrk="1" latinLnBrk="0" hangingPunct="1">
                        <a:defRPr sz="2400" kern="1200">
                          <a:solidFill>
                            <a:schemeClr val="dk1"/>
                          </a:solidFill>
                          <a:latin typeface="Verdana"/>
                        </a:defRPr>
                      </a:lvl8pPr>
                      <a:lvl9pPr marL="4918009" algn="l" defTabSz="614751" rtl="0" eaLnBrk="1" latinLnBrk="0" hangingPunct="1">
                        <a:defRPr sz="2400" kern="1200">
                          <a:solidFill>
                            <a:schemeClr val="dk1"/>
                          </a:solidFill>
                          <a:latin typeface="Verdana"/>
                        </a:defRPr>
                      </a:lvl9pPr>
                    </a:lstStyle>
                    <a:p>
                      <a:pPr algn="l"/>
                      <a:r>
                        <a:rPr lang="es-CL" sz="1200" dirty="0" smtClean="0">
                          <a:latin typeface="Calibri" panose="020F0502020204030204" pitchFamily="34" charset="0"/>
                        </a:rPr>
                        <a:t>Infraestructura</a:t>
                      </a:r>
                      <a:endParaRPr lang="es-CL" sz="1200" dirty="0">
                        <a:latin typeface="Calibri" panose="020F0502020204030204" pitchFamily="34" charset="0"/>
                      </a:endParaRPr>
                    </a:p>
                  </a:txBody>
                  <a:tcPr marL="91456" marR="91456" marT="45714" marB="45714"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defTabSz="614751" rtl="0" eaLnBrk="1" latinLnBrk="0" hangingPunct="1">
                        <a:defRPr sz="2400" kern="1200">
                          <a:solidFill>
                            <a:schemeClr val="dk1"/>
                          </a:solidFill>
                          <a:latin typeface="Verdana"/>
                        </a:defRPr>
                      </a:lvl1pPr>
                      <a:lvl2pPr marL="614751" algn="l" defTabSz="614751" rtl="0" eaLnBrk="1" latinLnBrk="0" hangingPunct="1">
                        <a:defRPr sz="2400" kern="1200">
                          <a:solidFill>
                            <a:schemeClr val="dk1"/>
                          </a:solidFill>
                          <a:latin typeface="Verdana"/>
                        </a:defRPr>
                      </a:lvl2pPr>
                      <a:lvl3pPr marL="1229502" algn="l" defTabSz="614751" rtl="0" eaLnBrk="1" latinLnBrk="0" hangingPunct="1">
                        <a:defRPr sz="2400" kern="1200">
                          <a:solidFill>
                            <a:schemeClr val="dk1"/>
                          </a:solidFill>
                          <a:latin typeface="Verdana"/>
                        </a:defRPr>
                      </a:lvl3pPr>
                      <a:lvl4pPr marL="1844253" algn="l" defTabSz="614751" rtl="0" eaLnBrk="1" latinLnBrk="0" hangingPunct="1">
                        <a:defRPr sz="2400" kern="1200">
                          <a:solidFill>
                            <a:schemeClr val="dk1"/>
                          </a:solidFill>
                          <a:latin typeface="Verdana"/>
                        </a:defRPr>
                      </a:lvl4pPr>
                      <a:lvl5pPr marL="2459004" algn="l" defTabSz="614751" rtl="0" eaLnBrk="1" latinLnBrk="0" hangingPunct="1">
                        <a:defRPr sz="2400" kern="1200">
                          <a:solidFill>
                            <a:schemeClr val="dk1"/>
                          </a:solidFill>
                          <a:latin typeface="Verdana"/>
                        </a:defRPr>
                      </a:lvl5pPr>
                      <a:lvl6pPr marL="3073756" algn="l" defTabSz="614751" rtl="0" eaLnBrk="1" latinLnBrk="0" hangingPunct="1">
                        <a:defRPr sz="2400" kern="1200">
                          <a:solidFill>
                            <a:schemeClr val="dk1"/>
                          </a:solidFill>
                          <a:latin typeface="Verdana"/>
                        </a:defRPr>
                      </a:lvl6pPr>
                      <a:lvl7pPr marL="3688507" algn="l" defTabSz="614751" rtl="0" eaLnBrk="1" latinLnBrk="0" hangingPunct="1">
                        <a:defRPr sz="2400" kern="1200">
                          <a:solidFill>
                            <a:schemeClr val="dk1"/>
                          </a:solidFill>
                          <a:latin typeface="Verdana"/>
                        </a:defRPr>
                      </a:lvl7pPr>
                      <a:lvl8pPr marL="4303258" algn="l" defTabSz="614751" rtl="0" eaLnBrk="1" latinLnBrk="0" hangingPunct="1">
                        <a:defRPr sz="2400" kern="1200">
                          <a:solidFill>
                            <a:schemeClr val="dk1"/>
                          </a:solidFill>
                          <a:latin typeface="Verdana"/>
                        </a:defRPr>
                      </a:lvl8pPr>
                      <a:lvl9pPr marL="4918009" algn="l" defTabSz="614751" rtl="0" eaLnBrk="1" latinLnBrk="0" hangingPunct="1">
                        <a:defRPr sz="2400" kern="1200">
                          <a:solidFill>
                            <a:schemeClr val="dk1"/>
                          </a:solidFill>
                          <a:latin typeface="Verdana"/>
                        </a:defRPr>
                      </a:lvl9pPr>
                    </a:lstStyle>
                    <a:p>
                      <a:pPr algn="l"/>
                      <a:endParaRPr lang="es-CL" sz="1200">
                        <a:latin typeface="Calibri" panose="020F0502020204030204" pitchFamily="34" charset="0"/>
                      </a:endParaRPr>
                    </a:p>
                  </a:txBody>
                  <a:tcPr marL="91456" marR="91456" marT="45714" marB="45714"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defTabSz="614751" rtl="0" eaLnBrk="1" latinLnBrk="0" hangingPunct="1">
                        <a:defRPr sz="2400" kern="1200">
                          <a:solidFill>
                            <a:schemeClr val="dk1"/>
                          </a:solidFill>
                          <a:latin typeface="Verdana"/>
                        </a:defRPr>
                      </a:lvl1pPr>
                      <a:lvl2pPr marL="614751" algn="l" defTabSz="614751" rtl="0" eaLnBrk="1" latinLnBrk="0" hangingPunct="1">
                        <a:defRPr sz="2400" kern="1200">
                          <a:solidFill>
                            <a:schemeClr val="dk1"/>
                          </a:solidFill>
                          <a:latin typeface="Verdana"/>
                        </a:defRPr>
                      </a:lvl2pPr>
                      <a:lvl3pPr marL="1229502" algn="l" defTabSz="614751" rtl="0" eaLnBrk="1" latinLnBrk="0" hangingPunct="1">
                        <a:defRPr sz="2400" kern="1200">
                          <a:solidFill>
                            <a:schemeClr val="dk1"/>
                          </a:solidFill>
                          <a:latin typeface="Verdana"/>
                        </a:defRPr>
                      </a:lvl3pPr>
                      <a:lvl4pPr marL="1844253" algn="l" defTabSz="614751" rtl="0" eaLnBrk="1" latinLnBrk="0" hangingPunct="1">
                        <a:defRPr sz="2400" kern="1200">
                          <a:solidFill>
                            <a:schemeClr val="dk1"/>
                          </a:solidFill>
                          <a:latin typeface="Verdana"/>
                        </a:defRPr>
                      </a:lvl4pPr>
                      <a:lvl5pPr marL="2459004" algn="l" defTabSz="614751" rtl="0" eaLnBrk="1" latinLnBrk="0" hangingPunct="1">
                        <a:defRPr sz="2400" kern="1200">
                          <a:solidFill>
                            <a:schemeClr val="dk1"/>
                          </a:solidFill>
                          <a:latin typeface="Verdana"/>
                        </a:defRPr>
                      </a:lvl5pPr>
                      <a:lvl6pPr marL="3073756" algn="l" defTabSz="614751" rtl="0" eaLnBrk="1" latinLnBrk="0" hangingPunct="1">
                        <a:defRPr sz="2400" kern="1200">
                          <a:solidFill>
                            <a:schemeClr val="dk1"/>
                          </a:solidFill>
                          <a:latin typeface="Verdana"/>
                        </a:defRPr>
                      </a:lvl6pPr>
                      <a:lvl7pPr marL="3688507" algn="l" defTabSz="614751" rtl="0" eaLnBrk="1" latinLnBrk="0" hangingPunct="1">
                        <a:defRPr sz="2400" kern="1200">
                          <a:solidFill>
                            <a:schemeClr val="dk1"/>
                          </a:solidFill>
                          <a:latin typeface="Verdana"/>
                        </a:defRPr>
                      </a:lvl7pPr>
                      <a:lvl8pPr marL="4303258" algn="l" defTabSz="614751" rtl="0" eaLnBrk="1" latinLnBrk="0" hangingPunct="1">
                        <a:defRPr sz="2400" kern="1200">
                          <a:solidFill>
                            <a:schemeClr val="dk1"/>
                          </a:solidFill>
                          <a:latin typeface="Verdana"/>
                        </a:defRPr>
                      </a:lvl8pPr>
                      <a:lvl9pPr marL="4918009" algn="l" defTabSz="614751" rtl="0" eaLnBrk="1" latinLnBrk="0" hangingPunct="1">
                        <a:defRPr sz="2400" kern="1200">
                          <a:solidFill>
                            <a:schemeClr val="dk1"/>
                          </a:solidFill>
                          <a:latin typeface="Verdana"/>
                        </a:defRPr>
                      </a:lvl9pPr>
                    </a:lstStyle>
                    <a:p>
                      <a:pPr algn="l"/>
                      <a:endParaRPr lang="es-CL" sz="1200">
                        <a:latin typeface="Calibri" panose="020F0502020204030204" pitchFamily="34" charset="0"/>
                      </a:endParaRPr>
                    </a:p>
                  </a:txBody>
                  <a:tcPr marL="91456" marR="91456" marT="45714" marB="45714"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defTabSz="614751" rtl="0" eaLnBrk="1" latinLnBrk="0" hangingPunct="1">
                        <a:defRPr sz="2400" kern="1200">
                          <a:solidFill>
                            <a:schemeClr val="dk1"/>
                          </a:solidFill>
                          <a:latin typeface="Verdana"/>
                        </a:defRPr>
                      </a:lvl1pPr>
                      <a:lvl2pPr marL="614751" algn="l" defTabSz="614751" rtl="0" eaLnBrk="1" latinLnBrk="0" hangingPunct="1">
                        <a:defRPr sz="2400" kern="1200">
                          <a:solidFill>
                            <a:schemeClr val="dk1"/>
                          </a:solidFill>
                          <a:latin typeface="Verdana"/>
                        </a:defRPr>
                      </a:lvl2pPr>
                      <a:lvl3pPr marL="1229502" algn="l" defTabSz="614751" rtl="0" eaLnBrk="1" latinLnBrk="0" hangingPunct="1">
                        <a:defRPr sz="2400" kern="1200">
                          <a:solidFill>
                            <a:schemeClr val="dk1"/>
                          </a:solidFill>
                          <a:latin typeface="Verdana"/>
                        </a:defRPr>
                      </a:lvl3pPr>
                      <a:lvl4pPr marL="1844253" algn="l" defTabSz="614751" rtl="0" eaLnBrk="1" latinLnBrk="0" hangingPunct="1">
                        <a:defRPr sz="2400" kern="1200">
                          <a:solidFill>
                            <a:schemeClr val="dk1"/>
                          </a:solidFill>
                          <a:latin typeface="Verdana"/>
                        </a:defRPr>
                      </a:lvl4pPr>
                      <a:lvl5pPr marL="2459004" algn="l" defTabSz="614751" rtl="0" eaLnBrk="1" latinLnBrk="0" hangingPunct="1">
                        <a:defRPr sz="2400" kern="1200">
                          <a:solidFill>
                            <a:schemeClr val="dk1"/>
                          </a:solidFill>
                          <a:latin typeface="Verdana"/>
                        </a:defRPr>
                      </a:lvl5pPr>
                      <a:lvl6pPr marL="3073756" algn="l" defTabSz="614751" rtl="0" eaLnBrk="1" latinLnBrk="0" hangingPunct="1">
                        <a:defRPr sz="2400" kern="1200">
                          <a:solidFill>
                            <a:schemeClr val="dk1"/>
                          </a:solidFill>
                          <a:latin typeface="Verdana"/>
                        </a:defRPr>
                      </a:lvl6pPr>
                      <a:lvl7pPr marL="3688507" algn="l" defTabSz="614751" rtl="0" eaLnBrk="1" latinLnBrk="0" hangingPunct="1">
                        <a:defRPr sz="2400" kern="1200">
                          <a:solidFill>
                            <a:schemeClr val="dk1"/>
                          </a:solidFill>
                          <a:latin typeface="Verdana"/>
                        </a:defRPr>
                      </a:lvl7pPr>
                      <a:lvl8pPr marL="4303258" algn="l" defTabSz="614751" rtl="0" eaLnBrk="1" latinLnBrk="0" hangingPunct="1">
                        <a:defRPr sz="2400" kern="1200">
                          <a:solidFill>
                            <a:schemeClr val="dk1"/>
                          </a:solidFill>
                          <a:latin typeface="Verdana"/>
                        </a:defRPr>
                      </a:lvl8pPr>
                      <a:lvl9pPr marL="4918009" algn="l" defTabSz="614751" rtl="0" eaLnBrk="1" latinLnBrk="0" hangingPunct="1">
                        <a:defRPr sz="2400" kern="1200">
                          <a:solidFill>
                            <a:schemeClr val="dk1"/>
                          </a:solidFill>
                          <a:latin typeface="Verdana"/>
                        </a:defRPr>
                      </a:lvl9pPr>
                    </a:lstStyle>
                    <a:p>
                      <a:pPr algn="l"/>
                      <a:endParaRPr lang="es-CL" sz="1200" dirty="0">
                        <a:latin typeface="Calibri" panose="020F0502020204030204" pitchFamily="34" charset="0"/>
                      </a:endParaRPr>
                    </a:p>
                  </a:txBody>
                  <a:tcPr marL="91456" marR="91456" marT="45714" marB="45714"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defTabSz="614751" rtl="0" eaLnBrk="1" latinLnBrk="0" hangingPunct="1">
                        <a:defRPr sz="2400" kern="1200">
                          <a:solidFill>
                            <a:schemeClr val="dk1"/>
                          </a:solidFill>
                          <a:latin typeface="Verdana"/>
                        </a:defRPr>
                      </a:lvl1pPr>
                      <a:lvl2pPr marL="614751" algn="l" defTabSz="614751" rtl="0" eaLnBrk="1" latinLnBrk="0" hangingPunct="1">
                        <a:defRPr sz="2400" kern="1200">
                          <a:solidFill>
                            <a:schemeClr val="dk1"/>
                          </a:solidFill>
                          <a:latin typeface="Verdana"/>
                        </a:defRPr>
                      </a:lvl2pPr>
                      <a:lvl3pPr marL="1229502" algn="l" defTabSz="614751" rtl="0" eaLnBrk="1" latinLnBrk="0" hangingPunct="1">
                        <a:defRPr sz="2400" kern="1200">
                          <a:solidFill>
                            <a:schemeClr val="dk1"/>
                          </a:solidFill>
                          <a:latin typeface="Verdana"/>
                        </a:defRPr>
                      </a:lvl3pPr>
                      <a:lvl4pPr marL="1844253" algn="l" defTabSz="614751" rtl="0" eaLnBrk="1" latinLnBrk="0" hangingPunct="1">
                        <a:defRPr sz="2400" kern="1200">
                          <a:solidFill>
                            <a:schemeClr val="dk1"/>
                          </a:solidFill>
                          <a:latin typeface="Verdana"/>
                        </a:defRPr>
                      </a:lvl4pPr>
                      <a:lvl5pPr marL="2459004" algn="l" defTabSz="614751" rtl="0" eaLnBrk="1" latinLnBrk="0" hangingPunct="1">
                        <a:defRPr sz="2400" kern="1200">
                          <a:solidFill>
                            <a:schemeClr val="dk1"/>
                          </a:solidFill>
                          <a:latin typeface="Verdana"/>
                        </a:defRPr>
                      </a:lvl5pPr>
                      <a:lvl6pPr marL="3073756" algn="l" defTabSz="614751" rtl="0" eaLnBrk="1" latinLnBrk="0" hangingPunct="1">
                        <a:defRPr sz="2400" kern="1200">
                          <a:solidFill>
                            <a:schemeClr val="dk1"/>
                          </a:solidFill>
                          <a:latin typeface="Verdana"/>
                        </a:defRPr>
                      </a:lvl6pPr>
                      <a:lvl7pPr marL="3688507" algn="l" defTabSz="614751" rtl="0" eaLnBrk="1" latinLnBrk="0" hangingPunct="1">
                        <a:defRPr sz="2400" kern="1200">
                          <a:solidFill>
                            <a:schemeClr val="dk1"/>
                          </a:solidFill>
                          <a:latin typeface="Verdana"/>
                        </a:defRPr>
                      </a:lvl7pPr>
                      <a:lvl8pPr marL="4303258" algn="l" defTabSz="614751" rtl="0" eaLnBrk="1" latinLnBrk="0" hangingPunct="1">
                        <a:defRPr sz="2400" kern="1200">
                          <a:solidFill>
                            <a:schemeClr val="dk1"/>
                          </a:solidFill>
                          <a:latin typeface="Verdana"/>
                        </a:defRPr>
                      </a:lvl8pPr>
                      <a:lvl9pPr marL="4918009" algn="l" defTabSz="614751" rtl="0" eaLnBrk="1" latinLnBrk="0" hangingPunct="1">
                        <a:defRPr sz="2400" kern="1200">
                          <a:solidFill>
                            <a:schemeClr val="dk1"/>
                          </a:solidFill>
                          <a:latin typeface="Verdana"/>
                        </a:defRPr>
                      </a:lvl9pPr>
                    </a:lstStyle>
                    <a:p>
                      <a:pPr algn="l"/>
                      <a:endParaRPr lang="es-CL" sz="1200" dirty="0">
                        <a:latin typeface="Calibri" panose="020F0502020204030204" pitchFamily="34" charset="0"/>
                      </a:endParaRPr>
                    </a:p>
                  </a:txBody>
                  <a:tcPr marL="91456" marR="91456" marT="45714" marB="45714"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extLst>
                  <a:ext uri="{0D108BD9-81ED-4DB2-BD59-A6C34878D82A}">
                    <a16:rowId xmlns:a16="http://schemas.microsoft.com/office/drawing/2014/main" val="3067740922"/>
                  </a:ext>
                </a:extLst>
              </a:tr>
              <a:tr h="380063">
                <a:tc>
                  <a:txBody>
                    <a:bodyPr/>
                    <a:lstStyle>
                      <a:lvl1pPr marL="0" algn="l" defTabSz="614751" rtl="0" eaLnBrk="1" latinLnBrk="0" hangingPunct="1">
                        <a:defRPr sz="2400" kern="1200">
                          <a:solidFill>
                            <a:schemeClr val="dk1"/>
                          </a:solidFill>
                          <a:latin typeface="Verdana"/>
                        </a:defRPr>
                      </a:lvl1pPr>
                      <a:lvl2pPr marL="614751" algn="l" defTabSz="614751" rtl="0" eaLnBrk="1" latinLnBrk="0" hangingPunct="1">
                        <a:defRPr sz="2400" kern="1200">
                          <a:solidFill>
                            <a:schemeClr val="dk1"/>
                          </a:solidFill>
                          <a:latin typeface="Verdana"/>
                        </a:defRPr>
                      </a:lvl2pPr>
                      <a:lvl3pPr marL="1229502" algn="l" defTabSz="614751" rtl="0" eaLnBrk="1" latinLnBrk="0" hangingPunct="1">
                        <a:defRPr sz="2400" kern="1200">
                          <a:solidFill>
                            <a:schemeClr val="dk1"/>
                          </a:solidFill>
                          <a:latin typeface="Verdana"/>
                        </a:defRPr>
                      </a:lvl3pPr>
                      <a:lvl4pPr marL="1844253" algn="l" defTabSz="614751" rtl="0" eaLnBrk="1" latinLnBrk="0" hangingPunct="1">
                        <a:defRPr sz="2400" kern="1200">
                          <a:solidFill>
                            <a:schemeClr val="dk1"/>
                          </a:solidFill>
                          <a:latin typeface="Verdana"/>
                        </a:defRPr>
                      </a:lvl4pPr>
                      <a:lvl5pPr marL="2459004" algn="l" defTabSz="614751" rtl="0" eaLnBrk="1" latinLnBrk="0" hangingPunct="1">
                        <a:defRPr sz="2400" kern="1200">
                          <a:solidFill>
                            <a:schemeClr val="dk1"/>
                          </a:solidFill>
                          <a:latin typeface="Verdana"/>
                        </a:defRPr>
                      </a:lvl5pPr>
                      <a:lvl6pPr marL="3073756" algn="l" defTabSz="614751" rtl="0" eaLnBrk="1" latinLnBrk="0" hangingPunct="1">
                        <a:defRPr sz="2400" kern="1200">
                          <a:solidFill>
                            <a:schemeClr val="dk1"/>
                          </a:solidFill>
                          <a:latin typeface="Verdana"/>
                        </a:defRPr>
                      </a:lvl6pPr>
                      <a:lvl7pPr marL="3688507" algn="l" defTabSz="614751" rtl="0" eaLnBrk="1" latinLnBrk="0" hangingPunct="1">
                        <a:defRPr sz="2400" kern="1200">
                          <a:solidFill>
                            <a:schemeClr val="dk1"/>
                          </a:solidFill>
                          <a:latin typeface="Verdana"/>
                        </a:defRPr>
                      </a:lvl7pPr>
                      <a:lvl8pPr marL="4303258" algn="l" defTabSz="614751" rtl="0" eaLnBrk="1" latinLnBrk="0" hangingPunct="1">
                        <a:defRPr sz="2400" kern="1200">
                          <a:solidFill>
                            <a:schemeClr val="dk1"/>
                          </a:solidFill>
                          <a:latin typeface="Verdana"/>
                        </a:defRPr>
                      </a:lvl8pPr>
                      <a:lvl9pPr marL="4918009" algn="l" defTabSz="614751" rtl="0" eaLnBrk="1" latinLnBrk="0" hangingPunct="1">
                        <a:defRPr sz="2400" kern="1200">
                          <a:solidFill>
                            <a:schemeClr val="dk1"/>
                          </a:solidFill>
                          <a:latin typeface="Verdana"/>
                        </a:defRPr>
                      </a:lvl9pPr>
                    </a:lstStyle>
                    <a:p>
                      <a:pPr algn="l"/>
                      <a:r>
                        <a:rPr lang="es-CL" sz="1200" dirty="0" smtClean="0">
                          <a:latin typeface="Calibri" panose="020F0502020204030204" pitchFamily="34" charset="0"/>
                        </a:rPr>
                        <a:t>Gastos generales</a:t>
                      </a:r>
                      <a:endParaRPr lang="es-CL" sz="1200" dirty="0">
                        <a:latin typeface="Calibri" panose="020F0502020204030204" pitchFamily="34" charset="0"/>
                      </a:endParaRPr>
                    </a:p>
                  </a:txBody>
                  <a:tcPr marL="91456" marR="91456" marT="45714" marB="45714"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614751" rtl="0" eaLnBrk="1" latinLnBrk="0" hangingPunct="1">
                        <a:defRPr sz="2400" kern="1200">
                          <a:solidFill>
                            <a:schemeClr val="dk1"/>
                          </a:solidFill>
                          <a:latin typeface="Verdana"/>
                        </a:defRPr>
                      </a:lvl1pPr>
                      <a:lvl2pPr marL="614751" algn="l" defTabSz="614751" rtl="0" eaLnBrk="1" latinLnBrk="0" hangingPunct="1">
                        <a:defRPr sz="2400" kern="1200">
                          <a:solidFill>
                            <a:schemeClr val="dk1"/>
                          </a:solidFill>
                          <a:latin typeface="Verdana"/>
                        </a:defRPr>
                      </a:lvl2pPr>
                      <a:lvl3pPr marL="1229502" algn="l" defTabSz="614751" rtl="0" eaLnBrk="1" latinLnBrk="0" hangingPunct="1">
                        <a:defRPr sz="2400" kern="1200">
                          <a:solidFill>
                            <a:schemeClr val="dk1"/>
                          </a:solidFill>
                          <a:latin typeface="Verdana"/>
                        </a:defRPr>
                      </a:lvl3pPr>
                      <a:lvl4pPr marL="1844253" algn="l" defTabSz="614751" rtl="0" eaLnBrk="1" latinLnBrk="0" hangingPunct="1">
                        <a:defRPr sz="2400" kern="1200">
                          <a:solidFill>
                            <a:schemeClr val="dk1"/>
                          </a:solidFill>
                          <a:latin typeface="Verdana"/>
                        </a:defRPr>
                      </a:lvl4pPr>
                      <a:lvl5pPr marL="2459004" algn="l" defTabSz="614751" rtl="0" eaLnBrk="1" latinLnBrk="0" hangingPunct="1">
                        <a:defRPr sz="2400" kern="1200">
                          <a:solidFill>
                            <a:schemeClr val="dk1"/>
                          </a:solidFill>
                          <a:latin typeface="Verdana"/>
                        </a:defRPr>
                      </a:lvl5pPr>
                      <a:lvl6pPr marL="3073756" algn="l" defTabSz="614751" rtl="0" eaLnBrk="1" latinLnBrk="0" hangingPunct="1">
                        <a:defRPr sz="2400" kern="1200">
                          <a:solidFill>
                            <a:schemeClr val="dk1"/>
                          </a:solidFill>
                          <a:latin typeface="Verdana"/>
                        </a:defRPr>
                      </a:lvl6pPr>
                      <a:lvl7pPr marL="3688507" algn="l" defTabSz="614751" rtl="0" eaLnBrk="1" latinLnBrk="0" hangingPunct="1">
                        <a:defRPr sz="2400" kern="1200">
                          <a:solidFill>
                            <a:schemeClr val="dk1"/>
                          </a:solidFill>
                          <a:latin typeface="Verdana"/>
                        </a:defRPr>
                      </a:lvl7pPr>
                      <a:lvl8pPr marL="4303258" algn="l" defTabSz="614751" rtl="0" eaLnBrk="1" latinLnBrk="0" hangingPunct="1">
                        <a:defRPr sz="2400" kern="1200">
                          <a:solidFill>
                            <a:schemeClr val="dk1"/>
                          </a:solidFill>
                          <a:latin typeface="Verdana"/>
                        </a:defRPr>
                      </a:lvl8pPr>
                      <a:lvl9pPr marL="4918009" algn="l" defTabSz="614751" rtl="0" eaLnBrk="1" latinLnBrk="0" hangingPunct="1">
                        <a:defRPr sz="2400" kern="1200">
                          <a:solidFill>
                            <a:schemeClr val="dk1"/>
                          </a:solidFill>
                          <a:latin typeface="Verdana"/>
                        </a:defRPr>
                      </a:lvl9pPr>
                    </a:lstStyle>
                    <a:p>
                      <a:pPr algn="l"/>
                      <a:endParaRPr lang="es-CL" sz="1200" dirty="0">
                        <a:latin typeface="Calibri" panose="020F0502020204030204" pitchFamily="34" charset="0"/>
                      </a:endParaRPr>
                    </a:p>
                  </a:txBody>
                  <a:tcPr marL="91456" marR="91456" marT="45714" marB="45714"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614751" rtl="0" eaLnBrk="1" latinLnBrk="0" hangingPunct="1">
                        <a:defRPr sz="2400" kern="1200">
                          <a:solidFill>
                            <a:schemeClr val="dk1"/>
                          </a:solidFill>
                          <a:latin typeface="Verdana"/>
                        </a:defRPr>
                      </a:lvl1pPr>
                      <a:lvl2pPr marL="614751" algn="l" defTabSz="614751" rtl="0" eaLnBrk="1" latinLnBrk="0" hangingPunct="1">
                        <a:defRPr sz="2400" kern="1200">
                          <a:solidFill>
                            <a:schemeClr val="dk1"/>
                          </a:solidFill>
                          <a:latin typeface="Verdana"/>
                        </a:defRPr>
                      </a:lvl2pPr>
                      <a:lvl3pPr marL="1229502" algn="l" defTabSz="614751" rtl="0" eaLnBrk="1" latinLnBrk="0" hangingPunct="1">
                        <a:defRPr sz="2400" kern="1200">
                          <a:solidFill>
                            <a:schemeClr val="dk1"/>
                          </a:solidFill>
                          <a:latin typeface="Verdana"/>
                        </a:defRPr>
                      </a:lvl3pPr>
                      <a:lvl4pPr marL="1844253" algn="l" defTabSz="614751" rtl="0" eaLnBrk="1" latinLnBrk="0" hangingPunct="1">
                        <a:defRPr sz="2400" kern="1200">
                          <a:solidFill>
                            <a:schemeClr val="dk1"/>
                          </a:solidFill>
                          <a:latin typeface="Verdana"/>
                        </a:defRPr>
                      </a:lvl4pPr>
                      <a:lvl5pPr marL="2459004" algn="l" defTabSz="614751" rtl="0" eaLnBrk="1" latinLnBrk="0" hangingPunct="1">
                        <a:defRPr sz="2400" kern="1200">
                          <a:solidFill>
                            <a:schemeClr val="dk1"/>
                          </a:solidFill>
                          <a:latin typeface="Verdana"/>
                        </a:defRPr>
                      </a:lvl5pPr>
                      <a:lvl6pPr marL="3073756" algn="l" defTabSz="614751" rtl="0" eaLnBrk="1" latinLnBrk="0" hangingPunct="1">
                        <a:defRPr sz="2400" kern="1200">
                          <a:solidFill>
                            <a:schemeClr val="dk1"/>
                          </a:solidFill>
                          <a:latin typeface="Verdana"/>
                        </a:defRPr>
                      </a:lvl6pPr>
                      <a:lvl7pPr marL="3688507" algn="l" defTabSz="614751" rtl="0" eaLnBrk="1" latinLnBrk="0" hangingPunct="1">
                        <a:defRPr sz="2400" kern="1200">
                          <a:solidFill>
                            <a:schemeClr val="dk1"/>
                          </a:solidFill>
                          <a:latin typeface="Verdana"/>
                        </a:defRPr>
                      </a:lvl7pPr>
                      <a:lvl8pPr marL="4303258" algn="l" defTabSz="614751" rtl="0" eaLnBrk="1" latinLnBrk="0" hangingPunct="1">
                        <a:defRPr sz="2400" kern="1200">
                          <a:solidFill>
                            <a:schemeClr val="dk1"/>
                          </a:solidFill>
                          <a:latin typeface="Verdana"/>
                        </a:defRPr>
                      </a:lvl8pPr>
                      <a:lvl9pPr marL="4918009" algn="l" defTabSz="614751" rtl="0" eaLnBrk="1" latinLnBrk="0" hangingPunct="1">
                        <a:defRPr sz="2400" kern="1200">
                          <a:solidFill>
                            <a:schemeClr val="dk1"/>
                          </a:solidFill>
                          <a:latin typeface="Verdana"/>
                        </a:defRPr>
                      </a:lvl9pPr>
                    </a:lstStyle>
                    <a:p>
                      <a:pPr algn="l"/>
                      <a:endParaRPr lang="es-CL" sz="1200">
                        <a:latin typeface="Calibri" panose="020F0502020204030204" pitchFamily="34" charset="0"/>
                      </a:endParaRPr>
                    </a:p>
                  </a:txBody>
                  <a:tcPr marL="91456" marR="91456" marT="45714" marB="45714"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614751" rtl="0" eaLnBrk="1" latinLnBrk="0" hangingPunct="1">
                        <a:defRPr sz="2400" kern="1200">
                          <a:solidFill>
                            <a:schemeClr val="dk1"/>
                          </a:solidFill>
                          <a:latin typeface="Verdana"/>
                        </a:defRPr>
                      </a:lvl1pPr>
                      <a:lvl2pPr marL="614751" algn="l" defTabSz="614751" rtl="0" eaLnBrk="1" latinLnBrk="0" hangingPunct="1">
                        <a:defRPr sz="2400" kern="1200">
                          <a:solidFill>
                            <a:schemeClr val="dk1"/>
                          </a:solidFill>
                          <a:latin typeface="Verdana"/>
                        </a:defRPr>
                      </a:lvl2pPr>
                      <a:lvl3pPr marL="1229502" algn="l" defTabSz="614751" rtl="0" eaLnBrk="1" latinLnBrk="0" hangingPunct="1">
                        <a:defRPr sz="2400" kern="1200">
                          <a:solidFill>
                            <a:schemeClr val="dk1"/>
                          </a:solidFill>
                          <a:latin typeface="Verdana"/>
                        </a:defRPr>
                      </a:lvl3pPr>
                      <a:lvl4pPr marL="1844253" algn="l" defTabSz="614751" rtl="0" eaLnBrk="1" latinLnBrk="0" hangingPunct="1">
                        <a:defRPr sz="2400" kern="1200">
                          <a:solidFill>
                            <a:schemeClr val="dk1"/>
                          </a:solidFill>
                          <a:latin typeface="Verdana"/>
                        </a:defRPr>
                      </a:lvl4pPr>
                      <a:lvl5pPr marL="2459004" algn="l" defTabSz="614751" rtl="0" eaLnBrk="1" latinLnBrk="0" hangingPunct="1">
                        <a:defRPr sz="2400" kern="1200">
                          <a:solidFill>
                            <a:schemeClr val="dk1"/>
                          </a:solidFill>
                          <a:latin typeface="Verdana"/>
                        </a:defRPr>
                      </a:lvl5pPr>
                      <a:lvl6pPr marL="3073756" algn="l" defTabSz="614751" rtl="0" eaLnBrk="1" latinLnBrk="0" hangingPunct="1">
                        <a:defRPr sz="2400" kern="1200">
                          <a:solidFill>
                            <a:schemeClr val="dk1"/>
                          </a:solidFill>
                          <a:latin typeface="Verdana"/>
                        </a:defRPr>
                      </a:lvl6pPr>
                      <a:lvl7pPr marL="3688507" algn="l" defTabSz="614751" rtl="0" eaLnBrk="1" latinLnBrk="0" hangingPunct="1">
                        <a:defRPr sz="2400" kern="1200">
                          <a:solidFill>
                            <a:schemeClr val="dk1"/>
                          </a:solidFill>
                          <a:latin typeface="Verdana"/>
                        </a:defRPr>
                      </a:lvl7pPr>
                      <a:lvl8pPr marL="4303258" algn="l" defTabSz="614751" rtl="0" eaLnBrk="1" latinLnBrk="0" hangingPunct="1">
                        <a:defRPr sz="2400" kern="1200">
                          <a:solidFill>
                            <a:schemeClr val="dk1"/>
                          </a:solidFill>
                          <a:latin typeface="Verdana"/>
                        </a:defRPr>
                      </a:lvl8pPr>
                      <a:lvl9pPr marL="4918009" algn="l" defTabSz="614751" rtl="0" eaLnBrk="1" latinLnBrk="0" hangingPunct="1">
                        <a:defRPr sz="2400" kern="1200">
                          <a:solidFill>
                            <a:schemeClr val="dk1"/>
                          </a:solidFill>
                          <a:latin typeface="Verdana"/>
                        </a:defRPr>
                      </a:lvl9pPr>
                    </a:lstStyle>
                    <a:p>
                      <a:pPr algn="l"/>
                      <a:endParaRPr lang="es-CL" sz="1200">
                        <a:latin typeface="Calibri" panose="020F0502020204030204" pitchFamily="34" charset="0"/>
                      </a:endParaRPr>
                    </a:p>
                  </a:txBody>
                  <a:tcPr marL="91456" marR="91456" marT="45714" marB="45714"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614751" rtl="0" eaLnBrk="1" latinLnBrk="0" hangingPunct="1">
                        <a:defRPr sz="2400" kern="1200">
                          <a:solidFill>
                            <a:schemeClr val="dk1"/>
                          </a:solidFill>
                          <a:latin typeface="Verdana"/>
                        </a:defRPr>
                      </a:lvl1pPr>
                      <a:lvl2pPr marL="614751" algn="l" defTabSz="614751" rtl="0" eaLnBrk="1" latinLnBrk="0" hangingPunct="1">
                        <a:defRPr sz="2400" kern="1200">
                          <a:solidFill>
                            <a:schemeClr val="dk1"/>
                          </a:solidFill>
                          <a:latin typeface="Verdana"/>
                        </a:defRPr>
                      </a:lvl2pPr>
                      <a:lvl3pPr marL="1229502" algn="l" defTabSz="614751" rtl="0" eaLnBrk="1" latinLnBrk="0" hangingPunct="1">
                        <a:defRPr sz="2400" kern="1200">
                          <a:solidFill>
                            <a:schemeClr val="dk1"/>
                          </a:solidFill>
                          <a:latin typeface="Verdana"/>
                        </a:defRPr>
                      </a:lvl3pPr>
                      <a:lvl4pPr marL="1844253" algn="l" defTabSz="614751" rtl="0" eaLnBrk="1" latinLnBrk="0" hangingPunct="1">
                        <a:defRPr sz="2400" kern="1200">
                          <a:solidFill>
                            <a:schemeClr val="dk1"/>
                          </a:solidFill>
                          <a:latin typeface="Verdana"/>
                        </a:defRPr>
                      </a:lvl4pPr>
                      <a:lvl5pPr marL="2459004" algn="l" defTabSz="614751" rtl="0" eaLnBrk="1" latinLnBrk="0" hangingPunct="1">
                        <a:defRPr sz="2400" kern="1200">
                          <a:solidFill>
                            <a:schemeClr val="dk1"/>
                          </a:solidFill>
                          <a:latin typeface="Verdana"/>
                        </a:defRPr>
                      </a:lvl5pPr>
                      <a:lvl6pPr marL="3073756" algn="l" defTabSz="614751" rtl="0" eaLnBrk="1" latinLnBrk="0" hangingPunct="1">
                        <a:defRPr sz="2400" kern="1200">
                          <a:solidFill>
                            <a:schemeClr val="dk1"/>
                          </a:solidFill>
                          <a:latin typeface="Verdana"/>
                        </a:defRPr>
                      </a:lvl6pPr>
                      <a:lvl7pPr marL="3688507" algn="l" defTabSz="614751" rtl="0" eaLnBrk="1" latinLnBrk="0" hangingPunct="1">
                        <a:defRPr sz="2400" kern="1200">
                          <a:solidFill>
                            <a:schemeClr val="dk1"/>
                          </a:solidFill>
                          <a:latin typeface="Verdana"/>
                        </a:defRPr>
                      </a:lvl7pPr>
                      <a:lvl8pPr marL="4303258" algn="l" defTabSz="614751" rtl="0" eaLnBrk="1" latinLnBrk="0" hangingPunct="1">
                        <a:defRPr sz="2400" kern="1200">
                          <a:solidFill>
                            <a:schemeClr val="dk1"/>
                          </a:solidFill>
                          <a:latin typeface="Verdana"/>
                        </a:defRPr>
                      </a:lvl8pPr>
                      <a:lvl9pPr marL="4918009" algn="l" defTabSz="614751" rtl="0" eaLnBrk="1" latinLnBrk="0" hangingPunct="1">
                        <a:defRPr sz="2400" kern="1200">
                          <a:solidFill>
                            <a:schemeClr val="dk1"/>
                          </a:solidFill>
                          <a:latin typeface="Verdana"/>
                        </a:defRPr>
                      </a:lvl9pPr>
                    </a:lstStyle>
                    <a:p>
                      <a:pPr algn="l"/>
                      <a:endParaRPr lang="es-CL" sz="1200" dirty="0">
                        <a:latin typeface="Calibri" panose="020F0502020204030204" pitchFamily="34" charset="0"/>
                      </a:endParaRPr>
                    </a:p>
                  </a:txBody>
                  <a:tcPr marL="91456" marR="91456" marT="45714" marB="45714"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extLst>
                  <a:ext uri="{0D108BD9-81ED-4DB2-BD59-A6C34878D82A}">
                    <a16:rowId xmlns:a16="http://schemas.microsoft.com/office/drawing/2014/main" val="2430614573"/>
                  </a:ext>
                </a:extLst>
              </a:tr>
              <a:tr h="380063">
                <a:tc>
                  <a:txBody>
                    <a:bodyPr/>
                    <a:lstStyle>
                      <a:lvl1pPr marL="0" algn="l" defTabSz="614751" rtl="0" eaLnBrk="1" latinLnBrk="0" hangingPunct="1">
                        <a:defRPr sz="2400" kern="1200">
                          <a:solidFill>
                            <a:schemeClr val="dk1"/>
                          </a:solidFill>
                          <a:latin typeface="Verdana"/>
                        </a:defRPr>
                      </a:lvl1pPr>
                      <a:lvl2pPr marL="614751" algn="l" defTabSz="614751" rtl="0" eaLnBrk="1" latinLnBrk="0" hangingPunct="1">
                        <a:defRPr sz="2400" kern="1200">
                          <a:solidFill>
                            <a:schemeClr val="dk1"/>
                          </a:solidFill>
                          <a:latin typeface="Verdana"/>
                        </a:defRPr>
                      </a:lvl2pPr>
                      <a:lvl3pPr marL="1229502" algn="l" defTabSz="614751" rtl="0" eaLnBrk="1" latinLnBrk="0" hangingPunct="1">
                        <a:defRPr sz="2400" kern="1200">
                          <a:solidFill>
                            <a:schemeClr val="dk1"/>
                          </a:solidFill>
                          <a:latin typeface="Verdana"/>
                        </a:defRPr>
                      </a:lvl3pPr>
                      <a:lvl4pPr marL="1844253" algn="l" defTabSz="614751" rtl="0" eaLnBrk="1" latinLnBrk="0" hangingPunct="1">
                        <a:defRPr sz="2400" kern="1200">
                          <a:solidFill>
                            <a:schemeClr val="dk1"/>
                          </a:solidFill>
                          <a:latin typeface="Verdana"/>
                        </a:defRPr>
                      </a:lvl4pPr>
                      <a:lvl5pPr marL="2459004" algn="l" defTabSz="614751" rtl="0" eaLnBrk="1" latinLnBrk="0" hangingPunct="1">
                        <a:defRPr sz="2400" kern="1200">
                          <a:solidFill>
                            <a:schemeClr val="dk1"/>
                          </a:solidFill>
                          <a:latin typeface="Verdana"/>
                        </a:defRPr>
                      </a:lvl5pPr>
                      <a:lvl6pPr marL="3073756" algn="l" defTabSz="614751" rtl="0" eaLnBrk="1" latinLnBrk="0" hangingPunct="1">
                        <a:defRPr sz="2400" kern="1200">
                          <a:solidFill>
                            <a:schemeClr val="dk1"/>
                          </a:solidFill>
                          <a:latin typeface="Verdana"/>
                        </a:defRPr>
                      </a:lvl6pPr>
                      <a:lvl7pPr marL="3688507" algn="l" defTabSz="614751" rtl="0" eaLnBrk="1" latinLnBrk="0" hangingPunct="1">
                        <a:defRPr sz="2400" kern="1200">
                          <a:solidFill>
                            <a:schemeClr val="dk1"/>
                          </a:solidFill>
                          <a:latin typeface="Verdana"/>
                        </a:defRPr>
                      </a:lvl7pPr>
                      <a:lvl8pPr marL="4303258" algn="l" defTabSz="614751" rtl="0" eaLnBrk="1" latinLnBrk="0" hangingPunct="1">
                        <a:defRPr sz="2400" kern="1200">
                          <a:solidFill>
                            <a:schemeClr val="dk1"/>
                          </a:solidFill>
                          <a:latin typeface="Verdana"/>
                        </a:defRPr>
                      </a:lvl8pPr>
                      <a:lvl9pPr marL="4918009" algn="l" defTabSz="614751" rtl="0" eaLnBrk="1" latinLnBrk="0" hangingPunct="1">
                        <a:defRPr sz="2400" kern="1200">
                          <a:solidFill>
                            <a:schemeClr val="dk1"/>
                          </a:solidFill>
                          <a:latin typeface="Verdana"/>
                        </a:defRPr>
                      </a:lvl9pPr>
                    </a:lstStyle>
                    <a:p>
                      <a:pPr algn="l"/>
                      <a:r>
                        <a:rPr lang="es-CL" sz="1200" dirty="0" smtClean="0">
                          <a:latin typeface="Calibri" panose="020F0502020204030204" pitchFamily="34" charset="0"/>
                        </a:rPr>
                        <a:t>Gastos adm. superior</a:t>
                      </a:r>
                      <a:endParaRPr lang="es-CL" sz="1200" dirty="0">
                        <a:latin typeface="Calibri" panose="020F0502020204030204" pitchFamily="34" charset="0"/>
                      </a:endParaRPr>
                    </a:p>
                  </a:txBody>
                  <a:tcPr marL="91456" marR="91456" marT="45714" marB="45714"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defTabSz="614751" rtl="0" eaLnBrk="1" latinLnBrk="0" hangingPunct="1">
                        <a:defRPr sz="2400" kern="1200">
                          <a:solidFill>
                            <a:schemeClr val="dk1"/>
                          </a:solidFill>
                          <a:latin typeface="Verdana"/>
                        </a:defRPr>
                      </a:lvl1pPr>
                      <a:lvl2pPr marL="614751" algn="l" defTabSz="614751" rtl="0" eaLnBrk="1" latinLnBrk="0" hangingPunct="1">
                        <a:defRPr sz="2400" kern="1200">
                          <a:solidFill>
                            <a:schemeClr val="dk1"/>
                          </a:solidFill>
                          <a:latin typeface="Verdana"/>
                        </a:defRPr>
                      </a:lvl2pPr>
                      <a:lvl3pPr marL="1229502" algn="l" defTabSz="614751" rtl="0" eaLnBrk="1" latinLnBrk="0" hangingPunct="1">
                        <a:defRPr sz="2400" kern="1200">
                          <a:solidFill>
                            <a:schemeClr val="dk1"/>
                          </a:solidFill>
                          <a:latin typeface="Verdana"/>
                        </a:defRPr>
                      </a:lvl3pPr>
                      <a:lvl4pPr marL="1844253" algn="l" defTabSz="614751" rtl="0" eaLnBrk="1" latinLnBrk="0" hangingPunct="1">
                        <a:defRPr sz="2400" kern="1200">
                          <a:solidFill>
                            <a:schemeClr val="dk1"/>
                          </a:solidFill>
                          <a:latin typeface="Verdana"/>
                        </a:defRPr>
                      </a:lvl4pPr>
                      <a:lvl5pPr marL="2459004" algn="l" defTabSz="614751" rtl="0" eaLnBrk="1" latinLnBrk="0" hangingPunct="1">
                        <a:defRPr sz="2400" kern="1200">
                          <a:solidFill>
                            <a:schemeClr val="dk1"/>
                          </a:solidFill>
                          <a:latin typeface="Verdana"/>
                        </a:defRPr>
                      </a:lvl5pPr>
                      <a:lvl6pPr marL="3073756" algn="l" defTabSz="614751" rtl="0" eaLnBrk="1" latinLnBrk="0" hangingPunct="1">
                        <a:defRPr sz="2400" kern="1200">
                          <a:solidFill>
                            <a:schemeClr val="dk1"/>
                          </a:solidFill>
                          <a:latin typeface="Verdana"/>
                        </a:defRPr>
                      </a:lvl6pPr>
                      <a:lvl7pPr marL="3688507" algn="l" defTabSz="614751" rtl="0" eaLnBrk="1" latinLnBrk="0" hangingPunct="1">
                        <a:defRPr sz="2400" kern="1200">
                          <a:solidFill>
                            <a:schemeClr val="dk1"/>
                          </a:solidFill>
                          <a:latin typeface="Verdana"/>
                        </a:defRPr>
                      </a:lvl7pPr>
                      <a:lvl8pPr marL="4303258" algn="l" defTabSz="614751" rtl="0" eaLnBrk="1" latinLnBrk="0" hangingPunct="1">
                        <a:defRPr sz="2400" kern="1200">
                          <a:solidFill>
                            <a:schemeClr val="dk1"/>
                          </a:solidFill>
                          <a:latin typeface="Verdana"/>
                        </a:defRPr>
                      </a:lvl8pPr>
                      <a:lvl9pPr marL="4918009" algn="l" defTabSz="614751" rtl="0" eaLnBrk="1" latinLnBrk="0" hangingPunct="1">
                        <a:defRPr sz="2400" kern="1200">
                          <a:solidFill>
                            <a:schemeClr val="dk1"/>
                          </a:solidFill>
                          <a:latin typeface="Verdana"/>
                        </a:defRPr>
                      </a:lvl9pPr>
                    </a:lstStyle>
                    <a:p>
                      <a:pPr algn="l"/>
                      <a:endParaRPr lang="es-CL" sz="1200" dirty="0">
                        <a:latin typeface="Calibri" panose="020F0502020204030204" pitchFamily="34" charset="0"/>
                      </a:endParaRPr>
                    </a:p>
                  </a:txBody>
                  <a:tcPr marL="91456" marR="91456" marT="45714" marB="45714"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defTabSz="614751" rtl="0" eaLnBrk="1" latinLnBrk="0" hangingPunct="1">
                        <a:defRPr sz="2400" kern="1200">
                          <a:solidFill>
                            <a:schemeClr val="dk1"/>
                          </a:solidFill>
                          <a:latin typeface="Verdana"/>
                        </a:defRPr>
                      </a:lvl1pPr>
                      <a:lvl2pPr marL="614751" algn="l" defTabSz="614751" rtl="0" eaLnBrk="1" latinLnBrk="0" hangingPunct="1">
                        <a:defRPr sz="2400" kern="1200">
                          <a:solidFill>
                            <a:schemeClr val="dk1"/>
                          </a:solidFill>
                          <a:latin typeface="Verdana"/>
                        </a:defRPr>
                      </a:lvl2pPr>
                      <a:lvl3pPr marL="1229502" algn="l" defTabSz="614751" rtl="0" eaLnBrk="1" latinLnBrk="0" hangingPunct="1">
                        <a:defRPr sz="2400" kern="1200">
                          <a:solidFill>
                            <a:schemeClr val="dk1"/>
                          </a:solidFill>
                          <a:latin typeface="Verdana"/>
                        </a:defRPr>
                      </a:lvl3pPr>
                      <a:lvl4pPr marL="1844253" algn="l" defTabSz="614751" rtl="0" eaLnBrk="1" latinLnBrk="0" hangingPunct="1">
                        <a:defRPr sz="2400" kern="1200">
                          <a:solidFill>
                            <a:schemeClr val="dk1"/>
                          </a:solidFill>
                          <a:latin typeface="Verdana"/>
                        </a:defRPr>
                      </a:lvl4pPr>
                      <a:lvl5pPr marL="2459004" algn="l" defTabSz="614751" rtl="0" eaLnBrk="1" latinLnBrk="0" hangingPunct="1">
                        <a:defRPr sz="2400" kern="1200">
                          <a:solidFill>
                            <a:schemeClr val="dk1"/>
                          </a:solidFill>
                          <a:latin typeface="Verdana"/>
                        </a:defRPr>
                      </a:lvl5pPr>
                      <a:lvl6pPr marL="3073756" algn="l" defTabSz="614751" rtl="0" eaLnBrk="1" latinLnBrk="0" hangingPunct="1">
                        <a:defRPr sz="2400" kern="1200">
                          <a:solidFill>
                            <a:schemeClr val="dk1"/>
                          </a:solidFill>
                          <a:latin typeface="Verdana"/>
                        </a:defRPr>
                      </a:lvl6pPr>
                      <a:lvl7pPr marL="3688507" algn="l" defTabSz="614751" rtl="0" eaLnBrk="1" latinLnBrk="0" hangingPunct="1">
                        <a:defRPr sz="2400" kern="1200">
                          <a:solidFill>
                            <a:schemeClr val="dk1"/>
                          </a:solidFill>
                          <a:latin typeface="Verdana"/>
                        </a:defRPr>
                      </a:lvl7pPr>
                      <a:lvl8pPr marL="4303258" algn="l" defTabSz="614751" rtl="0" eaLnBrk="1" latinLnBrk="0" hangingPunct="1">
                        <a:defRPr sz="2400" kern="1200">
                          <a:solidFill>
                            <a:schemeClr val="dk1"/>
                          </a:solidFill>
                          <a:latin typeface="Verdana"/>
                        </a:defRPr>
                      </a:lvl8pPr>
                      <a:lvl9pPr marL="4918009" algn="l" defTabSz="614751" rtl="0" eaLnBrk="1" latinLnBrk="0" hangingPunct="1">
                        <a:defRPr sz="2400" kern="1200">
                          <a:solidFill>
                            <a:schemeClr val="dk1"/>
                          </a:solidFill>
                          <a:latin typeface="Verdana"/>
                        </a:defRPr>
                      </a:lvl9pPr>
                    </a:lstStyle>
                    <a:p>
                      <a:pPr algn="l"/>
                      <a:endParaRPr lang="es-CL" sz="1200" dirty="0">
                        <a:latin typeface="Calibri" panose="020F0502020204030204" pitchFamily="34" charset="0"/>
                      </a:endParaRPr>
                    </a:p>
                  </a:txBody>
                  <a:tcPr marL="91456" marR="91456" marT="45714" marB="45714"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defTabSz="614751" rtl="0" eaLnBrk="1" latinLnBrk="0" hangingPunct="1">
                        <a:defRPr sz="2400" kern="1200">
                          <a:solidFill>
                            <a:schemeClr val="dk1"/>
                          </a:solidFill>
                          <a:latin typeface="Verdana"/>
                        </a:defRPr>
                      </a:lvl1pPr>
                      <a:lvl2pPr marL="614751" algn="l" defTabSz="614751" rtl="0" eaLnBrk="1" latinLnBrk="0" hangingPunct="1">
                        <a:defRPr sz="2400" kern="1200">
                          <a:solidFill>
                            <a:schemeClr val="dk1"/>
                          </a:solidFill>
                          <a:latin typeface="Verdana"/>
                        </a:defRPr>
                      </a:lvl2pPr>
                      <a:lvl3pPr marL="1229502" algn="l" defTabSz="614751" rtl="0" eaLnBrk="1" latinLnBrk="0" hangingPunct="1">
                        <a:defRPr sz="2400" kern="1200">
                          <a:solidFill>
                            <a:schemeClr val="dk1"/>
                          </a:solidFill>
                          <a:latin typeface="Verdana"/>
                        </a:defRPr>
                      </a:lvl3pPr>
                      <a:lvl4pPr marL="1844253" algn="l" defTabSz="614751" rtl="0" eaLnBrk="1" latinLnBrk="0" hangingPunct="1">
                        <a:defRPr sz="2400" kern="1200">
                          <a:solidFill>
                            <a:schemeClr val="dk1"/>
                          </a:solidFill>
                          <a:latin typeface="Verdana"/>
                        </a:defRPr>
                      </a:lvl4pPr>
                      <a:lvl5pPr marL="2459004" algn="l" defTabSz="614751" rtl="0" eaLnBrk="1" latinLnBrk="0" hangingPunct="1">
                        <a:defRPr sz="2400" kern="1200">
                          <a:solidFill>
                            <a:schemeClr val="dk1"/>
                          </a:solidFill>
                          <a:latin typeface="Verdana"/>
                        </a:defRPr>
                      </a:lvl5pPr>
                      <a:lvl6pPr marL="3073756" algn="l" defTabSz="614751" rtl="0" eaLnBrk="1" latinLnBrk="0" hangingPunct="1">
                        <a:defRPr sz="2400" kern="1200">
                          <a:solidFill>
                            <a:schemeClr val="dk1"/>
                          </a:solidFill>
                          <a:latin typeface="Verdana"/>
                        </a:defRPr>
                      </a:lvl6pPr>
                      <a:lvl7pPr marL="3688507" algn="l" defTabSz="614751" rtl="0" eaLnBrk="1" latinLnBrk="0" hangingPunct="1">
                        <a:defRPr sz="2400" kern="1200">
                          <a:solidFill>
                            <a:schemeClr val="dk1"/>
                          </a:solidFill>
                          <a:latin typeface="Verdana"/>
                        </a:defRPr>
                      </a:lvl7pPr>
                      <a:lvl8pPr marL="4303258" algn="l" defTabSz="614751" rtl="0" eaLnBrk="1" latinLnBrk="0" hangingPunct="1">
                        <a:defRPr sz="2400" kern="1200">
                          <a:solidFill>
                            <a:schemeClr val="dk1"/>
                          </a:solidFill>
                          <a:latin typeface="Verdana"/>
                        </a:defRPr>
                      </a:lvl8pPr>
                      <a:lvl9pPr marL="4918009" algn="l" defTabSz="614751" rtl="0" eaLnBrk="1" latinLnBrk="0" hangingPunct="1">
                        <a:defRPr sz="2400" kern="1200">
                          <a:solidFill>
                            <a:schemeClr val="dk1"/>
                          </a:solidFill>
                          <a:latin typeface="Verdana"/>
                        </a:defRPr>
                      </a:lvl9pPr>
                    </a:lstStyle>
                    <a:p>
                      <a:pPr algn="l"/>
                      <a:endParaRPr lang="es-CL" sz="1200">
                        <a:latin typeface="Calibri" panose="020F0502020204030204" pitchFamily="34" charset="0"/>
                      </a:endParaRPr>
                    </a:p>
                  </a:txBody>
                  <a:tcPr marL="91456" marR="91456" marT="45714" marB="45714"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defTabSz="614751" rtl="0" eaLnBrk="1" latinLnBrk="0" hangingPunct="1">
                        <a:defRPr sz="2400" kern="1200">
                          <a:solidFill>
                            <a:schemeClr val="dk1"/>
                          </a:solidFill>
                          <a:latin typeface="Verdana"/>
                        </a:defRPr>
                      </a:lvl1pPr>
                      <a:lvl2pPr marL="614751" algn="l" defTabSz="614751" rtl="0" eaLnBrk="1" latinLnBrk="0" hangingPunct="1">
                        <a:defRPr sz="2400" kern="1200">
                          <a:solidFill>
                            <a:schemeClr val="dk1"/>
                          </a:solidFill>
                          <a:latin typeface="Verdana"/>
                        </a:defRPr>
                      </a:lvl2pPr>
                      <a:lvl3pPr marL="1229502" algn="l" defTabSz="614751" rtl="0" eaLnBrk="1" latinLnBrk="0" hangingPunct="1">
                        <a:defRPr sz="2400" kern="1200">
                          <a:solidFill>
                            <a:schemeClr val="dk1"/>
                          </a:solidFill>
                          <a:latin typeface="Verdana"/>
                        </a:defRPr>
                      </a:lvl3pPr>
                      <a:lvl4pPr marL="1844253" algn="l" defTabSz="614751" rtl="0" eaLnBrk="1" latinLnBrk="0" hangingPunct="1">
                        <a:defRPr sz="2400" kern="1200">
                          <a:solidFill>
                            <a:schemeClr val="dk1"/>
                          </a:solidFill>
                          <a:latin typeface="Verdana"/>
                        </a:defRPr>
                      </a:lvl4pPr>
                      <a:lvl5pPr marL="2459004" algn="l" defTabSz="614751" rtl="0" eaLnBrk="1" latinLnBrk="0" hangingPunct="1">
                        <a:defRPr sz="2400" kern="1200">
                          <a:solidFill>
                            <a:schemeClr val="dk1"/>
                          </a:solidFill>
                          <a:latin typeface="Verdana"/>
                        </a:defRPr>
                      </a:lvl5pPr>
                      <a:lvl6pPr marL="3073756" algn="l" defTabSz="614751" rtl="0" eaLnBrk="1" latinLnBrk="0" hangingPunct="1">
                        <a:defRPr sz="2400" kern="1200">
                          <a:solidFill>
                            <a:schemeClr val="dk1"/>
                          </a:solidFill>
                          <a:latin typeface="Verdana"/>
                        </a:defRPr>
                      </a:lvl6pPr>
                      <a:lvl7pPr marL="3688507" algn="l" defTabSz="614751" rtl="0" eaLnBrk="1" latinLnBrk="0" hangingPunct="1">
                        <a:defRPr sz="2400" kern="1200">
                          <a:solidFill>
                            <a:schemeClr val="dk1"/>
                          </a:solidFill>
                          <a:latin typeface="Verdana"/>
                        </a:defRPr>
                      </a:lvl7pPr>
                      <a:lvl8pPr marL="4303258" algn="l" defTabSz="614751" rtl="0" eaLnBrk="1" latinLnBrk="0" hangingPunct="1">
                        <a:defRPr sz="2400" kern="1200">
                          <a:solidFill>
                            <a:schemeClr val="dk1"/>
                          </a:solidFill>
                          <a:latin typeface="Verdana"/>
                        </a:defRPr>
                      </a:lvl8pPr>
                      <a:lvl9pPr marL="4918009" algn="l" defTabSz="614751" rtl="0" eaLnBrk="1" latinLnBrk="0" hangingPunct="1">
                        <a:defRPr sz="2400" kern="1200">
                          <a:solidFill>
                            <a:schemeClr val="dk1"/>
                          </a:solidFill>
                          <a:latin typeface="Verdana"/>
                        </a:defRPr>
                      </a:lvl9pPr>
                    </a:lstStyle>
                    <a:p>
                      <a:pPr algn="l"/>
                      <a:endParaRPr lang="es-CL" sz="1200" dirty="0">
                        <a:latin typeface="Calibri" panose="020F0502020204030204" pitchFamily="34" charset="0"/>
                      </a:endParaRPr>
                    </a:p>
                  </a:txBody>
                  <a:tcPr marL="91456" marR="91456" marT="45714" marB="45714"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extLst>
                  <a:ext uri="{0D108BD9-81ED-4DB2-BD59-A6C34878D82A}">
                    <a16:rowId xmlns:a16="http://schemas.microsoft.com/office/drawing/2014/main" val="2607242320"/>
                  </a:ext>
                </a:extLst>
              </a:tr>
              <a:tr h="380063">
                <a:tc>
                  <a:txBody>
                    <a:bodyPr/>
                    <a:lstStyle>
                      <a:lvl1pPr marL="0" algn="l" defTabSz="614751" rtl="0" eaLnBrk="1" latinLnBrk="0" hangingPunct="1">
                        <a:defRPr sz="2400" kern="1200">
                          <a:solidFill>
                            <a:schemeClr val="dk1"/>
                          </a:solidFill>
                          <a:latin typeface="Verdana"/>
                        </a:defRPr>
                      </a:lvl1pPr>
                      <a:lvl2pPr marL="614751" algn="l" defTabSz="614751" rtl="0" eaLnBrk="1" latinLnBrk="0" hangingPunct="1">
                        <a:defRPr sz="2400" kern="1200">
                          <a:solidFill>
                            <a:schemeClr val="dk1"/>
                          </a:solidFill>
                          <a:latin typeface="Verdana"/>
                        </a:defRPr>
                      </a:lvl2pPr>
                      <a:lvl3pPr marL="1229502" algn="l" defTabSz="614751" rtl="0" eaLnBrk="1" latinLnBrk="0" hangingPunct="1">
                        <a:defRPr sz="2400" kern="1200">
                          <a:solidFill>
                            <a:schemeClr val="dk1"/>
                          </a:solidFill>
                          <a:latin typeface="Verdana"/>
                        </a:defRPr>
                      </a:lvl3pPr>
                      <a:lvl4pPr marL="1844253" algn="l" defTabSz="614751" rtl="0" eaLnBrk="1" latinLnBrk="0" hangingPunct="1">
                        <a:defRPr sz="2400" kern="1200">
                          <a:solidFill>
                            <a:schemeClr val="dk1"/>
                          </a:solidFill>
                          <a:latin typeface="Verdana"/>
                        </a:defRPr>
                      </a:lvl4pPr>
                      <a:lvl5pPr marL="2459004" algn="l" defTabSz="614751" rtl="0" eaLnBrk="1" latinLnBrk="0" hangingPunct="1">
                        <a:defRPr sz="2400" kern="1200">
                          <a:solidFill>
                            <a:schemeClr val="dk1"/>
                          </a:solidFill>
                          <a:latin typeface="Verdana"/>
                        </a:defRPr>
                      </a:lvl5pPr>
                      <a:lvl6pPr marL="3073756" algn="l" defTabSz="614751" rtl="0" eaLnBrk="1" latinLnBrk="0" hangingPunct="1">
                        <a:defRPr sz="2400" kern="1200">
                          <a:solidFill>
                            <a:schemeClr val="dk1"/>
                          </a:solidFill>
                          <a:latin typeface="Verdana"/>
                        </a:defRPr>
                      </a:lvl6pPr>
                      <a:lvl7pPr marL="3688507" algn="l" defTabSz="614751" rtl="0" eaLnBrk="1" latinLnBrk="0" hangingPunct="1">
                        <a:defRPr sz="2400" kern="1200">
                          <a:solidFill>
                            <a:schemeClr val="dk1"/>
                          </a:solidFill>
                          <a:latin typeface="Verdana"/>
                        </a:defRPr>
                      </a:lvl7pPr>
                      <a:lvl8pPr marL="4303258" algn="l" defTabSz="614751" rtl="0" eaLnBrk="1" latinLnBrk="0" hangingPunct="1">
                        <a:defRPr sz="2400" kern="1200">
                          <a:solidFill>
                            <a:schemeClr val="dk1"/>
                          </a:solidFill>
                          <a:latin typeface="Verdana"/>
                        </a:defRPr>
                      </a:lvl8pPr>
                      <a:lvl9pPr marL="4918009" algn="l" defTabSz="614751" rtl="0" eaLnBrk="1" latinLnBrk="0" hangingPunct="1">
                        <a:defRPr sz="2400" kern="1200">
                          <a:solidFill>
                            <a:schemeClr val="dk1"/>
                          </a:solidFill>
                          <a:latin typeface="Verdana"/>
                        </a:defRPr>
                      </a:lvl9pPr>
                    </a:lstStyle>
                    <a:p>
                      <a:pPr algn="l"/>
                      <a:r>
                        <a:rPr lang="es-CL" sz="1200" b="1" dirty="0" smtClean="0">
                          <a:latin typeface="Calibri" panose="020F0502020204030204" pitchFamily="34" charset="0"/>
                        </a:rPr>
                        <a:t>TOTAL</a:t>
                      </a:r>
                      <a:endParaRPr lang="es-CL" sz="1200" b="1" dirty="0">
                        <a:latin typeface="Calibri" panose="020F0502020204030204" pitchFamily="34" charset="0"/>
                      </a:endParaRPr>
                    </a:p>
                  </a:txBody>
                  <a:tcPr marL="91456" marR="91456" marT="45714" marB="45714"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614751" rtl="0" eaLnBrk="1" latinLnBrk="0" hangingPunct="1">
                        <a:defRPr sz="2400" kern="1200">
                          <a:solidFill>
                            <a:schemeClr val="dk1"/>
                          </a:solidFill>
                          <a:latin typeface="Verdana"/>
                        </a:defRPr>
                      </a:lvl1pPr>
                      <a:lvl2pPr marL="614751" algn="l" defTabSz="614751" rtl="0" eaLnBrk="1" latinLnBrk="0" hangingPunct="1">
                        <a:defRPr sz="2400" kern="1200">
                          <a:solidFill>
                            <a:schemeClr val="dk1"/>
                          </a:solidFill>
                          <a:latin typeface="Verdana"/>
                        </a:defRPr>
                      </a:lvl2pPr>
                      <a:lvl3pPr marL="1229502" algn="l" defTabSz="614751" rtl="0" eaLnBrk="1" latinLnBrk="0" hangingPunct="1">
                        <a:defRPr sz="2400" kern="1200">
                          <a:solidFill>
                            <a:schemeClr val="dk1"/>
                          </a:solidFill>
                          <a:latin typeface="Verdana"/>
                        </a:defRPr>
                      </a:lvl3pPr>
                      <a:lvl4pPr marL="1844253" algn="l" defTabSz="614751" rtl="0" eaLnBrk="1" latinLnBrk="0" hangingPunct="1">
                        <a:defRPr sz="2400" kern="1200">
                          <a:solidFill>
                            <a:schemeClr val="dk1"/>
                          </a:solidFill>
                          <a:latin typeface="Verdana"/>
                        </a:defRPr>
                      </a:lvl4pPr>
                      <a:lvl5pPr marL="2459004" algn="l" defTabSz="614751" rtl="0" eaLnBrk="1" latinLnBrk="0" hangingPunct="1">
                        <a:defRPr sz="2400" kern="1200">
                          <a:solidFill>
                            <a:schemeClr val="dk1"/>
                          </a:solidFill>
                          <a:latin typeface="Verdana"/>
                        </a:defRPr>
                      </a:lvl5pPr>
                      <a:lvl6pPr marL="3073756" algn="l" defTabSz="614751" rtl="0" eaLnBrk="1" latinLnBrk="0" hangingPunct="1">
                        <a:defRPr sz="2400" kern="1200">
                          <a:solidFill>
                            <a:schemeClr val="dk1"/>
                          </a:solidFill>
                          <a:latin typeface="Verdana"/>
                        </a:defRPr>
                      </a:lvl6pPr>
                      <a:lvl7pPr marL="3688507" algn="l" defTabSz="614751" rtl="0" eaLnBrk="1" latinLnBrk="0" hangingPunct="1">
                        <a:defRPr sz="2400" kern="1200">
                          <a:solidFill>
                            <a:schemeClr val="dk1"/>
                          </a:solidFill>
                          <a:latin typeface="Verdana"/>
                        </a:defRPr>
                      </a:lvl7pPr>
                      <a:lvl8pPr marL="4303258" algn="l" defTabSz="614751" rtl="0" eaLnBrk="1" latinLnBrk="0" hangingPunct="1">
                        <a:defRPr sz="2400" kern="1200">
                          <a:solidFill>
                            <a:schemeClr val="dk1"/>
                          </a:solidFill>
                          <a:latin typeface="Verdana"/>
                        </a:defRPr>
                      </a:lvl8pPr>
                      <a:lvl9pPr marL="4918009" algn="l" defTabSz="614751" rtl="0" eaLnBrk="1" latinLnBrk="0" hangingPunct="1">
                        <a:defRPr sz="2400" kern="1200">
                          <a:solidFill>
                            <a:schemeClr val="dk1"/>
                          </a:solidFill>
                          <a:latin typeface="Verdana"/>
                        </a:defRPr>
                      </a:lvl9pPr>
                    </a:lstStyle>
                    <a:p>
                      <a:pPr algn="l"/>
                      <a:endParaRPr lang="es-CL" sz="1200" b="1" dirty="0">
                        <a:latin typeface="Calibri" panose="020F0502020204030204" pitchFamily="34" charset="0"/>
                      </a:endParaRPr>
                    </a:p>
                  </a:txBody>
                  <a:tcPr marL="91456" marR="91456" marT="45714" marB="45714"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614751" rtl="0" eaLnBrk="1" latinLnBrk="0" hangingPunct="1">
                        <a:defRPr sz="2400" kern="1200">
                          <a:solidFill>
                            <a:schemeClr val="dk1"/>
                          </a:solidFill>
                          <a:latin typeface="Verdana"/>
                        </a:defRPr>
                      </a:lvl1pPr>
                      <a:lvl2pPr marL="614751" algn="l" defTabSz="614751" rtl="0" eaLnBrk="1" latinLnBrk="0" hangingPunct="1">
                        <a:defRPr sz="2400" kern="1200">
                          <a:solidFill>
                            <a:schemeClr val="dk1"/>
                          </a:solidFill>
                          <a:latin typeface="Verdana"/>
                        </a:defRPr>
                      </a:lvl2pPr>
                      <a:lvl3pPr marL="1229502" algn="l" defTabSz="614751" rtl="0" eaLnBrk="1" latinLnBrk="0" hangingPunct="1">
                        <a:defRPr sz="2400" kern="1200">
                          <a:solidFill>
                            <a:schemeClr val="dk1"/>
                          </a:solidFill>
                          <a:latin typeface="Verdana"/>
                        </a:defRPr>
                      </a:lvl3pPr>
                      <a:lvl4pPr marL="1844253" algn="l" defTabSz="614751" rtl="0" eaLnBrk="1" latinLnBrk="0" hangingPunct="1">
                        <a:defRPr sz="2400" kern="1200">
                          <a:solidFill>
                            <a:schemeClr val="dk1"/>
                          </a:solidFill>
                          <a:latin typeface="Verdana"/>
                        </a:defRPr>
                      </a:lvl4pPr>
                      <a:lvl5pPr marL="2459004" algn="l" defTabSz="614751" rtl="0" eaLnBrk="1" latinLnBrk="0" hangingPunct="1">
                        <a:defRPr sz="2400" kern="1200">
                          <a:solidFill>
                            <a:schemeClr val="dk1"/>
                          </a:solidFill>
                          <a:latin typeface="Verdana"/>
                        </a:defRPr>
                      </a:lvl5pPr>
                      <a:lvl6pPr marL="3073756" algn="l" defTabSz="614751" rtl="0" eaLnBrk="1" latinLnBrk="0" hangingPunct="1">
                        <a:defRPr sz="2400" kern="1200">
                          <a:solidFill>
                            <a:schemeClr val="dk1"/>
                          </a:solidFill>
                          <a:latin typeface="Verdana"/>
                        </a:defRPr>
                      </a:lvl6pPr>
                      <a:lvl7pPr marL="3688507" algn="l" defTabSz="614751" rtl="0" eaLnBrk="1" latinLnBrk="0" hangingPunct="1">
                        <a:defRPr sz="2400" kern="1200">
                          <a:solidFill>
                            <a:schemeClr val="dk1"/>
                          </a:solidFill>
                          <a:latin typeface="Verdana"/>
                        </a:defRPr>
                      </a:lvl7pPr>
                      <a:lvl8pPr marL="4303258" algn="l" defTabSz="614751" rtl="0" eaLnBrk="1" latinLnBrk="0" hangingPunct="1">
                        <a:defRPr sz="2400" kern="1200">
                          <a:solidFill>
                            <a:schemeClr val="dk1"/>
                          </a:solidFill>
                          <a:latin typeface="Verdana"/>
                        </a:defRPr>
                      </a:lvl8pPr>
                      <a:lvl9pPr marL="4918009" algn="l" defTabSz="614751" rtl="0" eaLnBrk="1" latinLnBrk="0" hangingPunct="1">
                        <a:defRPr sz="2400" kern="1200">
                          <a:solidFill>
                            <a:schemeClr val="dk1"/>
                          </a:solidFill>
                          <a:latin typeface="Verdana"/>
                        </a:defRPr>
                      </a:lvl9pPr>
                    </a:lstStyle>
                    <a:p>
                      <a:pPr algn="l"/>
                      <a:endParaRPr lang="es-CL" sz="1200" b="1">
                        <a:latin typeface="Calibri" panose="020F0502020204030204" pitchFamily="34" charset="0"/>
                      </a:endParaRPr>
                    </a:p>
                  </a:txBody>
                  <a:tcPr marL="91456" marR="91456" marT="45714" marB="45714"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614751" rtl="0" eaLnBrk="1" latinLnBrk="0" hangingPunct="1">
                        <a:defRPr sz="2400" kern="1200">
                          <a:solidFill>
                            <a:schemeClr val="dk1"/>
                          </a:solidFill>
                          <a:latin typeface="Verdana"/>
                        </a:defRPr>
                      </a:lvl1pPr>
                      <a:lvl2pPr marL="614751" algn="l" defTabSz="614751" rtl="0" eaLnBrk="1" latinLnBrk="0" hangingPunct="1">
                        <a:defRPr sz="2400" kern="1200">
                          <a:solidFill>
                            <a:schemeClr val="dk1"/>
                          </a:solidFill>
                          <a:latin typeface="Verdana"/>
                        </a:defRPr>
                      </a:lvl2pPr>
                      <a:lvl3pPr marL="1229502" algn="l" defTabSz="614751" rtl="0" eaLnBrk="1" latinLnBrk="0" hangingPunct="1">
                        <a:defRPr sz="2400" kern="1200">
                          <a:solidFill>
                            <a:schemeClr val="dk1"/>
                          </a:solidFill>
                          <a:latin typeface="Verdana"/>
                        </a:defRPr>
                      </a:lvl3pPr>
                      <a:lvl4pPr marL="1844253" algn="l" defTabSz="614751" rtl="0" eaLnBrk="1" latinLnBrk="0" hangingPunct="1">
                        <a:defRPr sz="2400" kern="1200">
                          <a:solidFill>
                            <a:schemeClr val="dk1"/>
                          </a:solidFill>
                          <a:latin typeface="Verdana"/>
                        </a:defRPr>
                      </a:lvl4pPr>
                      <a:lvl5pPr marL="2459004" algn="l" defTabSz="614751" rtl="0" eaLnBrk="1" latinLnBrk="0" hangingPunct="1">
                        <a:defRPr sz="2400" kern="1200">
                          <a:solidFill>
                            <a:schemeClr val="dk1"/>
                          </a:solidFill>
                          <a:latin typeface="Verdana"/>
                        </a:defRPr>
                      </a:lvl5pPr>
                      <a:lvl6pPr marL="3073756" algn="l" defTabSz="614751" rtl="0" eaLnBrk="1" latinLnBrk="0" hangingPunct="1">
                        <a:defRPr sz="2400" kern="1200">
                          <a:solidFill>
                            <a:schemeClr val="dk1"/>
                          </a:solidFill>
                          <a:latin typeface="Verdana"/>
                        </a:defRPr>
                      </a:lvl6pPr>
                      <a:lvl7pPr marL="3688507" algn="l" defTabSz="614751" rtl="0" eaLnBrk="1" latinLnBrk="0" hangingPunct="1">
                        <a:defRPr sz="2400" kern="1200">
                          <a:solidFill>
                            <a:schemeClr val="dk1"/>
                          </a:solidFill>
                          <a:latin typeface="Verdana"/>
                        </a:defRPr>
                      </a:lvl7pPr>
                      <a:lvl8pPr marL="4303258" algn="l" defTabSz="614751" rtl="0" eaLnBrk="1" latinLnBrk="0" hangingPunct="1">
                        <a:defRPr sz="2400" kern="1200">
                          <a:solidFill>
                            <a:schemeClr val="dk1"/>
                          </a:solidFill>
                          <a:latin typeface="Verdana"/>
                        </a:defRPr>
                      </a:lvl8pPr>
                      <a:lvl9pPr marL="4918009" algn="l" defTabSz="614751" rtl="0" eaLnBrk="1" latinLnBrk="0" hangingPunct="1">
                        <a:defRPr sz="2400" kern="1200">
                          <a:solidFill>
                            <a:schemeClr val="dk1"/>
                          </a:solidFill>
                          <a:latin typeface="Verdana"/>
                        </a:defRPr>
                      </a:lvl9pPr>
                    </a:lstStyle>
                    <a:p>
                      <a:pPr algn="l"/>
                      <a:endParaRPr lang="es-CL" sz="1200" b="1">
                        <a:latin typeface="Calibri" panose="020F0502020204030204" pitchFamily="34" charset="0"/>
                      </a:endParaRPr>
                    </a:p>
                  </a:txBody>
                  <a:tcPr marL="91456" marR="91456" marT="45714" marB="45714"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614751" rtl="0" eaLnBrk="1" latinLnBrk="0" hangingPunct="1">
                        <a:defRPr sz="2400" kern="1200">
                          <a:solidFill>
                            <a:schemeClr val="dk1"/>
                          </a:solidFill>
                          <a:latin typeface="Verdana"/>
                        </a:defRPr>
                      </a:lvl1pPr>
                      <a:lvl2pPr marL="614751" algn="l" defTabSz="614751" rtl="0" eaLnBrk="1" latinLnBrk="0" hangingPunct="1">
                        <a:defRPr sz="2400" kern="1200">
                          <a:solidFill>
                            <a:schemeClr val="dk1"/>
                          </a:solidFill>
                          <a:latin typeface="Verdana"/>
                        </a:defRPr>
                      </a:lvl2pPr>
                      <a:lvl3pPr marL="1229502" algn="l" defTabSz="614751" rtl="0" eaLnBrk="1" latinLnBrk="0" hangingPunct="1">
                        <a:defRPr sz="2400" kern="1200">
                          <a:solidFill>
                            <a:schemeClr val="dk1"/>
                          </a:solidFill>
                          <a:latin typeface="Verdana"/>
                        </a:defRPr>
                      </a:lvl3pPr>
                      <a:lvl4pPr marL="1844253" algn="l" defTabSz="614751" rtl="0" eaLnBrk="1" latinLnBrk="0" hangingPunct="1">
                        <a:defRPr sz="2400" kern="1200">
                          <a:solidFill>
                            <a:schemeClr val="dk1"/>
                          </a:solidFill>
                          <a:latin typeface="Verdana"/>
                        </a:defRPr>
                      </a:lvl4pPr>
                      <a:lvl5pPr marL="2459004" algn="l" defTabSz="614751" rtl="0" eaLnBrk="1" latinLnBrk="0" hangingPunct="1">
                        <a:defRPr sz="2400" kern="1200">
                          <a:solidFill>
                            <a:schemeClr val="dk1"/>
                          </a:solidFill>
                          <a:latin typeface="Verdana"/>
                        </a:defRPr>
                      </a:lvl5pPr>
                      <a:lvl6pPr marL="3073756" algn="l" defTabSz="614751" rtl="0" eaLnBrk="1" latinLnBrk="0" hangingPunct="1">
                        <a:defRPr sz="2400" kern="1200">
                          <a:solidFill>
                            <a:schemeClr val="dk1"/>
                          </a:solidFill>
                          <a:latin typeface="Verdana"/>
                        </a:defRPr>
                      </a:lvl6pPr>
                      <a:lvl7pPr marL="3688507" algn="l" defTabSz="614751" rtl="0" eaLnBrk="1" latinLnBrk="0" hangingPunct="1">
                        <a:defRPr sz="2400" kern="1200">
                          <a:solidFill>
                            <a:schemeClr val="dk1"/>
                          </a:solidFill>
                          <a:latin typeface="Verdana"/>
                        </a:defRPr>
                      </a:lvl7pPr>
                      <a:lvl8pPr marL="4303258" algn="l" defTabSz="614751" rtl="0" eaLnBrk="1" latinLnBrk="0" hangingPunct="1">
                        <a:defRPr sz="2400" kern="1200">
                          <a:solidFill>
                            <a:schemeClr val="dk1"/>
                          </a:solidFill>
                          <a:latin typeface="Verdana"/>
                        </a:defRPr>
                      </a:lvl8pPr>
                      <a:lvl9pPr marL="4918009" algn="l" defTabSz="614751" rtl="0" eaLnBrk="1" latinLnBrk="0" hangingPunct="1">
                        <a:defRPr sz="2400" kern="1200">
                          <a:solidFill>
                            <a:schemeClr val="dk1"/>
                          </a:solidFill>
                          <a:latin typeface="Verdana"/>
                        </a:defRPr>
                      </a:lvl9pPr>
                    </a:lstStyle>
                    <a:p>
                      <a:pPr algn="l"/>
                      <a:endParaRPr lang="es-CL" sz="1200" b="1" dirty="0">
                        <a:latin typeface="Calibri" panose="020F0502020204030204" pitchFamily="34" charset="0"/>
                      </a:endParaRPr>
                    </a:p>
                  </a:txBody>
                  <a:tcPr marL="91456" marR="91456" marT="45714" marB="45714"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extLst>
                  <a:ext uri="{0D108BD9-81ED-4DB2-BD59-A6C34878D82A}">
                    <a16:rowId xmlns:a16="http://schemas.microsoft.com/office/drawing/2014/main" val="2744599983"/>
                  </a:ext>
                </a:extLst>
              </a:tr>
              <a:tr h="380063">
                <a:tc>
                  <a:txBody>
                    <a:bodyPr/>
                    <a:lstStyle>
                      <a:lvl1pPr marL="0" algn="l" defTabSz="614751" rtl="0" eaLnBrk="1" latinLnBrk="0" hangingPunct="1">
                        <a:defRPr sz="2400" kern="1200">
                          <a:solidFill>
                            <a:schemeClr val="dk1"/>
                          </a:solidFill>
                          <a:latin typeface="Verdana"/>
                        </a:defRPr>
                      </a:lvl1pPr>
                      <a:lvl2pPr marL="614751" algn="l" defTabSz="614751" rtl="0" eaLnBrk="1" latinLnBrk="0" hangingPunct="1">
                        <a:defRPr sz="2400" kern="1200">
                          <a:solidFill>
                            <a:schemeClr val="dk1"/>
                          </a:solidFill>
                          <a:latin typeface="Verdana"/>
                        </a:defRPr>
                      </a:lvl2pPr>
                      <a:lvl3pPr marL="1229502" algn="l" defTabSz="614751" rtl="0" eaLnBrk="1" latinLnBrk="0" hangingPunct="1">
                        <a:defRPr sz="2400" kern="1200">
                          <a:solidFill>
                            <a:schemeClr val="dk1"/>
                          </a:solidFill>
                          <a:latin typeface="Verdana"/>
                        </a:defRPr>
                      </a:lvl3pPr>
                      <a:lvl4pPr marL="1844253" algn="l" defTabSz="614751" rtl="0" eaLnBrk="1" latinLnBrk="0" hangingPunct="1">
                        <a:defRPr sz="2400" kern="1200">
                          <a:solidFill>
                            <a:schemeClr val="dk1"/>
                          </a:solidFill>
                          <a:latin typeface="Verdana"/>
                        </a:defRPr>
                      </a:lvl4pPr>
                      <a:lvl5pPr marL="2459004" algn="l" defTabSz="614751" rtl="0" eaLnBrk="1" latinLnBrk="0" hangingPunct="1">
                        <a:defRPr sz="2400" kern="1200">
                          <a:solidFill>
                            <a:schemeClr val="dk1"/>
                          </a:solidFill>
                          <a:latin typeface="Verdana"/>
                        </a:defRPr>
                      </a:lvl5pPr>
                      <a:lvl6pPr marL="3073756" algn="l" defTabSz="614751" rtl="0" eaLnBrk="1" latinLnBrk="0" hangingPunct="1">
                        <a:defRPr sz="2400" kern="1200">
                          <a:solidFill>
                            <a:schemeClr val="dk1"/>
                          </a:solidFill>
                          <a:latin typeface="Verdana"/>
                        </a:defRPr>
                      </a:lvl6pPr>
                      <a:lvl7pPr marL="3688507" algn="l" defTabSz="614751" rtl="0" eaLnBrk="1" latinLnBrk="0" hangingPunct="1">
                        <a:defRPr sz="2400" kern="1200">
                          <a:solidFill>
                            <a:schemeClr val="dk1"/>
                          </a:solidFill>
                          <a:latin typeface="Verdana"/>
                        </a:defRPr>
                      </a:lvl7pPr>
                      <a:lvl8pPr marL="4303258" algn="l" defTabSz="614751" rtl="0" eaLnBrk="1" latinLnBrk="0" hangingPunct="1">
                        <a:defRPr sz="2400" kern="1200">
                          <a:solidFill>
                            <a:schemeClr val="dk1"/>
                          </a:solidFill>
                          <a:latin typeface="Verdana"/>
                        </a:defRPr>
                      </a:lvl8pPr>
                      <a:lvl9pPr marL="4918009" algn="l" defTabSz="614751" rtl="0" eaLnBrk="1" latinLnBrk="0" hangingPunct="1">
                        <a:defRPr sz="2400" kern="1200">
                          <a:solidFill>
                            <a:schemeClr val="dk1"/>
                          </a:solidFill>
                          <a:latin typeface="Verdana"/>
                        </a:defRPr>
                      </a:lvl9pPr>
                    </a:lstStyle>
                    <a:p>
                      <a:pPr algn="l"/>
                      <a:r>
                        <a:rPr lang="es-CL" sz="1200" dirty="0" smtClean="0">
                          <a:latin typeface="Calibri" panose="020F0502020204030204" pitchFamily="34" charset="0"/>
                        </a:rPr>
                        <a:t>PORCENTAJE</a:t>
                      </a:r>
                      <a:endParaRPr lang="es-CL" sz="1200" dirty="0">
                        <a:latin typeface="Calibri" panose="020F0502020204030204" pitchFamily="34" charset="0"/>
                      </a:endParaRPr>
                    </a:p>
                  </a:txBody>
                  <a:tcPr marL="91456" marR="91456" marT="45714" marB="45714"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defTabSz="614751" rtl="0" eaLnBrk="1" latinLnBrk="0" hangingPunct="1">
                        <a:defRPr sz="2400" kern="1200">
                          <a:solidFill>
                            <a:schemeClr val="dk1"/>
                          </a:solidFill>
                          <a:latin typeface="Verdana"/>
                        </a:defRPr>
                      </a:lvl1pPr>
                      <a:lvl2pPr marL="614751" algn="l" defTabSz="614751" rtl="0" eaLnBrk="1" latinLnBrk="0" hangingPunct="1">
                        <a:defRPr sz="2400" kern="1200">
                          <a:solidFill>
                            <a:schemeClr val="dk1"/>
                          </a:solidFill>
                          <a:latin typeface="Verdana"/>
                        </a:defRPr>
                      </a:lvl2pPr>
                      <a:lvl3pPr marL="1229502" algn="l" defTabSz="614751" rtl="0" eaLnBrk="1" latinLnBrk="0" hangingPunct="1">
                        <a:defRPr sz="2400" kern="1200">
                          <a:solidFill>
                            <a:schemeClr val="dk1"/>
                          </a:solidFill>
                          <a:latin typeface="Verdana"/>
                        </a:defRPr>
                      </a:lvl3pPr>
                      <a:lvl4pPr marL="1844253" algn="l" defTabSz="614751" rtl="0" eaLnBrk="1" latinLnBrk="0" hangingPunct="1">
                        <a:defRPr sz="2400" kern="1200">
                          <a:solidFill>
                            <a:schemeClr val="dk1"/>
                          </a:solidFill>
                          <a:latin typeface="Verdana"/>
                        </a:defRPr>
                      </a:lvl4pPr>
                      <a:lvl5pPr marL="2459004" algn="l" defTabSz="614751" rtl="0" eaLnBrk="1" latinLnBrk="0" hangingPunct="1">
                        <a:defRPr sz="2400" kern="1200">
                          <a:solidFill>
                            <a:schemeClr val="dk1"/>
                          </a:solidFill>
                          <a:latin typeface="Verdana"/>
                        </a:defRPr>
                      </a:lvl5pPr>
                      <a:lvl6pPr marL="3073756" algn="l" defTabSz="614751" rtl="0" eaLnBrk="1" latinLnBrk="0" hangingPunct="1">
                        <a:defRPr sz="2400" kern="1200">
                          <a:solidFill>
                            <a:schemeClr val="dk1"/>
                          </a:solidFill>
                          <a:latin typeface="Verdana"/>
                        </a:defRPr>
                      </a:lvl6pPr>
                      <a:lvl7pPr marL="3688507" algn="l" defTabSz="614751" rtl="0" eaLnBrk="1" latinLnBrk="0" hangingPunct="1">
                        <a:defRPr sz="2400" kern="1200">
                          <a:solidFill>
                            <a:schemeClr val="dk1"/>
                          </a:solidFill>
                          <a:latin typeface="Verdana"/>
                        </a:defRPr>
                      </a:lvl7pPr>
                      <a:lvl8pPr marL="4303258" algn="l" defTabSz="614751" rtl="0" eaLnBrk="1" latinLnBrk="0" hangingPunct="1">
                        <a:defRPr sz="2400" kern="1200">
                          <a:solidFill>
                            <a:schemeClr val="dk1"/>
                          </a:solidFill>
                          <a:latin typeface="Verdana"/>
                        </a:defRPr>
                      </a:lvl8pPr>
                      <a:lvl9pPr marL="4918009" algn="l" defTabSz="614751" rtl="0" eaLnBrk="1" latinLnBrk="0" hangingPunct="1">
                        <a:defRPr sz="2400" kern="1200">
                          <a:solidFill>
                            <a:schemeClr val="dk1"/>
                          </a:solidFill>
                          <a:latin typeface="Verdana"/>
                        </a:defRPr>
                      </a:lvl9pPr>
                    </a:lstStyle>
                    <a:p>
                      <a:pPr algn="l"/>
                      <a:endParaRPr lang="es-CL" sz="1200">
                        <a:latin typeface="Calibri" panose="020F0502020204030204" pitchFamily="34" charset="0"/>
                      </a:endParaRPr>
                    </a:p>
                  </a:txBody>
                  <a:tcPr marL="91456" marR="91456" marT="45714" marB="45714"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defTabSz="614751" rtl="0" eaLnBrk="1" latinLnBrk="0" hangingPunct="1">
                        <a:defRPr sz="2400" kern="1200">
                          <a:solidFill>
                            <a:schemeClr val="dk1"/>
                          </a:solidFill>
                          <a:latin typeface="Verdana"/>
                        </a:defRPr>
                      </a:lvl1pPr>
                      <a:lvl2pPr marL="614751" algn="l" defTabSz="614751" rtl="0" eaLnBrk="1" latinLnBrk="0" hangingPunct="1">
                        <a:defRPr sz="2400" kern="1200">
                          <a:solidFill>
                            <a:schemeClr val="dk1"/>
                          </a:solidFill>
                          <a:latin typeface="Verdana"/>
                        </a:defRPr>
                      </a:lvl2pPr>
                      <a:lvl3pPr marL="1229502" algn="l" defTabSz="614751" rtl="0" eaLnBrk="1" latinLnBrk="0" hangingPunct="1">
                        <a:defRPr sz="2400" kern="1200">
                          <a:solidFill>
                            <a:schemeClr val="dk1"/>
                          </a:solidFill>
                          <a:latin typeface="Verdana"/>
                        </a:defRPr>
                      </a:lvl3pPr>
                      <a:lvl4pPr marL="1844253" algn="l" defTabSz="614751" rtl="0" eaLnBrk="1" latinLnBrk="0" hangingPunct="1">
                        <a:defRPr sz="2400" kern="1200">
                          <a:solidFill>
                            <a:schemeClr val="dk1"/>
                          </a:solidFill>
                          <a:latin typeface="Verdana"/>
                        </a:defRPr>
                      </a:lvl4pPr>
                      <a:lvl5pPr marL="2459004" algn="l" defTabSz="614751" rtl="0" eaLnBrk="1" latinLnBrk="0" hangingPunct="1">
                        <a:defRPr sz="2400" kern="1200">
                          <a:solidFill>
                            <a:schemeClr val="dk1"/>
                          </a:solidFill>
                          <a:latin typeface="Verdana"/>
                        </a:defRPr>
                      </a:lvl5pPr>
                      <a:lvl6pPr marL="3073756" algn="l" defTabSz="614751" rtl="0" eaLnBrk="1" latinLnBrk="0" hangingPunct="1">
                        <a:defRPr sz="2400" kern="1200">
                          <a:solidFill>
                            <a:schemeClr val="dk1"/>
                          </a:solidFill>
                          <a:latin typeface="Verdana"/>
                        </a:defRPr>
                      </a:lvl6pPr>
                      <a:lvl7pPr marL="3688507" algn="l" defTabSz="614751" rtl="0" eaLnBrk="1" latinLnBrk="0" hangingPunct="1">
                        <a:defRPr sz="2400" kern="1200">
                          <a:solidFill>
                            <a:schemeClr val="dk1"/>
                          </a:solidFill>
                          <a:latin typeface="Verdana"/>
                        </a:defRPr>
                      </a:lvl7pPr>
                      <a:lvl8pPr marL="4303258" algn="l" defTabSz="614751" rtl="0" eaLnBrk="1" latinLnBrk="0" hangingPunct="1">
                        <a:defRPr sz="2400" kern="1200">
                          <a:solidFill>
                            <a:schemeClr val="dk1"/>
                          </a:solidFill>
                          <a:latin typeface="Verdana"/>
                        </a:defRPr>
                      </a:lvl8pPr>
                      <a:lvl9pPr marL="4918009" algn="l" defTabSz="614751" rtl="0" eaLnBrk="1" latinLnBrk="0" hangingPunct="1">
                        <a:defRPr sz="2400" kern="1200">
                          <a:solidFill>
                            <a:schemeClr val="dk1"/>
                          </a:solidFill>
                          <a:latin typeface="Verdana"/>
                        </a:defRPr>
                      </a:lvl9pPr>
                    </a:lstStyle>
                    <a:p>
                      <a:pPr algn="l"/>
                      <a:endParaRPr lang="es-CL" sz="1200">
                        <a:latin typeface="Calibri" panose="020F0502020204030204" pitchFamily="34" charset="0"/>
                      </a:endParaRPr>
                    </a:p>
                  </a:txBody>
                  <a:tcPr marL="91456" marR="91456" marT="45714" marB="45714"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defTabSz="614751" rtl="0" eaLnBrk="1" latinLnBrk="0" hangingPunct="1">
                        <a:defRPr sz="2400" kern="1200">
                          <a:solidFill>
                            <a:schemeClr val="dk1"/>
                          </a:solidFill>
                          <a:latin typeface="Verdana"/>
                        </a:defRPr>
                      </a:lvl1pPr>
                      <a:lvl2pPr marL="614751" algn="l" defTabSz="614751" rtl="0" eaLnBrk="1" latinLnBrk="0" hangingPunct="1">
                        <a:defRPr sz="2400" kern="1200">
                          <a:solidFill>
                            <a:schemeClr val="dk1"/>
                          </a:solidFill>
                          <a:latin typeface="Verdana"/>
                        </a:defRPr>
                      </a:lvl2pPr>
                      <a:lvl3pPr marL="1229502" algn="l" defTabSz="614751" rtl="0" eaLnBrk="1" latinLnBrk="0" hangingPunct="1">
                        <a:defRPr sz="2400" kern="1200">
                          <a:solidFill>
                            <a:schemeClr val="dk1"/>
                          </a:solidFill>
                          <a:latin typeface="Verdana"/>
                        </a:defRPr>
                      </a:lvl3pPr>
                      <a:lvl4pPr marL="1844253" algn="l" defTabSz="614751" rtl="0" eaLnBrk="1" latinLnBrk="0" hangingPunct="1">
                        <a:defRPr sz="2400" kern="1200">
                          <a:solidFill>
                            <a:schemeClr val="dk1"/>
                          </a:solidFill>
                          <a:latin typeface="Verdana"/>
                        </a:defRPr>
                      </a:lvl4pPr>
                      <a:lvl5pPr marL="2459004" algn="l" defTabSz="614751" rtl="0" eaLnBrk="1" latinLnBrk="0" hangingPunct="1">
                        <a:defRPr sz="2400" kern="1200">
                          <a:solidFill>
                            <a:schemeClr val="dk1"/>
                          </a:solidFill>
                          <a:latin typeface="Verdana"/>
                        </a:defRPr>
                      </a:lvl5pPr>
                      <a:lvl6pPr marL="3073756" algn="l" defTabSz="614751" rtl="0" eaLnBrk="1" latinLnBrk="0" hangingPunct="1">
                        <a:defRPr sz="2400" kern="1200">
                          <a:solidFill>
                            <a:schemeClr val="dk1"/>
                          </a:solidFill>
                          <a:latin typeface="Verdana"/>
                        </a:defRPr>
                      </a:lvl6pPr>
                      <a:lvl7pPr marL="3688507" algn="l" defTabSz="614751" rtl="0" eaLnBrk="1" latinLnBrk="0" hangingPunct="1">
                        <a:defRPr sz="2400" kern="1200">
                          <a:solidFill>
                            <a:schemeClr val="dk1"/>
                          </a:solidFill>
                          <a:latin typeface="Verdana"/>
                        </a:defRPr>
                      </a:lvl7pPr>
                      <a:lvl8pPr marL="4303258" algn="l" defTabSz="614751" rtl="0" eaLnBrk="1" latinLnBrk="0" hangingPunct="1">
                        <a:defRPr sz="2400" kern="1200">
                          <a:solidFill>
                            <a:schemeClr val="dk1"/>
                          </a:solidFill>
                          <a:latin typeface="Verdana"/>
                        </a:defRPr>
                      </a:lvl8pPr>
                      <a:lvl9pPr marL="4918009" algn="l" defTabSz="614751" rtl="0" eaLnBrk="1" latinLnBrk="0" hangingPunct="1">
                        <a:defRPr sz="2400" kern="1200">
                          <a:solidFill>
                            <a:schemeClr val="dk1"/>
                          </a:solidFill>
                          <a:latin typeface="Verdana"/>
                        </a:defRPr>
                      </a:lvl9pPr>
                    </a:lstStyle>
                    <a:p>
                      <a:pPr algn="l"/>
                      <a:endParaRPr lang="es-CL" sz="1200">
                        <a:latin typeface="Calibri" panose="020F0502020204030204" pitchFamily="34" charset="0"/>
                      </a:endParaRPr>
                    </a:p>
                  </a:txBody>
                  <a:tcPr marL="91456" marR="91456" marT="45714" marB="45714"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defTabSz="614751" rtl="0" eaLnBrk="1" latinLnBrk="0" hangingPunct="1">
                        <a:defRPr sz="2400" kern="1200">
                          <a:solidFill>
                            <a:schemeClr val="dk1"/>
                          </a:solidFill>
                          <a:latin typeface="Verdana"/>
                        </a:defRPr>
                      </a:lvl1pPr>
                      <a:lvl2pPr marL="614751" algn="l" defTabSz="614751" rtl="0" eaLnBrk="1" latinLnBrk="0" hangingPunct="1">
                        <a:defRPr sz="2400" kern="1200">
                          <a:solidFill>
                            <a:schemeClr val="dk1"/>
                          </a:solidFill>
                          <a:latin typeface="Verdana"/>
                        </a:defRPr>
                      </a:lvl2pPr>
                      <a:lvl3pPr marL="1229502" algn="l" defTabSz="614751" rtl="0" eaLnBrk="1" latinLnBrk="0" hangingPunct="1">
                        <a:defRPr sz="2400" kern="1200">
                          <a:solidFill>
                            <a:schemeClr val="dk1"/>
                          </a:solidFill>
                          <a:latin typeface="Verdana"/>
                        </a:defRPr>
                      </a:lvl3pPr>
                      <a:lvl4pPr marL="1844253" algn="l" defTabSz="614751" rtl="0" eaLnBrk="1" latinLnBrk="0" hangingPunct="1">
                        <a:defRPr sz="2400" kern="1200">
                          <a:solidFill>
                            <a:schemeClr val="dk1"/>
                          </a:solidFill>
                          <a:latin typeface="Verdana"/>
                        </a:defRPr>
                      </a:lvl4pPr>
                      <a:lvl5pPr marL="2459004" algn="l" defTabSz="614751" rtl="0" eaLnBrk="1" latinLnBrk="0" hangingPunct="1">
                        <a:defRPr sz="2400" kern="1200">
                          <a:solidFill>
                            <a:schemeClr val="dk1"/>
                          </a:solidFill>
                          <a:latin typeface="Verdana"/>
                        </a:defRPr>
                      </a:lvl5pPr>
                      <a:lvl6pPr marL="3073756" algn="l" defTabSz="614751" rtl="0" eaLnBrk="1" latinLnBrk="0" hangingPunct="1">
                        <a:defRPr sz="2400" kern="1200">
                          <a:solidFill>
                            <a:schemeClr val="dk1"/>
                          </a:solidFill>
                          <a:latin typeface="Verdana"/>
                        </a:defRPr>
                      </a:lvl6pPr>
                      <a:lvl7pPr marL="3688507" algn="l" defTabSz="614751" rtl="0" eaLnBrk="1" latinLnBrk="0" hangingPunct="1">
                        <a:defRPr sz="2400" kern="1200">
                          <a:solidFill>
                            <a:schemeClr val="dk1"/>
                          </a:solidFill>
                          <a:latin typeface="Verdana"/>
                        </a:defRPr>
                      </a:lvl7pPr>
                      <a:lvl8pPr marL="4303258" algn="l" defTabSz="614751" rtl="0" eaLnBrk="1" latinLnBrk="0" hangingPunct="1">
                        <a:defRPr sz="2400" kern="1200">
                          <a:solidFill>
                            <a:schemeClr val="dk1"/>
                          </a:solidFill>
                          <a:latin typeface="Verdana"/>
                        </a:defRPr>
                      </a:lvl8pPr>
                      <a:lvl9pPr marL="4918009" algn="l" defTabSz="614751" rtl="0" eaLnBrk="1" latinLnBrk="0" hangingPunct="1">
                        <a:defRPr sz="2400" kern="1200">
                          <a:solidFill>
                            <a:schemeClr val="dk1"/>
                          </a:solidFill>
                          <a:latin typeface="Verdana"/>
                        </a:defRPr>
                      </a:lvl9pPr>
                    </a:lstStyle>
                    <a:p>
                      <a:pPr algn="l"/>
                      <a:endParaRPr lang="es-CL" sz="1200" dirty="0">
                        <a:latin typeface="Calibri" panose="020F0502020204030204" pitchFamily="34" charset="0"/>
                      </a:endParaRPr>
                    </a:p>
                  </a:txBody>
                  <a:tcPr marL="91456" marR="91456" marT="45714" marB="45714"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extLst>
                  <a:ext uri="{0D108BD9-81ED-4DB2-BD59-A6C34878D82A}">
                    <a16:rowId xmlns:a16="http://schemas.microsoft.com/office/drawing/2014/main" val="818488372"/>
                  </a:ext>
                </a:extLst>
              </a:tr>
            </a:tbl>
          </a:graphicData>
        </a:graphic>
      </p:graphicFrame>
      <p:sp>
        <p:nvSpPr>
          <p:cNvPr id="3" name="Content Placeholder 2"/>
          <p:cNvSpPr>
            <a:spLocks noGrp="1"/>
          </p:cNvSpPr>
          <p:nvPr>
            <p:ph sz="quarter" idx="12"/>
          </p:nvPr>
        </p:nvSpPr>
        <p:spPr>
          <a:xfrm>
            <a:off x="545957" y="129374"/>
            <a:ext cx="10352036" cy="747581"/>
          </a:xfrm>
        </p:spPr>
        <p:txBody>
          <a:bodyPr/>
          <a:lstStyle/>
          <a:p>
            <a:pPr algn="ctr"/>
            <a:r>
              <a:rPr lang="en-US" dirty="0" err="1" smtClean="0">
                <a:solidFill>
                  <a:schemeClr val="tx1">
                    <a:lumMod val="75000"/>
                    <a:lumOff val="25000"/>
                  </a:schemeClr>
                </a:solidFill>
              </a:rPr>
              <a:t>Distribución</a:t>
            </a:r>
            <a:r>
              <a:rPr lang="en-US" dirty="0" smtClean="0">
                <a:solidFill>
                  <a:schemeClr val="tx1">
                    <a:lumMod val="75000"/>
                    <a:lumOff val="25000"/>
                  </a:schemeClr>
                </a:solidFill>
              </a:rPr>
              <a:t> de </a:t>
            </a:r>
            <a:r>
              <a:rPr lang="en-US" dirty="0" err="1" smtClean="0">
                <a:solidFill>
                  <a:schemeClr val="tx1">
                    <a:lumMod val="75000"/>
                    <a:lumOff val="25000"/>
                  </a:schemeClr>
                </a:solidFill>
              </a:rPr>
              <a:t>Recursos</a:t>
            </a:r>
            <a:endParaRPr lang="en-US" dirty="0">
              <a:solidFill>
                <a:schemeClr val="tx1">
                  <a:lumMod val="75000"/>
                  <a:lumOff val="25000"/>
                </a:schemeClr>
              </a:solidFill>
            </a:endParaRPr>
          </a:p>
        </p:txBody>
      </p:sp>
    </p:spTree>
    <p:extLst>
      <p:ext uri="{BB962C8B-B14F-4D97-AF65-F5344CB8AC3E}">
        <p14:creationId xmlns:p14="http://schemas.microsoft.com/office/powerpoint/2010/main" val="269200690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7" name="Content Placeholder 6"/>
          <p:cNvSpPr>
            <a:spLocks noGrp="1"/>
          </p:cNvSpPr>
          <p:nvPr>
            <p:ph idx="17"/>
          </p:nvPr>
        </p:nvSpPr>
        <p:spPr>
          <a:xfrm>
            <a:off x="2196663" y="3016469"/>
            <a:ext cx="7210096" cy="3163614"/>
          </a:xfrm>
        </p:spPr>
        <p:txBody>
          <a:bodyPr/>
          <a:lstStyle/>
          <a:p>
            <a:endParaRPr lang="en-US" dirty="0">
              <a:solidFill>
                <a:schemeClr val="tx1">
                  <a:lumMod val="50000"/>
                  <a:lumOff val="50000"/>
                </a:schemeClr>
              </a:solidFill>
            </a:endParaRPr>
          </a:p>
        </p:txBody>
      </p:sp>
      <p:sp>
        <p:nvSpPr>
          <p:cNvPr id="3" name="Content Placeholder 2"/>
          <p:cNvSpPr>
            <a:spLocks noGrp="1"/>
          </p:cNvSpPr>
          <p:nvPr>
            <p:ph sz="quarter" idx="12"/>
          </p:nvPr>
        </p:nvSpPr>
        <p:spPr>
          <a:xfrm>
            <a:off x="545957" y="129374"/>
            <a:ext cx="10352036" cy="747581"/>
          </a:xfrm>
        </p:spPr>
        <p:txBody>
          <a:bodyPr/>
          <a:lstStyle/>
          <a:p>
            <a:pPr algn="ctr"/>
            <a:r>
              <a:rPr lang="en-US" dirty="0" err="1" smtClean="0">
                <a:solidFill>
                  <a:schemeClr val="tx1">
                    <a:lumMod val="75000"/>
                    <a:lumOff val="25000"/>
                  </a:schemeClr>
                </a:solidFill>
              </a:rPr>
              <a:t>Equipo</a:t>
            </a:r>
            <a:r>
              <a:rPr lang="en-US" dirty="0" smtClean="0">
                <a:solidFill>
                  <a:schemeClr val="tx1">
                    <a:lumMod val="75000"/>
                    <a:lumOff val="25000"/>
                  </a:schemeClr>
                </a:solidFill>
              </a:rPr>
              <a:t> de </a:t>
            </a:r>
            <a:r>
              <a:rPr lang="en-US" dirty="0" err="1" smtClean="0">
                <a:solidFill>
                  <a:schemeClr val="tx1">
                    <a:lumMod val="75000"/>
                    <a:lumOff val="25000"/>
                  </a:schemeClr>
                </a:solidFill>
              </a:rPr>
              <a:t>Investigadores</a:t>
            </a:r>
            <a:endParaRPr lang="en-US" dirty="0">
              <a:solidFill>
                <a:schemeClr val="tx1">
                  <a:lumMod val="75000"/>
                  <a:lumOff val="25000"/>
                </a:schemeClr>
              </a:solidFill>
            </a:endParaRPr>
          </a:p>
        </p:txBody>
      </p:sp>
      <p:sp>
        <p:nvSpPr>
          <p:cNvPr id="4" name="Content Placeholder 3"/>
          <p:cNvSpPr>
            <a:spLocks noGrp="1"/>
          </p:cNvSpPr>
          <p:nvPr>
            <p:ph sz="quarter" idx="13"/>
          </p:nvPr>
        </p:nvSpPr>
        <p:spPr>
          <a:xfrm>
            <a:off x="136634" y="950614"/>
            <a:ext cx="11866179" cy="1166272"/>
          </a:xfrm>
        </p:spPr>
        <p:txBody>
          <a:bodyPr>
            <a:noAutofit/>
          </a:bodyPr>
          <a:lstStyle/>
          <a:p>
            <a:pPr marL="285750" indent="-285750">
              <a:buFont typeface="Arial" panose="020B0604020202020204" pitchFamily="34" charset="0"/>
              <a:buChar char="•"/>
            </a:pPr>
            <a:r>
              <a:rPr lang="es-ES" dirty="0">
                <a:solidFill>
                  <a:schemeClr val="tx1">
                    <a:lumMod val="50000"/>
                    <a:lumOff val="50000"/>
                  </a:schemeClr>
                </a:solidFill>
              </a:rPr>
              <a:t>Nombre al(la) Director(a) del proyecto, destacando sus capacidades de gestión para dirigir proyectos de I+D</a:t>
            </a:r>
            <a:r>
              <a:rPr lang="es-ES" dirty="0" smtClean="0">
                <a:solidFill>
                  <a:schemeClr val="tx1">
                    <a:lumMod val="50000"/>
                    <a:lumOff val="50000"/>
                  </a:schemeClr>
                </a:solidFill>
              </a:rPr>
              <a:t>.</a:t>
            </a:r>
          </a:p>
          <a:p>
            <a:pPr marL="285750" indent="-285750">
              <a:buFont typeface="Arial" panose="020B0604020202020204" pitchFamily="34" charset="0"/>
              <a:buChar char="•"/>
            </a:pPr>
            <a:endParaRPr lang="es-ES" dirty="0">
              <a:solidFill>
                <a:schemeClr val="tx1">
                  <a:lumMod val="50000"/>
                  <a:lumOff val="50000"/>
                </a:schemeClr>
              </a:solidFill>
            </a:endParaRPr>
          </a:p>
          <a:p>
            <a:pPr marL="285750" indent="-285750">
              <a:buFont typeface="Arial" panose="020B0604020202020204" pitchFamily="34" charset="0"/>
              <a:buChar char="•"/>
            </a:pPr>
            <a:r>
              <a:rPr lang="es-ES" dirty="0">
                <a:solidFill>
                  <a:schemeClr val="tx1">
                    <a:lumMod val="50000"/>
                    <a:lumOff val="50000"/>
                  </a:schemeClr>
                </a:solidFill>
              </a:rPr>
              <a:t>Nombre al(la) Director(a) Alterno(a) y otros(as) integrantes del equipo del proyecto, destacando capacidades científico tecnológicas  para el éxito de la propuesta.</a:t>
            </a:r>
          </a:p>
        </p:txBody>
      </p:sp>
    </p:spTree>
    <p:extLst>
      <p:ext uri="{BB962C8B-B14F-4D97-AF65-F5344CB8AC3E}">
        <p14:creationId xmlns:p14="http://schemas.microsoft.com/office/powerpoint/2010/main" val="339258169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pic>
        <p:nvPicPr>
          <p:cNvPr id="3" name="Imagen 2">
            <a:extLst>
              <a:ext uri="{FF2B5EF4-FFF2-40B4-BE49-F238E27FC236}">
                <a16:creationId xmlns:a16="http://schemas.microsoft.com/office/drawing/2014/main" id="{B6CC9F9F-477C-0E40-AB28-EFE5C246362A}"/>
              </a:ext>
            </a:extLst>
          </p:cNvPr>
          <p:cNvPicPr>
            <a:picLocks noChangeAspect="1"/>
          </p:cNvPicPr>
          <p:nvPr/>
        </p:nvPicPr>
        <p:blipFill>
          <a:blip r:embed="rId4"/>
          <a:stretch>
            <a:fillRect/>
          </a:stretch>
        </p:blipFill>
        <p:spPr>
          <a:xfrm>
            <a:off x="5150095" y="2569730"/>
            <a:ext cx="1888633" cy="1718539"/>
          </a:xfrm>
          <a:prstGeom prst="rect">
            <a:avLst/>
          </a:prstGeom>
        </p:spPr>
      </p:pic>
    </p:spTree>
    <p:extLst>
      <p:ext uri="{BB962C8B-B14F-4D97-AF65-F5344CB8AC3E}">
        <p14:creationId xmlns:p14="http://schemas.microsoft.com/office/powerpoint/2010/main" val="28210778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8" name="Content Placeholder 9"/>
          <p:cNvSpPr>
            <a:spLocks noGrp="1"/>
          </p:cNvSpPr>
          <p:nvPr/>
        </p:nvSpPr>
        <p:spPr>
          <a:xfrm>
            <a:off x="-172122" y="294587"/>
            <a:ext cx="12091595" cy="1027545"/>
          </a:xfrm>
          <a:prstGeom prst="rect">
            <a:avLst/>
          </a:prstGeom>
        </p:spPr>
        <p:txBody>
          <a:bodyPr vert="horz"/>
          <a:lstStyle>
            <a:lvl1pPr marL="0" indent="0" algn="l" defTabSz="457200" rtl="0" eaLnBrk="1" latinLnBrk="0" hangingPunct="1">
              <a:spcBef>
                <a:spcPct val="20000"/>
              </a:spcBef>
              <a:buFont typeface="Arial"/>
              <a:buNone/>
              <a:defRPr sz="2800" b="1" i="0" kern="1200">
                <a:solidFill>
                  <a:srgbClr val="4F81BD"/>
                </a:solidFill>
                <a:latin typeface="Verdana"/>
                <a:ea typeface="+mn-ea"/>
                <a:cs typeface="Verdana"/>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gn="ctr"/>
            <a:r>
              <a:rPr lang="en-US" sz="2000" kern="1200" dirty="0" err="1" smtClean="0">
                <a:solidFill>
                  <a:schemeClr val="tx1">
                    <a:lumMod val="75000"/>
                    <a:lumOff val="25000"/>
                  </a:schemeClr>
                </a:solidFill>
              </a:rPr>
              <a:t>Instrucciones</a:t>
            </a:r>
            <a:endParaRPr lang="en-US" kern="1200" dirty="0">
              <a:solidFill>
                <a:schemeClr val="tx1">
                  <a:lumMod val="75000"/>
                  <a:lumOff val="25000"/>
                </a:schemeClr>
              </a:solidFill>
            </a:endParaRPr>
          </a:p>
        </p:txBody>
      </p:sp>
      <p:sp>
        <p:nvSpPr>
          <p:cNvPr id="10" name="Content Placeholder 4"/>
          <p:cNvSpPr>
            <a:spLocks noGrp="1"/>
          </p:cNvSpPr>
          <p:nvPr/>
        </p:nvSpPr>
        <p:spPr>
          <a:xfrm>
            <a:off x="3516337" y="1807680"/>
            <a:ext cx="11201400" cy="990600"/>
          </a:xfrm>
          <a:prstGeom prst="rect">
            <a:avLst/>
          </a:prstGeom>
        </p:spPr>
        <p:txBody>
          <a:bodyPr vert="horz"/>
          <a:lstStyle>
            <a:lvl1pPr marL="0" marR="0" indent="0" algn="l" defTabSz="457200" rtl="0" eaLnBrk="1" fontAlgn="auto" latinLnBrk="0" hangingPunct="1">
              <a:lnSpc>
                <a:spcPct val="100000"/>
              </a:lnSpc>
              <a:spcBef>
                <a:spcPct val="20000"/>
              </a:spcBef>
              <a:spcAft>
                <a:spcPts val="0"/>
              </a:spcAft>
              <a:buClrTx/>
              <a:buSzTx/>
              <a:buFont typeface="Arial"/>
              <a:buNone/>
              <a:tabLst/>
              <a:defRPr sz="2000" b="1" i="0" kern="1200" spc="0">
                <a:solidFill>
                  <a:schemeClr val="accent1"/>
                </a:solidFill>
                <a:latin typeface="Verdana"/>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endParaRPr lang="en-US" kern="1200" dirty="0">
              <a:solidFill>
                <a:schemeClr val="tx1">
                  <a:lumMod val="75000"/>
                  <a:lumOff val="25000"/>
                </a:schemeClr>
              </a:solidFill>
            </a:endParaRPr>
          </a:p>
        </p:txBody>
      </p:sp>
      <p:sp>
        <p:nvSpPr>
          <p:cNvPr id="3" name="Rectángulo 2"/>
          <p:cNvSpPr/>
          <p:nvPr/>
        </p:nvSpPr>
        <p:spPr>
          <a:xfrm>
            <a:off x="268941" y="910924"/>
            <a:ext cx="11650532" cy="5355312"/>
          </a:xfrm>
          <a:prstGeom prst="rect">
            <a:avLst/>
          </a:prstGeom>
        </p:spPr>
        <p:txBody>
          <a:bodyPr wrap="square">
            <a:spAutoFit/>
          </a:bodyPr>
          <a:lstStyle/>
          <a:p>
            <a:pPr marL="285750" indent="-285750" algn="just">
              <a:buFont typeface="Arial" panose="020B0604020202020204" pitchFamily="34" charset="0"/>
              <a:buChar char="•"/>
            </a:pPr>
            <a:r>
              <a:rPr lang="es-ES" sz="1800" dirty="0">
                <a:latin typeface="Verdana" panose="020B0604030504040204" pitchFamily="34" charset="0"/>
                <a:ea typeface="Verdana" panose="020B0604030504040204" pitchFamily="34" charset="0"/>
              </a:rPr>
              <a:t>Todos los proyectos deben completar e ingresar esta presentación como parte de la postulación, dado que con esta se presenta el proyecto ante el panel de evaluación</a:t>
            </a:r>
            <a:r>
              <a:rPr lang="es-ES" sz="1800" dirty="0" smtClean="0">
                <a:latin typeface="Verdana" panose="020B0604030504040204" pitchFamily="34" charset="0"/>
                <a:ea typeface="Verdana" panose="020B0604030504040204" pitchFamily="34" charset="0"/>
              </a:rPr>
              <a:t>.</a:t>
            </a:r>
          </a:p>
          <a:p>
            <a:pPr marL="285750" indent="-285750" algn="just">
              <a:buFont typeface="Arial" panose="020B0604020202020204" pitchFamily="34" charset="0"/>
              <a:buChar char="•"/>
            </a:pPr>
            <a:endParaRPr lang="es-ES" sz="1800" dirty="0">
              <a:latin typeface="Verdana" panose="020B0604030504040204" pitchFamily="34" charset="0"/>
              <a:ea typeface="Verdana" panose="020B0604030504040204" pitchFamily="34" charset="0"/>
            </a:endParaRPr>
          </a:p>
          <a:p>
            <a:pPr marL="285750" indent="-285750" algn="just">
              <a:buFont typeface="Arial" panose="020B0604020202020204" pitchFamily="34" charset="0"/>
              <a:buChar char="•"/>
            </a:pPr>
            <a:r>
              <a:rPr lang="es-ES" sz="1800" dirty="0">
                <a:latin typeface="Verdana" panose="020B0604030504040204" pitchFamily="34" charset="0"/>
                <a:ea typeface="Verdana" panose="020B0604030504040204" pitchFamily="34" charset="0"/>
              </a:rPr>
              <a:t>La extensión máxima del documento no debe exceder las 20 diapositivas. </a:t>
            </a:r>
            <a:endParaRPr lang="es-ES" sz="1800" dirty="0" smtClean="0">
              <a:latin typeface="Verdana" panose="020B0604030504040204" pitchFamily="34" charset="0"/>
              <a:ea typeface="Verdana" panose="020B0604030504040204" pitchFamily="34" charset="0"/>
            </a:endParaRPr>
          </a:p>
          <a:p>
            <a:pPr marL="285750" indent="-285750" algn="just">
              <a:buFont typeface="Arial" panose="020B0604020202020204" pitchFamily="34" charset="0"/>
              <a:buChar char="•"/>
            </a:pPr>
            <a:endParaRPr lang="es-ES" sz="1800" dirty="0">
              <a:latin typeface="Verdana" panose="020B0604030504040204" pitchFamily="34" charset="0"/>
              <a:ea typeface="Verdana" panose="020B0604030504040204" pitchFamily="34" charset="0"/>
            </a:endParaRPr>
          </a:p>
          <a:p>
            <a:pPr marL="285750" indent="-285750" algn="just">
              <a:buFont typeface="Arial" panose="020B0604020202020204" pitchFamily="34" charset="0"/>
              <a:buChar char="•"/>
            </a:pPr>
            <a:r>
              <a:rPr lang="es-ES" sz="1800" dirty="0">
                <a:latin typeface="Verdana" panose="020B0604030504040204" pitchFamily="34" charset="0"/>
                <a:ea typeface="Verdana" panose="020B0604030504040204" pitchFamily="34" charset="0"/>
              </a:rPr>
              <a:t>El peso digital del archivo no debe exceder los 20 Mb. </a:t>
            </a:r>
          </a:p>
          <a:p>
            <a:pPr marL="285750" indent="-285750" algn="just">
              <a:buFont typeface="Arial" panose="020B0604020202020204" pitchFamily="34" charset="0"/>
              <a:buChar char="•"/>
            </a:pPr>
            <a:r>
              <a:rPr lang="es-ES" sz="1800" dirty="0" smtClean="0">
                <a:latin typeface="Verdana" panose="020B0604030504040204" pitchFamily="34" charset="0"/>
                <a:ea typeface="Verdana" panose="020B0604030504040204" pitchFamily="34" charset="0"/>
              </a:rPr>
              <a:t>Se </a:t>
            </a:r>
            <a:r>
              <a:rPr lang="es-ES" sz="1800" dirty="0">
                <a:latin typeface="Verdana" panose="020B0604030504040204" pitchFamily="34" charset="0"/>
                <a:ea typeface="Verdana" panose="020B0604030504040204" pitchFamily="34" charset="0"/>
              </a:rPr>
              <a:t>recomienda incluir diagramas o fotografías de bajo peso digital, que contribuyan a clarificar la presentación</a:t>
            </a:r>
            <a:r>
              <a:rPr lang="es-ES" sz="1800" dirty="0" smtClean="0">
                <a:latin typeface="Verdana" panose="020B0604030504040204" pitchFamily="34" charset="0"/>
                <a:ea typeface="Verdana" panose="020B0604030504040204" pitchFamily="34" charset="0"/>
              </a:rPr>
              <a:t>.</a:t>
            </a:r>
          </a:p>
          <a:p>
            <a:pPr marL="285750" indent="-285750" algn="just">
              <a:buFont typeface="Arial" panose="020B0604020202020204" pitchFamily="34" charset="0"/>
              <a:buChar char="•"/>
            </a:pPr>
            <a:endParaRPr lang="es-ES" sz="1800" dirty="0">
              <a:latin typeface="Verdana" panose="020B0604030504040204" pitchFamily="34" charset="0"/>
              <a:ea typeface="Verdana" panose="020B0604030504040204" pitchFamily="34" charset="0"/>
            </a:endParaRPr>
          </a:p>
          <a:p>
            <a:pPr marL="285750" indent="-285750" algn="just">
              <a:buFont typeface="Arial" panose="020B0604020202020204" pitchFamily="34" charset="0"/>
              <a:buChar char="•"/>
            </a:pPr>
            <a:r>
              <a:rPr lang="es-ES" sz="1800" dirty="0">
                <a:latin typeface="Verdana" panose="020B0604030504040204" pitchFamily="34" charset="0"/>
                <a:ea typeface="Verdana" panose="020B0604030504040204" pitchFamily="34" charset="0"/>
              </a:rPr>
              <a:t>El documento debe ser ingresado en formato PDF (Utilice el software para convertir archivos a PDF señalado en la plataforma de postulación</a:t>
            </a:r>
            <a:r>
              <a:rPr lang="es-ES" sz="1800" dirty="0" smtClean="0">
                <a:latin typeface="Verdana" panose="020B0604030504040204" pitchFamily="34" charset="0"/>
                <a:ea typeface="Verdana" panose="020B0604030504040204" pitchFamily="34" charset="0"/>
              </a:rPr>
              <a:t>).</a:t>
            </a:r>
          </a:p>
          <a:p>
            <a:pPr marL="285750" indent="-285750" algn="just">
              <a:buFont typeface="Arial" panose="020B0604020202020204" pitchFamily="34" charset="0"/>
              <a:buChar char="•"/>
            </a:pPr>
            <a:endParaRPr lang="es-ES" sz="1800" dirty="0">
              <a:latin typeface="Verdana" panose="020B0604030504040204" pitchFamily="34" charset="0"/>
              <a:ea typeface="Verdana" panose="020B0604030504040204" pitchFamily="34" charset="0"/>
            </a:endParaRPr>
          </a:p>
          <a:p>
            <a:pPr marL="285750" indent="-285750" algn="just">
              <a:buFont typeface="Arial" panose="020B0604020202020204" pitchFamily="34" charset="0"/>
              <a:buChar char="•"/>
            </a:pPr>
            <a:r>
              <a:rPr lang="es-ES" sz="1800" dirty="0">
                <a:latin typeface="Verdana" panose="020B0604030504040204" pitchFamily="34" charset="0"/>
                <a:ea typeface="Verdana" panose="020B0604030504040204" pitchFamily="34" charset="0"/>
              </a:rPr>
              <a:t>Todas las dudas o consultas deben ser ingresadas en la plataforma OIRS </a:t>
            </a:r>
            <a:r>
              <a:rPr lang="es-ES" sz="1800" dirty="0">
                <a:latin typeface="Verdana" panose="020B0604030504040204" pitchFamily="34" charset="0"/>
                <a:ea typeface="Verdana" panose="020B0604030504040204" pitchFamily="34" charset="0"/>
                <a:hlinkClick r:id="rId3"/>
              </a:rPr>
              <a:t>https://</a:t>
            </a:r>
            <a:r>
              <a:rPr lang="es-ES" sz="1800" dirty="0" smtClean="0">
                <a:latin typeface="Verdana" panose="020B0604030504040204" pitchFamily="34" charset="0"/>
                <a:ea typeface="Verdana" panose="020B0604030504040204" pitchFamily="34" charset="0"/>
                <a:hlinkClick r:id="rId3"/>
              </a:rPr>
              <a:t>oirsvirtual.conicyt.cl/</a:t>
            </a:r>
            <a:endParaRPr lang="es-ES" sz="1800" dirty="0" smtClean="0">
              <a:latin typeface="Verdana" panose="020B0604030504040204" pitchFamily="34" charset="0"/>
              <a:ea typeface="Verdana" panose="020B0604030504040204" pitchFamily="34" charset="0"/>
            </a:endParaRPr>
          </a:p>
          <a:p>
            <a:pPr marL="285750" indent="-285750" algn="just">
              <a:buFont typeface="Arial" panose="020B0604020202020204" pitchFamily="34" charset="0"/>
              <a:buChar char="•"/>
            </a:pPr>
            <a:endParaRPr lang="es-ES" sz="1800" dirty="0" smtClean="0">
              <a:latin typeface="Verdana" panose="020B0604030504040204" pitchFamily="34" charset="0"/>
              <a:ea typeface="Verdana" panose="020B0604030504040204" pitchFamily="34" charset="0"/>
            </a:endParaRPr>
          </a:p>
          <a:p>
            <a:pPr marL="285750" indent="-285750" algn="just">
              <a:buFont typeface="Arial" panose="020B0604020202020204" pitchFamily="34" charset="0"/>
              <a:buChar char="•"/>
            </a:pPr>
            <a:r>
              <a:rPr lang="es-ES" sz="1800" dirty="0" smtClean="0">
                <a:latin typeface="Verdana" panose="020B0604030504040204" pitchFamily="34" charset="0"/>
                <a:ea typeface="Verdana" panose="020B0604030504040204" pitchFamily="34" charset="0"/>
              </a:rPr>
              <a:t>Recuerde </a:t>
            </a:r>
            <a:r>
              <a:rPr lang="es-ES" sz="1800" dirty="0">
                <a:latin typeface="Verdana" panose="020B0604030504040204" pitchFamily="34" charset="0"/>
                <a:ea typeface="Verdana" panose="020B0604030504040204" pitchFamily="34" charset="0"/>
              </a:rPr>
              <a:t>que la información señalada en esta presentación debe concordar con el proyecto postulado</a:t>
            </a:r>
            <a:r>
              <a:rPr lang="es-ES" sz="1800" dirty="0" smtClean="0">
                <a:latin typeface="Verdana" panose="020B0604030504040204" pitchFamily="34" charset="0"/>
                <a:ea typeface="Verdana" panose="020B0604030504040204" pitchFamily="34" charset="0"/>
              </a:rPr>
              <a:t>.</a:t>
            </a:r>
          </a:p>
          <a:p>
            <a:pPr marL="285750" indent="-285750" algn="just">
              <a:buFont typeface="Arial" panose="020B0604020202020204" pitchFamily="34" charset="0"/>
              <a:buChar char="•"/>
            </a:pPr>
            <a:endParaRPr lang="es-ES" sz="1800" dirty="0">
              <a:latin typeface="Verdana" panose="020B0604030504040204" pitchFamily="34" charset="0"/>
              <a:ea typeface="Verdana" panose="020B0604030504040204" pitchFamily="34" charset="0"/>
            </a:endParaRPr>
          </a:p>
          <a:p>
            <a:pPr algn="just"/>
            <a:r>
              <a:rPr lang="es-ES" sz="1800" dirty="0">
                <a:solidFill>
                  <a:srgbClr val="FF0000"/>
                </a:solidFill>
                <a:latin typeface="Verdana" panose="020B0604030504040204" pitchFamily="34" charset="0"/>
                <a:ea typeface="Verdana" panose="020B0604030504040204" pitchFamily="34" charset="0"/>
              </a:rPr>
              <a:t>Elimine esta diapositiva antes de su envío a FONDEF.</a:t>
            </a:r>
          </a:p>
        </p:txBody>
      </p:sp>
    </p:spTree>
    <p:extLst>
      <p:ext uri="{BB962C8B-B14F-4D97-AF65-F5344CB8AC3E}">
        <p14:creationId xmlns:p14="http://schemas.microsoft.com/office/powerpoint/2010/main" val="8332240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5" name="Content Placeholder 4"/>
          <p:cNvSpPr>
            <a:spLocks noGrp="1"/>
          </p:cNvSpPr>
          <p:nvPr>
            <p:ph sz="quarter" idx="12"/>
          </p:nvPr>
        </p:nvSpPr>
        <p:spPr>
          <a:xfrm>
            <a:off x="558655" y="1193801"/>
            <a:ext cx="10309714" cy="990600"/>
          </a:xfrm>
        </p:spPr>
        <p:txBody>
          <a:bodyPr>
            <a:normAutofit/>
          </a:bodyPr>
          <a:lstStyle/>
          <a:p>
            <a:pPr algn="ctr"/>
            <a:r>
              <a:rPr lang="en-US" sz="2800" dirty="0" smtClean="0">
                <a:solidFill>
                  <a:schemeClr val="tx1">
                    <a:lumMod val="75000"/>
                    <a:lumOff val="25000"/>
                  </a:schemeClr>
                </a:solidFill>
              </a:rPr>
              <a:t>Proyecto </a:t>
            </a:r>
            <a:r>
              <a:rPr lang="en-US" sz="2800" dirty="0" smtClean="0">
                <a:solidFill>
                  <a:schemeClr val="accent1">
                    <a:lumMod val="75000"/>
                  </a:schemeClr>
                </a:solidFill>
              </a:rPr>
              <a:t>(</a:t>
            </a:r>
            <a:r>
              <a:rPr lang="en-US" sz="2800" dirty="0" err="1" smtClean="0">
                <a:solidFill>
                  <a:schemeClr val="accent1">
                    <a:lumMod val="75000"/>
                  </a:schemeClr>
                </a:solidFill>
              </a:rPr>
              <a:t>Título</a:t>
            </a:r>
            <a:r>
              <a:rPr lang="en-US" sz="2800" dirty="0" smtClean="0">
                <a:solidFill>
                  <a:schemeClr val="accent1">
                    <a:lumMod val="75000"/>
                  </a:schemeClr>
                </a:solidFill>
              </a:rPr>
              <a:t> del proyecto)</a:t>
            </a:r>
            <a:endParaRPr lang="en-US" sz="2800" dirty="0">
              <a:solidFill>
                <a:schemeClr val="accent1">
                  <a:lumMod val="75000"/>
                </a:schemeClr>
              </a:solidFill>
            </a:endParaRPr>
          </a:p>
        </p:txBody>
      </p:sp>
      <p:sp>
        <p:nvSpPr>
          <p:cNvPr id="6" name="Content Placeholder 5"/>
          <p:cNvSpPr>
            <a:spLocks noGrp="1"/>
          </p:cNvSpPr>
          <p:nvPr>
            <p:ph sz="quarter" idx="13"/>
          </p:nvPr>
        </p:nvSpPr>
        <p:spPr>
          <a:xfrm>
            <a:off x="558655" y="2311400"/>
            <a:ext cx="10309714" cy="723900"/>
          </a:xfrm>
        </p:spPr>
        <p:txBody>
          <a:bodyPr/>
          <a:lstStyle/>
          <a:p>
            <a:pPr algn="ctr"/>
            <a:r>
              <a:rPr lang="en-US" dirty="0" err="1" smtClean="0">
                <a:solidFill>
                  <a:schemeClr val="tx1">
                    <a:lumMod val="50000"/>
                    <a:lumOff val="50000"/>
                  </a:schemeClr>
                </a:solidFill>
              </a:rPr>
              <a:t>Concurso</a:t>
            </a:r>
            <a:r>
              <a:rPr lang="en-US" dirty="0" smtClean="0">
                <a:solidFill>
                  <a:schemeClr val="tx1">
                    <a:lumMod val="50000"/>
                    <a:lumOff val="50000"/>
                  </a:schemeClr>
                </a:solidFill>
              </a:rPr>
              <a:t> </a:t>
            </a:r>
            <a:r>
              <a:rPr lang="en-US" dirty="0" err="1" smtClean="0">
                <a:solidFill>
                  <a:schemeClr val="tx1">
                    <a:lumMod val="50000"/>
                    <a:lumOff val="50000"/>
                  </a:schemeClr>
                </a:solidFill>
              </a:rPr>
              <a:t>IdeA</a:t>
            </a:r>
            <a:r>
              <a:rPr lang="en-US" dirty="0" smtClean="0">
                <a:solidFill>
                  <a:schemeClr val="tx1">
                    <a:lumMod val="50000"/>
                    <a:lumOff val="50000"/>
                  </a:schemeClr>
                </a:solidFill>
              </a:rPr>
              <a:t> I+D 2020</a:t>
            </a:r>
            <a:endParaRPr lang="en-US" dirty="0">
              <a:solidFill>
                <a:schemeClr val="tx1">
                  <a:lumMod val="50000"/>
                  <a:lumOff val="50000"/>
                </a:schemeClr>
              </a:solidFill>
            </a:endParaRPr>
          </a:p>
        </p:txBody>
      </p:sp>
    </p:spTree>
    <p:extLst>
      <p:ext uri="{BB962C8B-B14F-4D97-AF65-F5344CB8AC3E}">
        <p14:creationId xmlns:p14="http://schemas.microsoft.com/office/powerpoint/2010/main" val="24824632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14" name="Content Placeholder 13"/>
          <p:cNvSpPr>
            <a:spLocks noGrp="1"/>
          </p:cNvSpPr>
          <p:nvPr>
            <p:ph sz="quarter" idx="12"/>
          </p:nvPr>
        </p:nvSpPr>
        <p:spPr>
          <a:xfrm>
            <a:off x="541726" y="1193801"/>
            <a:ext cx="10377430" cy="747580"/>
          </a:xfrm>
        </p:spPr>
        <p:txBody>
          <a:bodyPr/>
          <a:lstStyle/>
          <a:p>
            <a:pPr algn="ctr"/>
            <a:r>
              <a:rPr lang="en-US" dirty="0" smtClean="0">
                <a:solidFill>
                  <a:schemeClr val="tx1">
                    <a:lumMod val="75000"/>
                    <a:lumOff val="25000"/>
                  </a:schemeClr>
                </a:solidFill>
              </a:rPr>
              <a:t>CAPÍTULO 1 </a:t>
            </a:r>
            <a:endParaRPr lang="en-US" dirty="0">
              <a:solidFill>
                <a:schemeClr val="tx1">
                  <a:lumMod val="75000"/>
                  <a:lumOff val="25000"/>
                </a:schemeClr>
              </a:solidFill>
            </a:endParaRPr>
          </a:p>
        </p:txBody>
      </p:sp>
      <p:sp>
        <p:nvSpPr>
          <p:cNvPr id="15" name="Content Placeholder 14"/>
          <p:cNvSpPr>
            <a:spLocks noGrp="1"/>
          </p:cNvSpPr>
          <p:nvPr>
            <p:ph sz="quarter" idx="13"/>
          </p:nvPr>
        </p:nvSpPr>
        <p:spPr>
          <a:xfrm>
            <a:off x="541726" y="2093784"/>
            <a:ext cx="10377430" cy="380178"/>
          </a:xfrm>
        </p:spPr>
        <p:txBody>
          <a:bodyPr>
            <a:normAutofit lnSpcReduction="10000"/>
          </a:bodyPr>
          <a:lstStyle/>
          <a:p>
            <a:pPr algn="ctr"/>
            <a:r>
              <a:rPr lang="en-US" dirty="0" smtClean="0">
                <a:solidFill>
                  <a:schemeClr val="tx1">
                    <a:lumMod val="50000"/>
                    <a:lumOff val="50000"/>
                  </a:schemeClr>
                </a:solidFill>
              </a:rPr>
              <a:t>CONTENIDO CIENTÍFICO Y TECNOLÓGICO</a:t>
            </a:r>
            <a:endParaRPr lang="en-US" dirty="0">
              <a:solidFill>
                <a:schemeClr val="tx1">
                  <a:lumMod val="50000"/>
                  <a:lumOff val="50000"/>
                </a:schemeClr>
              </a:solidFill>
            </a:endParaRPr>
          </a:p>
        </p:txBody>
      </p:sp>
    </p:spTree>
    <p:extLst>
      <p:ext uri="{BB962C8B-B14F-4D97-AF65-F5344CB8AC3E}">
        <p14:creationId xmlns:p14="http://schemas.microsoft.com/office/powerpoint/2010/main" val="29152767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6" name="Content Placeholder 5"/>
          <p:cNvSpPr>
            <a:spLocks noGrp="1"/>
          </p:cNvSpPr>
          <p:nvPr>
            <p:ph idx="16"/>
          </p:nvPr>
        </p:nvSpPr>
        <p:spPr>
          <a:xfrm>
            <a:off x="545956" y="2459421"/>
            <a:ext cx="4632984" cy="2346261"/>
          </a:xfrm>
        </p:spPr>
        <p:txBody>
          <a:bodyPr/>
          <a:lstStyle/>
          <a:p>
            <a:endParaRPr lang="en-US" dirty="0">
              <a:solidFill>
                <a:schemeClr val="tx1">
                  <a:lumMod val="50000"/>
                  <a:lumOff val="50000"/>
                </a:schemeClr>
              </a:solidFill>
            </a:endParaRPr>
          </a:p>
        </p:txBody>
      </p:sp>
      <p:sp>
        <p:nvSpPr>
          <p:cNvPr id="5" name="Content Placeholder 4"/>
          <p:cNvSpPr>
            <a:spLocks noGrp="1"/>
          </p:cNvSpPr>
          <p:nvPr>
            <p:ph idx="15"/>
          </p:nvPr>
        </p:nvSpPr>
        <p:spPr>
          <a:xfrm>
            <a:off x="545957" y="4953000"/>
            <a:ext cx="4632984" cy="1318998"/>
          </a:xfrm>
        </p:spPr>
        <p:txBody>
          <a:bodyPr/>
          <a:lstStyle/>
          <a:p>
            <a:endParaRPr lang="en-US" dirty="0">
              <a:solidFill>
                <a:schemeClr val="tx1">
                  <a:lumMod val="50000"/>
                  <a:lumOff val="50000"/>
                </a:schemeClr>
              </a:solidFill>
            </a:endParaRPr>
          </a:p>
        </p:txBody>
      </p:sp>
      <p:sp>
        <p:nvSpPr>
          <p:cNvPr id="7" name="Content Placeholder 6"/>
          <p:cNvSpPr>
            <a:spLocks noGrp="1"/>
          </p:cNvSpPr>
          <p:nvPr>
            <p:ph idx="17"/>
          </p:nvPr>
        </p:nvSpPr>
        <p:spPr>
          <a:xfrm>
            <a:off x="6260779" y="2459421"/>
            <a:ext cx="4632984" cy="2346261"/>
          </a:xfrm>
        </p:spPr>
        <p:txBody>
          <a:bodyPr/>
          <a:lstStyle/>
          <a:p>
            <a:endParaRPr lang="en-US" dirty="0">
              <a:solidFill>
                <a:schemeClr val="tx1">
                  <a:lumMod val="50000"/>
                  <a:lumOff val="50000"/>
                </a:schemeClr>
              </a:solidFill>
            </a:endParaRPr>
          </a:p>
        </p:txBody>
      </p:sp>
      <p:sp>
        <p:nvSpPr>
          <p:cNvPr id="8" name="Content Placeholder 7"/>
          <p:cNvSpPr>
            <a:spLocks noGrp="1"/>
          </p:cNvSpPr>
          <p:nvPr>
            <p:ph idx="18"/>
          </p:nvPr>
        </p:nvSpPr>
        <p:spPr>
          <a:xfrm>
            <a:off x="6260779" y="4953000"/>
            <a:ext cx="4632984" cy="1318998"/>
          </a:xfrm>
        </p:spPr>
        <p:txBody>
          <a:bodyPr/>
          <a:lstStyle/>
          <a:p>
            <a:endParaRPr lang="en-US">
              <a:solidFill>
                <a:schemeClr val="tx1">
                  <a:lumMod val="50000"/>
                  <a:lumOff val="50000"/>
                </a:schemeClr>
              </a:solidFill>
            </a:endParaRPr>
          </a:p>
        </p:txBody>
      </p:sp>
      <p:sp>
        <p:nvSpPr>
          <p:cNvPr id="3" name="Content Placeholder 2"/>
          <p:cNvSpPr>
            <a:spLocks noGrp="1"/>
          </p:cNvSpPr>
          <p:nvPr>
            <p:ph sz="quarter" idx="12"/>
          </p:nvPr>
        </p:nvSpPr>
        <p:spPr>
          <a:xfrm>
            <a:off x="541727" y="129374"/>
            <a:ext cx="10352036" cy="747581"/>
          </a:xfrm>
        </p:spPr>
        <p:txBody>
          <a:bodyPr/>
          <a:lstStyle/>
          <a:p>
            <a:pPr algn="ctr"/>
            <a:r>
              <a:rPr lang="en-US" dirty="0" err="1" smtClean="0">
                <a:solidFill>
                  <a:schemeClr val="tx1">
                    <a:lumMod val="75000"/>
                    <a:lumOff val="25000"/>
                  </a:schemeClr>
                </a:solidFill>
              </a:rPr>
              <a:t>Problema</a:t>
            </a:r>
            <a:r>
              <a:rPr lang="en-US" dirty="0" smtClean="0">
                <a:solidFill>
                  <a:schemeClr val="tx1">
                    <a:lumMod val="75000"/>
                    <a:lumOff val="25000"/>
                  </a:schemeClr>
                </a:solidFill>
              </a:rPr>
              <a:t>/</a:t>
            </a:r>
            <a:r>
              <a:rPr lang="en-US" dirty="0" err="1" smtClean="0">
                <a:solidFill>
                  <a:schemeClr val="tx1">
                    <a:lumMod val="75000"/>
                    <a:lumOff val="25000"/>
                  </a:schemeClr>
                </a:solidFill>
              </a:rPr>
              <a:t>Oportunidad</a:t>
            </a:r>
            <a:r>
              <a:rPr lang="en-US" dirty="0" smtClean="0">
                <a:solidFill>
                  <a:schemeClr val="tx1">
                    <a:lumMod val="75000"/>
                    <a:lumOff val="25000"/>
                  </a:schemeClr>
                </a:solidFill>
              </a:rPr>
              <a:t> y </a:t>
            </a:r>
            <a:r>
              <a:rPr lang="en-US" dirty="0" err="1" smtClean="0">
                <a:solidFill>
                  <a:schemeClr val="tx1">
                    <a:lumMod val="75000"/>
                    <a:lumOff val="25000"/>
                  </a:schemeClr>
                </a:solidFill>
              </a:rPr>
              <a:t>Solución</a:t>
            </a:r>
            <a:r>
              <a:rPr lang="en-US" dirty="0" smtClean="0">
                <a:solidFill>
                  <a:schemeClr val="tx1">
                    <a:lumMod val="75000"/>
                    <a:lumOff val="25000"/>
                  </a:schemeClr>
                </a:solidFill>
              </a:rPr>
              <a:t> Propuesta</a:t>
            </a:r>
            <a:endParaRPr lang="en-US" dirty="0">
              <a:solidFill>
                <a:schemeClr val="tx1">
                  <a:lumMod val="75000"/>
                  <a:lumOff val="25000"/>
                </a:schemeClr>
              </a:solidFill>
            </a:endParaRPr>
          </a:p>
        </p:txBody>
      </p:sp>
      <p:sp>
        <p:nvSpPr>
          <p:cNvPr id="4" name="Content Placeholder 3"/>
          <p:cNvSpPr>
            <a:spLocks noGrp="1"/>
          </p:cNvSpPr>
          <p:nvPr>
            <p:ph sz="quarter" idx="13"/>
          </p:nvPr>
        </p:nvSpPr>
        <p:spPr>
          <a:xfrm>
            <a:off x="84083" y="750917"/>
            <a:ext cx="12013324" cy="1166272"/>
          </a:xfrm>
        </p:spPr>
        <p:txBody>
          <a:bodyPr>
            <a:noAutofit/>
          </a:bodyPr>
          <a:lstStyle/>
          <a:p>
            <a:pPr marL="285750" indent="-285750" algn="just">
              <a:buFont typeface="Arial" panose="020B0604020202020204" pitchFamily="34" charset="0"/>
              <a:buChar char="•"/>
            </a:pPr>
            <a:r>
              <a:rPr lang="en-US" dirty="0" err="1" smtClean="0">
                <a:solidFill>
                  <a:schemeClr val="tx1">
                    <a:lumMod val="50000"/>
                    <a:lumOff val="50000"/>
                  </a:schemeClr>
                </a:solidFill>
              </a:rPr>
              <a:t>Refiérase</a:t>
            </a:r>
            <a:r>
              <a:rPr lang="en-US" dirty="0" smtClean="0">
                <a:solidFill>
                  <a:schemeClr val="tx1">
                    <a:lumMod val="50000"/>
                    <a:lumOff val="50000"/>
                  </a:schemeClr>
                </a:solidFill>
              </a:rPr>
              <a:t> a la </a:t>
            </a:r>
            <a:r>
              <a:rPr lang="en-US" dirty="0" err="1" smtClean="0">
                <a:solidFill>
                  <a:schemeClr val="tx1">
                    <a:lumMod val="50000"/>
                    <a:lumOff val="50000"/>
                  </a:schemeClr>
                </a:solidFill>
              </a:rPr>
              <a:t>relevancia</a:t>
            </a:r>
            <a:r>
              <a:rPr lang="en-US" dirty="0" smtClean="0">
                <a:solidFill>
                  <a:schemeClr val="tx1">
                    <a:lumMod val="50000"/>
                    <a:lumOff val="50000"/>
                  </a:schemeClr>
                </a:solidFill>
              </a:rPr>
              <a:t> del </a:t>
            </a:r>
            <a:r>
              <a:rPr lang="en-US" dirty="0" err="1" smtClean="0">
                <a:solidFill>
                  <a:schemeClr val="tx1">
                    <a:lumMod val="50000"/>
                    <a:lumOff val="50000"/>
                  </a:schemeClr>
                </a:solidFill>
              </a:rPr>
              <a:t>problema</a:t>
            </a:r>
            <a:r>
              <a:rPr lang="en-US" dirty="0" smtClean="0">
                <a:solidFill>
                  <a:schemeClr val="tx1">
                    <a:lumMod val="50000"/>
                    <a:lumOff val="50000"/>
                  </a:schemeClr>
                </a:solidFill>
              </a:rPr>
              <a:t> </a:t>
            </a:r>
            <a:r>
              <a:rPr lang="en-US" dirty="0" err="1" smtClean="0">
                <a:solidFill>
                  <a:schemeClr val="tx1">
                    <a:lumMod val="50000"/>
                    <a:lumOff val="50000"/>
                  </a:schemeClr>
                </a:solidFill>
              </a:rPr>
              <a:t>planteado</a:t>
            </a:r>
            <a:r>
              <a:rPr lang="en-US" dirty="0" smtClean="0">
                <a:solidFill>
                  <a:schemeClr val="tx1">
                    <a:lumMod val="50000"/>
                    <a:lumOff val="50000"/>
                  </a:schemeClr>
                </a:solidFill>
              </a:rPr>
              <a:t> o a la </a:t>
            </a:r>
            <a:r>
              <a:rPr lang="en-US" dirty="0" err="1" smtClean="0">
                <a:solidFill>
                  <a:schemeClr val="tx1">
                    <a:lumMod val="50000"/>
                    <a:lumOff val="50000"/>
                  </a:schemeClr>
                </a:solidFill>
              </a:rPr>
              <a:t>oportunidad</a:t>
            </a:r>
            <a:r>
              <a:rPr lang="en-US" dirty="0" smtClean="0">
                <a:solidFill>
                  <a:schemeClr val="tx1">
                    <a:lumMod val="50000"/>
                    <a:lumOff val="50000"/>
                  </a:schemeClr>
                </a:solidFill>
              </a:rPr>
              <a:t> que </a:t>
            </a:r>
            <a:r>
              <a:rPr lang="en-US" dirty="0" err="1" smtClean="0">
                <a:solidFill>
                  <a:schemeClr val="tx1">
                    <a:lumMod val="50000"/>
                    <a:lumOff val="50000"/>
                  </a:schemeClr>
                </a:solidFill>
              </a:rPr>
              <a:t>desea</a:t>
            </a:r>
            <a:r>
              <a:rPr lang="en-US" dirty="0" smtClean="0">
                <a:solidFill>
                  <a:schemeClr val="tx1">
                    <a:lumMod val="50000"/>
                    <a:lumOff val="50000"/>
                  </a:schemeClr>
                </a:solidFill>
              </a:rPr>
              <a:t> </a:t>
            </a:r>
            <a:r>
              <a:rPr lang="en-US" dirty="0" err="1" smtClean="0">
                <a:solidFill>
                  <a:schemeClr val="tx1">
                    <a:lumMod val="50000"/>
                    <a:lumOff val="50000"/>
                  </a:schemeClr>
                </a:solidFill>
              </a:rPr>
              <a:t>abordar</a:t>
            </a:r>
            <a:r>
              <a:rPr lang="en-US" dirty="0" smtClean="0">
                <a:solidFill>
                  <a:schemeClr val="tx1">
                    <a:lumMod val="50000"/>
                    <a:lumOff val="50000"/>
                  </a:schemeClr>
                </a:solidFill>
              </a:rPr>
              <a:t>.</a:t>
            </a:r>
          </a:p>
          <a:p>
            <a:pPr marL="285750" indent="-285750" algn="just">
              <a:buFont typeface="Arial" panose="020B0604020202020204" pitchFamily="34" charset="0"/>
              <a:buChar char="•"/>
            </a:pPr>
            <a:endParaRPr lang="en-US" dirty="0" smtClean="0">
              <a:solidFill>
                <a:schemeClr val="tx1">
                  <a:lumMod val="50000"/>
                  <a:lumOff val="50000"/>
                </a:schemeClr>
              </a:solidFill>
            </a:endParaRPr>
          </a:p>
          <a:p>
            <a:pPr marL="285750" indent="-285750" algn="just">
              <a:buFont typeface="Arial" panose="020B0604020202020204" pitchFamily="34" charset="0"/>
              <a:buChar char="•"/>
            </a:pPr>
            <a:r>
              <a:rPr lang="en-US" dirty="0" err="1" smtClean="0">
                <a:solidFill>
                  <a:schemeClr val="tx1">
                    <a:lumMod val="50000"/>
                    <a:lumOff val="50000"/>
                  </a:schemeClr>
                </a:solidFill>
              </a:rPr>
              <a:t>Señale</a:t>
            </a:r>
            <a:r>
              <a:rPr lang="en-US" dirty="0" smtClean="0">
                <a:solidFill>
                  <a:schemeClr val="tx1">
                    <a:lumMod val="50000"/>
                    <a:lumOff val="50000"/>
                  </a:schemeClr>
                </a:solidFill>
              </a:rPr>
              <a:t> </a:t>
            </a:r>
            <a:r>
              <a:rPr lang="en-US" dirty="0" err="1" smtClean="0">
                <a:solidFill>
                  <a:schemeClr val="tx1">
                    <a:lumMod val="50000"/>
                    <a:lumOff val="50000"/>
                  </a:schemeClr>
                </a:solidFill>
              </a:rPr>
              <a:t>cuál</a:t>
            </a:r>
            <a:r>
              <a:rPr lang="en-US" dirty="0" smtClean="0">
                <a:solidFill>
                  <a:schemeClr val="tx1">
                    <a:lumMod val="50000"/>
                    <a:lumOff val="50000"/>
                  </a:schemeClr>
                </a:solidFill>
              </a:rPr>
              <a:t> </a:t>
            </a:r>
            <a:r>
              <a:rPr lang="en-US" dirty="0" err="1" smtClean="0">
                <a:solidFill>
                  <a:schemeClr val="tx1">
                    <a:lumMod val="50000"/>
                    <a:lumOff val="50000"/>
                  </a:schemeClr>
                </a:solidFill>
              </a:rPr>
              <a:t>es</a:t>
            </a:r>
            <a:r>
              <a:rPr lang="en-US" dirty="0" smtClean="0">
                <a:solidFill>
                  <a:schemeClr val="tx1">
                    <a:lumMod val="50000"/>
                    <a:lumOff val="50000"/>
                  </a:schemeClr>
                </a:solidFill>
              </a:rPr>
              <a:t> la </a:t>
            </a:r>
            <a:r>
              <a:rPr lang="en-US" dirty="0" err="1" smtClean="0">
                <a:solidFill>
                  <a:schemeClr val="tx1">
                    <a:lumMod val="50000"/>
                    <a:lumOff val="50000"/>
                  </a:schemeClr>
                </a:solidFill>
              </a:rPr>
              <a:t>solución</a:t>
            </a:r>
            <a:r>
              <a:rPr lang="en-US" dirty="0" smtClean="0">
                <a:solidFill>
                  <a:schemeClr val="tx1">
                    <a:lumMod val="50000"/>
                    <a:lumOff val="50000"/>
                  </a:schemeClr>
                </a:solidFill>
              </a:rPr>
              <a:t> propuesta y </a:t>
            </a:r>
            <a:r>
              <a:rPr lang="en-US" dirty="0" err="1" smtClean="0">
                <a:solidFill>
                  <a:schemeClr val="tx1">
                    <a:lumMod val="50000"/>
                    <a:lumOff val="50000"/>
                  </a:schemeClr>
                </a:solidFill>
              </a:rPr>
              <a:t>cómo</a:t>
            </a:r>
            <a:r>
              <a:rPr lang="en-US" dirty="0" smtClean="0">
                <a:solidFill>
                  <a:schemeClr val="tx1">
                    <a:lumMod val="50000"/>
                    <a:lumOff val="50000"/>
                  </a:schemeClr>
                </a:solidFill>
              </a:rPr>
              <a:t> </a:t>
            </a:r>
            <a:r>
              <a:rPr lang="en-US" dirty="0" err="1" smtClean="0">
                <a:solidFill>
                  <a:schemeClr val="tx1">
                    <a:lumMod val="50000"/>
                    <a:lumOff val="50000"/>
                  </a:schemeClr>
                </a:solidFill>
              </a:rPr>
              <a:t>esta</a:t>
            </a:r>
            <a:r>
              <a:rPr lang="en-US" dirty="0" smtClean="0">
                <a:solidFill>
                  <a:schemeClr val="tx1">
                    <a:lumMod val="50000"/>
                    <a:lumOff val="50000"/>
                  </a:schemeClr>
                </a:solidFill>
              </a:rPr>
              <a:t> </a:t>
            </a:r>
            <a:r>
              <a:rPr lang="en-US" dirty="0" err="1" smtClean="0">
                <a:solidFill>
                  <a:schemeClr val="tx1">
                    <a:lumMod val="50000"/>
                    <a:lumOff val="50000"/>
                  </a:schemeClr>
                </a:solidFill>
              </a:rPr>
              <a:t>permitirá</a:t>
            </a:r>
            <a:r>
              <a:rPr lang="en-US" dirty="0" smtClean="0">
                <a:solidFill>
                  <a:schemeClr val="tx1">
                    <a:lumMod val="50000"/>
                    <a:lumOff val="50000"/>
                  </a:schemeClr>
                </a:solidFill>
              </a:rPr>
              <a:t> resolver el </a:t>
            </a:r>
            <a:r>
              <a:rPr lang="en-US" dirty="0" err="1" smtClean="0">
                <a:solidFill>
                  <a:schemeClr val="tx1">
                    <a:lumMod val="50000"/>
                    <a:lumOff val="50000"/>
                  </a:schemeClr>
                </a:solidFill>
              </a:rPr>
              <a:t>problema</a:t>
            </a:r>
            <a:r>
              <a:rPr lang="en-US" dirty="0" smtClean="0">
                <a:solidFill>
                  <a:schemeClr val="tx1">
                    <a:lumMod val="50000"/>
                    <a:lumOff val="50000"/>
                  </a:schemeClr>
                </a:solidFill>
              </a:rPr>
              <a:t> </a:t>
            </a:r>
            <a:r>
              <a:rPr lang="en-US" dirty="0" err="1" smtClean="0">
                <a:solidFill>
                  <a:schemeClr val="tx1">
                    <a:lumMod val="50000"/>
                    <a:lumOff val="50000"/>
                  </a:schemeClr>
                </a:solidFill>
              </a:rPr>
              <a:t>identificado</a:t>
            </a:r>
            <a:r>
              <a:rPr lang="en-US" dirty="0" smtClean="0">
                <a:solidFill>
                  <a:schemeClr val="tx1">
                    <a:lumMod val="50000"/>
                    <a:lumOff val="50000"/>
                  </a:schemeClr>
                </a:solidFill>
              </a:rPr>
              <a:t> u </a:t>
            </a:r>
            <a:r>
              <a:rPr lang="en-US" dirty="0" err="1" smtClean="0">
                <a:solidFill>
                  <a:schemeClr val="tx1">
                    <a:lumMod val="50000"/>
                    <a:lumOff val="50000"/>
                  </a:schemeClr>
                </a:solidFill>
              </a:rPr>
              <a:t>oportunidad</a:t>
            </a:r>
            <a:r>
              <a:rPr lang="en-US" dirty="0" smtClean="0">
                <a:solidFill>
                  <a:schemeClr val="tx1">
                    <a:lumMod val="50000"/>
                    <a:lumOff val="50000"/>
                  </a:schemeClr>
                </a:solidFill>
              </a:rPr>
              <a:t> </a:t>
            </a:r>
            <a:r>
              <a:rPr lang="en-US" dirty="0" err="1" smtClean="0">
                <a:solidFill>
                  <a:schemeClr val="tx1">
                    <a:lumMod val="50000"/>
                    <a:lumOff val="50000"/>
                  </a:schemeClr>
                </a:solidFill>
              </a:rPr>
              <a:t>detectada</a:t>
            </a:r>
            <a:r>
              <a:rPr lang="en-US" dirty="0" smtClean="0">
                <a:solidFill>
                  <a:schemeClr val="tx1">
                    <a:lumMod val="50000"/>
                    <a:lumOff val="50000"/>
                  </a:schemeClr>
                </a:solidFill>
              </a:rPr>
              <a:t>.</a:t>
            </a:r>
            <a:endParaRPr lang="en-US" dirty="0">
              <a:solidFill>
                <a:schemeClr val="tx1">
                  <a:lumMod val="50000"/>
                  <a:lumOff val="50000"/>
                </a:schemeClr>
              </a:solidFill>
            </a:endParaRPr>
          </a:p>
        </p:txBody>
      </p:sp>
    </p:spTree>
    <p:extLst>
      <p:ext uri="{BB962C8B-B14F-4D97-AF65-F5344CB8AC3E}">
        <p14:creationId xmlns:p14="http://schemas.microsoft.com/office/powerpoint/2010/main" val="26742347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6" name="Content Placeholder 5"/>
          <p:cNvSpPr>
            <a:spLocks noGrp="1"/>
          </p:cNvSpPr>
          <p:nvPr>
            <p:ph idx="16"/>
          </p:nvPr>
        </p:nvSpPr>
        <p:spPr>
          <a:xfrm>
            <a:off x="545957" y="2932387"/>
            <a:ext cx="4632984" cy="2032001"/>
          </a:xfrm>
        </p:spPr>
        <p:txBody>
          <a:bodyPr/>
          <a:lstStyle/>
          <a:p>
            <a:endParaRPr lang="en-US" dirty="0">
              <a:solidFill>
                <a:schemeClr val="tx1">
                  <a:lumMod val="50000"/>
                  <a:lumOff val="50000"/>
                </a:schemeClr>
              </a:solidFill>
            </a:endParaRPr>
          </a:p>
        </p:txBody>
      </p:sp>
      <p:sp>
        <p:nvSpPr>
          <p:cNvPr id="5" name="Content Placeholder 4"/>
          <p:cNvSpPr>
            <a:spLocks noGrp="1"/>
          </p:cNvSpPr>
          <p:nvPr>
            <p:ph idx="15"/>
          </p:nvPr>
        </p:nvSpPr>
        <p:spPr>
          <a:xfrm>
            <a:off x="545957" y="5160578"/>
            <a:ext cx="4632984" cy="1111419"/>
          </a:xfrm>
        </p:spPr>
        <p:txBody>
          <a:bodyPr/>
          <a:lstStyle/>
          <a:p>
            <a:endParaRPr lang="en-US" dirty="0">
              <a:solidFill>
                <a:schemeClr val="tx1">
                  <a:lumMod val="50000"/>
                  <a:lumOff val="50000"/>
                </a:schemeClr>
              </a:solidFill>
            </a:endParaRPr>
          </a:p>
        </p:txBody>
      </p:sp>
      <p:sp>
        <p:nvSpPr>
          <p:cNvPr id="7" name="Content Placeholder 6"/>
          <p:cNvSpPr>
            <a:spLocks noGrp="1"/>
          </p:cNvSpPr>
          <p:nvPr>
            <p:ph idx="17"/>
          </p:nvPr>
        </p:nvSpPr>
        <p:spPr>
          <a:xfrm>
            <a:off x="6260779" y="2932386"/>
            <a:ext cx="4632984" cy="2032001"/>
          </a:xfrm>
        </p:spPr>
        <p:txBody>
          <a:bodyPr/>
          <a:lstStyle/>
          <a:p>
            <a:endParaRPr lang="en-US" dirty="0">
              <a:solidFill>
                <a:schemeClr val="tx1">
                  <a:lumMod val="50000"/>
                  <a:lumOff val="50000"/>
                </a:schemeClr>
              </a:solidFill>
            </a:endParaRPr>
          </a:p>
        </p:txBody>
      </p:sp>
      <p:sp>
        <p:nvSpPr>
          <p:cNvPr id="8" name="Content Placeholder 7"/>
          <p:cNvSpPr>
            <a:spLocks noGrp="1"/>
          </p:cNvSpPr>
          <p:nvPr>
            <p:ph idx="18"/>
          </p:nvPr>
        </p:nvSpPr>
        <p:spPr>
          <a:xfrm>
            <a:off x="6260779" y="5160578"/>
            <a:ext cx="4632984" cy="1111419"/>
          </a:xfrm>
        </p:spPr>
        <p:txBody>
          <a:bodyPr/>
          <a:lstStyle/>
          <a:p>
            <a:endParaRPr lang="en-US" dirty="0">
              <a:solidFill>
                <a:schemeClr val="tx1">
                  <a:lumMod val="50000"/>
                  <a:lumOff val="50000"/>
                </a:schemeClr>
              </a:solidFill>
            </a:endParaRPr>
          </a:p>
        </p:txBody>
      </p:sp>
      <p:sp>
        <p:nvSpPr>
          <p:cNvPr id="3" name="Content Placeholder 2"/>
          <p:cNvSpPr>
            <a:spLocks noGrp="1"/>
          </p:cNvSpPr>
          <p:nvPr>
            <p:ph sz="quarter" idx="12"/>
          </p:nvPr>
        </p:nvSpPr>
        <p:spPr>
          <a:xfrm>
            <a:off x="545957" y="172775"/>
            <a:ext cx="10352036" cy="747581"/>
          </a:xfrm>
        </p:spPr>
        <p:txBody>
          <a:bodyPr/>
          <a:lstStyle/>
          <a:p>
            <a:pPr algn="ctr"/>
            <a:r>
              <a:rPr lang="en-US" dirty="0" err="1" smtClean="0">
                <a:solidFill>
                  <a:schemeClr val="tx1">
                    <a:lumMod val="75000"/>
                    <a:lumOff val="25000"/>
                  </a:schemeClr>
                </a:solidFill>
              </a:rPr>
              <a:t>Análisis</a:t>
            </a:r>
            <a:r>
              <a:rPr lang="en-US" dirty="0" smtClean="0">
                <a:solidFill>
                  <a:schemeClr val="tx1">
                    <a:lumMod val="75000"/>
                    <a:lumOff val="25000"/>
                  </a:schemeClr>
                </a:solidFill>
              </a:rPr>
              <a:t> Estado Del Arte</a:t>
            </a:r>
            <a:endParaRPr lang="en-US" dirty="0">
              <a:solidFill>
                <a:schemeClr val="tx1">
                  <a:lumMod val="75000"/>
                  <a:lumOff val="25000"/>
                </a:schemeClr>
              </a:solidFill>
            </a:endParaRPr>
          </a:p>
        </p:txBody>
      </p:sp>
      <p:sp>
        <p:nvSpPr>
          <p:cNvPr id="4" name="Content Placeholder 3"/>
          <p:cNvSpPr>
            <a:spLocks noGrp="1"/>
          </p:cNvSpPr>
          <p:nvPr>
            <p:ph sz="quarter" idx="13"/>
          </p:nvPr>
        </p:nvSpPr>
        <p:spPr>
          <a:xfrm>
            <a:off x="178676" y="656324"/>
            <a:ext cx="11813627" cy="1166272"/>
          </a:xfrm>
        </p:spPr>
        <p:txBody>
          <a:bodyPr>
            <a:noAutofit/>
          </a:bodyPr>
          <a:lstStyle/>
          <a:p>
            <a:pPr marL="285750" indent="-285750" algn="just">
              <a:buFont typeface="Arial" panose="020B0604020202020204" pitchFamily="34" charset="0"/>
              <a:buChar char="•"/>
            </a:pPr>
            <a:r>
              <a:rPr lang="es-ES" dirty="0" smtClean="0">
                <a:solidFill>
                  <a:schemeClr val="tx1">
                    <a:lumMod val="50000"/>
                    <a:lumOff val="50000"/>
                  </a:schemeClr>
                </a:solidFill>
              </a:rPr>
              <a:t>Describa </a:t>
            </a:r>
            <a:r>
              <a:rPr lang="es-ES" dirty="0">
                <a:solidFill>
                  <a:schemeClr val="tx1">
                    <a:lumMod val="50000"/>
                    <a:lumOff val="50000"/>
                  </a:schemeClr>
                </a:solidFill>
              </a:rPr>
              <a:t>cómo se ha enfrentado el problema en el resto del mundo hasta ahora, realizando el correspondiente análisis del estado del arte. Tenga en cuenta publicaciones, patentes, otros tipos de protección, normativas vigentes, entre otros</a:t>
            </a:r>
            <a:r>
              <a:rPr lang="es-ES" dirty="0" smtClean="0">
                <a:solidFill>
                  <a:schemeClr val="tx1">
                    <a:lumMod val="50000"/>
                    <a:lumOff val="50000"/>
                  </a:schemeClr>
                </a:solidFill>
              </a:rPr>
              <a:t>.</a:t>
            </a:r>
          </a:p>
          <a:p>
            <a:pPr marL="285750" indent="-285750" algn="just">
              <a:buFont typeface="Arial" panose="020B0604020202020204" pitchFamily="34" charset="0"/>
              <a:buChar char="•"/>
            </a:pPr>
            <a:endParaRPr lang="es-ES" dirty="0">
              <a:solidFill>
                <a:schemeClr val="tx1">
                  <a:lumMod val="50000"/>
                  <a:lumOff val="50000"/>
                </a:schemeClr>
              </a:solidFill>
            </a:endParaRPr>
          </a:p>
          <a:p>
            <a:pPr marL="285750" indent="-285750" algn="just">
              <a:buFont typeface="Arial" panose="020B0604020202020204" pitchFamily="34" charset="0"/>
              <a:buChar char="•"/>
            </a:pPr>
            <a:r>
              <a:rPr lang="es-ES" dirty="0">
                <a:solidFill>
                  <a:schemeClr val="tx1">
                    <a:lumMod val="50000"/>
                    <a:lumOff val="50000"/>
                  </a:schemeClr>
                </a:solidFill>
              </a:rPr>
              <a:t>Justifique la vigencia de la investigación, señalando cómo la solución que usted propone se diferencia con otras soluciones existentes o en desarrollo. Señale atributos diferenciadores.</a:t>
            </a:r>
            <a:endParaRPr lang="en-US" dirty="0" smtClean="0">
              <a:solidFill>
                <a:schemeClr val="tx1">
                  <a:lumMod val="50000"/>
                  <a:lumOff val="50000"/>
                </a:schemeClr>
              </a:solidFill>
            </a:endParaRPr>
          </a:p>
          <a:p>
            <a:pPr marL="285750" indent="-285750">
              <a:buFont typeface="Arial" panose="020B0604020202020204" pitchFamily="34" charset="0"/>
              <a:buChar char="•"/>
            </a:pPr>
            <a:endParaRPr lang="en-US" dirty="0" smtClean="0">
              <a:solidFill>
                <a:schemeClr val="tx1">
                  <a:lumMod val="50000"/>
                  <a:lumOff val="50000"/>
                </a:schemeClr>
              </a:solidFill>
            </a:endParaRPr>
          </a:p>
        </p:txBody>
      </p:sp>
    </p:spTree>
    <p:extLst>
      <p:ext uri="{BB962C8B-B14F-4D97-AF65-F5344CB8AC3E}">
        <p14:creationId xmlns:p14="http://schemas.microsoft.com/office/powerpoint/2010/main" val="32793874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6" name="Content Placeholder 5"/>
          <p:cNvSpPr>
            <a:spLocks noGrp="1"/>
          </p:cNvSpPr>
          <p:nvPr>
            <p:ph idx="16"/>
          </p:nvPr>
        </p:nvSpPr>
        <p:spPr>
          <a:xfrm>
            <a:off x="472383" y="2518942"/>
            <a:ext cx="4706558" cy="2032001"/>
          </a:xfrm>
        </p:spPr>
        <p:txBody>
          <a:bodyPr/>
          <a:lstStyle/>
          <a:p>
            <a:endParaRPr lang="en-US" dirty="0">
              <a:solidFill>
                <a:schemeClr val="tx1">
                  <a:lumMod val="50000"/>
                  <a:lumOff val="50000"/>
                </a:schemeClr>
              </a:solidFill>
            </a:endParaRPr>
          </a:p>
        </p:txBody>
      </p:sp>
      <p:sp>
        <p:nvSpPr>
          <p:cNvPr id="5" name="Content Placeholder 4"/>
          <p:cNvSpPr>
            <a:spLocks noGrp="1"/>
          </p:cNvSpPr>
          <p:nvPr>
            <p:ph idx="15"/>
          </p:nvPr>
        </p:nvSpPr>
        <p:spPr>
          <a:xfrm>
            <a:off x="472383" y="4761186"/>
            <a:ext cx="4706558" cy="1510812"/>
          </a:xfrm>
        </p:spPr>
        <p:txBody>
          <a:bodyPr/>
          <a:lstStyle/>
          <a:p>
            <a:endParaRPr lang="en-US" dirty="0">
              <a:solidFill>
                <a:schemeClr val="tx1">
                  <a:lumMod val="50000"/>
                  <a:lumOff val="50000"/>
                </a:schemeClr>
              </a:solidFill>
            </a:endParaRPr>
          </a:p>
        </p:txBody>
      </p:sp>
      <p:sp>
        <p:nvSpPr>
          <p:cNvPr id="7" name="Content Placeholder 6"/>
          <p:cNvSpPr>
            <a:spLocks noGrp="1"/>
          </p:cNvSpPr>
          <p:nvPr>
            <p:ph idx="17"/>
          </p:nvPr>
        </p:nvSpPr>
        <p:spPr>
          <a:xfrm>
            <a:off x="6169571" y="2507382"/>
            <a:ext cx="4728421" cy="2032001"/>
          </a:xfrm>
        </p:spPr>
        <p:txBody>
          <a:bodyPr/>
          <a:lstStyle/>
          <a:p>
            <a:endParaRPr lang="en-US" dirty="0">
              <a:solidFill>
                <a:schemeClr val="tx1">
                  <a:lumMod val="50000"/>
                  <a:lumOff val="50000"/>
                </a:schemeClr>
              </a:solidFill>
            </a:endParaRPr>
          </a:p>
        </p:txBody>
      </p:sp>
      <p:sp>
        <p:nvSpPr>
          <p:cNvPr id="8" name="Content Placeholder 7"/>
          <p:cNvSpPr>
            <a:spLocks noGrp="1"/>
          </p:cNvSpPr>
          <p:nvPr>
            <p:ph idx="18"/>
          </p:nvPr>
        </p:nvSpPr>
        <p:spPr>
          <a:xfrm>
            <a:off x="6169572" y="4761186"/>
            <a:ext cx="4724191" cy="1510812"/>
          </a:xfrm>
        </p:spPr>
        <p:txBody>
          <a:bodyPr/>
          <a:lstStyle/>
          <a:p>
            <a:endParaRPr lang="en-US" dirty="0">
              <a:solidFill>
                <a:schemeClr val="tx1">
                  <a:lumMod val="50000"/>
                  <a:lumOff val="50000"/>
                </a:schemeClr>
              </a:solidFill>
            </a:endParaRPr>
          </a:p>
        </p:txBody>
      </p:sp>
      <p:sp>
        <p:nvSpPr>
          <p:cNvPr id="3" name="Content Placeholder 2"/>
          <p:cNvSpPr>
            <a:spLocks noGrp="1"/>
          </p:cNvSpPr>
          <p:nvPr>
            <p:ph sz="quarter" idx="12"/>
          </p:nvPr>
        </p:nvSpPr>
        <p:spPr>
          <a:xfrm>
            <a:off x="545957" y="129374"/>
            <a:ext cx="10352036" cy="747581"/>
          </a:xfrm>
        </p:spPr>
        <p:txBody>
          <a:bodyPr/>
          <a:lstStyle/>
          <a:p>
            <a:pPr algn="ctr"/>
            <a:r>
              <a:rPr lang="en-US" dirty="0" err="1" smtClean="0">
                <a:solidFill>
                  <a:schemeClr val="tx1">
                    <a:lumMod val="75000"/>
                    <a:lumOff val="25000"/>
                  </a:schemeClr>
                </a:solidFill>
              </a:rPr>
              <a:t>Hipótesis</a:t>
            </a:r>
            <a:r>
              <a:rPr lang="en-US" dirty="0" smtClean="0">
                <a:solidFill>
                  <a:schemeClr val="tx1">
                    <a:lumMod val="75000"/>
                    <a:lumOff val="25000"/>
                  </a:schemeClr>
                </a:solidFill>
              </a:rPr>
              <a:t> y </a:t>
            </a:r>
            <a:r>
              <a:rPr lang="en-US" dirty="0" err="1" smtClean="0">
                <a:solidFill>
                  <a:schemeClr val="tx1">
                    <a:lumMod val="75000"/>
                    <a:lumOff val="25000"/>
                  </a:schemeClr>
                </a:solidFill>
              </a:rPr>
              <a:t>Objetivos</a:t>
            </a:r>
            <a:endParaRPr lang="en-US" dirty="0">
              <a:solidFill>
                <a:schemeClr val="tx1">
                  <a:lumMod val="75000"/>
                  <a:lumOff val="25000"/>
                </a:schemeClr>
              </a:solidFill>
            </a:endParaRPr>
          </a:p>
        </p:txBody>
      </p:sp>
      <p:sp>
        <p:nvSpPr>
          <p:cNvPr id="4" name="Content Placeholder 3"/>
          <p:cNvSpPr>
            <a:spLocks noGrp="1"/>
          </p:cNvSpPr>
          <p:nvPr>
            <p:ph sz="quarter" idx="13"/>
          </p:nvPr>
        </p:nvSpPr>
        <p:spPr>
          <a:xfrm>
            <a:off x="231228" y="950614"/>
            <a:ext cx="11876689" cy="1166272"/>
          </a:xfrm>
        </p:spPr>
        <p:txBody>
          <a:bodyPr>
            <a:noAutofit/>
          </a:bodyPr>
          <a:lstStyle/>
          <a:p>
            <a:pPr marL="285750" indent="-285750">
              <a:buFont typeface="Arial" panose="020B0604020202020204" pitchFamily="34" charset="0"/>
              <a:buChar char="•"/>
            </a:pPr>
            <a:r>
              <a:rPr lang="es-ES" dirty="0" smtClean="0">
                <a:solidFill>
                  <a:schemeClr val="tx1">
                    <a:lumMod val="50000"/>
                    <a:lumOff val="50000"/>
                  </a:schemeClr>
                </a:solidFill>
              </a:rPr>
              <a:t>Indique </a:t>
            </a:r>
            <a:r>
              <a:rPr lang="es-ES" dirty="0">
                <a:solidFill>
                  <a:schemeClr val="tx1">
                    <a:lumMod val="50000"/>
                    <a:lumOff val="50000"/>
                  </a:schemeClr>
                </a:solidFill>
              </a:rPr>
              <a:t>cuál o cuáles son las hipótesis a validar por esta propuesta.</a:t>
            </a:r>
          </a:p>
          <a:p>
            <a:pPr marL="285750" indent="-285750">
              <a:buFont typeface="Arial" panose="020B0604020202020204" pitchFamily="34" charset="0"/>
              <a:buChar char="•"/>
            </a:pPr>
            <a:r>
              <a:rPr lang="es-ES" dirty="0">
                <a:solidFill>
                  <a:schemeClr val="tx1">
                    <a:lumMod val="50000"/>
                    <a:lumOff val="50000"/>
                  </a:schemeClr>
                </a:solidFill>
              </a:rPr>
              <a:t>Indique cuál es el objetivo general.</a:t>
            </a:r>
          </a:p>
          <a:p>
            <a:pPr marL="285750" indent="-285750">
              <a:buFont typeface="Arial" panose="020B0604020202020204" pitchFamily="34" charset="0"/>
              <a:buChar char="•"/>
            </a:pPr>
            <a:r>
              <a:rPr lang="es-ES" dirty="0">
                <a:solidFill>
                  <a:schemeClr val="tx1">
                    <a:lumMod val="50000"/>
                    <a:lumOff val="50000"/>
                  </a:schemeClr>
                </a:solidFill>
              </a:rPr>
              <a:t>Indique cuáles son los objetivos específicos.</a:t>
            </a:r>
            <a:endParaRPr lang="en-US" dirty="0" smtClean="0">
              <a:solidFill>
                <a:schemeClr val="tx1">
                  <a:lumMod val="50000"/>
                  <a:lumOff val="50000"/>
                </a:schemeClr>
              </a:solidFill>
            </a:endParaRPr>
          </a:p>
          <a:p>
            <a:pPr marL="285750" indent="-285750">
              <a:buFont typeface="Arial" panose="020B0604020202020204" pitchFamily="34" charset="0"/>
              <a:buChar char="•"/>
            </a:pPr>
            <a:endParaRPr lang="en-US" dirty="0" smtClean="0">
              <a:solidFill>
                <a:schemeClr val="tx1">
                  <a:lumMod val="50000"/>
                  <a:lumOff val="50000"/>
                </a:schemeClr>
              </a:solidFill>
            </a:endParaRPr>
          </a:p>
        </p:txBody>
      </p:sp>
    </p:spTree>
    <p:extLst>
      <p:ext uri="{BB962C8B-B14F-4D97-AF65-F5344CB8AC3E}">
        <p14:creationId xmlns:p14="http://schemas.microsoft.com/office/powerpoint/2010/main" val="8900984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6" name="Content Placeholder 5"/>
          <p:cNvSpPr>
            <a:spLocks noGrp="1"/>
          </p:cNvSpPr>
          <p:nvPr>
            <p:ph idx="16"/>
          </p:nvPr>
        </p:nvSpPr>
        <p:spPr>
          <a:xfrm>
            <a:off x="545957" y="1671145"/>
            <a:ext cx="4632984" cy="2892799"/>
          </a:xfrm>
        </p:spPr>
        <p:txBody>
          <a:bodyPr/>
          <a:lstStyle/>
          <a:p>
            <a:endParaRPr lang="en-US" dirty="0">
              <a:solidFill>
                <a:schemeClr val="tx1">
                  <a:lumMod val="50000"/>
                  <a:lumOff val="50000"/>
                </a:schemeClr>
              </a:solidFill>
            </a:endParaRPr>
          </a:p>
        </p:txBody>
      </p:sp>
      <p:sp>
        <p:nvSpPr>
          <p:cNvPr id="5" name="Content Placeholder 4"/>
          <p:cNvSpPr>
            <a:spLocks noGrp="1"/>
          </p:cNvSpPr>
          <p:nvPr>
            <p:ph idx="15"/>
          </p:nvPr>
        </p:nvSpPr>
        <p:spPr>
          <a:xfrm>
            <a:off x="545957" y="4953000"/>
            <a:ext cx="4632984" cy="1318998"/>
          </a:xfrm>
        </p:spPr>
        <p:txBody>
          <a:bodyPr/>
          <a:lstStyle/>
          <a:p>
            <a:endParaRPr lang="en-US" dirty="0">
              <a:solidFill>
                <a:schemeClr val="tx1">
                  <a:lumMod val="50000"/>
                  <a:lumOff val="50000"/>
                </a:schemeClr>
              </a:solidFill>
            </a:endParaRPr>
          </a:p>
        </p:txBody>
      </p:sp>
      <p:sp>
        <p:nvSpPr>
          <p:cNvPr id="7" name="Content Placeholder 6"/>
          <p:cNvSpPr>
            <a:spLocks noGrp="1"/>
          </p:cNvSpPr>
          <p:nvPr>
            <p:ph idx="17"/>
          </p:nvPr>
        </p:nvSpPr>
        <p:spPr>
          <a:xfrm>
            <a:off x="6260779" y="1671145"/>
            <a:ext cx="4632984" cy="2892799"/>
          </a:xfrm>
        </p:spPr>
        <p:txBody>
          <a:bodyPr/>
          <a:lstStyle/>
          <a:p>
            <a:endParaRPr lang="en-US" dirty="0">
              <a:solidFill>
                <a:schemeClr val="tx1">
                  <a:lumMod val="50000"/>
                  <a:lumOff val="50000"/>
                </a:schemeClr>
              </a:solidFill>
            </a:endParaRPr>
          </a:p>
        </p:txBody>
      </p:sp>
      <p:sp>
        <p:nvSpPr>
          <p:cNvPr id="8" name="Content Placeholder 7"/>
          <p:cNvSpPr>
            <a:spLocks noGrp="1"/>
          </p:cNvSpPr>
          <p:nvPr>
            <p:ph idx="18"/>
          </p:nvPr>
        </p:nvSpPr>
        <p:spPr>
          <a:xfrm>
            <a:off x="6260779" y="4953000"/>
            <a:ext cx="4632984" cy="1318998"/>
          </a:xfrm>
        </p:spPr>
        <p:txBody>
          <a:bodyPr/>
          <a:lstStyle/>
          <a:p>
            <a:endParaRPr lang="en-US" dirty="0">
              <a:solidFill>
                <a:schemeClr val="tx1">
                  <a:lumMod val="50000"/>
                  <a:lumOff val="50000"/>
                </a:schemeClr>
              </a:solidFill>
            </a:endParaRPr>
          </a:p>
        </p:txBody>
      </p:sp>
      <p:sp>
        <p:nvSpPr>
          <p:cNvPr id="3" name="Content Placeholder 2"/>
          <p:cNvSpPr>
            <a:spLocks noGrp="1"/>
          </p:cNvSpPr>
          <p:nvPr>
            <p:ph sz="quarter" idx="12"/>
          </p:nvPr>
        </p:nvSpPr>
        <p:spPr>
          <a:xfrm>
            <a:off x="541727" y="79623"/>
            <a:ext cx="10352036" cy="747581"/>
          </a:xfrm>
        </p:spPr>
        <p:txBody>
          <a:bodyPr/>
          <a:lstStyle/>
          <a:p>
            <a:pPr algn="ctr"/>
            <a:r>
              <a:rPr lang="en-US" dirty="0" err="1" smtClean="0">
                <a:solidFill>
                  <a:schemeClr val="tx1">
                    <a:lumMod val="75000"/>
                    <a:lumOff val="25000"/>
                  </a:schemeClr>
                </a:solidFill>
              </a:rPr>
              <a:t>Antecedentes</a:t>
            </a:r>
            <a:r>
              <a:rPr lang="en-US" dirty="0" smtClean="0">
                <a:solidFill>
                  <a:schemeClr val="tx1">
                    <a:lumMod val="75000"/>
                    <a:lumOff val="25000"/>
                  </a:schemeClr>
                </a:solidFill>
              </a:rPr>
              <a:t> </a:t>
            </a:r>
            <a:r>
              <a:rPr lang="en-US" dirty="0" err="1" smtClean="0">
                <a:solidFill>
                  <a:schemeClr val="tx1">
                    <a:lumMod val="75000"/>
                    <a:lumOff val="25000"/>
                  </a:schemeClr>
                </a:solidFill>
              </a:rPr>
              <a:t>Previos</a:t>
            </a:r>
            <a:endParaRPr lang="en-US" dirty="0">
              <a:solidFill>
                <a:schemeClr val="tx1">
                  <a:lumMod val="75000"/>
                  <a:lumOff val="25000"/>
                </a:schemeClr>
              </a:solidFill>
            </a:endParaRPr>
          </a:p>
        </p:txBody>
      </p:sp>
      <p:sp>
        <p:nvSpPr>
          <p:cNvPr id="4" name="Content Placeholder 3"/>
          <p:cNvSpPr>
            <a:spLocks noGrp="1"/>
          </p:cNvSpPr>
          <p:nvPr>
            <p:ph sz="quarter" idx="13"/>
          </p:nvPr>
        </p:nvSpPr>
        <p:spPr>
          <a:xfrm>
            <a:off x="115614" y="634170"/>
            <a:ext cx="11950262" cy="1166272"/>
          </a:xfrm>
        </p:spPr>
        <p:txBody>
          <a:bodyPr>
            <a:noAutofit/>
          </a:bodyPr>
          <a:lstStyle/>
          <a:p>
            <a:pPr marL="285750" indent="-285750" algn="just">
              <a:buFont typeface="Arial" panose="020B0604020202020204" pitchFamily="34" charset="0"/>
              <a:buChar char="•"/>
            </a:pPr>
            <a:r>
              <a:rPr lang="es-ES" dirty="0" smtClean="0">
                <a:solidFill>
                  <a:schemeClr val="tx1">
                    <a:lumMod val="50000"/>
                    <a:lumOff val="50000"/>
                  </a:schemeClr>
                </a:solidFill>
              </a:rPr>
              <a:t>Describa </a:t>
            </a:r>
            <a:r>
              <a:rPr lang="es-ES" dirty="0">
                <a:solidFill>
                  <a:schemeClr val="tx1">
                    <a:lumMod val="50000"/>
                    <a:lumOff val="50000"/>
                  </a:schemeClr>
                </a:solidFill>
              </a:rPr>
              <a:t>cuáles son los antecedentes previos con los que cuenta el proyecto y que dan sustento a la hipótesis propuesta y cómo estos lograrán reducir el riesgo de su validación.</a:t>
            </a:r>
            <a:endParaRPr lang="en-US" dirty="0" smtClean="0">
              <a:solidFill>
                <a:schemeClr val="tx1">
                  <a:lumMod val="50000"/>
                  <a:lumOff val="50000"/>
                </a:schemeClr>
              </a:solidFill>
            </a:endParaRPr>
          </a:p>
          <a:p>
            <a:pPr marL="285750" indent="-285750">
              <a:buFont typeface="Arial" panose="020B0604020202020204" pitchFamily="34" charset="0"/>
              <a:buChar char="•"/>
            </a:pPr>
            <a:endParaRPr lang="en-US" dirty="0" smtClean="0">
              <a:solidFill>
                <a:schemeClr val="tx1">
                  <a:lumMod val="50000"/>
                  <a:lumOff val="50000"/>
                </a:schemeClr>
              </a:solidFill>
            </a:endParaRPr>
          </a:p>
        </p:txBody>
      </p:sp>
    </p:spTree>
    <p:extLst>
      <p:ext uri="{BB962C8B-B14F-4D97-AF65-F5344CB8AC3E}">
        <p14:creationId xmlns:p14="http://schemas.microsoft.com/office/powerpoint/2010/main" val="9600538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6" name="Content Placeholder 5"/>
          <p:cNvSpPr>
            <a:spLocks noGrp="1"/>
          </p:cNvSpPr>
          <p:nvPr>
            <p:ph idx="16"/>
          </p:nvPr>
        </p:nvSpPr>
        <p:spPr>
          <a:xfrm>
            <a:off x="545956" y="3436883"/>
            <a:ext cx="4632984" cy="1589516"/>
          </a:xfrm>
        </p:spPr>
        <p:txBody>
          <a:bodyPr/>
          <a:lstStyle/>
          <a:p>
            <a:endParaRPr lang="en-US" dirty="0">
              <a:solidFill>
                <a:schemeClr val="tx1">
                  <a:lumMod val="50000"/>
                  <a:lumOff val="50000"/>
                </a:schemeClr>
              </a:solidFill>
            </a:endParaRPr>
          </a:p>
        </p:txBody>
      </p:sp>
      <p:sp>
        <p:nvSpPr>
          <p:cNvPr id="5" name="Content Placeholder 4"/>
          <p:cNvSpPr>
            <a:spLocks noGrp="1"/>
          </p:cNvSpPr>
          <p:nvPr>
            <p:ph idx="15"/>
          </p:nvPr>
        </p:nvSpPr>
        <p:spPr>
          <a:xfrm>
            <a:off x="545957" y="5202620"/>
            <a:ext cx="4632984" cy="1069377"/>
          </a:xfrm>
        </p:spPr>
        <p:txBody>
          <a:bodyPr/>
          <a:lstStyle/>
          <a:p>
            <a:endParaRPr lang="en-US" dirty="0">
              <a:solidFill>
                <a:schemeClr val="tx1">
                  <a:lumMod val="50000"/>
                  <a:lumOff val="50000"/>
                </a:schemeClr>
              </a:solidFill>
            </a:endParaRPr>
          </a:p>
        </p:txBody>
      </p:sp>
      <p:sp>
        <p:nvSpPr>
          <p:cNvPr id="7" name="Content Placeholder 6"/>
          <p:cNvSpPr>
            <a:spLocks noGrp="1"/>
          </p:cNvSpPr>
          <p:nvPr>
            <p:ph idx="17"/>
          </p:nvPr>
        </p:nvSpPr>
        <p:spPr>
          <a:xfrm>
            <a:off x="6260779" y="3436883"/>
            <a:ext cx="4632984" cy="1589516"/>
          </a:xfrm>
        </p:spPr>
        <p:txBody>
          <a:bodyPr/>
          <a:lstStyle/>
          <a:p>
            <a:endParaRPr lang="en-US" dirty="0">
              <a:solidFill>
                <a:schemeClr val="tx1">
                  <a:lumMod val="50000"/>
                  <a:lumOff val="50000"/>
                </a:schemeClr>
              </a:solidFill>
            </a:endParaRPr>
          </a:p>
        </p:txBody>
      </p:sp>
      <p:sp>
        <p:nvSpPr>
          <p:cNvPr id="8" name="Content Placeholder 7"/>
          <p:cNvSpPr>
            <a:spLocks noGrp="1"/>
          </p:cNvSpPr>
          <p:nvPr>
            <p:ph idx="18"/>
          </p:nvPr>
        </p:nvSpPr>
        <p:spPr>
          <a:xfrm>
            <a:off x="6260779" y="5202620"/>
            <a:ext cx="4632984" cy="1069378"/>
          </a:xfrm>
        </p:spPr>
        <p:txBody>
          <a:bodyPr/>
          <a:lstStyle/>
          <a:p>
            <a:endParaRPr lang="en-US" dirty="0">
              <a:solidFill>
                <a:schemeClr val="tx1">
                  <a:lumMod val="50000"/>
                  <a:lumOff val="50000"/>
                </a:schemeClr>
              </a:solidFill>
            </a:endParaRPr>
          </a:p>
        </p:txBody>
      </p:sp>
      <p:sp>
        <p:nvSpPr>
          <p:cNvPr id="3" name="Content Placeholder 2"/>
          <p:cNvSpPr>
            <a:spLocks noGrp="1"/>
          </p:cNvSpPr>
          <p:nvPr>
            <p:ph sz="quarter" idx="12"/>
          </p:nvPr>
        </p:nvSpPr>
        <p:spPr>
          <a:xfrm>
            <a:off x="545957" y="203033"/>
            <a:ext cx="10352036" cy="747581"/>
          </a:xfrm>
        </p:spPr>
        <p:txBody>
          <a:bodyPr/>
          <a:lstStyle/>
          <a:p>
            <a:pPr algn="ctr"/>
            <a:r>
              <a:rPr lang="en-US" dirty="0" err="1" smtClean="0">
                <a:solidFill>
                  <a:schemeClr val="tx1">
                    <a:lumMod val="75000"/>
                    <a:lumOff val="25000"/>
                  </a:schemeClr>
                </a:solidFill>
              </a:rPr>
              <a:t>Metodologías</a:t>
            </a:r>
            <a:r>
              <a:rPr lang="en-US" dirty="0" smtClean="0">
                <a:solidFill>
                  <a:schemeClr val="tx1">
                    <a:lumMod val="75000"/>
                    <a:lumOff val="25000"/>
                  </a:schemeClr>
                </a:solidFill>
              </a:rPr>
              <a:t> Investigación y Desarrollo</a:t>
            </a:r>
            <a:endParaRPr lang="en-US" dirty="0">
              <a:solidFill>
                <a:schemeClr val="tx1">
                  <a:lumMod val="75000"/>
                  <a:lumOff val="25000"/>
                </a:schemeClr>
              </a:solidFill>
            </a:endParaRPr>
          </a:p>
        </p:txBody>
      </p:sp>
      <p:sp>
        <p:nvSpPr>
          <p:cNvPr id="4" name="Content Placeholder 3"/>
          <p:cNvSpPr>
            <a:spLocks noGrp="1"/>
          </p:cNvSpPr>
          <p:nvPr>
            <p:ph sz="quarter" idx="13"/>
          </p:nvPr>
        </p:nvSpPr>
        <p:spPr>
          <a:xfrm>
            <a:off x="0" y="732427"/>
            <a:ext cx="12086897" cy="1166272"/>
          </a:xfrm>
        </p:spPr>
        <p:txBody>
          <a:bodyPr>
            <a:noAutofit/>
          </a:bodyPr>
          <a:lstStyle/>
          <a:p>
            <a:pPr marL="285750" indent="-285750" algn="just">
              <a:buFont typeface="Arial" panose="020B0604020202020204" pitchFamily="34" charset="0"/>
              <a:buChar char="•"/>
            </a:pPr>
            <a:r>
              <a:rPr lang="es-ES" dirty="0" smtClean="0">
                <a:solidFill>
                  <a:schemeClr val="tx1">
                    <a:lumMod val="50000"/>
                    <a:lumOff val="50000"/>
                  </a:schemeClr>
                </a:solidFill>
              </a:rPr>
              <a:t>Las </a:t>
            </a:r>
            <a:r>
              <a:rPr lang="es-ES" dirty="0">
                <a:solidFill>
                  <a:schemeClr val="tx1">
                    <a:lumMod val="50000"/>
                    <a:lumOff val="50000"/>
                  </a:schemeClr>
                </a:solidFill>
              </a:rPr>
              <a:t>metodologías de investigación y desarrollo deben corresponder a la naturaleza propia de un proyecto de investigación científica tecnológica y deben contener todos los componentes apropiados para la comprobación de la hipótesis y el logro del resultado de producción</a:t>
            </a:r>
            <a:r>
              <a:rPr lang="es-ES" dirty="0" smtClean="0">
                <a:solidFill>
                  <a:schemeClr val="tx1">
                    <a:lumMod val="50000"/>
                    <a:lumOff val="50000"/>
                  </a:schemeClr>
                </a:solidFill>
              </a:rPr>
              <a:t>.</a:t>
            </a:r>
          </a:p>
          <a:p>
            <a:pPr marL="285750" indent="-285750" algn="just">
              <a:buFont typeface="Arial" panose="020B0604020202020204" pitchFamily="34" charset="0"/>
              <a:buChar char="•"/>
            </a:pPr>
            <a:endParaRPr lang="es-ES" dirty="0">
              <a:solidFill>
                <a:schemeClr val="tx1">
                  <a:lumMod val="50000"/>
                  <a:lumOff val="50000"/>
                </a:schemeClr>
              </a:solidFill>
            </a:endParaRPr>
          </a:p>
          <a:p>
            <a:pPr marL="285750" indent="-285750" algn="just">
              <a:buFont typeface="Arial" panose="020B0604020202020204" pitchFamily="34" charset="0"/>
              <a:buChar char="•"/>
            </a:pPr>
            <a:r>
              <a:rPr lang="es-ES" dirty="0">
                <a:solidFill>
                  <a:schemeClr val="tx1">
                    <a:lumMod val="50000"/>
                    <a:lumOff val="50000"/>
                  </a:schemeClr>
                </a:solidFill>
              </a:rPr>
              <a:t>Indique el diseño experimental y/o metodología a aplicar</a:t>
            </a:r>
            <a:r>
              <a:rPr lang="es-ES" dirty="0" smtClean="0">
                <a:solidFill>
                  <a:schemeClr val="tx1">
                    <a:lumMod val="50000"/>
                    <a:lumOff val="50000"/>
                  </a:schemeClr>
                </a:solidFill>
              </a:rPr>
              <a:t>.</a:t>
            </a:r>
          </a:p>
          <a:p>
            <a:pPr marL="285750" indent="-285750" algn="just">
              <a:buFont typeface="Arial" panose="020B0604020202020204" pitchFamily="34" charset="0"/>
              <a:buChar char="•"/>
            </a:pPr>
            <a:endParaRPr lang="es-ES" dirty="0">
              <a:solidFill>
                <a:schemeClr val="tx1">
                  <a:lumMod val="50000"/>
                  <a:lumOff val="50000"/>
                </a:schemeClr>
              </a:solidFill>
            </a:endParaRPr>
          </a:p>
          <a:p>
            <a:pPr marL="285750" indent="-285750" algn="just">
              <a:buFont typeface="Arial" panose="020B0604020202020204" pitchFamily="34" charset="0"/>
              <a:buChar char="•"/>
            </a:pPr>
            <a:r>
              <a:rPr lang="es-ES" dirty="0">
                <a:solidFill>
                  <a:schemeClr val="tx1">
                    <a:lumMod val="50000"/>
                    <a:lumOff val="50000"/>
                  </a:schemeClr>
                </a:solidFill>
              </a:rPr>
              <a:t>Incluya diagramas, dibujos, esquemas u otro, que ayude a una mayor comprensión de la metodología propuesta.</a:t>
            </a:r>
            <a:endParaRPr lang="en-US" dirty="0" smtClean="0">
              <a:solidFill>
                <a:schemeClr val="tx1">
                  <a:lumMod val="50000"/>
                  <a:lumOff val="50000"/>
                </a:schemeClr>
              </a:solidFill>
            </a:endParaRPr>
          </a:p>
          <a:p>
            <a:pPr marL="285750" indent="-285750">
              <a:buFont typeface="Arial" panose="020B0604020202020204" pitchFamily="34" charset="0"/>
              <a:buChar char="•"/>
            </a:pPr>
            <a:endParaRPr lang="en-US" dirty="0" smtClean="0">
              <a:solidFill>
                <a:schemeClr val="tx1">
                  <a:lumMod val="50000"/>
                  <a:lumOff val="50000"/>
                </a:schemeClr>
              </a:solidFill>
            </a:endParaRPr>
          </a:p>
        </p:txBody>
      </p:sp>
    </p:spTree>
    <p:extLst>
      <p:ext uri="{BB962C8B-B14F-4D97-AF65-F5344CB8AC3E}">
        <p14:creationId xmlns:p14="http://schemas.microsoft.com/office/powerpoint/2010/main" val="411082362"/>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LikesCount xmlns="http://schemas.microsoft.com/sharepoint/v3" xsi:nil="true"/>
    <Ratings xmlns="http://schemas.microsoft.com/sharepoint/v3" xsi:nil="true"/>
    <LikedBy xmlns="http://schemas.microsoft.com/sharepoint/v3">
      <UserInfo>
        <DisplayName/>
        <AccountId xsi:nil="true"/>
        <AccountType/>
      </UserInfo>
    </LikedBy>
    <PublishingExpirationDate xmlns="http://schemas.microsoft.com/sharepoint/v3" xsi:nil="true"/>
    <PublishingStartDate xmlns="http://schemas.microsoft.com/sharepoint/v3" xsi:nil="true"/>
    <RatedBy xmlns="http://schemas.microsoft.com/sharepoint/v3">
      <UserInfo>
        <DisplayName/>
        <AccountId xsi:nil="true"/>
        <AccountType/>
      </UserInfo>
    </RatedBy>
  </documentManagement>
</p:properties>
</file>

<file path=customXml/item3.xml><?xml version="1.0" encoding="utf-8"?>
<ct:contentTypeSchema xmlns:ct="http://schemas.microsoft.com/office/2006/metadata/contentType" xmlns:ma="http://schemas.microsoft.com/office/2006/metadata/properties/metaAttributes" ct:_="" ma:_="" ma:contentTypeName="Documento" ma:contentTypeID="0x010100B2781F81DE184447A198CC3C02EF23D2" ma:contentTypeVersion="7" ma:contentTypeDescription="Crear nuevo documento." ma:contentTypeScope="" ma:versionID="3abba2427e8724ec7717bda3e32d02e7">
  <xsd:schema xmlns:xsd="http://www.w3.org/2001/XMLSchema" xmlns:xs="http://www.w3.org/2001/XMLSchema" xmlns:p="http://schemas.microsoft.com/office/2006/metadata/properties" xmlns:ns1="http://schemas.microsoft.com/sharepoint/v3" targetNamespace="http://schemas.microsoft.com/office/2006/metadata/properties" ma:root="true" ma:fieldsID="85b0f857dc6d5321b7a3d9e07873dc98" ns1:_="">
    <xsd:import namespace="http://schemas.microsoft.com/sharepoint/v3"/>
    <xsd:element name="properties">
      <xsd:complexType>
        <xsd:sequence>
          <xsd:element name="documentManagement">
            <xsd:complexType>
              <xsd:all>
                <xsd:element ref="ns1:PublishingStartDate" minOccurs="0"/>
                <xsd:element ref="ns1:PublishingExpirationDate" minOccurs="0"/>
                <xsd:element ref="ns1:AverageRating" minOccurs="0"/>
                <xsd:element ref="ns1:RatingCount" minOccurs="0"/>
                <xsd:element ref="ns1:RatedBy" minOccurs="0"/>
                <xsd:element ref="ns1:Ratings" minOccurs="0"/>
                <xsd:element ref="ns1:LikesCount" minOccurs="0"/>
                <xsd:element ref="ns1:LikedB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Fecha de inicio programada" ma:description="" ma:hidden="true" ma:internalName="PublishingStartDate">
      <xsd:simpleType>
        <xsd:restriction base="dms:Unknown"/>
      </xsd:simpleType>
    </xsd:element>
    <xsd:element name="PublishingExpirationDate" ma:index="9" nillable="true" ma:displayName="Fecha de finalización programada" ma:description="" ma:hidden="true" ma:internalName="PublishingExpirationDate">
      <xsd:simpleType>
        <xsd:restriction base="dms:Unknown"/>
      </xsd:simpleType>
    </xsd:element>
    <xsd:element name="AverageRating" ma:index="10" nillable="true" ma:displayName="Clasificación (0-5)" ma:decimals="2" ma:description="Valor promedio de todas las clasificaciones que se han enviado" ma:internalName="AverageRating" ma:readOnly="true">
      <xsd:simpleType>
        <xsd:restriction base="dms:Number"/>
      </xsd:simpleType>
    </xsd:element>
    <xsd:element name="RatingCount" ma:index="11" nillable="true" ma:displayName="Número de clasificaciones" ma:decimals="0" ma:description="Número de clasificaciones enviado" ma:internalName="RatingCount" ma:readOnly="true">
      <xsd:simpleType>
        <xsd:restriction base="dms:Number"/>
      </xsd:simpleType>
    </xsd:element>
    <xsd:element name="RatedBy" ma:index="12" nillable="true" ma:displayName="Valorado por" ma:description="Los usuarios valoraron el elemento." ma:hidden="true" ma:list="UserInfo" ma:internalName="RatedBy">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Ratings" ma:index="13" nillable="true" ma:displayName="Valoraciones de usuario" ma:description="Valoraciones de usuario para el elemento" ma:hidden="true" ma:internalName="Ratings">
      <xsd:simpleType>
        <xsd:restriction base="dms:Note"/>
      </xsd:simpleType>
    </xsd:element>
    <xsd:element name="LikesCount" ma:index="14" nillable="true" ma:displayName="Número de Me gusta" ma:internalName="LikesCount">
      <xsd:simpleType>
        <xsd:restriction base="dms:Unknown"/>
      </xsd:simpleType>
    </xsd:element>
    <xsd:element name="LikedBy" ma:index="15" nillable="true" ma:displayName="Gusta a" ma:hidden="true" ma:list="UserInfo" ma:internalName="LikedBy">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e contenido"/>
        <xsd:element ref="dc:title" minOccurs="0" maxOccurs="1" ma:index="4" ma:displayName="Títu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78858EE-04CB-467B-954C-4ABC784FD7AF}">
  <ds:schemaRefs>
    <ds:schemaRef ds:uri="http://schemas.microsoft.com/sharepoint/v3/contenttype/forms"/>
  </ds:schemaRefs>
</ds:datastoreItem>
</file>

<file path=customXml/itemProps2.xml><?xml version="1.0" encoding="utf-8"?>
<ds:datastoreItem xmlns:ds="http://schemas.openxmlformats.org/officeDocument/2006/customXml" ds:itemID="{897CBBBB-5562-4196-A3D0-47875321A813}">
  <ds:schemaRefs>
    <ds:schemaRef ds:uri="http://purl.org/dc/elements/1.1/"/>
    <ds:schemaRef ds:uri="http://purl.org/dc/dcmitype/"/>
    <ds:schemaRef ds:uri="http://schemas.microsoft.com/office/2006/metadata/properties"/>
    <ds:schemaRef ds:uri="http://schemas.microsoft.com/sharepoint/v3"/>
    <ds:schemaRef ds:uri="http://schemas.microsoft.com/office/infopath/2007/PartnerControls"/>
    <ds:schemaRef ds:uri="http://schemas.microsoft.com/office/2006/documentManagement/types"/>
    <ds:schemaRef ds:uri="http://schemas.openxmlformats.org/package/2006/metadata/core-properties"/>
    <ds:schemaRef ds:uri="http://www.w3.org/XML/1998/namespace"/>
    <ds:schemaRef ds:uri="http://purl.org/dc/terms/"/>
  </ds:schemaRefs>
</ds:datastoreItem>
</file>

<file path=customXml/itemProps3.xml><?xml version="1.0" encoding="utf-8"?>
<ds:datastoreItem xmlns:ds="http://schemas.openxmlformats.org/officeDocument/2006/customXml" ds:itemID="{10A5DAE3-3D22-4D3F-9222-D2DC495A6E6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304</TotalTime>
  <Words>728</Words>
  <Application>Microsoft Office PowerPoint</Application>
  <PresentationFormat>Personalizado</PresentationFormat>
  <Paragraphs>90</Paragraphs>
  <Slides>18</Slides>
  <Notes>2</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18</vt:i4>
      </vt:variant>
    </vt:vector>
  </HeadingPairs>
  <TitlesOfParts>
    <vt:vector size="23" baseType="lpstr">
      <vt:lpstr>Arial</vt:lpstr>
      <vt:lpstr>Calibri</vt:lpstr>
      <vt:lpstr>gobCL</vt:lpstr>
      <vt:lpstr>Verdana</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SECOM Digital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Barbara Vallejos</dc:creator>
  <cp:lastModifiedBy>ahinojosa@anid.cl</cp:lastModifiedBy>
  <cp:revision>18</cp:revision>
  <dcterms:created xsi:type="dcterms:W3CDTF">2018-03-14T19:41:34Z</dcterms:created>
  <dcterms:modified xsi:type="dcterms:W3CDTF">2020-01-03T17:44:43Z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0x010100B2781F81DE184447A198CC3C02EF23D2</vt:lpwstr>
  </property>
</Properties>
</file>