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319" r:id="rId2"/>
    <p:sldId id="417" r:id="rId3"/>
    <p:sldId id="402" r:id="rId4"/>
    <p:sldId id="373" r:id="rId5"/>
    <p:sldId id="422" r:id="rId6"/>
    <p:sldId id="350" r:id="rId7"/>
    <p:sldId id="410" r:id="rId8"/>
    <p:sldId id="315" r:id="rId9"/>
    <p:sldId id="420" r:id="rId10"/>
    <p:sldId id="418" r:id="rId11"/>
    <p:sldId id="419" r:id="rId12"/>
    <p:sldId id="423" r:id="rId13"/>
    <p:sldId id="421" r:id="rId14"/>
    <p:sldId id="425" r:id="rId15"/>
    <p:sldId id="426" r:id="rId16"/>
    <p:sldId id="427" r:id="rId17"/>
    <p:sldId id="416" r:id="rId18"/>
    <p:sldId id="428" r:id="rId19"/>
    <p:sldId id="407" r:id="rId20"/>
    <p:sldId id="337" r:id="rId21"/>
  </p:sldIdLst>
  <p:sldSz cx="9144000" cy="6858000" type="screen4x3"/>
  <p:notesSz cx="6858000" cy="9144000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00" autoAdjust="0"/>
  </p:normalViewPr>
  <p:slideViewPr>
    <p:cSldViewPr>
      <p:cViewPr varScale="1">
        <p:scale>
          <a:sx n="65" d="100"/>
          <a:sy n="65" d="100"/>
        </p:scale>
        <p:origin x="74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microsoft.com/office/2007/relationships/hdphoto" Target="../media/hdphoto1.wdp"/><Relationship Id="rId1" Type="http://schemas.openxmlformats.org/officeDocument/2006/relationships/image" Target="../media/image27.png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microsoft.com/office/2007/relationships/hdphoto" Target="../media/hdphoto1.wdp"/><Relationship Id="rId1" Type="http://schemas.openxmlformats.org/officeDocument/2006/relationships/image" Target="../media/image27.png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microsoft.com/office/2007/relationships/hdphoto" Target="../media/hdphoto2.wdp"/><Relationship Id="rId1" Type="http://schemas.openxmlformats.org/officeDocument/2006/relationships/image" Target="../media/image29.png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microsoft.com/office/2007/relationships/hdphoto" Target="../media/hdphoto2.wdp"/><Relationship Id="rId1" Type="http://schemas.openxmlformats.org/officeDocument/2006/relationships/image" Target="../media/image29.png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6989D-3A82-4C15-83A3-5FF84E172EA9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s-CL"/>
        </a:p>
      </dgm:t>
    </dgm:pt>
    <dgm:pt modelId="{1BBA0C7C-945B-4AAD-A572-E6F057F5DCBB}">
      <dgm:prSet phldrT="[Text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CL" dirty="0">
            <a:solidFill>
              <a:schemeClr val="bg1"/>
            </a:solidFill>
          </a:endParaRPr>
        </a:p>
      </dgm:t>
    </dgm:pt>
    <dgm:pt modelId="{BE49BAF2-0DE1-4732-8790-D7F70AEF8A8F}" type="parTrans" cxnId="{B8734700-22B0-4491-88AA-83767D488A95}">
      <dgm:prSet/>
      <dgm:spPr/>
      <dgm:t>
        <a:bodyPr/>
        <a:lstStyle/>
        <a:p>
          <a:endParaRPr lang="es-CL"/>
        </a:p>
      </dgm:t>
    </dgm:pt>
    <dgm:pt modelId="{98527703-9EFD-4E75-B597-CA0193BD130B}" type="sibTrans" cxnId="{B8734700-22B0-4491-88AA-83767D488A95}">
      <dgm:prSet/>
      <dgm:spPr/>
      <dgm:t>
        <a:bodyPr/>
        <a:lstStyle/>
        <a:p>
          <a:endParaRPr lang="es-CL"/>
        </a:p>
      </dgm:t>
    </dgm:pt>
    <dgm:pt modelId="{89E2D8E5-2522-4118-85F6-C849DDAA0860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74BD6354-54AA-4B4A-9BA2-86F63F452CD6}" type="parTrans" cxnId="{4940C005-727B-43FF-88FD-B30F99085DD6}">
      <dgm:prSet/>
      <dgm:spPr/>
      <dgm:t>
        <a:bodyPr/>
        <a:lstStyle/>
        <a:p>
          <a:endParaRPr lang="es-CL"/>
        </a:p>
      </dgm:t>
    </dgm:pt>
    <dgm:pt modelId="{8F773C15-B047-472D-ADCB-E7F58576FB17}" type="sibTrans" cxnId="{4940C005-727B-43FF-88FD-B30F99085DD6}">
      <dgm:prSet/>
      <dgm:spPr/>
      <dgm:t>
        <a:bodyPr/>
        <a:lstStyle/>
        <a:p>
          <a:endParaRPr lang="es-CL"/>
        </a:p>
      </dgm:t>
    </dgm:pt>
    <dgm:pt modelId="{CB92B2A2-388A-41AD-A138-7CDEDBF60DDE}">
      <dgm:prSet phldrT="[Text]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D83CD4A9-466D-40DD-9AB3-8CF8D8900F2D}" type="sibTrans" cxnId="{DE339F22-1D60-40DD-B4BB-5E369C158081}">
      <dgm:prSet/>
      <dgm:spPr/>
      <dgm:t>
        <a:bodyPr/>
        <a:lstStyle/>
        <a:p>
          <a:endParaRPr lang="es-CL"/>
        </a:p>
      </dgm:t>
    </dgm:pt>
    <dgm:pt modelId="{4B01CA2E-FA1F-44A3-ADF2-7AF69B448AF0}" type="parTrans" cxnId="{DE339F22-1D60-40DD-B4BB-5E369C158081}">
      <dgm:prSet/>
      <dgm:spPr/>
      <dgm:t>
        <a:bodyPr/>
        <a:lstStyle/>
        <a:p>
          <a:endParaRPr lang="es-CL"/>
        </a:p>
      </dgm:t>
    </dgm:pt>
    <dgm:pt modelId="{C5ECE076-BBE6-413C-9DF4-7EE2E2ADAC87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D4EF1DA0-DB1F-4000-8FFD-244586DC5515}" type="sibTrans" cxnId="{8C1B721D-5C06-4830-8E1B-4AE43BD68181}">
      <dgm:prSet/>
      <dgm:spPr/>
      <dgm:t>
        <a:bodyPr/>
        <a:lstStyle/>
        <a:p>
          <a:endParaRPr lang="es-CL"/>
        </a:p>
      </dgm:t>
    </dgm:pt>
    <dgm:pt modelId="{040550B5-1B63-4A5D-B035-26915DA85BD5}" type="parTrans" cxnId="{8C1B721D-5C06-4830-8E1B-4AE43BD68181}">
      <dgm:prSet/>
      <dgm:spPr/>
      <dgm:t>
        <a:bodyPr/>
        <a:lstStyle/>
        <a:p>
          <a:endParaRPr lang="es-CL"/>
        </a:p>
      </dgm:t>
    </dgm:pt>
    <dgm:pt modelId="{781B14D6-6C17-4FE6-90BA-AEECA57AA51B}">
      <dgm:prSet phldrT="[Text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31C6E55D-C272-41A7-966B-68EB6886450E}" type="parTrans" cxnId="{41A89A6B-E4C0-4A88-9B1A-99260671E865}">
      <dgm:prSet/>
      <dgm:spPr/>
      <dgm:t>
        <a:bodyPr/>
        <a:lstStyle/>
        <a:p>
          <a:endParaRPr lang="es-CL"/>
        </a:p>
      </dgm:t>
    </dgm:pt>
    <dgm:pt modelId="{6C357556-6BED-4657-B526-F73FF039D9B1}" type="sibTrans" cxnId="{41A89A6B-E4C0-4A88-9B1A-99260671E865}">
      <dgm:prSet/>
      <dgm:spPr/>
      <dgm:t>
        <a:bodyPr/>
        <a:lstStyle/>
        <a:p>
          <a:endParaRPr lang="es-CL"/>
        </a:p>
      </dgm:t>
    </dgm:pt>
    <dgm:pt modelId="{EB7E3815-B516-44A3-A4AB-9FBDDAFC57E7}">
      <dgm:prSet/>
      <dgm:spPr/>
      <dgm:t>
        <a:bodyPr/>
        <a:lstStyle/>
        <a:p>
          <a:endParaRPr lang="es-CL"/>
        </a:p>
      </dgm:t>
    </dgm:pt>
    <dgm:pt modelId="{4E6C68F1-A520-454D-9CBA-B72AC036295C}" type="parTrans" cxnId="{A0EF45D7-5F75-4F8F-A915-C61396C3E9ED}">
      <dgm:prSet/>
      <dgm:spPr/>
      <dgm:t>
        <a:bodyPr/>
        <a:lstStyle/>
        <a:p>
          <a:endParaRPr lang="es-CL"/>
        </a:p>
      </dgm:t>
    </dgm:pt>
    <dgm:pt modelId="{524CD692-16FE-443D-BBD7-B0DCD9D9683B}" type="sibTrans" cxnId="{A0EF45D7-5F75-4F8F-A915-C61396C3E9ED}">
      <dgm:prSet/>
      <dgm:spPr/>
      <dgm:t>
        <a:bodyPr/>
        <a:lstStyle/>
        <a:p>
          <a:endParaRPr lang="es-CL"/>
        </a:p>
      </dgm:t>
    </dgm:pt>
    <dgm:pt modelId="{5C26B94B-2BBA-4290-9BDE-CC8A6BBFFA07}" type="pres">
      <dgm:prSet presAssocID="{F926989D-3A82-4C15-83A3-5FF84E172EA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73D0E02C-CD33-4181-80D2-1AB84816843D}" type="pres">
      <dgm:prSet presAssocID="{CB92B2A2-388A-41AD-A138-7CDEDBF60DDE}" presName="Accent1" presStyleCnt="0"/>
      <dgm:spPr/>
    </dgm:pt>
    <dgm:pt modelId="{BAA3D015-4E2C-4585-971E-38000F73E817}" type="pres">
      <dgm:prSet presAssocID="{CB92B2A2-388A-41AD-A138-7CDEDBF60DDE}" presName="Accent" presStyleLbl="node1" presStyleIdx="0" presStyleCnt="6"/>
      <dgm:spPr/>
    </dgm:pt>
    <dgm:pt modelId="{69C6DBC0-7B92-47E7-879D-908FF320A53F}" type="pres">
      <dgm:prSet presAssocID="{CB92B2A2-388A-41AD-A138-7CDEDBF60DDE}" presName="Parent1" presStyleLbl="revTx" presStyleIdx="0" presStyleCnt="6" custScaleX="116738" custScaleY="2272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9B69B0F-BAC5-4576-B79A-95B242B3D26F}" type="pres">
      <dgm:prSet presAssocID="{1BBA0C7C-945B-4AAD-A572-E6F057F5DCBB}" presName="Accent2" presStyleCnt="0"/>
      <dgm:spPr/>
    </dgm:pt>
    <dgm:pt modelId="{A8F8A395-6145-418A-949A-7926697B5046}" type="pres">
      <dgm:prSet presAssocID="{1BBA0C7C-945B-4AAD-A572-E6F057F5DCBB}" presName="Accent" presStyleLbl="node1" presStyleIdx="1" presStyleCnt="6" custLinFactNeighborX="1026" custLinFactNeighborY="-135"/>
      <dgm:spPr/>
    </dgm:pt>
    <dgm:pt modelId="{28DF300F-3FE7-4664-AA5A-01B5E5D6F253}" type="pres">
      <dgm:prSet presAssocID="{1BBA0C7C-945B-4AAD-A572-E6F057F5DCBB}" presName="Parent2" presStyleLbl="revTx" presStyleIdx="1" presStyleCnt="6" custScaleX="114081" custScaleY="2280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1400B35-9B60-46A1-8085-9A0E7DDF26D6}" type="pres">
      <dgm:prSet presAssocID="{89E2D8E5-2522-4118-85F6-C849DDAA0860}" presName="Accent3" presStyleCnt="0"/>
      <dgm:spPr/>
    </dgm:pt>
    <dgm:pt modelId="{39E926E1-3BBF-4E78-82AC-ED1487C26659}" type="pres">
      <dgm:prSet presAssocID="{89E2D8E5-2522-4118-85F6-C849DDAA0860}" presName="Accent" presStyleLbl="node1" presStyleIdx="2" presStyleCnt="6"/>
      <dgm:spPr/>
    </dgm:pt>
    <dgm:pt modelId="{3562D360-68B5-47E8-9D47-5A3D1E35B3C6}" type="pres">
      <dgm:prSet presAssocID="{89E2D8E5-2522-4118-85F6-C849DDAA0860}" presName="Parent3" presStyleLbl="revTx" presStyleIdx="2" presStyleCnt="6" custScaleX="107542" custScaleY="2064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13A4F7E-0016-43C1-85A8-0AFDD07E62C9}" type="pres">
      <dgm:prSet presAssocID="{C5ECE076-BBE6-413C-9DF4-7EE2E2ADAC87}" presName="Accent4" presStyleCnt="0"/>
      <dgm:spPr/>
    </dgm:pt>
    <dgm:pt modelId="{A8423FF3-2D7F-43CC-989D-185EE75EE783}" type="pres">
      <dgm:prSet presAssocID="{C5ECE076-BBE6-413C-9DF4-7EE2E2ADAC87}" presName="Accent" presStyleLbl="node1" presStyleIdx="3" presStyleCnt="6"/>
      <dgm:spPr/>
    </dgm:pt>
    <dgm:pt modelId="{6F3F6D06-3B00-47F8-B4C2-5047425AC677}" type="pres">
      <dgm:prSet presAssocID="{C5ECE076-BBE6-413C-9DF4-7EE2E2ADAC87}" presName="Parent4" presStyleLbl="revTx" presStyleIdx="3" presStyleCnt="6" custScaleY="2323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37A494D-7FF1-4D46-9AB9-EA26454C5154}" type="pres">
      <dgm:prSet presAssocID="{EB7E3815-B516-44A3-A4AB-9FBDDAFC57E7}" presName="Accent5" presStyleCnt="0"/>
      <dgm:spPr/>
    </dgm:pt>
    <dgm:pt modelId="{84F436A6-4176-4AF5-9FBD-F1FE371C8FE3}" type="pres">
      <dgm:prSet presAssocID="{EB7E3815-B516-44A3-A4AB-9FBDDAFC57E7}" presName="Accent" presStyleLbl="node1" presStyleIdx="4" presStyleCnt="6"/>
      <dgm:spPr/>
    </dgm:pt>
    <dgm:pt modelId="{C0BE571F-8DAD-4161-BA44-AF6FC5FA54BF}" type="pres">
      <dgm:prSet presAssocID="{EB7E3815-B516-44A3-A4AB-9FBDDAFC57E7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E362D81-2E10-4EA7-8E6E-60BDC00BBBD4}" type="pres">
      <dgm:prSet presAssocID="{781B14D6-6C17-4FE6-90BA-AEECA57AA51B}" presName="Accent6" presStyleCnt="0"/>
      <dgm:spPr/>
    </dgm:pt>
    <dgm:pt modelId="{E60321DE-683B-482D-AD35-7041FBBE2A35}" type="pres">
      <dgm:prSet presAssocID="{781B14D6-6C17-4FE6-90BA-AEECA57AA51B}" presName="Accent" presStyleLbl="node1" presStyleIdx="5" presStyleCnt="6"/>
      <dgm:spPr/>
    </dgm:pt>
    <dgm:pt modelId="{5779783A-4048-4A30-BA4B-48A79E0FB858}" type="pres">
      <dgm:prSet presAssocID="{781B14D6-6C17-4FE6-90BA-AEECA57AA51B}" presName="Parent6" presStyleLbl="revTx" presStyleIdx="5" presStyleCnt="6" custLinFactY="-100000" custLinFactNeighborX="46496" custLinFactNeighborY="-1260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4A057F63-0E05-43B8-9671-737FC8818036}" type="presOf" srcId="{EB7E3815-B516-44A3-A4AB-9FBDDAFC57E7}" destId="{C0BE571F-8DAD-4161-BA44-AF6FC5FA54BF}" srcOrd="0" destOrd="0" presId="urn:microsoft.com/office/officeart/2009/layout/CircleArrowProcess"/>
    <dgm:cxn modelId="{6EF1ACB3-2592-44C9-8C87-DC73CD6800D9}" type="presOf" srcId="{89E2D8E5-2522-4118-85F6-C849DDAA0860}" destId="{3562D360-68B5-47E8-9D47-5A3D1E35B3C6}" srcOrd="0" destOrd="0" presId="urn:microsoft.com/office/officeart/2009/layout/CircleArrowProcess"/>
    <dgm:cxn modelId="{B8734700-22B0-4491-88AA-83767D488A95}" srcId="{F926989D-3A82-4C15-83A3-5FF84E172EA9}" destId="{1BBA0C7C-945B-4AAD-A572-E6F057F5DCBB}" srcOrd="1" destOrd="0" parTransId="{BE49BAF2-0DE1-4732-8790-D7F70AEF8A8F}" sibTransId="{98527703-9EFD-4E75-B597-CA0193BD130B}"/>
    <dgm:cxn modelId="{A0EF45D7-5F75-4F8F-A915-C61396C3E9ED}" srcId="{F926989D-3A82-4C15-83A3-5FF84E172EA9}" destId="{EB7E3815-B516-44A3-A4AB-9FBDDAFC57E7}" srcOrd="4" destOrd="0" parTransId="{4E6C68F1-A520-454D-9CBA-B72AC036295C}" sibTransId="{524CD692-16FE-443D-BBD7-B0DCD9D9683B}"/>
    <dgm:cxn modelId="{4C9E1E5D-06F6-47BB-8206-291A8B1041BF}" type="presOf" srcId="{F926989D-3A82-4C15-83A3-5FF84E172EA9}" destId="{5C26B94B-2BBA-4290-9BDE-CC8A6BBFFA07}" srcOrd="0" destOrd="0" presId="urn:microsoft.com/office/officeart/2009/layout/CircleArrowProcess"/>
    <dgm:cxn modelId="{D3104D20-706E-411E-AD4C-E8DCB2E8436F}" type="presOf" srcId="{CB92B2A2-388A-41AD-A138-7CDEDBF60DDE}" destId="{69C6DBC0-7B92-47E7-879D-908FF320A53F}" srcOrd="0" destOrd="0" presId="urn:microsoft.com/office/officeart/2009/layout/CircleArrowProcess"/>
    <dgm:cxn modelId="{D5D15BD5-43B3-4840-97E1-E0CB3F54B385}" type="presOf" srcId="{781B14D6-6C17-4FE6-90BA-AEECA57AA51B}" destId="{5779783A-4048-4A30-BA4B-48A79E0FB858}" srcOrd="0" destOrd="0" presId="urn:microsoft.com/office/officeart/2009/layout/CircleArrowProcess"/>
    <dgm:cxn modelId="{4940C005-727B-43FF-88FD-B30F99085DD6}" srcId="{F926989D-3A82-4C15-83A3-5FF84E172EA9}" destId="{89E2D8E5-2522-4118-85F6-C849DDAA0860}" srcOrd="2" destOrd="0" parTransId="{74BD6354-54AA-4B4A-9BA2-86F63F452CD6}" sibTransId="{8F773C15-B047-472D-ADCB-E7F58576FB17}"/>
    <dgm:cxn modelId="{C746F3F1-9477-46FD-9484-B212159E3E29}" type="presOf" srcId="{1BBA0C7C-945B-4AAD-A572-E6F057F5DCBB}" destId="{28DF300F-3FE7-4664-AA5A-01B5E5D6F253}" srcOrd="0" destOrd="0" presId="urn:microsoft.com/office/officeart/2009/layout/CircleArrowProcess"/>
    <dgm:cxn modelId="{77D244EF-1207-4E64-8DC7-FB340E2BCB31}" type="presOf" srcId="{C5ECE076-BBE6-413C-9DF4-7EE2E2ADAC87}" destId="{6F3F6D06-3B00-47F8-B4C2-5047425AC677}" srcOrd="0" destOrd="0" presId="urn:microsoft.com/office/officeart/2009/layout/CircleArrowProcess"/>
    <dgm:cxn modelId="{8C1B721D-5C06-4830-8E1B-4AE43BD68181}" srcId="{F926989D-3A82-4C15-83A3-5FF84E172EA9}" destId="{C5ECE076-BBE6-413C-9DF4-7EE2E2ADAC87}" srcOrd="3" destOrd="0" parTransId="{040550B5-1B63-4A5D-B035-26915DA85BD5}" sibTransId="{D4EF1DA0-DB1F-4000-8FFD-244586DC5515}"/>
    <dgm:cxn modelId="{DE339F22-1D60-40DD-B4BB-5E369C158081}" srcId="{F926989D-3A82-4C15-83A3-5FF84E172EA9}" destId="{CB92B2A2-388A-41AD-A138-7CDEDBF60DDE}" srcOrd="0" destOrd="0" parTransId="{4B01CA2E-FA1F-44A3-ADF2-7AF69B448AF0}" sibTransId="{D83CD4A9-466D-40DD-9AB3-8CF8D8900F2D}"/>
    <dgm:cxn modelId="{41A89A6B-E4C0-4A88-9B1A-99260671E865}" srcId="{F926989D-3A82-4C15-83A3-5FF84E172EA9}" destId="{781B14D6-6C17-4FE6-90BA-AEECA57AA51B}" srcOrd="5" destOrd="0" parTransId="{31C6E55D-C272-41A7-966B-68EB6886450E}" sibTransId="{6C357556-6BED-4657-B526-F73FF039D9B1}"/>
    <dgm:cxn modelId="{C7572DF7-8865-43E9-95C5-8FCB9943968D}" type="presParOf" srcId="{5C26B94B-2BBA-4290-9BDE-CC8A6BBFFA07}" destId="{73D0E02C-CD33-4181-80D2-1AB84816843D}" srcOrd="0" destOrd="0" presId="urn:microsoft.com/office/officeart/2009/layout/CircleArrowProcess"/>
    <dgm:cxn modelId="{39A61B4F-D778-46C9-8788-D6068623C3BF}" type="presParOf" srcId="{73D0E02C-CD33-4181-80D2-1AB84816843D}" destId="{BAA3D015-4E2C-4585-971E-38000F73E817}" srcOrd="0" destOrd="0" presId="urn:microsoft.com/office/officeart/2009/layout/CircleArrowProcess"/>
    <dgm:cxn modelId="{B5DC86DC-D036-40AE-BFF0-DEB79B2C812B}" type="presParOf" srcId="{5C26B94B-2BBA-4290-9BDE-CC8A6BBFFA07}" destId="{69C6DBC0-7B92-47E7-879D-908FF320A53F}" srcOrd="1" destOrd="0" presId="urn:microsoft.com/office/officeart/2009/layout/CircleArrowProcess"/>
    <dgm:cxn modelId="{AA82F9DC-085F-4D3B-A71C-7662A372E48C}" type="presParOf" srcId="{5C26B94B-2BBA-4290-9BDE-CC8A6BBFFA07}" destId="{D9B69B0F-BAC5-4576-B79A-95B242B3D26F}" srcOrd="2" destOrd="0" presId="urn:microsoft.com/office/officeart/2009/layout/CircleArrowProcess"/>
    <dgm:cxn modelId="{82CAB821-EAA9-4EFB-93CF-BC15EA7732E0}" type="presParOf" srcId="{D9B69B0F-BAC5-4576-B79A-95B242B3D26F}" destId="{A8F8A395-6145-418A-949A-7926697B5046}" srcOrd="0" destOrd="0" presId="urn:microsoft.com/office/officeart/2009/layout/CircleArrowProcess"/>
    <dgm:cxn modelId="{0FDC37F4-25BE-4FA1-A17F-226BFFCC1769}" type="presParOf" srcId="{5C26B94B-2BBA-4290-9BDE-CC8A6BBFFA07}" destId="{28DF300F-3FE7-4664-AA5A-01B5E5D6F253}" srcOrd="3" destOrd="0" presId="urn:microsoft.com/office/officeart/2009/layout/CircleArrowProcess"/>
    <dgm:cxn modelId="{6AEBBD90-3FE4-4615-ADCF-B77F4DB9A575}" type="presParOf" srcId="{5C26B94B-2BBA-4290-9BDE-CC8A6BBFFA07}" destId="{71400B35-9B60-46A1-8085-9A0E7DDF26D6}" srcOrd="4" destOrd="0" presId="urn:microsoft.com/office/officeart/2009/layout/CircleArrowProcess"/>
    <dgm:cxn modelId="{43BD39FB-97DD-410A-9684-DB7CD6E96CED}" type="presParOf" srcId="{71400B35-9B60-46A1-8085-9A0E7DDF26D6}" destId="{39E926E1-3BBF-4E78-82AC-ED1487C26659}" srcOrd="0" destOrd="0" presId="urn:microsoft.com/office/officeart/2009/layout/CircleArrowProcess"/>
    <dgm:cxn modelId="{31D731A7-5D67-406E-8E8D-82CBCB2CD511}" type="presParOf" srcId="{5C26B94B-2BBA-4290-9BDE-CC8A6BBFFA07}" destId="{3562D360-68B5-47E8-9D47-5A3D1E35B3C6}" srcOrd="5" destOrd="0" presId="urn:microsoft.com/office/officeart/2009/layout/CircleArrowProcess"/>
    <dgm:cxn modelId="{0790F19B-04B3-4D20-9A52-D2AC4DEAC962}" type="presParOf" srcId="{5C26B94B-2BBA-4290-9BDE-CC8A6BBFFA07}" destId="{813A4F7E-0016-43C1-85A8-0AFDD07E62C9}" srcOrd="6" destOrd="0" presId="urn:microsoft.com/office/officeart/2009/layout/CircleArrowProcess"/>
    <dgm:cxn modelId="{8DB139FE-6508-4058-9589-A3A7E4E3F8E0}" type="presParOf" srcId="{813A4F7E-0016-43C1-85A8-0AFDD07E62C9}" destId="{A8423FF3-2D7F-43CC-989D-185EE75EE783}" srcOrd="0" destOrd="0" presId="urn:microsoft.com/office/officeart/2009/layout/CircleArrowProcess"/>
    <dgm:cxn modelId="{4635E3A2-E188-4933-8069-CB1BC65AC845}" type="presParOf" srcId="{5C26B94B-2BBA-4290-9BDE-CC8A6BBFFA07}" destId="{6F3F6D06-3B00-47F8-B4C2-5047425AC677}" srcOrd="7" destOrd="0" presId="urn:microsoft.com/office/officeart/2009/layout/CircleArrowProcess"/>
    <dgm:cxn modelId="{C5620E15-07D4-4121-B57C-8F195AF75FEF}" type="presParOf" srcId="{5C26B94B-2BBA-4290-9BDE-CC8A6BBFFA07}" destId="{E37A494D-7FF1-4D46-9AB9-EA26454C5154}" srcOrd="8" destOrd="0" presId="urn:microsoft.com/office/officeart/2009/layout/CircleArrowProcess"/>
    <dgm:cxn modelId="{352EE62A-6034-4EA5-A01E-38D87356F165}" type="presParOf" srcId="{E37A494D-7FF1-4D46-9AB9-EA26454C5154}" destId="{84F436A6-4176-4AF5-9FBD-F1FE371C8FE3}" srcOrd="0" destOrd="0" presId="urn:microsoft.com/office/officeart/2009/layout/CircleArrowProcess"/>
    <dgm:cxn modelId="{C9F80D46-D843-4A36-8767-921B9572EBF5}" type="presParOf" srcId="{5C26B94B-2BBA-4290-9BDE-CC8A6BBFFA07}" destId="{C0BE571F-8DAD-4161-BA44-AF6FC5FA54BF}" srcOrd="9" destOrd="0" presId="urn:microsoft.com/office/officeart/2009/layout/CircleArrowProcess"/>
    <dgm:cxn modelId="{9B11D279-DD94-464B-98CD-5DA98FCA40B9}" type="presParOf" srcId="{5C26B94B-2BBA-4290-9BDE-CC8A6BBFFA07}" destId="{0E362D81-2E10-4EA7-8E6E-60BDC00BBBD4}" srcOrd="10" destOrd="0" presId="urn:microsoft.com/office/officeart/2009/layout/CircleArrowProcess"/>
    <dgm:cxn modelId="{8427282D-3026-4DEA-A43D-BE4C93260E79}" type="presParOf" srcId="{0E362D81-2E10-4EA7-8E6E-60BDC00BBBD4}" destId="{E60321DE-683B-482D-AD35-7041FBBE2A35}" srcOrd="0" destOrd="0" presId="urn:microsoft.com/office/officeart/2009/layout/CircleArrowProcess"/>
    <dgm:cxn modelId="{1FACE854-AA68-4B99-9A90-98BACB5623E4}" type="presParOf" srcId="{5C26B94B-2BBA-4290-9BDE-CC8A6BBFFA07}" destId="{5779783A-4048-4A30-BA4B-48A79E0FB858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26989D-3A82-4C15-83A3-5FF84E172EA9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s-CL"/>
        </a:p>
      </dgm:t>
    </dgm:pt>
    <dgm:pt modelId="{1BBA0C7C-945B-4AAD-A572-E6F057F5DCBB}">
      <dgm:prSet phldrT="[Text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CL" dirty="0">
            <a:solidFill>
              <a:schemeClr val="bg1"/>
            </a:solidFill>
          </a:endParaRPr>
        </a:p>
      </dgm:t>
    </dgm:pt>
    <dgm:pt modelId="{BE49BAF2-0DE1-4732-8790-D7F70AEF8A8F}" type="parTrans" cxnId="{B8734700-22B0-4491-88AA-83767D488A95}">
      <dgm:prSet/>
      <dgm:spPr/>
      <dgm:t>
        <a:bodyPr/>
        <a:lstStyle/>
        <a:p>
          <a:endParaRPr lang="es-CL"/>
        </a:p>
      </dgm:t>
    </dgm:pt>
    <dgm:pt modelId="{98527703-9EFD-4E75-B597-CA0193BD130B}" type="sibTrans" cxnId="{B8734700-22B0-4491-88AA-83767D488A95}">
      <dgm:prSet/>
      <dgm:spPr/>
      <dgm:t>
        <a:bodyPr/>
        <a:lstStyle/>
        <a:p>
          <a:endParaRPr lang="es-CL"/>
        </a:p>
      </dgm:t>
    </dgm:pt>
    <dgm:pt modelId="{89E2D8E5-2522-4118-85F6-C849DDAA0860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74BD6354-54AA-4B4A-9BA2-86F63F452CD6}" type="parTrans" cxnId="{4940C005-727B-43FF-88FD-B30F99085DD6}">
      <dgm:prSet/>
      <dgm:spPr/>
      <dgm:t>
        <a:bodyPr/>
        <a:lstStyle/>
        <a:p>
          <a:endParaRPr lang="es-CL"/>
        </a:p>
      </dgm:t>
    </dgm:pt>
    <dgm:pt modelId="{8F773C15-B047-472D-ADCB-E7F58576FB17}" type="sibTrans" cxnId="{4940C005-727B-43FF-88FD-B30F99085DD6}">
      <dgm:prSet/>
      <dgm:spPr/>
      <dgm:t>
        <a:bodyPr/>
        <a:lstStyle/>
        <a:p>
          <a:endParaRPr lang="es-CL"/>
        </a:p>
      </dgm:t>
    </dgm:pt>
    <dgm:pt modelId="{CB92B2A2-388A-41AD-A138-7CDEDBF60DDE}">
      <dgm:prSet phldrT="[Text]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D83CD4A9-466D-40DD-9AB3-8CF8D8900F2D}" type="sibTrans" cxnId="{DE339F22-1D60-40DD-B4BB-5E369C158081}">
      <dgm:prSet/>
      <dgm:spPr/>
      <dgm:t>
        <a:bodyPr/>
        <a:lstStyle/>
        <a:p>
          <a:endParaRPr lang="es-CL"/>
        </a:p>
      </dgm:t>
    </dgm:pt>
    <dgm:pt modelId="{4B01CA2E-FA1F-44A3-ADF2-7AF69B448AF0}" type="parTrans" cxnId="{DE339F22-1D60-40DD-B4BB-5E369C158081}">
      <dgm:prSet/>
      <dgm:spPr/>
      <dgm:t>
        <a:bodyPr/>
        <a:lstStyle/>
        <a:p>
          <a:endParaRPr lang="es-CL"/>
        </a:p>
      </dgm:t>
    </dgm:pt>
    <dgm:pt modelId="{C5ECE076-BBE6-413C-9DF4-7EE2E2ADAC87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D4EF1DA0-DB1F-4000-8FFD-244586DC5515}" type="sibTrans" cxnId="{8C1B721D-5C06-4830-8E1B-4AE43BD68181}">
      <dgm:prSet/>
      <dgm:spPr/>
      <dgm:t>
        <a:bodyPr/>
        <a:lstStyle/>
        <a:p>
          <a:endParaRPr lang="es-CL"/>
        </a:p>
      </dgm:t>
    </dgm:pt>
    <dgm:pt modelId="{040550B5-1B63-4A5D-B035-26915DA85BD5}" type="parTrans" cxnId="{8C1B721D-5C06-4830-8E1B-4AE43BD68181}">
      <dgm:prSet/>
      <dgm:spPr/>
      <dgm:t>
        <a:bodyPr/>
        <a:lstStyle/>
        <a:p>
          <a:endParaRPr lang="es-CL"/>
        </a:p>
      </dgm:t>
    </dgm:pt>
    <dgm:pt modelId="{781B14D6-6C17-4FE6-90BA-AEECA57AA51B}">
      <dgm:prSet phldrT="[Text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CL" dirty="0"/>
        </a:p>
      </dgm:t>
    </dgm:pt>
    <dgm:pt modelId="{31C6E55D-C272-41A7-966B-68EB6886450E}" type="parTrans" cxnId="{41A89A6B-E4C0-4A88-9B1A-99260671E865}">
      <dgm:prSet/>
      <dgm:spPr/>
      <dgm:t>
        <a:bodyPr/>
        <a:lstStyle/>
        <a:p>
          <a:endParaRPr lang="es-CL"/>
        </a:p>
      </dgm:t>
    </dgm:pt>
    <dgm:pt modelId="{6C357556-6BED-4657-B526-F73FF039D9B1}" type="sibTrans" cxnId="{41A89A6B-E4C0-4A88-9B1A-99260671E865}">
      <dgm:prSet/>
      <dgm:spPr/>
      <dgm:t>
        <a:bodyPr/>
        <a:lstStyle/>
        <a:p>
          <a:endParaRPr lang="es-CL"/>
        </a:p>
      </dgm:t>
    </dgm:pt>
    <dgm:pt modelId="{EB7E3815-B516-44A3-A4AB-9FBDDAFC57E7}">
      <dgm:prSet/>
      <dgm:spPr/>
      <dgm:t>
        <a:bodyPr/>
        <a:lstStyle/>
        <a:p>
          <a:endParaRPr lang="es-CL"/>
        </a:p>
      </dgm:t>
    </dgm:pt>
    <dgm:pt modelId="{4E6C68F1-A520-454D-9CBA-B72AC036295C}" type="parTrans" cxnId="{A0EF45D7-5F75-4F8F-A915-C61396C3E9ED}">
      <dgm:prSet/>
      <dgm:spPr/>
      <dgm:t>
        <a:bodyPr/>
        <a:lstStyle/>
        <a:p>
          <a:endParaRPr lang="es-CL"/>
        </a:p>
      </dgm:t>
    </dgm:pt>
    <dgm:pt modelId="{524CD692-16FE-443D-BBD7-B0DCD9D9683B}" type="sibTrans" cxnId="{A0EF45D7-5F75-4F8F-A915-C61396C3E9ED}">
      <dgm:prSet/>
      <dgm:spPr/>
      <dgm:t>
        <a:bodyPr/>
        <a:lstStyle/>
        <a:p>
          <a:endParaRPr lang="es-CL"/>
        </a:p>
      </dgm:t>
    </dgm:pt>
    <dgm:pt modelId="{5C26B94B-2BBA-4290-9BDE-CC8A6BBFFA07}" type="pres">
      <dgm:prSet presAssocID="{F926989D-3A82-4C15-83A3-5FF84E172EA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73D0E02C-CD33-4181-80D2-1AB84816843D}" type="pres">
      <dgm:prSet presAssocID="{CB92B2A2-388A-41AD-A138-7CDEDBF60DDE}" presName="Accent1" presStyleCnt="0"/>
      <dgm:spPr/>
    </dgm:pt>
    <dgm:pt modelId="{BAA3D015-4E2C-4585-971E-38000F73E817}" type="pres">
      <dgm:prSet presAssocID="{CB92B2A2-388A-41AD-A138-7CDEDBF60DDE}" presName="Accent" presStyleLbl="node1" presStyleIdx="0" presStyleCnt="6"/>
      <dgm:spPr/>
    </dgm:pt>
    <dgm:pt modelId="{69C6DBC0-7B92-47E7-879D-908FF320A53F}" type="pres">
      <dgm:prSet presAssocID="{CB92B2A2-388A-41AD-A138-7CDEDBF60DDE}" presName="Parent1" presStyleLbl="revTx" presStyleIdx="0" presStyleCnt="6" custScaleX="116738" custScaleY="2272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9B69B0F-BAC5-4576-B79A-95B242B3D26F}" type="pres">
      <dgm:prSet presAssocID="{1BBA0C7C-945B-4AAD-A572-E6F057F5DCBB}" presName="Accent2" presStyleCnt="0"/>
      <dgm:spPr/>
    </dgm:pt>
    <dgm:pt modelId="{A8F8A395-6145-418A-949A-7926697B5046}" type="pres">
      <dgm:prSet presAssocID="{1BBA0C7C-945B-4AAD-A572-E6F057F5DCBB}" presName="Accent" presStyleLbl="node1" presStyleIdx="1" presStyleCnt="6" custLinFactNeighborX="1026" custLinFactNeighborY="-135"/>
      <dgm:spPr/>
    </dgm:pt>
    <dgm:pt modelId="{28DF300F-3FE7-4664-AA5A-01B5E5D6F253}" type="pres">
      <dgm:prSet presAssocID="{1BBA0C7C-945B-4AAD-A572-E6F057F5DCBB}" presName="Parent2" presStyleLbl="revTx" presStyleIdx="1" presStyleCnt="6" custScaleX="114081" custScaleY="2280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1400B35-9B60-46A1-8085-9A0E7DDF26D6}" type="pres">
      <dgm:prSet presAssocID="{89E2D8E5-2522-4118-85F6-C849DDAA0860}" presName="Accent3" presStyleCnt="0"/>
      <dgm:spPr/>
    </dgm:pt>
    <dgm:pt modelId="{39E926E1-3BBF-4E78-82AC-ED1487C26659}" type="pres">
      <dgm:prSet presAssocID="{89E2D8E5-2522-4118-85F6-C849DDAA0860}" presName="Accent" presStyleLbl="node1" presStyleIdx="2" presStyleCnt="6"/>
      <dgm:spPr/>
    </dgm:pt>
    <dgm:pt modelId="{3562D360-68B5-47E8-9D47-5A3D1E35B3C6}" type="pres">
      <dgm:prSet presAssocID="{89E2D8E5-2522-4118-85F6-C849DDAA0860}" presName="Parent3" presStyleLbl="revTx" presStyleIdx="2" presStyleCnt="6" custScaleX="107542" custScaleY="2064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13A4F7E-0016-43C1-85A8-0AFDD07E62C9}" type="pres">
      <dgm:prSet presAssocID="{C5ECE076-BBE6-413C-9DF4-7EE2E2ADAC87}" presName="Accent4" presStyleCnt="0"/>
      <dgm:spPr/>
    </dgm:pt>
    <dgm:pt modelId="{A8423FF3-2D7F-43CC-989D-185EE75EE783}" type="pres">
      <dgm:prSet presAssocID="{C5ECE076-BBE6-413C-9DF4-7EE2E2ADAC87}" presName="Accent" presStyleLbl="node1" presStyleIdx="3" presStyleCnt="6"/>
      <dgm:spPr/>
    </dgm:pt>
    <dgm:pt modelId="{6F3F6D06-3B00-47F8-B4C2-5047425AC677}" type="pres">
      <dgm:prSet presAssocID="{C5ECE076-BBE6-413C-9DF4-7EE2E2ADAC87}" presName="Parent4" presStyleLbl="revTx" presStyleIdx="3" presStyleCnt="6" custScaleY="2323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37A494D-7FF1-4D46-9AB9-EA26454C5154}" type="pres">
      <dgm:prSet presAssocID="{EB7E3815-B516-44A3-A4AB-9FBDDAFC57E7}" presName="Accent5" presStyleCnt="0"/>
      <dgm:spPr/>
    </dgm:pt>
    <dgm:pt modelId="{84F436A6-4176-4AF5-9FBD-F1FE371C8FE3}" type="pres">
      <dgm:prSet presAssocID="{EB7E3815-B516-44A3-A4AB-9FBDDAFC57E7}" presName="Accent" presStyleLbl="node1" presStyleIdx="4" presStyleCnt="6"/>
      <dgm:spPr/>
    </dgm:pt>
    <dgm:pt modelId="{C0BE571F-8DAD-4161-BA44-AF6FC5FA54BF}" type="pres">
      <dgm:prSet presAssocID="{EB7E3815-B516-44A3-A4AB-9FBDDAFC57E7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E362D81-2E10-4EA7-8E6E-60BDC00BBBD4}" type="pres">
      <dgm:prSet presAssocID="{781B14D6-6C17-4FE6-90BA-AEECA57AA51B}" presName="Accent6" presStyleCnt="0"/>
      <dgm:spPr/>
    </dgm:pt>
    <dgm:pt modelId="{E60321DE-683B-482D-AD35-7041FBBE2A35}" type="pres">
      <dgm:prSet presAssocID="{781B14D6-6C17-4FE6-90BA-AEECA57AA51B}" presName="Accent" presStyleLbl="node1" presStyleIdx="5" presStyleCnt="6"/>
      <dgm:spPr/>
    </dgm:pt>
    <dgm:pt modelId="{5779783A-4048-4A30-BA4B-48A79E0FB858}" type="pres">
      <dgm:prSet presAssocID="{781B14D6-6C17-4FE6-90BA-AEECA57AA51B}" presName="Parent6" presStyleLbl="revTx" presStyleIdx="5" presStyleCnt="6" custLinFactY="-100000" custLinFactNeighborX="46496" custLinFactNeighborY="-1260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E339F22-1D60-40DD-B4BB-5E369C158081}" srcId="{F926989D-3A82-4C15-83A3-5FF84E172EA9}" destId="{CB92B2A2-388A-41AD-A138-7CDEDBF60DDE}" srcOrd="0" destOrd="0" parTransId="{4B01CA2E-FA1F-44A3-ADF2-7AF69B448AF0}" sibTransId="{D83CD4A9-466D-40DD-9AB3-8CF8D8900F2D}"/>
    <dgm:cxn modelId="{4940C005-727B-43FF-88FD-B30F99085DD6}" srcId="{F926989D-3A82-4C15-83A3-5FF84E172EA9}" destId="{89E2D8E5-2522-4118-85F6-C849DDAA0860}" srcOrd="2" destOrd="0" parTransId="{74BD6354-54AA-4B4A-9BA2-86F63F452CD6}" sibTransId="{8F773C15-B047-472D-ADCB-E7F58576FB17}"/>
    <dgm:cxn modelId="{725D3506-E016-4292-AAE6-8940E47905B9}" type="presOf" srcId="{89E2D8E5-2522-4118-85F6-C849DDAA0860}" destId="{3562D360-68B5-47E8-9D47-5A3D1E35B3C6}" srcOrd="0" destOrd="0" presId="urn:microsoft.com/office/officeart/2009/layout/CircleArrowProcess"/>
    <dgm:cxn modelId="{A90237AB-9B30-41BB-9FDB-F47CE2262FEE}" type="presOf" srcId="{CB92B2A2-388A-41AD-A138-7CDEDBF60DDE}" destId="{69C6DBC0-7B92-47E7-879D-908FF320A53F}" srcOrd="0" destOrd="0" presId="urn:microsoft.com/office/officeart/2009/layout/CircleArrowProcess"/>
    <dgm:cxn modelId="{C4970371-C676-44E2-B97D-FD8875A58D2C}" type="presOf" srcId="{EB7E3815-B516-44A3-A4AB-9FBDDAFC57E7}" destId="{C0BE571F-8DAD-4161-BA44-AF6FC5FA54BF}" srcOrd="0" destOrd="0" presId="urn:microsoft.com/office/officeart/2009/layout/CircleArrowProcess"/>
    <dgm:cxn modelId="{CD0D919E-F081-4D95-A6B1-96EA61E18D66}" type="presOf" srcId="{1BBA0C7C-945B-4AAD-A572-E6F057F5DCBB}" destId="{28DF300F-3FE7-4664-AA5A-01B5E5D6F253}" srcOrd="0" destOrd="0" presId="urn:microsoft.com/office/officeart/2009/layout/CircleArrowProcess"/>
    <dgm:cxn modelId="{8FA0EE47-87CF-4BDB-938B-67FB2DDD644F}" type="presOf" srcId="{F926989D-3A82-4C15-83A3-5FF84E172EA9}" destId="{5C26B94B-2BBA-4290-9BDE-CC8A6BBFFA07}" srcOrd="0" destOrd="0" presId="urn:microsoft.com/office/officeart/2009/layout/CircleArrowProcess"/>
    <dgm:cxn modelId="{41A89A6B-E4C0-4A88-9B1A-99260671E865}" srcId="{F926989D-3A82-4C15-83A3-5FF84E172EA9}" destId="{781B14D6-6C17-4FE6-90BA-AEECA57AA51B}" srcOrd="5" destOrd="0" parTransId="{31C6E55D-C272-41A7-966B-68EB6886450E}" sibTransId="{6C357556-6BED-4657-B526-F73FF039D9B1}"/>
    <dgm:cxn modelId="{7602D09F-04FF-4AFA-B5A7-DD1EDF0D705D}" type="presOf" srcId="{C5ECE076-BBE6-413C-9DF4-7EE2E2ADAC87}" destId="{6F3F6D06-3B00-47F8-B4C2-5047425AC677}" srcOrd="0" destOrd="0" presId="urn:microsoft.com/office/officeart/2009/layout/CircleArrowProcess"/>
    <dgm:cxn modelId="{A246A5A3-D943-4B65-B3A3-B84C9216393E}" type="presOf" srcId="{781B14D6-6C17-4FE6-90BA-AEECA57AA51B}" destId="{5779783A-4048-4A30-BA4B-48A79E0FB858}" srcOrd="0" destOrd="0" presId="urn:microsoft.com/office/officeart/2009/layout/CircleArrowProcess"/>
    <dgm:cxn modelId="{8C1B721D-5C06-4830-8E1B-4AE43BD68181}" srcId="{F926989D-3A82-4C15-83A3-5FF84E172EA9}" destId="{C5ECE076-BBE6-413C-9DF4-7EE2E2ADAC87}" srcOrd="3" destOrd="0" parTransId="{040550B5-1B63-4A5D-B035-26915DA85BD5}" sibTransId="{D4EF1DA0-DB1F-4000-8FFD-244586DC5515}"/>
    <dgm:cxn modelId="{B8734700-22B0-4491-88AA-83767D488A95}" srcId="{F926989D-3A82-4C15-83A3-5FF84E172EA9}" destId="{1BBA0C7C-945B-4AAD-A572-E6F057F5DCBB}" srcOrd="1" destOrd="0" parTransId="{BE49BAF2-0DE1-4732-8790-D7F70AEF8A8F}" sibTransId="{98527703-9EFD-4E75-B597-CA0193BD130B}"/>
    <dgm:cxn modelId="{A0EF45D7-5F75-4F8F-A915-C61396C3E9ED}" srcId="{F926989D-3A82-4C15-83A3-5FF84E172EA9}" destId="{EB7E3815-B516-44A3-A4AB-9FBDDAFC57E7}" srcOrd="4" destOrd="0" parTransId="{4E6C68F1-A520-454D-9CBA-B72AC036295C}" sibTransId="{524CD692-16FE-443D-BBD7-B0DCD9D9683B}"/>
    <dgm:cxn modelId="{70A605F1-09D7-4F11-A2DE-BC37A5A11FF3}" type="presParOf" srcId="{5C26B94B-2BBA-4290-9BDE-CC8A6BBFFA07}" destId="{73D0E02C-CD33-4181-80D2-1AB84816843D}" srcOrd="0" destOrd="0" presId="urn:microsoft.com/office/officeart/2009/layout/CircleArrowProcess"/>
    <dgm:cxn modelId="{A2E4232D-3144-457D-BA8C-70C24C0EC97F}" type="presParOf" srcId="{73D0E02C-CD33-4181-80D2-1AB84816843D}" destId="{BAA3D015-4E2C-4585-971E-38000F73E817}" srcOrd="0" destOrd="0" presId="urn:microsoft.com/office/officeart/2009/layout/CircleArrowProcess"/>
    <dgm:cxn modelId="{D66A3366-6F68-4BA4-9B53-25AC1072FD08}" type="presParOf" srcId="{5C26B94B-2BBA-4290-9BDE-CC8A6BBFFA07}" destId="{69C6DBC0-7B92-47E7-879D-908FF320A53F}" srcOrd="1" destOrd="0" presId="urn:microsoft.com/office/officeart/2009/layout/CircleArrowProcess"/>
    <dgm:cxn modelId="{AF129B75-FD6E-415E-B181-D58511FEE0E9}" type="presParOf" srcId="{5C26B94B-2BBA-4290-9BDE-CC8A6BBFFA07}" destId="{D9B69B0F-BAC5-4576-B79A-95B242B3D26F}" srcOrd="2" destOrd="0" presId="urn:microsoft.com/office/officeart/2009/layout/CircleArrowProcess"/>
    <dgm:cxn modelId="{E09B2C48-86B3-41F5-8CAB-66DA0D8DFCC2}" type="presParOf" srcId="{D9B69B0F-BAC5-4576-B79A-95B242B3D26F}" destId="{A8F8A395-6145-418A-949A-7926697B5046}" srcOrd="0" destOrd="0" presId="urn:microsoft.com/office/officeart/2009/layout/CircleArrowProcess"/>
    <dgm:cxn modelId="{F2E70995-0DF2-48D5-82D7-B4259CCA2E12}" type="presParOf" srcId="{5C26B94B-2BBA-4290-9BDE-CC8A6BBFFA07}" destId="{28DF300F-3FE7-4664-AA5A-01B5E5D6F253}" srcOrd="3" destOrd="0" presId="urn:microsoft.com/office/officeart/2009/layout/CircleArrowProcess"/>
    <dgm:cxn modelId="{EE19D2CC-D0F9-4091-A378-28BC54E764FD}" type="presParOf" srcId="{5C26B94B-2BBA-4290-9BDE-CC8A6BBFFA07}" destId="{71400B35-9B60-46A1-8085-9A0E7DDF26D6}" srcOrd="4" destOrd="0" presId="urn:microsoft.com/office/officeart/2009/layout/CircleArrowProcess"/>
    <dgm:cxn modelId="{D907D7B0-178D-49FC-BF7C-4CA951FFEF69}" type="presParOf" srcId="{71400B35-9B60-46A1-8085-9A0E7DDF26D6}" destId="{39E926E1-3BBF-4E78-82AC-ED1487C26659}" srcOrd="0" destOrd="0" presId="urn:microsoft.com/office/officeart/2009/layout/CircleArrowProcess"/>
    <dgm:cxn modelId="{4DEDDC07-E3F5-4291-BAA2-C930139ED01C}" type="presParOf" srcId="{5C26B94B-2BBA-4290-9BDE-CC8A6BBFFA07}" destId="{3562D360-68B5-47E8-9D47-5A3D1E35B3C6}" srcOrd="5" destOrd="0" presId="urn:microsoft.com/office/officeart/2009/layout/CircleArrowProcess"/>
    <dgm:cxn modelId="{987A361D-CB0A-4372-BA26-00C3C86070C0}" type="presParOf" srcId="{5C26B94B-2BBA-4290-9BDE-CC8A6BBFFA07}" destId="{813A4F7E-0016-43C1-85A8-0AFDD07E62C9}" srcOrd="6" destOrd="0" presId="urn:microsoft.com/office/officeart/2009/layout/CircleArrowProcess"/>
    <dgm:cxn modelId="{7D6DF313-63B3-4348-89B4-D70DD06EC13A}" type="presParOf" srcId="{813A4F7E-0016-43C1-85A8-0AFDD07E62C9}" destId="{A8423FF3-2D7F-43CC-989D-185EE75EE783}" srcOrd="0" destOrd="0" presId="urn:microsoft.com/office/officeart/2009/layout/CircleArrowProcess"/>
    <dgm:cxn modelId="{92C17B6E-886C-489F-A4F3-48C7DE941A5C}" type="presParOf" srcId="{5C26B94B-2BBA-4290-9BDE-CC8A6BBFFA07}" destId="{6F3F6D06-3B00-47F8-B4C2-5047425AC677}" srcOrd="7" destOrd="0" presId="urn:microsoft.com/office/officeart/2009/layout/CircleArrowProcess"/>
    <dgm:cxn modelId="{6510BBB0-0618-462C-B825-CB2DF7A0EA2D}" type="presParOf" srcId="{5C26B94B-2BBA-4290-9BDE-CC8A6BBFFA07}" destId="{E37A494D-7FF1-4D46-9AB9-EA26454C5154}" srcOrd="8" destOrd="0" presId="urn:microsoft.com/office/officeart/2009/layout/CircleArrowProcess"/>
    <dgm:cxn modelId="{708DA7A0-B693-4DFB-B12D-1433EFFA1680}" type="presParOf" srcId="{E37A494D-7FF1-4D46-9AB9-EA26454C5154}" destId="{84F436A6-4176-4AF5-9FBD-F1FE371C8FE3}" srcOrd="0" destOrd="0" presId="urn:microsoft.com/office/officeart/2009/layout/CircleArrowProcess"/>
    <dgm:cxn modelId="{1D492593-CF7D-4C51-9BF4-A31B8F7A37CF}" type="presParOf" srcId="{5C26B94B-2BBA-4290-9BDE-CC8A6BBFFA07}" destId="{C0BE571F-8DAD-4161-BA44-AF6FC5FA54BF}" srcOrd="9" destOrd="0" presId="urn:microsoft.com/office/officeart/2009/layout/CircleArrowProcess"/>
    <dgm:cxn modelId="{3F873D74-C406-45DE-AE9F-12B4778B529A}" type="presParOf" srcId="{5C26B94B-2BBA-4290-9BDE-CC8A6BBFFA07}" destId="{0E362D81-2E10-4EA7-8E6E-60BDC00BBBD4}" srcOrd="10" destOrd="0" presId="urn:microsoft.com/office/officeart/2009/layout/CircleArrowProcess"/>
    <dgm:cxn modelId="{65D268A5-233B-4E0A-A108-8EC5ACAF70A9}" type="presParOf" srcId="{0E362D81-2E10-4EA7-8E6E-60BDC00BBBD4}" destId="{E60321DE-683B-482D-AD35-7041FBBE2A35}" srcOrd="0" destOrd="0" presId="urn:microsoft.com/office/officeart/2009/layout/CircleArrowProcess"/>
    <dgm:cxn modelId="{B8ABFAC8-0F3B-47D7-95CD-1843A52ED19D}" type="presParOf" srcId="{5C26B94B-2BBA-4290-9BDE-CC8A6BBFFA07}" destId="{5779783A-4048-4A30-BA4B-48A79E0FB858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3D015-4E2C-4585-971E-38000F73E817}">
      <dsp:nvSpPr>
        <dsp:cNvPr id="0" name=""/>
        <dsp:cNvSpPr/>
      </dsp:nvSpPr>
      <dsp:spPr>
        <a:xfrm>
          <a:off x="3903289" y="0"/>
          <a:ext cx="1574922" cy="15750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6DBC0-7B92-47E7-879D-908FF320A53F}">
      <dsp:nvSpPr>
        <dsp:cNvPr id="0" name=""/>
        <dsp:cNvSpPr/>
      </dsp:nvSpPr>
      <dsp:spPr>
        <a:xfrm>
          <a:off x="4177453" y="290979"/>
          <a:ext cx="1026005" cy="997926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400" kern="1200" dirty="0"/>
        </a:p>
      </dsp:txBody>
      <dsp:txXfrm>
        <a:off x="4177453" y="290979"/>
        <a:ext cx="1026005" cy="997926"/>
      </dsp:txXfrm>
    </dsp:sp>
    <dsp:sp modelId="{A8F8A395-6145-418A-949A-7926697B5046}">
      <dsp:nvSpPr>
        <dsp:cNvPr id="0" name=""/>
        <dsp:cNvSpPr/>
      </dsp:nvSpPr>
      <dsp:spPr>
        <a:xfrm>
          <a:off x="3481920" y="903147"/>
          <a:ext cx="1574922" cy="15750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DF300F-3FE7-4664-AA5A-01B5E5D6F253}">
      <dsp:nvSpPr>
        <dsp:cNvPr id="0" name=""/>
        <dsp:cNvSpPr/>
      </dsp:nvSpPr>
      <dsp:spPr>
        <a:xfrm>
          <a:off x="3749828" y="1196327"/>
          <a:ext cx="1002653" cy="1001374"/>
        </a:xfrm>
        <a:prstGeom prst="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400" kern="1200" dirty="0">
            <a:solidFill>
              <a:schemeClr val="bg1"/>
            </a:solidFill>
          </a:endParaRPr>
        </a:p>
      </dsp:txBody>
      <dsp:txXfrm>
        <a:off x="3749828" y="1196327"/>
        <a:ext cx="1002653" cy="1001374"/>
      </dsp:txXfrm>
    </dsp:sp>
    <dsp:sp modelId="{39E926E1-3BBF-4E78-82AC-ED1487C26659}">
      <dsp:nvSpPr>
        <dsp:cNvPr id="0" name=""/>
        <dsp:cNvSpPr/>
      </dsp:nvSpPr>
      <dsp:spPr>
        <a:xfrm>
          <a:off x="3903289" y="1813543"/>
          <a:ext cx="1574922" cy="157509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62D360-68B5-47E8-9D47-5A3D1E35B3C6}">
      <dsp:nvSpPr>
        <dsp:cNvPr id="0" name=""/>
        <dsp:cNvSpPr/>
      </dsp:nvSpPr>
      <dsp:spPr>
        <a:xfrm>
          <a:off x="4217864" y="2150066"/>
          <a:ext cx="945182" cy="906841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200" kern="1200" dirty="0"/>
        </a:p>
      </dsp:txBody>
      <dsp:txXfrm>
        <a:off x="4217864" y="2150066"/>
        <a:ext cx="945182" cy="906841"/>
      </dsp:txXfrm>
    </dsp:sp>
    <dsp:sp modelId="{A8423FF3-2D7F-43CC-989D-185EE75EE783}">
      <dsp:nvSpPr>
        <dsp:cNvPr id="0" name=""/>
        <dsp:cNvSpPr/>
      </dsp:nvSpPr>
      <dsp:spPr>
        <a:xfrm>
          <a:off x="3465762" y="2720615"/>
          <a:ext cx="1574922" cy="15750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3F6D06-3B00-47F8-B4C2-5047425AC677}">
      <dsp:nvSpPr>
        <dsp:cNvPr id="0" name=""/>
        <dsp:cNvSpPr/>
      </dsp:nvSpPr>
      <dsp:spPr>
        <a:xfrm>
          <a:off x="3811707" y="3000376"/>
          <a:ext cx="878896" cy="1020363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400" kern="1200" dirty="0"/>
        </a:p>
      </dsp:txBody>
      <dsp:txXfrm>
        <a:off x="3811707" y="3000376"/>
        <a:ext cx="878896" cy="1020363"/>
      </dsp:txXfrm>
    </dsp:sp>
    <dsp:sp modelId="{84F436A6-4176-4AF5-9FBD-F1FE371C8FE3}">
      <dsp:nvSpPr>
        <dsp:cNvPr id="0" name=""/>
        <dsp:cNvSpPr/>
      </dsp:nvSpPr>
      <dsp:spPr>
        <a:xfrm>
          <a:off x="3903289" y="3626488"/>
          <a:ext cx="1574922" cy="157509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BE571F-8DAD-4161-BA44-AF6FC5FA54BF}">
      <dsp:nvSpPr>
        <dsp:cNvPr id="0" name=""/>
        <dsp:cNvSpPr/>
      </dsp:nvSpPr>
      <dsp:spPr>
        <a:xfrm>
          <a:off x="4251007" y="4196853"/>
          <a:ext cx="878896" cy="439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000" kern="1200"/>
        </a:p>
      </dsp:txBody>
      <dsp:txXfrm>
        <a:off x="4251007" y="4196853"/>
        <a:ext cx="878896" cy="439156"/>
      </dsp:txXfrm>
    </dsp:sp>
    <dsp:sp modelId="{E60321DE-683B-482D-AD35-7041FBBE2A35}">
      <dsp:nvSpPr>
        <dsp:cNvPr id="0" name=""/>
        <dsp:cNvSpPr/>
      </dsp:nvSpPr>
      <dsp:spPr>
        <a:xfrm>
          <a:off x="3578024" y="4637208"/>
          <a:ext cx="1353057" cy="135401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79783A-4048-4A30-BA4B-48A79E0FB858}">
      <dsp:nvSpPr>
        <dsp:cNvPr id="0" name=""/>
        <dsp:cNvSpPr/>
      </dsp:nvSpPr>
      <dsp:spPr>
        <a:xfrm>
          <a:off x="4220359" y="4111351"/>
          <a:ext cx="878896" cy="439156"/>
        </a:xfrm>
        <a:prstGeom prst="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000" kern="1200" dirty="0"/>
        </a:p>
      </dsp:txBody>
      <dsp:txXfrm>
        <a:off x="4220359" y="4111351"/>
        <a:ext cx="878896" cy="439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3D015-4E2C-4585-971E-38000F73E817}">
      <dsp:nvSpPr>
        <dsp:cNvPr id="0" name=""/>
        <dsp:cNvSpPr/>
      </dsp:nvSpPr>
      <dsp:spPr>
        <a:xfrm>
          <a:off x="3903289" y="0"/>
          <a:ext cx="1574922" cy="15750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6DBC0-7B92-47E7-879D-908FF320A53F}">
      <dsp:nvSpPr>
        <dsp:cNvPr id="0" name=""/>
        <dsp:cNvSpPr/>
      </dsp:nvSpPr>
      <dsp:spPr>
        <a:xfrm>
          <a:off x="4177453" y="290979"/>
          <a:ext cx="1026005" cy="997926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400" kern="1200" dirty="0"/>
        </a:p>
      </dsp:txBody>
      <dsp:txXfrm>
        <a:off x="4177453" y="290979"/>
        <a:ext cx="1026005" cy="997926"/>
      </dsp:txXfrm>
    </dsp:sp>
    <dsp:sp modelId="{A8F8A395-6145-418A-949A-7926697B5046}">
      <dsp:nvSpPr>
        <dsp:cNvPr id="0" name=""/>
        <dsp:cNvSpPr/>
      </dsp:nvSpPr>
      <dsp:spPr>
        <a:xfrm>
          <a:off x="3481920" y="903147"/>
          <a:ext cx="1574922" cy="15750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DF300F-3FE7-4664-AA5A-01B5E5D6F253}">
      <dsp:nvSpPr>
        <dsp:cNvPr id="0" name=""/>
        <dsp:cNvSpPr/>
      </dsp:nvSpPr>
      <dsp:spPr>
        <a:xfrm>
          <a:off x="3749828" y="1196327"/>
          <a:ext cx="1002653" cy="1001374"/>
        </a:xfrm>
        <a:prstGeom prst="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400" kern="1200" dirty="0">
            <a:solidFill>
              <a:schemeClr val="bg1"/>
            </a:solidFill>
          </a:endParaRPr>
        </a:p>
      </dsp:txBody>
      <dsp:txXfrm>
        <a:off x="3749828" y="1196327"/>
        <a:ext cx="1002653" cy="1001374"/>
      </dsp:txXfrm>
    </dsp:sp>
    <dsp:sp modelId="{39E926E1-3BBF-4E78-82AC-ED1487C26659}">
      <dsp:nvSpPr>
        <dsp:cNvPr id="0" name=""/>
        <dsp:cNvSpPr/>
      </dsp:nvSpPr>
      <dsp:spPr>
        <a:xfrm>
          <a:off x="3903289" y="1813543"/>
          <a:ext cx="1574922" cy="157509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62D360-68B5-47E8-9D47-5A3D1E35B3C6}">
      <dsp:nvSpPr>
        <dsp:cNvPr id="0" name=""/>
        <dsp:cNvSpPr/>
      </dsp:nvSpPr>
      <dsp:spPr>
        <a:xfrm>
          <a:off x="4217864" y="2150066"/>
          <a:ext cx="945182" cy="906841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200" kern="1200" dirty="0"/>
        </a:p>
      </dsp:txBody>
      <dsp:txXfrm>
        <a:off x="4217864" y="2150066"/>
        <a:ext cx="945182" cy="906841"/>
      </dsp:txXfrm>
    </dsp:sp>
    <dsp:sp modelId="{A8423FF3-2D7F-43CC-989D-185EE75EE783}">
      <dsp:nvSpPr>
        <dsp:cNvPr id="0" name=""/>
        <dsp:cNvSpPr/>
      </dsp:nvSpPr>
      <dsp:spPr>
        <a:xfrm>
          <a:off x="3465762" y="2720615"/>
          <a:ext cx="1574922" cy="15750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3F6D06-3B00-47F8-B4C2-5047425AC677}">
      <dsp:nvSpPr>
        <dsp:cNvPr id="0" name=""/>
        <dsp:cNvSpPr/>
      </dsp:nvSpPr>
      <dsp:spPr>
        <a:xfrm>
          <a:off x="3811707" y="3000376"/>
          <a:ext cx="878896" cy="1020363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400" kern="1200" dirty="0"/>
        </a:p>
      </dsp:txBody>
      <dsp:txXfrm>
        <a:off x="3811707" y="3000376"/>
        <a:ext cx="878896" cy="1020363"/>
      </dsp:txXfrm>
    </dsp:sp>
    <dsp:sp modelId="{84F436A6-4176-4AF5-9FBD-F1FE371C8FE3}">
      <dsp:nvSpPr>
        <dsp:cNvPr id="0" name=""/>
        <dsp:cNvSpPr/>
      </dsp:nvSpPr>
      <dsp:spPr>
        <a:xfrm>
          <a:off x="3903289" y="3626488"/>
          <a:ext cx="1574922" cy="157509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BE571F-8DAD-4161-BA44-AF6FC5FA54BF}">
      <dsp:nvSpPr>
        <dsp:cNvPr id="0" name=""/>
        <dsp:cNvSpPr/>
      </dsp:nvSpPr>
      <dsp:spPr>
        <a:xfrm>
          <a:off x="4251007" y="4196853"/>
          <a:ext cx="878896" cy="439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000" kern="1200"/>
        </a:p>
      </dsp:txBody>
      <dsp:txXfrm>
        <a:off x="4251007" y="4196853"/>
        <a:ext cx="878896" cy="439156"/>
      </dsp:txXfrm>
    </dsp:sp>
    <dsp:sp modelId="{E60321DE-683B-482D-AD35-7041FBBE2A35}">
      <dsp:nvSpPr>
        <dsp:cNvPr id="0" name=""/>
        <dsp:cNvSpPr/>
      </dsp:nvSpPr>
      <dsp:spPr>
        <a:xfrm>
          <a:off x="3578024" y="4637208"/>
          <a:ext cx="1353057" cy="135401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79783A-4048-4A30-BA4B-48A79E0FB858}">
      <dsp:nvSpPr>
        <dsp:cNvPr id="0" name=""/>
        <dsp:cNvSpPr/>
      </dsp:nvSpPr>
      <dsp:spPr>
        <a:xfrm>
          <a:off x="4220359" y="4111351"/>
          <a:ext cx="878896" cy="439156"/>
        </a:xfrm>
        <a:prstGeom prst="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000" kern="1200" dirty="0"/>
        </a:p>
      </dsp:txBody>
      <dsp:txXfrm>
        <a:off x="4220359" y="4111351"/>
        <a:ext cx="878896" cy="439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CE73D1-7292-4397-8873-9D9CC70EF062}" type="datetimeFigureOut">
              <a:rPr lang="es-CL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CL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4D2D89-7DFA-4E5A-92BD-2C4BE8705C35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9409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smtClean="0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02756" indent="-270291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081164" indent="-216233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13629" indent="-216233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1946095" indent="-216233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378560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811026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243491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675957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FCF07406-214C-4491-BB4D-80425D11CF98}" type="slidenum">
              <a:rPr lang="es-ES_tradnl" sz="1200"/>
              <a:pPr eaLnBrk="1" hangingPunct="1">
                <a:defRPr/>
              </a:pPr>
              <a:t>1</a:t>
            </a:fld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230491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smtClean="0"/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02756" indent="-270291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081164" indent="-216233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13629" indent="-216233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1946095" indent="-216233" defTabSz="456491" eaLnBrk="0" hangingPunct="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378560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811026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243491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675957" indent="-216233" defTabSz="45649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E759E8AF-21A7-4BE9-9F72-B898FCC0C0D5}" type="slidenum">
              <a:rPr lang="es-ES_tradnl" sz="1200"/>
              <a:pPr eaLnBrk="1" hangingPunct="1">
                <a:defRPr/>
              </a:pPr>
              <a:t>2</a:t>
            </a:fld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41572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/>
                <a:cs typeface="Tahoma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1E09-9944-465D-A5BE-55E63485025D}" type="datetimeFigureOut">
              <a:rPr lang="es-CL" smtClean="0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213-C865-498A-8C9A-6C32D08B1857}" type="slidenum">
              <a:rPr lang="es-CL" smtClean="0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4049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736" y="0"/>
            <a:ext cx="5683764" cy="838200"/>
          </a:xfrm>
        </p:spPr>
        <p:txBody>
          <a:bodyPr/>
          <a:lstStyle>
            <a:lvl1pPr algn="l">
              <a:defRPr sz="2000">
                <a:latin typeface="Tahoma"/>
                <a:cs typeface="Tahoma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defRPr sz="2000">
                <a:solidFill>
                  <a:srgbClr val="262626"/>
                </a:solidFill>
                <a:latin typeface="Tahoma"/>
                <a:cs typeface="Tahoma"/>
              </a:defRPr>
            </a:lvl1pPr>
            <a:lvl2pPr>
              <a:defRPr sz="2000">
                <a:solidFill>
                  <a:srgbClr val="262626"/>
                </a:solidFill>
                <a:latin typeface="Tahoma"/>
                <a:cs typeface="Tahoma"/>
              </a:defRPr>
            </a:lvl2pPr>
            <a:lvl3pPr>
              <a:defRPr sz="2000">
                <a:solidFill>
                  <a:srgbClr val="262626"/>
                </a:solidFill>
                <a:latin typeface="Tahoma"/>
                <a:cs typeface="Tahoma"/>
              </a:defRPr>
            </a:lvl3pPr>
            <a:lvl4pPr>
              <a:defRPr sz="2000">
                <a:solidFill>
                  <a:srgbClr val="262626"/>
                </a:solidFill>
                <a:latin typeface="Tahoma"/>
                <a:cs typeface="Tahoma"/>
              </a:defRPr>
            </a:lvl4pPr>
            <a:lvl5pPr>
              <a:defRPr sz="2000">
                <a:solidFill>
                  <a:srgbClr val="262626"/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1E09-9944-465D-A5BE-55E63485025D}" type="datetimeFigureOut">
              <a:rPr lang="es-CL" smtClean="0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213-C865-498A-8C9A-6C32D08B1857}" type="slidenum">
              <a:rPr lang="es-CL" smtClean="0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0606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941239"/>
            <a:ext cx="8229600" cy="5184924"/>
          </a:xfrm>
        </p:spPr>
        <p:txBody>
          <a:bodyPr/>
          <a:lstStyle>
            <a:lvl1pPr>
              <a:defRPr>
                <a:solidFill>
                  <a:srgbClr val="262626"/>
                </a:solidFill>
                <a:latin typeface="Tahoma"/>
                <a:cs typeface="Tahoma"/>
              </a:defRPr>
            </a:lvl1pPr>
            <a:lvl2pPr>
              <a:defRPr>
                <a:solidFill>
                  <a:srgbClr val="262626"/>
                </a:solidFill>
                <a:latin typeface="Tahoma"/>
                <a:cs typeface="Tahoma"/>
              </a:defRPr>
            </a:lvl2pPr>
            <a:lvl3pPr>
              <a:defRPr>
                <a:solidFill>
                  <a:srgbClr val="262626"/>
                </a:solidFill>
                <a:latin typeface="Tahoma"/>
                <a:cs typeface="Tahoma"/>
              </a:defRPr>
            </a:lvl3pPr>
            <a:lvl4pPr>
              <a:defRPr>
                <a:solidFill>
                  <a:srgbClr val="262626"/>
                </a:solidFill>
                <a:latin typeface="Tahoma"/>
                <a:cs typeface="Tahoma"/>
              </a:defRPr>
            </a:lvl4pPr>
            <a:lvl5pPr>
              <a:defRPr>
                <a:solidFill>
                  <a:srgbClr val="262626"/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1E09-9944-465D-A5BE-55E63485025D}" type="datetimeFigureOut">
              <a:rPr lang="es-CL" smtClean="0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213-C865-498A-8C9A-6C32D08B1857}" type="slidenum">
              <a:rPr lang="es-CL" smtClean="0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025012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1E09-9944-465D-A5BE-55E63485025D}" type="datetimeFigureOut">
              <a:rPr lang="es-CL" smtClean="0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213-C865-498A-8C9A-6C32D08B1857}" type="slidenum">
              <a:rPr lang="es-CL" smtClean="0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12925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11E09-9944-465D-A5BE-55E63485025D}" type="datetimeFigureOut">
              <a:rPr lang="es-CL" smtClean="0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CE213-C865-498A-8C9A-6C32D08B1857}" type="slidenum">
              <a:rPr lang="es-CL" smtClean="0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14607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3" descr="FONDO_PPT-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6622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Marcador de título 1"/>
          <p:cNvSpPr>
            <a:spLocks noGrp="1"/>
          </p:cNvSpPr>
          <p:nvPr>
            <p:ph type="title"/>
          </p:nvPr>
        </p:nvSpPr>
        <p:spPr bwMode="auto">
          <a:xfrm>
            <a:off x="465138" y="0"/>
            <a:ext cx="552926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 para editar título</a:t>
            </a:r>
            <a:endParaRPr lang="es-ES_tradnl" altLang="es-CL" smtClean="0"/>
          </a:p>
        </p:txBody>
      </p:sp>
      <p:sp>
        <p:nvSpPr>
          <p:cNvPr id="1028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Haga clic para modificar el estilo de texto del patrón</a:t>
            </a:r>
          </a:p>
          <a:p>
            <a:pPr lvl="1"/>
            <a:r>
              <a:rPr lang="en-US" altLang="es-CL" smtClean="0"/>
              <a:t>Segundo nivel</a:t>
            </a:r>
          </a:p>
          <a:p>
            <a:pPr lvl="2"/>
            <a:r>
              <a:rPr lang="en-US" altLang="es-CL" smtClean="0"/>
              <a:t>Tercer nivel</a:t>
            </a:r>
          </a:p>
          <a:p>
            <a:pPr lvl="3"/>
            <a:r>
              <a:rPr lang="en-US" altLang="es-CL" smtClean="0"/>
              <a:t>Cuarto nivel</a:t>
            </a:r>
          </a:p>
          <a:p>
            <a:pPr lvl="4"/>
            <a:r>
              <a:rPr lang="en-US" altLang="es-CL" smtClean="0"/>
              <a:t>Quinto nivel</a:t>
            </a:r>
            <a:endParaRPr lang="es-ES_tradnl" altLang="es-CL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254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011E09-9944-465D-A5BE-55E63485025D}" type="datetimeFigureOut">
              <a:rPr lang="es-CL" smtClean="0"/>
              <a:pPr>
                <a:defRPr/>
              </a:pPr>
              <a:t>02-07-2014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2547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254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7CE213-C865-498A-8C9A-6C32D08B1857}" type="slidenum">
              <a:rPr lang="es-CL" smtClean="0"/>
              <a:pPr>
                <a:defRPr/>
              </a:pPr>
              <a:t>‹Nº›</a:t>
            </a:fld>
            <a:endParaRPr lang="es-CL"/>
          </a:p>
        </p:txBody>
      </p:sp>
      <p:pic>
        <p:nvPicPr>
          <p:cNvPr id="1032" name="Imagen 14" descr="LOGO_VACCIMED_GRIS-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44444"/>
          <a:stretch>
            <a:fillRect/>
          </a:stretch>
        </p:blipFill>
        <p:spPr bwMode="auto">
          <a:xfrm>
            <a:off x="5816600" y="0"/>
            <a:ext cx="32385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7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kern="1200">
          <a:solidFill>
            <a:srgbClr val="262626"/>
          </a:solidFill>
          <a:latin typeface="Tahoma"/>
          <a:ea typeface="ＭＳ Ｐゴシック" pitchFamily="-65" charset="-128"/>
          <a:cs typeface="ＭＳ Ｐゴシック" pitchFamily="29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262626"/>
          </a:solidFill>
          <a:latin typeface="Tahoma" pitchFamily="-110" charset="0"/>
          <a:ea typeface="ＭＳ Ｐゴシック" pitchFamily="-65" charset="-128"/>
          <a:cs typeface="ＭＳ Ｐゴシック" pitchFamily="29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262626"/>
          </a:solidFill>
          <a:latin typeface="Tahoma" pitchFamily="-110" charset="0"/>
          <a:ea typeface="ＭＳ Ｐゴシック" pitchFamily="-65" charset="-128"/>
          <a:cs typeface="ＭＳ Ｐゴシック" pitchFamily="29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262626"/>
          </a:solidFill>
          <a:latin typeface="Tahoma" pitchFamily="-110" charset="0"/>
          <a:ea typeface="ＭＳ Ｐゴシック" pitchFamily="-65" charset="-128"/>
          <a:cs typeface="ＭＳ Ｐゴシック" pitchFamily="29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262626"/>
          </a:solidFill>
          <a:latin typeface="Tahoma" pitchFamily="-110" charset="0"/>
          <a:ea typeface="ＭＳ Ｐゴシック" pitchFamily="-65" charset="-128"/>
          <a:cs typeface="ＭＳ Ｐゴシック" pitchFamily="29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Tahoma"/>
          <a:ea typeface="ＭＳ Ｐゴシック" pitchFamily="-65" charset="-128"/>
          <a:cs typeface="ＭＳ Ｐゴシック" pitchFamily="29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–"/>
        <a:defRPr sz="2000" kern="1200">
          <a:solidFill>
            <a:srgbClr val="404040"/>
          </a:solidFill>
          <a:latin typeface="Tahoma"/>
          <a:ea typeface="ＭＳ Ｐゴシック" panose="020B0600070205080204" pitchFamily="34" charset="-128"/>
          <a:cs typeface="Tahom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Tahoma"/>
          <a:ea typeface="ＭＳ Ｐゴシック" panose="020B0600070205080204" pitchFamily="34" charset="-128"/>
          <a:cs typeface="Tahom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–"/>
        <a:defRPr sz="2000" kern="1200">
          <a:solidFill>
            <a:srgbClr val="404040"/>
          </a:solidFill>
          <a:latin typeface="Tahoma"/>
          <a:ea typeface="ＭＳ Ｐゴシック" panose="020B0600070205080204" pitchFamily="34" charset="-128"/>
          <a:cs typeface="Tahom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»"/>
        <a:defRPr sz="2000" kern="1200">
          <a:solidFill>
            <a:srgbClr val="404040"/>
          </a:solidFill>
          <a:latin typeface="Tahoma"/>
          <a:ea typeface="ＭＳ Ｐゴシック" panose="020B0600070205080204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5.jpeg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image" Target="../media/image4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notesSlide" Target="../notesSlides/notesSlide2.xml"/><Relationship Id="rId33" Type="http://schemas.openxmlformats.org/officeDocument/2006/relationships/image" Target="../media/image12.jpe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image" Target="../media/image8.jpe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11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image" Target="../media/image7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image" Target="../media/image10.jpe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image" Target="../media/image6.jpeg"/><Relationship Id="rId3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veterinaria.uchile.cl/centros/biovetec.php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4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5.emf"/><Relationship Id="rId5" Type="http://schemas.openxmlformats.org/officeDocument/2006/relationships/tags" Target="../tags/tag33.xml"/><Relationship Id="rId10" Type="http://schemas.openxmlformats.org/officeDocument/2006/relationships/image" Target="../media/image14.jpe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n 7" descr="TAPA_PPT-0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uadroTexto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0791" y="324478"/>
            <a:ext cx="88312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08" charset="-128"/>
              </a:rPr>
              <a:t>Plataforma Biotecnológica de Vacunas para </a:t>
            </a:r>
            <a:r>
              <a:rPr lang="es-ES_tradnl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08" charset="-128"/>
              </a:rPr>
              <a:t>I</a:t>
            </a:r>
            <a:r>
              <a:rPr lang="es-ES_tradn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08" charset="-128"/>
              </a:rPr>
              <a:t>nmunocastración</a:t>
            </a:r>
            <a:endParaRPr lang="es-ES_tradn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-108" charset="-128"/>
            </a:endParaRPr>
          </a:p>
        </p:txBody>
      </p:sp>
      <p:sp>
        <p:nvSpPr>
          <p:cNvPr id="3076" name="Subtitle 5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2178978" y="1841012"/>
            <a:ext cx="4814888" cy="417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C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8" charset="-128"/>
                <a:cs typeface="Tahoma" pitchFamily="-108" charset="0"/>
              </a:rPr>
              <a:t>Dr. Leonardo Sáenz Iturriaga</a:t>
            </a:r>
          </a:p>
          <a:p>
            <a:pPr eaLnBrk="1" hangingPunct="1">
              <a:defRPr/>
            </a:pPr>
            <a:r>
              <a:rPr lang="es-C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8" charset="-128"/>
                <a:cs typeface="Tahoma" pitchFamily="-108" charset="0"/>
              </a:rPr>
              <a:t>Laboratorio de Vacunas Veterinarias</a:t>
            </a:r>
          </a:p>
          <a:p>
            <a:pPr eaLnBrk="1" hangingPunct="1">
              <a:defRPr/>
            </a:pPr>
            <a:r>
              <a:rPr lang="es-C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8" charset="-128"/>
                <a:cs typeface="Tahoma" pitchFamily="-108" charset="0"/>
              </a:rPr>
              <a:t>Facultad de Ciencias Veterinarias y Pecuarias</a:t>
            </a:r>
          </a:p>
          <a:p>
            <a:pPr eaLnBrk="1" hangingPunct="1">
              <a:defRPr/>
            </a:pPr>
            <a:r>
              <a:rPr lang="es-C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8" charset="-128"/>
                <a:cs typeface="Tahoma" pitchFamily="-108" charset="0"/>
              </a:rPr>
              <a:t>Universidad de Chile</a:t>
            </a:r>
          </a:p>
          <a:p>
            <a:pPr eaLnBrk="1" hangingPunct="1">
              <a:defRPr/>
            </a:pPr>
            <a:r>
              <a:rPr lang="es-C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8" charset="-128"/>
                <a:cs typeface="Tahoma" pitchFamily="-108" charset="0"/>
              </a:rPr>
              <a:t>leosaenz@uchile.cl</a:t>
            </a:r>
          </a:p>
          <a:p>
            <a:pPr eaLnBrk="1" hangingPunct="1">
              <a:defRPr/>
            </a:pPr>
            <a:endParaRPr lang="es-CL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8" charset="-128"/>
              <a:cs typeface="Tahoma" pitchFamily="-108" charset="0"/>
            </a:endParaRPr>
          </a:p>
          <a:p>
            <a:pPr eaLnBrk="1" hangingPunct="1">
              <a:defRPr/>
            </a:pPr>
            <a:endParaRPr lang="es-CL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-108" charset="0"/>
              <a:ea typeface="ＭＳ Ｐゴシック" pitchFamily="-108" charset="-128"/>
              <a:cs typeface="Tahoma" pitchFamily="-10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68" y="5085184"/>
            <a:ext cx="28575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494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9 Grupo"/>
          <p:cNvGrpSpPr>
            <a:grpSpLocks/>
          </p:cNvGrpSpPr>
          <p:nvPr/>
        </p:nvGrpSpPr>
        <p:grpSpPr bwMode="auto">
          <a:xfrm>
            <a:off x="2000250" y="1500188"/>
            <a:ext cx="3571875" cy="3071812"/>
            <a:chOff x="2000232" y="1500174"/>
            <a:chExt cx="3571900" cy="3071834"/>
          </a:xfrm>
        </p:grpSpPr>
        <p:sp>
          <p:nvSpPr>
            <p:cNvPr id="14" name="13 Rectángulo redondeado"/>
            <p:cNvSpPr/>
            <p:nvPr/>
          </p:nvSpPr>
          <p:spPr>
            <a:xfrm>
              <a:off x="3214679" y="1500174"/>
              <a:ext cx="2357453" cy="307183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s-ES" sz="1800" dirty="0">
                  <a:solidFill>
                    <a:prstClr val="black"/>
                  </a:solidFill>
                </a:rPr>
                <a:t>Resultados Producción</a:t>
              </a: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  <a:p>
              <a:pPr algn="ctr" defTabSz="914400">
                <a:defRPr/>
              </a:pPr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5" name="4 Rectángulo redondeado"/>
            <p:cNvSpPr/>
            <p:nvPr/>
          </p:nvSpPr>
          <p:spPr>
            <a:xfrm>
              <a:off x="3428992" y="2071678"/>
              <a:ext cx="1785951" cy="42862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s-ES" sz="1600" dirty="0">
                  <a:solidFill>
                    <a:prstClr val="black"/>
                  </a:solidFill>
                </a:rPr>
                <a:t>Vacuna Porcinos</a:t>
              </a: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3428992" y="2857496"/>
              <a:ext cx="1785951" cy="42862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s-ES" sz="1600" dirty="0">
                  <a:solidFill>
                    <a:prstClr val="black"/>
                  </a:solidFill>
                </a:rPr>
                <a:t>Vacuna Canino</a:t>
              </a:r>
            </a:p>
          </p:txBody>
        </p:sp>
        <p:sp>
          <p:nvSpPr>
            <p:cNvPr id="7" name="6 Rectángulo redondeado"/>
            <p:cNvSpPr/>
            <p:nvPr/>
          </p:nvSpPr>
          <p:spPr>
            <a:xfrm>
              <a:off x="3428992" y="3643314"/>
              <a:ext cx="1785951" cy="42862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s-ES" sz="1600" dirty="0">
                  <a:solidFill>
                    <a:prstClr val="black"/>
                  </a:solidFill>
                </a:rPr>
                <a:t>Adyuvantes</a:t>
              </a:r>
            </a:p>
          </p:txBody>
        </p:sp>
        <p:cxnSp>
          <p:nvCxnSpPr>
            <p:cNvPr id="9" name="8 Conector recto de flecha"/>
            <p:cNvCxnSpPr/>
            <p:nvPr/>
          </p:nvCxnSpPr>
          <p:spPr>
            <a:xfrm flipV="1">
              <a:off x="2000232" y="2357430"/>
              <a:ext cx="1071571" cy="4286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 de flecha"/>
            <p:cNvCxnSpPr/>
            <p:nvPr/>
          </p:nvCxnSpPr>
          <p:spPr>
            <a:xfrm>
              <a:off x="2000232" y="3000372"/>
              <a:ext cx="114300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2071671" y="3143248"/>
              <a:ext cx="1000132" cy="5715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14 Cerrar llave"/>
          <p:cNvSpPr/>
          <p:nvPr/>
        </p:nvSpPr>
        <p:spPr>
          <a:xfrm rot="5400000">
            <a:off x="2570957" y="1893093"/>
            <a:ext cx="679450" cy="5751513"/>
          </a:xfrm>
          <a:prstGeom prst="rightBrace">
            <a:avLst>
              <a:gd name="adj1" fmla="val 88773"/>
              <a:gd name="adj2" fmla="val 505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2903" y="5108588"/>
            <a:ext cx="492922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CL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a typeface="+mn-ea"/>
                <a:cs typeface="Arial" charset="0"/>
              </a:rPr>
              <a:t>Desarrollo de una plataforma tecnológica </a:t>
            </a:r>
            <a:r>
              <a:rPr lang="es-CL" sz="1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a typeface="+mn-ea"/>
                <a:cs typeface="Arial" charset="0"/>
              </a:rPr>
              <a:t>de formulación de vacunas para la inmunocastración en mamíferos </a:t>
            </a:r>
          </a:p>
          <a:p>
            <a:pPr algn="ctr" defTabSz="914400">
              <a:defRPr/>
            </a:pPr>
            <a:r>
              <a:rPr lang="es-CL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a typeface="+mn-ea"/>
                <a:cs typeface="Arial" charset="0"/>
              </a:rPr>
              <a:t>FONDEF FAVET </a:t>
            </a:r>
            <a:r>
              <a:rPr lang="es-CL" sz="1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a typeface="+mn-ea"/>
                <a:cs typeface="Arial" charset="0"/>
              </a:rPr>
              <a:t>– U </a:t>
            </a:r>
            <a:r>
              <a:rPr lang="es-CL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a typeface="+mn-ea"/>
                <a:cs typeface="Arial" charset="0"/>
              </a:rPr>
              <a:t>CHILE 2010-2014</a:t>
            </a:r>
            <a:endParaRPr lang="es-ES" sz="1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ea typeface="+mn-ea"/>
              <a:cs typeface="Arial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418308" y="3857625"/>
            <a:ext cx="250033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ea typeface="+mn-ea"/>
                <a:cs typeface="Arial" charset="0"/>
              </a:rPr>
              <a:t>Comercialización Tecnología</a:t>
            </a:r>
          </a:p>
          <a:p>
            <a:pPr algn="ctr" defTabSz="914400">
              <a:defRPr/>
            </a:pPr>
            <a:r>
              <a:rPr lang="es-ES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Arial" charset="0"/>
              </a:rPr>
              <a:t>OFICINA COMERCIAL EXTRA FACULTAD</a:t>
            </a:r>
          </a:p>
        </p:txBody>
      </p:sp>
      <p:grpSp>
        <p:nvGrpSpPr>
          <p:cNvPr id="3" name="30 Grupo"/>
          <p:cNvGrpSpPr>
            <a:grpSpLocks/>
          </p:cNvGrpSpPr>
          <p:nvPr/>
        </p:nvGrpSpPr>
        <p:grpSpPr bwMode="auto">
          <a:xfrm>
            <a:off x="6072188" y="1071563"/>
            <a:ext cx="2143125" cy="4430712"/>
            <a:chOff x="6071404" y="1072340"/>
            <a:chExt cx="2143934" cy="442915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9" name="18 Rectángulo redondeado"/>
            <p:cNvSpPr/>
            <p:nvPr/>
          </p:nvSpPr>
          <p:spPr>
            <a:xfrm>
              <a:off x="6786049" y="2357763"/>
              <a:ext cx="1429289" cy="856949"/>
            </a:xfrm>
            <a:prstGeom prst="roundRect">
              <a:avLst/>
            </a:prstGeom>
            <a:grp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s-ES" sz="1800" dirty="0" err="1">
                  <a:solidFill>
                    <a:prstClr val="black"/>
                  </a:solidFill>
                </a:rPr>
                <a:t>Vaccimed</a:t>
              </a:r>
              <a:r>
                <a:rPr lang="es-ES" sz="1800" dirty="0">
                  <a:solidFill>
                    <a:prstClr val="black"/>
                  </a:solidFill>
                </a:rPr>
                <a:t> Spin Off</a:t>
              </a:r>
            </a:p>
          </p:txBody>
        </p:sp>
        <p:cxnSp>
          <p:nvCxnSpPr>
            <p:cNvPr id="21" name="20 Conector recto"/>
            <p:cNvCxnSpPr/>
            <p:nvPr/>
          </p:nvCxnSpPr>
          <p:spPr>
            <a:xfrm rot="5400000">
              <a:off x="3857620" y="3286124"/>
              <a:ext cx="4429156" cy="1588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22 Rectángulo"/>
          <p:cNvSpPr/>
          <p:nvPr/>
        </p:nvSpPr>
        <p:spPr>
          <a:xfrm>
            <a:off x="2267744" y="586553"/>
            <a:ext cx="250033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ea typeface="+mn-ea"/>
                <a:cs typeface="Arial" charset="0"/>
              </a:rPr>
              <a:t>I+D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6250773" y="1006615"/>
            <a:ext cx="250033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ea typeface="+mn-ea"/>
                <a:cs typeface="Arial" charset="0"/>
              </a:rPr>
              <a:t>Transferencia Tecnológica</a:t>
            </a:r>
          </a:p>
        </p:txBody>
      </p:sp>
      <p:sp>
        <p:nvSpPr>
          <p:cNvPr id="25" name="24 Elipse"/>
          <p:cNvSpPr/>
          <p:nvPr/>
        </p:nvSpPr>
        <p:spPr>
          <a:xfrm>
            <a:off x="369805" y="937972"/>
            <a:ext cx="1438275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s-ES" sz="1800" dirty="0">
                <a:solidFill>
                  <a:prstClr val="white"/>
                </a:solidFill>
              </a:rPr>
              <a:t>Patente</a:t>
            </a:r>
          </a:p>
        </p:txBody>
      </p:sp>
      <p:grpSp>
        <p:nvGrpSpPr>
          <p:cNvPr id="8" name="28 Grupo"/>
          <p:cNvGrpSpPr>
            <a:grpSpLocks/>
          </p:cNvGrpSpPr>
          <p:nvPr/>
        </p:nvGrpSpPr>
        <p:grpSpPr bwMode="auto">
          <a:xfrm>
            <a:off x="394494" y="2051271"/>
            <a:ext cx="1428750" cy="1416729"/>
            <a:chOff x="394466" y="1822324"/>
            <a:chExt cx="1428760" cy="141608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" name="3 Rectángulo redondeado"/>
            <p:cNvSpPr/>
            <p:nvPr/>
          </p:nvSpPr>
          <p:spPr>
            <a:xfrm>
              <a:off x="394466" y="2381548"/>
              <a:ext cx="1428760" cy="856859"/>
            </a:xfrm>
            <a:prstGeom prst="roundRect">
              <a:avLst/>
            </a:prstGeom>
            <a:grp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s-ES" sz="1800" dirty="0">
                  <a:solidFill>
                    <a:prstClr val="black"/>
                  </a:solidFill>
                </a:rPr>
                <a:t>Proyecto </a:t>
              </a:r>
              <a:r>
                <a:rPr lang="es-ES" sz="1800" dirty="0" err="1">
                  <a:solidFill>
                    <a:prstClr val="black"/>
                  </a:solidFill>
                </a:rPr>
                <a:t>Fondef</a:t>
              </a:r>
              <a:endParaRPr lang="es-ES" sz="1800" dirty="0">
                <a:solidFill>
                  <a:prstClr val="black"/>
                </a:solidFill>
              </a:endParaRPr>
            </a:p>
          </p:txBody>
        </p:sp>
        <p:cxnSp>
          <p:nvCxnSpPr>
            <p:cNvPr id="27" name="26 Conector recto de flecha"/>
            <p:cNvCxnSpPr/>
            <p:nvPr/>
          </p:nvCxnSpPr>
          <p:spPr>
            <a:xfrm rot="5400000">
              <a:off x="877745" y="2070654"/>
              <a:ext cx="499835" cy="3175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" y="72031"/>
            <a:ext cx="1368152" cy="65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49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2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35038"/>
            <a:ext cx="6956425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338261"/>
            <a:ext cx="4166525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s-CL" sz="32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2" y="116632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143659" y="224303"/>
            <a:ext cx="5109091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3600" b="1" kern="0" dirty="0">
                <a:ln w="11430"/>
                <a:latin typeface="+mn-lt"/>
                <a:ea typeface="Tahoma" pitchFamily="34" charset="0"/>
                <a:cs typeface="Tahoma" pitchFamily="34" charset="0"/>
              </a:rPr>
              <a:t>¿Por qué un Spin-Off?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85810" y="1196752"/>
            <a:ext cx="7824787" cy="532942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L" sz="29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Forma de vender tecnología.</a:t>
            </a: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sz="29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L" sz="29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Características de la Tecnología: Múltiples Productos / Múltiples Mercados / Múltiples Usuarios/ Múltiples Potenciales Licenciatarios.</a:t>
            </a: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sz="29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L" sz="29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Alta Demanda en términos de Gestión: Estudios de Mercado / Captura de Potenciales Licenciatarios de la Tecnología / Procesos de Negociación / Seguimiento de acuerdos. </a:t>
            </a: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sz="29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L" sz="29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Opción de optar a otro tipo de Subsidios tanto para </a:t>
            </a:r>
            <a:r>
              <a:rPr lang="es-CL" sz="29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I+D+i</a:t>
            </a:r>
            <a:r>
              <a:rPr lang="es-CL" sz="29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, Infraestructura y Gestión Tecnológica: Capital Semilla / Innovación Empresarial Individual / Empaquetamiento Tecnológico, entre otros. </a:t>
            </a: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sz="29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L" sz="29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Fortalecimiento del Vinculo Universidad – Empresa e inserción de recurso humano altamente calificado en la industria.</a:t>
            </a: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sz="29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L" sz="2900" b="1" u="sng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Aumento de la velocidad de respuesta a nuevas oportunidades de negocio</a:t>
            </a: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kern="0" dirty="0">
              <a:latin typeface="Calibri"/>
              <a:ea typeface="ＭＳ Ｐゴシック" pitchFamily="-108" charset="-128"/>
            </a:endParaRPr>
          </a:p>
          <a:p>
            <a:pPr algn="just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CL" sz="2800" kern="0" dirty="0">
              <a:latin typeface="Calibri"/>
              <a:ea typeface="ＭＳ Ｐゴシック" pitchFamily="-108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" y="116632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76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85775" y="1484784"/>
            <a:ext cx="8229600" cy="4525963"/>
          </a:xfrm>
        </p:spPr>
        <p:txBody>
          <a:bodyPr/>
          <a:lstStyle/>
          <a:p>
            <a:pPr algn="just"/>
            <a:r>
              <a:rPr lang="es-CL" dirty="0" smtClean="0">
                <a:latin typeface="Tahoma" pitchFamily="34" charset="0"/>
                <a:cs typeface="Tahoma" pitchFamily="34" charset="0"/>
              </a:rPr>
              <a:t>Es una sociedad anónima cerrada de tipo Spin-off creada en la Facultad de Cs Veterinarias y Pecuarias de la Universidad de Chile, en julio de 2010. </a:t>
            </a:r>
          </a:p>
          <a:p>
            <a:pPr algn="just"/>
            <a:endParaRPr lang="es-CL" dirty="0" smtClean="0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es-CL" dirty="0" smtClean="0">
                <a:latin typeface="Tahoma" pitchFamily="34" charset="0"/>
                <a:cs typeface="Tahoma" pitchFamily="34" charset="0"/>
              </a:rPr>
              <a:t>Su misión es transferir conocimiento científico de alto valor al sector médico y agropecuario a través de la creación de productos innovadores y de gran impacto.</a:t>
            </a:r>
          </a:p>
          <a:p>
            <a:pPr algn="just"/>
            <a:endParaRPr lang="es-CL" dirty="0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es-CL" dirty="0" smtClean="0">
                <a:latin typeface="Tahoma" pitchFamily="34" charset="0"/>
                <a:cs typeface="Tahoma" pitchFamily="34" charset="0"/>
              </a:rPr>
              <a:t>Aprobada por Consejo de Facultad por unanimidad en agosto de 2010</a:t>
            </a:r>
          </a:p>
          <a:p>
            <a:pPr algn="just"/>
            <a:endParaRPr lang="es-CL" dirty="0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es-CL" dirty="0" smtClean="0">
                <a:latin typeface="Tahoma" pitchFamily="34" charset="0"/>
                <a:cs typeface="Tahoma" pitchFamily="34" charset="0"/>
              </a:rPr>
              <a:t>Obtiene la licencia exclusiva de la patente N°900-2009 en enero de 2011, cediendo el 33% de la participación del investigador  inventor. </a:t>
            </a:r>
          </a:p>
          <a:p>
            <a:pPr algn="just"/>
            <a:endParaRPr lang="es-CL" dirty="0" smtClean="0">
              <a:latin typeface="Tahoma" pitchFamily="34" charset="0"/>
              <a:cs typeface="Tahoma" pitchFamily="34" charset="0"/>
            </a:endParaRPr>
          </a:p>
          <a:p>
            <a:pPr algn="just">
              <a:buFont typeface="Arial" pitchFamily="34" charset="0"/>
              <a:buNone/>
            </a:pPr>
            <a:r>
              <a:rPr lang="es-CL" dirty="0" smtClean="0"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68276" y="548680"/>
            <a:ext cx="4979988" cy="838200"/>
          </a:xfrm>
        </p:spPr>
        <p:txBody>
          <a:bodyPr/>
          <a:lstStyle/>
          <a:p>
            <a:pPr algn="ctr" defTabSz="914400">
              <a:defRPr/>
            </a:pPr>
            <a:r>
              <a:rPr lang="es-C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¿Que es </a:t>
            </a:r>
            <a:r>
              <a:rPr lang="es-CL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Vaccimed</a:t>
            </a:r>
            <a:r>
              <a:rPr lang="es-C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" y="116632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8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406735"/>
              </p:ext>
            </p:extLst>
          </p:nvPr>
        </p:nvGraphicFramePr>
        <p:xfrm>
          <a:off x="-868717" y="323850"/>
          <a:ext cx="8943975" cy="599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92542" y="631164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Leonardo Sáenz</a:t>
            </a:r>
          </a:p>
          <a:p>
            <a:pPr algn="ctr"/>
            <a:endParaRPr lang="es-CL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704139" y="1680966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Mario Maino</a:t>
            </a:r>
          </a:p>
          <a:p>
            <a:pPr algn="ctr"/>
            <a:endParaRPr lang="es-CL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939057" y="2447537"/>
            <a:ext cx="1838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Andronico Neira</a:t>
            </a:r>
          </a:p>
          <a:p>
            <a:pPr algn="ctr"/>
            <a:endParaRPr lang="es-CL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704139" y="3478567"/>
            <a:ext cx="176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Sergio </a:t>
            </a:r>
            <a:r>
              <a:rPr lang="es-CL" sz="1800" dirty="0" err="1" smtClean="0"/>
              <a:t>Bucarey</a:t>
            </a:r>
            <a:endParaRPr lang="es-CL" sz="1800" dirty="0" smtClean="0"/>
          </a:p>
          <a:p>
            <a:pPr algn="ctr"/>
            <a:endParaRPr lang="es-CL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177430" y="4429826"/>
            <a:ext cx="2815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 err="1" smtClean="0"/>
              <a:t>Innpulso</a:t>
            </a:r>
            <a:r>
              <a:rPr lang="es-CL" sz="1800" dirty="0" smtClean="0"/>
              <a:t> Gestión </a:t>
            </a:r>
            <a:r>
              <a:rPr lang="es-CL" sz="1800" dirty="0" smtClean="0"/>
              <a:t>Tecnológica</a:t>
            </a:r>
            <a:endParaRPr lang="es-CL" sz="1800" dirty="0" smtClean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2" y="116632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2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b="1" dirty="0" smtClean="0"/>
              <a:t>Negociaciones con Empresas</a:t>
            </a:r>
            <a:endParaRPr lang="es-CL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2010 </a:t>
            </a:r>
            <a:r>
              <a:rPr lang="es-CL" dirty="0" err="1" smtClean="0"/>
              <a:t>Veterquimica</a:t>
            </a:r>
            <a:endParaRPr lang="es-CL" dirty="0" smtClean="0"/>
          </a:p>
          <a:p>
            <a:r>
              <a:rPr lang="es-CL" dirty="0" smtClean="0"/>
              <a:t>2011 </a:t>
            </a:r>
            <a:r>
              <a:rPr lang="es-CL" dirty="0" err="1" smtClean="0"/>
              <a:t>Tecnovax</a:t>
            </a:r>
            <a:endParaRPr lang="es-CL" dirty="0" smtClean="0"/>
          </a:p>
          <a:p>
            <a:r>
              <a:rPr lang="es-CL" dirty="0" smtClean="0"/>
              <a:t>2012-2013 </a:t>
            </a:r>
            <a:r>
              <a:rPr lang="es-CL" dirty="0" err="1" smtClean="0"/>
              <a:t>Crandon</a:t>
            </a:r>
            <a:endParaRPr lang="es-CL" dirty="0" smtClean="0"/>
          </a:p>
          <a:p>
            <a:endParaRPr lang="es-CL" dirty="0"/>
          </a:p>
          <a:p>
            <a:r>
              <a:rPr lang="es-CL" dirty="0" smtClean="0"/>
              <a:t>2011 Bayer</a:t>
            </a:r>
          </a:p>
          <a:p>
            <a:r>
              <a:rPr lang="es-CL" dirty="0" smtClean="0"/>
              <a:t>2012 </a:t>
            </a:r>
            <a:r>
              <a:rPr lang="es-CL" dirty="0" err="1" smtClean="0"/>
              <a:t>Ingaso-Farm</a:t>
            </a:r>
            <a:endParaRPr lang="es-CL" dirty="0" smtClean="0"/>
          </a:p>
          <a:p>
            <a:r>
              <a:rPr lang="es-CL" dirty="0" smtClean="0"/>
              <a:t>2012 </a:t>
            </a:r>
            <a:r>
              <a:rPr lang="es-CL" dirty="0" err="1" smtClean="0"/>
              <a:t>Andromaco</a:t>
            </a:r>
            <a:endParaRPr lang="es-CL" dirty="0" smtClean="0"/>
          </a:p>
          <a:p>
            <a:r>
              <a:rPr lang="es-CL" dirty="0" smtClean="0"/>
              <a:t>2012 Grupo </a:t>
            </a:r>
            <a:r>
              <a:rPr lang="es-CL" dirty="0" err="1" smtClean="0"/>
              <a:t>Bios</a:t>
            </a:r>
            <a:endParaRPr lang="es-CL" dirty="0" smtClean="0"/>
          </a:p>
          <a:p>
            <a:endParaRPr lang="es-CL" dirty="0"/>
          </a:p>
        </p:txBody>
      </p:sp>
      <p:sp>
        <p:nvSpPr>
          <p:cNvPr id="4" name="Cerrar llave 3"/>
          <p:cNvSpPr/>
          <p:nvPr/>
        </p:nvSpPr>
        <p:spPr>
          <a:xfrm>
            <a:off x="3317618" y="1412776"/>
            <a:ext cx="462294" cy="936104"/>
          </a:xfrm>
          <a:prstGeom prst="rightBrace">
            <a:avLst>
              <a:gd name="adj1" fmla="val 9585"/>
              <a:gd name="adj2" fmla="val 5125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3923928" y="169616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Asociadas al proyecto FONDEF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660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868717" y="323850"/>
          <a:ext cx="8943975" cy="599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92542" y="631164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Leonardo Sáenz</a:t>
            </a:r>
          </a:p>
          <a:p>
            <a:pPr algn="ctr"/>
            <a:endParaRPr lang="es-CL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704139" y="1680966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Mario Maino</a:t>
            </a:r>
          </a:p>
          <a:p>
            <a:pPr algn="ctr"/>
            <a:endParaRPr lang="es-CL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939057" y="2447537"/>
            <a:ext cx="1838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Andronico Neira</a:t>
            </a:r>
          </a:p>
          <a:p>
            <a:pPr algn="ctr"/>
            <a:endParaRPr lang="es-CL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704139" y="3478567"/>
            <a:ext cx="176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Sergio </a:t>
            </a:r>
            <a:r>
              <a:rPr lang="es-CL" sz="1800" dirty="0" err="1" smtClean="0"/>
              <a:t>Bucarey</a:t>
            </a:r>
            <a:endParaRPr lang="es-CL" sz="1800" dirty="0" smtClean="0"/>
          </a:p>
          <a:p>
            <a:pPr algn="ctr"/>
            <a:endParaRPr lang="es-CL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177430" y="4429826"/>
            <a:ext cx="2815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 err="1" smtClean="0"/>
              <a:t>Innpulso</a:t>
            </a:r>
            <a:r>
              <a:rPr lang="es-CL" sz="1800" dirty="0" smtClean="0"/>
              <a:t> Gestión </a:t>
            </a:r>
            <a:r>
              <a:rPr lang="es-CL" sz="1800" dirty="0" smtClean="0"/>
              <a:t>Tecnológica</a:t>
            </a:r>
            <a:endParaRPr lang="es-CL" sz="18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492542" y="5540021"/>
            <a:ext cx="183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err="1" smtClean="0"/>
              <a:t>Hernan</a:t>
            </a:r>
            <a:r>
              <a:rPr lang="es-CL" dirty="0" smtClean="0"/>
              <a:t> </a:t>
            </a:r>
            <a:r>
              <a:rPr lang="es-CL" dirty="0" smtClean="0"/>
              <a:t>Aguilera</a:t>
            </a:r>
            <a:endParaRPr lang="es-CL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076157"/>
            <a:ext cx="871656" cy="1074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2" y="116632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1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23728" y="536438"/>
            <a:ext cx="5529262" cy="1039813"/>
          </a:xfrm>
        </p:spPr>
        <p:txBody>
          <a:bodyPr/>
          <a:lstStyle/>
          <a:p>
            <a:r>
              <a:rPr lang="es-CL" sz="2800" b="1" dirty="0" smtClean="0"/>
              <a:t>Laboratorio de Vacunas Veterinarias</a:t>
            </a:r>
            <a:endParaRPr lang="es-CL" sz="28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5" y="1574650"/>
            <a:ext cx="6923335" cy="51925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3801"/>
            <a:ext cx="3962513" cy="52833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0" y="1483801"/>
            <a:ext cx="7056784" cy="52925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63" y="1474563"/>
            <a:ext cx="4037578" cy="53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 err="1" smtClean="0"/>
              <a:t>Virbac</a:t>
            </a:r>
            <a:r>
              <a:rPr lang="es-CL" dirty="0" smtClean="0"/>
              <a:t>: Director desarrollo de nuevos negocios</a:t>
            </a:r>
          </a:p>
          <a:p>
            <a:r>
              <a:rPr lang="es-CL" sz="2800" dirty="0" smtClean="0"/>
              <a:t>Newport </a:t>
            </a:r>
            <a:r>
              <a:rPr lang="es-CL" sz="2800" dirty="0" err="1" smtClean="0"/>
              <a:t>Laboratories</a:t>
            </a:r>
            <a:r>
              <a:rPr lang="es-CL" dirty="0" smtClean="0"/>
              <a:t>: Jefe </a:t>
            </a:r>
            <a:r>
              <a:rPr lang="es-CL" dirty="0" err="1" smtClean="0"/>
              <a:t>Tecnico</a:t>
            </a:r>
            <a:endParaRPr lang="es-CL" dirty="0" smtClean="0"/>
          </a:p>
          <a:p>
            <a:endParaRPr lang="es-CL" dirty="0"/>
          </a:p>
          <a:p>
            <a:r>
              <a:rPr lang="es-CL" sz="2800" dirty="0" err="1" smtClean="0"/>
              <a:t>Novartis</a:t>
            </a:r>
            <a:r>
              <a:rPr lang="es-CL" sz="2800" dirty="0" smtClean="0"/>
              <a:t>:</a:t>
            </a:r>
            <a:r>
              <a:rPr lang="es-CL" dirty="0" smtClean="0"/>
              <a:t> Gerente </a:t>
            </a:r>
            <a:r>
              <a:rPr lang="es-CL" dirty="0" err="1" smtClean="0"/>
              <a:t>latinoamerica</a:t>
            </a:r>
            <a:r>
              <a:rPr lang="es-CL" dirty="0" smtClean="0"/>
              <a:t>, Jefes técnicos y de registro Brasil</a:t>
            </a:r>
            <a:endParaRPr lang="es-CL" dirty="0"/>
          </a:p>
          <a:p>
            <a:r>
              <a:rPr lang="es-CL" sz="2800" dirty="0" err="1" smtClean="0"/>
              <a:t>Merial</a:t>
            </a:r>
            <a:r>
              <a:rPr lang="es-CL" sz="2800" dirty="0" smtClean="0"/>
              <a:t>:</a:t>
            </a:r>
            <a:r>
              <a:rPr lang="es-CL" dirty="0" smtClean="0"/>
              <a:t> Vicepresidente, Jefe desarrollo negocios, Jefe de I+D </a:t>
            </a:r>
            <a:r>
              <a:rPr lang="es-CL" dirty="0" err="1" smtClean="0"/>
              <a:t>latinoamerica</a:t>
            </a:r>
            <a:r>
              <a:rPr lang="es-CL" dirty="0" smtClean="0"/>
              <a:t>, Jefe de innovaciones externas.</a:t>
            </a:r>
          </a:p>
          <a:p>
            <a:endParaRPr lang="es-CL" dirty="0" smtClean="0"/>
          </a:p>
          <a:p>
            <a:r>
              <a:rPr lang="es-CL" sz="2800" dirty="0" err="1" smtClean="0"/>
              <a:t>Vencofarma</a:t>
            </a:r>
            <a:r>
              <a:rPr lang="es-CL" sz="2800" dirty="0" smtClean="0"/>
              <a:t>:</a:t>
            </a:r>
            <a:r>
              <a:rPr lang="es-CL" dirty="0" smtClean="0"/>
              <a:t> Presidente, Gerente nuevos negocios, director de marketing</a:t>
            </a:r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628136" y="152400"/>
            <a:ext cx="568376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262626"/>
                </a:solidFill>
                <a:latin typeface="Tahoma"/>
                <a:ea typeface="ＭＳ Ｐゴシック" pitchFamily="-65" charset="-128"/>
                <a:cs typeface="Tahom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s-CL" sz="2800" b="1" smtClean="0"/>
              <a:t>Negociaciones con Empresas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4146508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1" b="35300"/>
          <a:stretch/>
        </p:blipFill>
        <p:spPr>
          <a:xfrm>
            <a:off x="899592" y="188640"/>
            <a:ext cx="3607132" cy="55438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1"/>
          <a:stretch/>
        </p:blipFill>
        <p:spPr>
          <a:xfrm rot="1212560">
            <a:off x="323519" y="1448682"/>
            <a:ext cx="8366409" cy="36724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32656"/>
            <a:ext cx="4458475" cy="5666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97" y="116632"/>
            <a:ext cx="4608512" cy="67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73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7350" y="2338388"/>
            <a:ext cx="2166938" cy="2041525"/>
            <a:chOff x="-1941033" y="431433"/>
            <a:chExt cx="2946071" cy="2865993"/>
          </a:xfrm>
        </p:grpSpPr>
        <p:sp>
          <p:nvSpPr>
            <p:cNvPr id="21" name="Oval 20"/>
            <p:cNvSpPr/>
            <p:nvPr/>
          </p:nvSpPr>
          <p:spPr>
            <a:xfrm>
              <a:off x="-1941033" y="431433"/>
              <a:ext cx="2946071" cy="2865993"/>
            </a:xfrm>
            <a:prstGeom prst="ellipse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/>
            <p:cNvSpPr/>
            <p:nvPr/>
          </p:nvSpPr>
          <p:spPr>
            <a:xfrm>
              <a:off x="-1509374" y="1019786"/>
              <a:ext cx="2082754" cy="20280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600" b="1" dirty="0"/>
                <a:t>Hormonas</a:t>
              </a:r>
              <a:r>
                <a:rPr lang="es-CL" sz="1200" b="1" dirty="0"/>
                <a:t> </a:t>
              </a:r>
              <a:r>
                <a:rPr lang="es-CL" sz="1600" b="1" dirty="0"/>
                <a:t>sexuales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200" b="1" dirty="0"/>
                <a:t> </a:t>
              </a:r>
              <a:r>
                <a:rPr lang="es-CL" sz="1600" b="1" dirty="0"/>
                <a:t>Reproducción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CL" sz="1600" dirty="0"/>
            </a:p>
          </p:txBody>
        </p:sp>
      </p:grpSp>
      <p:sp>
        <p:nvSpPr>
          <p:cNvPr id="5" name="Left Arrow 4"/>
          <p:cNvSpPr/>
          <p:nvPr>
            <p:custDataLst>
              <p:tags r:id="rId3"/>
            </p:custDataLst>
          </p:nvPr>
        </p:nvSpPr>
        <p:spPr>
          <a:xfrm rot="1578379">
            <a:off x="2493963" y="4294188"/>
            <a:ext cx="2139950" cy="55880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6350" y="3952875"/>
            <a:ext cx="2235200" cy="1787525"/>
            <a:chOff x="3699256" y="2722266"/>
            <a:chExt cx="2235509" cy="1788407"/>
          </a:xfrm>
        </p:grpSpPr>
        <p:sp>
          <p:nvSpPr>
            <p:cNvPr id="19" name="Rounded Rectangle 18"/>
            <p:cNvSpPr/>
            <p:nvPr/>
          </p:nvSpPr>
          <p:spPr>
            <a:xfrm>
              <a:off x="3699256" y="2722266"/>
              <a:ext cx="2235509" cy="17884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7"/>
            <p:cNvSpPr/>
            <p:nvPr/>
          </p:nvSpPr>
          <p:spPr>
            <a:xfrm>
              <a:off x="3751651" y="2774680"/>
              <a:ext cx="2130720" cy="1683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b="1" u="sng" dirty="0"/>
                <a:t>Cerdos </a:t>
              </a:r>
              <a:r>
                <a:rPr lang="es-CL" dirty="0"/>
                <a:t>Feromonas alteración en la carne</a:t>
              </a:r>
            </a:p>
          </p:txBody>
        </p:sp>
      </p:grpSp>
      <p:sp>
        <p:nvSpPr>
          <p:cNvPr id="7" name="Left Arrow 6"/>
          <p:cNvSpPr/>
          <p:nvPr>
            <p:custDataLst>
              <p:tags r:id="rId5"/>
            </p:custDataLst>
          </p:nvPr>
        </p:nvSpPr>
        <p:spPr>
          <a:xfrm rot="20419794">
            <a:off x="2573338" y="1997075"/>
            <a:ext cx="1968500" cy="46196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694113" y="1031875"/>
            <a:ext cx="2235200" cy="1763713"/>
            <a:chOff x="3699273" y="-126242"/>
            <a:chExt cx="2235509" cy="1788407"/>
          </a:xfrm>
        </p:grpSpPr>
        <p:sp>
          <p:nvSpPr>
            <p:cNvPr id="17" name="Rounded Rectangle 16"/>
            <p:cNvSpPr/>
            <p:nvPr/>
          </p:nvSpPr>
          <p:spPr>
            <a:xfrm>
              <a:off x="3699273" y="-126242"/>
              <a:ext cx="2235509" cy="17884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10"/>
            <p:cNvSpPr/>
            <p:nvPr/>
          </p:nvSpPr>
          <p:spPr>
            <a:xfrm>
              <a:off x="3751667" y="-73121"/>
              <a:ext cx="2130720" cy="16821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b="1" u="sng" dirty="0"/>
                <a:t>Toros</a:t>
              </a:r>
              <a:r>
                <a:rPr lang="es-CL" sz="2100" b="1" u="sng" dirty="0"/>
                <a:t> </a:t>
              </a:r>
              <a:r>
                <a:rPr lang="es-CL" dirty="0"/>
                <a:t>Testosterona agresividad</a:t>
              </a:r>
            </a:p>
          </p:txBody>
        </p:sp>
      </p:grpSp>
      <p:sp>
        <p:nvSpPr>
          <p:cNvPr id="9" name="Left Arrow 8"/>
          <p:cNvSpPr/>
          <p:nvPr>
            <p:custDataLst>
              <p:tags r:id="rId7"/>
            </p:custDataLst>
          </p:nvPr>
        </p:nvSpPr>
        <p:spPr>
          <a:xfrm rot="45073">
            <a:off x="2773363" y="3192463"/>
            <a:ext cx="4071937" cy="46513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523038" y="2576513"/>
            <a:ext cx="2182812" cy="1789112"/>
            <a:chOff x="6136998" y="1144921"/>
            <a:chExt cx="2235509" cy="1788407"/>
          </a:xfrm>
        </p:grpSpPr>
        <p:sp>
          <p:nvSpPr>
            <p:cNvPr id="15" name="Rounded Rectangle 14"/>
            <p:cNvSpPr/>
            <p:nvPr/>
          </p:nvSpPr>
          <p:spPr>
            <a:xfrm>
              <a:off x="6136998" y="1144921"/>
              <a:ext cx="2235509" cy="17884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3"/>
            <p:cNvSpPr/>
            <p:nvPr/>
          </p:nvSpPr>
          <p:spPr>
            <a:xfrm>
              <a:off x="6189024" y="1197287"/>
              <a:ext cx="2131456" cy="16836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b="1" u="sng" dirty="0"/>
                <a:t>Perros</a:t>
              </a:r>
              <a:r>
                <a:rPr lang="es-CL" sz="2000" b="1" u="sng" dirty="0"/>
                <a:t> </a:t>
              </a:r>
              <a:r>
                <a:rPr lang="es-CL" dirty="0"/>
                <a:t>Hormonas sexuales reproducción agresividad</a:t>
              </a:r>
            </a:p>
          </p:txBody>
        </p:sp>
      </p:grpSp>
      <p:sp>
        <p:nvSpPr>
          <p:cNvPr id="11" name="Left Arrow 10"/>
          <p:cNvSpPr/>
          <p:nvPr>
            <p:custDataLst>
              <p:tags r:id="rId9"/>
            </p:custDataLst>
          </p:nvPr>
        </p:nvSpPr>
        <p:spPr>
          <a:xfrm rot="5482112">
            <a:off x="1423988" y="4702175"/>
            <a:ext cx="781050" cy="66992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627063" y="4776788"/>
            <a:ext cx="1765300" cy="1274762"/>
            <a:chOff x="536269" y="3583704"/>
            <a:chExt cx="1765672" cy="1274079"/>
          </a:xfrm>
        </p:grpSpPr>
        <p:sp>
          <p:nvSpPr>
            <p:cNvPr id="13" name="Rounded Rectangle 12"/>
            <p:cNvSpPr/>
            <p:nvPr/>
          </p:nvSpPr>
          <p:spPr>
            <a:xfrm>
              <a:off x="536269" y="3583704"/>
              <a:ext cx="1765672" cy="127407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16"/>
            <p:cNvSpPr/>
            <p:nvPr/>
          </p:nvSpPr>
          <p:spPr>
            <a:xfrm>
              <a:off x="574377" y="3621784"/>
              <a:ext cx="1689456" cy="1197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2385" tIns="32385" rIns="32385" bIns="3238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700" b="1" u="sng" dirty="0"/>
                <a:t>Humanos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700" dirty="0"/>
                <a:t>Hormonas sexuales cáncer prostático</a:t>
              </a:r>
            </a:p>
          </p:txBody>
        </p:sp>
      </p:grpSp>
      <p:pic>
        <p:nvPicPr>
          <p:cNvPr id="1026" name="Imagen 2" descr="C:\Users\Ca\Desktop\pele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1104900"/>
            <a:ext cx="20240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646363"/>
            <a:ext cx="197802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860925"/>
            <a:ext cx="160496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n 4" descr="C:\Users\Ca\AppData\Local\Temp\malolor.jp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4117975"/>
            <a:ext cx="20240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2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97013"/>
            <a:ext cx="2343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5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3721100" y="1031875"/>
            <a:ext cx="2133600" cy="1789113"/>
            <a:chOff x="3699273" y="-126242"/>
            <a:chExt cx="2235509" cy="1788407"/>
          </a:xfrm>
        </p:grpSpPr>
        <p:sp>
          <p:nvSpPr>
            <p:cNvPr id="27" name="Rounded Rectangle 26"/>
            <p:cNvSpPr/>
            <p:nvPr/>
          </p:nvSpPr>
          <p:spPr>
            <a:xfrm>
              <a:off x="3699273" y="-126242"/>
              <a:ext cx="2235509" cy="17884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0"/>
            <p:cNvSpPr/>
            <p:nvPr/>
          </p:nvSpPr>
          <p:spPr>
            <a:xfrm>
              <a:off x="3752499" y="-73875"/>
              <a:ext cx="2130720" cy="1683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0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Toros 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Difícil manejo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Sufrimiento 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Baja productiva</a:t>
              </a:r>
            </a:p>
          </p:txBody>
        </p:sp>
      </p:grpSp>
      <p:pic>
        <p:nvPicPr>
          <p:cNvPr id="14367" name="Picture 31" descr="Toro 4-1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144588"/>
            <a:ext cx="19970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28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6534150" y="2559050"/>
            <a:ext cx="2132013" cy="1789113"/>
            <a:chOff x="6136998" y="1144921"/>
            <a:chExt cx="2235509" cy="1788407"/>
          </a:xfrm>
        </p:grpSpPr>
        <p:sp>
          <p:nvSpPr>
            <p:cNvPr id="30" name="Rounded Rectangle 29"/>
            <p:cNvSpPr/>
            <p:nvPr/>
          </p:nvSpPr>
          <p:spPr>
            <a:xfrm>
              <a:off x="6136998" y="1144921"/>
              <a:ext cx="2235509" cy="17884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13"/>
            <p:cNvSpPr/>
            <p:nvPr/>
          </p:nvSpPr>
          <p:spPr>
            <a:xfrm>
              <a:off x="6188600" y="1197288"/>
              <a:ext cx="2132305" cy="1683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8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Perros 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Alto costo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Difícil implementación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Irreversible</a:t>
              </a:r>
            </a:p>
          </p:txBody>
        </p:sp>
      </p:grpSp>
      <p:pic>
        <p:nvPicPr>
          <p:cNvPr id="14374" name="Picture 38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628900"/>
            <a:ext cx="20653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3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3821113" y="4019550"/>
            <a:ext cx="2182812" cy="1787525"/>
            <a:chOff x="4099851" y="3650448"/>
            <a:chExt cx="2235509" cy="1788407"/>
          </a:xfrm>
        </p:grpSpPr>
        <p:sp>
          <p:nvSpPr>
            <p:cNvPr id="33" name="Rounded Rectangle 32"/>
            <p:cNvSpPr/>
            <p:nvPr/>
          </p:nvSpPr>
          <p:spPr>
            <a:xfrm>
              <a:off x="4099851" y="3650448"/>
              <a:ext cx="2235509" cy="17884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7"/>
            <p:cNvSpPr/>
            <p:nvPr/>
          </p:nvSpPr>
          <p:spPr>
            <a:xfrm>
              <a:off x="4150251" y="3672684"/>
              <a:ext cx="2131457" cy="1683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0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Cerdos 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Sufrimiento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Baja productiva</a:t>
              </a:r>
            </a:p>
          </p:txBody>
        </p:sp>
      </p:grpSp>
      <p:pic>
        <p:nvPicPr>
          <p:cNvPr id="14378" name="Picture 42" descr="Castración 1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06" y="4005262"/>
            <a:ext cx="207168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35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630238" y="4833938"/>
            <a:ext cx="1765300" cy="1274762"/>
            <a:chOff x="1161301" y="3709980"/>
            <a:chExt cx="1765672" cy="1274079"/>
          </a:xfrm>
        </p:grpSpPr>
        <p:sp>
          <p:nvSpPr>
            <p:cNvPr id="37" name="Rounded Rectangle 36"/>
            <p:cNvSpPr/>
            <p:nvPr/>
          </p:nvSpPr>
          <p:spPr>
            <a:xfrm>
              <a:off x="1161301" y="3709980"/>
              <a:ext cx="1765672" cy="127407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16"/>
            <p:cNvSpPr/>
            <p:nvPr/>
          </p:nvSpPr>
          <p:spPr>
            <a:xfrm>
              <a:off x="1205760" y="3743299"/>
              <a:ext cx="1689456" cy="11979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2385" tIns="32385" rIns="32385" bIns="3238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7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Humanos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7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Impracticable</a:t>
              </a:r>
            </a:p>
          </p:txBody>
        </p:sp>
      </p:grpSp>
      <p:sp>
        <p:nvSpPr>
          <p:cNvPr id="7187" name="Title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42863" y="937467"/>
            <a:ext cx="3514725" cy="838200"/>
          </a:xfrm>
        </p:spPr>
        <p:txBody>
          <a:bodyPr/>
          <a:lstStyle/>
          <a:p>
            <a:pPr algn="ctr" defTabSz="914400">
              <a:defRPr/>
            </a:pPr>
            <a:r>
              <a:rPr lang="es-CL" sz="3600" b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El Problema</a:t>
            </a:r>
            <a:endParaRPr lang="es-CL" sz="3600" b="1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18833708">
            <a:off x="2988534" y="2764136"/>
            <a:ext cx="5173532" cy="923330"/>
          </a:xfrm>
          <a:prstGeom prst="rect">
            <a:avLst/>
          </a:prstGeom>
          <a:solidFill>
            <a:srgbClr val="732E9A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ea typeface="ＭＳ Ｐゴシック" pitchFamily="34" charset="-128"/>
                <a:cs typeface="Arial" charset="0"/>
              </a:rPr>
              <a:t>Animal Welfare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04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66738" y="1109663"/>
            <a:ext cx="7772400" cy="1470025"/>
          </a:xfrm>
        </p:spPr>
        <p:txBody>
          <a:bodyPr/>
          <a:lstStyle/>
          <a:p>
            <a:pPr algn="ctr">
              <a:defRPr/>
            </a:pPr>
            <a:r>
              <a:rPr lang="es-CL" sz="3600" b="1" dirty="0" smtClean="0">
                <a:solidFill>
                  <a:srgbClr val="027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65" charset="-128"/>
              </a:rPr>
              <a:t>G r a c i a s </a:t>
            </a:r>
            <a:endParaRPr lang="es-CL" sz="3600" b="1" dirty="0">
              <a:solidFill>
                <a:srgbClr val="0274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-65" charset="-12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46200" y="3140968"/>
            <a:ext cx="6400800" cy="2142232"/>
          </a:xfrm>
        </p:spPr>
        <p:txBody>
          <a:bodyPr>
            <a:normAutofit/>
          </a:bodyPr>
          <a:lstStyle/>
          <a:p>
            <a:pPr>
              <a:defRPr/>
            </a:pPr>
            <a:endParaRPr lang="es-C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65" charset="-128"/>
            </a:endParaRPr>
          </a:p>
          <a:p>
            <a:pPr>
              <a:defRPr/>
            </a:pP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65" charset="-128"/>
            </a:endParaRPr>
          </a:p>
          <a:p>
            <a:pPr>
              <a:defRPr/>
            </a:pP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www.vaccimed.cl</a:t>
            </a:r>
            <a:endParaRPr lang="es-CL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  <a:hlinkClick r:id="rId2"/>
            </a:endParaRPr>
          </a:p>
          <a:p>
            <a:pPr>
              <a:defRPr/>
            </a:pP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www.inmunocastracion.cl</a:t>
            </a:r>
          </a:p>
          <a:p>
            <a:pPr>
              <a:defRPr/>
            </a:pPr>
            <a:endParaRPr lang="es-CL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>
              <a:defRPr/>
            </a:pPr>
            <a:endParaRPr lang="es-CL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1346200" y="2447925"/>
            <a:ext cx="6400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992B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pitchFamily="-65" charset="-128"/>
                <a:cs typeface="Tahoma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992B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pitchFamily="-108" charset="-128"/>
                <a:cs typeface="Tahoma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992B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pitchFamily="-108" charset="-128"/>
                <a:cs typeface="Tahoma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992B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pitchFamily="-108" charset="-128"/>
                <a:cs typeface="Tahoma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992B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pitchFamily="-108" charset="-128"/>
                <a:cs typeface="Tahom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Leonardo Sáenz Iturriaga</a:t>
            </a:r>
          </a:p>
          <a:p>
            <a:pPr>
              <a:defRPr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leosaenz@uchile.cl</a:t>
            </a:r>
          </a:p>
          <a:p>
            <a:pPr>
              <a:defRPr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lsaenz@vaccimed.cl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99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a efecto vacu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84"/>
          <a:stretch>
            <a:fillRect/>
          </a:stretch>
        </p:blipFill>
        <p:spPr bwMode="auto">
          <a:xfrm>
            <a:off x="755576" y="1772816"/>
            <a:ext cx="749135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475656" y="936821"/>
            <a:ext cx="7128792" cy="89367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262626"/>
                </a:solidFill>
                <a:latin typeface="Tahoma"/>
                <a:ea typeface="ＭＳ Ｐゴシック" pitchFamily="-65" charset="-128"/>
                <a:cs typeface="Tahom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Tahoma" pitchFamily="-110" charset="0"/>
                <a:ea typeface="ＭＳ Ｐゴシック" pitchFamily="-65" charset="-128"/>
                <a:cs typeface="ＭＳ Ｐゴシック" pitchFamily="29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s-CL" sz="2400" b="1" dirty="0" err="1" smtClean="0">
                <a:latin typeface="Tahoma" pitchFamily="34" charset="0"/>
                <a:cs typeface="Tahoma" pitchFamily="34" charset="0"/>
              </a:rPr>
              <a:t>Inmunocastración</a:t>
            </a:r>
            <a:r>
              <a:rPr lang="es-CL" sz="2400" b="1" dirty="0" smtClean="0">
                <a:latin typeface="Tahoma" pitchFamily="34" charset="0"/>
                <a:cs typeface="Tahoma" pitchFamily="34" charset="0"/>
              </a:rPr>
              <a:t> </a:t>
            </a:r>
            <a:br>
              <a:rPr lang="es-CL" sz="2400" b="1" dirty="0" smtClean="0">
                <a:latin typeface="Tahoma" pitchFamily="34" charset="0"/>
                <a:cs typeface="Tahoma" pitchFamily="34" charset="0"/>
              </a:rPr>
            </a:br>
            <a:r>
              <a:rPr lang="es-CL" sz="2400" dirty="0" smtClean="0"/>
              <a:t>Adams, T.E., Adams, B.M., 1986 (Biol. </a:t>
            </a:r>
            <a:r>
              <a:rPr lang="es-CL" sz="2400" dirty="0" err="1" smtClean="0"/>
              <a:t>Reprod</a:t>
            </a:r>
            <a:r>
              <a:rPr lang="es-CL" sz="2400" dirty="0" smtClean="0"/>
              <a:t>. 35)</a:t>
            </a:r>
            <a:endParaRPr lang="es-CL" sz="2400" b="1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60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G:\GnRH tandem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915988"/>
            <a:ext cx="86836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>
            <p:custDataLst>
              <p:tags r:id="rId3"/>
            </p:custDataLst>
          </p:nvPr>
        </p:nvSpPr>
        <p:spPr>
          <a:xfrm>
            <a:off x="230188" y="952203"/>
            <a:ext cx="65087" cy="10366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27" tIns="41464" rIns="82927" bIns="41464" anchor="ctr"/>
          <a:lstStyle/>
          <a:p>
            <a:pPr algn="ctr" defTabSz="407442">
              <a:defRPr/>
            </a:pPr>
            <a:endParaRPr lang="es-CL" dirty="0"/>
          </a:p>
        </p:txBody>
      </p:sp>
      <p:sp>
        <p:nvSpPr>
          <p:cNvPr id="6" name="Right Brace 5"/>
          <p:cNvSpPr/>
          <p:nvPr>
            <p:custDataLst>
              <p:tags r:id="rId4"/>
            </p:custDataLst>
          </p:nvPr>
        </p:nvSpPr>
        <p:spPr>
          <a:xfrm>
            <a:off x="1266825" y="952203"/>
            <a:ext cx="130175" cy="10366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27" tIns="41464" rIns="82927" bIns="41464" anchor="ctr"/>
          <a:lstStyle/>
          <a:p>
            <a:pPr algn="ctr" defTabSz="407442">
              <a:defRPr/>
            </a:pPr>
            <a:endParaRPr lang="es-CL" dirty="0"/>
          </a:p>
        </p:txBody>
      </p:sp>
      <p:sp>
        <p:nvSpPr>
          <p:cNvPr id="48133" name="Text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31913" y="1822450"/>
            <a:ext cx="3127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4" rIns="82927" bIns="4146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/>
              <a:t>n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/>
          <a:stretch>
            <a:fillRect/>
          </a:stretch>
        </p:blipFill>
        <p:spPr bwMode="auto">
          <a:xfrm>
            <a:off x="1073150" y="1887538"/>
            <a:ext cx="6804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95275" y="1514475"/>
            <a:ext cx="8618538" cy="2252663"/>
            <a:chOff x="325405" y="1368798"/>
            <a:chExt cx="9501253" cy="2482477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75389" y="2168529"/>
              <a:ext cx="1357577" cy="8575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827355" y="1368798"/>
              <a:ext cx="999303" cy="17686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82950" y="3209225"/>
              <a:ext cx="4072466" cy="642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255416" y="3137497"/>
              <a:ext cx="3571938" cy="7137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137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55776" y="396274"/>
            <a:ext cx="3206750" cy="3603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CL" sz="1800" dirty="0" smtClean="0"/>
              <a:t>   </a:t>
            </a:r>
            <a:r>
              <a:rPr lang="es-CL" sz="1800" dirty="0" err="1"/>
              <a:t>GnRXG</a:t>
            </a:r>
            <a:r>
              <a:rPr lang="es-CL" sz="1800" dirty="0"/>
              <a:t>/Q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75" y="3944435"/>
            <a:ext cx="2391370" cy="25092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887" y="60759"/>
            <a:ext cx="1898526" cy="911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54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6826" y="476672"/>
            <a:ext cx="6055473" cy="6497887"/>
            <a:chOff x="3658389" y="243"/>
            <a:chExt cx="5485612" cy="59902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95" b="1907"/>
            <a:stretch/>
          </p:blipFill>
          <p:spPr>
            <a:xfrm>
              <a:off x="3658389" y="243"/>
              <a:ext cx="5485612" cy="599020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564563" y="4824779"/>
              <a:ext cx="2895493" cy="461665"/>
              <a:chOff x="4564563" y="4824779"/>
              <a:chExt cx="2895493" cy="46166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64563" y="4824779"/>
                <a:ext cx="4475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L" sz="2400" dirty="0" smtClean="0"/>
                  <a:t>A</a:t>
                </a:r>
                <a:endParaRPr lang="es-CL" sz="2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12536" y="4824779"/>
                <a:ext cx="4475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L" sz="2400" dirty="0"/>
                  <a:t>B</a:t>
                </a:r>
              </a:p>
            </p:txBody>
          </p:sp>
        </p:grpSp>
      </p:grpSp>
      <p:sp>
        <p:nvSpPr>
          <p:cNvPr id="11" name="1 Título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92831" y="33496"/>
            <a:ext cx="5343465" cy="64735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Atrofia Testicular</a:t>
            </a:r>
            <a:endParaRPr lang="es-C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520" y="764704"/>
            <a:ext cx="8722454" cy="5256584"/>
            <a:chOff x="467544" y="620688"/>
            <a:chExt cx="8362414" cy="493598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4" b="13958"/>
            <a:stretch/>
          </p:blipFill>
          <p:spPr bwMode="auto">
            <a:xfrm>
              <a:off x="4500845" y="620688"/>
              <a:ext cx="4329113" cy="4935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 descr="C:\Users\Leonardo Saenz\Desktop\Vaccimed\Montana\resultados ensayo clinico\nuevas imagenes el monte\IMG_503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" t="8173" r="45457" b="21103"/>
            <a:stretch/>
          </p:blipFill>
          <p:spPr bwMode="auto">
            <a:xfrm>
              <a:off x="467544" y="620688"/>
              <a:ext cx="4033301" cy="4935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7296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Leonardo Saenz\Desktop\Vaccimed\Nuevo ensayo clinico\Cerdos El Monte 27 enero 2012\IMG_01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r="51524" b="5000"/>
          <a:stretch/>
        </p:blipFill>
        <p:spPr bwMode="auto">
          <a:xfrm>
            <a:off x="601303" y="1484784"/>
            <a:ext cx="3729397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Leonardo Saenz\Desktop\Vaccimed\Nuevo ensayo clinico\Cerdos El Monte 27 enero 2012\IMG_00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50000" b="7267"/>
          <a:stretch/>
        </p:blipFill>
        <p:spPr bwMode="auto">
          <a:xfrm>
            <a:off x="5143982" y="1484784"/>
            <a:ext cx="366664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047904"/>
            <a:ext cx="103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Castrado</a:t>
            </a:r>
            <a:endParaRPr lang="es-CL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72050" y="1007507"/>
            <a:ext cx="16105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dirty="0" err="1" smtClean="0"/>
              <a:t>Inmunocastrado</a:t>
            </a: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9065"/>
            <a:ext cx="1898526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4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6146205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CL" sz="320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GnRX</a:t>
            </a:r>
            <a:r>
              <a:rPr lang="es-CL" sz="320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G/Q: Nueva </a:t>
            </a:r>
            <a:r>
              <a:rPr lang="es-CL" sz="320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estrategia </a:t>
            </a:r>
            <a:r>
              <a:rPr lang="es-CL" sz="320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en vacunación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2815"/>
            <a:ext cx="5462463" cy="472802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GnRX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 G/Q es un antígeno que induce un bloqueo en la producción de hormonas sexuales.</a:t>
            </a:r>
          </a:p>
          <a:p>
            <a:pPr>
              <a:buFont typeface="Wingdings" pitchFamily="2" charset="2"/>
              <a:buChar char="ü"/>
              <a:defRPr/>
            </a:pPr>
            <a:endParaRPr lang="es-CL" sz="2400" dirty="0" smtClean="0">
              <a:solidFill>
                <a:schemeClr val="tx1"/>
              </a:solidFill>
              <a:latin typeface="+mn-lt"/>
              <a:ea typeface="ＭＳ Ｐゴシック" pitchFamily="34" charset="-128"/>
              <a:cs typeface="Tahoma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No posee “proteína </a:t>
            </a: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carrier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”</a:t>
            </a:r>
          </a:p>
          <a:p>
            <a:pPr marL="0" indent="0">
              <a:buNone/>
              <a:defRPr/>
            </a:pPr>
            <a:endParaRPr lang="es-CL" sz="2400" dirty="0" smtClean="0">
              <a:solidFill>
                <a:schemeClr val="tx1"/>
              </a:solidFill>
              <a:latin typeface="+mn-lt"/>
              <a:ea typeface="ＭＳ Ｐゴシック" pitchFamily="34" charset="-128"/>
              <a:cs typeface="Tahoma" pitchFamily="34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Proyectos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Fondecyt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 Iniciación 11080015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Fondef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 D08I1085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Fondef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 </a:t>
            </a: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IDeA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 IT13I20009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s-CL" sz="240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Corfo</a:t>
            </a:r>
            <a:r>
              <a:rPr lang="es-CL" sz="24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Tahoma" pitchFamily="34" charset="0"/>
              </a:rPr>
              <a:t> L4 12IDL4 162731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endParaRPr lang="es-CL" sz="2400" dirty="0" smtClean="0">
              <a:solidFill>
                <a:schemeClr val="tx1"/>
              </a:solidFill>
              <a:latin typeface="+mn-lt"/>
              <a:ea typeface="ＭＳ Ｐゴシック" pitchFamily="34" charset="-128"/>
              <a:cs typeface="Tahoma" pitchFamily="34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endParaRPr lang="es-CL" sz="2400" dirty="0" smtClean="0">
              <a:solidFill>
                <a:schemeClr val="tx1"/>
              </a:solidFill>
              <a:latin typeface="+mn-lt"/>
              <a:ea typeface="ＭＳ Ｐゴシック" pitchFamily="34" charset="-128"/>
              <a:cs typeface="Tahoma" pitchFamily="34" charset="0"/>
            </a:endParaRPr>
          </a:p>
        </p:txBody>
      </p:sp>
      <p:pic>
        <p:nvPicPr>
          <p:cNvPr id="11268" name="Picture 5" descr="H:\GnRX 3\GnRX1 unida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5414" r="20802" b="18109"/>
          <a:stretch>
            <a:fillRect/>
          </a:stretch>
        </p:blipFill>
        <p:spPr bwMode="auto">
          <a:xfrm>
            <a:off x="6732240" y="1772816"/>
            <a:ext cx="1854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9065"/>
            <a:ext cx="1512168" cy="7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1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5472608" cy="673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5472613" cy="4794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623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172126"/>
            <a:ext cx="2862666" cy="838200"/>
          </a:xfrm>
        </p:spPr>
        <p:txBody>
          <a:bodyPr/>
          <a:lstStyle/>
          <a:p>
            <a:r>
              <a:rPr lang="es-CL" sz="2800" dirty="0" smtClean="0"/>
              <a:t>Patentes</a:t>
            </a:r>
            <a:endParaRPr lang="es-C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5198" y="1010326"/>
            <a:ext cx="8229600" cy="4525963"/>
          </a:xfrm>
        </p:spPr>
        <p:txBody>
          <a:bodyPr/>
          <a:lstStyle/>
          <a:p>
            <a:r>
              <a:rPr lang="es-CL" dirty="0" smtClean="0"/>
              <a:t>Valor Académico =</a:t>
            </a:r>
          </a:p>
          <a:p>
            <a:endParaRPr lang="es-CL" dirty="0"/>
          </a:p>
          <a:p>
            <a:r>
              <a:rPr lang="es-CL" dirty="0" smtClean="0"/>
              <a:t>Misión de la Universidad</a:t>
            </a:r>
          </a:p>
          <a:p>
            <a:pPr lvl="1"/>
            <a:r>
              <a:rPr lang="es-CL" dirty="0" smtClean="0"/>
              <a:t>Formar capital humano</a:t>
            </a:r>
          </a:p>
          <a:p>
            <a:pPr lvl="1"/>
            <a:r>
              <a:rPr lang="es-CL" dirty="0" smtClean="0"/>
              <a:t>Crear conocimiento</a:t>
            </a:r>
          </a:p>
          <a:p>
            <a:pPr lvl="1"/>
            <a:r>
              <a:rPr lang="es-CL" dirty="0" smtClean="0"/>
              <a:t>Trasferencia del conocimiento</a:t>
            </a:r>
          </a:p>
          <a:p>
            <a:endParaRPr lang="es-CL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3077652" y="83671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dirty="0" smtClean="0"/>
              <a:t>0</a:t>
            </a:r>
            <a:endParaRPr lang="es-CL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471727"/>
            <a:ext cx="5336814" cy="26069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9065"/>
            <a:ext cx="1512168" cy="7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17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fcgCBqwLQvW4qcurtXcR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NVJBJ6phZzfIQ4QF0gY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QxlmHNgp7z62skTiabN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OwUdkcelPmPS4bgmpC0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CNCvMI5M5yygIOsus3a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dzgH1NLaMM78U6APqwg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kNssUV9WpGWSz2f5Gh1U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9ATlTDDEvIsWfsezTP1P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c2wyzkPY0nvyESyy2wj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qCMNQ6obTVpInROl3iO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4rHNl1kNuwBfYCULMuJA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H4Ql5A7Zu2F4gEd54xI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8WuHJHs0WEwlb5Zu53o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speUzgO5WSARyRQjB52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BrgIFNZExq5bku5sO7bb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Kjw8ELrimS9RXXcUtPr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GdmLQMYQkNTNwp8ElS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bC8uCdHmpjdfDjLTUFj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mY9rNLPuzjiLn2JCl9L8Y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AgLPTsXqOdMPEY3PrSS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01mRN8VADZq0ohGaKkY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txyyHJzvKXhEbNY2TMY0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xuRoj7CCM9nnRb2kO6Ob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JZUpJ9Wc23Fq5kYM9nNx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s7wNkCUBu3eY4opLBNJ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deczwURoQogZtxMSVOjh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b6fAmoMZNOweTjeNH2c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ZBRCTFZqmiFB0sgkv03p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WiSyH0CeeTXe7EJJu70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LEMkCBLvWo5KIIAfVtfG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Ts9KaZ8E45yVrXMUlC1mz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Z1eVpYwEquvhyfdaXtb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XIQhkmD62nGsJwltGhZm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mpmZTRtJLnaxvQYwWJMe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sjVVAgkOvpGNlbZ6KnBu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sHkOBhb9M3kA5VmcQ5oq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43k6iUag5piZCA7YY9EJ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dfgCTUid4m94fKhbSfCN"/>
</p:tagLst>
</file>

<file path=ppt/theme/theme1.xml><?xml version="1.0" encoding="utf-8"?>
<a:theme xmlns:a="http://schemas.openxmlformats.org/drawingml/2006/main" name="2010-03-30_ESTANDAR_VACCIMED_2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2010-03-30_ESTANDAR_VACCIMED_2</Template>
  <TotalTime>4316</TotalTime>
  <Words>515</Words>
  <Application>Microsoft Office PowerPoint</Application>
  <PresentationFormat>Presentación en pantalla (4:3)</PresentationFormat>
  <Paragraphs>137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MS PGothic</vt:lpstr>
      <vt:lpstr>MS PGothic</vt:lpstr>
      <vt:lpstr>Arial</vt:lpstr>
      <vt:lpstr>Calibri</vt:lpstr>
      <vt:lpstr>Tahoma</vt:lpstr>
      <vt:lpstr>Tw Cen MT</vt:lpstr>
      <vt:lpstr>Wingdings</vt:lpstr>
      <vt:lpstr>2010-03-30_ESTANDAR_VACCIMED_2</vt:lpstr>
      <vt:lpstr>Presentación de PowerPoint</vt:lpstr>
      <vt:lpstr>El Problema</vt:lpstr>
      <vt:lpstr>Presentación de PowerPoint</vt:lpstr>
      <vt:lpstr>Presentación de PowerPoint</vt:lpstr>
      <vt:lpstr>Presentación de PowerPoint</vt:lpstr>
      <vt:lpstr>Presentación de PowerPoint</vt:lpstr>
      <vt:lpstr>GnRX G/Q: Nueva estrategia en vacunación</vt:lpstr>
      <vt:lpstr>Presentación de PowerPoint</vt:lpstr>
      <vt:lpstr>Patentes</vt:lpstr>
      <vt:lpstr>Presentación de PowerPoint</vt:lpstr>
      <vt:lpstr>Presentación de PowerPoint</vt:lpstr>
      <vt:lpstr>Presentación de PowerPoint</vt:lpstr>
      <vt:lpstr>¿Que es Vaccimed?</vt:lpstr>
      <vt:lpstr>Presentación de PowerPoint</vt:lpstr>
      <vt:lpstr>Negociaciones con Empresas</vt:lpstr>
      <vt:lpstr>Presentación de PowerPoint</vt:lpstr>
      <vt:lpstr>Laboratorio de Vacunas Veterinarias</vt:lpstr>
      <vt:lpstr>Presentación de PowerPoint</vt:lpstr>
      <vt:lpstr>Presentación de PowerPoint</vt:lpstr>
      <vt:lpstr>G r a c i a s </vt:lpstr>
    </vt:vector>
  </TitlesOfParts>
  <Company>Peruxxoft™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BlackCrystal™ v8</dc:creator>
  <cp:lastModifiedBy>Leonardo Saenz Iturriaga</cp:lastModifiedBy>
  <cp:revision>193</cp:revision>
  <dcterms:created xsi:type="dcterms:W3CDTF">2010-09-30T20:16:28Z</dcterms:created>
  <dcterms:modified xsi:type="dcterms:W3CDTF">2014-07-03T02:22:53Z</dcterms:modified>
</cp:coreProperties>
</file>