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6" r:id="rId2"/>
  </p:sldMasterIdLst>
  <p:notesMasterIdLst>
    <p:notesMasterId r:id="rId23"/>
  </p:notesMasterIdLst>
  <p:handoutMasterIdLst>
    <p:handoutMasterId r:id="rId24"/>
  </p:handoutMasterIdLst>
  <p:sldIdLst>
    <p:sldId id="319" r:id="rId3"/>
    <p:sldId id="320" r:id="rId4"/>
    <p:sldId id="321" r:id="rId5"/>
    <p:sldId id="322" r:id="rId6"/>
    <p:sldId id="323" r:id="rId7"/>
    <p:sldId id="324" r:id="rId8"/>
    <p:sldId id="327" r:id="rId9"/>
    <p:sldId id="328" r:id="rId10"/>
    <p:sldId id="339" r:id="rId11"/>
    <p:sldId id="340" r:id="rId12"/>
    <p:sldId id="333" r:id="rId13"/>
    <p:sldId id="330" r:id="rId14"/>
    <p:sldId id="331" r:id="rId15"/>
    <p:sldId id="334" r:id="rId16"/>
    <p:sldId id="344" r:id="rId17"/>
    <p:sldId id="335" r:id="rId18"/>
    <p:sldId id="336" r:id="rId19"/>
    <p:sldId id="337" r:id="rId20"/>
    <p:sldId id="342" r:id="rId21"/>
    <p:sldId id="343" r:id="rId22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1100" b="1" smtClean="0"/>
            <a:t>MARCO REGULATORIO</a:t>
          </a:r>
          <a:endParaRPr lang="es-CL" sz="11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Manual de Declaración de Gastos y Rendición de Cuentas, versión 18.</a:t>
          </a:r>
          <a:endParaRPr lang="es-CL" sz="1100" dirty="0" smtClean="0"/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Convenio suscrito entre CONICYT y las instituciones beneficiarias.</a:t>
          </a:r>
          <a:endParaRPr lang="es-CL" sz="11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75A7244F-36F5-4FAB-A990-AFD0192881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Resolución N°30 año 2015 (Ex-Circular 759) de Contraloría General de la República.</a:t>
          </a:r>
          <a:endParaRPr lang="es-CL" sz="1100" dirty="0"/>
        </a:p>
      </dgm:t>
    </dgm:pt>
    <dgm:pt modelId="{CC7F978D-CE39-4678-BD09-A07607E4011C}" type="sibTrans" cxnId="{61AFF426-1848-4AAE-8D8C-C7E5B47AB99A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82F7B39-F137-4911-9837-31C6531AD21A}" type="parTrans" cxnId="{61AFF426-1848-4AAE-8D8C-C7E5B47AB99A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Bases del concurso. </a:t>
          </a:r>
          <a:endParaRPr lang="es-CL" sz="11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ScaleX="76429" custScaleY="73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213438" custScaleY="763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4" custScaleX="213438" custScaleY="728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  <dgm:pt modelId="{9CC05920-A7EC-41FD-8D13-301AD19F6B2E}" type="pres">
      <dgm:prSet presAssocID="{982F7B39-F137-4911-9837-31C6531AD21A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274A4325-2F29-4DD3-B213-2708BD6CE51A}" type="pres">
      <dgm:prSet presAssocID="{982F7B39-F137-4911-9837-31C6531AD21A}" presName="connTx" presStyleLbl="parChTrans1D2" presStyleIdx="3" presStyleCnt="4"/>
      <dgm:spPr/>
      <dgm:t>
        <a:bodyPr/>
        <a:lstStyle/>
        <a:p>
          <a:endParaRPr lang="es-CL"/>
        </a:p>
      </dgm:t>
    </dgm:pt>
    <dgm:pt modelId="{D67F7351-894A-4525-8AA6-5A4E1E423F1A}" type="pres">
      <dgm:prSet presAssocID="{75A7244F-36F5-4FAB-A990-AFD01928817B}" presName="root2" presStyleCnt="0"/>
      <dgm:spPr/>
      <dgm:t>
        <a:bodyPr/>
        <a:lstStyle/>
        <a:p>
          <a:endParaRPr lang="es-CL"/>
        </a:p>
      </dgm:t>
    </dgm:pt>
    <dgm:pt modelId="{04530D93-6F20-4B46-8F45-1619DBB43076}" type="pres">
      <dgm:prSet presAssocID="{75A7244F-36F5-4FAB-A990-AFD01928817B}" presName="LevelTwoTextNode" presStyleLbl="node2" presStyleIdx="3" presStyleCnt="4" custScaleX="213438" custScaleY="771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57FA2DA-CD34-4244-8DF4-C7EA4730B9F8}" type="pres">
      <dgm:prSet presAssocID="{75A7244F-36F5-4FAB-A990-AFD01928817B}" presName="level3hierChild" presStyleCnt="0"/>
      <dgm:spPr/>
      <dgm:t>
        <a:bodyPr/>
        <a:lstStyle/>
        <a:p>
          <a:endParaRPr lang="es-CL"/>
        </a:p>
      </dgm:t>
    </dgm:pt>
  </dgm:ptLst>
  <dgm:cxnLst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ACABA5C3-7C56-4EFE-A0FE-7DDB56185F1F}" type="presOf" srcId="{6C78582B-BAE6-4CFF-8DA1-BE469EE043B4}" destId="{7F221560-227A-4859-9F73-E68E1CDF7A9B}" srcOrd="0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068DA2E9-D514-4ED5-ADAB-17C5C7295633}" type="presOf" srcId="{178BD318-602B-432C-B653-C3EDFBE26946}" destId="{ACC00E40-F30F-433A-8FC3-931360916AFA}" srcOrd="0" destOrd="0" presId="urn:microsoft.com/office/officeart/2008/layout/HorizontalMultiLevelHierarchy"/>
    <dgm:cxn modelId="{4D4F968B-F276-4F61-BC9B-2D826CC46940}" type="presOf" srcId="{3CA2B7D8-5EAF-4C34-9A28-9C59049B8CF9}" destId="{AE71F17C-FDA0-4E89-BA64-225D4EA22FCA}" srcOrd="1" destOrd="0" presId="urn:microsoft.com/office/officeart/2008/layout/HorizontalMultiLevelHierarchy"/>
    <dgm:cxn modelId="{50D98D44-E508-4CC3-ABFA-D6584B997C86}" type="presOf" srcId="{03D84C43-F54F-4026-A36E-0A2E886310C9}" destId="{F8EDF6ED-29EE-4DB7-B78E-CF1F77EF07A4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836FBF6B-5803-40FF-8AED-258FB8971740}" type="presOf" srcId="{178BD318-602B-432C-B653-C3EDFBE26946}" destId="{21E93127-EC3A-48D7-B8EC-86A9BC466F0E}" srcOrd="1" destOrd="0" presId="urn:microsoft.com/office/officeart/2008/layout/HorizontalMultiLevelHierarchy"/>
    <dgm:cxn modelId="{73BEA8A5-ECE2-4409-BD6F-BEA8137E2341}" type="presOf" srcId="{982F7B39-F137-4911-9837-31C6531AD21A}" destId="{274A4325-2F29-4DD3-B213-2708BD6CE51A}" srcOrd="1" destOrd="0" presId="urn:microsoft.com/office/officeart/2008/layout/HorizontalMultiLevelHierarchy"/>
    <dgm:cxn modelId="{A401A41F-9E1B-464B-BE19-92DB575DAAAA}" type="presOf" srcId="{E2F61B97-5FF4-4FA2-81FC-B0F800A9AF61}" destId="{C52530A2-EA5F-4B3B-A461-0847CFF594E5}" srcOrd="0" destOrd="0" presId="urn:microsoft.com/office/officeart/2008/layout/HorizontalMultiLevelHierarchy"/>
    <dgm:cxn modelId="{04C8BB5C-1A39-446C-A5E7-E398030C2314}" type="presOf" srcId="{3D1E1E62-4DB3-4714-BD8D-E272FADDCC25}" destId="{4302600F-1E68-4227-929B-49FE347A6F96}" srcOrd="1" destOrd="0" presId="urn:microsoft.com/office/officeart/2008/layout/HorizontalMultiLevelHierarchy"/>
    <dgm:cxn modelId="{3DCB17FC-428D-4DF4-9F3C-970A112BF868}" type="presOf" srcId="{982F7B39-F137-4911-9837-31C6531AD21A}" destId="{9CC05920-A7EC-41FD-8D13-301AD19F6B2E}" srcOrd="0" destOrd="0" presId="urn:microsoft.com/office/officeart/2008/layout/HorizontalMultiLevelHierarchy"/>
    <dgm:cxn modelId="{41393E87-AEFC-40BA-8433-B06065F5A126}" type="presOf" srcId="{3CA2B7D8-5EAF-4C34-9A28-9C59049B8CF9}" destId="{33DF842F-2917-443F-8DC9-9FAE9CC0B2F2}" srcOrd="0" destOrd="0" presId="urn:microsoft.com/office/officeart/2008/layout/HorizontalMultiLevelHierarchy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61AFF426-1848-4AAE-8D8C-C7E5B47AB99A}" srcId="{0420B661-AD18-4B9F-B058-24E6C5AC2BAD}" destId="{75A7244F-36F5-4FAB-A990-AFD01928817B}" srcOrd="3" destOrd="0" parTransId="{982F7B39-F137-4911-9837-31C6531AD21A}" sibTransId="{CC7F978D-CE39-4678-BD09-A07607E4011C}"/>
    <dgm:cxn modelId="{12C81B27-BA27-4DD1-A0DF-387E6DB4D795}" type="presOf" srcId="{CEAFC998-DB87-4ABE-965B-79AF05B821C8}" destId="{16384EB5-14D4-47CE-ABF1-351BCAFCBEB3}" srcOrd="0" destOrd="0" presId="urn:microsoft.com/office/officeart/2008/layout/HorizontalMultiLevelHierarchy"/>
    <dgm:cxn modelId="{70BE4DE0-2D8B-48A5-BAF5-F1026D438F68}" type="presOf" srcId="{75A7244F-36F5-4FAB-A990-AFD01928817B}" destId="{04530D93-6F20-4B46-8F45-1619DBB43076}" srcOrd="0" destOrd="0" presId="urn:microsoft.com/office/officeart/2008/layout/HorizontalMultiLevelHierarchy"/>
    <dgm:cxn modelId="{E5B4D08D-24D4-4BAF-99F1-0F1ABA01965B}" type="presOf" srcId="{3D1E1E62-4DB3-4714-BD8D-E272FADDCC25}" destId="{8719A7D9-3374-48EA-9C82-75870CDDCAF4}" srcOrd="0" destOrd="0" presId="urn:microsoft.com/office/officeart/2008/layout/HorizontalMultiLevelHierarchy"/>
    <dgm:cxn modelId="{180B5F03-A18F-45C6-9D26-86CB3E25749D}" type="presOf" srcId="{0420B661-AD18-4B9F-B058-24E6C5AC2BAD}" destId="{87A5ACDE-53F5-44A7-86AE-A3DC8B5A5C22}" srcOrd="0" destOrd="0" presId="urn:microsoft.com/office/officeart/2008/layout/HorizontalMultiLevelHierarchy"/>
    <dgm:cxn modelId="{E448FEC7-03FD-4D84-81EE-38328B66956D}" type="presParOf" srcId="{F8EDF6ED-29EE-4DB7-B78E-CF1F77EF07A4}" destId="{B9FFE783-1FC2-4E9A-AA58-FDB6AF802576}" srcOrd="0" destOrd="0" presId="urn:microsoft.com/office/officeart/2008/layout/HorizontalMultiLevelHierarchy"/>
    <dgm:cxn modelId="{C58372B0-5AAF-4BD8-A11E-158FE2D886B3}" type="presParOf" srcId="{B9FFE783-1FC2-4E9A-AA58-FDB6AF802576}" destId="{87A5ACDE-53F5-44A7-86AE-A3DC8B5A5C22}" srcOrd="0" destOrd="0" presId="urn:microsoft.com/office/officeart/2008/layout/HorizontalMultiLevelHierarchy"/>
    <dgm:cxn modelId="{2CB62DDE-87BC-4ADA-8711-7BC021C1B7EE}" type="presParOf" srcId="{B9FFE783-1FC2-4E9A-AA58-FDB6AF802576}" destId="{7A01BADB-1B79-4F55-A842-5E463E991972}" srcOrd="1" destOrd="0" presId="urn:microsoft.com/office/officeart/2008/layout/HorizontalMultiLevelHierarchy"/>
    <dgm:cxn modelId="{A312B2F2-4FB1-4370-BC38-81FD2943CAF2}" type="presParOf" srcId="{7A01BADB-1B79-4F55-A842-5E463E991972}" destId="{33DF842F-2917-443F-8DC9-9FAE9CC0B2F2}" srcOrd="0" destOrd="0" presId="urn:microsoft.com/office/officeart/2008/layout/HorizontalMultiLevelHierarchy"/>
    <dgm:cxn modelId="{402FC32D-B6E2-4869-BFAF-018BDF55CD76}" type="presParOf" srcId="{33DF842F-2917-443F-8DC9-9FAE9CC0B2F2}" destId="{AE71F17C-FDA0-4E89-BA64-225D4EA22FCA}" srcOrd="0" destOrd="0" presId="urn:microsoft.com/office/officeart/2008/layout/HorizontalMultiLevelHierarchy"/>
    <dgm:cxn modelId="{D2290C9B-A82E-4E51-B3F5-BCF24C7D2B65}" type="presParOf" srcId="{7A01BADB-1B79-4F55-A842-5E463E991972}" destId="{99D6BDB2-63D4-4910-8403-72743D654B86}" srcOrd="1" destOrd="0" presId="urn:microsoft.com/office/officeart/2008/layout/HorizontalMultiLevelHierarchy"/>
    <dgm:cxn modelId="{AE9E1056-102E-4C49-89ED-AFD0E76199D3}" type="presParOf" srcId="{99D6BDB2-63D4-4910-8403-72743D654B86}" destId="{C52530A2-EA5F-4B3B-A461-0847CFF594E5}" srcOrd="0" destOrd="0" presId="urn:microsoft.com/office/officeart/2008/layout/HorizontalMultiLevelHierarchy"/>
    <dgm:cxn modelId="{A00BB61E-64A9-480D-81D2-4E49DE5BF637}" type="presParOf" srcId="{99D6BDB2-63D4-4910-8403-72743D654B86}" destId="{B2784B99-6304-472C-8160-68A00738D8F4}" srcOrd="1" destOrd="0" presId="urn:microsoft.com/office/officeart/2008/layout/HorizontalMultiLevelHierarchy"/>
    <dgm:cxn modelId="{AEDFC859-E05D-4019-BCA9-0D93572DD8E1}" type="presParOf" srcId="{7A01BADB-1B79-4F55-A842-5E463E991972}" destId="{ACC00E40-F30F-433A-8FC3-931360916AFA}" srcOrd="2" destOrd="0" presId="urn:microsoft.com/office/officeart/2008/layout/HorizontalMultiLevelHierarchy"/>
    <dgm:cxn modelId="{3A096E15-0D18-4042-85A2-F243D7F30092}" type="presParOf" srcId="{ACC00E40-F30F-433A-8FC3-931360916AFA}" destId="{21E93127-EC3A-48D7-B8EC-86A9BC466F0E}" srcOrd="0" destOrd="0" presId="urn:microsoft.com/office/officeart/2008/layout/HorizontalMultiLevelHierarchy"/>
    <dgm:cxn modelId="{A23AB716-A27B-4AEF-AC75-B0313C423181}" type="presParOf" srcId="{7A01BADB-1B79-4F55-A842-5E463E991972}" destId="{19C4BE65-9C8E-4657-A897-C2623CAEBEFA}" srcOrd="3" destOrd="0" presId="urn:microsoft.com/office/officeart/2008/layout/HorizontalMultiLevelHierarchy"/>
    <dgm:cxn modelId="{4833DD59-F815-42FD-BDAF-5144B34A5168}" type="presParOf" srcId="{19C4BE65-9C8E-4657-A897-C2623CAEBEFA}" destId="{16384EB5-14D4-47CE-ABF1-351BCAFCBEB3}" srcOrd="0" destOrd="0" presId="urn:microsoft.com/office/officeart/2008/layout/HorizontalMultiLevelHierarchy"/>
    <dgm:cxn modelId="{F2AC595D-ABC3-43BA-A9BD-2B91BFAA500D}" type="presParOf" srcId="{19C4BE65-9C8E-4657-A897-C2623CAEBEFA}" destId="{BDBBD082-DD42-4FD0-ABA9-B2AB3EC8E62C}" srcOrd="1" destOrd="0" presId="urn:microsoft.com/office/officeart/2008/layout/HorizontalMultiLevelHierarchy"/>
    <dgm:cxn modelId="{66F1061A-AC62-4886-AD1D-9B23F5B35EC0}" type="presParOf" srcId="{7A01BADB-1B79-4F55-A842-5E463E991972}" destId="{8719A7D9-3374-48EA-9C82-75870CDDCAF4}" srcOrd="4" destOrd="0" presId="urn:microsoft.com/office/officeart/2008/layout/HorizontalMultiLevelHierarchy"/>
    <dgm:cxn modelId="{76EF64B2-F039-4151-9C9E-2A65EF5F0C58}" type="presParOf" srcId="{8719A7D9-3374-48EA-9C82-75870CDDCAF4}" destId="{4302600F-1E68-4227-929B-49FE347A6F96}" srcOrd="0" destOrd="0" presId="urn:microsoft.com/office/officeart/2008/layout/HorizontalMultiLevelHierarchy"/>
    <dgm:cxn modelId="{1A0E7C95-3481-4DD0-9081-CDDF522906D5}" type="presParOf" srcId="{7A01BADB-1B79-4F55-A842-5E463E991972}" destId="{0EE297FF-7F57-484E-ACC1-1EB53788B4A8}" srcOrd="5" destOrd="0" presId="urn:microsoft.com/office/officeart/2008/layout/HorizontalMultiLevelHierarchy"/>
    <dgm:cxn modelId="{367DE1FC-6451-4100-B9B3-CEA1C11841AA}" type="presParOf" srcId="{0EE297FF-7F57-484E-ACC1-1EB53788B4A8}" destId="{7F221560-227A-4859-9F73-E68E1CDF7A9B}" srcOrd="0" destOrd="0" presId="urn:microsoft.com/office/officeart/2008/layout/HorizontalMultiLevelHierarchy"/>
    <dgm:cxn modelId="{011F9D1B-535A-4794-859B-4B165D49192C}" type="presParOf" srcId="{0EE297FF-7F57-484E-ACC1-1EB53788B4A8}" destId="{9D657177-B344-4DE3-8466-61DFF37FD5DC}" srcOrd="1" destOrd="0" presId="urn:microsoft.com/office/officeart/2008/layout/HorizontalMultiLevelHierarchy"/>
    <dgm:cxn modelId="{954703D5-176B-437F-949F-68F1243F5E76}" type="presParOf" srcId="{7A01BADB-1B79-4F55-A842-5E463E991972}" destId="{9CC05920-A7EC-41FD-8D13-301AD19F6B2E}" srcOrd="6" destOrd="0" presId="urn:microsoft.com/office/officeart/2008/layout/HorizontalMultiLevelHierarchy"/>
    <dgm:cxn modelId="{4F0DFBBC-9C3E-4852-85EB-BEBEDE7E41C5}" type="presParOf" srcId="{9CC05920-A7EC-41FD-8D13-301AD19F6B2E}" destId="{274A4325-2F29-4DD3-B213-2708BD6CE51A}" srcOrd="0" destOrd="0" presId="urn:microsoft.com/office/officeart/2008/layout/HorizontalMultiLevelHierarchy"/>
    <dgm:cxn modelId="{665FA42D-394C-4A0B-BFC4-487AE26F200D}" type="presParOf" srcId="{7A01BADB-1B79-4F55-A842-5E463E991972}" destId="{D67F7351-894A-4525-8AA6-5A4E1E423F1A}" srcOrd="7" destOrd="0" presId="urn:microsoft.com/office/officeart/2008/layout/HorizontalMultiLevelHierarchy"/>
    <dgm:cxn modelId="{586439EB-8B0E-45F7-AF7D-E0E2933B8174}" type="presParOf" srcId="{D67F7351-894A-4525-8AA6-5A4E1E423F1A}" destId="{04530D93-6F20-4B46-8F45-1619DBB43076}" srcOrd="0" destOrd="0" presId="urn:microsoft.com/office/officeart/2008/layout/HorizontalMultiLevelHierarchy"/>
    <dgm:cxn modelId="{4B01B3F5-E996-45D8-9304-84D653ED58B2}" type="presParOf" srcId="{D67F7351-894A-4525-8AA6-5A4E1E423F1A}" destId="{C57FA2DA-CD34-4244-8DF4-C7EA4730B9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3166D-A4F1-455E-A6A4-253AEF238E5C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182AEC5-1AA0-438E-8C83-1477B70EC651}">
      <dgm:prSet phldrT="[Texto]" custT="1"/>
      <dgm:spPr/>
      <dgm:t>
        <a:bodyPr/>
        <a:lstStyle/>
        <a:p>
          <a:r>
            <a:rPr lang="es-CL" sz="1600" dirty="0" smtClean="0"/>
            <a:t>Declaración de Gastos y Aportes</a:t>
          </a:r>
          <a:endParaRPr lang="es-CL" sz="1600" dirty="0"/>
        </a:p>
      </dgm:t>
    </dgm:pt>
    <dgm:pt modelId="{0DEE8DED-1E8C-4EA8-867C-EACBC992CA3B}" type="parTrans" cxnId="{FAB82EAB-4EEF-4FC8-A8D2-780C16A692BF}">
      <dgm:prSet/>
      <dgm:spPr/>
      <dgm:t>
        <a:bodyPr/>
        <a:lstStyle/>
        <a:p>
          <a:endParaRPr lang="es-CL" sz="1200"/>
        </a:p>
      </dgm:t>
    </dgm:pt>
    <dgm:pt modelId="{086398E9-CBBA-4F1F-BBF6-A887A03CEB78}" type="sibTrans" cxnId="{FAB82EAB-4EEF-4FC8-A8D2-780C16A692BF}">
      <dgm:prSet custT="1"/>
      <dgm:spPr/>
      <dgm:t>
        <a:bodyPr/>
        <a:lstStyle/>
        <a:p>
          <a:endParaRPr lang="es-CL" sz="1200"/>
        </a:p>
      </dgm:t>
    </dgm:pt>
    <dgm:pt modelId="{306EB841-FAA5-4C36-B3D9-690B317173EE}">
      <dgm:prSet phldrT="[Texto]" custT="1"/>
      <dgm:spPr/>
      <dgm:t>
        <a:bodyPr/>
        <a:lstStyle/>
        <a:p>
          <a:r>
            <a:rPr lang="es-CL" sz="1600" dirty="0" smtClean="0"/>
            <a:t>Rendición de Cuentas</a:t>
          </a:r>
          <a:endParaRPr lang="es-CL" sz="1600" dirty="0"/>
        </a:p>
      </dgm:t>
    </dgm:pt>
    <dgm:pt modelId="{BD96761A-252E-42AE-9755-DE42AA1F2028}" type="parTrans" cxnId="{52E8A9A1-DA03-464E-8290-E1E3501D1319}">
      <dgm:prSet/>
      <dgm:spPr/>
      <dgm:t>
        <a:bodyPr/>
        <a:lstStyle/>
        <a:p>
          <a:endParaRPr lang="es-CL" sz="1200"/>
        </a:p>
      </dgm:t>
    </dgm:pt>
    <dgm:pt modelId="{BB5FE952-C91C-4ACB-8EC3-356090CD72F6}" type="sibTrans" cxnId="{52E8A9A1-DA03-464E-8290-E1E3501D1319}">
      <dgm:prSet custT="1"/>
      <dgm:spPr/>
      <dgm:t>
        <a:bodyPr/>
        <a:lstStyle/>
        <a:p>
          <a:endParaRPr lang="es-CL" sz="1200"/>
        </a:p>
      </dgm:t>
    </dgm:pt>
    <dgm:pt modelId="{490D4865-417B-475A-9FFA-791188F10B84}">
      <dgm:prSet phldrT="[Texto]" custT="1"/>
      <dgm:spPr/>
      <dgm:t>
        <a:bodyPr/>
        <a:lstStyle/>
        <a:p>
          <a:r>
            <a:rPr lang="es-CL" sz="1600" dirty="0" smtClean="0"/>
            <a:t>Rebaja de Deuda</a:t>
          </a:r>
          <a:endParaRPr lang="es-CL" sz="1600" dirty="0"/>
        </a:p>
      </dgm:t>
    </dgm:pt>
    <dgm:pt modelId="{1142F0B8-9684-47EE-A59E-8B37146B6502}" type="sibTrans" cxnId="{65291250-39D2-4CFF-83DF-9FE129E3750C}">
      <dgm:prSet/>
      <dgm:spPr/>
      <dgm:t>
        <a:bodyPr/>
        <a:lstStyle/>
        <a:p>
          <a:endParaRPr lang="es-CL" sz="1400"/>
        </a:p>
      </dgm:t>
    </dgm:pt>
    <dgm:pt modelId="{799E382F-696E-4AD8-9FE0-3AEDBD66344B}" type="parTrans" cxnId="{65291250-39D2-4CFF-83DF-9FE129E3750C}">
      <dgm:prSet/>
      <dgm:spPr/>
      <dgm:t>
        <a:bodyPr/>
        <a:lstStyle/>
        <a:p>
          <a:endParaRPr lang="es-CL" sz="1400"/>
        </a:p>
      </dgm:t>
    </dgm:pt>
    <dgm:pt modelId="{66AF86AD-F156-4F88-8937-D94908BD7071}" type="pres">
      <dgm:prSet presAssocID="{A243166D-A4F1-455E-A6A4-253AEF238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971580-89CD-422B-A6B9-D04AFDD97562}" type="pres">
      <dgm:prSet presAssocID="{2182AEC5-1AA0-438E-8C83-1477B70EC6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E5D0E3-2E9C-4984-B341-B4D6FC43F699}" type="pres">
      <dgm:prSet presAssocID="{086398E9-CBBA-4F1F-BBF6-A887A03CEB78}" presName="spacerL" presStyleCnt="0"/>
      <dgm:spPr/>
      <dgm:t>
        <a:bodyPr/>
        <a:lstStyle/>
        <a:p>
          <a:endParaRPr lang="es-CL"/>
        </a:p>
      </dgm:t>
    </dgm:pt>
    <dgm:pt modelId="{BE1AEFC9-6879-4A68-B2A4-EA18F0CE1999}" type="pres">
      <dgm:prSet presAssocID="{086398E9-CBBA-4F1F-BBF6-A887A03CEB78}" presName="sibTrans" presStyleLbl="sibTrans2D1" presStyleIdx="0" presStyleCnt="2"/>
      <dgm:spPr/>
      <dgm:t>
        <a:bodyPr/>
        <a:lstStyle/>
        <a:p>
          <a:endParaRPr lang="es-CL"/>
        </a:p>
      </dgm:t>
    </dgm:pt>
    <dgm:pt modelId="{BF2B998E-37C1-4EBB-9A4C-C271BA3931D4}" type="pres">
      <dgm:prSet presAssocID="{086398E9-CBBA-4F1F-BBF6-A887A03CEB78}" presName="spacerR" presStyleCnt="0"/>
      <dgm:spPr/>
      <dgm:t>
        <a:bodyPr/>
        <a:lstStyle/>
        <a:p>
          <a:endParaRPr lang="es-CL"/>
        </a:p>
      </dgm:t>
    </dgm:pt>
    <dgm:pt modelId="{4157E908-A3A0-4F9F-B035-6F1E6366C461}" type="pres">
      <dgm:prSet presAssocID="{306EB841-FAA5-4C36-B3D9-690B317173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71F0E5-0B1E-4F40-BAFF-8CE475CEDE4A}" type="pres">
      <dgm:prSet presAssocID="{BB5FE952-C91C-4ACB-8EC3-356090CD72F6}" presName="spacerL" presStyleCnt="0"/>
      <dgm:spPr/>
      <dgm:t>
        <a:bodyPr/>
        <a:lstStyle/>
        <a:p>
          <a:endParaRPr lang="es-CL"/>
        </a:p>
      </dgm:t>
    </dgm:pt>
    <dgm:pt modelId="{45BD56B5-54D0-436C-89A8-2A6643DCBD27}" type="pres">
      <dgm:prSet presAssocID="{BB5FE952-C91C-4ACB-8EC3-356090CD72F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26EAC69D-474D-464C-9ADF-26123B94A31C}" type="pres">
      <dgm:prSet presAssocID="{BB5FE952-C91C-4ACB-8EC3-356090CD72F6}" presName="spacerR" presStyleCnt="0"/>
      <dgm:spPr/>
      <dgm:t>
        <a:bodyPr/>
        <a:lstStyle/>
        <a:p>
          <a:endParaRPr lang="es-CL"/>
        </a:p>
      </dgm:t>
    </dgm:pt>
    <dgm:pt modelId="{03398970-1332-45F3-B450-29E401DFBA53}" type="pres">
      <dgm:prSet presAssocID="{490D4865-417B-475A-9FFA-791188F10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5291250-39D2-4CFF-83DF-9FE129E3750C}" srcId="{A243166D-A4F1-455E-A6A4-253AEF238E5C}" destId="{490D4865-417B-475A-9FFA-791188F10B84}" srcOrd="2" destOrd="0" parTransId="{799E382F-696E-4AD8-9FE0-3AEDBD66344B}" sibTransId="{1142F0B8-9684-47EE-A59E-8B37146B6502}"/>
    <dgm:cxn modelId="{D8CA6461-CBC1-42BF-8776-53069CDAA5BD}" type="presOf" srcId="{2182AEC5-1AA0-438E-8C83-1477B70EC651}" destId="{15971580-89CD-422B-A6B9-D04AFDD97562}" srcOrd="0" destOrd="0" presId="urn:microsoft.com/office/officeart/2005/8/layout/equation1"/>
    <dgm:cxn modelId="{52E8A9A1-DA03-464E-8290-E1E3501D1319}" srcId="{A243166D-A4F1-455E-A6A4-253AEF238E5C}" destId="{306EB841-FAA5-4C36-B3D9-690B317173EE}" srcOrd="1" destOrd="0" parTransId="{BD96761A-252E-42AE-9755-DE42AA1F2028}" sibTransId="{BB5FE952-C91C-4ACB-8EC3-356090CD72F6}"/>
    <dgm:cxn modelId="{400B9BBE-24C4-49B0-BA4A-52793DA953FD}" type="presOf" srcId="{490D4865-417B-475A-9FFA-791188F10B84}" destId="{03398970-1332-45F3-B450-29E401DFBA53}" srcOrd="0" destOrd="0" presId="urn:microsoft.com/office/officeart/2005/8/layout/equation1"/>
    <dgm:cxn modelId="{FAB82EAB-4EEF-4FC8-A8D2-780C16A692BF}" srcId="{A243166D-A4F1-455E-A6A4-253AEF238E5C}" destId="{2182AEC5-1AA0-438E-8C83-1477B70EC651}" srcOrd="0" destOrd="0" parTransId="{0DEE8DED-1E8C-4EA8-867C-EACBC992CA3B}" sibTransId="{086398E9-CBBA-4F1F-BBF6-A887A03CEB78}"/>
    <dgm:cxn modelId="{BC98948C-1E65-4A9E-98AC-891D0FF403A2}" type="presOf" srcId="{A243166D-A4F1-455E-A6A4-253AEF238E5C}" destId="{66AF86AD-F156-4F88-8937-D94908BD7071}" srcOrd="0" destOrd="0" presId="urn:microsoft.com/office/officeart/2005/8/layout/equation1"/>
    <dgm:cxn modelId="{6ACDCDD8-15C6-4AEC-A2AD-BB6EB820F847}" type="presOf" srcId="{BB5FE952-C91C-4ACB-8EC3-356090CD72F6}" destId="{45BD56B5-54D0-436C-89A8-2A6643DCBD27}" srcOrd="0" destOrd="0" presId="urn:microsoft.com/office/officeart/2005/8/layout/equation1"/>
    <dgm:cxn modelId="{A8A5E594-9C8C-4F22-8AF7-375F2F069B2A}" type="presOf" srcId="{086398E9-CBBA-4F1F-BBF6-A887A03CEB78}" destId="{BE1AEFC9-6879-4A68-B2A4-EA18F0CE1999}" srcOrd="0" destOrd="0" presId="urn:microsoft.com/office/officeart/2005/8/layout/equation1"/>
    <dgm:cxn modelId="{202563AC-B385-4C07-8731-3C1D6EB4FEFC}" type="presOf" srcId="{306EB841-FAA5-4C36-B3D9-690B317173EE}" destId="{4157E908-A3A0-4F9F-B035-6F1E6366C461}" srcOrd="0" destOrd="0" presId="urn:microsoft.com/office/officeart/2005/8/layout/equation1"/>
    <dgm:cxn modelId="{D927F72C-E1AA-45A9-AA11-53B09C2F1692}" type="presParOf" srcId="{66AF86AD-F156-4F88-8937-D94908BD7071}" destId="{15971580-89CD-422B-A6B9-D04AFDD97562}" srcOrd="0" destOrd="0" presId="urn:microsoft.com/office/officeart/2005/8/layout/equation1"/>
    <dgm:cxn modelId="{CC1491A1-A333-43D2-82C4-E902654818BC}" type="presParOf" srcId="{66AF86AD-F156-4F88-8937-D94908BD7071}" destId="{4EE5D0E3-2E9C-4984-B341-B4D6FC43F699}" srcOrd="1" destOrd="0" presId="urn:microsoft.com/office/officeart/2005/8/layout/equation1"/>
    <dgm:cxn modelId="{7789FC97-78BE-450B-95C1-9E325F34DAA2}" type="presParOf" srcId="{66AF86AD-F156-4F88-8937-D94908BD7071}" destId="{BE1AEFC9-6879-4A68-B2A4-EA18F0CE1999}" srcOrd="2" destOrd="0" presId="urn:microsoft.com/office/officeart/2005/8/layout/equation1"/>
    <dgm:cxn modelId="{2D2570BC-5164-4766-AC80-A8CA565E34CD}" type="presParOf" srcId="{66AF86AD-F156-4F88-8937-D94908BD7071}" destId="{BF2B998E-37C1-4EBB-9A4C-C271BA3931D4}" srcOrd="3" destOrd="0" presId="urn:microsoft.com/office/officeart/2005/8/layout/equation1"/>
    <dgm:cxn modelId="{F6EA410D-B8C3-47C5-9420-505FCE0651B5}" type="presParOf" srcId="{66AF86AD-F156-4F88-8937-D94908BD7071}" destId="{4157E908-A3A0-4F9F-B035-6F1E6366C461}" srcOrd="4" destOrd="0" presId="urn:microsoft.com/office/officeart/2005/8/layout/equation1"/>
    <dgm:cxn modelId="{84F55592-6EDE-4B99-B471-B3ECC757B3FA}" type="presParOf" srcId="{66AF86AD-F156-4F88-8937-D94908BD7071}" destId="{D971F0E5-0B1E-4F40-BAFF-8CE475CEDE4A}" srcOrd="5" destOrd="0" presId="urn:microsoft.com/office/officeart/2005/8/layout/equation1"/>
    <dgm:cxn modelId="{3E5985BF-6239-44CA-9E9E-71C728C2FF31}" type="presParOf" srcId="{66AF86AD-F156-4F88-8937-D94908BD7071}" destId="{45BD56B5-54D0-436C-89A8-2A6643DCBD27}" srcOrd="6" destOrd="0" presId="urn:microsoft.com/office/officeart/2005/8/layout/equation1"/>
    <dgm:cxn modelId="{C7AA0F64-ADE1-4C88-8338-CCBF8E68B856}" type="presParOf" srcId="{66AF86AD-F156-4F88-8937-D94908BD7071}" destId="{26EAC69D-474D-464C-9ADF-26123B94A31C}" srcOrd="7" destOrd="0" presId="urn:microsoft.com/office/officeart/2005/8/layout/equation1"/>
    <dgm:cxn modelId="{E2853CB8-F2BB-43A8-981D-C8DA333A20CC}" type="presParOf" srcId="{66AF86AD-F156-4F88-8937-D94908BD7071}" destId="{03398970-1332-45F3-B450-29E401DFBA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49A40-36C0-4EDC-872F-71BC25FC0B2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A72D40E0-0228-4B5B-A215-8FD9625C45F5}">
      <dgm:prSet phldrT="[Texto]"/>
      <dgm:spPr/>
      <dgm:t>
        <a:bodyPr/>
        <a:lstStyle/>
        <a:p>
          <a:r>
            <a:rPr lang="es-CL" dirty="0" smtClean="0"/>
            <a:t>Giro de Fondos</a:t>
          </a:r>
          <a:endParaRPr lang="es-CL" dirty="0"/>
        </a:p>
      </dgm:t>
    </dgm:pt>
    <dgm:pt modelId="{CCB09EBD-9B2B-4A67-A6E2-7629FB8E06BA}" type="parTrans" cxnId="{84046003-3839-413C-980C-460874A4B0D6}">
      <dgm:prSet/>
      <dgm:spPr/>
      <dgm:t>
        <a:bodyPr/>
        <a:lstStyle/>
        <a:p>
          <a:endParaRPr lang="es-CL"/>
        </a:p>
      </dgm:t>
    </dgm:pt>
    <dgm:pt modelId="{4816C2ED-DDE7-4093-8FCE-506C148BF24E}" type="sibTrans" cxnId="{84046003-3839-413C-980C-460874A4B0D6}">
      <dgm:prSet/>
      <dgm:spPr/>
      <dgm:t>
        <a:bodyPr/>
        <a:lstStyle/>
        <a:p>
          <a:endParaRPr lang="es-CL"/>
        </a:p>
      </dgm:t>
    </dgm:pt>
    <dgm:pt modelId="{C2562840-A171-4AE0-95C0-153251C7059E}">
      <dgm:prSet phldrT="[Texto]"/>
      <dgm:spPr/>
      <dgm:t>
        <a:bodyPr/>
        <a:lstStyle/>
        <a:p>
          <a:r>
            <a:rPr lang="es-CL" dirty="0" smtClean="0"/>
            <a:t>Constituye deuda con CONICYT</a:t>
          </a:r>
          <a:endParaRPr lang="es-CL" dirty="0"/>
        </a:p>
      </dgm:t>
    </dgm:pt>
    <dgm:pt modelId="{940DFC52-6370-4B62-B070-E76C66667F16}" type="parTrans" cxnId="{27A00482-B7AA-425D-A990-6F978D94B700}">
      <dgm:prSet/>
      <dgm:spPr/>
      <dgm:t>
        <a:bodyPr/>
        <a:lstStyle/>
        <a:p>
          <a:endParaRPr lang="es-CL"/>
        </a:p>
      </dgm:t>
    </dgm:pt>
    <dgm:pt modelId="{202C22C8-FFB8-400F-92DB-6D7743ADB647}" type="sibTrans" cxnId="{27A00482-B7AA-425D-A990-6F978D94B700}">
      <dgm:prSet/>
      <dgm:spPr/>
      <dgm:t>
        <a:bodyPr/>
        <a:lstStyle/>
        <a:p>
          <a:endParaRPr lang="es-CL"/>
        </a:p>
      </dgm:t>
    </dgm:pt>
    <dgm:pt modelId="{B77C89EE-F622-4467-A6AE-C2403532A07B}" type="pres">
      <dgm:prSet presAssocID="{A1C49A40-36C0-4EDC-872F-71BC25FC0B27}" presName="linearFlow" presStyleCnt="0">
        <dgm:presLayoutVars>
          <dgm:dir/>
          <dgm:resizeHandles val="exact"/>
        </dgm:presLayoutVars>
      </dgm:prSet>
      <dgm:spPr/>
    </dgm:pt>
    <dgm:pt modelId="{0ED05907-F72F-43EF-8E04-2FCE8C1C7792}" type="pres">
      <dgm:prSet presAssocID="{A72D40E0-0228-4B5B-A215-8FD9625C45F5}" presName="node" presStyleLbl="node1" presStyleIdx="0" presStyleCnt="2" custLinFactNeighborY="-4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82F204-1781-45A7-937B-7DB3A1E0183F}" type="pres">
      <dgm:prSet presAssocID="{4816C2ED-DDE7-4093-8FCE-506C148BF24E}" presName="spacerL" presStyleCnt="0"/>
      <dgm:spPr/>
    </dgm:pt>
    <dgm:pt modelId="{1A9C5060-41D0-40BC-898E-2BB3E3C41AA8}" type="pres">
      <dgm:prSet presAssocID="{4816C2ED-DDE7-4093-8FCE-506C148BF24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E4004FD-ECD3-4D10-8362-8B3078A5D156}" type="pres">
      <dgm:prSet presAssocID="{4816C2ED-DDE7-4093-8FCE-506C148BF24E}" presName="spacerR" presStyleCnt="0"/>
      <dgm:spPr/>
    </dgm:pt>
    <dgm:pt modelId="{021D7D48-A2E1-4F52-A08A-E2AAFC110624}" type="pres">
      <dgm:prSet presAssocID="{C2562840-A171-4AE0-95C0-153251C705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7A00482-B7AA-425D-A990-6F978D94B700}" srcId="{A1C49A40-36C0-4EDC-872F-71BC25FC0B27}" destId="{C2562840-A171-4AE0-95C0-153251C7059E}" srcOrd="1" destOrd="0" parTransId="{940DFC52-6370-4B62-B070-E76C66667F16}" sibTransId="{202C22C8-FFB8-400F-92DB-6D7743ADB647}"/>
    <dgm:cxn modelId="{D98DA72D-7AE4-4379-B28F-AB95A7D5A963}" type="presOf" srcId="{A1C49A40-36C0-4EDC-872F-71BC25FC0B27}" destId="{B77C89EE-F622-4467-A6AE-C2403532A07B}" srcOrd="0" destOrd="0" presId="urn:microsoft.com/office/officeart/2005/8/layout/equation1"/>
    <dgm:cxn modelId="{84046003-3839-413C-980C-460874A4B0D6}" srcId="{A1C49A40-36C0-4EDC-872F-71BC25FC0B27}" destId="{A72D40E0-0228-4B5B-A215-8FD9625C45F5}" srcOrd="0" destOrd="0" parTransId="{CCB09EBD-9B2B-4A67-A6E2-7629FB8E06BA}" sibTransId="{4816C2ED-DDE7-4093-8FCE-506C148BF24E}"/>
    <dgm:cxn modelId="{F8B8618B-502A-4604-92E8-6971E194EF69}" type="presOf" srcId="{C2562840-A171-4AE0-95C0-153251C7059E}" destId="{021D7D48-A2E1-4F52-A08A-E2AAFC110624}" srcOrd="0" destOrd="0" presId="urn:microsoft.com/office/officeart/2005/8/layout/equation1"/>
    <dgm:cxn modelId="{45B20F95-F4BA-484B-8BDC-E4E0CDDBCB3E}" type="presOf" srcId="{A72D40E0-0228-4B5B-A215-8FD9625C45F5}" destId="{0ED05907-F72F-43EF-8E04-2FCE8C1C7792}" srcOrd="0" destOrd="0" presId="urn:microsoft.com/office/officeart/2005/8/layout/equation1"/>
    <dgm:cxn modelId="{28D7FEA4-0990-49F6-8986-E489FD296914}" type="presOf" srcId="{4816C2ED-DDE7-4093-8FCE-506C148BF24E}" destId="{1A9C5060-41D0-40BC-898E-2BB3E3C41AA8}" srcOrd="0" destOrd="0" presId="urn:microsoft.com/office/officeart/2005/8/layout/equation1"/>
    <dgm:cxn modelId="{0AAAAB78-5547-4E84-BD68-B3FA281F3AF9}" type="presParOf" srcId="{B77C89EE-F622-4467-A6AE-C2403532A07B}" destId="{0ED05907-F72F-43EF-8E04-2FCE8C1C7792}" srcOrd="0" destOrd="0" presId="urn:microsoft.com/office/officeart/2005/8/layout/equation1"/>
    <dgm:cxn modelId="{F09B407D-DC96-4383-B400-8C37BD1E0386}" type="presParOf" srcId="{B77C89EE-F622-4467-A6AE-C2403532A07B}" destId="{F982F204-1781-45A7-937B-7DB3A1E0183F}" srcOrd="1" destOrd="0" presId="urn:microsoft.com/office/officeart/2005/8/layout/equation1"/>
    <dgm:cxn modelId="{FC55F04C-B494-45CB-B4AC-76C04AD820A0}" type="presParOf" srcId="{B77C89EE-F622-4467-A6AE-C2403532A07B}" destId="{1A9C5060-41D0-40BC-898E-2BB3E3C41AA8}" srcOrd="2" destOrd="0" presId="urn:microsoft.com/office/officeart/2005/8/layout/equation1"/>
    <dgm:cxn modelId="{139B5389-EAA0-4920-8FCB-6D2565CCE0A8}" type="presParOf" srcId="{B77C89EE-F622-4467-A6AE-C2403532A07B}" destId="{5E4004FD-ECD3-4D10-8362-8B3078A5D156}" srcOrd="3" destOrd="0" presId="urn:microsoft.com/office/officeart/2005/8/layout/equation1"/>
    <dgm:cxn modelId="{7261A76C-655A-463D-9208-3ECF33AFBF1E}" type="presParOf" srcId="{B77C89EE-F622-4467-A6AE-C2403532A07B}" destId="{021D7D48-A2E1-4F52-A08A-E2AAFC11062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900" dirty="0">
            <a:latin typeface="Calibri" panose="020F0502020204030204" pitchFamily="34" charset="0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900" dirty="0">
            <a:latin typeface="Calibri" panose="020F0502020204030204" pitchFamily="34" charset="0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3. 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900" dirty="0">
            <a:latin typeface="Calibri" panose="020F0502020204030204" pitchFamily="34" charset="0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900" dirty="0">
            <a:latin typeface="Calibri" panose="020F0502020204030204" pitchFamily="34" charset="0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061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2901DA20-67EE-4071-B484-C2058107F8B6}" type="presOf" srcId="{C02B0A8C-7CA5-4ED5-9925-571FDECA3A33}" destId="{960A1916-4E09-4619-90E4-55257FF3D057}" srcOrd="0" destOrd="0" presId="urn:microsoft.com/office/officeart/2005/8/layout/cycle1"/>
    <dgm:cxn modelId="{5152EBC2-3BBF-40C3-858D-90BF0F2A200D}" type="presOf" srcId="{EE9753E4-8284-4223-AAB9-810C5B34E9C9}" destId="{87E53467-E201-46CF-868A-35B1DB2E5D8F}" srcOrd="0" destOrd="0" presId="urn:microsoft.com/office/officeart/2005/8/layout/cycle1"/>
    <dgm:cxn modelId="{630E204C-1E62-4D04-A57D-6E199A783615}" type="presOf" srcId="{488DFAC7-9EF9-441A-A633-43B4CFE4F065}" destId="{33547EBC-447C-443E-8231-9A840B846D03}" srcOrd="0" destOrd="0" presId="urn:microsoft.com/office/officeart/2005/8/layout/cycle1"/>
    <dgm:cxn modelId="{1D7B1789-8038-4727-ACE6-91FE76F69E70}" type="presOf" srcId="{AD17AD15-54EA-455B-839E-195CB57846FF}" destId="{0E36F03E-A179-48F0-A5BC-7E5CADDEA5C0}" srcOrd="0" destOrd="0" presId="urn:microsoft.com/office/officeart/2005/8/layout/cycle1"/>
    <dgm:cxn modelId="{383E85AF-114E-4B80-8B54-67735A0AF16D}" type="presOf" srcId="{3A33B43F-3B5C-479C-99A4-B201321AC3A2}" destId="{FD5A9E27-8D52-4292-A1CE-2FCAF420D309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9AFDE334-4F35-4B2B-B702-01228BCB6488}" type="presOf" srcId="{7F29AF51-0A1A-4FA3-B7A1-2CFE2AA0F98D}" destId="{BC6E1FF5-EA09-4BF8-A4D4-0C8B3D7E2FB2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703C10CD-BBAE-410B-B8A5-5BB4BA554F82}" type="presOf" srcId="{32F283A1-357A-406C-907B-4E579E6D4AD5}" destId="{A4B2EFB0-AEED-46EA-A53F-60897E95B36D}" srcOrd="0" destOrd="0" presId="urn:microsoft.com/office/officeart/2005/8/layout/cycle1"/>
    <dgm:cxn modelId="{D5E0BD10-D91D-4C2C-84F5-296C57418EAD}" type="presOf" srcId="{3C5F5CF8-B430-47E4-8C81-C79FC68B7AE4}" destId="{03F4156A-51D6-40C8-943A-0F2DF6387FB3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AFB9099B-060B-4F8F-BD5D-E8C6FF42F994}" type="presOf" srcId="{B20D6479-BEFD-49DF-AE3C-B7C18B17D2D9}" destId="{34DE1099-6035-4EDE-B032-01579DA36569}" srcOrd="0" destOrd="0" presId="urn:microsoft.com/office/officeart/2005/8/layout/cycle1"/>
    <dgm:cxn modelId="{63F61E50-5BC3-4E60-BC31-79C8EF5502B4}" type="presOf" srcId="{220A9538-5CEC-4650-AFC6-E85529DF0D3C}" destId="{B2FD7922-BE0A-4306-84D6-C35ACE7C2A12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6B2652B3-D8FD-4AA1-BCDF-10478F1566C8}" type="presOf" srcId="{DEE01028-FFC2-427E-ABA4-93EB922A53E9}" destId="{AEBFFBDF-362B-4080-AA54-823DD0B6F0ED}" srcOrd="0" destOrd="0" presId="urn:microsoft.com/office/officeart/2005/8/layout/cycle1"/>
    <dgm:cxn modelId="{42080369-F97D-4784-A494-C6E9AFEBCFD9}" type="presParOf" srcId="{B2FD7922-BE0A-4306-84D6-C35ACE7C2A12}" destId="{B2A5CC79-C2A2-4734-978E-10A03124A1FC}" srcOrd="0" destOrd="0" presId="urn:microsoft.com/office/officeart/2005/8/layout/cycle1"/>
    <dgm:cxn modelId="{7675C248-649E-4AA3-9AD6-1DE8165938A7}" type="presParOf" srcId="{B2FD7922-BE0A-4306-84D6-C35ACE7C2A12}" destId="{34DE1099-6035-4EDE-B032-01579DA36569}" srcOrd="1" destOrd="0" presId="urn:microsoft.com/office/officeart/2005/8/layout/cycle1"/>
    <dgm:cxn modelId="{1E3CCCC0-4216-4D6F-B170-DD0ABA412EAF}" type="presParOf" srcId="{B2FD7922-BE0A-4306-84D6-C35ACE7C2A12}" destId="{33547EBC-447C-443E-8231-9A840B846D03}" srcOrd="2" destOrd="0" presId="urn:microsoft.com/office/officeart/2005/8/layout/cycle1"/>
    <dgm:cxn modelId="{43BDC6A0-ACA7-4202-90A3-7D4F1CA4C94A}" type="presParOf" srcId="{B2FD7922-BE0A-4306-84D6-C35ACE7C2A12}" destId="{B87D0901-E134-43A4-A252-BEC4913FFFC5}" srcOrd="3" destOrd="0" presId="urn:microsoft.com/office/officeart/2005/8/layout/cycle1"/>
    <dgm:cxn modelId="{A33A71A1-F977-4C99-BD0A-093B835A001F}" type="presParOf" srcId="{B2FD7922-BE0A-4306-84D6-C35ACE7C2A12}" destId="{0E36F03E-A179-48F0-A5BC-7E5CADDEA5C0}" srcOrd="4" destOrd="0" presId="urn:microsoft.com/office/officeart/2005/8/layout/cycle1"/>
    <dgm:cxn modelId="{DBE27661-7A84-4A69-893E-F97685AF21B9}" type="presParOf" srcId="{B2FD7922-BE0A-4306-84D6-C35ACE7C2A12}" destId="{AEBFFBDF-362B-4080-AA54-823DD0B6F0ED}" srcOrd="5" destOrd="0" presId="urn:microsoft.com/office/officeart/2005/8/layout/cycle1"/>
    <dgm:cxn modelId="{4EA40F50-0119-469E-983F-5F0B76EFE7DF}" type="presParOf" srcId="{B2FD7922-BE0A-4306-84D6-C35ACE7C2A12}" destId="{6B6D4540-A2AA-4301-A6BF-DB55FD6A1EFB}" srcOrd="6" destOrd="0" presId="urn:microsoft.com/office/officeart/2005/8/layout/cycle1"/>
    <dgm:cxn modelId="{D1CB5EAC-74EE-4618-B855-E9EA504ED3FA}" type="presParOf" srcId="{B2FD7922-BE0A-4306-84D6-C35ACE7C2A12}" destId="{87E53467-E201-46CF-868A-35B1DB2E5D8F}" srcOrd="7" destOrd="0" presId="urn:microsoft.com/office/officeart/2005/8/layout/cycle1"/>
    <dgm:cxn modelId="{A13F64C6-3134-4FC8-A3DF-699262CC11A0}" type="presParOf" srcId="{B2FD7922-BE0A-4306-84D6-C35ACE7C2A12}" destId="{960A1916-4E09-4619-90E4-55257FF3D057}" srcOrd="8" destOrd="0" presId="urn:microsoft.com/office/officeart/2005/8/layout/cycle1"/>
    <dgm:cxn modelId="{8F5F7853-4105-41B8-9086-42308712BF86}" type="presParOf" srcId="{B2FD7922-BE0A-4306-84D6-C35ACE7C2A12}" destId="{A5453F97-D57A-4264-9C8F-90DD8C8467AE}" srcOrd="9" destOrd="0" presId="urn:microsoft.com/office/officeart/2005/8/layout/cycle1"/>
    <dgm:cxn modelId="{0C5D8CD8-B8FC-42A4-B93D-ACE81D785E4E}" type="presParOf" srcId="{B2FD7922-BE0A-4306-84D6-C35ACE7C2A12}" destId="{FD5A9E27-8D52-4292-A1CE-2FCAF420D309}" srcOrd="10" destOrd="0" presId="urn:microsoft.com/office/officeart/2005/8/layout/cycle1"/>
    <dgm:cxn modelId="{93E1FF13-F459-4DCF-B419-FE5E5E055204}" type="presParOf" srcId="{B2FD7922-BE0A-4306-84D6-C35ACE7C2A12}" destId="{03F4156A-51D6-40C8-943A-0F2DF6387FB3}" srcOrd="11" destOrd="0" presId="urn:microsoft.com/office/officeart/2005/8/layout/cycle1"/>
    <dgm:cxn modelId="{B3781A05-3B1F-4204-B14E-D980C0C00F8D}" type="presParOf" srcId="{B2FD7922-BE0A-4306-84D6-C35ACE7C2A12}" destId="{B2FD8A1D-7169-4C19-9B6B-694F6375091E}" srcOrd="12" destOrd="0" presId="urn:microsoft.com/office/officeart/2005/8/layout/cycle1"/>
    <dgm:cxn modelId="{70B38FD3-8A61-42F5-B9A3-A4A4F805CB3E}" type="presParOf" srcId="{B2FD7922-BE0A-4306-84D6-C35ACE7C2A12}" destId="{BC6E1FF5-EA09-4BF8-A4D4-0C8B3D7E2FB2}" srcOrd="13" destOrd="0" presId="urn:microsoft.com/office/officeart/2005/8/layout/cycle1"/>
    <dgm:cxn modelId="{840334CA-2222-483C-AF7F-3615CAF35B2E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4. Responde observaciones al SCR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87962342-EB15-4C64-94D3-931472D17877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21C39799-2349-4DA9-A5F5-EE413E645BB1}" type="parTrans" cxnId="{95991795-14C0-424C-8963-6E06E780757D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67600606-C999-4A25-81F3-15E1E99F9BAF}" type="sibTrans" cxnId="{95991795-14C0-424C-8963-6E06E780757D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30D0FA4F-C4B6-42A1-9CD1-4129B170703D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6. Se rebaja la deuda contable con CONICYT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5EC31E73-078F-4D4E-AFFD-B3E25A0F936F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14DAF-85C2-466B-A81E-ADF279966255}" type="pres">
      <dgm:prSet presAssocID="{BF0CF35C-A5EB-4387-A750-5D024345AF53}" presName="dummy" presStyleCnt="0"/>
      <dgm:spPr/>
    </dgm:pt>
    <dgm:pt modelId="{1919F9CF-697B-4EB8-8E21-6BF8F49BBE51}" type="pres">
      <dgm:prSet presAssocID="{BF0CF35C-A5EB-4387-A750-5D024345AF53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0D568-6057-4E7D-AD91-5A2A9F4F8C83}" type="pres">
      <dgm:prSet presAssocID="{21BF3AF9-05FE-41DB-B6DF-D0B3B21DB8EE}" presName="sibTrans" presStyleLbl="node1" presStyleIdx="0" presStyleCnt="6"/>
      <dgm:spPr/>
      <dgm:t>
        <a:bodyPr/>
        <a:lstStyle/>
        <a:p>
          <a:endParaRPr lang="es-CL"/>
        </a:p>
      </dgm:t>
    </dgm:pt>
    <dgm:pt modelId="{A01FB3F6-BA46-4A55-883E-9B312040FE1B}" type="pres">
      <dgm:prSet presAssocID="{1703560B-9368-43A3-A96A-9221DE4FC6D7}" presName="dummy" presStyleCnt="0"/>
      <dgm:spPr/>
    </dgm:pt>
    <dgm:pt modelId="{D383895E-3B10-48F8-8BE8-49F3E27A1C90}" type="pres">
      <dgm:prSet presAssocID="{1703560B-9368-43A3-A96A-9221DE4FC6D7}" presName="node" presStyleLbl="revTx" presStyleIdx="1" presStyleCnt="6" custScaleX="1341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8A5605-2539-4A31-9E16-A712634BF471}" type="pres">
      <dgm:prSet presAssocID="{8E3E73A3-590C-437C-8850-93D9BD48700A}" presName="sibTrans" presStyleLbl="node1" presStyleIdx="1" presStyleCnt="6"/>
      <dgm:spPr/>
      <dgm:t>
        <a:bodyPr/>
        <a:lstStyle/>
        <a:p>
          <a:endParaRPr lang="es-CL"/>
        </a:p>
      </dgm:t>
    </dgm:pt>
    <dgm:pt modelId="{BFE22259-B3B0-4364-B063-23B4AECD690E}" type="pres">
      <dgm:prSet presAssocID="{3B2C762D-C49B-4753-96D3-52A7F24C6D18}" presName="dummy" presStyleCnt="0"/>
      <dgm:spPr/>
    </dgm:pt>
    <dgm:pt modelId="{9CE9C77E-F816-4A2C-9E86-2BA546890521}" type="pres">
      <dgm:prSet presAssocID="{3B2C762D-C49B-4753-96D3-52A7F24C6D18}" presName="node" presStyleLbl="revTx" presStyleIdx="2" presStyleCnt="6" custScaleX="1064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C827B0-870F-45C7-B1BA-C7229009872C}" type="pres">
      <dgm:prSet presAssocID="{01B9E7B9-6918-40F0-A9B5-8AC1A320F913}" presName="sibTrans" presStyleLbl="node1" presStyleIdx="2" presStyleCnt="6"/>
      <dgm:spPr/>
      <dgm:t>
        <a:bodyPr/>
        <a:lstStyle/>
        <a:p>
          <a:endParaRPr lang="es-CL"/>
        </a:p>
      </dgm:t>
    </dgm:pt>
    <dgm:pt modelId="{A74D386C-F0B8-4727-961F-DE3CF1CEBB9D}" type="pres">
      <dgm:prSet presAssocID="{87962342-EB15-4C64-94D3-931472D17877}" presName="dummy" presStyleCnt="0"/>
      <dgm:spPr/>
    </dgm:pt>
    <dgm:pt modelId="{D3DD7409-D3C6-43ED-AC75-5DEE221B6CC0}" type="pres">
      <dgm:prSet presAssocID="{87962342-EB15-4C64-94D3-931472D17877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51F63D-4642-4448-94A5-7A17C8EAE0EA}" type="pres">
      <dgm:prSet presAssocID="{67600606-C999-4A25-81F3-15E1E99F9BAF}" presName="sibTrans" presStyleLbl="node1" presStyleIdx="3" presStyleCnt="6"/>
      <dgm:spPr/>
      <dgm:t>
        <a:bodyPr/>
        <a:lstStyle/>
        <a:p>
          <a:endParaRPr lang="es-CL"/>
        </a:p>
      </dgm:t>
    </dgm:pt>
    <dgm:pt modelId="{86C01A81-1271-4F08-A040-CBA7C09DDD92}" type="pres">
      <dgm:prSet presAssocID="{30D0FA4F-C4B6-42A1-9CD1-4129B170703D}" presName="dummy" presStyleCnt="0"/>
      <dgm:spPr/>
    </dgm:pt>
    <dgm:pt modelId="{143346FA-43A4-4B3A-99BA-C6D983316B1E}" type="pres">
      <dgm:prSet presAssocID="{30D0FA4F-C4B6-42A1-9CD1-4129B170703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384D43-770D-43F6-87B2-223C0BFD2212}" type="pres">
      <dgm:prSet presAssocID="{8FD4F222-6F85-461B-B929-88B9266E0578}" presName="sibTrans" presStyleLbl="node1" presStyleIdx="4" presStyleCnt="6"/>
      <dgm:spPr/>
      <dgm:t>
        <a:bodyPr/>
        <a:lstStyle/>
        <a:p>
          <a:endParaRPr lang="es-CL"/>
        </a:p>
      </dgm:t>
    </dgm:pt>
    <dgm:pt modelId="{78CD8F99-58EF-4443-8D5F-257BADCAEA53}" type="pres">
      <dgm:prSet presAssocID="{92FCB660-24CA-4804-B56A-E0E77B54D127}" presName="dummy" presStyleCnt="0"/>
      <dgm:spPr/>
    </dgm:pt>
    <dgm:pt modelId="{38BCF5B9-8DD0-4E17-B0CD-02EDF08FF77B}" type="pres">
      <dgm:prSet presAssocID="{92FCB660-24CA-4804-B56A-E0E77B54D12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CD4010-8D7F-4A63-A437-83610E9919A1}" type="pres">
      <dgm:prSet presAssocID="{08FD5460-0453-4C58-AEBB-DC465D15DD09}" presName="sibTrans" presStyleLbl="node1" presStyleIdx="5" presStyleCnt="6" custLinFactNeighborX="276" custLinFactNeighborY="0"/>
      <dgm:spPr/>
      <dgm:t>
        <a:bodyPr/>
        <a:lstStyle/>
        <a:p>
          <a:endParaRPr lang="es-CL"/>
        </a:p>
      </dgm:t>
    </dgm:pt>
  </dgm:ptLst>
  <dgm:cxnLst>
    <dgm:cxn modelId="{50CEF4D4-8B9F-4728-8907-47686A3470C2}" type="presOf" srcId="{3B2C762D-C49B-4753-96D3-52A7F24C6D18}" destId="{9CE9C77E-F816-4A2C-9E86-2BA546890521}" srcOrd="0" destOrd="0" presId="urn:microsoft.com/office/officeart/2005/8/layout/cycle1"/>
    <dgm:cxn modelId="{CD965143-4976-4D48-BBB5-8F50D82CCAFE}" type="presOf" srcId="{8FD4F222-6F85-461B-B929-88B9266E0578}" destId="{8F384D43-770D-43F6-87B2-223C0BFD2212}" srcOrd="0" destOrd="0" presId="urn:microsoft.com/office/officeart/2005/8/layout/cycle1"/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E599E778-F125-4236-861C-ADE0C9188629}" type="presOf" srcId="{08FD5460-0453-4C58-AEBB-DC465D15DD09}" destId="{B8CD4010-8D7F-4A63-A437-83610E9919A1}" srcOrd="0" destOrd="0" presId="urn:microsoft.com/office/officeart/2005/8/layout/cycle1"/>
    <dgm:cxn modelId="{6C8B1842-94A0-48DE-841D-DB33E8C27B94}" type="presOf" srcId="{BF0CF35C-A5EB-4387-A750-5D024345AF53}" destId="{1919F9CF-697B-4EB8-8E21-6BF8F49BBE51}" srcOrd="0" destOrd="0" presId="urn:microsoft.com/office/officeart/2005/8/layout/cycle1"/>
    <dgm:cxn modelId="{F0118AFB-FF80-443B-ADF1-EB6F673CE798}" type="presOf" srcId="{21BF3AF9-05FE-41DB-B6DF-D0B3B21DB8EE}" destId="{3350D568-6057-4E7D-AD91-5A2A9F4F8C83}" srcOrd="0" destOrd="0" presId="urn:microsoft.com/office/officeart/2005/8/layout/cycle1"/>
    <dgm:cxn modelId="{FEC97D33-00AB-4F9D-A1D2-EDA8ED482DE8}" type="presOf" srcId="{220A9538-5CEC-4650-AFC6-E85529DF0D3C}" destId="{5EC31E73-078F-4D4E-AFFD-B3E25A0F936F}" srcOrd="0" destOrd="0" presId="urn:microsoft.com/office/officeart/2005/8/layout/cycle1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C78BCA7A-FD9D-4517-8A8C-0E09A68C74EF}" srcId="{220A9538-5CEC-4650-AFC6-E85529DF0D3C}" destId="{92FCB660-24CA-4804-B56A-E0E77B54D127}" srcOrd="5" destOrd="0" parTransId="{96243826-10DB-453B-BD12-51B4A0B6F929}" sibTransId="{08FD5460-0453-4C58-AEBB-DC465D15DD09}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95991795-14C0-424C-8963-6E06E780757D}" srcId="{220A9538-5CEC-4650-AFC6-E85529DF0D3C}" destId="{87962342-EB15-4C64-94D3-931472D17877}" srcOrd="3" destOrd="0" parTransId="{21C39799-2349-4DA9-A5F5-EE413E645BB1}" sibTransId="{67600606-C999-4A25-81F3-15E1E99F9BAF}"/>
    <dgm:cxn modelId="{1B2FE52A-8FC2-4C5B-80EF-A93196676A4A}" type="presOf" srcId="{92FCB660-24CA-4804-B56A-E0E77B54D127}" destId="{38BCF5B9-8DD0-4E17-B0CD-02EDF08FF77B}" srcOrd="0" destOrd="0" presId="urn:microsoft.com/office/officeart/2005/8/layout/cycle1"/>
    <dgm:cxn modelId="{C1869BF4-9B3F-4F6D-98BE-BC9A2F4F9A5B}" type="presOf" srcId="{30D0FA4F-C4B6-42A1-9CD1-4129B170703D}" destId="{143346FA-43A4-4B3A-99BA-C6D983316B1E}" srcOrd="0" destOrd="0" presId="urn:microsoft.com/office/officeart/2005/8/layout/cycle1"/>
    <dgm:cxn modelId="{80F9B22F-71F3-4551-9BC2-458931EE2F91}" type="presOf" srcId="{8E3E73A3-590C-437C-8850-93D9BD48700A}" destId="{EC8A5605-2539-4A31-9E16-A712634BF471}" srcOrd="0" destOrd="0" presId="urn:microsoft.com/office/officeart/2005/8/layout/cycle1"/>
    <dgm:cxn modelId="{FBA66A7F-83DF-4FA4-BCD0-1A06C5783289}" type="presOf" srcId="{87962342-EB15-4C64-94D3-931472D17877}" destId="{D3DD7409-D3C6-43ED-AC75-5DEE221B6CC0}" srcOrd="0" destOrd="0" presId="urn:microsoft.com/office/officeart/2005/8/layout/cycle1"/>
    <dgm:cxn modelId="{2BD505BC-8874-4D9B-B157-55B6E013519C}" type="presOf" srcId="{67600606-C999-4A25-81F3-15E1E99F9BAF}" destId="{AB51F63D-4642-4448-94A5-7A17C8EAE0EA}" srcOrd="0" destOrd="0" presId="urn:microsoft.com/office/officeart/2005/8/layout/cycle1"/>
    <dgm:cxn modelId="{17D0E258-C75E-4B97-BA8C-7E4F28A520BE}" srcId="{220A9538-5CEC-4650-AFC6-E85529DF0D3C}" destId="{30D0FA4F-C4B6-42A1-9CD1-4129B170703D}" srcOrd="4" destOrd="0" parTransId="{59D4219D-2509-46D1-AC84-5F17AB9B02A3}" sibTransId="{8FD4F222-6F85-461B-B929-88B9266E0578}"/>
    <dgm:cxn modelId="{07714508-EBC1-40BD-A8C6-BA8ED9FCCB01}" type="presOf" srcId="{1703560B-9368-43A3-A96A-9221DE4FC6D7}" destId="{D383895E-3B10-48F8-8BE8-49F3E27A1C90}" srcOrd="0" destOrd="0" presId="urn:microsoft.com/office/officeart/2005/8/layout/cycle1"/>
    <dgm:cxn modelId="{7F8319CB-2FA0-4212-96D3-CE2009A34760}" type="presOf" srcId="{01B9E7B9-6918-40F0-A9B5-8AC1A320F913}" destId="{BBC827B0-870F-45C7-B1BA-C7229009872C}" srcOrd="0" destOrd="0" presId="urn:microsoft.com/office/officeart/2005/8/layout/cycle1"/>
    <dgm:cxn modelId="{98B3E567-0E31-411E-8E4B-F8F8FCE8FB65}" type="presParOf" srcId="{5EC31E73-078F-4D4E-AFFD-B3E25A0F936F}" destId="{1F014DAF-85C2-466B-A81E-ADF279966255}" srcOrd="0" destOrd="0" presId="urn:microsoft.com/office/officeart/2005/8/layout/cycle1"/>
    <dgm:cxn modelId="{7A57FBB0-2A22-4301-BA49-D266400A0152}" type="presParOf" srcId="{5EC31E73-078F-4D4E-AFFD-B3E25A0F936F}" destId="{1919F9CF-697B-4EB8-8E21-6BF8F49BBE51}" srcOrd="1" destOrd="0" presId="urn:microsoft.com/office/officeart/2005/8/layout/cycle1"/>
    <dgm:cxn modelId="{A5E38F58-993A-44AE-A9A3-55DA95EAF63B}" type="presParOf" srcId="{5EC31E73-078F-4D4E-AFFD-B3E25A0F936F}" destId="{3350D568-6057-4E7D-AD91-5A2A9F4F8C83}" srcOrd="2" destOrd="0" presId="urn:microsoft.com/office/officeart/2005/8/layout/cycle1"/>
    <dgm:cxn modelId="{C4AA149F-530E-419C-8DD7-B2CF15B017C5}" type="presParOf" srcId="{5EC31E73-078F-4D4E-AFFD-B3E25A0F936F}" destId="{A01FB3F6-BA46-4A55-883E-9B312040FE1B}" srcOrd="3" destOrd="0" presId="urn:microsoft.com/office/officeart/2005/8/layout/cycle1"/>
    <dgm:cxn modelId="{F0F24669-8359-4F18-B62E-F8CAC22DEF1F}" type="presParOf" srcId="{5EC31E73-078F-4D4E-AFFD-B3E25A0F936F}" destId="{D383895E-3B10-48F8-8BE8-49F3E27A1C90}" srcOrd="4" destOrd="0" presId="urn:microsoft.com/office/officeart/2005/8/layout/cycle1"/>
    <dgm:cxn modelId="{C84C8DC6-97CC-4A2B-850D-DDEE58D31839}" type="presParOf" srcId="{5EC31E73-078F-4D4E-AFFD-B3E25A0F936F}" destId="{EC8A5605-2539-4A31-9E16-A712634BF471}" srcOrd="5" destOrd="0" presId="urn:microsoft.com/office/officeart/2005/8/layout/cycle1"/>
    <dgm:cxn modelId="{B6253334-1DB0-42B0-97F0-F17DB4A2288E}" type="presParOf" srcId="{5EC31E73-078F-4D4E-AFFD-B3E25A0F936F}" destId="{BFE22259-B3B0-4364-B063-23B4AECD690E}" srcOrd="6" destOrd="0" presId="urn:microsoft.com/office/officeart/2005/8/layout/cycle1"/>
    <dgm:cxn modelId="{17EBF49B-0430-4A6A-B4B3-134D19713631}" type="presParOf" srcId="{5EC31E73-078F-4D4E-AFFD-B3E25A0F936F}" destId="{9CE9C77E-F816-4A2C-9E86-2BA546890521}" srcOrd="7" destOrd="0" presId="urn:microsoft.com/office/officeart/2005/8/layout/cycle1"/>
    <dgm:cxn modelId="{DD7F4E08-AA21-4C24-944F-C572886A25E1}" type="presParOf" srcId="{5EC31E73-078F-4D4E-AFFD-B3E25A0F936F}" destId="{BBC827B0-870F-45C7-B1BA-C7229009872C}" srcOrd="8" destOrd="0" presId="urn:microsoft.com/office/officeart/2005/8/layout/cycle1"/>
    <dgm:cxn modelId="{3508EB60-71F3-42ED-AD65-3BA4CEF434D5}" type="presParOf" srcId="{5EC31E73-078F-4D4E-AFFD-B3E25A0F936F}" destId="{A74D386C-F0B8-4727-961F-DE3CF1CEBB9D}" srcOrd="9" destOrd="0" presId="urn:microsoft.com/office/officeart/2005/8/layout/cycle1"/>
    <dgm:cxn modelId="{1677937C-589F-43DF-A451-CE5E64BA171D}" type="presParOf" srcId="{5EC31E73-078F-4D4E-AFFD-B3E25A0F936F}" destId="{D3DD7409-D3C6-43ED-AC75-5DEE221B6CC0}" srcOrd="10" destOrd="0" presId="urn:microsoft.com/office/officeart/2005/8/layout/cycle1"/>
    <dgm:cxn modelId="{262296D8-021F-4B6C-9369-FCDFE2589F41}" type="presParOf" srcId="{5EC31E73-078F-4D4E-AFFD-B3E25A0F936F}" destId="{AB51F63D-4642-4448-94A5-7A17C8EAE0EA}" srcOrd="11" destOrd="0" presId="urn:microsoft.com/office/officeart/2005/8/layout/cycle1"/>
    <dgm:cxn modelId="{7B0078E7-14FF-4AFC-8855-A4E71120A080}" type="presParOf" srcId="{5EC31E73-078F-4D4E-AFFD-B3E25A0F936F}" destId="{86C01A81-1271-4F08-A040-CBA7C09DDD92}" srcOrd="12" destOrd="0" presId="urn:microsoft.com/office/officeart/2005/8/layout/cycle1"/>
    <dgm:cxn modelId="{F733D38E-5DA2-4EF6-9BE2-0956C2146798}" type="presParOf" srcId="{5EC31E73-078F-4D4E-AFFD-B3E25A0F936F}" destId="{143346FA-43A4-4B3A-99BA-C6D983316B1E}" srcOrd="13" destOrd="0" presId="urn:microsoft.com/office/officeart/2005/8/layout/cycle1"/>
    <dgm:cxn modelId="{405DE4FA-6B0B-4628-9907-2F4558CD97CB}" type="presParOf" srcId="{5EC31E73-078F-4D4E-AFFD-B3E25A0F936F}" destId="{8F384D43-770D-43F6-87B2-223C0BFD2212}" srcOrd="14" destOrd="0" presId="urn:microsoft.com/office/officeart/2005/8/layout/cycle1"/>
    <dgm:cxn modelId="{491083F8-E26C-4661-8C91-0A2B3091F970}" type="presParOf" srcId="{5EC31E73-078F-4D4E-AFFD-B3E25A0F936F}" destId="{78CD8F99-58EF-4443-8D5F-257BADCAEA53}" srcOrd="15" destOrd="0" presId="urn:microsoft.com/office/officeart/2005/8/layout/cycle1"/>
    <dgm:cxn modelId="{6C4D9959-485D-43D5-83E3-3C20272EBA80}" type="presParOf" srcId="{5EC31E73-078F-4D4E-AFFD-B3E25A0F936F}" destId="{38BCF5B9-8DD0-4E17-B0CD-02EDF08FF77B}" srcOrd="16" destOrd="0" presId="urn:microsoft.com/office/officeart/2005/8/layout/cycle1"/>
    <dgm:cxn modelId="{68B817B4-2D2F-4916-8A4C-0BDCF576919E}" type="presParOf" srcId="{5EC31E73-078F-4D4E-AFFD-B3E25A0F936F}" destId="{B8CD4010-8D7F-4A63-A437-83610E9919A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7366D82-4BC4-4E59-B645-D23C100AA74E}">
      <dgm:prSet custT="1"/>
      <dgm:spPr/>
      <dgm:t>
        <a:bodyPr/>
        <a:lstStyle/>
        <a:p>
          <a:pPr algn="just"/>
          <a:r>
            <a:rPr lang="es-CL" sz="1200" dirty="0" smtClean="0"/>
            <a:t>Cada vez que CONICYT realiza un giro de fondos a una institución beneficiaria, está se constituye como en un Deudor de CONICYT.</a:t>
          </a:r>
        </a:p>
      </dgm:t>
    </dgm:pt>
    <dgm:pt modelId="{DFA84497-9EBC-434F-9646-39943B8CD207}" type="parTrans" cxnId="{3E805995-4C16-4BC1-9881-9E6E6720DDAB}">
      <dgm:prSet/>
      <dgm:spPr/>
      <dgm:t>
        <a:bodyPr/>
        <a:lstStyle/>
        <a:p>
          <a:endParaRPr lang="es-CL" sz="1200"/>
        </a:p>
      </dgm:t>
    </dgm:pt>
    <dgm:pt modelId="{C2CE3D37-1C06-43E5-9895-8BAB59FBBF3A}" type="sibTrans" cxnId="{3E805995-4C16-4BC1-9881-9E6E6720DDAB}">
      <dgm:prSet custT="1"/>
      <dgm:spPr/>
      <dgm:t>
        <a:bodyPr/>
        <a:lstStyle/>
        <a:p>
          <a:endParaRPr lang="es-CL" sz="1200"/>
        </a:p>
      </dgm:t>
    </dgm:pt>
    <dgm:pt modelId="{C11E4B29-B23F-4F2C-A2B3-4230E50D73B3}">
      <dgm:prSet custT="1"/>
      <dgm:spPr/>
      <dgm:t>
        <a:bodyPr/>
        <a:lstStyle/>
        <a:p>
          <a:pPr algn="just"/>
          <a:r>
            <a:rPr lang="es-CL" sz="1200" dirty="0" smtClean="0"/>
            <a:t>La institución rinde cuentas, y estas rendiciones de cuentas son aprobadas o rechazadas por CONICYT.</a:t>
          </a:r>
        </a:p>
      </dgm:t>
    </dgm:pt>
    <dgm:pt modelId="{A351B6B8-72AA-431E-BCAA-FBBA0D56E34F}" type="parTrans" cxnId="{B4EA3374-45F2-4980-9D98-9BA1D9855DC4}">
      <dgm:prSet/>
      <dgm:spPr/>
      <dgm:t>
        <a:bodyPr/>
        <a:lstStyle/>
        <a:p>
          <a:endParaRPr lang="es-CL" sz="1200"/>
        </a:p>
      </dgm:t>
    </dgm:pt>
    <dgm:pt modelId="{29B12646-DBA2-4F3F-817C-113940899B9E}" type="sibTrans" cxnId="{B4EA3374-45F2-4980-9D98-9BA1D9855DC4}">
      <dgm:prSet custT="1"/>
      <dgm:spPr/>
      <dgm:t>
        <a:bodyPr/>
        <a:lstStyle/>
        <a:p>
          <a:endParaRPr lang="es-CL" sz="1200"/>
        </a:p>
      </dgm:t>
    </dgm:pt>
    <dgm:pt modelId="{72A3087B-6D28-4962-85E1-366CC7C5F3F2}">
      <dgm:prSet custT="1"/>
      <dgm:spPr/>
      <dgm:t>
        <a:bodyPr/>
        <a:lstStyle/>
        <a:p>
          <a:pPr algn="just"/>
          <a:r>
            <a:rPr lang="es-CL" sz="1200" smtClean="0"/>
            <a:t>Después de </a:t>
          </a:r>
          <a:r>
            <a:rPr lang="es-CL" sz="1200" b="1" i="1" smtClean="0"/>
            <a:t>24 meses </a:t>
          </a:r>
          <a:r>
            <a:rPr lang="es-CL" sz="1200" smtClean="0"/>
            <a:t>de realizado el giro de fondos, si la institución no ha rendido, la deuda se considera </a:t>
          </a:r>
          <a:r>
            <a:rPr lang="es-CL" sz="1200" b="1" smtClean="0"/>
            <a:t>morosa.</a:t>
          </a:r>
          <a:endParaRPr lang="es-CL" sz="1200" b="1" dirty="0" smtClean="0"/>
        </a:p>
      </dgm:t>
    </dgm:pt>
    <dgm:pt modelId="{C3AAADA7-C475-4273-8E94-3CF7BE80E41E}" type="parTrans" cxnId="{7DEEC4AC-D86D-4ABA-811E-5B3F08C5EA32}">
      <dgm:prSet/>
      <dgm:spPr/>
      <dgm:t>
        <a:bodyPr/>
        <a:lstStyle/>
        <a:p>
          <a:endParaRPr lang="es-CL" sz="1200"/>
        </a:p>
      </dgm:t>
    </dgm:pt>
    <dgm:pt modelId="{52F9594E-750C-4933-A8AB-8B84BC206E36}" type="sibTrans" cxnId="{7DEEC4AC-D86D-4ABA-811E-5B3F08C5EA32}">
      <dgm:prSet/>
      <dgm:spPr/>
      <dgm:t>
        <a:bodyPr/>
        <a:lstStyle/>
        <a:p>
          <a:endParaRPr lang="es-CL" sz="1200"/>
        </a:p>
      </dgm:t>
    </dgm:pt>
    <dgm:pt modelId="{EEE340A5-45DC-4919-AC19-BC96A36CCC50}">
      <dgm:prSet custT="1"/>
      <dgm:spPr/>
      <dgm:t>
        <a:bodyPr/>
        <a:lstStyle/>
        <a:p>
          <a:pPr algn="just"/>
          <a:r>
            <a:rPr lang="es-CL" sz="1200" smtClean="0"/>
            <a:t>Después de </a:t>
          </a:r>
          <a:r>
            <a:rPr lang="es-CL" sz="1200" b="1" i="1" smtClean="0"/>
            <a:t>12 meses </a:t>
          </a:r>
          <a:r>
            <a:rPr lang="es-CL" sz="1200" smtClean="0"/>
            <a:t>de realizado el giro de fondos, si la institución no ha rendido, la deuda se considera </a:t>
          </a:r>
          <a:r>
            <a:rPr lang="es-CL" sz="1200" b="1" smtClean="0"/>
            <a:t>vencida</a:t>
          </a:r>
          <a:r>
            <a:rPr lang="es-CL" sz="1200" smtClean="0"/>
            <a:t>.</a:t>
          </a:r>
          <a:endParaRPr lang="es-CL" sz="1200" dirty="0" smtClean="0"/>
        </a:p>
      </dgm:t>
    </dgm:pt>
    <dgm:pt modelId="{A1243230-9865-4296-ABA1-105FE9338EC1}" type="parTrans" cxnId="{C3185734-0051-4529-8648-76A825EE40E9}">
      <dgm:prSet/>
      <dgm:spPr/>
      <dgm:t>
        <a:bodyPr/>
        <a:lstStyle/>
        <a:p>
          <a:endParaRPr lang="es-CL" sz="1200"/>
        </a:p>
      </dgm:t>
    </dgm:pt>
    <dgm:pt modelId="{A5EC625A-952B-451B-88D9-4865FF952C47}" type="sibTrans" cxnId="{C3185734-0051-4529-8648-76A825EE40E9}">
      <dgm:prSet custT="1"/>
      <dgm:spPr/>
      <dgm:t>
        <a:bodyPr/>
        <a:lstStyle/>
        <a:p>
          <a:endParaRPr lang="es-CL" sz="1200"/>
        </a:p>
      </dgm:t>
    </dgm:pt>
    <dgm:pt modelId="{8AEF8B3F-169E-4BE6-AF18-F5959E55B95B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324199-6C3D-4392-A8A6-BEC97926492B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E28723A3-5490-4B3E-9815-29D2ABFEBBBB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7CE3E-B5D5-44BC-B8AD-627108F120C0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5FB03-E282-47DB-AD07-3D8C5F47047F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C78F-653B-4294-9CCF-7C4947BBF9F0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0C164-5A9C-45F3-8B60-E48C09BFF81D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9FC97-9716-41B0-BFC2-703740A00C98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1391C0-B76B-4F06-8D90-85D8CE532784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E797B-76CC-4D88-A37A-ADC33081802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723B-294A-4C04-8583-9F22F4D08CFC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7E3815-E7CB-493D-9819-A72D05BE047B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D752A-1F4D-4176-B926-007145B4E077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305483A-623B-4485-ADF9-3F7141DE7C01}" type="presOf" srcId="{EEE340A5-45DC-4919-AC19-BC96A36CCC50}" destId="{7EF5FB03-E282-47DB-AD07-3D8C5F47047F}" srcOrd="0" destOrd="0" presId="urn:microsoft.com/office/officeart/2005/8/layout/vProcess5"/>
    <dgm:cxn modelId="{A06F29BC-3302-421A-8452-3D0A281EBDEE}" type="presOf" srcId="{29B12646-DBA2-4F3F-817C-113940899B9E}" destId="{8169FC97-9716-41B0-BFC2-703740A00C98}" srcOrd="0" destOrd="0" presId="urn:microsoft.com/office/officeart/2005/8/layout/vProcess5"/>
    <dgm:cxn modelId="{C3185734-0051-4529-8648-76A825EE40E9}" srcId="{F9303CF4-FC04-44AE-8CC3-E577022E09F9}" destId="{EEE340A5-45DC-4919-AC19-BC96A36CCC50}" srcOrd="2" destOrd="0" parTransId="{A1243230-9865-4296-ABA1-105FE9338EC1}" sibTransId="{A5EC625A-952B-451B-88D9-4865FF952C47}"/>
    <dgm:cxn modelId="{4C662092-73DF-43DB-AF6F-40201EC781CB}" type="presOf" srcId="{72A3087B-6D28-4962-85E1-366CC7C5F3F2}" destId="{5AAD752A-1F4D-4176-B926-007145B4E077}" srcOrd="1" destOrd="0" presId="urn:microsoft.com/office/officeart/2005/8/layout/vProcess5"/>
    <dgm:cxn modelId="{47AF8BA4-C701-4B79-BC53-B50ABB3C090B}" type="presOf" srcId="{A7366D82-4BC4-4E59-B645-D23C100AA74E}" destId="{07AE797B-76CC-4D88-A37A-ADC330818022}" srcOrd="1" destOrd="0" presId="urn:microsoft.com/office/officeart/2005/8/layout/vProcess5"/>
    <dgm:cxn modelId="{95ACA09B-E3ED-4C68-86B1-9A6A6A513164}" type="presOf" srcId="{C2CE3D37-1C06-43E5-9895-8BAB59FBBF3A}" destId="{FB40C164-5A9C-45F3-8B60-E48C09BFF81D}" srcOrd="0" destOrd="0" presId="urn:microsoft.com/office/officeart/2005/8/layout/vProcess5"/>
    <dgm:cxn modelId="{D785C02C-6E65-45C0-B87F-8A622BFA6CCB}" type="presOf" srcId="{72A3087B-6D28-4962-85E1-366CC7C5F3F2}" destId="{17CCC78F-653B-4294-9CCF-7C4947BBF9F0}" srcOrd="0" destOrd="0" presId="urn:microsoft.com/office/officeart/2005/8/layout/vProcess5"/>
    <dgm:cxn modelId="{8191182F-5246-4091-AAFD-C65545C1800C}" type="presOf" srcId="{A5EC625A-952B-451B-88D9-4865FF952C47}" destId="{F01391C0-B76B-4F06-8D90-85D8CE532784}" srcOrd="0" destOrd="0" presId="urn:microsoft.com/office/officeart/2005/8/layout/vProcess5"/>
    <dgm:cxn modelId="{EDA35DF9-230A-4006-9544-F4694D89F0CC}" type="presOf" srcId="{C11E4B29-B23F-4F2C-A2B3-4230E50D73B3}" destId="{B58B723B-294A-4C04-8583-9F22F4D08CFC}" srcOrd="1" destOrd="0" presId="urn:microsoft.com/office/officeart/2005/8/layout/vProcess5"/>
    <dgm:cxn modelId="{B4EA3374-45F2-4980-9D98-9BA1D9855DC4}" srcId="{F9303CF4-FC04-44AE-8CC3-E577022E09F9}" destId="{C11E4B29-B23F-4F2C-A2B3-4230E50D73B3}" srcOrd="1" destOrd="0" parTransId="{A351B6B8-72AA-431E-BCAA-FBBA0D56E34F}" sibTransId="{29B12646-DBA2-4F3F-817C-113940899B9E}"/>
    <dgm:cxn modelId="{70989EA1-3D64-480C-A65B-BCC26FC7D8D5}" type="presOf" srcId="{F9303CF4-FC04-44AE-8CC3-E577022E09F9}" destId="{8AEF8B3F-169E-4BE6-AF18-F5959E55B95B}" srcOrd="0" destOrd="0" presId="urn:microsoft.com/office/officeart/2005/8/layout/vProcess5"/>
    <dgm:cxn modelId="{3E805995-4C16-4BC1-9881-9E6E6720DDAB}" srcId="{F9303CF4-FC04-44AE-8CC3-E577022E09F9}" destId="{A7366D82-4BC4-4E59-B645-D23C100AA74E}" srcOrd="0" destOrd="0" parTransId="{DFA84497-9EBC-434F-9646-39943B8CD207}" sibTransId="{C2CE3D37-1C06-43E5-9895-8BAB59FBBF3A}"/>
    <dgm:cxn modelId="{363F7C73-A331-4F9F-8F06-316FADEDF4DC}" type="presOf" srcId="{A7366D82-4BC4-4E59-B645-D23C100AA74E}" destId="{E28723A3-5490-4B3E-9815-29D2ABFEBBBB}" srcOrd="0" destOrd="0" presId="urn:microsoft.com/office/officeart/2005/8/layout/vProcess5"/>
    <dgm:cxn modelId="{7DEEC4AC-D86D-4ABA-811E-5B3F08C5EA32}" srcId="{F9303CF4-FC04-44AE-8CC3-E577022E09F9}" destId="{72A3087B-6D28-4962-85E1-366CC7C5F3F2}" srcOrd="3" destOrd="0" parTransId="{C3AAADA7-C475-4273-8E94-3CF7BE80E41E}" sibTransId="{52F9594E-750C-4933-A8AB-8B84BC206E36}"/>
    <dgm:cxn modelId="{E24E569F-A058-411D-828E-6221FD5F96DA}" type="presOf" srcId="{EEE340A5-45DC-4919-AC19-BC96A36CCC50}" destId="{7D7E3815-E7CB-493D-9819-A72D05BE047B}" srcOrd="1" destOrd="0" presId="urn:microsoft.com/office/officeart/2005/8/layout/vProcess5"/>
    <dgm:cxn modelId="{608C6D7A-46B4-49F2-9E6B-4C2C7BFD7AE2}" type="presOf" srcId="{C11E4B29-B23F-4F2C-A2B3-4230E50D73B3}" destId="{1BD7CE3E-B5D5-44BC-B8AD-627108F120C0}" srcOrd="0" destOrd="0" presId="urn:microsoft.com/office/officeart/2005/8/layout/vProcess5"/>
    <dgm:cxn modelId="{73F63215-48AD-4627-911F-ED31232048EE}" type="presParOf" srcId="{8AEF8B3F-169E-4BE6-AF18-F5959E55B95B}" destId="{36324199-6C3D-4392-A8A6-BEC97926492B}" srcOrd="0" destOrd="0" presId="urn:microsoft.com/office/officeart/2005/8/layout/vProcess5"/>
    <dgm:cxn modelId="{A86F45F0-03C5-449E-9F7B-99238587205A}" type="presParOf" srcId="{8AEF8B3F-169E-4BE6-AF18-F5959E55B95B}" destId="{E28723A3-5490-4B3E-9815-29D2ABFEBBBB}" srcOrd="1" destOrd="0" presId="urn:microsoft.com/office/officeart/2005/8/layout/vProcess5"/>
    <dgm:cxn modelId="{17D7E71C-8B79-4075-B4AE-B5B7CC34C7C2}" type="presParOf" srcId="{8AEF8B3F-169E-4BE6-AF18-F5959E55B95B}" destId="{1BD7CE3E-B5D5-44BC-B8AD-627108F120C0}" srcOrd="2" destOrd="0" presId="urn:microsoft.com/office/officeart/2005/8/layout/vProcess5"/>
    <dgm:cxn modelId="{2DEBFBD0-8A15-41F4-BA62-E3FE9498939E}" type="presParOf" srcId="{8AEF8B3F-169E-4BE6-AF18-F5959E55B95B}" destId="{7EF5FB03-E282-47DB-AD07-3D8C5F47047F}" srcOrd="3" destOrd="0" presId="urn:microsoft.com/office/officeart/2005/8/layout/vProcess5"/>
    <dgm:cxn modelId="{304BC904-1E79-4A6A-BCB2-E13B9B7A5001}" type="presParOf" srcId="{8AEF8B3F-169E-4BE6-AF18-F5959E55B95B}" destId="{17CCC78F-653B-4294-9CCF-7C4947BBF9F0}" srcOrd="4" destOrd="0" presId="urn:microsoft.com/office/officeart/2005/8/layout/vProcess5"/>
    <dgm:cxn modelId="{212899B4-83C2-4B0C-8710-939A3FC83AE2}" type="presParOf" srcId="{8AEF8B3F-169E-4BE6-AF18-F5959E55B95B}" destId="{FB40C164-5A9C-45F3-8B60-E48C09BFF81D}" srcOrd="5" destOrd="0" presId="urn:microsoft.com/office/officeart/2005/8/layout/vProcess5"/>
    <dgm:cxn modelId="{A810649F-ED43-4917-AD8A-FD0D493B2BA3}" type="presParOf" srcId="{8AEF8B3F-169E-4BE6-AF18-F5959E55B95B}" destId="{8169FC97-9716-41B0-BFC2-703740A00C98}" srcOrd="6" destOrd="0" presId="urn:microsoft.com/office/officeart/2005/8/layout/vProcess5"/>
    <dgm:cxn modelId="{40BF3534-3983-4A6E-BE5D-69350A698C70}" type="presParOf" srcId="{8AEF8B3F-169E-4BE6-AF18-F5959E55B95B}" destId="{F01391C0-B76B-4F06-8D90-85D8CE532784}" srcOrd="7" destOrd="0" presId="urn:microsoft.com/office/officeart/2005/8/layout/vProcess5"/>
    <dgm:cxn modelId="{D7147685-C0AA-41F7-A684-0862E30DB17F}" type="presParOf" srcId="{8AEF8B3F-169E-4BE6-AF18-F5959E55B95B}" destId="{07AE797B-76CC-4D88-A37A-ADC330818022}" srcOrd="8" destOrd="0" presId="urn:microsoft.com/office/officeart/2005/8/layout/vProcess5"/>
    <dgm:cxn modelId="{DFD2267E-EEE7-4F33-9A90-29865E80F61B}" type="presParOf" srcId="{8AEF8B3F-169E-4BE6-AF18-F5959E55B95B}" destId="{B58B723B-294A-4C04-8583-9F22F4D08CFC}" srcOrd="9" destOrd="0" presId="urn:microsoft.com/office/officeart/2005/8/layout/vProcess5"/>
    <dgm:cxn modelId="{E32E9793-F95D-4CA2-B938-3E3873EA64BB}" type="presParOf" srcId="{8AEF8B3F-169E-4BE6-AF18-F5959E55B95B}" destId="{7D7E3815-E7CB-493D-9819-A72D05BE047B}" srcOrd="10" destOrd="0" presId="urn:microsoft.com/office/officeart/2005/8/layout/vProcess5"/>
    <dgm:cxn modelId="{A78CEEF0-894C-4101-A845-645542573B72}" type="presParOf" srcId="{8AEF8B3F-169E-4BE6-AF18-F5959E55B95B}" destId="{5AAD752A-1F4D-4176-B926-007145B4E0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B923C6-E733-494C-80D9-E741E6E7010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775E270A-8BCC-4B23-981B-6F1B46A584F4}">
      <dgm:prSet phldrT="[Texto]" custT="1"/>
      <dgm:spPr/>
      <dgm:t>
        <a:bodyPr/>
        <a:lstStyle/>
        <a:p>
          <a:r>
            <a:rPr lang="es-CL" sz="1100" b="1" dirty="0" smtClean="0">
              <a:latin typeface="Calibri" panose="020F0502020204030204" pitchFamily="34" charset="0"/>
            </a:rPr>
            <a:t>Una vez Finalizado el Proyecto, se deben realizar los siguientes reintegros a CONICYT.</a:t>
          </a:r>
          <a:endParaRPr lang="es-CL" sz="1100" b="1" dirty="0">
            <a:latin typeface="Calibri" panose="020F0502020204030204" pitchFamily="34" charset="0"/>
          </a:endParaRPr>
        </a:p>
      </dgm:t>
    </dgm:pt>
    <dgm:pt modelId="{2B9D557D-DDEA-4609-A606-6C79F93C3B44}" type="parTrans" cxnId="{FA0521D1-AC6E-4BEC-A7E0-2E4CB5602179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153499D-D615-4AC7-A1A8-7039B21190A2}" type="sibTrans" cxnId="{FA0521D1-AC6E-4BEC-A7E0-2E4CB5602179}">
      <dgm:prSet custT="1"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BA540A8-E87C-4D91-A390-896A1E8E78CA}">
      <dgm:prSet phldrT="[Texto]" custT="1"/>
      <dgm:spPr/>
      <dgm:t>
        <a:bodyPr/>
        <a:lstStyle/>
        <a:p>
          <a:r>
            <a:rPr lang="es-CL" sz="1100" b="1" dirty="0" smtClean="0">
              <a:latin typeface="Calibri" panose="020F0502020204030204" pitchFamily="34" charset="0"/>
            </a:rPr>
            <a:t>Saldo no Declarado en Plataforma S+C</a:t>
          </a:r>
          <a:endParaRPr lang="es-CL" sz="1100" b="1" dirty="0">
            <a:latin typeface="Calibri" panose="020F0502020204030204" pitchFamily="34" charset="0"/>
          </a:endParaRPr>
        </a:p>
      </dgm:t>
    </dgm:pt>
    <dgm:pt modelId="{A39065C6-498B-4F96-8F9B-508E4024FA63}" type="parTrans" cxnId="{98398D13-583E-4DCB-A5A5-4E788DA6D1A0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F1C5B16-F5A5-4280-9FEC-4B7BDF0E6C30}" type="sibTrans" cxnId="{98398D13-583E-4DCB-A5A5-4E788DA6D1A0}">
      <dgm:prSet custT="1"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C5F3239-4C68-4D73-8915-1B3E76DCE5D5}">
      <dgm:prSet custT="1"/>
      <dgm:spPr/>
      <dgm:t>
        <a:bodyPr/>
        <a:lstStyle/>
        <a:p>
          <a:r>
            <a:rPr lang="es-CL" sz="1000" b="0" smtClean="0">
              <a:latin typeface="Calibri" panose="020F0502020204030204" pitchFamily="34" charset="0"/>
            </a:rPr>
            <a:t> 15 días a contar del envió de la ultima declaración de gastos.</a:t>
          </a:r>
          <a:r>
            <a:rPr lang="es-CL" sz="1000" smtClean="0">
              <a:latin typeface="Calibri" panose="020F0502020204030204" pitchFamily="34" charset="0"/>
            </a:rPr>
            <a:t>	</a:t>
          </a:r>
          <a:endParaRPr lang="es-CL" sz="1000" dirty="0">
            <a:latin typeface="Calibri" panose="020F0502020204030204" pitchFamily="34" charset="0"/>
          </a:endParaRPr>
        </a:p>
      </dgm:t>
    </dgm:pt>
    <dgm:pt modelId="{55F1F4AE-179B-4152-A610-C1C83380263A}" type="parTrans" cxnId="{70DA9B2D-3B60-45B2-8DFD-3A029F4A2FA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4D9DAB6-CA1D-48B1-B84C-F188AAD2FF1D}" type="sibTrans" cxnId="{70DA9B2D-3B60-45B2-8DFD-3A029F4A2FA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87D6167C-A7CF-48E2-B793-B6024FD1555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Banco		: Banco Estado</a:t>
          </a:r>
          <a:endParaRPr lang="es-CL" sz="1000" dirty="0">
            <a:latin typeface="Calibri" panose="020F0502020204030204" pitchFamily="34" charset="0"/>
          </a:endParaRPr>
        </a:p>
      </dgm:t>
    </dgm:pt>
    <dgm:pt modelId="{AD886397-64BD-4E04-8B98-9BF1F5495E5D}" type="parTrans" cxnId="{130E14A3-25D1-48A4-805B-B8B38395B11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A876107-632A-4CC3-9D64-2FBC07BA8631}" type="sibTrans" cxnId="{130E14A3-25D1-48A4-805B-B8B38395B11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6A3BB7E-0F6F-4DA9-A616-BE46A37B671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Tipo de Cuenta	: Cuenta Corriente</a:t>
          </a:r>
          <a:endParaRPr lang="es-CL" sz="1000" dirty="0">
            <a:latin typeface="Calibri" panose="020F0502020204030204" pitchFamily="34" charset="0"/>
          </a:endParaRPr>
        </a:p>
      </dgm:t>
    </dgm:pt>
    <dgm:pt modelId="{72BDD29A-D375-415B-AEB4-81588BAA6EA6}" type="parTrans" cxnId="{35D8565A-7D23-44E3-810A-536875443DB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CD8A9D2-25C3-48A0-973A-E8CDA7F4BABD}" type="sibTrans" cxnId="{35D8565A-7D23-44E3-810A-536875443DB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8881B007-F177-4391-9A15-096B08EED7D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N° de Cuenta	: 9019871</a:t>
          </a:r>
          <a:endParaRPr lang="es-CL" sz="1000" dirty="0">
            <a:latin typeface="Calibri" panose="020F0502020204030204" pitchFamily="34" charset="0"/>
          </a:endParaRPr>
        </a:p>
      </dgm:t>
    </dgm:pt>
    <dgm:pt modelId="{A7246823-104A-4DE5-9EDE-A630F5FBF8DE}" type="parTrans" cxnId="{674E77CD-454E-4094-920B-5E685EAB4F6B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F6CC6B72-9D48-4353-863B-27803DA6F405}" type="sibTrans" cxnId="{674E77CD-454E-4094-920B-5E685EAB4F6B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5BCF5331-9E5E-4727-A856-B3514B5D6EFE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RUT CONICYT	: 60.915.000-9</a:t>
          </a:r>
          <a:endParaRPr lang="es-CL" sz="1000" dirty="0">
            <a:latin typeface="Calibri" panose="020F0502020204030204" pitchFamily="34" charset="0"/>
          </a:endParaRPr>
        </a:p>
      </dgm:t>
    </dgm:pt>
    <dgm:pt modelId="{B87E390E-3F01-42C2-8ED0-642A2D4CAC8D}" type="parTrans" cxnId="{E549A466-55E6-4806-A741-D23C25E367E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26B29FA-ABFB-4B46-A1BA-6E3AB16764E0}" type="sibTrans" cxnId="{E549A466-55E6-4806-A741-D23C25E367E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F5B030F-1406-438F-B64F-FC61ECA20B05}">
      <dgm:prSet phldrT="[Texto]" custT="1"/>
      <dgm:spPr/>
      <dgm:t>
        <a:bodyPr/>
        <a:lstStyle/>
        <a:p>
          <a:r>
            <a:rPr lang="es-ES_tradnl" sz="1000" dirty="0" smtClean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00" dirty="0">
            <a:latin typeface="Calibri" panose="020F0502020204030204" pitchFamily="34" charset="0"/>
          </a:endParaRPr>
        </a:p>
      </dgm:t>
    </dgm:pt>
    <dgm:pt modelId="{B353A616-AB6D-4AD4-9005-55574978BA22}" type="parTrans" cxnId="{0285FC2D-C006-400D-B2B9-EF04D77F377F}">
      <dgm:prSet/>
      <dgm:spPr/>
      <dgm:t>
        <a:bodyPr/>
        <a:lstStyle/>
        <a:p>
          <a:endParaRPr lang="es-CL"/>
        </a:p>
      </dgm:t>
    </dgm:pt>
    <dgm:pt modelId="{402634B9-A1B3-4C4F-B477-02A9713CA51A}" type="sibTrans" cxnId="{0285FC2D-C006-400D-B2B9-EF04D77F377F}">
      <dgm:prSet/>
      <dgm:spPr/>
      <dgm:t>
        <a:bodyPr/>
        <a:lstStyle/>
        <a:p>
          <a:endParaRPr lang="es-CL"/>
        </a:p>
      </dgm:t>
    </dgm:pt>
    <dgm:pt modelId="{7AEA0069-4746-4347-8379-3C3177191FC8}">
      <dgm:prSet phldrT="[Texto]"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Titular		: CONICYT – FONDEF</a:t>
          </a:r>
          <a:endParaRPr lang="es-CL" sz="1000" dirty="0">
            <a:latin typeface="Calibri" panose="020F0502020204030204" pitchFamily="34" charset="0"/>
          </a:endParaRPr>
        </a:p>
      </dgm:t>
    </dgm:pt>
    <dgm:pt modelId="{4F65B88B-B961-45F1-AA31-1D3E455AAF62}" type="parTrans" cxnId="{236154E3-E217-4BBE-BA87-53C2A0605ABA}">
      <dgm:prSet/>
      <dgm:spPr/>
      <dgm:t>
        <a:bodyPr/>
        <a:lstStyle/>
        <a:p>
          <a:endParaRPr lang="es-CL"/>
        </a:p>
      </dgm:t>
    </dgm:pt>
    <dgm:pt modelId="{BB648A01-AE83-49F2-8EA0-952A4124C3DA}" type="sibTrans" cxnId="{236154E3-E217-4BBE-BA87-53C2A0605ABA}">
      <dgm:prSet/>
      <dgm:spPr/>
      <dgm:t>
        <a:bodyPr/>
        <a:lstStyle/>
        <a:p>
          <a:endParaRPr lang="es-CL"/>
        </a:p>
      </dgm:t>
    </dgm:pt>
    <dgm:pt modelId="{6DE7A3F4-916D-47C5-A284-278E3704F164}">
      <dgm:prSet phldrT="[Texto]" custT="1"/>
      <dgm:spPr/>
      <dgm:t>
        <a:bodyPr/>
        <a:lstStyle/>
        <a:p>
          <a:endParaRPr lang="es-CL" sz="1000" dirty="0">
            <a:latin typeface="Calibri" panose="020F0502020204030204" pitchFamily="34" charset="0"/>
          </a:endParaRPr>
        </a:p>
      </dgm:t>
    </dgm:pt>
    <dgm:pt modelId="{FFEC8940-9D35-4FE7-B248-9E8A0447E1B1}" type="parTrans" cxnId="{B1CB816B-F9ED-4FBC-AC9A-96AFD9193FEB}">
      <dgm:prSet/>
      <dgm:spPr/>
      <dgm:t>
        <a:bodyPr/>
        <a:lstStyle/>
        <a:p>
          <a:endParaRPr lang="es-CL"/>
        </a:p>
      </dgm:t>
    </dgm:pt>
    <dgm:pt modelId="{294B9086-DB98-4A7F-A8D6-BA7C288C658E}" type="sibTrans" cxnId="{B1CB816B-F9ED-4FBC-AC9A-96AFD9193FEB}">
      <dgm:prSet/>
      <dgm:spPr/>
      <dgm:t>
        <a:bodyPr/>
        <a:lstStyle/>
        <a:p>
          <a:endParaRPr lang="es-CL"/>
        </a:p>
      </dgm:t>
    </dgm:pt>
    <dgm:pt modelId="{1E86A649-98CE-4484-9CB4-C54BC57D9493}" type="pres">
      <dgm:prSet presAssocID="{3AB923C6-E733-494C-80D9-E741E6E7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9FDED3-5C38-4D4D-8092-AED1609C6DAF}" type="pres">
      <dgm:prSet presAssocID="{775E270A-8BCC-4B23-981B-6F1B46A584F4}" presName="parentLin" presStyleCnt="0"/>
      <dgm:spPr/>
      <dgm:t>
        <a:bodyPr/>
        <a:lstStyle/>
        <a:p>
          <a:endParaRPr lang="es-CL"/>
        </a:p>
      </dgm:t>
    </dgm:pt>
    <dgm:pt modelId="{10BCB336-C660-4607-BFD5-7247059800D6}" type="pres">
      <dgm:prSet presAssocID="{775E270A-8BCC-4B23-981B-6F1B46A584F4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549801D-65CC-4ECF-AEA2-F964DFDA61D3}" type="pres">
      <dgm:prSet presAssocID="{775E270A-8BCC-4B23-981B-6F1B46A584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1E5E41-EEE2-442B-9843-D757363C3C6A}" type="pres">
      <dgm:prSet presAssocID="{775E270A-8BCC-4B23-981B-6F1B46A584F4}" presName="negativeSpace" presStyleCnt="0"/>
      <dgm:spPr/>
      <dgm:t>
        <a:bodyPr/>
        <a:lstStyle/>
        <a:p>
          <a:endParaRPr lang="es-CL"/>
        </a:p>
      </dgm:t>
    </dgm:pt>
    <dgm:pt modelId="{CC810283-68A0-46FE-881B-784D377E7CBD}" type="pres">
      <dgm:prSet presAssocID="{775E270A-8BCC-4B23-981B-6F1B46A584F4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6FDC5D2-8233-40AD-9199-54993877B4B1}" type="pres">
      <dgm:prSet presAssocID="{3153499D-D615-4AC7-A1A8-7039B21190A2}" presName="spaceBetweenRectangles" presStyleCnt="0"/>
      <dgm:spPr/>
      <dgm:t>
        <a:bodyPr/>
        <a:lstStyle/>
        <a:p>
          <a:endParaRPr lang="es-CL"/>
        </a:p>
      </dgm:t>
    </dgm:pt>
    <dgm:pt modelId="{056EE8E6-C41E-4FE9-A171-424B2643624D}" type="pres">
      <dgm:prSet presAssocID="{3BA540A8-E87C-4D91-A390-896A1E8E78CA}" presName="parentLin" presStyleCnt="0"/>
      <dgm:spPr/>
      <dgm:t>
        <a:bodyPr/>
        <a:lstStyle/>
        <a:p>
          <a:endParaRPr lang="es-CL"/>
        </a:p>
      </dgm:t>
    </dgm:pt>
    <dgm:pt modelId="{3FB6738A-F673-42B4-A0CF-C979DBDC1DE0}" type="pres">
      <dgm:prSet presAssocID="{3BA540A8-E87C-4D91-A390-896A1E8E78C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FCBD37CD-6876-43E4-A35B-2F17A0C4689E}" type="pres">
      <dgm:prSet presAssocID="{3BA540A8-E87C-4D91-A390-896A1E8E78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65BD98-C863-4231-8596-9F94AF042BA3}" type="pres">
      <dgm:prSet presAssocID="{3BA540A8-E87C-4D91-A390-896A1E8E78CA}" presName="negativeSpace" presStyleCnt="0"/>
      <dgm:spPr/>
      <dgm:t>
        <a:bodyPr/>
        <a:lstStyle/>
        <a:p>
          <a:endParaRPr lang="es-CL"/>
        </a:p>
      </dgm:t>
    </dgm:pt>
    <dgm:pt modelId="{FC5D05AE-D99A-4063-89F8-EBE2A2768699}" type="pres">
      <dgm:prSet presAssocID="{3BA540A8-E87C-4D91-A390-896A1E8E78CA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4FD73B15-FE55-401A-8C67-58A70D146DDA}" type="presOf" srcId="{775E270A-8BCC-4B23-981B-6F1B46A584F4}" destId="{0549801D-65CC-4ECF-AEA2-F964DFDA61D3}" srcOrd="1" destOrd="0" presId="urn:microsoft.com/office/officeart/2005/8/layout/list1"/>
    <dgm:cxn modelId="{849038FE-4E67-41D1-8BC3-0C105E8F3C6B}" type="presOf" srcId="{5BCF5331-9E5E-4727-A856-B3514B5D6EFE}" destId="{CC810283-68A0-46FE-881B-784D377E7CBD}" srcOrd="0" destOrd="6" presId="urn:microsoft.com/office/officeart/2005/8/layout/list1"/>
    <dgm:cxn modelId="{0E75C963-3A39-4E0B-920F-92B2D3AA9C52}" type="presOf" srcId="{3BA540A8-E87C-4D91-A390-896A1E8E78CA}" destId="{3FB6738A-F673-42B4-A0CF-C979DBDC1DE0}" srcOrd="0" destOrd="0" presId="urn:microsoft.com/office/officeart/2005/8/layout/list1"/>
    <dgm:cxn modelId="{70DA9B2D-3B60-45B2-8DFD-3A029F4A2FAF}" srcId="{3BA540A8-E87C-4D91-A390-896A1E8E78CA}" destId="{CC5F3239-4C68-4D73-8915-1B3E76DCE5D5}" srcOrd="0" destOrd="0" parTransId="{55F1F4AE-179B-4152-A610-C1C83380263A}" sibTransId="{C4D9DAB6-CA1D-48B1-B84C-F188AAD2FF1D}"/>
    <dgm:cxn modelId="{3088FBE1-BEA4-4817-84C2-28863C72FF5E}" type="presOf" srcId="{775E270A-8BCC-4B23-981B-6F1B46A584F4}" destId="{10BCB336-C660-4607-BFD5-7247059800D6}" srcOrd="0" destOrd="0" presId="urn:microsoft.com/office/officeart/2005/8/layout/list1"/>
    <dgm:cxn modelId="{FA0521D1-AC6E-4BEC-A7E0-2E4CB5602179}" srcId="{3AB923C6-E733-494C-80D9-E741E6E7010A}" destId="{775E270A-8BCC-4B23-981B-6F1B46A584F4}" srcOrd="0" destOrd="0" parTransId="{2B9D557D-DDEA-4609-A606-6C79F93C3B44}" sibTransId="{3153499D-D615-4AC7-A1A8-7039B21190A2}"/>
    <dgm:cxn modelId="{35D8565A-7D23-44E3-810A-536875443DB4}" srcId="{775E270A-8BCC-4B23-981B-6F1B46A584F4}" destId="{36A3BB7E-0F6F-4DA9-A616-BE46A37B6719}" srcOrd="4" destOrd="0" parTransId="{72BDD29A-D375-415B-AEB4-81588BAA6EA6}" sibTransId="{ACD8A9D2-25C3-48A0-973A-E8CDA7F4BABD}"/>
    <dgm:cxn modelId="{674E77CD-454E-4094-920B-5E685EAB4F6B}" srcId="{775E270A-8BCC-4B23-981B-6F1B46A584F4}" destId="{8881B007-F177-4391-9A15-096B08EED7D2}" srcOrd="5" destOrd="0" parTransId="{A7246823-104A-4DE5-9EDE-A630F5FBF8DE}" sibTransId="{F6CC6B72-9D48-4353-863B-27803DA6F405}"/>
    <dgm:cxn modelId="{0285FC2D-C006-400D-B2B9-EF04D77F377F}" srcId="{775E270A-8BCC-4B23-981B-6F1B46A584F4}" destId="{CF5B030F-1406-438F-B64F-FC61ECA20B05}" srcOrd="0" destOrd="0" parTransId="{B353A616-AB6D-4AD4-9005-55574978BA22}" sibTransId="{402634B9-A1B3-4C4F-B477-02A9713CA51A}"/>
    <dgm:cxn modelId="{FFF4C489-DF12-4EA1-A0BB-8DF370D16000}" type="presOf" srcId="{36A3BB7E-0F6F-4DA9-A616-BE46A37B6719}" destId="{CC810283-68A0-46FE-881B-784D377E7CBD}" srcOrd="0" destOrd="4" presId="urn:microsoft.com/office/officeart/2005/8/layout/list1"/>
    <dgm:cxn modelId="{B14E29A9-3F0C-417C-8843-18860F5C8691}" type="presOf" srcId="{3BA540A8-E87C-4D91-A390-896A1E8E78CA}" destId="{FCBD37CD-6876-43E4-A35B-2F17A0C4689E}" srcOrd="1" destOrd="0" presId="urn:microsoft.com/office/officeart/2005/8/layout/list1"/>
    <dgm:cxn modelId="{04059341-3D0C-4BD0-A6EC-9FFD2CE01738}" type="presOf" srcId="{3AB923C6-E733-494C-80D9-E741E6E7010A}" destId="{1E86A649-98CE-4484-9CB4-C54BC57D9493}" srcOrd="0" destOrd="0" presId="urn:microsoft.com/office/officeart/2005/8/layout/list1"/>
    <dgm:cxn modelId="{B1CB816B-F9ED-4FBC-AC9A-96AFD9193FEB}" srcId="{775E270A-8BCC-4B23-981B-6F1B46A584F4}" destId="{6DE7A3F4-916D-47C5-A284-278E3704F164}" srcOrd="1" destOrd="0" parTransId="{FFEC8940-9D35-4FE7-B248-9E8A0447E1B1}" sibTransId="{294B9086-DB98-4A7F-A8D6-BA7C288C658E}"/>
    <dgm:cxn modelId="{66733003-3DE4-4B95-95BB-A3FA1E88B90A}" type="presOf" srcId="{CF5B030F-1406-438F-B64F-FC61ECA20B05}" destId="{CC810283-68A0-46FE-881B-784D377E7CBD}" srcOrd="0" destOrd="0" presId="urn:microsoft.com/office/officeart/2005/8/layout/list1"/>
    <dgm:cxn modelId="{499EDC73-349A-4F3F-B7F0-D0574196A718}" type="presOf" srcId="{CC5F3239-4C68-4D73-8915-1B3E76DCE5D5}" destId="{FC5D05AE-D99A-4063-89F8-EBE2A2768699}" srcOrd="0" destOrd="0" presId="urn:microsoft.com/office/officeart/2005/8/layout/list1"/>
    <dgm:cxn modelId="{9541993A-4F92-4C48-8A86-4075970876E8}" type="presOf" srcId="{87D6167C-A7CF-48E2-B793-B6024FD15552}" destId="{CC810283-68A0-46FE-881B-784D377E7CBD}" srcOrd="0" destOrd="3" presId="urn:microsoft.com/office/officeart/2005/8/layout/list1"/>
    <dgm:cxn modelId="{130E14A3-25D1-48A4-805B-B8B38395B111}" srcId="{775E270A-8BCC-4B23-981B-6F1B46A584F4}" destId="{87D6167C-A7CF-48E2-B793-B6024FD15552}" srcOrd="3" destOrd="0" parTransId="{AD886397-64BD-4E04-8B98-9BF1F5495E5D}" sibTransId="{3A876107-632A-4CC3-9D64-2FBC07BA8631}"/>
    <dgm:cxn modelId="{572DF889-9C78-44F5-AC31-5D468BEE408C}" type="presOf" srcId="{6DE7A3F4-916D-47C5-A284-278E3704F164}" destId="{CC810283-68A0-46FE-881B-784D377E7CBD}" srcOrd="0" destOrd="1" presId="urn:microsoft.com/office/officeart/2005/8/layout/list1"/>
    <dgm:cxn modelId="{FF0E0EF1-6A03-4268-87A1-1FF662FD30FC}" type="presOf" srcId="{7AEA0069-4746-4347-8379-3C3177191FC8}" destId="{CC810283-68A0-46FE-881B-784D377E7CBD}" srcOrd="0" destOrd="2" presId="urn:microsoft.com/office/officeart/2005/8/layout/list1"/>
    <dgm:cxn modelId="{236154E3-E217-4BBE-BA87-53C2A0605ABA}" srcId="{775E270A-8BCC-4B23-981B-6F1B46A584F4}" destId="{7AEA0069-4746-4347-8379-3C3177191FC8}" srcOrd="2" destOrd="0" parTransId="{4F65B88B-B961-45F1-AA31-1D3E455AAF62}" sibTransId="{BB648A01-AE83-49F2-8EA0-952A4124C3DA}"/>
    <dgm:cxn modelId="{98398D13-583E-4DCB-A5A5-4E788DA6D1A0}" srcId="{3AB923C6-E733-494C-80D9-E741E6E7010A}" destId="{3BA540A8-E87C-4D91-A390-896A1E8E78CA}" srcOrd="1" destOrd="0" parTransId="{A39065C6-498B-4F96-8F9B-508E4024FA63}" sibTransId="{AF1C5B16-F5A5-4280-9FEC-4B7BDF0E6C30}"/>
    <dgm:cxn modelId="{E549A466-55E6-4806-A741-D23C25E367E1}" srcId="{775E270A-8BCC-4B23-981B-6F1B46A584F4}" destId="{5BCF5331-9E5E-4727-A856-B3514B5D6EFE}" srcOrd="6" destOrd="0" parTransId="{B87E390E-3F01-42C2-8ED0-642A2D4CAC8D}" sibTransId="{B26B29FA-ABFB-4B46-A1BA-6E3AB16764E0}"/>
    <dgm:cxn modelId="{211920E3-96C4-49A9-8B65-95818238EE92}" type="presOf" srcId="{8881B007-F177-4391-9A15-096B08EED7D2}" destId="{CC810283-68A0-46FE-881B-784D377E7CBD}" srcOrd="0" destOrd="5" presId="urn:microsoft.com/office/officeart/2005/8/layout/list1"/>
    <dgm:cxn modelId="{3EEB59F9-BC9E-46EC-A6E0-7976CE88BAF9}" type="presParOf" srcId="{1E86A649-98CE-4484-9CB4-C54BC57D9493}" destId="{179FDED3-5C38-4D4D-8092-AED1609C6DAF}" srcOrd="0" destOrd="0" presId="urn:microsoft.com/office/officeart/2005/8/layout/list1"/>
    <dgm:cxn modelId="{FCA17C66-3747-4883-A337-33023C45D17B}" type="presParOf" srcId="{179FDED3-5C38-4D4D-8092-AED1609C6DAF}" destId="{10BCB336-C660-4607-BFD5-7247059800D6}" srcOrd="0" destOrd="0" presId="urn:microsoft.com/office/officeart/2005/8/layout/list1"/>
    <dgm:cxn modelId="{0F2F2817-DBE2-42D6-96D7-64EBACBBA54A}" type="presParOf" srcId="{179FDED3-5C38-4D4D-8092-AED1609C6DAF}" destId="{0549801D-65CC-4ECF-AEA2-F964DFDA61D3}" srcOrd="1" destOrd="0" presId="urn:microsoft.com/office/officeart/2005/8/layout/list1"/>
    <dgm:cxn modelId="{04921919-B930-420E-BE00-54FC163BD4A3}" type="presParOf" srcId="{1E86A649-98CE-4484-9CB4-C54BC57D9493}" destId="{961E5E41-EEE2-442B-9843-D757363C3C6A}" srcOrd="1" destOrd="0" presId="urn:microsoft.com/office/officeart/2005/8/layout/list1"/>
    <dgm:cxn modelId="{37B94C18-86F5-48B4-85FA-FCAD1D95FC8B}" type="presParOf" srcId="{1E86A649-98CE-4484-9CB4-C54BC57D9493}" destId="{CC810283-68A0-46FE-881B-784D377E7CBD}" srcOrd="2" destOrd="0" presId="urn:microsoft.com/office/officeart/2005/8/layout/list1"/>
    <dgm:cxn modelId="{5540CD7D-6AE6-423C-86C6-339BEF5F1163}" type="presParOf" srcId="{1E86A649-98CE-4484-9CB4-C54BC57D9493}" destId="{F6FDC5D2-8233-40AD-9199-54993877B4B1}" srcOrd="3" destOrd="0" presId="urn:microsoft.com/office/officeart/2005/8/layout/list1"/>
    <dgm:cxn modelId="{D6FC3658-3455-49C3-BEB9-3597158F6338}" type="presParOf" srcId="{1E86A649-98CE-4484-9CB4-C54BC57D9493}" destId="{056EE8E6-C41E-4FE9-A171-424B2643624D}" srcOrd="4" destOrd="0" presId="urn:microsoft.com/office/officeart/2005/8/layout/list1"/>
    <dgm:cxn modelId="{365EE8D8-C47A-45A4-AD66-D2F244584BAE}" type="presParOf" srcId="{056EE8E6-C41E-4FE9-A171-424B2643624D}" destId="{3FB6738A-F673-42B4-A0CF-C979DBDC1DE0}" srcOrd="0" destOrd="0" presId="urn:microsoft.com/office/officeart/2005/8/layout/list1"/>
    <dgm:cxn modelId="{349BD4AD-C400-4748-89CA-6497FB1E8729}" type="presParOf" srcId="{056EE8E6-C41E-4FE9-A171-424B2643624D}" destId="{FCBD37CD-6876-43E4-A35B-2F17A0C4689E}" srcOrd="1" destOrd="0" presId="urn:microsoft.com/office/officeart/2005/8/layout/list1"/>
    <dgm:cxn modelId="{1E8698B8-1BBF-4C41-8DF2-71B616E850DB}" type="presParOf" srcId="{1E86A649-98CE-4484-9CB4-C54BC57D9493}" destId="{D865BD98-C863-4231-8596-9F94AF042BA3}" srcOrd="5" destOrd="0" presId="urn:microsoft.com/office/officeart/2005/8/layout/list1"/>
    <dgm:cxn modelId="{EE9622A0-88A9-48CD-BD49-37804A076A2D}" type="presParOf" srcId="{1E86A649-98CE-4484-9CB4-C54BC57D9493}" destId="{FC5D05AE-D99A-4063-89F8-EBE2A27686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80DFED8D-5CFE-4079-9F71-380E6A152ECF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000" dirty="0">
            <a:latin typeface="Calibri" panose="020F0502020204030204" pitchFamily="34" charset="0"/>
          </a:endParaRPr>
        </a:p>
      </dgm:t>
    </dgm:pt>
    <dgm:pt modelId="{69C46C4F-0A54-4B79-ADDF-59F3B4F15078}" type="parTrans" cxnId="{E24A7377-563A-4545-93C3-D987D8B2A2E1}">
      <dgm:prSet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CAFB2EB1-A823-4700-AE10-FBADBC5C30C3}" type="sibTrans" cxnId="{E24A7377-563A-4545-93C3-D987D8B2A2E1}">
      <dgm:prSet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53A6718C-A4EC-478D-8AD7-98F420A81B53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Si corresponde se solicita el reintegro de fondos por gastos rechazados, dentro de 15 días una vez finalizado el proyecto, el cual deberá ser ingresado a la Cta. Cte. de CONICYT.</a:t>
          </a:r>
          <a:endParaRPr lang="es-CL" sz="1000" dirty="0">
            <a:latin typeface="Calibri" panose="020F0502020204030204" pitchFamily="34" charset="0"/>
          </a:endParaRPr>
        </a:p>
      </dgm:t>
    </dgm:pt>
    <dgm:pt modelId="{0F446190-FBC0-4E4A-A351-69CF95F14A40}" type="parTrans" cxnId="{24338249-F19F-4FFB-BA64-3D65BC92179D}">
      <dgm:prSet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A329AFA4-5678-4F87-92AC-9B8AE202764C}" type="sibTrans" cxnId="{24338249-F19F-4FFB-BA64-3D65BC92179D}">
      <dgm:prSet custT="1"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ABD7D570-C4F0-4E8A-8DAF-8DC43B8F23C4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Contable</a:t>
          </a:r>
          <a:endParaRPr lang="es-CL" sz="1000" dirty="0">
            <a:latin typeface="Calibri" panose="020F0502020204030204" pitchFamily="34" charset="0"/>
          </a:endParaRPr>
        </a:p>
      </dgm:t>
    </dgm:pt>
    <dgm:pt modelId="{B71CF146-1199-429F-A58C-51EC2CF47342}" type="parTrans" cxnId="{D3BFC097-9897-487C-A1D1-013CDE034DF7}">
      <dgm:prSet/>
      <dgm:spPr/>
      <dgm:t>
        <a:bodyPr/>
        <a:lstStyle/>
        <a:p>
          <a:endParaRPr lang="es-CL" sz="1100">
            <a:latin typeface="Calibri" panose="020F0502020204030204" pitchFamily="34" charset="0"/>
          </a:endParaRPr>
        </a:p>
      </dgm:t>
    </dgm:pt>
    <dgm:pt modelId="{11ADFF67-3D46-4E98-9067-993F6E2CBA46}" type="sibTrans" cxnId="{D3BFC097-9897-487C-A1D1-013CDE034DF7}">
      <dgm:prSet custT="1"/>
      <dgm:spPr/>
      <dgm:t>
        <a:bodyPr/>
        <a:lstStyle/>
        <a:p>
          <a:endParaRPr lang="es-CL" sz="1400">
            <a:latin typeface="Calibri" panose="020F0502020204030204" pitchFamily="34" charset="0"/>
          </a:endParaRPr>
        </a:p>
      </dgm:t>
    </dgm:pt>
    <dgm:pt modelId="{A989869B-4748-4A9A-A29A-83C2D16804CA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El proyecto debe enviar la ultima rendición de cuentas. </a:t>
          </a:r>
          <a:endParaRPr lang="es-CL" sz="1000" dirty="0">
            <a:latin typeface="Calibri" panose="020F0502020204030204" pitchFamily="34" charset="0"/>
          </a:endParaRPr>
        </a:p>
      </dgm:t>
    </dgm:pt>
    <dgm:pt modelId="{9B68F5E7-5799-421B-849A-900249085E50}" type="parTrans" cxnId="{45B5524D-98A0-49A3-A1D4-16BAFE3E2F2C}">
      <dgm:prSet/>
      <dgm:spPr/>
      <dgm:t>
        <a:bodyPr/>
        <a:lstStyle/>
        <a:p>
          <a:endParaRPr lang="es-CL" sz="1100">
            <a:latin typeface="Calibri" panose="020F0502020204030204" pitchFamily="34" charset="0"/>
          </a:endParaRPr>
        </a:p>
      </dgm:t>
    </dgm:pt>
    <dgm:pt modelId="{60F7C7AE-7F92-402D-BFBB-ECD0B8AD0A20}" type="sibTrans" cxnId="{45B5524D-98A0-49A3-A1D4-16BAFE3E2F2C}">
      <dgm:prSet custT="1"/>
      <dgm:spPr/>
      <dgm:t>
        <a:bodyPr/>
        <a:lstStyle/>
        <a:p>
          <a:endParaRPr lang="es-CL" sz="1400">
            <a:latin typeface="Calibri" panose="020F0502020204030204" pitchFamily="34" charset="0"/>
          </a:endParaRPr>
        </a:p>
      </dgm:t>
    </dgm:pt>
    <dgm:pt modelId="{5EECAE01-F72C-4BF1-AA3D-BE34A23A89D9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000" b="1" dirty="0" smtClean="0">
              <a:latin typeface="Calibri" panose="020F0502020204030204" pitchFamily="34" charset="0"/>
            </a:rPr>
            <a:t>enterado sus compromisos</a:t>
          </a:r>
          <a:r>
            <a:rPr lang="es-CL" sz="10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000" dirty="0">
            <a:latin typeface="Calibri" panose="020F0502020204030204" pitchFamily="34" charset="0"/>
          </a:endParaRPr>
        </a:p>
      </dgm:t>
    </dgm:pt>
    <dgm:pt modelId="{EEF1AC5D-4A08-40AC-AA34-BC77C37B7754}" type="parTrans" cxnId="{4A3085E7-A4B9-4BF7-B52A-59016CB055A0}">
      <dgm:prSet/>
      <dgm:spPr/>
      <dgm:t>
        <a:bodyPr/>
        <a:lstStyle/>
        <a:p>
          <a:endParaRPr lang="es-CL"/>
        </a:p>
      </dgm:t>
    </dgm:pt>
    <dgm:pt modelId="{627824DF-778C-4018-ABE7-F0748EB6D98B}" type="sibTrans" cxnId="{4A3085E7-A4B9-4BF7-B52A-59016CB055A0}">
      <dgm:prSet/>
      <dgm:spPr/>
      <dgm:t>
        <a:bodyPr/>
        <a:lstStyle/>
        <a:p>
          <a:endParaRPr lang="es-CL"/>
        </a:p>
      </dgm:t>
    </dgm:pt>
    <dgm:pt modelId="{50EBE75A-AF18-4366-80FA-9C9E6737D86C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0C0B034-2635-4C4F-BD1A-5BF601A20584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7EB29B9B-DC05-48AC-A5B2-E12BC33037AC}" type="pres">
      <dgm:prSet presAssocID="{F9303CF4-FC04-44AE-8CC3-E577022E09F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9362DB-72FC-4F1E-B08B-AA67C25B1269}" type="pres">
      <dgm:prSet presAssocID="{F9303CF4-FC04-44AE-8CC3-E577022E09F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E49F76-F721-4D30-8D37-D55D314AFF75}" type="pres">
      <dgm:prSet presAssocID="{F9303CF4-FC04-44AE-8CC3-E577022E09F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5B1C0B-CF65-4828-83F0-4933ECFF70FE}" type="pres">
      <dgm:prSet presAssocID="{F9303CF4-FC04-44AE-8CC3-E577022E09F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7A0628-FA0E-420E-B206-4977ECF96FC4}" type="pres">
      <dgm:prSet presAssocID="{F9303CF4-FC04-44AE-8CC3-E577022E09F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A25BB4-7A59-4349-8AB4-BEC84DDB13A8}" type="pres">
      <dgm:prSet presAssocID="{F9303CF4-FC04-44AE-8CC3-E577022E09F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60883C-4861-490B-B3A5-5999B0CF3A74}" type="pres">
      <dgm:prSet presAssocID="{F9303CF4-FC04-44AE-8CC3-E577022E09F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7A31AB-025C-4CBD-81A3-FDAD040D0777}" type="pres">
      <dgm:prSet presAssocID="{F9303CF4-FC04-44AE-8CC3-E577022E09F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0750C8-8688-40FC-8863-4797F0FC0CEB}" type="pres">
      <dgm:prSet presAssocID="{F9303CF4-FC04-44AE-8CC3-E577022E09F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71562C-D60A-466E-B763-0F01D28C1A61}" type="pres">
      <dgm:prSet presAssocID="{F9303CF4-FC04-44AE-8CC3-E577022E09F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616058-58A8-4994-9E7E-04AB504DB1AD}" type="pres">
      <dgm:prSet presAssocID="{F9303CF4-FC04-44AE-8CC3-E577022E09F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4CF17C-F492-42A8-9FB9-619BE013269D}" type="pres">
      <dgm:prSet presAssocID="{F9303CF4-FC04-44AE-8CC3-E577022E09F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2D0868-4E3E-43B4-9A4F-5F6E55CBE9BF}" type="pres">
      <dgm:prSet presAssocID="{F9303CF4-FC04-44AE-8CC3-E577022E09F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3F8E61-FE80-4CA7-B80B-1EAB585A56D8}" type="pres">
      <dgm:prSet presAssocID="{F9303CF4-FC04-44AE-8CC3-E577022E09F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D6BC3F-FC17-4DCE-AF87-03FCA13F771E}" type="presOf" srcId="{80DFED8D-5CFE-4079-9F71-380E6A152ECF}" destId="{4A7A0628-FA0E-420E-B206-4977ECF96FC4}" srcOrd="0" destOrd="0" presId="urn:microsoft.com/office/officeart/2005/8/layout/vProcess5"/>
    <dgm:cxn modelId="{17EF6E33-4E3D-4D23-9853-3554181D18EA}" type="presOf" srcId="{F9303CF4-FC04-44AE-8CC3-E577022E09F9}" destId="{50EBE75A-AF18-4366-80FA-9C9E6737D86C}" srcOrd="0" destOrd="0" presId="urn:microsoft.com/office/officeart/2005/8/layout/vProcess5"/>
    <dgm:cxn modelId="{A368A795-AFD9-4A47-8F8E-D591E1BFAD21}" type="presOf" srcId="{5EECAE01-F72C-4BF1-AA3D-BE34A23A89D9}" destId="{9C71562C-D60A-466E-B763-0F01D28C1A61}" srcOrd="1" destOrd="0" presId="urn:microsoft.com/office/officeart/2005/8/layout/vProcess5"/>
    <dgm:cxn modelId="{D3BFC097-9897-487C-A1D1-013CDE034DF7}" srcId="{F9303CF4-FC04-44AE-8CC3-E577022E09F9}" destId="{ABD7D570-C4F0-4E8A-8DAF-8DC43B8F23C4}" srcOrd="2" destOrd="0" parTransId="{B71CF146-1199-429F-A58C-51EC2CF47342}" sibTransId="{11ADFF67-3D46-4E98-9067-993F6E2CBA46}"/>
    <dgm:cxn modelId="{D2A0A3FD-9E95-40F6-B9D1-0E781B9C78B4}" type="presOf" srcId="{53A6718C-A4EC-478D-8AD7-98F420A81B53}" destId="{805B1C0B-CF65-4828-83F0-4933ECFF70FE}" srcOrd="0" destOrd="0" presId="urn:microsoft.com/office/officeart/2005/8/layout/vProcess5"/>
    <dgm:cxn modelId="{9111DF7C-2B01-41D0-B687-44D1249F112E}" type="presOf" srcId="{A329AFA4-5678-4F87-92AC-9B8AE202764C}" destId="{370750C8-8688-40FC-8863-4797F0FC0CEB}" srcOrd="0" destOrd="0" presId="urn:microsoft.com/office/officeart/2005/8/layout/vProcess5"/>
    <dgm:cxn modelId="{A3AB390B-7CFA-46DA-8E2E-81A2056D7E3C}" type="presOf" srcId="{11ADFF67-3D46-4E98-9067-993F6E2CBA46}" destId="{847A31AB-025C-4CBD-81A3-FDAD040D0777}" srcOrd="0" destOrd="0" presId="urn:microsoft.com/office/officeart/2005/8/layout/vProcess5"/>
    <dgm:cxn modelId="{63220FB3-90F8-4B07-AA33-4E24B8D75BFA}" type="presOf" srcId="{627824DF-778C-4018-ABE7-F0748EB6D98B}" destId="{B8A25BB4-7A59-4349-8AB4-BEC84DDB13A8}" srcOrd="0" destOrd="0" presId="urn:microsoft.com/office/officeart/2005/8/layout/vProcess5"/>
    <dgm:cxn modelId="{E24A7377-563A-4545-93C3-D987D8B2A2E1}" srcId="{F9303CF4-FC04-44AE-8CC3-E577022E09F9}" destId="{80DFED8D-5CFE-4079-9F71-380E6A152ECF}" srcOrd="4" destOrd="0" parTransId="{69C46C4F-0A54-4B79-ADDF-59F3B4F15078}" sibTransId="{CAFB2EB1-A823-4700-AE10-FBADBC5C30C3}"/>
    <dgm:cxn modelId="{72230E83-168A-473D-BEB0-82E5C7C9777C}" type="presOf" srcId="{53A6718C-A4EC-478D-8AD7-98F420A81B53}" destId="{4D2D0868-4E3E-43B4-9A4F-5F6E55CBE9BF}" srcOrd="1" destOrd="0" presId="urn:microsoft.com/office/officeart/2005/8/layout/vProcess5"/>
    <dgm:cxn modelId="{EA624E99-D99F-4CDF-A196-FAD6398B42FB}" type="presOf" srcId="{ABD7D570-C4F0-4E8A-8DAF-8DC43B8F23C4}" destId="{1DE49F76-F721-4D30-8D37-D55D314AFF75}" srcOrd="0" destOrd="0" presId="urn:microsoft.com/office/officeart/2005/8/layout/vProcess5"/>
    <dgm:cxn modelId="{9802A436-B01B-4B80-937A-04745A6F0A7A}" type="presOf" srcId="{5EECAE01-F72C-4BF1-AA3D-BE34A23A89D9}" destId="{7EB29B9B-DC05-48AC-A5B2-E12BC33037AC}" srcOrd="0" destOrd="0" presId="urn:microsoft.com/office/officeart/2005/8/layout/vProcess5"/>
    <dgm:cxn modelId="{F29D8302-BAD4-4540-BF91-D4A78DAC8423}" type="presOf" srcId="{60F7C7AE-7F92-402D-BFBB-ECD0B8AD0A20}" destId="{8E60883C-4861-490B-B3A5-5999B0CF3A74}" srcOrd="0" destOrd="0" presId="urn:microsoft.com/office/officeart/2005/8/layout/vProcess5"/>
    <dgm:cxn modelId="{27CA2881-DDF7-4EAF-A69F-D7EEBF35B402}" type="presOf" srcId="{A989869B-4748-4A9A-A29A-83C2D16804CA}" destId="{44616058-58A8-4994-9E7E-04AB504DB1AD}" srcOrd="1" destOrd="0" presId="urn:microsoft.com/office/officeart/2005/8/layout/vProcess5"/>
    <dgm:cxn modelId="{24338249-F19F-4FFB-BA64-3D65BC92179D}" srcId="{F9303CF4-FC04-44AE-8CC3-E577022E09F9}" destId="{53A6718C-A4EC-478D-8AD7-98F420A81B53}" srcOrd="3" destOrd="0" parTransId="{0F446190-FBC0-4E4A-A351-69CF95F14A40}" sibTransId="{A329AFA4-5678-4F87-92AC-9B8AE202764C}"/>
    <dgm:cxn modelId="{7A98706D-EE43-48D2-9A2C-7624715A24E4}" type="presOf" srcId="{A989869B-4748-4A9A-A29A-83C2D16804CA}" destId="{2A9362DB-72FC-4F1E-B08B-AA67C25B1269}" srcOrd="0" destOrd="0" presId="urn:microsoft.com/office/officeart/2005/8/layout/vProcess5"/>
    <dgm:cxn modelId="{DD1E1FC6-0E04-4F61-93A6-9D5D959F8BCE}" type="presOf" srcId="{80DFED8D-5CFE-4079-9F71-380E6A152ECF}" destId="{503F8E61-FE80-4CA7-B80B-1EAB585A56D8}" srcOrd="1" destOrd="0" presId="urn:microsoft.com/office/officeart/2005/8/layout/vProcess5"/>
    <dgm:cxn modelId="{0A88D429-7A9F-4646-BCC5-B7D2F2E1DE11}" type="presOf" srcId="{ABD7D570-C4F0-4E8A-8DAF-8DC43B8F23C4}" destId="{964CF17C-F492-42A8-9FB9-619BE013269D}" srcOrd="1" destOrd="0" presId="urn:microsoft.com/office/officeart/2005/8/layout/vProcess5"/>
    <dgm:cxn modelId="{4A3085E7-A4B9-4BF7-B52A-59016CB055A0}" srcId="{F9303CF4-FC04-44AE-8CC3-E577022E09F9}" destId="{5EECAE01-F72C-4BF1-AA3D-BE34A23A89D9}" srcOrd="0" destOrd="0" parTransId="{EEF1AC5D-4A08-40AC-AA34-BC77C37B7754}" sibTransId="{627824DF-778C-4018-ABE7-F0748EB6D98B}"/>
    <dgm:cxn modelId="{45B5524D-98A0-49A3-A1D4-16BAFE3E2F2C}" srcId="{F9303CF4-FC04-44AE-8CC3-E577022E09F9}" destId="{A989869B-4748-4A9A-A29A-83C2D16804CA}" srcOrd="1" destOrd="0" parTransId="{9B68F5E7-5799-421B-849A-900249085E50}" sibTransId="{60F7C7AE-7F92-402D-BFBB-ECD0B8AD0A20}"/>
    <dgm:cxn modelId="{D84B0616-0047-4958-950A-E03C27A00A3E}" type="presParOf" srcId="{50EBE75A-AF18-4366-80FA-9C9E6737D86C}" destId="{D0C0B034-2635-4C4F-BD1A-5BF601A20584}" srcOrd="0" destOrd="0" presId="urn:microsoft.com/office/officeart/2005/8/layout/vProcess5"/>
    <dgm:cxn modelId="{532B0A5C-F6E3-46D0-B7D9-1103BDBB804C}" type="presParOf" srcId="{50EBE75A-AF18-4366-80FA-9C9E6737D86C}" destId="{7EB29B9B-DC05-48AC-A5B2-E12BC33037AC}" srcOrd="1" destOrd="0" presId="urn:microsoft.com/office/officeart/2005/8/layout/vProcess5"/>
    <dgm:cxn modelId="{6A1BB35B-DB6B-44C0-8216-7DA3316B4BF9}" type="presParOf" srcId="{50EBE75A-AF18-4366-80FA-9C9E6737D86C}" destId="{2A9362DB-72FC-4F1E-B08B-AA67C25B1269}" srcOrd="2" destOrd="0" presId="urn:microsoft.com/office/officeart/2005/8/layout/vProcess5"/>
    <dgm:cxn modelId="{21F5389F-A3AA-4162-ADC2-E4106BF47F4D}" type="presParOf" srcId="{50EBE75A-AF18-4366-80FA-9C9E6737D86C}" destId="{1DE49F76-F721-4D30-8D37-D55D314AFF75}" srcOrd="3" destOrd="0" presId="urn:microsoft.com/office/officeart/2005/8/layout/vProcess5"/>
    <dgm:cxn modelId="{94A25E84-1842-4BE7-AE7B-5141919A5066}" type="presParOf" srcId="{50EBE75A-AF18-4366-80FA-9C9E6737D86C}" destId="{805B1C0B-CF65-4828-83F0-4933ECFF70FE}" srcOrd="4" destOrd="0" presId="urn:microsoft.com/office/officeart/2005/8/layout/vProcess5"/>
    <dgm:cxn modelId="{AD09014C-E126-4542-92A4-5EC4CE7B90CF}" type="presParOf" srcId="{50EBE75A-AF18-4366-80FA-9C9E6737D86C}" destId="{4A7A0628-FA0E-420E-B206-4977ECF96FC4}" srcOrd="5" destOrd="0" presId="urn:microsoft.com/office/officeart/2005/8/layout/vProcess5"/>
    <dgm:cxn modelId="{9F30AFDD-726A-4B34-9659-24CFB34BBDDE}" type="presParOf" srcId="{50EBE75A-AF18-4366-80FA-9C9E6737D86C}" destId="{B8A25BB4-7A59-4349-8AB4-BEC84DDB13A8}" srcOrd="6" destOrd="0" presId="urn:microsoft.com/office/officeart/2005/8/layout/vProcess5"/>
    <dgm:cxn modelId="{2401A069-EDB3-4C45-B14E-C34330BFC7B6}" type="presParOf" srcId="{50EBE75A-AF18-4366-80FA-9C9E6737D86C}" destId="{8E60883C-4861-490B-B3A5-5999B0CF3A74}" srcOrd="7" destOrd="0" presId="urn:microsoft.com/office/officeart/2005/8/layout/vProcess5"/>
    <dgm:cxn modelId="{91BFF25F-3A5B-4D10-9A6E-16421F1E8824}" type="presParOf" srcId="{50EBE75A-AF18-4366-80FA-9C9E6737D86C}" destId="{847A31AB-025C-4CBD-81A3-FDAD040D0777}" srcOrd="8" destOrd="0" presId="urn:microsoft.com/office/officeart/2005/8/layout/vProcess5"/>
    <dgm:cxn modelId="{A4D93D5D-138F-4184-8F13-1D59BEFCEAE8}" type="presParOf" srcId="{50EBE75A-AF18-4366-80FA-9C9E6737D86C}" destId="{370750C8-8688-40FC-8863-4797F0FC0CEB}" srcOrd="9" destOrd="0" presId="urn:microsoft.com/office/officeart/2005/8/layout/vProcess5"/>
    <dgm:cxn modelId="{6CC38D59-A038-4E14-A4BA-336AC4B804A0}" type="presParOf" srcId="{50EBE75A-AF18-4366-80FA-9C9E6737D86C}" destId="{9C71562C-D60A-466E-B763-0F01D28C1A61}" srcOrd="10" destOrd="0" presId="urn:microsoft.com/office/officeart/2005/8/layout/vProcess5"/>
    <dgm:cxn modelId="{B65DB7AC-74EB-43B1-9470-41E3A591BBCD}" type="presParOf" srcId="{50EBE75A-AF18-4366-80FA-9C9E6737D86C}" destId="{44616058-58A8-4994-9E7E-04AB504DB1AD}" srcOrd="11" destOrd="0" presId="urn:microsoft.com/office/officeart/2005/8/layout/vProcess5"/>
    <dgm:cxn modelId="{8873C2A2-CB6A-4F0A-A771-4786A2A33413}" type="presParOf" srcId="{50EBE75A-AF18-4366-80FA-9C9E6737D86C}" destId="{964CF17C-F492-42A8-9FB9-619BE013269D}" srcOrd="12" destOrd="0" presId="urn:microsoft.com/office/officeart/2005/8/layout/vProcess5"/>
    <dgm:cxn modelId="{55FAF643-E25F-4049-8523-5B6481FEEC4B}" type="presParOf" srcId="{50EBE75A-AF18-4366-80FA-9C9E6737D86C}" destId="{4D2D0868-4E3E-43B4-9A4F-5F6E55CBE9BF}" srcOrd="13" destOrd="0" presId="urn:microsoft.com/office/officeart/2005/8/layout/vProcess5"/>
    <dgm:cxn modelId="{0EE84738-45DC-45D2-A96A-283C50B156E4}" type="presParOf" srcId="{50EBE75A-AF18-4366-80FA-9C9E6737D86C}" destId="{503F8E61-FE80-4CA7-B80B-1EAB585A56D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A3DBDE-1BB9-4FB2-93BB-46B6BEAB5B9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24AA4AD-997C-41D4-BD57-3AE72C84E243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tener adheridos el código de inventario institucional y logo FONIS</a:t>
          </a:r>
          <a:endParaRPr lang="es-CL" sz="1200" dirty="0">
            <a:latin typeface="Calibri" panose="020F0502020204030204" pitchFamily="34" charset="0"/>
          </a:endParaRPr>
        </a:p>
      </dgm:t>
    </dgm:pt>
    <dgm:pt modelId="{70E6BE71-935D-4ED4-A3A6-215FEA56A19B}" type="parTrans" cxnId="{FA2EFE85-503C-4572-8ED8-E9ACD13C70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311D0C2-77B7-483C-B820-4555253C68F5}" type="sibTrans" cxnId="{FA2EFE85-503C-4572-8ED8-E9ACD13C7099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FEC72BA-DB0B-46F9-B5BE-76D77C1AC1F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dirty="0">
            <a:latin typeface="Calibri" panose="020F0502020204030204" pitchFamily="34" charset="0"/>
          </a:endParaRPr>
        </a:p>
      </dgm:t>
    </dgm:pt>
    <dgm:pt modelId="{432F0B08-A080-4CA7-A6F1-21701637C8B3}" type="parTrans" cxnId="{01FE9E3B-02D8-4A71-A2D4-98D15583B38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FE59CD2-C35E-4F26-BE02-98C0BD9D9B79}" type="sibTrans" cxnId="{01FE9E3B-02D8-4A71-A2D4-98D15583B380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C762742-226D-4390-B43C-995F7E41CADC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inventariados por la institución beneficiaria</a:t>
          </a:r>
          <a:endParaRPr lang="es-CL" sz="1200" dirty="0">
            <a:latin typeface="Calibri" panose="020F0502020204030204" pitchFamily="34" charset="0"/>
          </a:endParaRPr>
        </a:p>
      </dgm:t>
    </dgm:pt>
    <dgm:pt modelId="{46212DBB-732A-4401-81D9-7721C26F4C7B}" type="parTrans" cxnId="{EA7DD612-2A58-46A5-989D-6605C667064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CD43BB-51DB-4459-A201-7286D4ACBB54}" type="sibTrans" cxnId="{EA7DD612-2A58-46A5-989D-6605C6670645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32E7E05-63FC-4185-8975-8C4FD10443F8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6493ADD7-2A43-4D3F-860C-A7DC747C9B07}" type="parTrans" cxnId="{51090393-65DE-4BF8-B0FC-1FBCEF70735F}">
      <dgm:prSet/>
      <dgm:spPr/>
      <dgm:t>
        <a:bodyPr/>
        <a:lstStyle/>
        <a:p>
          <a:endParaRPr lang="es-CL" sz="1200"/>
        </a:p>
      </dgm:t>
    </dgm:pt>
    <dgm:pt modelId="{1A168B69-32E6-46FA-8507-AE7F482C0D8E}" type="sibTrans" cxnId="{51090393-65DE-4BF8-B0FC-1FBCEF70735F}">
      <dgm:prSet custT="1"/>
      <dgm:spPr/>
      <dgm:t>
        <a:bodyPr/>
        <a:lstStyle/>
        <a:p>
          <a:endParaRPr lang="es-CL" sz="1200"/>
        </a:p>
      </dgm:t>
    </dgm:pt>
    <dgm:pt modelId="{4E1C3AAA-CEE4-42E2-B5FC-58F2CC34828E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asegurados contra robo, daño o incendio </a:t>
          </a:r>
          <a:endParaRPr lang="es-CL" sz="1200" dirty="0">
            <a:latin typeface="Calibri" panose="020F0502020204030204" pitchFamily="34" charset="0"/>
          </a:endParaRPr>
        </a:p>
      </dgm:t>
    </dgm:pt>
    <dgm:pt modelId="{05C3B9C6-E503-4913-B513-33FBF866A3B6}" type="parTrans" cxnId="{4304146F-EEC9-42DC-A26A-DA8E0A485977}">
      <dgm:prSet/>
      <dgm:spPr/>
      <dgm:t>
        <a:bodyPr/>
        <a:lstStyle/>
        <a:p>
          <a:endParaRPr lang="es-CL" sz="1200"/>
        </a:p>
      </dgm:t>
    </dgm:pt>
    <dgm:pt modelId="{94D8F401-02E8-4CCD-BDF3-E4EF1E09DA0A}" type="sibTrans" cxnId="{4304146F-EEC9-42DC-A26A-DA8E0A485977}">
      <dgm:prSet custT="1"/>
      <dgm:spPr/>
      <dgm:t>
        <a:bodyPr/>
        <a:lstStyle/>
        <a:p>
          <a:endParaRPr lang="es-CL" sz="1200"/>
        </a:p>
      </dgm:t>
    </dgm:pt>
    <dgm:pt modelId="{E2400506-A03C-4559-8BCB-7EFC3E655894}" type="pres">
      <dgm:prSet presAssocID="{A3A3DBDE-1BB9-4FB2-93BB-46B6BEAB5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2515D8-ACA7-4E73-B5C7-5FBFE9A32543}" type="pres">
      <dgm:prSet presAssocID="{A3A3DBDE-1BB9-4FB2-93BB-46B6BEAB5B9B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22B74EB-D52F-40B4-ACC0-FC9F8AB6D196}" type="pres">
      <dgm:prSet presAssocID="{A3A3DBDE-1BB9-4FB2-93BB-46B6BEAB5B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4DBCA6-9811-4E56-BD6C-612EAA806267}" type="pres">
      <dgm:prSet presAssocID="{A3A3DBDE-1BB9-4FB2-93BB-46B6BEAB5B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897587-5937-4C74-BF51-D4600EBE7B1E}" type="pres">
      <dgm:prSet presAssocID="{A3A3DBDE-1BB9-4FB2-93BB-46B6BEAB5B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1EE59-665C-4A8B-881C-4700CBA43D3D}" type="pres">
      <dgm:prSet presAssocID="{A3A3DBDE-1BB9-4FB2-93BB-46B6BEAB5B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0EFAAA-AD6C-435C-9D92-AD9D382EEEE6}" type="pres">
      <dgm:prSet presAssocID="{A3A3DBDE-1BB9-4FB2-93BB-46B6BEAB5B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020A-F87B-41AF-9CBA-1BEF559CE01C}" type="pres">
      <dgm:prSet presAssocID="{A3A3DBDE-1BB9-4FB2-93BB-46B6BEAB5B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F92C3-EA50-4C4D-8ED8-D6004B199FD0}" type="pres">
      <dgm:prSet presAssocID="{A3A3DBDE-1BB9-4FB2-93BB-46B6BEAB5B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48750-A47E-4C37-A8DA-177DD113031F}" type="pres">
      <dgm:prSet presAssocID="{A3A3DBDE-1BB9-4FB2-93BB-46B6BEAB5B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3F0BB-CE6F-4E9C-8680-2AF3F15D63B0}" type="pres">
      <dgm:prSet presAssocID="{A3A3DBDE-1BB9-4FB2-93BB-46B6BEAB5B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A7155E-1F75-45CE-B917-71E8FB84590C}" type="pres">
      <dgm:prSet presAssocID="{A3A3DBDE-1BB9-4FB2-93BB-46B6BEAB5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D3B7C-4F18-4BC5-A3E5-0CD1E1ED1FD4}" type="pres">
      <dgm:prSet presAssocID="{A3A3DBDE-1BB9-4FB2-93BB-46B6BEAB5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CDDCE-B23A-4050-9FCF-0E545ED560F0}" type="pres">
      <dgm:prSet presAssocID="{A3A3DBDE-1BB9-4FB2-93BB-46B6BEAB5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27680-9937-4012-9962-983B75974AA1}" type="pres">
      <dgm:prSet presAssocID="{A3A3DBDE-1BB9-4FB2-93BB-46B6BEAB5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2C7F8E-495A-4DC9-A5B6-790B73E1813B}" type="pres">
      <dgm:prSet presAssocID="{A3A3DBDE-1BB9-4FB2-93BB-46B6BEAB5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7081CA-178D-4B0E-BB29-DCBA0BF1C960}" type="presOf" srcId="{4E1C3AAA-CEE4-42E2-B5FC-58F2CC34828E}" destId="{294CDDCE-B23A-4050-9FCF-0E545ED560F0}" srcOrd="1" destOrd="0" presId="urn:microsoft.com/office/officeart/2005/8/layout/vProcess5"/>
    <dgm:cxn modelId="{FA2EFE85-503C-4572-8ED8-E9ACD13C7099}" srcId="{A3A3DBDE-1BB9-4FB2-93BB-46B6BEAB5B9B}" destId="{424AA4AD-997C-41D4-BD57-3AE72C84E243}" srcOrd="3" destOrd="0" parTransId="{70E6BE71-935D-4ED4-A3A6-215FEA56A19B}" sibTransId="{D311D0C2-77B7-483C-B820-4555253C68F5}"/>
    <dgm:cxn modelId="{51090393-65DE-4BF8-B0FC-1FBCEF70735F}" srcId="{A3A3DBDE-1BB9-4FB2-93BB-46B6BEAB5B9B}" destId="{232E7E05-63FC-4185-8975-8C4FD10443F8}" srcOrd="0" destOrd="0" parTransId="{6493ADD7-2A43-4D3F-860C-A7DC747C9B07}" sibTransId="{1A168B69-32E6-46FA-8507-AE7F482C0D8E}"/>
    <dgm:cxn modelId="{EE5ECE8B-745E-49A0-BA7B-53594708DDAA}" type="presOf" srcId="{D311D0C2-77B7-483C-B820-4555253C68F5}" destId="{61D3F0BB-CE6F-4E9C-8680-2AF3F15D63B0}" srcOrd="0" destOrd="0" presId="urn:microsoft.com/office/officeart/2005/8/layout/vProcess5"/>
    <dgm:cxn modelId="{DB8F2AC3-55C9-4463-AD98-3AED20D8FBE2}" type="presOf" srcId="{0C762742-226D-4390-B43C-995F7E41CADC}" destId="{A64DBCA6-9811-4E56-BD6C-612EAA806267}" srcOrd="0" destOrd="0" presId="urn:microsoft.com/office/officeart/2005/8/layout/vProcess5"/>
    <dgm:cxn modelId="{C33DD51E-4957-4C1B-B5D2-CC3FDC60D4FD}" type="presOf" srcId="{4E1C3AAA-CEE4-42E2-B5FC-58F2CC34828E}" destId="{9F897587-5937-4C74-BF51-D4600EBE7B1E}" srcOrd="0" destOrd="0" presId="urn:microsoft.com/office/officeart/2005/8/layout/vProcess5"/>
    <dgm:cxn modelId="{AA9D000B-A1E6-49A7-93C5-32730E22016A}" type="presOf" srcId="{232E7E05-63FC-4185-8975-8C4FD10443F8}" destId="{622B74EB-D52F-40B4-ACC0-FC9F8AB6D196}" srcOrd="0" destOrd="0" presId="urn:microsoft.com/office/officeart/2005/8/layout/vProcess5"/>
    <dgm:cxn modelId="{81103E78-387D-4A33-9EE4-EC8E7208828B}" type="presOf" srcId="{424AA4AD-997C-41D4-BD57-3AE72C84E243}" destId="{A4C1EE59-665C-4A8B-881C-4700CBA43D3D}" srcOrd="0" destOrd="0" presId="urn:microsoft.com/office/officeart/2005/8/layout/vProcess5"/>
    <dgm:cxn modelId="{9C194ECC-E5CE-4954-82CF-E1AF5DC6E4D0}" type="presOf" srcId="{BFEC72BA-DB0B-46F9-B5BE-76D77C1AC1F3}" destId="{D30EFAAA-AD6C-435C-9D92-AD9D382EEEE6}" srcOrd="0" destOrd="0" presId="urn:microsoft.com/office/officeart/2005/8/layout/vProcess5"/>
    <dgm:cxn modelId="{17E02B52-F871-42E4-93B0-8E67557ED4E6}" type="presOf" srcId="{AFCD43BB-51DB-4459-A201-7286D4ACBB54}" destId="{4A0F92C3-EA50-4C4D-8ED8-D6004B199FD0}" srcOrd="0" destOrd="0" presId="urn:microsoft.com/office/officeart/2005/8/layout/vProcess5"/>
    <dgm:cxn modelId="{2920DD92-2E1D-4913-AA4F-F9F77CE28BB8}" type="presOf" srcId="{232E7E05-63FC-4185-8975-8C4FD10443F8}" destId="{02A7155E-1F75-45CE-B917-71E8FB84590C}" srcOrd="1" destOrd="0" presId="urn:microsoft.com/office/officeart/2005/8/layout/vProcess5"/>
    <dgm:cxn modelId="{01FE9E3B-02D8-4A71-A2D4-98D15583B380}" srcId="{A3A3DBDE-1BB9-4FB2-93BB-46B6BEAB5B9B}" destId="{BFEC72BA-DB0B-46F9-B5BE-76D77C1AC1F3}" srcOrd="4" destOrd="0" parTransId="{432F0B08-A080-4CA7-A6F1-21701637C8B3}" sibTransId="{1FE59CD2-C35E-4F26-BE02-98C0BD9D9B79}"/>
    <dgm:cxn modelId="{9434E4D0-DB58-46DE-8A99-710625A2C220}" type="presOf" srcId="{0C762742-226D-4390-B43C-995F7E41CADC}" destId="{4A9D3B7C-4F18-4BC5-A3E5-0CD1E1ED1FD4}" srcOrd="1" destOrd="0" presId="urn:microsoft.com/office/officeart/2005/8/layout/vProcess5"/>
    <dgm:cxn modelId="{4304146F-EEC9-42DC-A26A-DA8E0A485977}" srcId="{A3A3DBDE-1BB9-4FB2-93BB-46B6BEAB5B9B}" destId="{4E1C3AAA-CEE4-42E2-B5FC-58F2CC34828E}" srcOrd="2" destOrd="0" parTransId="{05C3B9C6-E503-4913-B513-33FBF866A3B6}" sibTransId="{94D8F401-02E8-4CCD-BDF3-E4EF1E09DA0A}"/>
    <dgm:cxn modelId="{EA7DD612-2A58-46A5-989D-6605C6670645}" srcId="{A3A3DBDE-1BB9-4FB2-93BB-46B6BEAB5B9B}" destId="{0C762742-226D-4390-B43C-995F7E41CADC}" srcOrd="1" destOrd="0" parTransId="{46212DBB-732A-4401-81D9-7721C26F4C7B}" sibTransId="{AFCD43BB-51DB-4459-A201-7286D4ACBB54}"/>
    <dgm:cxn modelId="{609ABEAB-7EDF-42DB-BB96-1882F73BCBEC}" type="presOf" srcId="{A3A3DBDE-1BB9-4FB2-93BB-46B6BEAB5B9B}" destId="{E2400506-A03C-4559-8BCB-7EFC3E655894}" srcOrd="0" destOrd="0" presId="urn:microsoft.com/office/officeart/2005/8/layout/vProcess5"/>
    <dgm:cxn modelId="{70EA490F-A82E-4064-B2B9-3A5BE97E80EE}" type="presOf" srcId="{BFEC72BA-DB0B-46F9-B5BE-76D77C1AC1F3}" destId="{1F2C7F8E-495A-4DC9-A5B6-790B73E1813B}" srcOrd="1" destOrd="0" presId="urn:microsoft.com/office/officeart/2005/8/layout/vProcess5"/>
    <dgm:cxn modelId="{01C7E332-581C-4810-B77D-53EFCA85EE2D}" type="presOf" srcId="{94D8F401-02E8-4CCD-BDF3-E4EF1E09DA0A}" destId="{3B048750-A47E-4C37-A8DA-177DD113031F}" srcOrd="0" destOrd="0" presId="urn:microsoft.com/office/officeart/2005/8/layout/vProcess5"/>
    <dgm:cxn modelId="{170C6CB1-2F05-4412-80DE-9E57CA329027}" type="presOf" srcId="{1A168B69-32E6-46FA-8507-AE7F482C0D8E}" destId="{82E2020A-F87B-41AF-9CBA-1BEF559CE01C}" srcOrd="0" destOrd="0" presId="urn:microsoft.com/office/officeart/2005/8/layout/vProcess5"/>
    <dgm:cxn modelId="{E22924A7-B98E-4B47-8802-3913E597F29A}" type="presOf" srcId="{424AA4AD-997C-41D4-BD57-3AE72C84E243}" destId="{4E627680-9937-4012-9962-983B75974AA1}" srcOrd="1" destOrd="0" presId="urn:microsoft.com/office/officeart/2005/8/layout/vProcess5"/>
    <dgm:cxn modelId="{1A7135A0-CB32-45F7-8CAD-7C97A7C44D6F}" type="presParOf" srcId="{E2400506-A03C-4559-8BCB-7EFC3E655894}" destId="{AE2515D8-ACA7-4E73-B5C7-5FBFE9A32543}" srcOrd="0" destOrd="0" presId="urn:microsoft.com/office/officeart/2005/8/layout/vProcess5"/>
    <dgm:cxn modelId="{0D7ADF4D-C580-423D-B2FD-0550D98DBCE5}" type="presParOf" srcId="{E2400506-A03C-4559-8BCB-7EFC3E655894}" destId="{622B74EB-D52F-40B4-ACC0-FC9F8AB6D196}" srcOrd="1" destOrd="0" presId="urn:microsoft.com/office/officeart/2005/8/layout/vProcess5"/>
    <dgm:cxn modelId="{3AED3A62-63DD-4618-BBE2-3F76BA5F362B}" type="presParOf" srcId="{E2400506-A03C-4559-8BCB-7EFC3E655894}" destId="{A64DBCA6-9811-4E56-BD6C-612EAA806267}" srcOrd="2" destOrd="0" presId="urn:microsoft.com/office/officeart/2005/8/layout/vProcess5"/>
    <dgm:cxn modelId="{A9D1798F-6D7F-4CB2-BE0F-E33B9E739452}" type="presParOf" srcId="{E2400506-A03C-4559-8BCB-7EFC3E655894}" destId="{9F897587-5937-4C74-BF51-D4600EBE7B1E}" srcOrd="3" destOrd="0" presId="urn:microsoft.com/office/officeart/2005/8/layout/vProcess5"/>
    <dgm:cxn modelId="{1AD7F97E-FB12-416D-90C2-5BE67F23F7C2}" type="presParOf" srcId="{E2400506-A03C-4559-8BCB-7EFC3E655894}" destId="{A4C1EE59-665C-4A8B-881C-4700CBA43D3D}" srcOrd="4" destOrd="0" presId="urn:microsoft.com/office/officeart/2005/8/layout/vProcess5"/>
    <dgm:cxn modelId="{646D7AB2-E6E8-49DF-B6D0-8138D0E739CA}" type="presParOf" srcId="{E2400506-A03C-4559-8BCB-7EFC3E655894}" destId="{D30EFAAA-AD6C-435C-9D92-AD9D382EEEE6}" srcOrd="5" destOrd="0" presId="urn:microsoft.com/office/officeart/2005/8/layout/vProcess5"/>
    <dgm:cxn modelId="{42FF78F5-042F-4401-B731-EB94872AD938}" type="presParOf" srcId="{E2400506-A03C-4559-8BCB-7EFC3E655894}" destId="{82E2020A-F87B-41AF-9CBA-1BEF559CE01C}" srcOrd="6" destOrd="0" presId="urn:microsoft.com/office/officeart/2005/8/layout/vProcess5"/>
    <dgm:cxn modelId="{A6479F91-507C-45C0-A8CB-4DDF14694F2F}" type="presParOf" srcId="{E2400506-A03C-4559-8BCB-7EFC3E655894}" destId="{4A0F92C3-EA50-4C4D-8ED8-D6004B199FD0}" srcOrd="7" destOrd="0" presId="urn:microsoft.com/office/officeart/2005/8/layout/vProcess5"/>
    <dgm:cxn modelId="{1428F19E-0A04-45D2-864A-B054C8830028}" type="presParOf" srcId="{E2400506-A03C-4559-8BCB-7EFC3E655894}" destId="{3B048750-A47E-4C37-A8DA-177DD113031F}" srcOrd="8" destOrd="0" presId="urn:microsoft.com/office/officeart/2005/8/layout/vProcess5"/>
    <dgm:cxn modelId="{4A0A87AC-D223-4444-8EF7-F275919479C1}" type="presParOf" srcId="{E2400506-A03C-4559-8BCB-7EFC3E655894}" destId="{61D3F0BB-CE6F-4E9C-8680-2AF3F15D63B0}" srcOrd="9" destOrd="0" presId="urn:microsoft.com/office/officeart/2005/8/layout/vProcess5"/>
    <dgm:cxn modelId="{12F8D76E-2144-4212-A9B6-DB5D800B0D3F}" type="presParOf" srcId="{E2400506-A03C-4559-8BCB-7EFC3E655894}" destId="{02A7155E-1F75-45CE-B917-71E8FB84590C}" srcOrd="10" destOrd="0" presId="urn:microsoft.com/office/officeart/2005/8/layout/vProcess5"/>
    <dgm:cxn modelId="{ED01604E-F418-4B42-A5FD-7AC6B33D63CD}" type="presParOf" srcId="{E2400506-A03C-4559-8BCB-7EFC3E655894}" destId="{4A9D3B7C-4F18-4BC5-A3E5-0CD1E1ED1FD4}" srcOrd="11" destOrd="0" presId="urn:microsoft.com/office/officeart/2005/8/layout/vProcess5"/>
    <dgm:cxn modelId="{CAC5269A-354F-4C01-B929-A460D9C6DBAE}" type="presParOf" srcId="{E2400506-A03C-4559-8BCB-7EFC3E655894}" destId="{294CDDCE-B23A-4050-9FCF-0E545ED560F0}" srcOrd="12" destOrd="0" presId="urn:microsoft.com/office/officeart/2005/8/layout/vProcess5"/>
    <dgm:cxn modelId="{C549767F-AF10-40E7-9267-9F41D83B61EE}" type="presParOf" srcId="{E2400506-A03C-4559-8BCB-7EFC3E655894}" destId="{4E627680-9937-4012-9962-983B75974AA1}" srcOrd="13" destOrd="0" presId="urn:microsoft.com/office/officeart/2005/8/layout/vProcess5"/>
    <dgm:cxn modelId="{BEE17A99-7AE5-4EE1-8DD8-134E16C33724}" type="presParOf" srcId="{E2400506-A03C-4559-8BCB-7EFC3E655894}" destId="{1F2C7F8E-495A-4DC9-A5B6-790B73E1813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5920-A7EC-41FD-8D13-301AD19F6B2E}">
      <dsp:nvSpPr>
        <dsp:cNvPr id="0" name=""/>
        <dsp:cNvSpPr/>
      </dsp:nvSpPr>
      <dsp:spPr>
        <a:xfrm>
          <a:off x="843421" y="2160240"/>
          <a:ext cx="538504" cy="1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1252934"/>
              </a:lnTo>
              <a:lnTo>
                <a:pt x="538504" y="125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78579" y="2752613"/>
        <a:ext cx="68187" cy="68187"/>
      </dsp:txXfrm>
    </dsp:sp>
    <dsp:sp modelId="{8719A7D9-3374-48EA-9C82-75870CDDCAF4}">
      <dsp:nvSpPr>
        <dsp:cNvPr id="0" name=""/>
        <dsp:cNvSpPr/>
      </dsp:nvSpPr>
      <dsp:spPr>
        <a:xfrm>
          <a:off x="843421" y="2160240"/>
          <a:ext cx="538504" cy="43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432055"/>
              </a:lnTo>
              <a:lnTo>
                <a:pt x="538504" y="43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95413" y="2359007"/>
        <a:ext cx="34520" cy="34520"/>
      </dsp:txXfrm>
    </dsp:sp>
    <dsp:sp modelId="{ACC00E40-F30F-433A-8FC3-931360916AFA}">
      <dsp:nvSpPr>
        <dsp:cNvPr id="0" name=""/>
        <dsp:cNvSpPr/>
      </dsp:nvSpPr>
      <dsp:spPr>
        <a:xfrm>
          <a:off x="843421" y="1775008"/>
          <a:ext cx="538504" cy="385231"/>
        </a:xfrm>
        <a:custGeom>
          <a:avLst/>
          <a:gdLst/>
          <a:ahLst/>
          <a:cxnLst/>
          <a:rect l="0" t="0" r="0" b="0"/>
          <a:pathLst>
            <a:path>
              <a:moveTo>
                <a:pt x="0" y="385231"/>
              </a:moveTo>
              <a:lnTo>
                <a:pt x="269252" y="385231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96120" y="1951071"/>
        <a:ext cx="33105" cy="33105"/>
      </dsp:txXfrm>
    </dsp:sp>
    <dsp:sp modelId="{33DF842F-2917-443F-8DC9-9FAE9CC0B2F2}">
      <dsp:nvSpPr>
        <dsp:cNvPr id="0" name=""/>
        <dsp:cNvSpPr/>
      </dsp:nvSpPr>
      <dsp:spPr>
        <a:xfrm>
          <a:off x="843421" y="923514"/>
          <a:ext cx="538504" cy="1236725"/>
        </a:xfrm>
        <a:custGeom>
          <a:avLst/>
          <a:gdLst/>
          <a:ahLst/>
          <a:cxnLst/>
          <a:rect l="0" t="0" r="0" b="0"/>
          <a:pathLst>
            <a:path>
              <a:moveTo>
                <a:pt x="0" y="1236725"/>
              </a:moveTo>
              <a:lnTo>
                <a:pt x="269252" y="1236725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078951" y="1508155"/>
        <a:ext cx="67444" cy="67444"/>
      </dsp:txXfrm>
    </dsp:sp>
    <dsp:sp modelId="{87A5ACDE-53F5-44A7-86AE-A3DC8B5A5C22}">
      <dsp:nvSpPr>
        <dsp:cNvPr id="0" name=""/>
        <dsp:cNvSpPr/>
      </dsp:nvSpPr>
      <dsp:spPr>
        <a:xfrm rot="16200000">
          <a:off x="-1054446" y="1846540"/>
          <a:ext cx="3168337" cy="6273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smtClean="0"/>
            <a:t>MARCO REGULATORIO</a:t>
          </a:r>
          <a:endParaRPr lang="es-CL" sz="1100" kern="1200" dirty="0"/>
        </a:p>
      </dsp:txBody>
      <dsp:txXfrm>
        <a:off x="-1023819" y="1877167"/>
        <a:ext cx="3107083" cy="566144"/>
      </dsp:txXfrm>
    </dsp:sp>
    <dsp:sp modelId="{C52530A2-EA5F-4B3B-A461-0847CFF594E5}">
      <dsp:nvSpPr>
        <dsp:cNvPr id="0" name=""/>
        <dsp:cNvSpPr/>
      </dsp:nvSpPr>
      <dsp:spPr>
        <a:xfrm>
          <a:off x="1381926" y="590478"/>
          <a:ext cx="5746867" cy="6660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Bases del concurso. </a:t>
          </a:r>
          <a:endParaRPr lang="es-CL" sz="1100" kern="1200" dirty="0"/>
        </a:p>
      </dsp:txBody>
      <dsp:txXfrm>
        <a:off x="1414441" y="622993"/>
        <a:ext cx="5681837" cy="601041"/>
      </dsp:txXfrm>
    </dsp:sp>
    <dsp:sp modelId="{16384EB5-14D4-47CE-ABF1-351BCAFCBEB3}">
      <dsp:nvSpPr>
        <dsp:cNvPr id="0" name=""/>
        <dsp:cNvSpPr/>
      </dsp:nvSpPr>
      <dsp:spPr>
        <a:xfrm>
          <a:off x="1381926" y="1461772"/>
          <a:ext cx="5746867" cy="6264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Convenio suscrito entre CONICYT y las instituciones beneficiarias.</a:t>
          </a:r>
          <a:endParaRPr lang="es-CL" sz="1100" kern="1200" dirty="0"/>
        </a:p>
      </dsp:txBody>
      <dsp:txXfrm>
        <a:off x="1412508" y="1492354"/>
        <a:ext cx="5685703" cy="565307"/>
      </dsp:txXfrm>
    </dsp:sp>
    <dsp:sp modelId="{7F221560-227A-4859-9F73-E68E1CDF7A9B}">
      <dsp:nvSpPr>
        <dsp:cNvPr id="0" name=""/>
        <dsp:cNvSpPr/>
      </dsp:nvSpPr>
      <dsp:spPr>
        <a:xfrm>
          <a:off x="1381926" y="2293466"/>
          <a:ext cx="5746867" cy="59765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Manual de Declaración de Gastos y Rendición de Cuentas, versión 18.</a:t>
          </a:r>
          <a:endParaRPr lang="es-CL" sz="1100" kern="1200" dirty="0" smtClean="0"/>
        </a:p>
      </dsp:txBody>
      <dsp:txXfrm>
        <a:off x="1411101" y="2322641"/>
        <a:ext cx="5688517" cy="539308"/>
      </dsp:txXfrm>
    </dsp:sp>
    <dsp:sp modelId="{04530D93-6F20-4B46-8F45-1619DBB43076}">
      <dsp:nvSpPr>
        <dsp:cNvPr id="0" name=""/>
        <dsp:cNvSpPr/>
      </dsp:nvSpPr>
      <dsp:spPr>
        <a:xfrm>
          <a:off x="1381926" y="3096347"/>
          <a:ext cx="5746867" cy="6336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Resolución N°30 año 2015 (Ex-Circular 759) de Contraloría General de la República.</a:t>
          </a:r>
          <a:endParaRPr lang="es-CL" sz="1100" kern="1200" dirty="0"/>
        </a:p>
      </dsp:txBody>
      <dsp:txXfrm>
        <a:off x="1412858" y="3127279"/>
        <a:ext cx="5685003" cy="571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1580-89CD-422B-A6B9-D04AFDD97562}">
      <dsp:nvSpPr>
        <dsp:cNvPr id="0" name=""/>
        <dsp:cNvSpPr/>
      </dsp:nvSpPr>
      <dsp:spPr>
        <a:xfrm>
          <a:off x="1345" y="152154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Declaración de Gastos y Aportes</a:t>
          </a:r>
          <a:endParaRPr lang="es-CL" sz="1600" kern="1200" dirty="0"/>
        </a:p>
      </dsp:txBody>
      <dsp:txXfrm>
        <a:off x="262594" y="413403"/>
        <a:ext cx="1261425" cy="1261425"/>
      </dsp:txXfrm>
    </dsp:sp>
    <dsp:sp modelId="{BE1AEFC9-6879-4A68-B2A4-EA18F0CE1999}">
      <dsp:nvSpPr>
        <dsp:cNvPr id="0" name=""/>
        <dsp:cNvSpPr/>
      </dsp:nvSpPr>
      <dsp:spPr>
        <a:xfrm>
          <a:off x="1930123" y="526778"/>
          <a:ext cx="1034675" cy="10346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2067269" y="922438"/>
        <a:ext cx="760383" cy="243355"/>
      </dsp:txXfrm>
    </dsp:sp>
    <dsp:sp modelId="{4157E908-A3A0-4F9F-B035-6F1E6366C461}">
      <dsp:nvSpPr>
        <dsp:cNvPr id="0" name=""/>
        <dsp:cNvSpPr/>
      </dsp:nvSpPr>
      <dsp:spPr>
        <a:xfrm>
          <a:off x="3109654" y="152154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Rendición de Cuentas</a:t>
          </a:r>
          <a:endParaRPr lang="es-CL" sz="1600" kern="1200" dirty="0"/>
        </a:p>
      </dsp:txBody>
      <dsp:txXfrm>
        <a:off x="3370903" y="413403"/>
        <a:ext cx="1261425" cy="1261425"/>
      </dsp:txXfrm>
    </dsp:sp>
    <dsp:sp modelId="{45BD56B5-54D0-436C-89A8-2A6643DCBD27}">
      <dsp:nvSpPr>
        <dsp:cNvPr id="0" name=""/>
        <dsp:cNvSpPr/>
      </dsp:nvSpPr>
      <dsp:spPr>
        <a:xfrm>
          <a:off x="5038432" y="526778"/>
          <a:ext cx="1034675" cy="10346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5175578" y="739921"/>
        <a:ext cx="760383" cy="608389"/>
      </dsp:txXfrm>
    </dsp:sp>
    <dsp:sp modelId="{03398970-1332-45F3-B450-29E401DFBA53}">
      <dsp:nvSpPr>
        <dsp:cNvPr id="0" name=""/>
        <dsp:cNvSpPr/>
      </dsp:nvSpPr>
      <dsp:spPr>
        <a:xfrm>
          <a:off x="6217962" y="152154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Rebaja de Deuda</a:t>
          </a:r>
          <a:endParaRPr lang="es-CL" sz="1600" kern="1200" dirty="0"/>
        </a:p>
      </dsp:txBody>
      <dsp:txXfrm>
        <a:off x="6479211" y="413403"/>
        <a:ext cx="1261425" cy="1261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5907-F72F-43EF-8E04-2FCE8C1C7792}">
      <dsp:nvSpPr>
        <dsp:cNvPr id="0" name=""/>
        <dsp:cNvSpPr/>
      </dsp:nvSpPr>
      <dsp:spPr>
        <a:xfrm>
          <a:off x="1930589" y="0"/>
          <a:ext cx="1510375" cy="1510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Giro de Fondos</a:t>
          </a:r>
          <a:endParaRPr lang="es-CL" sz="1800" kern="1200" dirty="0"/>
        </a:p>
      </dsp:txBody>
      <dsp:txXfrm>
        <a:off x="2151778" y="221189"/>
        <a:ext cx="1067997" cy="1067997"/>
      </dsp:txXfrm>
    </dsp:sp>
    <dsp:sp modelId="{1A9C5060-41D0-40BC-898E-2BB3E3C41AA8}">
      <dsp:nvSpPr>
        <dsp:cNvPr id="0" name=""/>
        <dsp:cNvSpPr/>
      </dsp:nvSpPr>
      <dsp:spPr>
        <a:xfrm>
          <a:off x="3563607" y="318075"/>
          <a:ext cx="876017" cy="87601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3679723" y="498535"/>
        <a:ext cx="643785" cy="515097"/>
      </dsp:txXfrm>
    </dsp:sp>
    <dsp:sp modelId="{021D7D48-A2E1-4F52-A08A-E2AAFC110624}">
      <dsp:nvSpPr>
        <dsp:cNvPr id="0" name=""/>
        <dsp:cNvSpPr/>
      </dsp:nvSpPr>
      <dsp:spPr>
        <a:xfrm>
          <a:off x="4562267" y="896"/>
          <a:ext cx="1510375" cy="1510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Constituye deuda con CONICYT</a:t>
          </a:r>
          <a:endParaRPr lang="es-CL" sz="1800" kern="1200" dirty="0"/>
        </a:p>
      </dsp:txBody>
      <dsp:txXfrm>
        <a:off x="4783456" y="222085"/>
        <a:ext cx="1067997" cy="1067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2370349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2370349" y="496760"/>
        <a:ext cx="918752" cy="918752"/>
      </dsp:txXfrm>
    </dsp:sp>
    <dsp:sp modelId="{33547EBC-447C-443E-8231-9A840B846D03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2926243" y="2207625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2926243" y="2207625"/>
        <a:ext cx="918752" cy="918752"/>
      </dsp:txXfrm>
    </dsp:sp>
    <dsp:sp modelId="{AEBFFBDF-362B-4080-AA54-823DD0B6F0ED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1470894" y="3264997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3. Analista FONDEF revisa y hace observaciones en S+C</a:t>
          </a:r>
        </a:p>
      </dsp:txBody>
      <dsp:txXfrm>
        <a:off x="1470894" y="3264997"/>
        <a:ext cx="918752" cy="918752"/>
      </dsp:txXfrm>
    </dsp:sp>
    <dsp:sp modelId="{960A1916-4E09-4619-90E4-55257FF3D057}">
      <dsp:nvSpPr>
        <dsp:cNvPr id="0" name=""/>
        <dsp:cNvSpPr/>
      </dsp:nvSpPr>
      <dsp:spPr>
        <a:xfrm>
          <a:off x="189007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-12806" y="2207625"/>
          <a:ext cx="975457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-12806" y="2207625"/>
        <a:ext cx="975457" cy="918752"/>
      </dsp:txXfrm>
    </dsp:sp>
    <dsp:sp modelId="{03F4156A-51D6-40C8-943A-0F2DF6387FB3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571439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571439" y="496760"/>
        <a:ext cx="918752" cy="918752"/>
      </dsp:txXfrm>
    </dsp:sp>
    <dsp:sp modelId="{A4B2EFB0-AEED-46EA-A53F-60897E95B36D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9CF-697B-4EB8-8E21-6BF8F49BBE51}">
      <dsp:nvSpPr>
        <dsp:cNvPr id="0" name=""/>
        <dsp:cNvSpPr/>
      </dsp:nvSpPr>
      <dsp:spPr>
        <a:xfrm>
          <a:off x="2243246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2243246" y="680672"/>
        <a:ext cx="687018" cy="687018"/>
      </dsp:txXfrm>
    </dsp:sp>
    <dsp:sp modelId="{3350D568-6057-4E7D-AD91-5A2A9F4F8C83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3895E-3B10-48F8-8BE8-49F3E27A1C90}">
      <dsp:nvSpPr>
        <dsp:cNvPr id="0" name=""/>
        <dsp:cNvSpPr/>
      </dsp:nvSpPr>
      <dsp:spPr>
        <a:xfrm>
          <a:off x="2892846" y="2008919"/>
          <a:ext cx="921546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2892846" y="2008919"/>
        <a:ext cx="921546" cy="687018"/>
      </dsp:txXfrm>
    </dsp:sp>
    <dsp:sp modelId="{EC8A5605-2539-4A31-9E16-A712634BF471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294218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C77E-F816-4A2C-9E86-2BA546890521}">
      <dsp:nvSpPr>
        <dsp:cNvPr id="0" name=""/>
        <dsp:cNvSpPr/>
      </dsp:nvSpPr>
      <dsp:spPr>
        <a:xfrm>
          <a:off x="2221182" y="3337166"/>
          <a:ext cx="731145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4. Responde observaciones al SCR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2221182" y="3337166"/>
        <a:ext cx="731145" cy="687018"/>
      </dsp:txXfrm>
    </dsp:sp>
    <dsp:sp modelId="{BBC827B0-870F-45C7-B1BA-C7229009872C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6111114"/>
            <a:gd name="adj4" fmla="val 4489941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7409-D3C6-43ED-AC75-5DEE221B6CC0}">
      <dsp:nvSpPr>
        <dsp:cNvPr id="0" name=""/>
        <dsp:cNvSpPr/>
      </dsp:nvSpPr>
      <dsp:spPr>
        <a:xfrm>
          <a:off x="709518" y="3337166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709518" y="3337166"/>
        <a:ext cx="687018" cy="687018"/>
      </dsp:txXfrm>
    </dsp:sp>
    <dsp:sp modelId="{AB51F63D-4642-4448-94A5-7A17C8EAE0EA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46FA-43A4-4B3A-99BA-C6D983316B1E}">
      <dsp:nvSpPr>
        <dsp:cNvPr id="0" name=""/>
        <dsp:cNvSpPr/>
      </dsp:nvSpPr>
      <dsp:spPr>
        <a:xfrm>
          <a:off x="-57345" y="2008919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6. Se rebaja la deuda contable con CONICYT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-57345" y="2008919"/>
        <a:ext cx="687018" cy="687018"/>
      </dsp:txXfrm>
    </dsp:sp>
    <dsp:sp modelId="{8F384D43-770D-43F6-87B2-223C0BFD2212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F5B9-8DD0-4E17-B0CD-02EDF08FF77B}">
      <dsp:nvSpPr>
        <dsp:cNvPr id="0" name=""/>
        <dsp:cNvSpPr/>
      </dsp:nvSpPr>
      <dsp:spPr>
        <a:xfrm>
          <a:off x="709518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709518" y="680672"/>
        <a:ext cx="687018" cy="687018"/>
      </dsp:txXfrm>
    </dsp:sp>
    <dsp:sp modelId="{B8CD4010-8D7F-4A63-A437-83610E9919A1}">
      <dsp:nvSpPr>
        <dsp:cNvPr id="0" name=""/>
        <dsp:cNvSpPr/>
      </dsp:nvSpPr>
      <dsp:spPr>
        <a:xfrm>
          <a:off x="150298" y="673568"/>
          <a:ext cx="3357720" cy="3357720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23A3-5490-4B3E-9815-29D2ABFEBBBB}">
      <dsp:nvSpPr>
        <dsp:cNvPr id="0" name=""/>
        <dsp:cNvSpPr/>
      </dsp:nvSpPr>
      <dsp:spPr>
        <a:xfrm>
          <a:off x="0" y="0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Cada vez que CONICYT realiza un giro de fondos a una institución beneficiaria, está se constituye como en un Deudor de CONICYT.</a:t>
          </a:r>
        </a:p>
      </dsp:txBody>
      <dsp:txXfrm>
        <a:off x="18174" y="18174"/>
        <a:ext cx="5787518" cy="584155"/>
      </dsp:txXfrm>
    </dsp:sp>
    <dsp:sp modelId="{1BD7CE3E-B5D5-44BC-B8AD-627108F120C0}">
      <dsp:nvSpPr>
        <dsp:cNvPr id="0" name=""/>
        <dsp:cNvSpPr/>
      </dsp:nvSpPr>
      <dsp:spPr>
        <a:xfrm>
          <a:off x="545172" y="733322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La institución rinde cuentas, y estas rendiciones de cuentas son aprobadas o rechazadas por CONICYT.</a:t>
          </a:r>
        </a:p>
      </dsp:txBody>
      <dsp:txXfrm>
        <a:off x="563346" y="751496"/>
        <a:ext cx="5524675" cy="584155"/>
      </dsp:txXfrm>
    </dsp:sp>
    <dsp:sp modelId="{7EF5FB03-E282-47DB-AD07-3D8C5F47047F}">
      <dsp:nvSpPr>
        <dsp:cNvPr id="0" name=""/>
        <dsp:cNvSpPr/>
      </dsp:nvSpPr>
      <dsp:spPr>
        <a:xfrm>
          <a:off x="1082208" y="1466644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Después de </a:t>
          </a:r>
          <a:r>
            <a:rPr lang="es-CL" sz="1200" b="1" i="1" kern="1200" smtClean="0"/>
            <a:t>12 meses </a:t>
          </a:r>
          <a:r>
            <a:rPr lang="es-CL" sz="1200" kern="1200" smtClean="0"/>
            <a:t>de realizado el giro de fondos, si la institución no ha rendido, la deuda se considera </a:t>
          </a:r>
          <a:r>
            <a:rPr lang="es-CL" sz="1200" b="1" kern="1200" smtClean="0"/>
            <a:t>vencida</a:t>
          </a:r>
          <a:r>
            <a:rPr lang="es-CL" sz="1200" kern="1200" smtClean="0"/>
            <a:t>.</a:t>
          </a:r>
          <a:endParaRPr lang="es-CL" sz="1200" kern="1200" dirty="0" smtClean="0"/>
        </a:p>
      </dsp:txBody>
      <dsp:txXfrm>
        <a:off x="1100382" y="1484818"/>
        <a:ext cx="5532812" cy="584155"/>
      </dsp:txXfrm>
    </dsp:sp>
    <dsp:sp modelId="{17CCC78F-653B-4294-9CCF-7C4947BBF9F0}">
      <dsp:nvSpPr>
        <dsp:cNvPr id="0" name=""/>
        <dsp:cNvSpPr/>
      </dsp:nvSpPr>
      <dsp:spPr>
        <a:xfrm>
          <a:off x="1627380" y="2199967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Después de </a:t>
          </a:r>
          <a:r>
            <a:rPr lang="es-CL" sz="1200" b="1" i="1" kern="1200" smtClean="0"/>
            <a:t>24 meses </a:t>
          </a:r>
          <a:r>
            <a:rPr lang="es-CL" sz="1200" kern="1200" smtClean="0"/>
            <a:t>de realizado el giro de fondos, si la institución no ha rendido, la deuda se considera </a:t>
          </a:r>
          <a:r>
            <a:rPr lang="es-CL" sz="1200" b="1" kern="1200" smtClean="0"/>
            <a:t>morosa.</a:t>
          </a:r>
          <a:endParaRPr lang="es-CL" sz="1200" b="1" kern="1200" dirty="0" smtClean="0"/>
        </a:p>
      </dsp:txBody>
      <dsp:txXfrm>
        <a:off x="1645554" y="2218141"/>
        <a:ext cx="5524675" cy="584155"/>
      </dsp:txXfrm>
    </dsp:sp>
    <dsp:sp modelId="{FB40C164-5A9C-45F3-8B60-E48C09BFF81D}">
      <dsp:nvSpPr>
        <dsp:cNvPr id="0" name=""/>
        <dsp:cNvSpPr/>
      </dsp:nvSpPr>
      <dsp:spPr>
        <a:xfrm>
          <a:off x="6106195" y="475249"/>
          <a:ext cx="403327" cy="4033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6196944" y="475249"/>
        <a:ext cx="221829" cy="303504"/>
      </dsp:txXfrm>
    </dsp:sp>
    <dsp:sp modelId="{8169FC97-9716-41B0-BFC2-703740A00C98}">
      <dsp:nvSpPr>
        <dsp:cNvPr id="0" name=""/>
        <dsp:cNvSpPr/>
      </dsp:nvSpPr>
      <dsp:spPr>
        <a:xfrm>
          <a:off x="6651368" y="1208571"/>
          <a:ext cx="403327" cy="4033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6742117" y="1208571"/>
        <a:ext cx="221829" cy="303504"/>
      </dsp:txXfrm>
    </dsp:sp>
    <dsp:sp modelId="{F01391C0-B76B-4F06-8D90-85D8CE532784}">
      <dsp:nvSpPr>
        <dsp:cNvPr id="0" name=""/>
        <dsp:cNvSpPr/>
      </dsp:nvSpPr>
      <dsp:spPr>
        <a:xfrm>
          <a:off x="7188404" y="1941894"/>
          <a:ext cx="403327" cy="4033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7279153" y="1941894"/>
        <a:ext cx="221829" cy="303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0283-68A0-46FE-881B-784D377E7CBD}">
      <dsp:nvSpPr>
        <dsp:cNvPr id="0" name=""/>
        <dsp:cNvSpPr/>
      </dsp:nvSpPr>
      <dsp:spPr>
        <a:xfrm>
          <a:off x="0" y="443815"/>
          <a:ext cx="8291264" cy="214672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604012" rIns="64349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Titular		: CONICYT – FONDEF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Banco		: Banco Estado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Tipo de Cuenta	: Cuenta Corriente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N° de Cuenta	: 9019871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RUT CONICYT	: 60.915.000-9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04794" y="548609"/>
        <a:ext cx="8081676" cy="1937137"/>
      </dsp:txXfrm>
    </dsp:sp>
    <dsp:sp modelId="{0549801D-65CC-4ECF-AEA2-F964DFDA61D3}">
      <dsp:nvSpPr>
        <dsp:cNvPr id="0" name=""/>
        <dsp:cNvSpPr/>
      </dsp:nvSpPr>
      <dsp:spPr>
        <a:xfrm>
          <a:off x="414563" y="15775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latin typeface="Calibri" panose="020F0502020204030204" pitchFamily="34" charset="0"/>
            </a:rPr>
            <a:t>Una vez Finalizado el Proyecto, se deben realizar los siguientes reintegros a CONICYT.</a:t>
          </a:r>
          <a:endParaRPr lang="es-CL" sz="1100" b="1" kern="1200" dirty="0">
            <a:latin typeface="Calibri" panose="020F0502020204030204" pitchFamily="34" charset="0"/>
          </a:endParaRPr>
        </a:p>
      </dsp:txBody>
      <dsp:txXfrm>
        <a:off x="456353" y="57565"/>
        <a:ext cx="5720304" cy="772500"/>
      </dsp:txXfrm>
    </dsp:sp>
    <dsp:sp modelId="{FC5D05AE-D99A-4063-89F8-EBE2A2768699}">
      <dsp:nvSpPr>
        <dsp:cNvPr id="0" name=""/>
        <dsp:cNvSpPr/>
      </dsp:nvSpPr>
      <dsp:spPr>
        <a:xfrm>
          <a:off x="0" y="3175180"/>
          <a:ext cx="8291264" cy="9135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604012" rIns="64349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b="0" kern="1200" smtClean="0">
              <a:latin typeface="Calibri" panose="020F0502020204030204" pitchFamily="34" charset="0"/>
            </a:rPr>
            <a:t> 15 días a contar del envió de la ultima declaración de gastos.</a:t>
          </a:r>
          <a:r>
            <a:rPr lang="es-CL" sz="1000" kern="1200" smtClean="0">
              <a:latin typeface="Calibri" panose="020F0502020204030204" pitchFamily="34" charset="0"/>
            </a:rPr>
            <a:t>	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44593" y="3219773"/>
        <a:ext cx="8202078" cy="824314"/>
      </dsp:txXfrm>
    </dsp:sp>
    <dsp:sp modelId="{FCBD37CD-6876-43E4-A35B-2F17A0C4689E}">
      <dsp:nvSpPr>
        <dsp:cNvPr id="0" name=""/>
        <dsp:cNvSpPr/>
      </dsp:nvSpPr>
      <dsp:spPr>
        <a:xfrm>
          <a:off x="414563" y="2747140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latin typeface="Calibri" panose="020F0502020204030204" pitchFamily="34" charset="0"/>
            </a:rPr>
            <a:t>Saldo no Declarado en Plataforma S+C</a:t>
          </a:r>
          <a:endParaRPr lang="es-CL" sz="1100" b="1" kern="1200" dirty="0">
            <a:latin typeface="Calibri" panose="020F0502020204030204" pitchFamily="34" charset="0"/>
          </a:endParaRPr>
        </a:p>
      </dsp:txBody>
      <dsp:txXfrm>
        <a:off x="456353" y="2788930"/>
        <a:ext cx="5720304" cy="77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9B9B-DC05-48AC-A5B2-E12BC33037AC}">
      <dsp:nvSpPr>
        <dsp:cNvPr id="0" name=""/>
        <dsp:cNvSpPr/>
      </dsp:nvSpPr>
      <dsp:spPr>
        <a:xfrm>
          <a:off x="0" y="0"/>
          <a:ext cx="6144241" cy="51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000" b="1" kern="1200" dirty="0" smtClean="0">
              <a:latin typeface="Calibri" panose="020F0502020204030204" pitchFamily="34" charset="0"/>
            </a:rPr>
            <a:t>enterado sus compromisos</a:t>
          </a:r>
          <a:r>
            <a:rPr lang="es-CL" sz="1000" kern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5185" y="15185"/>
        <a:ext cx="5524125" cy="488087"/>
      </dsp:txXfrm>
    </dsp:sp>
    <dsp:sp modelId="{2A9362DB-72FC-4F1E-B08B-AA67C25B1269}">
      <dsp:nvSpPr>
        <dsp:cNvPr id="0" name=""/>
        <dsp:cNvSpPr/>
      </dsp:nvSpPr>
      <dsp:spPr>
        <a:xfrm>
          <a:off x="458823" y="590465"/>
          <a:ext cx="6144241" cy="51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El proyecto debe enviar la ultima rendición de cuentas. 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474008" y="605650"/>
        <a:ext cx="5318050" cy="488087"/>
      </dsp:txXfrm>
    </dsp:sp>
    <dsp:sp modelId="{1DE49F76-F721-4D30-8D37-D55D314AFF75}">
      <dsp:nvSpPr>
        <dsp:cNvPr id="0" name=""/>
        <dsp:cNvSpPr/>
      </dsp:nvSpPr>
      <dsp:spPr>
        <a:xfrm>
          <a:off x="917646" y="1180931"/>
          <a:ext cx="6144241" cy="51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Contable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932831" y="1196116"/>
        <a:ext cx="5318050" cy="488087"/>
      </dsp:txXfrm>
    </dsp:sp>
    <dsp:sp modelId="{805B1C0B-CF65-4828-83F0-4933ECFF70FE}">
      <dsp:nvSpPr>
        <dsp:cNvPr id="0" name=""/>
        <dsp:cNvSpPr/>
      </dsp:nvSpPr>
      <dsp:spPr>
        <a:xfrm>
          <a:off x="1376469" y="1771396"/>
          <a:ext cx="6144241" cy="51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Si corresponde se solicita el reintegro de fondos por gastos rechazados, dentro de 15 días una vez finalizado el proyecto, el cual deberá ser ingresado a la Cta. Cte. de CONICYT.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391654" y="1786581"/>
        <a:ext cx="5318050" cy="488087"/>
      </dsp:txXfrm>
    </dsp:sp>
    <dsp:sp modelId="{4A7A0628-FA0E-420E-B206-4977ECF96FC4}">
      <dsp:nvSpPr>
        <dsp:cNvPr id="0" name=""/>
        <dsp:cNvSpPr/>
      </dsp:nvSpPr>
      <dsp:spPr>
        <a:xfrm>
          <a:off x="1835292" y="2361862"/>
          <a:ext cx="6144241" cy="518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850477" y="2377047"/>
        <a:ext cx="5318050" cy="488087"/>
      </dsp:txXfrm>
    </dsp:sp>
    <dsp:sp modelId="{B8A25BB4-7A59-4349-8AB4-BEC84DDB13A8}">
      <dsp:nvSpPr>
        <dsp:cNvPr id="0" name=""/>
        <dsp:cNvSpPr/>
      </dsp:nvSpPr>
      <dsp:spPr>
        <a:xfrm>
          <a:off x="5807243" y="378762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5883067" y="378762"/>
        <a:ext cx="185349" cy="253590"/>
      </dsp:txXfrm>
    </dsp:sp>
    <dsp:sp modelId="{8E60883C-4861-490B-B3A5-5999B0CF3A74}">
      <dsp:nvSpPr>
        <dsp:cNvPr id="0" name=""/>
        <dsp:cNvSpPr/>
      </dsp:nvSpPr>
      <dsp:spPr>
        <a:xfrm>
          <a:off x="6266066" y="969227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>
            <a:latin typeface="Calibri" panose="020F0502020204030204" pitchFamily="34" charset="0"/>
          </a:endParaRPr>
        </a:p>
      </dsp:txBody>
      <dsp:txXfrm>
        <a:off x="6341890" y="969227"/>
        <a:ext cx="185349" cy="253590"/>
      </dsp:txXfrm>
    </dsp:sp>
    <dsp:sp modelId="{847A31AB-025C-4CBD-81A3-FDAD040D0777}">
      <dsp:nvSpPr>
        <dsp:cNvPr id="0" name=""/>
        <dsp:cNvSpPr/>
      </dsp:nvSpPr>
      <dsp:spPr>
        <a:xfrm>
          <a:off x="6724890" y="1551052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>
            <a:latin typeface="Calibri" panose="020F0502020204030204" pitchFamily="34" charset="0"/>
          </a:endParaRPr>
        </a:p>
      </dsp:txBody>
      <dsp:txXfrm>
        <a:off x="6800714" y="1551052"/>
        <a:ext cx="185349" cy="253590"/>
      </dsp:txXfrm>
    </dsp:sp>
    <dsp:sp modelId="{370750C8-8688-40FC-8863-4797F0FC0CEB}">
      <dsp:nvSpPr>
        <dsp:cNvPr id="0" name=""/>
        <dsp:cNvSpPr/>
      </dsp:nvSpPr>
      <dsp:spPr>
        <a:xfrm>
          <a:off x="7183713" y="2147278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>
            <a:latin typeface="Calibri" panose="020F0502020204030204" pitchFamily="34" charset="0"/>
          </a:endParaRPr>
        </a:p>
      </dsp:txBody>
      <dsp:txXfrm>
        <a:off x="7259537" y="2147278"/>
        <a:ext cx="185349" cy="2535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29-03-2016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4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29-03-2016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3" y="4715833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4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881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58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628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6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696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8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32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09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3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4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2698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064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61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11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56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1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06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98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nicyt.cl/fonis/2016/03/29/taller-de-control-financiero-contable-y-tecnico-proyectos-fonis-documentacion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garces@conicyt.cl" TargetMode="External"/><Relationship Id="rId7" Type="http://schemas.openxmlformats.org/officeDocument/2006/relationships/hyperlink" Target="mailto:msanchez@conicyt.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munoz@conicyt.cl" TargetMode="External"/><Relationship Id="rId5" Type="http://schemas.openxmlformats.org/officeDocument/2006/relationships/hyperlink" Target="mailto:chuerta@conicyt.cl" TargetMode="External"/><Relationship Id="rId4" Type="http://schemas.openxmlformats.org/officeDocument/2006/relationships/hyperlink" Target="mailto:gromero@conicyt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/>
          <a:lstStyle/>
          <a:p>
            <a:endParaRPr lang="es-CL" dirty="0" smtClean="0"/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Instituciones Públicas</a:t>
            </a: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9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Financiero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Fondo Nacional de Investigación y Desarrollo en Salud</a:t>
            </a:r>
            <a:endParaRPr lang="es-CL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0" y="1628800"/>
            <a:ext cx="8291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Reintegro de fondos</a:t>
            </a: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701275351"/>
              </p:ext>
            </p:extLst>
          </p:nvPr>
        </p:nvGraphicFramePr>
        <p:xfrm>
          <a:off x="457200" y="2132856"/>
          <a:ext cx="82912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4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7200" y="1556792"/>
            <a:ext cx="82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Cumplimiento aportes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y 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cierre financiero</a:t>
            </a:r>
            <a:endParaRPr lang="es-C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49567"/>
              </p:ext>
            </p:extLst>
          </p:nvPr>
        </p:nvGraphicFramePr>
        <p:xfrm>
          <a:off x="613065" y="2492896"/>
          <a:ext cx="797953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1216" y="1575192"/>
            <a:ext cx="8147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Inventario de equipos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457200" y="2132856"/>
          <a:ext cx="82912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95" y="1557338"/>
            <a:ext cx="8100036" cy="4525962"/>
          </a:xfrm>
          <a:prstGeom prst="rect">
            <a:avLst/>
          </a:prstGeom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Proyectos FONIS</a:t>
            </a:r>
            <a:br>
              <a:rPr lang="es-CL" dirty="0" smtClean="0"/>
            </a:br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47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5000" b="1" dirty="0" smtClean="0">
                <a:solidFill>
                  <a:schemeClr val="accent1">
                    <a:lumMod val="75000"/>
                  </a:schemeClr>
                </a:solidFill>
              </a:rPr>
              <a:t>Temas Varios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4291" y="1545856"/>
            <a:ext cx="829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1600" dirty="0" smtClean="0">
                <a:latin typeface="Calibri" panose="020F0502020204030204" pitchFamily="34" charset="0"/>
              </a:rPr>
              <a:t>Compras Públicas</a:t>
            </a:r>
            <a:endParaRPr lang="es-CL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7584" y="2348880"/>
            <a:ext cx="7128792" cy="3200876"/>
          </a:xfrm>
          <a:prstGeom prst="round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_tradnl" altLang="es-CL" sz="1400" dirty="0">
                <a:ea typeface="Calibri" panose="020F0502020204030204" pitchFamily="34" charset="0"/>
                <a:cs typeface="Arial" panose="020B0604020202020204" pitchFamily="34" charset="0"/>
              </a:rPr>
              <a:t>FONDEF </a:t>
            </a:r>
            <a:r>
              <a:rPr lang="es-ES_tradnl" altLang="es-CL" sz="1400" b="1" dirty="0">
                <a:ea typeface="Calibri" panose="020F0502020204030204" pitchFamily="34" charset="0"/>
                <a:cs typeface="Arial" panose="020B0604020202020204" pitchFamily="34" charset="0"/>
              </a:rPr>
              <a:t>no está facultado</a:t>
            </a:r>
            <a:r>
              <a:rPr lang="es-ES_tradnl" altLang="es-CL" sz="1400" dirty="0">
                <a:ea typeface="Calibri" panose="020F0502020204030204" pitchFamily="34" charset="0"/>
                <a:cs typeface="Arial" panose="020B0604020202020204" pitchFamily="34" charset="0"/>
              </a:rPr>
              <a:t> para autorizar excepciones en las adquisiciones de bienes y/o servicios de entidades públicas, las que deben ser tramitadas directamente por la beneficiaria en el portal “</a:t>
            </a:r>
            <a:r>
              <a:rPr lang="es-ES_tradnl" altLang="es-CL" sz="1400" b="1" dirty="0">
                <a:ea typeface="Calibri" panose="020F0502020204030204" pitchFamily="34" charset="0"/>
                <a:cs typeface="Arial" panose="020B0604020202020204" pitchFamily="34" charset="0"/>
              </a:rPr>
              <a:t>Mercado Público</a:t>
            </a:r>
            <a:r>
              <a:rPr lang="es-ES_tradnl" altLang="es-CL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s-ES_tradnl" altLang="es-CL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S_tradnl" sz="1400" b="1" dirty="0">
              <a:cs typeface="Arial" panose="020B0604020202020204" pitchFamily="34" charset="0"/>
            </a:endParaRPr>
          </a:p>
          <a:p>
            <a:pPr lvl="0" algn="just"/>
            <a:endParaRPr lang="es-ES_tradnl" sz="1400" b="1" dirty="0" smtClean="0">
              <a:cs typeface="Arial" panose="020B0604020202020204" pitchFamily="34" charset="0"/>
            </a:endParaRPr>
          </a:p>
          <a:p>
            <a:pPr lvl="0" algn="just"/>
            <a:endParaRPr lang="es-ES_tradnl" sz="1400" b="1" dirty="0">
              <a:cs typeface="Arial" panose="020B0604020202020204" pitchFamily="34" charset="0"/>
            </a:endParaRPr>
          </a:p>
          <a:p>
            <a:pPr lvl="0" algn="just"/>
            <a:endParaRPr lang="es-ES_tradnl" sz="1400" b="1" dirty="0" smtClean="0">
              <a:cs typeface="Arial" panose="020B0604020202020204" pitchFamily="34" charset="0"/>
            </a:endParaRPr>
          </a:p>
          <a:p>
            <a:pPr lvl="0" algn="just"/>
            <a:endParaRPr lang="es-ES_tradnl" sz="1400" b="1" dirty="0">
              <a:cs typeface="Arial" panose="020B0604020202020204" pitchFamily="34" charset="0"/>
            </a:endParaRPr>
          </a:p>
          <a:p>
            <a:pPr lvl="0" algn="just"/>
            <a:endParaRPr lang="es-ES_tradnl" sz="1400" b="1" dirty="0" smtClean="0">
              <a:cs typeface="Arial" panose="020B0604020202020204" pitchFamily="34" charset="0"/>
            </a:endParaRPr>
          </a:p>
          <a:p>
            <a:pPr lvl="0" algn="just"/>
            <a:endParaRPr lang="es-ES_tradnl" sz="1400" b="1" dirty="0">
              <a:cs typeface="Arial" panose="020B0604020202020204" pitchFamily="34" charset="0"/>
            </a:endParaRPr>
          </a:p>
          <a:p>
            <a:pPr lvl="0" algn="just"/>
            <a:endParaRPr lang="es-ES_tradnl" sz="1400" b="1" dirty="0" smtClean="0">
              <a:cs typeface="Arial" panose="020B0604020202020204" pitchFamily="34" charset="0"/>
            </a:endParaRPr>
          </a:p>
          <a:p>
            <a:pPr lvl="0" algn="just"/>
            <a:endParaRPr lang="es-ES_tradnl" sz="1400" b="1" dirty="0">
              <a:cs typeface="Arial" panose="020B0604020202020204" pitchFamily="34" charset="0"/>
            </a:endParaRPr>
          </a:p>
          <a:p>
            <a:pPr lvl="0" algn="just"/>
            <a:endParaRPr lang="es-CL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80597"/>
              </p:ext>
            </p:extLst>
          </p:nvPr>
        </p:nvGraphicFramePr>
        <p:xfrm>
          <a:off x="1187624" y="3500341"/>
          <a:ext cx="6408712" cy="14721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85735"/>
                <a:gridCol w="3022977"/>
              </a:tblGrid>
              <a:tr h="2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Para gastos hasta $100.000 (IVA incluido)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Pueden presentar boleta de compraventa o factura, y documentación de respaldo según lo que indique el Reglamento de la Ley de compras públicas.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Para los gastos desde $100.001 (IVA incluido)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Deben presentar factura </a:t>
                      </a:r>
                      <a:r>
                        <a:rPr lang="es-ES_tradnl" sz="1200" dirty="0" smtClean="0">
                          <a:effectLst/>
                        </a:rPr>
                        <a:t>y </a:t>
                      </a:r>
                      <a:r>
                        <a:rPr lang="es-ES_tradnl" sz="1200" dirty="0">
                          <a:effectLst/>
                        </a:rPr>
                        <a:t>documentación de respaldo según lo que indique el Reglamento de la Ley de compras públicas.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3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55576" y="548680"/>
          <a:ext cx="5832648" cy="5716203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5716203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NO INCREMENTALES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17570" algn="r"/>
                        </a:tabLst>
                      </a:pPr>
                      <a:r>
                        <a:rPr lang="es-ES_tradnl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N°……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BENEFICIARIA, EMPRESA O ENTIDAD APORTANTE: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BENEFICIARIA O GERENTE GENERAL O DIRECTIVO DE LA ENTIDAD ASOCIADA)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(NOMBRE ENTIDAD), certifica que la empresa o institución realizó aportes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proyecto FONDEF, código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por un monto equivalente a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entre los el mes de…. de 20.. y el mes de de…. de 20..  Este monto está respaldado por la o las memorias de cálculo que se anexan a este certificado. (Si es el caso, se debe agregar: En pesos chilenos este monto equivale a $   según la siguiente tasa de conversión)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 de la beneficiaria,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Cargo: Gerente General de empresa, o directivo de la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Beneficiaria, Empresa o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55576" y="836712"/>
          <a:ext cx="7632848" cy="5577482"/>
        </p:xfrm>
        <a:graphic>
          <a:graphicData uri="http://schemas.openxmlformats.org/drawingml/2006/table">
            <a:tbl>
              <a:tblPr/>
              <a:tblGrid>
                <a:gridCol w="1653292"/>
                <a:gridCol w="946002"/>
                <a:gridCol w="946002"/>
                <a:gridCol w="946002"/>
                <a:gridCol w="946002"/>
                <a:gridCol w="683714"/>
                <a:gridCol w="707291"/>
                <a:gridCol w="804543"/>
              </a:tblGrid>
              <a:tr h="14955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 panose="020B0604020202020204" pitchFamily="34" charset="0"/>
                        </a:rPr>
                        <a:t>MEMORIA DE CÁLCULO APORTES EN REMUNERACIONES CERTIFICADO N°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9554"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INSTITUCIÓN O EMPRESA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3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(sólo una empresa o una institución por certificado)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48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CÓDIGO PROYECTO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48"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PERIODO INFORMADO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 ../../….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351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(desde el mes... al mes...)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(de emisión del certificado)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NOMBRE Y APELLIDOS</a:t>
                      </a: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5Monto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Total (A)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% dedicación (B)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Total aporte (AxB)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xxx xxxxxx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400.000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51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51">
                <a:tc gridSpan="6"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 dirty="0">
                          <a:effectLst/>
                          <a:latin typeface="Arial" panose="020B0604020202020204" pitchFamily="34" charset="0"/>
                        </a:rPr>
                        <a:t>400.000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sng" strike="noStrike">
                          <a:effectLst/>
                          <a:latin typeface="Arial" panose="020B0604020202020204" pitchFamily="34" charset="0"/>
                        </a:rPr>
                        <a:t>Instrucciones de llenado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 dirty="0">
                          <a:effectLst/>
                          <a:latin typeface="Arial" panose="020B0604020202020204" pitchFamily="34" charset="0"/>
                        </a:rPr>
                        <a:t>Nombre y apellidos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: Ingrese el nombre y apellidos del personal de la institución o empresa que participa en el proyecto.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Monto mes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: Ingrese el monto mensual de remuneraciones (total haberes indicado en la liquidación de sueldo)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Monto total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NO ingrese este dato, se calcula automáticamente</a:t>
                      </a:r>
                      <a:endParaRPr lang="es-CL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2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% Dedicación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: Ingrese el % de dedicación de las personas que participan en el proyecto.  Se deben ingresar el  % de dedicación sin decimales y este porcentaje debe corresponder al aprobado por FONDEF.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Total aporte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: NO Ingrese el monto total  ya que obtiene automáticamente.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Nota:  Al total haberes se debe descontar todo pago correspondiente a la asignación de incentivos por participación en proyectos financiados con fondos públicos.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Nombre, Firma y Cargo 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1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9106" y="1556792"/>
            <a:ext cx="816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Nómina de Honorarios e Incentivos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/>
          </p:nvPr>
        </p:nvGraphicFramePr>
        <p:xfrm>
          <a:off x="3923996" y="2012746"/>
          <a:ext cx="4752460" cy="432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Hoja de cálculo" r:id="rId4" imgW="8086700" imgH="7362900" progId="Excel.Sheet.8">
                  <p:embed/>
                </p:oleObj>
              </mc:Choice>
              <mc:Fallback>
                <p:oleObj name="Hoja de cálculo" r:id="rId4" imgW="8086700" imgH="736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996" y="2012746"/>
                        <a:ext cx="4752460" cy="432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/>
          <p:cNvSpPr/>
          <p:nvPr/>
        </p:nvSpPr>
        <p:spPr>
          <a:xfrm>
            <a:off x="760290" y="228399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55576" y="2834687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58384" y="3385509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58153" y="3938826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187624" y="2240113"/>
            <a:ext cx="1728192" cy="39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Identificación del proyecto</a:t>
            </a:r>
            <a:endParaRPr lang="es-CL" sz="10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187624" y="2790830"/>
            <a:ext cx="1728192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Versión </a:t>
            </a:r>
            <a:r>
              <a:rPr lang="es-CL" sz="1000" dirty="0"/>
              <a:t>del documento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190432" y="3343598"/>
            <a:ext cx="1725384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Individualización del personal del proyecto</a:t>
            </a:r>
            <a:endParaRPr lang="es-CL" sz="10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188482" y="3894969"/>
            <a:ext cx="1727333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 del responsable</a:t>
            </a:r>
            <a:endParaRPr lang="es-CL" sz="1000" dirty="0"/>
          </a:p>
        </p:txBody>
      </p:sp>
      <p:sp>
        <p:nvSpPr>
          <p:cNvPr id="21" name="Elipse 20"/>
          <p:cNvSpPr/>
          <p:nvPr/>
        </p:nvSpPr>
        <p:spPr>
          <a:xfrm>
            <a:off x="3549033" y="2421891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543195" y="2363142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549033" y="361928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549033" y="5373216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57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1947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chemeClr val="tx2"/>
                </a:solidFill>
              </a:rPr>
              <a:t>LINK DOCUMENTOS RELEVANTES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09936" y="286566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>
                <a:solidFill>
                  <a:srgbClr val="383838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L" sz="2000" u="sng" dirty="0">
                <a:hlinkClick r:id="rId2"/>
              </a:rPr>
              <a:t>http://www.conicyt.cl/fonis/2016/03/29/taller-de-control-financiero-contable-y-tecnico-proyectos-fonis-documentacion/</a:t>
            </a:r>
            <a:endParaRPr lang="es-CL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Proyectos FONIS</a:t>
            </a:r>
            <a:br>
              <a:rPr lang="es-CL" dirty="0" smtClean="0"/>
            </a:br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80" y="4317454"/>
            <a:ext cx="24765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5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FONIS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844824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3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1187624" y="2204864"/>
            <a:ext cx="6825041" cy="34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Analista Financiero</a:t>
            </a:r>
            <a:r>
              <a:rPr kumimoji="0" lang="es-MX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- Contable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			        				  	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Paolo Garcés					223654674	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3"/>
              </a:rPr>
              <a:t>pgarces@conicyt.cl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Ejecutiva de Proyecto	</a:t>
            </a: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		        				  	</a:t>
            </a:r>
            <a:endParaRPr lang="es-MX" sz="1200" b="1" kern="0" dirty="0" smtClean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kumimoji="0" lang="es-MX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Gabriela Romero				223632683		</a:t>
            </a:r>
            <a:r>
              <a:rPr kumimoji="0" lang="es-MX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hlinkClick r:id="rId4"/>
              </a:rPr>
              <a:t>gromero@conicyt.cl</a:t>
            </a:r>
            <a:endParaRPr kumimoji="0" lang="es-MX" sz="120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kumimoji="0" lang="es-MX" sz="12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Coordinadora FONIS				</a:t>
            </a: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		  	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Carmen Huerta				224754552		</a:t>
            </a:r>
            <a:r>
              <a:rPr lang="es-MX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hlinkClick r:id="rId5"/>
              </a:rPr>
              <a:t>chuerta@conicyt.cl</a:t>
            </a:r>
            <a:endParaRPr lang="es-MX" sz="1200" kern="0" dirty="0" smtClean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Encargado 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de Administración y Finanzas FONDEF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Iván 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Muñoz					223654561	    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6"/>
              </a:rPr>
              <a:t>imunoz@conicyt.cl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Encargada de Garantías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Angelica Sanchez 			223654584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msanchez@conicyt.cl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Proyectos FONIS</a:t>
            </a:r>
            <a:br>
              <a:rPr lang="es-CL" dirty="0" smtClean="0"/>
            </a:br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02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467544" y="476672"/>
            <a:ext cx="7139136" cy="101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08385"/>
              </p:ext>
            </p:extLst>
          </p:nvPr>
        </p:nvGraphicFramePr>
        <p:xfrm>
          <a:off x="457200" y="1881051"/>
          <a:ext cx="8229599" cy="3964261"/>
        </p:xfrm>
        <a:graphic>
          <a:graphicData uri="http://schemas.openxmlformats.org/drawingml/2006/table">
            <a:tbl>
              <a:tblPr/>
              <a:tblGrid>
                <a:gridCol w="668620"/>
                <a:gridCol w="1894424"/>
                <a:gridCol w="1504395"/>
                <a:gridCol w="192229"/>
                <a:gridCol w="1796916"/>
                <a:gridCol w="1504395"/>
                <a:gridCol w="668620"/>
              </a:tblGrid>
              <a:tr h="259266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      SEGUIMIENTO Y CONTROL DE PROYECTOS FONIS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Científico - Técnico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Financiero - Contable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Inicio y Puesta en Marcha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inicio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Mensualmente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Incorporación Fecha de Inicio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Ingreso de Presupuestos Iniciales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Declaración de aportes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Cuatrimestralmente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Ingreso de Resultados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Visitas a Terreno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Rendiciones de cuentas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Mensualmente</a:t>
                      </a:r>
                      <a:endParaRPr lang="es-CL" sz="1000" b="0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Cumplimiento Resultado y Acciones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Inventarios de Equipos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Informes Científico y Técnico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Informe Final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Revisión final de aportes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 txBox="1">
            <a:spLocks/>
          </p:cNvSpPr>
          <p:nvPr/>
        </p:nvSpPr>
        <p:spPr>
          <a:xfrm>
            <a:off x="467544" y="476672"/>
            <a:ext cx="7139136" cy="101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1700808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tabLst/>
            </a:pPr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Cronología seguimiento y control de proyectos FONDEF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86206"/>
              </p:ext>
            </p:extLst>
          </p:nvPr>
        </p:nvGraphicFramePr>
        <p:xfrm>
          <a:off x="529209" y="2276872"/>
          <a:ext cx="8075239" cy="3782691"/>
        </p:xfrm>
        <a:graphic>
          <a:graphicData uri="http://schemas.openxmlformats.org/drawingml/2006/table">
            <a:tbl>
              <a:tblPr/>
              <a:tblGrid>
                <a:gridCol w="72632"/>
                <a:gridCol w="484211"/>
                <a:gridCol w="74561"/>
                <a:gridCol w="465199"/>
                <a:gridCol w="428660"/>
                <a:gridCol w="105648"/>
                <a:gridCol w="484211"/>
                <a:gridCol w="484211"/>
                <a:gridCol w="484211"/>
                <a:gridCol w="484211"/>
                <a:gridCol w="484211"/>
                <a:gridCol w="484211"/>
                <a:gridCol w="484211"/>
                <a:gridCol w="484211"/>
                <a:gridCol w="484211"/>
                <a:gridCol w="484211"/>
                <a:gridCol w="484211"/>
                <a:gridCol w="484211"/>
                <a:gridCol w="99516"/>
                <a:gridCol w="465199"/>
                <a:gridCol w="69081"/>
              </a:tblGrid>
              <a:tr h="1594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1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Mes1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3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4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5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6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7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8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9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10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11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12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24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Termino Proyecto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30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Financiero - Contable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Final de Aportes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5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Equipos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Científico - Técnico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5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896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Resultados y Acciones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Resultados y Acciones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70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836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870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5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Terreno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836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4289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1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5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 </a:t>
                      </a:r>
                      <a:r>
                        <a:rPr lang="es-C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CyT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Final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4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94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/>
          </p:nvPr>
        </p:nvGraphicFramePr>
        <p:xfrm>
          <a:off x="467544" y="3933056"/>
          <a:ext cx="800323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4 Título"/>
          <p:cNvSpPr txBox="1">
            <a:spLocks/>
          </p:cNvSpPr>
          <p:nvPr/>
        </p:nvSpPr>
        <p:spPr>
          <a:xfrm>
            <a:off x="467544" y="548680"/>
            <a:ext cx="7139136" cy="94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467544" y="1700808"/>
          <a:ext cx="800323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83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1" y="1589472"/>
            <a:ext cx="38321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39551" y="2086670"/>
          <a:ext cx="3832189" cy="46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13128" y="1564392"/>
            <a:ext cx="3347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/>
          </p:nvPr>
        </p:nvGraphicFramePr>
        <p:xfrm>
          <a:off x="5004047" y="2036510"/>
          <a:ext cx="3757047" cy="47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circular 8"/>
          <p:cNvSpPr/>
          <p:nvPr/>
        </p:nvSpPr>
        <p:spPr>
          <a:xfrm>
            <a:off x="2963138" y="2192522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echa circular 9"/>
          <p:cNvSpPr/>
          <p:nvPr/>
        </p:nvSpPr>
        <p:spPr>
          <a:xfrm rot="10800000">
            <a:off x="2963137" y="2192519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4 Título"/>
          <p:cNvSpPr txBox="1">
            <a:spLocks/>
          </p:cNvSpPr>
          <p:nvPr/>
        </p:nvSpPr>
        <p:spPr>
          <a:xfrm>
            <a:off x="467544" y="548680"/>
            <a:ext cx="7139136" cy="94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32656"/>
            <a:ext cx="5654554" cy="2910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631486"/>
            <a:ext cx="5654554" cy="289385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711418" y="12828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72400" y="72901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8774768" y="234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5364088" y="493439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" name="Elipse 8"/>
          <p:cNvSpPr/>
          <p:nvPr/>
        </p:nvSpPr>
        <p:spPr>
          <a:xfrm>
            <a:off x="6372200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0" name="Elipse 9"/>
          <p:cNvSpPr/>
          <p:nvPr/>
        </p:nvSpPr>
        <p:spPr>
          <a:xfrm>
            <a:off x="5038527" y="639289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39" y="6309320"/>
            <a:ext cx="1310745" cy="201653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" name="Elipse 15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7" name="Elipse 16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Ingreso a Digitación</a:t>
            </a:r>
            <a:endParaRPr lang="es-CL" sz="10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Selección de Instituciones</a:t>
            </a:r>
            <a:endParaRPr lang="es-CL" sz="10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Selección de Ítem Financiado</a:t>
            </a:r>
            <a:endParaRPr lang="es-CL" sz="10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Descripción del documento</a:t>
            </a:r>
            <a:endParaRPr lang="es-CL" sz="10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Datos tributarios del documentos</a:t>
            </a:r>
            <a:endParaRPr lang="es-CL" sz="10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Guardar Digitación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21150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16" name="Objeto 300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30512"/>
              </p:ext>
            </p:extLst>
          </p:nvPr>
        </p:nvGraphicFramePr>
        <p:xfrm>
          <a:off x="3848467" y="374279"/>
          <a:ext cx="4905007" cy="62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" name="Hoja de cálculo" r:id="rId4" imgW="7886801" imgH="12906270" progId="Excel.Sheet.8">
                  <p:embed/>
                </p:oleObj>
              </mc:Choice>
              <mc:Fallback>
                <p:oleObj name="Hoja de cálculo" r:id="rId4" imgW="7886801" imgH="129062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8467" y="374279"/>
                        <a:ext cx="4905007" cy="624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ipse 3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Información del Proyecto</a:t>
            </a:r>
            <a:endParaRPr lang="es-CL" sz="10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Informar periodos a rendir</a:t>
            </a:r>
            <a:endParaRPr lang="es-CL" sz="1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Resumen de rendición y saldos</a:t>
            </a:r>
            <a:endParaRPr lang="es-CL" sz="1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Firmas de responsables</a:t>
            </a:r>
            <a:endParaRPr lang="es-CL" sz="1000" dirty="0"/>
          </a:p>
        </p:txBody>
      </p:sp>
      <p:sp>
        <p:nvSpPr>
          <p:cNvPr id="13" name="Rectángulo 12"/>
          <p:cNvSpPr/>
          <p:nvPr/>
        </p:nvSpPr>
        <p:spPr>
          <a:xfrm>
            <a:off x="4139952" y="909440"/>
            <a:ext cx="4324328" cy="118088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139952" y="2093072"/>
            <a:ext cx="4324328" cy="151438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139952" y="3607454"/>
            <a:ext cx="4324328" cy="97367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139952" y="4581128"/>
            <a:ext cx="4324328" cy="115212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4</a:t>
            </a:r>
            <a:endParaRPr lang="es-CL" sz="1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189" y="1556792"/>
            <a:ext cx="8136904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DEUDORES </a:t>
            </a:r>
            <a:r>
              <a:rPr lang="es-CL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CONICYT</a:t>
            </a:r>
          </a:p>
          <a:p>
            <a:pPr marL="0" indent="0" algn="ctr">
              <a:buNone/>
            </a:pPr>
            <a:endParaRPr lang="es-CL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/>
          </p:nvPr>
        </p:nvGraphicFramePr>
        <p:xfrm>
          <a:off x="539189" y="2073505"/>
          <a:ext cx="8136904" cy="282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539189" y="5589240"/>
            <a:ext cx="8136904" cy="55436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El no envío de la rendición de cuentas implica que el proyecto mantiene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deuda vigente con CONICYT, por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 se debe considerar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que esta situación afecta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posible contratación de nuevos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proyectos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adjudicados por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Institución.  </a:t>
            </a:r>
            <a:endParaRPr lang="es-CL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4496</TotalTime>
  <Words>1242</Words>
  <Application>Microsoft Office PowerPoint</Application>
  <PresentationFormat>Presentación en pantalla (4:3)</PresentationFormat>
  <Paragraphs>573</Paragraphs>
  <Slides>20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Calibri Light</vt:lpstr>
      <vt:lpstr>Cambria</vt:lpstr>
      <vt:lpstr>Times New Roman</vt:lpstr>
      <vt:lpstr>Verdana</vt:lpstr>
      <vt:lpstr>Wingdings 2</vt:lpstr>
      <vt:lpstr>HDOfficeLightV0</vt:lpstr>
      <vt:lpstr>Office Theme</vt:lpstr>
      <vt:lpstr>Hoja de cálculo</vt:lpstr>
      <vt:lpstr>Seguimiento y Control Financiero  Fondo Nacional de Investigación y Desarrollo en Salud</vt:lpstr>
      <vt:lpstr>Proyectos FONIS Programa FONDEF Comisión Nacional de Investigación Científica y Tecnológica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Felipe Urra Wachtendorff</cp:lastModifiedBy>
  <cp:revision>391</cp:revision>
  <cp:lastPrinted>2015-11-24T19:32:05Z</cp:lastPrinted>
  <dcterms:created xsi:type="dcterms:W3CDTF">2011-03-18T02:17:02Z</dcterms:created>
  <dcterms:modified xsi:type="dcterms:W3CDTF">2016-03-29T18:02:41Z</dcterms:modified>
</cp:coreProperties>
</file>