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3" r:id="rId2"/>
  </p:sldMasterIdLst>
  <p:notesMasterIdLst>
    <p:notesMasterId r:id="rId40"/>
  </p:notesMasterIdLst>
  <p:handoutMasterIdLst>
    <p:handoutMasterId r:id="rId41"/>
  </p:handoutMasterIdLst>
  <p:sldIdLst>
    <p:sldId id="257" r:id="rId3"/>
    <p:sldId id="501" r:id="rId4"/>
    <p:sldId id="529" r:id="rId5"/>
    <p:sldId id="519" r:id="rId6"/>
    <p:sldId id="526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09" r:id="rId19"/>
    <p:sldId id="542" r:id="rId20"/>
    <p:sldId id="527" r:id="rId21"/>
    <p:sldId id="520" r:id="rId22"/>
    <p:sldId id="521" r:id="rId23"/>
    <p:sldId id="523" r:id="rId24"/>
    <p:sldId id="522" r:id="rId25"/>
    <p:sldId id="524" r:id="rId26"/>
    <p:sldId id="525" r:id="rId27"/>
    <p:sldId id="510" r:id="rId28"/>
    <p:sldId id="505" r:id="rId29"/>
    <p:sldId id="511" r:id="rId30"/>
    <p:sldId id="543" r:id="rId31"/>
    <p:sldId id="513" r:id="rId32"/>
    <p:sldId id="515" r:id="rId33"/>
    <p:sldId id="507" r:id="rId34"/>
    <p:sldId id="508" r:id="rId35"/>
    <p:sldId id="512" r:id="rId36"/>
    <p:sldId id="518" r:id="rId37"/>
    <p:sldId id="516" r:id="rId38"/>
    <p:sldId id="517" r:id="rId39"/>
  </p:sldIdLst>
  <p:sldSz cx="9144000" cy="6858000" type="screen4x3"/>
  <p:notesSz cx="6797675" cy="99266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5B0702-CCBE-475A-88B7-372C2F7D946C}">
          <p14:sldIdLst>
            <p14:sldId id="257"/>
            <p14:sldId id="501"/>
            <p14:sldId id="529"/>
            <p14:sldId id="519"/>
            <p14:sldId id="526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09"/>
            <p14:sldId id="542"/>
            <p14:sldId id="527"/>
            <p14:sldId id="520"/>
            <p14:sldId id="521"/>
            <p14:sldId id="523"/>
            <p14:sldId id="522"/>
            <p14:sldId id="524"/>
            <p14:sldId id="525"/>
            <p14:sldId id="510"/>
            <p14:sldId id="505"/>
            <p14:sldId id="511"/>
            <p14:sldId id="543"/>
            <p14:sldId id="513"/>
            <p14:sldId id="515"/>
            <p14:sldId id="507"/>
            <p14:sldId id="508"/>
            <p14:sldId id="512"/>
            <p14:sldId id="518"/>
            <p14:sldId id="516"/>
            <p14:sldId id="517"/>
          </p14:sldIdLst>
        </p14:section>
        <p14:section name="Sección sin título" id="{515C54E4-2C2A-4EF5-9E87-3ECD03010E1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AE20FF"/>
    <a:srgbClr val="0096DD"/>
    <a:srgbClr val="A2FF4B"/>
    <a:srgbClr val="FF7C80"/>
    <a:srgbClr val="66FFCC"/>
    <a:srgbClr val="CC99FF"/>
    <a:srgbClr val="DD3865"/>
    <a:srgbClr val="B9D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84" autoAdjust="0"/>
    <p:restoredTop sz="95683" autoAdjust="0"/>
  </p:normalViewPr>
  <p:slideViewPr>
    <p:cSldViewPr snapToObjects="1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2800" dirty="0" smtClean="0"/>
            <a:t>EJECUCION DEL PROYECTO</a:t>
          </a:r>
          <a:endParaRPr lang="es-CL" sz="28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Buenas Prácticas de Investigación</a:t>
          </a:r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Seguimiento Técnico</a:t>
          </a:r>
          <a:endParaRPr lang="es-CL" sz="28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Responsabilidad Director del Proyecto</a:t>
          </a:r>
          <a:endParaRPr lang="es-CL" sz="28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Ang="0" custScaleX="139815" custScaleY="102708" custLinFactNeighborX="3520" custLinFactNeighborY="-5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3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3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3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3" custScaleX="213438" custScaleY="76316" custLinFactNeighborX="255" custLinFactNeighborY="339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3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3" custScaleX="213438" custScaleY="72806" custLinFactNeighborX="255" custLinFactNeighborY="531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</dgm:ptLst>
  <dgm:cxnLst>
    <dgm:cxn modelId="{6A6EC802-1DB2-4841-B904-9F4A4D44F13D}" type="presOf" srcId="{3CA2B7D8-5EAF-4C34-9A28-9C59049B8CF9}" destId="{AE71F17C-FDA0-4E89-BA64-225D4EA22FCA}" srcOrd="1" destOrd="0" presId="urn:microsoft.com/office/officeart/2008/layout/HorizontalMultiLevelHierarchy"/>
    <dgm:cxn modelId="{BC274273-1E62-4726-80C0-0E47AAE63036}" type="presOf" srcId="{3D1E1E62-4DB3-4714-BD8D-E272FADDCC25}" destId="{8719A7D9-3374-48EA-9C82-75870CDDCAF4}" srcOrd="0" destOrd="0" presId="urn:microsoft.com/office/officeart/2008/layout/HorizontalMultiLevelHierarchy"/>
    <dgm:cxn modelId="{C0FACE8F-2087-4B20-A589-6464F02B13F3}" type="presOf" srcId="{E2F61B97-5FF4-4FA2-81FC-B0F800A9AF61}" destId="{C52530A2-EA5F-4B3B-A461-0847CFF594E5}" srcOrd="0" destOrd="0" presId="urn:microsoft.com/office/officeart/2008/layout/HorizontalMultiLevelHierarchy"/>
    <dgm:cxn modelId="{2FB5EB87-0321-4DE3-97D5-E5D0C50E0AE1}" type="presOf" srcId="{0420B661-AD18-4B9F-B058-24E6C5AC2BAD}" destId="{87A5ACDE-53F5-44A7-86AE-A3DC8B5A5C22}" srcOrd="0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D13ED7C3-4D96-48DC-BFF0-D7FF489A34A6}" type="presOf" srcId="{178BD318-602B-432C-B653-C3EDFBE26946}" destId="{ACC00E40-F30F-433A-8FC3-931360916AFA}" srcOrd="0" destOrd="0" presId="urn:microsoft.com/office/officeart/2008/layout/HorizontalMultiLevelHierarchy"/>
    <dgm:cxn modelId="{BF8AC338-F3EC-4729-981B-51B94E38CC2E}" type="presOf" srcId="{178BD318-602B-432C-B653-C3EDFBE26946}" destId="{21E93127-EC3A-48D7-B8EC-86A9BC466F0E}" srcOrd="1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D55F73FB-4AC5-4FE2-A6F0-989DF91D1384}" type="presOf" srcId="{3D1E1E62-4DB3-4714-BD8D-E272FADDCC25}" destId="{4302600F-1E68-4227-929B-49FE347A6F96}" srcOrd="1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3B73FBA6-247C-4496-AABC-8EF553C5935D}" type="presOf" srcId="{03D84C43-F54F-4026-A36E-0A2E886310C9}" destId="{F8EDF6ED-29EE-4DB7-B78E-CF1F77EF07A4}" srcOrd="0" destOrd="0" presId="urn:microsoft.com/office/officeart/2008/layout/HorizontalMultiLevelHierarchy"/>
    <dgm:cxn modelId="{32B0DF0B-EA8C-4585-A28B-472EF17FFF4D}" type="presOf" srcId="{3CA2B7D8-5EAF-4C34-9A28-9C59049B8CF9}" destId="{33DF842F-2917-443F-8DC9-9FAE9CC0B2F2}" srcOrd="0" destOrd="0" presId="urn:microsoft.com/office/officeart/2008/layout/HorizontalMultiLevelHierarchy"/>
    <dgm:cxn modelId="{0673AF16-47ED-4B34-8A77-83EDB057E824}" type="presOf" srcId="{CEAFC998-DB87-4ABE-965B-79AF05B821C8}" destId="{16384EB5-14D4-47CE-ABF1-351BCAFCBEB3}" srcOrd="0" destOrd="0" presId="urn:microsoft.com/office/officeart/2008/layout/HorizontalMultiLevelHierarchy"/>
    <dgm:cxn modelId="{A1256C40-857A-45C5-A5E5-4BEDC0B4E96D}" type="presOf" srcId="{6C78582B-BAE6-4CFF-8DA1-BE469EE043B4}" destId="{7F221560-227A-4859-9F73-E68E1CDF7A9B}" srcOrd="0" destOrd="0" presId="urn:microsoft.com/office/officeart/2008/layout/HorizontalMultiLevelHierarchy"/>
    <dgm:cxn modelId="{4BA3EE00-271E-4EF9-B7B0-4D9A075C69CA}" type="presParOf" srcId="{F8EDF6ED-29EE-4DB7-B78E-CF1F77EF07A4}" destId="{B9FFE783-1FC2-4E9A-AA58-FDB6AF802576}" srcOrd="0" destOrd="0" presId="urn:microsoft.com/office/officeart/2008/layout/HorizontalMultiLevelHierarchy"/>
    <dgm:cxn modelId="{3B3ADAA9-C52D-4139-87F5-7AD29D303E7F}" type="presParOf" srcId="{B9FFE783-1FC2-4E9A-AA58-FDB6AF802576}" destId="{87A5ACDE-53F5-44A7-86AE-A3DC8B5A5C22}" srcOrd="0" destOrd="0" presId="urn:microsoft.com/office/officeart/2008/layout/HorizontalMultiLevelHierarchy"/>
    <dgm:cxn modelId="{5533B6DD-834D-4E11-94D5-E73941D5234E}" type="presParOf" srcId="{B9FFE783-1FC2-4E9A-AA58-FDB6AF802576}" destId="{7A01BADB-1B79-4F55-A842-5E463E991972}" srcOrd="1" destOrd="0" presId="urn:microsoft.com/office/officeart/2008/layout/HorizontalMultiLevelHierarchy"/>
    <dgm:cxn modelId="{1496751C-EF73-4B64-98E6-CABC3EC3DF4A}" type="presParOf" srcId="{7A01BADB-1B79-4F55-A842-5E463E991972}" destId="{33DF842F-2917-443F-8DC9-9FAE9CC0B2F2}" srcOrd="0" destOrd="0" presId="urn:microsoft.com/office/officeart/2008/layout/HorizontalMultiLevelHierarchy"/>
    <dgm:cxn modelId="{F28FCEE0-70C6-43FB-82D8-137BF659A23E}" type="presParOf" srcId="{33DF842F-2917-443F-8DC9-9FAE9CC0B2F2}" destId="{AE71F17C-FDA0-4E89-BA64-225D4EA22FCA}" srcOrd="0" destOrd="0" presId="urn:microsoft.com/office/officeart/2008/layout/HorizontalMultiLevelHierarchy"/>
    <dgm:cxn modelId="{DE2674FF-C272-4AC8-AF6C-9C1971810606}" type="presParOf" srcId="{7A01BADB-1B79-4F55-A842-5E463E991972}" destId="{99D6BDB2-63D4-4910-8403-72743D654B86}" srcOrd="1" destOrd="0" presId="urn:microsoft.com/office/officeart/2008/layout/HorizontalMultiLevelHierarchy"/>
    <dgm:cxn modelId="{162F6FE6-5FD9-41E9-AE3E-95186E78AD80}" type="presParOf" srcId="{99D6BDB2-63D4-4910-8403-72743D654B86}" destId="{C52530A2-EA5F-4B3B-A461-0847CFF594E5}" srcOrd="0" destOrd="0" presId="urn:microsoft.com/office/officeart/2008/layout/HorizontalMultiLevelHierarchy"/>
    <dgm:cxn modelId="{095F3A49-67CB-4B73-962A-D9FC1FF18311}" type="presParOf" srcId="{99D6BDB2-63D4-4910-8403-72743D654B86}" destId="{B2784B99-6304-472C-8160-68A00738D8F4}" srcOrd="1" destOrd="0" presId="urn:microsoft.com/office/officeart/2008/layout/HorizontalMultiLevelHierarchy"/>
    <dgm:cxn modelId="{92B573FA-0715-479B-BBC7-FD3A1917213E}" type="presParOf" srcId="{7A01BADB-1B79-4F55-A842-5E463E991972}" destId="{ACC00E40-F30F-433A-8FC3-931360916AFA}" srcOrd="2" destOrd="0" presId="urn:microsoft.com/office/officeart/2008/layout/HorizontalMultiLevelHierarchy"/>
    <dgm:cxn modelId="{B6ADC4C3-5749-423E-9766-0065A7E48FBC}" type="presParOf" srcId="{ACC00E40-F30F-433A-8FC3-931360916AFA}" destId="{21E93127-EC3A-48D7-B8EC-86A9BC466F0E}" srcOrd="0" destOrd="0" presId="urn:microsoft.com/office/officeart/2008/layout/HorizontalMultiLevelHierarchy"/>
    <dgm:cxn modelId="{7998CCF7-3BB2-4EDE-9453-1E8A18F4E5A3}" type="presParOf" srcId="{7A01BADB-1B79-4F55-A842-5E463E991972}" destId="{19C4BE65-9C8E-4657-A897-C2623CAEBEFA}" srcOrd="3" destOrd="0" presId="urn:microsoft.com/office/officeart/2008/layout/HorizontalMultiLevelHierarchy"/>
    <dgm:cxn modelId="{E6E90F31-601A-4BBA-BDC7-12B6C33413D0}" type="presParOf" srcId="{19C4BE65-9C8E-4657-A897-C2623CAEBEFA}" destId="{16384EB5-14D4-47CE-ABF1-351BCAFCBEB3}" srcOrd="0" destOrd="0" presId="urn:microsoft.com/office/officeart/2008/layout/HorizontalMultiLevelHierarchy"/>
    <dgm:cxn modelId="{4F71BC7E-32F1-4E78-98F7-285FC179955F}" type="presParOf" srcId="{19C4BE65-9C8E-4657-A897-C2623CAEBEFA}" destId="{BDBBD082-DD42-4FD0-ABA9-B2AB3EC8E62C}" srcOrd="1" destOrd="0" presId="urn:microsoft.com/office/officeart/2008/layout/HorizontalMultiLevelHierarchy"/>
    <dgm:cxn modelId="{5D811C70-EE0F-40BC-AD41-70524E7F6E17}" type="presParOf" srcId="{7A01BADB-1B79-4F55-A842-5E463E991972}" destId="{8719A7D9-3374-48EA-9C82-75870CDDCAF4}" srcOrd="4" destOrd="0" presId="urn:microsoft.com/office/officeart/2008/layout/HorizontalMultiLevelHierarchy"/>
    <dgm:cxn modelId="{F9E51CB2-C0CC-448D-A848-AB7DA5711D40}" type="presParOf" srcId="{8719A7D9-3374-48EA-9C82-75870CDDCAF4}" destId="{4302600F-1E68-4227-929B-49FE347A6F96}" srcOrd="0" destOrd="0" presId="urn:microsoft.com/office/officeart/2008/layout/HorizontalMultiLevelHierarchy"/>
    <dgm:cxn modelId="{11C5ACAA-4E1A-45B3-A15A-9BE0FF91282E}" type="presParOf" srcId="{7A01BADB-1B79-4F55-A842-5E463E991972}" destId="{0EE297FF-7F57-484E-ACC1-1EB53788B4A8}" srcOrd="5" destOrd="0" presId="urn:microsoft.com/office/officeart/2008/layout/HorizontalMultiLevelHierarchy"/>
    <dgm:cxn modelId="{0BA56201-5480-4ECA-8F44-7F70224578A7}" type="presParOf" srcId="{0EE297FF-7F57-484E-ACC1-1EB53788B4A8}" destId="{7F221560-227A-4859-9F73-E68E1CDF7A9B}" srcOrd="0" destOrd="0" presId="urn:microsoft.com/office/officeart/2008/layout/HorizontalMultiLevelHierarchy"/>
    <dgm:cxn modelId="{E036B8A7-3CEE-4919-A723-3CADF74C005D}" type="presParOf" srcId="{0EE297FF-7F57-484E-ACC1-1EB53788B4A8}" destId="{9D657177-B344-4DE3-8466-61DFF37FD5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4E5F8-1F76-4AA9-985D-C110C39F2BFF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3C5BF9-CD9B-4383-87C8-58184CF1A5B8}">
      <dgm:prSet phldrT="[Texto]" custT="1"/>
      <dgm:spPr/>
      <dgm:t>
        <a:bodyPr/>
        <a:lstStyle/>
        <a:p>
          <a:r>
            <a:rPr lang="es-CL" sz="3200" dirty="0" smtClean="0"/>
            <a:t>Transferencia</a:t>
          </a:r>
          <a:endParaRPr lang="es-CL" sz="3200" dirty="0"/>
        </a:p>
      </dgm:t>
    </dgm:pt>
    <dgm:pt modelId="{AF586550-8A74-4409-AC74-AB90CF4D24BB}" type="parTrans" cxnId="{FE5ADE0D-D7FF-45D7-84B1-D535AF802325}">
      <dgm:prSet/>
      <dgm:spPr/>
      <dgm:t>
        <a:bodyPr/>
        <a:lstStyle/>
        <a:p>
          <a:endParaRPr lang="es-CL"/>
        </a:p>
      </dgm:t>
    </dgm:pt>
    <dgm:pt modelId="{AEF93680-4C1E-4362-901E-095D451C6627}" type="sibTrans" cxnId="{FE5ADE0D-D7FF-45D7-84B1-D535AF802325}">
      <dgm:prSet/>
      <dgm:spPr/>
      <dgm:t>
        <a:bodyPr/>
        <a:lstStyle/>
        <a:p>
          <a:endParaRPr lang="es-CL"/>
        </a:p>
      </dgm:t>
    </dgm:pt>
    <dgm:pt modelId="{F3ADBDEE-4764-495F-8BBD-B038C61D0CAB}">
      <dgm:prSet phldrT="[Texto]" custT="1"/>
      <dgm:spPr/>
      <dgm:t>
        <a:bodyPr anchor="ctr"/>
        <a:lstStyle/>
        <a:p>
          <a:r>
            <a:rPr lang="es-CL" sz="1800" dirty="0" smtClean="0"/>
            <a:t>Guías clínicas</a:t>
          </a:r>
          <a:endParaRPr lang="es-CL" sz="1800" dirty="0"/>
        </a:p>
      </dgm:t>
    </dgm:pt>
    <dgm:pt modelId="{71164B98-E17A-43A8-82B3-822C74D31054}" type="parTrans" cxnId="{7BE30BCA-3E8A-4593-95B3-2AE40884F424}">
      <dgm:prSet/>
      <dgm:spPr/>
      <dgm:t>
        <a:bodyPr/>
        <a:lstStyle/>
        <a:p>
          <a:endParaRPr lang="es-CL"/>
        </a:p>
      </dgm:t>
    </dgm:pt>
    <dgm:pt modelId="{5A22F1BA-558F-4A9F-B96C-70F1129C32CD}" type="sibTrans" cxnId="{7BE30BCA-3E8A-4593-95B3-2AE40884F424}">
      <dgm:prSet/>
      <dgm:spPr/>
      <dgm:t>
        <a:bodyPr/>
        <a:lstStyle/>
        <a:p>
          <a:endParaRPr lang="es-CL"/>
        </a:p>
      </dgm:t>
    </dgm:pt>
    <dgm:pt modelId="{F18384ED-F995-4D23-9A8E-B70B32E244F4}">
      <dgm:prSet phldrT="[Texto]" custT="1"/>
      <dgm:spPr/>
      <dgm:t>
        <a:bodyPr anchor="ctr"/>
        <a:lstStyle/>
        <a:p>
          <a:r>
            <a:rPr lang="es-CL" sz="1800" dirty="0" smtClean="0"/>
            <a:t>Protocolos</a:t>
          </a:r>
          <a:endParaRPr lang="es-CL" sz="1800" dirty="0"/>
        </a:p>
      </dgm:t>
    </dgm:pt>
    <dgm:pt modelId="{99D75E0C-2105-4F02-8783-595BD3C03A56}" type="parTrans" cxnId="{9F4C9EF1-0BCC-4E1D-9DAF-E979AF681C4A}">
      <dgm:prSet/>
      <dgm:spPr/>
      <dgm:t>
        <a:bodyPr/>
        <a:lstStyle/>
        <a:p>
          <a:endParaRPr lang="es-CL"/>
        </a:p>
      </dgm:t>
    </dgm:pt>
    <dgm:pt modelId="{56CB65D2-CE1A-4085-9C22-7791F88CA823}" type="sibTrans" cxnId="{9F4C9EF1-0BCC-4E1D-9DAF-E979AF681C4A}">
      <dgm:prSet/>
      <dgm:spPr/>
      <dgm:t>
        <a:bodyPr/>
        <a:lstStyle/>
        <a:p>
          <a:endParaRPr lang="es-CL"/>
        </a:p>
      </dgm:t>
    </dgm:pt>
    <dgm:pt modelId="{9EFEBE3F-783E-4482-BEE6-61E0D3284CFE}">
      <dgm:prSet phldrT="[Texto]" custT="1"/>
      <dgm:spPr/>
      <dgm:t>
        <a:bodyPr/>
        <a:lstStyle/>
        <a:p>
          <a:r>
            <a:rPr lang="es-CL" sz="3200" dirty="0" smtClean="0"/>
            <a:t>Producción científica</a:t>
          </a:r>
          <a:endParaRPr lang="es-CL" sz="3200" dirty="0"/>
        </a:p>
      </dgm:t>
    </dgm:pt>
    <dgm:pt modelId="{29753B70-C988-44F3-8B90-9E05C1DF9167}" type="parTrans" cxnId="{805CE2EE-891B-41B0-AB43-0DEE946282F7}">
      <dgm:prSet/>
      <dgm:spPr/>
      <dgm:t>
        <a:bodyPr/>
        <a:lstStyle/>
        <a:p>
          <a:endParaRPr lang="es-CL"/>
        </a:p>
      </dgm:t>
    </dgm:pt>
    <dgm:pt modelId="{AAA2609E-C764-47A1-9597-443AC3D80BD3}" type="sibTrans" cxnId="{805CE2EE-891B-41B0-AB43-0DEE946282F7}">
      <dgm:prSet/>
      <dgm:spPr/>
      <dgm:t>
        <a:bodyPr/>
        <a:lstStyle/>
        <a:p>
          <a:endParaRPr lang="es-CL"/>
        </a:p>
      </dgm:t>
    </dgm:pt>
    <dgm:pt modelId="{D9C6489A-49D1-4760-A49C-AB392C9CD856}">
      <dgm:prSet phldrT="[Texto]" custT="1"/>
      <dgm:spPr/>
      <dgm:t>
        <a:bodyPr anchor="ctr"/>
        <a:lstStyle/>
        <a:p>
          <a:r>
            <a:rPr lang="es-CL" sz="1800" dirty="0" smtClean="0"/>
            <a:t>Eventos: Congresos, Seminarios, Talleres. </a:t>
          </a:r>
          <a:endParaRPr lang="es-CL" sz="1800" dirty="0"/>
        </a:p>
      </dgm:t>
    </dgm:pt>
    <dgm:pt modelId="{968DA8B1-271C-4C72-B4C7-2DF7F9C14DD9}" type="parTrans" cxnId="{377318E3-FB90-47AE-B4B5-562C7A005895}">
      <dgm:prSet/>
      <dgm:spPr/>
      <dgm:t>
        <a:bodyPr/>
        <a:lstStyle/>
        <a:p>
          <a:endParaRPr lang="es-CL"/>
        </a:p>
      </dgm:t>
    </dgm:pt>
    <dgm:pt modelId="{B7FD5243-D4FC-4512-B6C0-0C53FC90086D}" type="sibTrans" cxnId="{377318E3-FB90-47AE-B4B5-562C7A005895}">
      <dgm:prSet/>
      <dgm:spPr/>
      <dgm:t>
        <a:bodyPr/>
        <a:lstStyle/>
        <a:p>
          <a:endParaRPr lang="es-CL"/>
        </a:p>
      </dgm:t>
    </dgm:pt>
    <dgm:pt modelId="{53FE67E8-8BC0-48B4-AF8C-E7D8C8BB2763}">
      <dgm:prSet phldrT="[Texto]" custT="1"/>
      <dgm:spPr/>
      <dgm:t>
        <a:bodyPr anchor="ctr"/>
        <a:lstStyle/>
        <a:p>
          <a:r>
            <a:rPr lang="es-CL" sz="1800" dirty="0" smtClean="0"/>
            <a:t>Publicación: Libros, manuales técnicos.</a:t>
          </a:r>
          <a:endParaRPr lang="es-CL" sz="1800" dirty="0"/>
        </a:p>
      </dgm:t>
    </dgm:pt>
    <dgm:pt modelId="{EF95F474-6694-4883-9982-52DA28034A88}" type="parTrans" cxnId="{18C21D28-3CD4-4975-8593-7C64B3E09EDE}">
      <dgm:prSet/>
      <dgm:spPr/>
      <dgm:t>
        <a:bodyPr/>
        <a:lstStyle/>
        <a:p>
          <a:endParaRPr lang="es-CL"/>
        </a:p>
      </dgm:t>
    </dgm:pt>
    <dgm:pt modelId="{A18D4317-2ACD-4FCD-93A2-565907E8D8F2}" type="sibTrans" cxnId="{18C21D28-3CD4-4975-8593-7C64B3E09EDE}">
      <dgm:prSet/>
      <dgm:spPr/>
      <dgm:t>
        <a:bodyPr/>
        <a:lstStyle/>
        <a:p>
          <a:endParaRPr lang="es-CL"/>
        </a:p>
      </dgm:t>
    </dgm:pt>
    <dgm:pt modelId="{642771AF-2BF0-4388-A10C-3B74EA7A45C4}">
      <dgm:prSet custT="1"/>
      <dgm:spPr/>
      <dgm:t>
        <a:bodyPr/>
        <a:lstStyle/>
        <a:p>
          <a:r>
            <a:rPr lang="es-CL" sz="3200" dirty="0" smtClean="0">
              <a:latin typeface="+mn-lt"/>
            </a:rPr>
            <a:t>Formación de capacidades</a:t>
          </a:r>
          <a:endParaRPr lang="es-CL" sz="3200" dirty="0">
            <a:latin typeface="+mn-lt"/>
          </a:endParaRPr>
        </a:p>
      </dgm:t>
    </dgm:pt>
    <dgm:pt modelId="{A29EB7BE-A139-4E44-BAF9-EF655D610F16}" type="parTrans" cxnId="{880657C6-8F37-4DF8-9C99-7035911F36A3}">
      <dgm:prSet/>
      <dgm:spPr/>
      <dgm:t>
        <a:bodyPr/>
        <a:lstStyle/>
        <a:p>
          <a:endParaRPr lang="es-CL"/>
        </a:p>
      </dgm:t>
    </dgm:pt>
    <dgm:pt modelId="{6411299B-11BE-4B80-BCE7-799C30A111D4}" type="sibTrans" cxnId="{880657C6-8F37-4DF8-9C99-7035911F36A3}">
      <dgm:prSet/>
      <dgm:spPr/>
      <dgm:t>
        <a:bodyPr/>
        <a:lstStyle/>
        <a:p>
          <a:endParaRPr lang="es-CL"/>
        </a:p>
      </dgm:t>
    </dgm:pt>
    <dgm:pt modelId="{BA9EC057-6845-4629-9BD9-50DC6039AAAF}">
      <dgm:prSet phldrT="[Texto]" custT="1"/>
      <dgm:spPr/>
      <dgm:t>
        <a:bodyPr anchor="ctr"/>
        <a:lstStyle/>
        <a:p>
          <a:r>
            <a:rPr lang="es-CL" sz="1800" dirty="0" smtClean="0"/>
            <a:t>Recomendaciones</a:t>
          </a:r>
          <a:endParaRPr lang="es-CL" sz="1800" dirty="0"/>
        </a:p>
      </dgm:t>
    </dgm:pt>
    <dgm:pt modelId="{C3F205AA-8A3C-4DCE-A438-208039E619DC}" type="parTrans" cxnId="{358B5DD1-15CD-480B-934D-15D83FDBA55C}">
      <dgm:prSet/>
      <dgm:spPr/>
      <dgm:t>
        <a:bodyPr/>
        <a:lstStyle/>
        <a:p>
          <a:endParaRPr lang="es-CL"/>
        </a:p>
      </dgm:t>
    </dgm:pt>
    <dgm:pt modelId="{529B9775-91D3-4CB1-B0EC-92CA2CC155ED}" type="sibTrans" cxnId="{358B5DD1-15CD-480B-934D-15D83FDBA55C}">
      <dgm:prSet/>
      <dgm:spPr/>
      <dgm:t>
        <a:bodyPr/>
        <a:lstStyle/>
        <a:p>
          <a:endParaRPr lang="es-CL"/>
        </a:p>
      </dgm:t>
    </dgm:pt>
    <dgm:pt modelId="{26187C61-D697-483C-A885-11A2CEBC15BD}">
      <dgm:prSet phldrT="[Texto]" custT="1"/>
      <dgm:spPr/>
      <dgm:t>
        <a:bodyPr anchor="ctr"/>
        <a:lstStyle/>
        <a:p>
          <a:r>
            <a:rPr lang="es-CL" sz="1800" dirty="0" smtClean="0"/>
            <a:t>Cooperación internacional.</a:t>
          </a:r>
          <a:endParaRPr lang="es-CL" sz="1800" dirty="0"/>
        </a:p>
      </dgm:t>
    </dgm:pt>
    <dgm:pt modelId="{C1A946B8-9EAE-4723-807B-CD985EA7633B}" type="parTrans" cxnId="{6940E917-C79C-4C12-A92A-CDE515B5F5D6}">
      <dgm:prSet/>
      <dgm:spPr/>
      <dgm:t>
        <a:bodyPr/>
        <a:lstStyle/>
        <a:p>
          <a:endParaRPr lang="es-CL"/>
        </a:p>
      </dgm:t>
    </dgm:pt>
    <dgm:pt modelId="{F6826CB6-F4EB-40C4-B992-1EF7D801AB5E}" type="sibTrans" cxnId="{6940E917-C79C-4C12-A92A-CDE515B5F5D6}">
      <dgm:prSet/>
      <dgm:spPr/>
      <dgm:t>
        <a:bodyPr/>
        <a:lstStyle/>
        <a:p>
          <a:endParaRPr lang="es-CL"/>
        </a:p>
      </dgm:t>
    </dgm:pt>
    <dgm:pt modelId="{8F58E51D-4B31-42B1-9327-CE85469D6FA3}">
      <dgm:prSet custT="1"/>
      <dgm:spPr/>
      <dgm:t>
        <a:bodyPr anchor="ctr"/>
        <a:lstStyle/>
        <a:p>
          <a:pPr algn="l"/>
          <a:r>
            <a:rPr lang="es-CL" sz="1800" dirty="0" smtClean="0"/>
            <a:t>Capacidades profesionales desarrolladas.</a:t>
          </a:r>
          <a:endParaRPr lang="es-CL" sz="1800" dirty="0"/>
        </a:p>
      </dgm:t>
    </dgm:pt>
    <dgm:pt modelId="{05C62230-962A-48A2-ACEB-D4CC65C35BFB}" type="parTrans" cxnId="{FB4B80FB-9425-4FB1-818F-F9D37BC43C5E}">
      <dgm:prSet/>
      <dgm:spPr/>
      <dgm:t>
        <a:bodyPr/>
        <a:lstStyle/>
        <a:p>
          <a:endParaRPr lang="es-CL"/>
        </a:p>
      </dgm:t>
    </dgm:pt>
    <dgm:pt modelId="{D1438A5F-C600-4D9B-B578-8C968DF1950F}" type="sibTrans" cxnId="{FB4B80FB-9425-4FB1-818F-F9D37BC43C5E}">
      <dgm:prSet/>
      <dgm:spPr/>
      <dgm:t>
        <a:bodyPr/>
        <a:lstStyle/>
        <a:p>
          <a:endParaRPr lang="es-CL"/>
        </a:p>
      </dgm:t>
    </dgm:pt>
    <dgm:pt modelId="{ADFBA5BD-4240-4678-B398-BAA87D7CE887}">
      <dgm:prSet custT="1"/>
      <dgm:spPr/>
      <dgm:t>
        <a:bodyPr anchor="ctr"/>
        <a:lstStyle/>
        <a:p>
          <a:pPr algn="l"/>
          <a:r>
            <a:rPr lang="es-CL" sz="1800" dirty="0"/>
            <a:t>Formación de </a:t>
          </a:r>
          <a:r>
            <a:rPr lang="es-CL" sz="1800" dirty="0" smtClean="0"/>
            <a:t>investigadores.</a:t>
          </a:r>
          <a:endParaRPr lang="es-CL" sz="1800" dirty="0"/>
        </a:p>
      </dgm:t>
    </dgm:pt>
    <dgm:pt modelId="{D554B350-F0A8-4A45-B41A-979F570DF918}" type="parTrans" cxnId="{C761AAA4-91DA-46FC-B5D9-CBEC1E3736A1}">
      <dgm:prSet/>
      <dgm:spPr/>
      <dgm:t>
        <a:bodyPr/>
        <a:lstStyle/>
        <a:p>
          <a:endParaRPr lang="es-CL"/>
        </a:p>
      </dgm:t>
    </dgm:pt>
    <dgm:pt modelId="{89FDAA94-C138-4BDE-9421-D1ACFF57D7AB}" type="sibTrans" cxnId="{C761AAA4-91DA-46FC-B5D9-CBEC1E3736A1}">
      <dgm:prSet/>
      <dgm:spPr/>
      <dgm:t>
        <a:bodyPr/>
        <a:lstStyle/>
        <a:p>
          <a:endParaRPr lang="es-CL"/>
        </a:p>
      </dgm:t>
    </dgm:pt>
    <dgm:pt modelId="{2987EE38-D32C-4C56-9805-7643DF31AC6A}" type="pres">
      <dgm:prSet presAssocID="{29B4E5F8-1F76-4AA9-985D-C110C39F2B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4AE32CB5-4AB8-4A24-8312-A6E57F5F6A35}" type="pres">
      <dgm:prSet presAssocID="{603C5BF9-CD9B-4383-87C8-58184CF1A5B8}" presName="linNode" presStyleCnt="0"/>
      <dgm:spPr/>
      <dgm:t>
        <a:bodyPr/>
        <a:lstStyle/>
        <a:p>
          <a:endParaRPr lang="es-CL"/>
        </a:p>
      </dgm:t>
    </dgm:pt>
    <dgm:pt modelId="{A37F8B71-EF4A-4CA9-B88E-7CC4461E9814}" type="pres">
      <dgm:prSet presAssocID="{603C5BF9-CD9B-4383-87C8-58184CF1A5B8}" presName="parentShp" presStyleLbl="node1" presStyleIdx="0" presStyleCnt="3" custLinFactNeighborX="-293" custLinFactNeighborY="-168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8BCEFE-B6F9-4786-B492-D602898E549E}" type="pres">
      <dgm:prSet presAssocID="{603C5BF9-CD9B-4383-87C8-58184CF1A5B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D51014-AE08-442B-AF9A-41E06EA1F104}" type="pres">
      <dgm:prSet presAssocID="{AEF93680-4C1E-4362-901E-095D451C6627}" presName="spacing" presStyleCnt="0"/>
      <dgm:spPr/>
      <dgm:t>
        <a:bodyPr/>
        <a:lstStyle/>
        <a:p>
          <a:endParaRPr lang="es-CL"/>
        </a:p>
      </dgm:t>
    </dgm:pt>
    <dgm:pt modelId="{98D27F7C-4441-4CC1-A45E-8AB718BE04E7}" type="pres">
      <dgm:prSet presAssocID="{9EFEBE3F-783E-4482-BEE6-61E0D3284CFE}" presName="linNode" presStyleCnt="0"/>
      <dgm:spPr/>
      <dgm:t>
        <a:bodyPr/>
        <a:lstStyle/>
        <a:p>
          <a:endParaRPr lang="es-CL"/>
        </a:p>
      </dgm:t>
    </dgm:pt>
    <dgm:pt modelId="{698272F5-2F4C-403B-B36A-280E6704B281}" type="pres">
      <dgm:prSet presAssocID="{9EFEBE3F-783E-4482-BEE6-61E0D3284CF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DF9934-A4A8-4859-BE73-C45853297057}" type="pres">
      <dgm:prSet presAssocID="{9EFEBE3F-783E-4482-BEE6-61E0D3284CFE}" presName="childShp" presStyleLbl="bgAccFollowNode1" presStyleIdx="1" presStyleCnt="3" custScaleY="17454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DC263BD-96D4-4578-8724-30869D9E303D}" type="pres">
      <dgm:prSet presAssocID="{AAA2609E-C764-47A1-9597-443AC3D80BD3}" presName="spacing" presStyleCnt="0"/>
      <dgm:spPr/>
      <dgm:t>
        <a:bodyPr/>
        <a:lstStyle/>
        <a:p>
          <a:endParaRPr lang="es-CL"/>
        </a:p>
      </dgm:t>
    </dgm:pt>
    <dgm:pt modelId="{B6132172-5D9A-4C7D-A4B2-C80798673FD5}" type="pres">
      <dgm:prSet presAssocID="{642771AF-2BF0-4388-A10C-3B74EA7A45C4}" presName="linNode" presStyleCnt="0"/>
      <dgm:spPr/>
      <dgm:t>
        <a:bodyPr/>
        <a:lstStyle/>
        <a:p>
          <a:endParaRPr lang="es-CL"/>
        </a:p>
      </dgm:t>
    </dgm:pt>
    <dgm:pt modelId="{BFDC6BEE-6026-430A-8513-4E63354FFC6E}" type="pres">
      <dgm:prSet presAssocID="{642771AF-2BF0-4388-A10C-3B74EA7A45C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8B76A6-951D-4356-90F9-7368997BC742}" type="pres">
      <dgm:prSet presAssocID="{642771AF-2BF0-4388-A10C-3B74EA7A45C4}" presName="childShp" presStyleLbl="bgAccFollowNode1" presStyleIdx="2" presStyleCnt="3" custLinFactNeighborX="1210" custLinFactNeighborY="29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E5ADE0D-D7FF-45D7-84B1-D535AF802325}" srcId="{29B4E5F8-1F76-4AA9-985D-C110C39F2BFF}" destId="{603C5BF9-CD9B-4383-87C8-58184CF1A5B8}" srcOrd="0" destOrd="0" parTransId="{AF586550-8A74-4409-AC74-AB90CF4D24BB}" sibTransId="{AEF93680-4C1E-4362-901E-095D451C6627}"/>
    <dgm:cxn modelId="{6940E917-C79C-4C12-A92A-CDE515B5F5D6}" srcId="{9EFEBE3F-783E-4482-BEE6-61E0D3284CFE}" destId="{26187C61-D697-483C-A885-11A2CEBC15BD}" srcOrd="2" destOrd="0" parTransId="{C1A946B8-9EAE-4723-807B-CD985EA7633B}" sibTransId="{F6826CB6-F4EB-40C4-B992-1EF7D801AB5E}"/>
    <dgm:cxn modelId="{18C21D28-3CD4-4975-8593-7C64B3E09EDE}" srcId="{9EFEBE3F-783E-4482-BEE6-61E0D3284CFE}" destId="{53FE67E8-8BC0-48B4-AF8C-E7D8C8BB2763}" srcOrd="1" destOrd="0" parTransId="{EF95F474-6694-4883-9982-52DA28034A88}" sibTransId="{A18D4317-2ACD-4FCD-93A2-565907E8D8F2}"/>
    <dgm:cxn modelId="{FB4B80FB-9425-4FB1-818F-F9D37BC43C5E}" srcId="{642771AF-2BF0-4388-A10C-3B74EA7A45C4}" destId="{8F58E51D-4B31-42B1-9327-CE85469D6FA3}" srcOrd="0" destOrd="0" parTransId="{05C62230-962A-48A2-ACEB-D4CC65C35BFB}" sibTransId="{D1438A5F-C600-4D9B-B578-8C968DF1950F}"/>
    <dgm:cxn modelId="{1C630161-7F8A-44E4-9D21-5974282D212C}" type="presOf" srcId="{29B4E5F8-1F76-4AA9-985D-C110C39F2BFF}" destId="{2987EE38-D32C-4C56-9805-7643DF31AC6A}" srcOrd="0" destOrd="0" presId="urn:microsoft.com/office/officeart/2005/8/layout/vList6"/>
    <dgm:cxn modelId="{9D52358F-2291-499C-9A21-5ED9D524A367}" type="presOf" srcId="{BA9EC057-6845-4629-9BD9-50DC6039AAAF}" destId="{A78BCEFE-B6F9-4786-B492-D602898E549E}" srcOrd="0" destOrd="2" presId="urn:microsoft.com/office/officeart/2005/8/layout/vList6"/>
    <dgm:cxn modelId="{7BE30BCA-3E8A-4593-95B3-2AE40884F424}" srcId="{603C5BF9-CD9B-4383-87C8-58184CF1A5B8}" destId="{F3ADBDEE-4764-495F-8BBD-B038C61D0CAB}" srcOrd="0" destOrd="0" parTransId="{71164B98-E17A-43A8-82B3-822C74D31054}" sibTransId="{5A22F1BA-558F-4A9F-B96C-70F1129C32CD}"/>
    <dgm:cxn modelId="{12C66BE5-D0E4-4FF7-8801-E5991E0CEF37}" type="presOf" srcId="{9EFEBE3F-783E-4482-BEE6-61E0D3284CFE}" destId="{698272F5-2F4C-403B-B36A-280E6704B281}" srcOrd="0" destOrd="0" presId="urn:microsoft.com/office/officeart/2005/8/layout/vList6"/>
    <dgm:cxn modelId="{EA9F2C8B-DB23-4248-9BDD-968720181C99}" type="presOf" srcId="{8F58E51D-4B31-42B1-9327-CE85469D6FA3}" destId="{D68B76A6-951D-4356-90F9-7368997BC742}" srcOrd="0" destOrd="0" presId="urn:microsoft.com/office/officeart/2005/8/layout/vList6"/>
    <dgm:cxn modelId="{6A6AFD5F-28F4-4847-ADBF-7406F0328DBB}" type="presOf" srcId="{F3ADBDEE-4764-495F-8BBD-B038C61D0CAB}" destId="{A78BCEFE-B6F9-4786-B492-D602898E549E}" srcOrd="0" destOrd="0" presId="urn:microsoft.com/office/officeart/2005/8/layout/vList6"/>
    <dgm:cxn modelId="{30BDB361-074E-4A2E-94C8-340D41B40649}" type="presOf" srcId="{603C5BF9-CD9B-4383-87C8-58184CF1A5B8}" destId="{A37F8B71-EF4A-4CA9-B88E-7CC4461E9814}" srcOrd="0" destOrd="0" presId="urn:microsoft.com/office/officeart/2005/8/layout/vList6"/>
    <dgm:cxn modelId="{358B5DD1-15CD-480B-934D-15D83FDBA55C}" srcId="{603C5BF9-CD9B-4383-87C8-58184CF1A5B8}" destId="{BA9EC057-6845-4629-9BD9-50DC6039AAAF}" srcOrd="2" destOrd="0" parTransId="{C3F205AA-8A3C-4DCE-A438-208039E619DC}" sibTransId="{529B9775-91D3-4CB1-B0EC-92CA2CC155ED}"/>
    <dgm:cxn modelId="{377318E3-FB90-47AE-B4B5-562C7A005895}" srcId="{9EFEBE3F-783E-4482-BEE6-61E0D3284CFE}" destId="{D9C6489A-49D1-4760-A49C-AB392C9CD856}" srcOrd="0" destOrd="0" parTransId="{968DA8B1-271C-4C72-B4C7-2DF7F9C14DD9}" sibTransId="{B7FD5243-D4FC-4512-B6C0-0C53FC90086D}"/>
    <dgm:cxn modelId="{672B3D9D-0AA8-44B2-8355-0A4780313246}" type="presOf" srcId="{F18384ED-F995-4D23-9A8E-B70B32E244F4}" destId="{A78BCEFE-B6F9-4786-B492-D602898E549E}" srcOrd="0" destOrd="1" presId="urn:microsoft.com/office/officeart/2005/8/layout/vList6"/>
    <dgm:cxn modelId="{702837BB-9570-44C3-B703-E3BFC23BC96B}" type="presOf" srcId="{642771AF-2BF0-4388-A10C-3B74EA7A45C4}" destId="{BFDC6BEE-6026-430A-8513-4E63354FFC6E}" srcOrd="0" destOrd="0" presId="urn:microsoft.com/office/officeart/2005/8/layout/vList6"/>
    <dgm:cxn modelId="{21A9CFCC-DC0B-4655-86AA-59B8C0F325A2}" type="presOf" srcId="{53FE67E8-8BC0-48B4-AF8C-E7D8C8BB2763}" destId="{46DF9934-A4A8-4859-BE73-C45853297057}" srcOrd="0" destOrd="1" presId="urn:microsoft.com/office/officeart/2005/8/layout/vList6"/>
    <dgm:cxn modelId="{9F4C9EF1-0BCC-4E1D-9DAF-E979AF681C4A}" srcId="{603C5BF9-CD9B-4383-87C8-58184CF1A5B8}" destId="{F18384ED-F995-4D23-9A8E-B70B32E244F4}" srcOrd="1" destOrd="0" parTransId="{99D75E0C-2105-4F02-8783-595BD3C03A56}" sibTransId="{56CB65D2-CE1A-4085-9C22-7791F88CA823}"/>
    <dgm:cxn modelId="{805CE2EE-891B-41B0-AB43-0DEE946282F7}" srcId="{29B4E5F8-1F76-4AA9-985D-C110C39F2BFF}" destId="{9EFEBE3F-783E-4482-BEE6-61E0D3284CFE}" srcOrd="1" destOrd="0" parTransId="{29753B70-C988-44F3-8B90-9E05C1DF9167}" sibTransId="{AAA2609E-C764-47A1-9597-443AC3D80BD3}"/>
    <dgm:cxn modelId="{52BEA833-7E23-414D-9897-044BB16989DD}" type="presOf" srcId="{ADFBA5BD-4240-4678-B398-BAA87D7CE887}" destId="{D68B76A6-951D-4356-90F9-7368997BC742}" srcOrd="0" destOrd="1" presId="urn:microsoft.com/office/officeart/2005/8/layout/vList6"/>
    <dgm:cxn modelId="{880657C6-8F37-4DF8-9C99-7035911F36A3}" srcId="{29B4E5F8-1F76-4AA9-985D-C110C39F2BFF}" destId="{642771AF-2BF0-4388-A10C-3B74EA7A45C4}" srcOrd="2" destOrd="0" parTransId="{A29EB7BE-A139-4E44-BAF9-EF655D610F16}" sibTransId="{6411299B-11BE-4B80-BCE7-799C30A111D4}"/>
    <dgm:cxn modelId="{4CE17AF5-6942-417E-9629-2BE90689B0D8}" type="presOf" srcId="{D9C6489A-49D1-4760-A49C-AB392C9CD856}" destId="{46DF9934-A4A8-4859-BE73-C45853297057}" srcOrd="0" destOrd="0" presId="urn:microsoft.com/office/officeart/2005/8/layout/vList6"/>
    <dgm:cxn modelId="{C761AAA4-91DA-46FC-B5D9-CBEC1E3736A1}" srcId="{642771AF-2BF0-4388-A10C-3B74EA7A45C4}" destId="{ADFBA5BD-4240-4678-B398-BAA87D7CE887}" srcOrd="1" destOrd="0" parTransId="{D554B350-F0A8-4A45-B41A-979F570DF918}" sibTransId="{89FDAA94-C138-4BDE-9421-D1ACFF57D7AB}"/>
    <dgm:cxn modelId="{DCDC9003-60DC-43B8-9AA7-7793603DE709}" type="presOf" srcId="{26187C61-D697-483C-A885-11A2CEBC15BD}" destId="{46DF9934-A4A8-4859-BE73-C45853297057}" srcOrd="0" destOrd="2" presId="urn:microsoft.com/office/officeart/2005/8/layout/vList6"/>
    <dgm:cxn modelId="{DB072070-72A7-462F-A0AD-018D874562F4}" type="presParOf" srcId="{2987EE38-D32C-4C56-9805-7643DF31AC6A}" destId="{4AE32CB5-4AB8-4A24-8312-A6E57F5F6A35}" srcOrd="0" destOrd="0" presId="urn:microsoft.com/office/officeart/2005/8/layout/vList6"/>
    <dgm:cxn modelId="{0E309A84-78F2-47EF-B519-A2764CE34F97}" type="presParOf" srcId="{4AE32CB5-4AB8-4A24-8312-A6E57F5F6A35}" destId="{A37F8B71-EF4A-4CA9-B88E-7CC4461E9814}" srcOrd="0" destOrd="0" presId="urn:microsoft.com/office/officeart/2005/8/layout/vList6"/>
    <dgm:cxn modelId="{491FB731-C668-4302-B7BD-10DBAB71CA04}" type="presParOf" srcId="{4AE32CB5-4AB8-4A24-8312-A6E57F5F6A35}" destId="{A78BCEFE-B6F9-4786-B492-D602898E549E}" srcOrd="1" destOrd="0" presId="urn:microsoft.com/office/officeart/2005/8/layout/vList6"/>
    <dgm:cxn modelId="{2F0A1C52-A31F-4EE5-9CF3-CE300A02852F}" type="presParOf" srcId="{2987EE38-D32C-4C56-9805-7643DF31AC6A}" destId="{B3D51014-AE08-442B-AF9A-41E06EA1F104}" srcOrd="1" destOrd="0" presId="urn:microsoft.com/office/officeart/2005/8/layout/vList6"/>
    <dgm:cxn modelId="{5585CE9D-00C8-49DF-946C-F2D43B2D6AC5}" type="presParOf" srcId="{2987EE38-D32C-4C56-9805-7643DF31AC6A}" destId="{98D27F7C-4441-4CC1-A45E-8AB718BE04E7}" srcOrd="2" destOrd="0" presId="urn:microsoft.com/office/officeart/2005/8/layout/vList6"/>
    <dgm:cxn modelId="{5AFB5241-F977-47C1-9045-CBCB4099A107}" type="presParOf" srcId="{98D27F7C-4441-4CC1-A45E-8AB718BE04E7}" destId="{698272F5-2F4C-403B-B36A-280E6704B281}" srcOrd="0" destOrd="0" presId="urn:microsoft.com/office/officeart/2005/8/layout/vList6"/>
    <dgm:cxn modelId="{EDF8A25D-42E9-4B74-A28D-910B0A100D64}" type="presParOf" srcId="{98D27F7C-4441-4CC1-A45E-8AB718BE04E7}" destId="{46DF9934-A4A8-4859-BE73-C45853297057}" srcOrd="1" destOrd="0" presId="urn:microsoft.com/office/officeart/2005/8/layout/vList6"/>
    <dgm:cxn modelId="{7E302B28-D03F-426B-BB4F-B224EF4FAE5C}" type="presParOf" srcId="{2987EE38-D32C-4C56-9805-7643DF31AC6A}" destId="{EDC263BD-96D4-4578-8724-30869D9E303D}" srcOrd="3" destOrd="0" presId="urn:microsoft.com/office/officeart/2005/8/layout/vList6"/>
    <dgm:cxn modelId="{AEC4195C-406F-4391-BDD3-2FC43A8E8C26}" type="presParOf" srcId="{2987EE38-D32C-4C56-9805-7643DF31AC6A}" destId="{B6132172-5D9A-4C7D-A4B2-C80798673FD5}" srcOrd="4" destOrd="0" presId="urn:microsoft.com/office/officeart/2005/8/layout/vList6"/>
    <dgm:cxn modelId="{F8EBB8CE-16CF-4A95-A44D-02F52212AB8E}" type="presParOf" srcId="{B6132172-5D9A-4C7D-A4B2-C80798673FD5}" destId="{BFDC6BEE-6026-430A-8513-4E63354FFC6E}" srcOrd="0" destOrd="0" presId="urn:microsoft.com/office/officeart/2005/8/layout/vList6"/>
    <dgm:cxn modelId="{C90C257C-2687-40E7-BE9B-AF046A4617C3}" type="presParOf" srcId="{B6132172-5D9A-4C7D-A4B2-C80798673FD5}" destId="{D68B76A6-951D-4356-90F9-7368997BC7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2800" dirty="0" smtClean="0"/>
            <a:t>EJECUCIÓN DEL PROYECTO</a:t>
          </a:r>
          <a:endParaRPr lang="es-CL" sz="28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Equipo</a:t>
          </a:r>
          <a:endParaRPr lang="es-CL" sz="2800" dirty="0" smtClean="0"/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Personas</a:t>
          </a:r>
          <a:endParaRPr lang="es-CL" sz="28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err="1" smtClean="0"/>
            <a:t>Reitemización</a:t>
          </a:r>
          <a:endParaRPr lang="es-CL" sz="28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498A823F-6B09-40BC-A644-11AA7BD11E1F}" type="pres">
      <dgm:prSet presAssocID="{03D84C43-F54F-4026-A36E-0A2E886310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C45CC0A8-CCFA-4AD1-B5F8-BFE302BB1FDA}" type="pres">
      <dgm:prSet presAssocID="{0420B661-AD18-4B9F-B058-24E6C5AC2BAD}" presName="root" presStyleCnt="0"/>
      <dgm:spPr/>
    </dgm:pt>
    <dgm:pt modelId="{1721BC36-D110-4FCE-ADDE-7425BA520F79}" type="pres">
      <dgm:prSet presAssocID="{0420B661-AD18-4B9F-B058-24E6C5AC2BAD}" presName="rootComposite" presStyleCnt="0"/>
      <dgm:spPr/>
    </dgm:pt>
    <dgm:pt modelId="{FF54D559-83F7-4165-843C-DF07A071D3B9}" type="pres">
      <dgm:prSet presAssocID="{0420B661-AD18-4B9F-B058-24E6C5AC2BAD}" presName="rootText" presStyleLbl="node1" presStyleIdx="0" presStyleCnt="1" custScaleX="130706" custScaleY="45086" custLinFactNeighborX="-34841" custLinFactNeighborY="-6321"/>
      <dgm:spPr/>
      <dgm:t>
        <a:bodyPr/>
        <a:lstStyle/>
        <a:p>
          <a:endParaRPr lang="es-CL"/>
        </a:p>
      </dgm:t>
    </dgm:pt>
    <dgm:pt modelId="{17AB24FB-FC9C-40FC-B172-E06E5EE11A99}" type="pres">
      <dgm:prSet presAssocID="{0420B661-AD18-4B9F-B058-24E6C5AC2BAD}" presName="rootConnector" presStyleLbl="node1" presStyleIdx="0" presStyleCnt="1"/>
      <dgm:spPr/>
      <dgm:t>
        <a:bodyPr/>
        <a:lstStyle/>
        <a:p>
          <a:endParaRPr lang="es-CL"/>
        </a:p>
      </dgm:t>
    </dgm:pt>
    <dgm:pt modelId="{34A1BF4E-F12D-4743-837B-FDF1279052B7}" type="pres">
      <dgm:prSet presAssocID="{0420B661-AD18-4B9F-B058-24E6C5AC2BAD}" presName="childShape" presStyleCnt="0"/>
      <dgm:spPr/>
    </dgm:pt>
    <dgm:pt modelId="{93FA5881-E817-4B2B-B46B-767C65119F42}" type="pres">
      <dgm:prSet presAssocID="{3CA2B7D8-5EAF-4C34-9A28-9C59049B8CF9}" presName="Name13" presStyleLbl="parChTrans1D2" presStyleIdx="0" presStyleCnt="3"/>
      <dgm:spPr/>
      <dgm:t>
        <a:bodyPr/>
        <a:lstStyle/>
        <a:p>
          <a:endParaRPr lang="es-CL"/>
        </a:p>
      </dgm:t>
    </dgm:pt>
    <dgm:pt modelId="{B043F860-29DF-4D69-8AFD-2463007AAA46}" type="pres">
      <dgm:prSet presAssocID="{E2F61B97-5FF4-4FA2-81FC-B0F800A9AF61}" presName="childText" presStyleLbl="bgAcc1" presStyleIdx="0" presStyleCnt="3" custScaleX="112587" custScaleY="3190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4C2F44-BEBD-4DAE-A776-EB8A5051F622}" type="pres">
      <dgm:prSet presAssocID="{178BD318-602B-432C-B653-C3EDFBE26946}" presName="Name13" presStyleLbl="parChTrans1D2" presStyleIdx="1" presStyleCnt="3"/>
      <dgm:spPr/>
      <dgm:t>
        <a:bodyPr/>
        <a:lstStyle/>
        <a:p>
          <a:endParaRPr lang="es-CL"/>
        </a:p>
      </dgm:t>
    </dgm:pt>
    <dgm:pt modelId="{EAA6E2D6-7F41-4071-8B66-08D52A26BE12}" type="pres">
      <dgm:prSet presAssocID="{CEAFC998-DB87-4ABE-965B-79AF05B821C8}" presName="childText" presStyleLbl="bgAcc1" presStyleIdx="1" presStyleCnt="3" custScaleX="113319" custScaleY="301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BE7534-3B8A-4D63-AD96-1A51BDFDD365}" type="pres">
      <dgm:prSet presAssocID="{3D1E1E62-4DB3-4714-BD8D-E272FADDCC25}" presName="Name13" presStyleLbl="parChTrans1D2" presStyleIdx="2" presStyleCnt="3"/>
      <dgm:spPr/>
      <dgm:t>
        <a:bodyPr/>
        <a:lstStyle/>
        <a:p>
          <a:endParaRPr lang="es-CL"/>
        </a:p>
      </dgm:t>
    </dgm:pt>
    <dgm:pt modelId="{75B4969B-FEBA-4B10-B3C4-FF6F2619555F}" type="pres">
      <dgm:prSet presAssocID="{6C78582B-BAE6-4CFF-8DA1-BE469EE043B4}" presName="childText" presStyleLbl="bgAcc1" presStyleIdx="2" presStyleCnt="3" custScaleX="110555" custScaleY="326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A4E510C-5A91-4F6F-8BF4-0893CB3F083D}" type="presOf" srcId="{E2F61B97-5FF4-4FA2-81FC-B0F800A9AF61}" destId="{B043F860-29DF-4D69-8AFD-2463007AAA46}" srcOrd="0" destOrd="0" presId="urn:microsoft.com/office/officeart/2005/8/layout/hierarchy3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4ADB61F9-605D-4790-9401-8497817CD240}" type="presOf" srcId="{0420B661-AD18-4B9F-B058-24E6C5AC2BAD}" destId="{17AB24FB-FC9C-40FC-B172-E06E5EE11A99}" srcOrd="1" destOrd="0" presId="urn:microsoft.com/office/officeart/2005/8/layout/hierarchy3"/>
    <dgm:cxn modelId="{18937087-E800-4091-8EBC-F3289B79DB2A}" type="presOf" srcId="{6C78582B-BAE6-4CFF-8DA1-BE469EE043B4}" destId="{75B4969B-FEBA-4B10-B3C4-FF6F2619555F}" srcOrd="0" destOrd="0" presId="urn:microsoft.com/office/officeart/2005/8/layout/hierarchy3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8A33E290-0711-44BF-83AD-B1087C0FC29B}" type="presOf" srcId="{03D84C43-F54F-4026-A36E-0A2E886310C9}" destId="{498A823F-6B09-40BC-A644-11AA7BD11E1F}" srcOrd="0" destOrd="0" presId="urn:microsoft.com/office/officeart/2005/8/layout/hierarchy3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EAFF11DF-BE22-410D-ACEA-6E2638BE51BE}" type="presOf" srcId="{CEAFC998-DB87-4ABE-965B-79AF05B821C8}" destId="{EAA6E2D6-7F41-4071-8B66-08D52A26BE12}" srcOrd="0" destOrd="0" presId="urn:microsoft.com/office/officeart/2005/8/layout/hierarchy3"/>
    <dgm:cxn modelId="{C134C1BB-39A0-4E80-8FD8-F1826F316B90}" type="presOf" srcId="{178BD318-602B-432C-B653-C3EDFBE26946}" destId="{9E4C2F44-BEBD-4DAE-A776-EB8A5051F622}" srcOrd="0" destOrd="0" presId="urn:microsoft.com/office/officeart/2005/8/layout/hierarchy3"/>
    <dgm:cxn modelId="{AA17932D-DDAE-4502-9D78-D42C2C107569}" type="presOf" srcId="{3D1E1E62-4DB3-4714-BD8D-E272FADDCC25}" destId="{0EBE7534-3B8A-4D63-AD96-1A51BDFDD365}" srcOrd="0" destOrd="0" presId="urn:microsoft.com/office/officeart/2005/8/layout/hierarchy3"/>
    <dgm:cxn modelId="{54B62D25-9BDF-42EB-A57B-A080E4CD7950}" type="presOf" srcId="{0420B661-AD18-4B9F-B058-24E6C5AC2BAD}" destId="{FF54D559-83F7-4165-843C-DF07A071D3B9}" srcOrd="0" destOrd="0" presId="urn:microsoft.com/office/officeart/2005/8/layout/hierarchy3"/>
    <dgm:cxn modelId="{265423DC-51EB-4B55-A60C-DAD3472C71BA}" type="presOf" srcId="{3CA2B7D8-5EAF-4C34-9A28-9C59049B8CF9}" destId="{93FA5881-E817-4B2B-B46B-767C65119F42}" srcOrd="0" destOrd="0" presId="urn:microsoft.com/office/officeart/2005/8/layout/hierarchy3"/>
    <dgm:cxn modelId="{007832C8-BB9B-43AB-8031-611EDE347306}" type="presParOf" srcId="{498A823F-6B09-40BC-A644-11AA7BD11E1F}" destId="{C45CC0A8-CCFA-4AD1-B5F8-BFE302BB1FDA}" srcOrd="0" destOrd="0" presId="urn:microsoft.com/office/officeart/2005/8/layout/hierarchy3"/>
    <dgm:cxn modelId="{606619FD-58DC-43DB-B589-2D5B8073B079}" type="presParOf" srcId="{C45CC0A8-CCFA-4AD1-B5F8-BFE302BB1FDA}" destId="{1721BC36-D110-4FCE-ADDE-7425BA520F79}" srcOrd="0" destOrd="0" presId="urn:microsoft.com/office/officeart/2005/8/layout/hierarchy3"/>
    <dgm:cxn modelId="{B2A8FED7-BA5F-485C-869C-CA757B32D9F5}" type="presParOf" srcId="{1721BC36-D110-4FCE-ADDE-7425BA520F79}" destId="{FF54D559-83F7-4165-843C-DF07A071D3B9}" srcOrd="0" destOrd="0" presId="urn:microsoft.com/office/officeart/2005/8/layout/hierarchy3"/>
    <dgm:cxn modelId="{C95615A1-FFF8-449E-89A5-88E2A5458FBB}" type="presParOf" srcId="{1721BC36-D110-4FCE-ADDE-7425BA520F79}" destId="{17AB24FB-FC9C-40FC-B172-E06E5EE11A99}" srcOrd="1" destOrd="0" presId="urn:microsoft.com/office/officeart/2005/8/layout/hierarchy3"/>
    <dgm:cxn modelId="{F700C51E-0389-4050-A71E-DB982A9094E7}" type="presParOf" srcId="{C45CC0A8-CCFA-4AD1-B5F8-BFE302BB1FDA}" destId="{34A1BF4E-F12D-4743-837B-FDF1279052B7}" srcOrd="1" destOrd="0" presId="urn:microsoft.com/office/officeart/2005/8/layout/hierarchy3"/>
    <dgm:cxn modelId="{8A39904E-F165-40F3-99C4-B4AF694C7EF2}" type="presParOf" srcId="{34A1BF4E-F12D-4743-837B-FDF1279052B7}" destId="{93FA5881-E817-4B2B-B46B-767C65119F42}" srcOrd="0" destOrd="0" presId="urn:microsoft.com/office/officeart/2005/8/layout/hierarchy3"/>
    <dgm:cxn modelId="{7302D090-4F4F-427D-842A-C1DF725F2D21}" type="presParOf" srcId="{34A1BF4E-F12D-4743-837B-FDF1279052B7}" destId="{B043F860-29DF-4D69-8AFD-2463007AAA46}" srcOrd="1" destOrd="0" presId="urn:microsoft.com/office/officeart/2005/8/layout/hierarchy3"/>
    <dgm:cxn modelId="{E8264786-6137-4972-8227-6582BAE74A9F}" type="presParOf" srcId="{34A1BF4E-F12D-4743-837B-FDF1279052B7}" destId="{9E4C2F44-BEBD-4DAE-A776-EB8A5051F622}" srcOrd="2" destOrd="0" presId="urn:microsoft.com/office/officeart/2005/8/layout/hierarchy3"/>
    <dgm:cxn modelId="{54A0ECF2-CC27-4B21-B546-4E62D296168C}" type="presParOf" srcId="{34A1BF4E-F12D-4743-837B-FDF1279052B7}" destId="{EAA6E2D6-7F41-4071-8B66-08D52A26BE12}" srcOrd="3" destOrd="0" presId="urn:microsoft.com/office/officeart/2005/8/layout/hierarchy3"/>
    <dgm:cxn modelId="{97F7F6A1-EF71-4216-9608-1B3C6312D463}" type="presParOf" srcId="{34A1BF4E-F12D-4743-837B-FDF1279052B7}" destId="{0EBE7534-3B8A-4D63-AD96-1A51BDFDD365}" srcOrd="4" destOrd="0" presId="urn:microsoft.com/office/officeart/2005/8/layout/hierarchy3"/>
    <dgm:cxn modelId="{8A066815-452A-4BB6-B4D4-706ABBA15FEB}" type="presParOf" srcId="{34A1BF4E-F12D-4743-837B-FDF1279052B7}" destId="{75B4969B-FEBA-4B10-B3C4-FF6F2619555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2800" dirty="0" smtClean="0"/>
            <a:t>EJECUCIÓN DEL PROYECTO</a:t>
          </a:r>
          <a:endParaRPr lang="es-CL" sz="28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Término</a:t>
          </a:r>
          <a:endParaRPr lang="es-CL" sz="2800" dirty="0" smtClean="0"/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Difusión</a:t>
          </a:r>
          <a:endParaRPr lang="es-CL" sz="28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800" dirty="0" smtClean="0"/>
            <a:t>Informes</a:t>
          </a:r>
          <a:endParaRPr lang="es-CL" sz="28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3D2135FD-FBDB-42E3-A6D4-70651136DB8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L" sz="2800" dirty="0" smtClean="0"/>
            <a:t>Prórroga</a:t>
          </a:r>
          <a:endParaRPr lang="es-CL" sz="2800" dirty="0"/>
        </a:p>
      </dgm:t>
    </dgm:pt>
    <dgm:pt modelId="{2BAA9BC9-1FD0-468D-915A-8F31DA18C7E3}" type="parTrans" cxnId="{4D45CE0A-7B0B-49DB-A6E6-A3C3FADA3C86}">
      <dgm:prSet/>
      <dgm:spPr/>
      <dgm:t>
        <a:bodyPr/>
        <a:lstStyle/>
        <a:p>
          <a:endParaRPr lang="es-CL"/>
        </a:p>
      </dgm:t>
    </dgm:pt>
    <dgm:pt modelId="{2C8F2860-A9E1-4055-A39B-4413389C21C7}" type="sibTrans" cxnId="{4D45CE0A-7B0B-49DB-A6E6-A3C3FADA3C86}">
      <dgm:prSet/>
      <dgm:spPr/>
      <dgm:t>
        <a:bodyPr/>
        <a:lstStyle/>
        <a:p>
          <a:endParaRPr lang="es-CL"/>
        </a:p>
      </dgm:t>
    </dgm:pt>
    <dgm:pt modelId="{4980F070-CDAE-4401-8D74-915C10BE743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L" sz="2800" dirty="0" smtClean="0"/>
            <a:t>Finiquito</a:t>
          </a:r>
          <a:endParaRPr lang="es-CL" sz="2800" dirty="0"/>
        </a:p>
      </dgm:t>
    </dgm:pt>
    <dgm:pt modelId="{57B60CEB-0728-4691-8AC4-30772FD33F38}" type="parTrans" cxnId="{70D0993D-59FA-4AA1-BAF2-D3786B649227}">
      <dgm:prSet/>
      <dgm:spPr/>
      <dgm:t>
        <a:bodyPr/>
        <a:lstStyle/>
        <a:p>
          <a:endParaRPr lang="es-CL"/>
        </a:p>
      </dgm:t>
    </dgm:pt>
    <dgm:pt modelId="{7AA84A91-9371-4D84-A1E9-F0E598B04CEF}" type="sibTrans" cxnId="{70D0993D-59FA-4AA1-BAF2-D3786B649227}">
      <dgm:prSet/>
      <dgm:spPr/>
      <dgm:t>
        <a:bodyPr/>
        <a:lstStyle/>
        <a:p>
          <a:endParaRPr lang="es-CL"/>
        </a:p>
      </dgm:t>
    </dgm:pt>
    <dgm:pt modelId="{498A823F-6B09-40BC-A644-11AA7BD11E1F}" type="pres">
      <dgm:prSet presAssocID="{03D84C43-F54F-4026-A36E-0A2E886310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C45CC0A8-CCFA-4AD1-B5F8-BFE302BB1FDA}" type="pres">
      <dgm:prSet presAssocID="{0420B661-AD18-4B9F-B058-24E6C5AC2BAD}" presName="root" presStyleCnt="0"/>
      <dgm:spPr/>
    </dgm:pt>
    <dgm:pt modelId="{1721BC36-D110-4FCE-ADDE-7425BA520F79}" type="pres">
      <dgm:prSet presAssocID="{0420B661-AD18-4B9F-B058-24E6C5AC2BAD}" presName="rootComposite" presStyleCnt="0"/>
      <dgm:spPr/>
    </dgm:pt>
    <dgm:pt modelId="{FF54D559-83F7-4165-843C-DF07A071D3B9}" type="pres">
      <dgm:prSet presAssocID="{0420B661-AD18-4B9F-B058-24E6C5AC2BAD}" presName="rootText" presStyleLbl="node1" presStyleIdx="0" presStyleCnt="1" custScaleX="130706" custScaleY="71444" custLinFactNeighborX="-34841" custLinFactNeighborY="-6321"/>
      <dgm:spPr/>
      <dgm:t>
        <a:bodyPr/>
        <a:lstStyle/>
        <a:p>
          <a:endParaRPr lang="es-CL"/>
        </a:p>
      </dgm:t>
    </dgm:pt>
    <dgm:pt modelId="{17AB24FB-FC9C-40FC-B172-E06E5EE11A99}" type="pres">
      <dgm:prSet presAssocID="{0420B661-AD18-4B9F-B058-24E6C5AC2BAD}" presName="rootConnector" presStyleLbl="node1" presStyleIdx="0" presStyleCnt="1"/>
      <dgm:spPr/>
      <dgm:t>
        <a:bodyPr/>
        <a:lstStyle/>
        <a:p>
          <a:endParaRPr lang="es-CL"/>
        </a:p>
      </dgm:t>
    </dgm:pt>
    <dgm:pt modelId="{34A1BF4E-F12D-4743-837B-FDF1279052B7}" type="pres">
      <dgm:prSet presAssocID="{0420B661-AD18-4B9F-B058-24E6C5AC2BAD}" presName="childShape" presStyleCnt="0"/>
      <dgm:spPr/>
    </dgm:pt>
    <dgm:pt modelId="{93FA5881-E817-4B2B-B46B-767C65119F42}" type="pres">
      <dgm:prSet presAssocID="{3CA2B7D8-5EAF-4C34-9A28-9C59049B8CF9}" presName="Name13" presStyleLbl="parChTrans1D2" presStyleIdx="0" presStyleCnt="5"/>
      <dgm:spPr/>
      <dgm:t>
        <a:bodyPr/>
        <a:lstStyle/>
        <a:p>
          <a:endParaRPr lang="es-CL"/>
        </a:p>
      </dgm:t>
    </dgm:pt>
    <dgm:pt modelId="{B043F860-29DF-4D69-8AFD-2463007AAA46}" type="pres">
      <dgm:prSet presAssocID="{E2F61B97-5FF4-4FA2-81FC-B0F800A9AF61}" presName="childText" presStyleLbl="bgAcc1" presStyleIdx="0" presStyleCnt="5" custScaleX="112587" custScaleY="3190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4C2F44-BEBD-4DAE-A776-EB8A5051F622}" type="pres">
      <dgm:prSet presAssocID="{178BD318-602B-432C-B653-C3EDFBE26946}" presName="Name13" presStyleLbl="parChTrans1D2" presStyleIdx="1" presStyleCnt="5"/>
      <dgm:spPr/>
      <dgm:t>
        <a:bodyPr/>
        <a:lstStyle/>
        <a:p>
          <a:endParaRPr lang="es-CL"/>
        </a:p>
      </dgm:t>
    </dgm:pt>
    <dgm:pt modelId="{EAA6E2D6-7F41-4071-8B66-08D52A26BE12}" type="pres">
      <dgm:prSet presAssocID="{CEAFC998-DB87-4ABE-965B-79AF05B821C8}" presName="childText" presStyleLbl="bgAcc1" presStyleIdx="1" presStyleCnt="5" custScaleX="113319" custScaleY="301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C9917A-2E1A-45A6-9C99-73D4F87BC468}" type="pres">
      <dgm:prSet presAssocID="{2BAA9BC9-1FD0-468D-915A-8F31DA18C7E3}" presName="Name13" presStyleLbl="parChTrans1D2" presStyleIdx="2" presStyleCnt="5"/>
      <dgm:spPr/>
    </dgm:pt>
    <dgm:pt modelId="{069E82B3-B38B-41B5-823A-2050014B1835}" type="pres">
      <dgm:prSet presAssocID="{3D2135FD-FBDB-42E3-A6D4-70651136DB88}" presName="childText" presStyleLbl="bgAcc1" presStyleIdx="2" presStyleCnt="5" custScaleX="113319" custScaleY="30176" custLinFactNeighborX="-603" custLinFactNeighborY="321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BE7534-3B8A-4D63-AD96-1A51BDFDD365}" type="pres">
      <dgm:prSet presAssocID="{3D1E1E62-4DB3-4714-BD8D-E272FADDCC25}" presName="Name13" presStyleLbl="parChTrans1D2" presStyleIdx="3" presStyleCnt="5"/>
      <dgm:spPr/>
      <dgm:t>
        <a:bodyPr/>
        <a:lstStyle/>
        <a:p>
          <a:endParaRPr lang="es-CL"/>
        </a:p>
      </dgm:t>
    </dgm:pt>
    <dgm:pt modelId="{75B4969B-FEBA-4B10-B3C4-FF6F2619555F}" type="pres">
      <dgm:prSet presAssocID="{6C78582B-BAE6-4CFF-8DA1-BE469EE043B4}" presName="childText" presStyleLbl="bgAcc1" presStyleIdx="3" presStyleCnt="5" custScaleX="110555" custScaleY="326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CCE317-E86A-4DD4-9205-D8202936CE0B}" type="pres">
      <dgm:prSet presAssocID="{57B60CEB-0728-4691-8AC4-30772FD33F38}" presName="Name13" presStyleLbl="parChTrans1D2" presStyleIdx="4" presStyleCnt="5"/>
      <dgm:spPr/>
    </dgm:pt>
    <dgm:pt modelId="{205FDA61-D9F8-4A5B-9FC6-29071C81CA30}" type="pres">
      <dgm:prSet presAssocID="{4980F070-CDAE-4401-8D74-915C10BE743F}" presName="childText" presStyleLbl="bgAcc1" presStyleIdx="4" presStyleCnt="5" custScaleX="113319" custScaleY="301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AE31313-9B3A-4AD5-B4EE-4BA4C881BE97}" type="presOf" srcId="{CEAFC998-DB87-4ABE-965B-79AF05B821C8}" destId="{EAA6E2D6-7F41-4071-8B66-08D52A26BE12}" srcOrd="0" destOrd="0" presId="urn:microsoft.com/office/officeart/2005/8/layout/hierarchy3"/>
    <dgm:cxn modelId="{045C272B-7555-45A8-9E4D-266D5F0ACCF8}" type="presOf" srcId="{E2F61B97-5FF4-4FA2-81FC-B0F800A9AF61}" destId="{B043F860-29DF-4D69-8AFD-2463007AAA46}" srcOrd="0" destOrd="0" presId="urn:microsoft.com/office/officeart/2005/8/layout/hierarchy3"/>
    <dgm:cxn modelId="{500A2E86-5377-4736-A562-FEF82B1E3C4E}" type="presOf" srcId="{3D2135FD-FBDB-42E3-A6D4-70651136DB88}" destId="{069E82B3-B38B-41B5-823A-2050014B1835}" srcOrd="0" destOrd="0" presId="urn:microsoft.com/office/officeart/2005/8/layout/hierarchy3"/>
    <dgm:cxn modelId="{18FF2B25-A10A-4A77-BDD1-7178DC26CBF7}" type="presOf" srcId="{178BD318-602B-432C-B653-C3EDFBE26946}" destId="{9E4C2F44-BEBD-4DAE-A776-EB8A5051F622}" srcOrd="0" destOrd="0" presId="urn:microsoft.com/office/officeart/2005/8/layout/hierarchy3"/>
    <dgm:cxn modelId="{96CCE8D1-2213-49CA-8A23-6601178E015F}" type="presOf" srcId="{03D84C43-F54F-4026-A36E-0A2E886310C9}" destId="{498A823F-6B09-40BC-A644-11AA7BD11E1F}" srcOrd="0" destOrd="0" presId="urn:microsoft.com/office/officeart/2005/8/layout/hierarchy3"/>
    <dgm:cxn modelId="{0902EAF0-6F5F-429E-88E7-F4835E6BE789}" type="presOf" srcId="{0420B661-AD18-4B9F-B058-24E6C5AC2BAD}" destId="{17AB24FB-FC9C-40FC-B172-E06E5EE11A99}" srcOrd="1" destOrd="0" presId="urn:microsoft.com/office/officeart/2005/8/layout/hierarchy3"/>
    <dgm:cxn modelId="{DA3DF46B-8D70-4058-AEAF-7B4592613644}" type="presOf" srcId="{6C78582B-BAE6-4CFF-8DA1-BE469EE043B4}" destId="{75B4969B-FEBA-4B10-B3C4-FF6F2619555F}" srcOrd="0" destOrd="0" presId="urn:microsoft.com/office/officeart/2005/8/layout/hierarchy3"/>
    <dgm:cxn modelId="{F63022B2-4599-49E8-99AC-9DD8ED1493E7}" type="presOf" srcId="{2BAA9BC9-1FD0-468D-915A-8F31DA18C7E3}" destId="{C4C9917A-2E1A-45A6-9C99-73D4F87BC468}" srcOrd="0" destOrd="0" presId="urn:microsoft.com/office/officeart/2005/8/layout/hierarchy3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C16A2FF6-C2DA-4031-B8A1-FCC094D43DBF}" type="presOf" srcId="{57B60CEB-0728-4691-8AC4-30772FD33F38}" destId="{D2CCE317-E86A-4DD4-9205-D8202936CE0B}" srcOrd="0" destOrd="0" presId="urn:microsoft.com/office/officeart/2005/8/layout/hierarchy3"/>
    <dgm:cxn modelId="{58EE653F-65A3-4299-8A64-A13DE97AAE6E}" type="presOf" srcId="{3D1E1E62-4DB3-4714-BD8D-E272FADDCC25}" destId="{0EBE7534-3B8A-4D63-AD96-1A51BDFDD365}" srcOrd="0" destOrd="0" presId="urn:microsoft.com/office/officeart/2005/8/layout/hierarchy3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3" destOrd="0" parTransId="{3D1E1E62-4DB3-4714-BD8D-E272FADDCC25}" sibTransId="{18508756-DCF2-420F-85EC-A35999D85B29}"/>
    <dgm:cxn modelId="{636544CF-5847-49B1-8A55-CC7812EAE615}" type="presOf" srcId="{0420B661-AD18-4B9F-B058-24E6C5AC2BAD}" destId="{FF54D559-83F7-4165-843C-DF07A071D3B9}" srcOrd="0" destOrd="0" presId="urn:microsoft.com/office/officeart/2005/8/layout/hierarchy3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4D45CE0A-7B0B-49DB-A6E6-A3C3FADA3C86}" srcId="{0420B661-AD18-4B9F-B058-24E6C5AC2BAD}" destId="{3D2135FD-FBDB-42E3-A6D4-70651136DB88}" srcOrd="2" destOrd="0" parTransId="{2BAA9BC9-1FD0-468D-915A-8F31DA18C7E3}" sibTransId="{2C8F2860-A9E1-4055-A39B-4413389C21C7}"/>
    <dgm:cxn modelId="{70D0993D-59FA-4AA1-BAF2-D3786B649227}" srcId="{0420B661-AD18-4B9F-B058-24E6C5AC2BAD}" destId="{4980F070-CDAE-4401-8D74-915C10BE743F}" srcOrd="4" destOrd="0" parTransId="{57B60CEB-0728-4691-8AC4-30772FD33F38}" sibTransId="{7AA84A91-9371-4D84-A1E9-F0E598B04CEF}"/>
    <dgm:cxn modelId="{5B422E4C-130C-4513-8400-12A2F4681726}" type="presOf" srcId="{4980F070-CDAE-4401-8D74-915C10BE743F}" destId="{205FDA61-D9F8-4A5B-9FC6-29071C81CA30}" srcOrd="0" destOrd="0" presId="urn:microsoft.com/office/officeart/2005/8/layout/hierarchy3"/>
    <dgm:cxn modelId="{5AD3AD04-EB2B-408F-B7F9-9E3EC981A131}" type="presOf" srcId="{3CA2B7D8-5EAF-4C34-9A28-9C59049B8CF9}" destId="{93FA5881-E817-4B2B-B46B-767C65119F42}" srcOrd="0" destOrd="0" presId="urn:microsoft.com/office/officeart/2005/8/layout/hierarchy3"/>
    <dgm:cxn modelId="{467F5E12-1E6D-4869-9E41-B6161A0F4043}" type="presParOf" srcId="{498A823F-6B09-40BC-A644-11AA7BD11E1F}" destId="{C45CC0A8-CCFA-4AD1-B5F8-BFE302BB1FDA}" srcOrd="0" destOrd="0" presId="urn:microsoft.com/office/officeart/2005/8/layout/hierarchy3"/>
    <dgm:cxn modelId="{E2B7E79E-07ED-4D39-84D2-09DA1C49BEB6}" type="presParOf" srcId="{C45CC0A8-CCFA-4AD1-B5F8-BFE302BB1FDA}" destId="{1721BC36-D110-4FCE-ADDE-7425BA520F79}" srcOrd="0" destOrd="0" presId="urn:microsoft.com/office/officeart/2005/8/layout/hierarchy3"/>
    <dgm:cxn modelId="{BACCEBCB-799A-4966-9381-D8C9CE26A9B0}" type="presParOf" srcId="{1721BC36-D110-4FCE-ADDE-7425BA520F79}" destId="{FF54D559-83F7-4165-843C-DF07A071D3B9}" srcOrd="0" destOrd="0" presId="urn:microsoft.com/office/officeart/2005/8/layout/hierarchy3"/>
    <dgm:cxn modelId="{11DFC498-C9A7-4F15-9D94-E67FECBFFA44}" type="presParOf" srcId="{1721BC36-D110-4FCE-ADDE-7425BA520F79}" destId="{17AB24FB-FC9C-40FC-B172-E06E5EE11A99}" srcOrd="1" destOrd="0" presId="urn:microsoft.com/office/officeart/2005/8/layout/hierarchy3"/>
    <dgm:cxn modelId="{998454A9-135B-4C10-A959-F145B70D65D6}" type="presParOf" srcId="{C45CC0A8-CCFA-4AD1-B5F8-BFE302BB1FDA}" destId="{34A1BF4E-F12D-4743-837B-FDF1279052B7}" srcOrd="1" destOrd="0" presId="urn:microsoft.com/office/officeart/2005/8/layout/hierarchy3"/>
    <dgm:cxn modelId="{C842A733-0EFE-41B4-BF2C-2AF856A4DD42}" type="presParOf" srcId="{34A1BF4E-F12D-4743-837B-FDF1279052B7}" destId="{93FA5881-E817-4B2B-B46B-767C65119F42}" srcOrd="0" destOrd="0" presId="urn:microsoft.com/office/officeart/2005/8/layout/hierarchy3"/>
    <dgm:cxn modelId="{8B6710A8-8F22-46BD-9AFE-E017CB516E9C}" type="presParOf" srcId="{34A1BF4E-F12D-4743-837B-FDF1279052B7}" destId="{B043F860-29DF-4D69-8AFD-2463007AAA46}" srcOrd="1" destOrd="0" presId="urn:microsoft.com/office/officeart/2005/8/layout/hierarchy3"/>
    <dgm:cxn modelId="{17960A50-25B9-4637-9357-099610516D24}" type="presParOf" srcId="{34A1BF4E-F12D-4743-837B-FDF1279052B7}" destId="{9E4C2F44-BEBD-4DAE-A776-EB8A5051F622}" srcOrd="2" destOrd="0" presId="urn:microsoft.com/office/officeart/2005/8/layout/hierarchy3"/>
    <dgm:cxn modelId="{823019BF-EE39-474B-952C-F0777BEBCEF9}" type="presParOf" srcId="{34A1BF4E-F12D-4743-837B-FDF1279052B7}" destId="{EAA6E2D6-7F41-4071-8B66-08D52A26BE12}" srcOrd="3" destOrd="0" presId="urn:microsoft.com/office/officeart/2005/8/layout/hierarchy3"/>
    <dgm:cxn modelId="{E2D86E88-78E5-467B-9259-45C5C33871A8}" type="presParOf" srcId="{34A1BF4E-F12D-4743-837B-FDF1279052B7}" destId="{C4C9917A-2E1A-45A6-9C99-73D4F87BC468}" srcOrd="4" destOrd="0" presId="urn:microsoft.com/office/officeart/2005/8/layout/hierarchy3"/>
    <dgm:cxn modelId="{43E31F1B-9DF8-4B66-AC4C-89EB4B98B2F9}" type="presParOf" srcId="{34A1BF4E-F12D-4743-837B-FDF1279052B7}" destId="{069E82B3-B38B-41B5-823A-2050014B1835}" srcOrd="5" destOrd="0" presId="urn:microsoft.com/office/officeart/2005/8/layout/hierarchy3"/>
    <dgm:cxn modelId="{282B7184-CB7E-4A38-B9D3-2ACD55DE30A8}" type="presParOf" srcId="{34A1BF4E-F12D-4743-837B-FDF1279052B7}" destId="{0EBE7534-3B8A-4D63-AD96-1A51BDFDD365}" srcOrd="6" destOrd="0" presId="urn:microsoft.com/office/officeart/2005/8/layout/hierarchy3"/>
    <dgm:cxn modelId="{C8AC80B3-C4A9-4768-A451-C9180CAEB4E1}" type="presParOf" srcId="{34A1BF4E-F12D-4743-837B-FDF1279052B7}" destId="{75B4969B-FEBA-4B10-B3C4-FF6F2619555F}" srcOrd="7" destOrd="0" presId="urn:microsoft.com/office/officeart/2005/8/layout/hierarchy3"/>
    <dgm:cxn modelId="{18CBB337-A4F5-4EA5-B218-53015DCC3ED5}" type="presParOf" srcId="{34A1BF4E-F12D-4743-837B-FDF1279052B7}" destId="{D2CCE317-E86A-4DD4-9205-D8202936CE0B}" srcOrd="8" destOrd="0" presId="urn:microsoft.com/office/officeart/2005/8/layout/hierarchy3"/>
    <dgm:cxn modelId="{66D1BFE7-F3A0-4D98-B2AB-320DFA22CCEF}" type="presParOf" srcId="{34A1BF4E-F12D-4743-837B-FDF1279052B7}" destId="{205FDA61-D9F8-4A5B-9FC6-29071C81CA3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>
        <a:xfrm>
          <a:off x="2370349" y="496760"/>
          <a:ext cx="918752" cy="91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CL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2. </a:t>
          </a:r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Ejecutivo de Proyecto revisa solicitud</a:t>
          </a:r>
          <a:endParaRPr lang="es-C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>
        <a:xfrm>
          <a:off x="2926243" y="2207625"/>
          <a:ext cx="918752" cy="91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CL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3. </a:t>
          </a:r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Análisis de Prórroga Comité Asesor de FONIS</a:t>
          </a:r>
          <a:endParaRPr lang="es-C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>
        <a:xfrm>
          <a:off x="1470894" y="3264997"/>
          <a:ext cx="918752" cy="91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CL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4. </a:t>
          </a:r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Análisis de Prórroga Comité Seguimiento y Control  FONDEF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>
        <a:xfrm>
          <a:off x="189007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>
        <a:xfrm>
          <a:off x="-12806" y="2207625"/>
          <a:ext cx="975457" cy="91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CL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5. </a:t>
          </a:r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Fiscalía de CONICYT emite resolución</a:t>
          </a:r>
          <a:endParaRPr lang="es-C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>
        <a:xfrm>
          <a:off x="571439" y="496760"/>
          <a:ext cx="918752" cy="9187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CL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1. </a:t>
          </a:r>
          <a:r>
            <a:rPr lang="es-CL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Director Solicita Prórroga</a:t>
          </a:r>
          <a:endParaRPr lang="es-C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>
        <a:xfrm>
          <a:off x="205940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L" sz="9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 custRadScaleRad="100185" custRadScaleInc="2144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 custRadScaleRad="97599" custRadScaleInc="-124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 custScaleX="113594" custScaleY="97967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061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 custRadScaleRad="99032" custRadScaleInc="-182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25C87E8B-7EA0-41A4-A6C8-112D8FE43564}" type="presOf" srcId="{3A33B43F-3B5C-479C-99A4-B201321AC3A2}" destId="{FD5A9E27-8D52-4292-A1CE-2FCAF420D309}" srcOrd="0" destOrd="0" presId="urn:microsoft.com/office/officeart/2005/8/layout/cycle1"/>
    <dgm:cxn modelId="{0BA92E4B-5DB4-42B1-BE01-5712AF054146}" type="presOf" srcId="{3C5F5CF8-B430-47E4-8C81-C79FC68B7AE4}" destId="{03F4156A-51D6-40C8-943A-0F2DF6387FB3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8A05905F-DCDF-48EB-BEA3-BA731DCB76D4}" type="presOf" srcId="{32F283A1-357A-406C-907B-4E579E6D4AD5}" destId="{A4B2EFB0-AEED-46EA-A53F-60897E95B36D}" srcOrd="0" destOrd="0" presId="urn:microsoft.com/office/officeart/2005/8/layout/cycle1"/>
    <dgm:cxn modelId="{FAE297FF-9A9A-4B7C-8399-18CC7459DA71}" type="presOf" srcId="{B20D6479-BEFD-49DF-AE3C-B7C18B17D2D9}" destId="{34DE1099-6035-4EDE-B032-01579DA36569}" srcOrd="0" destOrd="0" presId="urn:microsoft.com/office/officeart/2005/8/layout/cycle1"/>
    <dgm:cxn modelId="{0DFE9154-3132-4AB8-9B15-5F15CB9B7458}" type="presOf" srcId="{AD17AD15-54EA-455B-839E-195CB57846FF}" destId="{0E36F03E-A179-48F0-A5BC-7E5CADDEA5C0}" srcOrd="0" destOrd="0" presId="urn:microsoft.com/office/officeart/2005/8/layout/cycle1"/>
    <dgm:cxn modelId="{DD966260-280F-4E45-A463-C4F962EC8B18}" type="presOf" srcId="{C02B0A8C-7CA5-4ED5-9925-571FDECA3A33}" destId="{960A1916-4E09-4619-90E4-55257FF3D057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C3AA6C5C-C084-4AE0-A0F0-9CF7A75F32B9}" type="presOf" srcId="{488DFAC7-9EF9-441A-A633-43B4CFE4F065}" destId="{33547EBC-447C-443E-8231-9A840B846D03}" srcOrd="0" destOrd="0" presId="urn:microsoft.com/office/officeart/2005/8/layout/cycle1"/>
    <dgm:cxn modelId="{1C975E35-CAC1-43B5-9A59-BA0952BC2347}" type="presOf" srcId="{DEE01028-FFC2-427E-ABA4-93EB922A53E9}" destId="{AEBFFBDF-362B-4080-AA54-823DD0B6F0ED}" srcOrd="0" destOrd="0" presId="urn:microsoft.com/office/officeart/2005/8/layout/cycle1"/>
    <dgm:cxn modelId="{70067C4C-F01D-48A7-A779-D0605CC80749}" type="presOf" srcId="{EE9753E4-8284-4223-AAB9-810C5B34E9C9}" destId="{87E53467-E201-46CF-868A-35B1DB2E5D8F}" srcOrd="0" destOrd="0" presId="urn:microsoft.com/office/officeart/2005/8/layout/cycle1"/>
    <dgm:cxn modelId="{18100FBE-4FED-49FE-9E91-3C9BA3ED8470}" type="presOf" srcId="{220A9538-5CEC-4650-AFC6-E85529DF0D3C}" destId="{B2FD7922-BE0A-4306-84D6-C35ACE7C2A12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4100A546-04C7-4C95-992D-B55B20FAC689}" type="presOf" srcId="{7F29AF51-0A1A-4FA3-B7A1-2CFE2AA0F98D}" destId="{BC6E1FF5-EA09-4BF8-A4D4-0C8B3D7E2FB2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462A3136-100E-4F77-B994-2D7E754BB1AD}" type="presParOf" srcId="{B2FD7922-BE0A-4306-84D6-C35ACE7C2A12}" destId="{B2A5CC79-C2A2-4734-978E-10A03124A1FC}" srcOrd="0" destOrd="0" presId="urn:microsoft.com/office/officeart/2005/8/layout/cycle1"/>
    <dgm:cxn modelId="{E8C1B528-2386-450D-98F8-5789667F4017}" type="presParOf" srcId="{B2FD7922-BE0A-4306-84D6-C35ACE7C2A12}" destId="{34DE1099-6035-4EDE-B032-01579DA36569}" srcOrd="1" destOrd="0" presId="urn:microsoft.com/office/officeart/2005/8/layout/cycle1"/>
    <dgm:cxn modelId="{C04AD37D-CF64-4DE0-AB6D-F214BDE32A87}" type="presParOf" srcId="{B2FD7922-BE0A-4306-84D6-C35ACE7C2A12}" destId="{33547EBC-447C-443E-8231-9A840B846D03}" srcOrd="2" destOrd="0" presId="urn:microsoft.com/office/officeart/2005/8/layout/cycle1"/>
    <dgm:cxn modelId="{81EBFB25-5D1D-4D2D-8273-88B15545BEA5}" type="presParOf" srcId="{B2FD7922-BE0A-4306-84D6-C35ACE7C2A12}" destId="{B87D0901-E134-43A4-A252-BEC4913FFFC5}" srcOrd="3" destOrd="0" presId="urn:microsoft.com/office/officeart/2005/8/layout/cycle1"/>
    <dgm:cxn modelId="{0DB5FC8E-C04F-4EF3-86B5-6F3AD1E92827}" type="presParOf" srcId="{B2FD7922-BE0A-4306-84D6-C35ACE7C2A12}" destId="{0E36F03E-A179-48F0-A5BC-7E5CADDEA5C0}" srcOrd="4" destOrd="0" presId="urn:microsoft.com/office/officeart/2005/8/layout/cycle1"/>
    <dgm:cxn modelId="{E022E49E-6601-4403-BD81-E9E0C5F8FEAB}" type="presParOf" srcId="{B2FD7922-BE0A-4306-84D6-C35ACE7C2A12}" destId="{AEBFFBDF-362B-4080-AA54-823DD0B6F0ED}" srcOrd="5" destOrd="0" presId="urn:microsoft.com/office/officeart/2005/8/layout/cycle1"/>
    <dgm:cxn modelId="{5B9F6B41-5321-4D21-B6F4-9B1F6DFC05CE}" type="presParOf" srcId="{B2FD7922-BE0A-4306-84D6-C35ACE7C2A12}" destId="{6B6D4540-A2AA-4301-A6BF-DB55FD6A1EFB}" srcOrd="6" destOrd="0" presId="urn:microsoft.com/office/officeart/2005/8/layout/cycle1"/>
    <dgm:cxn modelId="{D6DAF131-CFBB-46ED-AEEA-2A80E628B9F0}" type="presParOf" srcId="{B2FD7922-BE0A-4306-84D6-C35ACE7C2A12}" destId="{87E53467-E201-46CF-868A-35B1DB2E5D8F}" srcOrd="7" destOrd="0" presId="urn:microsoft.com/office/officeart/2005/8/layout/cycle1"/>
    <dgm:cxn modelId="{3709474A-42A0-4DFE-B9AF-1618517A07C2}" type="presParOf" srcId="{B2FD7922-BE0A-4306-84D6-C35ACE7C2A12}" destId="{960A1916-4E09-4619-90E4-55257FF3D057}" srcOrd="8" destOrd="0" presId="urn:microsoft.com/office/officeart/2005/8/layout/cycle1"/>
    <dgm:cxn modelId="{D51ADE44-6578-433C-96A2-5DD1E364265A}" type="presParOf" srcId="{B2FD7922-BE0A-4306-84D6-C35ACE7C2A12}" destId="{A5453F97-D57A-4264-9C8F-90DD8C8467AE}" srcOrd="9" destOrd="0" presId="urn:microsoft.com/office/officeart/2005/8/layout/cycle1"/>
    <dgm:cxn modelId="{9BE679EE-54DF-4961-81EC-78CBF633FA62}" type="presParOf" srcId="{B2FD7922-BE0A-4306-84D6-C35ACE7C2A12}" destId="{FD5A9E27-8D52-4292-A1CE-2FCAF420D309}" srcOrd="10" destOrd="0" presId="urn:microsoft.com/office/officeart/2005/8/layout/cycle1"/>
    <dgm:cxn modelId="{65A7312A-114C-4907-8558-25CA712DEFAF}" type="presParOf" srcId="{B2FD7922-BE0A-4306-84D6-C35ACE7C2A12}" destId="{03F4156A-51D6-40C8-943A-0F2DF6387FB3}" srcOrd="11" destOrd="0" presId="urn:microsoft.com/office/officeart/2005/8/layout/cycle1"/>
    <dgm:cxn modelId="{192F536D-E9FB-4F25-96E5-C3FB58B2EC73}" type="presParOf" srcId="{B2FD7922-BE0A-4306-84D6-C35ACE7C2A12}" destId="{B2FD8A1D-7169-4C19-9B6B-694F6375091E}" srcOrd="12" destOrd="0" presId="urn:microsoft.com/office/officeart/2005/8/layout/cycle1"/>
    <dgm:cxn modelId="{6A99027E-7F5F-4966-95F0-BDEA5D0F27CB}" type="presParOf" srcId="{B2FD7922-BE0A-4306-84D6-C35ACE7C2A12}" destId="{BC6E1FF5-EA09-4BF8-A4D4-0C8B3D7E2FB2}" srcOrd="13" destOrd="0" presId="urn:microsoft.com/office/officeart/2005/8/layout/cycle1"/>
    <dgm:cxn modelId="{762821AE-C804-4998-978D-A2597B155C11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2400" dirty="0" smtClean="0"/>
            <a:t>CALIDAD</a:t>
          </a:r>
          <a:endParaRPr lang="es-CL" sz="24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400" dirty="0" smtClean="0"/>
            <a:t>Cumplir los convenios, acuerdo.</a:t>
          </a:r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400" dirty="0" smtClean="0"/>
            <a:t>Proponer acciones correctivas</a:t>
          </a:r>
          <a:endParaRPr lang="es-CL" sz="24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400" dirty="0" smtClean="0"/>
            <a:t>Adherir al Protocolo</a:t>
          </a:r>
          <a:endParaRPr lang="es-CL" sz="24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06329B27-E10B-45F1-B2D4-230330B683B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L" sz="2400" dirty="0" smtClean="0"/>
            <a:t>Liderar el equipo</a:t>
          </a:r>
          <a:endParaRPr lang="es-CL" sz="2400" dirty="0"/>
        </a:p>
      </dgm:t>
    </dgm:pt>
    <dgm:pt modelId="{ECCE5440-73C8-462A-BF34-BF1100698E83}" type="parTrans" cxnId="{299DD90A-00C0-432A-BDD3-9E07D2EBE3D7}">
      <dgm:prSet/>
      <dgm:spPr/>
      <dgm:t>
        <a:bodyPr/>
        <a:lstStyle/>
        <a:p>
          <a:endParaRPr lang="es-CL"/>
        </a:p>
      </dgm:t>
    </dgm:pt>
    <dgm:pt modelId="{A9F86433-5C0B-4054-8C44-9E4CA5FF6BEF}" type="sibTrans" cxnId="{299DD90A-00C0-432A-BDD3-9E07D2EBE3D7}">
      <dgm:prSet/>
      <dgm:spPr/>
      <dgm:t>
        <a:bodyPr/>
        <a:lstStyle/>
        <a:p>
          <a:endParaRPr lang="es-CL"/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Ang="0" custScaleX="42809" custScaleY="30574" custLinFactNeighborX="-955" custLinFactNeighborY="-106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139968" custScaleY="37827" custLinFactNeighborX="-890" custLinFactNeighborY="-534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141245" custScaleY="34549" custLinFactNeighborX="-890" custLinFactNeighborY="-6013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B60DFF1A-DC6F-4FEC-9225-2561D887BC5C}" type="pres">
      <dgm:prSet presAssocID="{ECCE5440-73C8-462A-BF34-BF1100698E83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1F2F7B50-3D8B-4BF2-AC27-FAC8FD99A087}" type="pres">
      <dgm:prSet presAssocID="{ECCE5440-73C8-462A-BF34-BF1100698E83}" presName="connTx" presStyleLbl="parChTrans1D2" presStyleIdx="2" presStyleCnt="4"/>
      <dgm:spPr/>
      <dgm:t>
        <a:bodyPr/>
        <a:lstStyle/>
        <a:p>
          <a:endParaRPr lang="es-CL"/>
        </a:p>
      </dgm:t>
    </dgm:pt>
    <dgm:pt modelId="{5D041DA5-CC9D-44A1-A268-62395F915EDF}" type="pres">
      <dgm:prSet presAssocID="{06329B27-E10B-45F1-B2D4-230330B683B2}" presName="root2" presStyleCnt="0"/>
      <dgm:spPr/>
    </dgm:pt>
    <dgm:pt modelId="{E6C08737-FDE8-48DB-B049-ED895EF9B5DF}" type="pres">
      <dgm:prSet presAssocID="{06329B27-E10B-45F1-B2D4-230330B683B2}" presName="LevelTwoTextNode" presStyleLbl="node2" presStyleIdx="2" presStyleCnt="4" custScaleX="139226" custScaleY="36099" custLinFactNeighborX="-890" custLinFactNeighborY="-69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D143660-B1FE-40D8-BCBC-6BEAFC1525AF}" type="pres">
      <dgm:prSet presAssocID="{06329B27-E10B-45F1-B2D4-230330B683B2}" presName="level3hierChild" presStyleCnt="0"/>
      <dgm:spPr/>
    </dgm:pt>
    <dgm:pt modelId="{8719A7D9-3374-48EA-9C82-75870CDDCAF4}" type="pres">
      <dgm:prSet presAssocID="{3D1E1E62-4DB3-4714-BD8D-E272FADDCC25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3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3" presStyleCnt="4" custScaleX="141519" custScaleY="37580" custLinFactNeighborX="-890" custLinFactNeighborY="-810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</dgm:ptLst>
  <dgm:cxnLst>
    <dgm:cxn modelId="{BCCC987B-71A0-4468-9565-4FE30741DEDF}" type="presOf" srcId="{03D84C43-F54F-4026-A36E-0A2E886310C9}" destId="{F8EDF6ED-29EE-4DB7-B78E-CF1F77EF07A4}" srcOrd="0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34AE461C-92C2-4DF8-892B-2D2555978EBD}" type="presOf" srcId="{0420B661-AD18-4B9F-B058-24E6C5AC2BAD}" destId="{87A5ACDE-53F5-44A7-86AE-A3DC8B5A5C22}" srcOrd="0" destOrd="0" presId="urn:microsoft.com/office/officeart/2008/layout/HorizontalMultiLevelHierarchy"/>
    <dgm:cxn modelId="{D870F30E-5DA9-4310-B7DE-4CC23F44651A}" type="presOf" srcId="{6C78582B-BAE6-4CFF-8DA1-BE469EE043B4}" destId="{7F221560-227A-4859-9F73-E68E1CDF7A9B}" srcOrd="0" destOrd="0" presId="urn:microsoft.com/office/officeart/2008/layout/HorizontalMultiLevelHierarchy"/>
    <dgm:cxn modelId="{4F90A2FA-A823-4046-8B5D-5E175D2E2E52}" type="presOf" srcId="{E2F61B97-5FF4-4FA2-81FC-B0F800A9AF61}" destId="{C52530A2-EA5F-4B3B-A461-0847CFF594E5}" srcOrd="0" destOrd="0" presId="urn:microsoft.com/office/officeart/2008/layout/HorizontalMultiLevelHierarchy"/>
    <dgm:cxn modelId="{D7286A4E-E212-4499-A270-536FBEF81F84}" type="presOf" srcId="{3CA2B7D8-5EAF-4C34-9A28-9C59049B8CF9}" destId="{33DF842F-2917-443F-8DC9-9FAE9CC0B2F2}" srcOrd="0" destOrd="0" presId="urn:microsoft.com/office/officeart/2008/layout/HorizontalMultiLevelHierarchy"/>
    <dgm:cxn modelId="{6110CB71-5918-47A9-A4B5-B682A6FFEFEB}" type="presOf" srcId="{ECCE5440-73C8-462A-BF34-BF1100698E83}" destId="{1F2F7B50-3D8B-4BF2-AC27-FAC8FD99A087}" srcOrd="1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E1E04F2C-C6E3-4BC2-A066-95070B0F5D65}" type="presOf" srcId="{178BD318-602B-432C-B653-C3EDFBE26946}" destId="{21E93127-EC3A-48D7-B8EC-86A9BC466F0E}" srcOrd="1" destOrd="0" presId="urn:microsoft.com/office/officeart/2008/layout/HorizontalMultiLevelHierarchy"/>
    <dgm:cxn modelId="{7844BF98-38CE-447A-9A89-DBEAC67211BB}" type="presOf" srcId="{CEAFC998-DB87-4ABE-965B-79AF05B821C8}" destId="{16384EB5-14D4-47CE-ABF1-351BCAFCBEB3}" srcOrd="0" destOrd="0" presId="urn:microsoft.com/office/officeart/2008/layout/HorizontalMultiLevelHierarchy"/>
    <dgm:cxn modelId="{28CB1B6A-E9C1-4B74-B099-D204A1BFC133}" type="presOf" srcId="{178BD318-602B-432C-B653-C3EDFBE26946}" destId="{ACC00E40-F30F-433A-8FC3-931360916AFA}" srcOrd="0" destOrd="0" presId="urn:microsoft.com/office/officeart/2008/layout/HorizontalMultiLevelHierarchy"/>
    <dgm:cxn modelId="{7DAB4FAD-4379-42EF-9414-5B4769BE5820}" type="presOf" srcId="{3CA2B7D8-5EAF-4C34-9A28-9C59049B8CF9}" destId="{AE71F17C-FDA0-4E89-BA64-225D4EA22FCA}" srcOrd="1" destOrd="0" presId="urn:microsoft.com/office/officeart/2008/layout/HorizontalMultiLevelHierarchy"/>
    <dgm:cxn modelId="{299DD90A-00C0-432A-BDD3-9E07D2EBE3D7}" srcId="{0420B661-AD18-4B9F-B058-24E6C5AC2BAD}" destId="{06329B27-E10B-45F1-B2D4-230330B683B2}" srcOrd="2" destOrd="0" parTransId="{ECCE5440-73C8-462A-BF34-BF1100698E83}" sibTransId="{A9F86433-5C0B-4054-8C44-9E4CA5FF6BEF}"/>
    <dgm:cxn modelId="{8B7E943F-ED82-4414-B62D-AC536CE777D6}" type="presOf" srcId="{3D1E1E62-4DB3-4714-BD8D-E272FADDCC25}" destId="{8719A7D9-3374-48EA-9C82-75870CDDCAF4}" srcOrd="0" destOrd="0" presId="urn:microsoft.com/office/officeart/2008/layout/HorizontalMultiLevelHierarchy"/>
    <dgm:cxn modelId="{A3CD14E4-7141-49FE-847E-892EC3AC0EC2}" type="presOf" srcId="{ECCE5440-73C8-462A-BF34-BF1100698E83}" destId="{B60DFF1A-DC6F-4FEC-9225-2561D887BC5C}" srcOrd="0" destOrd="0" presId="urn:microsoft.com/office/officeart/2008/layout/HorizontalMultiLevelHierarchy"/>
    <dgm:cxn modelId="{6196E38A-26C2-45EA-9A8D-8642CB1C3199}" srcId="{0420B661-AD18-4B9F-B058-24E6C5AC2BAD}" destId="{6C78582B-BAE6-4CFF-8DA1-BE469EE043B4}" srcOrd="3" destOrd="0" parTransId="{3D1E1E62-4DB3-4714-BD8D-E272FADDCC25}" sibTransId="{18508756-DCF2-420F-85EC-A35999D85B29}"/>
    <dgm:cxn modelId="{92E18126-48AD-4F63-8CB4-576CFACFF91D}" type="presOf" srcId="{3D1E1E62-4DB3-4714-BD8D-E272FADDCC25}" destId="{4302600F-1E68-4227-929B-49FE347A6F96}" srcOrd="1" destOrd="0" presId="urn:microsoft.com/office/officeart/2008/layout/HorizontalMultiLevelHierarchy"/>
    <dgm:cxn modelId="{9B71C304-E34C-4497-B931-539EC61FFD6E}" type="presOf" srcId="{06329B27-E10B-45F1-B2D4-230330B683B2}" destId="{E6C08737-FDE8-48DB-B049-ED895EF9B5DF}" srcOrd="0" destOrd="0" presId="urn:microsoft.com/office/officeart/2008/layout/HorizontalMultiLevelHierarchy"/>
    <dgm:cxn modelId="{647F05BD-5D22-45DB-9499-0EBE9E83EB59}" type="presParOf" srcId="{F8EDF6ED-29EE-4DB7-B78E-CF1F77EF07A4}" destId="{B9FFE783-1FC2-4E9A-AA58-FDB6AF802576}" srcOrd="0" destOrd="0" presId="urn:microsoft.com/office/officeart/2008/layout/HorizontalMultiLevelHierarchy"/>
    <dgm:cxn modelId="{77CB775A-124C-4078-855C-1533AACE11DB}" type="presParOf" srcId="{B9FFE783-1FC2-4E9A-AA58-FDB6AF802576}" destId="{87A5ACDE-53F5-44A7-86AE-A3DC8B5A5C22}" srcOrd="0" destOrd="0" presId="urn:microsoft.com/office/officeart/2008/layout/HorizontalMultiLevelHierarchy"/>
    <dgm:cxn modelId="{A0217A78-53F5-4F1B-845A-61DF64E1BD2F}" type="presParOf" srcId="{B9FFE783-1FC2-4E9A-AA58-FDB6AF802576}" destId="{7A01BADB-1B79-4F55-A842-5E463E991972}" srcOrd="1" destOrd="0" presId="urn:microsoft.com/office/officeart/2008/layout/HorizontalMultiLevelHierarchy"/>
    <dgm:cxn modelId="{83BF3CB4-84B8-4572-B24E-8F29F2DD9CB2}" type="presParOf" srcId="{7A01BADB-1B79-4F55-A842-5E463E991972}" destId="{33DF842F-2917-443F-8DC9-9FAE9CC0B2F2}" srcOrd="0" destOrd="0" presId="urn:microsoft.com/office/officeart/2008/layout/HorizontalMultiLevelHierarchy"/>
    <dgm:cxn modelId="{561E5657-1C7B-45EA-9970-E36003D91D88}" type="presParOf" srcId="{33DF842F-2917-443F-8DC9-9FAE9CC0B2F2}" destId="{AE71F17C-FDA0-4E89-BA64-225D4EA22FCA}" srcOrd="0" destOrd="0" presId="urn:microsoft.com/office/officeart/2008/layout/HorizontalMultiLevelHierarchy"/>
    <dgm:cxn modelId="{3DC3C07A-B01C-4751-A636-1CE3AD1A4072}" type="presParOf" srcId="{7A01BADB-1B79-4F55-A842-5E463E991972}" destId="{99D6BDB2-63D4-4910-8403-72743D654B86}" srcOrd="1" destOrd="0" presId="urn:microsoft.com/office/officeart/2008/layout/HorizontalMultiLevelHierarchy"/>
    <dgm:cxn modelId="{EAAC1CFE-37C2-4D77-99DD-0A2EB9FBD01C}" type="presParOf" srcId="{99D6BDB2-63D4-4910-8403-72743D654B86}" destId="{C52530A2-EA5F-4B3B-A461-0847CFF594E5}" srcOrd="0" destOrd="0" presId="urn:microsoft.com/office/officeart/2008/layout/HorizontalMultiLevelHierarchy"/>
    <dgm:cxn modelId="{95D36684-0188-42D1-818B-BF33643F815A}" type="presParOf" srcId="{99D6BDB2-63D4-4910-8403-72743D654B86}" destId="{B2784B99-6304-472C-8160-68A00738D8F4}" srcOrd="1" destOrd="0" presId="urn:microsoft.com/office/officeart/2008/layout/HorizontalMultiLevelHierarchy"/>
    <dgm:cxn modelId="{918175A7-9E5C-499D-8E5D-D521A7094010}" type="presParOf" srcId="{7A01BADB-1B79-4F55-A842-5E463E991972}" destId="{ACC00E40-F30F-433A-8FC3-931360916AFA}" srcOrd="2" destOrd="0" presId="urn:microsoft.com/office/officeart/2008/layout/HorizontalMultiLevelHierarchy"/>
    <dgm:cxn modelId="{23C036DA-8A8F-4A59-882A-50AD7533A172}" type="presParOf" srcId="{ACC00E40-F30F-433A-8FC3-931360916AFA}" destId="{21E93127-EC3A-48D7-B8EC-86A9BC466F0E}" srcOrd="0" destOrd="0" presId="urn:microsoft.com/office/officeart/2008/layout/HorizontalMultiLevelHierarchy"/>
    <dgm:cxn modelId="{2CBED41E-B728-4D06-BB84-5509A150EFE1}" type="presParOf" srcId="{7A01BADB-1B79-4F55-A842-5E463E991972}" destId="{19C4BE65-9C8E-4657-A897-C2623CAEBEFA}" srcOrd="3" destOrd="0" presId="urn:microsoft.com/office/officeart/2008/layout/HorizontalMultiLevelHierarchy"/>
    <dgm:cxn modelId="{65FB4857-B214-4862-B4E7-78624B538225}" type="presParOf" srcId="{19C4BE65-9C8E-4657-A897-C2623CAEBEFA}" destId="{16384EB5-14D4-47CE-ABF1-351BCAFCBEB3}" srcOrd="0" destOrd="0" presId="urn:microsoft.com/office/officeart/2008/layout/HorizontalMultiLevelHierarchy"/>
    <dgm:cxn modelId="{3E421175-4B88-41D0-9104-E1BFDFA34535}" type="presParOf" srcId="{19C4BE65-9C8E-4657-A897-C2623CAEBEFA}" destId="{BDBBD082-DD42-4FD0-ABA9-B2AB3EC8E62C}" srcOrd="1" destOrd="0" presId="urn:microsoft.com/office/officeart/2008/layout/HorizontalMultiLevelHierarchy"/>
    <dgm:cxn modelId="{B2147D78-EC5A-4016-83F8-0B5B177D3802}" type="presParOf" srcId="{7A01BADB-1B79-4F55-A842-5E463E991972}" destId="{B60DFF1A-DC6F-4FEC-9225-2561D887BC5C}" srcOrd="4" destOrd="0" presId="urn:microsoft.com/office/officeart/2008/layout/HorizontalMultiLevelHierarchy"/>
    <dgm:cxn modelId="{A4A01BA0-F577-47C4-925C-96FA512EB474}" type="presParOf" srcId="{B60DFF1A-DC6F-4FEC-9225-2561D887BC5C}" destId="{1F2F7B50-3D8B-4BF2-AC27-FAC8FD99A087}" srcOrd="0" destOrd="0" presId="urn:microsoft.com/office/officeart/2008/layout/HorizontalMultiLevelHierarchy"/>
    <dgm:cxn modelId="{A200B40B-4E55-4ACE-A72E-6BE80C9B1220}" type="presParOf" srcId="{7A01BADB-1B79-4F55-A842-5E463E991972}" destId="{5D041DA5-CC9D-44A1-A268-62395F915EDF}" srcOrd="5" destOrd="0" presId="urn:microsoft.com/office/officeart/2008/layout/HorizontalMultiLevelHierarchy"/>
    <dgm:cxn modelId="{0003E64F-4C15-47B5-BC95-F6E8466436E3}" type="presParOf" srcId="{5D041DA5-CC9D-44A1-A268-62395F915EDF}" destId="{E6C08737-FDE8-48DB-B049-ED895EF9B5DF}" srcOrd="0" destOrd="0" presId="urn:microsoft.com/office/officeart/2008/layout/HorizontalMultiLevelHierarchy"/>
    <dgm:cxn modelId="{587D5592-1B42-421F-8AFA-5BC6E724F55B}" type="presParOf" srcId="{5D041DA5-CC9D-44A1-A268-62395F915EDF}" destId="{FD143660-B1FE-40D8-BCBC-6BEAFC1525AF}" srcOrd="1" destOrd="0" presId="urn:microsoft.com/office/officeart/2008/layout/HorizontalMultiLevelHierarchy"/>
    <dgm:cxn modelId="{AA4E6348-B65F-4227-9749-CEE94D111837}" type="presParOf" srcId="{7A01BADB-1B79-4F55-A842-5E463E991972}" destId="{8719A7D9-3374-48EA-9C82-75870CDDCAF4}" srcOrd="6" destOrd="0" presId="urn:microsoft.com/office/officeart/2008/layout/HorizontalMultiLevelHierarchy"/>
    <dgm:cxn modelId="{F0DE37A5-816B-439A-86BF-66B285A7DE5C}" type="presParOf" srcId="{8719A7D9-3374-48EA-9C82-75870CDDCAF4}" destId="{4302600F-1E68-4227-929B-49FE347A6F96}" srcOrd="0" destOrd="0" presId="urn:microsoft.com/office/officeart/2008/layout/HorizontalMultiLevelHierarchy"/>
    <dgm:cxn modelId="{7BD40375-C21F-4018-A11E-589C8DAD19A7}" type="presParOf" srcId="{7A01BADB-1B79-4F55-A842-5E463E991972}" destId="{0EE297FF-7F57-484E-ACC1-1EB53788B4A8}" srcOrd="7" destOrd="0" presId="urn:microsoft.com/office/officeart/2008/layout/HorizontalMultiLevelHierarchy"/>
    <dgm:cxn modelId="{78E83C1B-0095-4E83-99DB-1DD9499E042E}" type="presParOf" srcId="{0EE297FF-7F57-484E-ACC1-1EB53788B4A8}" destId="{7F221560-227A-4859-9F73-E68E1CDF7A9B}" srcOrd="0" destOrd="0" presId="urn:microsoft.com/office/officeart/2008/layout/HorizontalMultiLevelHierarchy"/>
    <dgm:cxn modelId="{C4FD108A-9424-41C9-94DF-297CAEFEDF56}" type="presParOf" srcId="{0EE297FF-7F57-484E-ACC1-1EB53788B4A8}" destId="{9D657177-B344-4DE3-8466-61DFF37FD5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2400" dirty="0" smtClean="0"/>
            <a:t>PROTECCIÓN</a:t>
          </a:r>
          <a:endParaRPr lang="es-CL" sz="24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400" dirty="0" smtClean="0"/>
            <a:t>Garantizar la confidencialidad</a:t>
          </a:r>
          <a:endParaRPr lang="es-CL" sz="24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2400" dirty="0" smtClean="0"/>
            <a:t>Garantizar la seguridad de los participantes</a:t>
          </a:r>
          <a:endParaRPr lang="es-CL" sz="24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06329B27-E10B-45F1-B2D4-230330B683B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L" sz="2400" dirty="0" smtClean="0"/>
            <a:t>Cumplir con las Leyes y regulaciones vigentes </a:t>
          </a:r>
          <a:endParaRPr lang="es-CL" sz="2400" dirty="0"/>
        </a:p>
      </dgm:t>
    </dgm:pt>
    <dgm:pt modelId="{ECCE5440-73C8-462A-BF34-BF1100698E83}" type="parTrans" cxnId="{299DD90A-00C0-432A-BDD3-9E07D2EBE3D7}">
      <dgm:prSet/>
      <dgm:spPr/>
      <dgm:t>
        <a:bodyPr/>
        <a:lstStyle/>
        <a:p>
          <a:endParaRPr lang="es-CL"/>
        </a:p>
      </dgm:t>
    </dgm:pt>
    <dgm:pt modelId="{A9F86433-5C0B-4054-8C44-9E4CA5FF6BEF}" type="sibTrans" cxnId="{299DD90A-00C0-432A-BDD3-9E07D2EBE3D7}">
      <dgm:prSet/>
      <dgm:spPr/>
      <dgm:t>
        <a:bodyPr/>
        <a:lstStyle/>
        <a:p>
          <a:endParaRPr lang="es-CL"/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Ang="0" custScaleX="42809" custScaleY="43756" custLinFactNeighborX="-955" custLinFactNeighborY="-106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3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3" custScaleX="187419" custScaleY="37827" custLinFactNeighborX="-890" custLinFactNeighborY="-534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3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3" custScaleX="188374" custScaleY="34549" custLinFactNeighborX="-890" custLinFactNeighborY="-6013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B60DFF1A-DC6F-4FEC-9225-2561D887BC5C}" type="pres">
      <dgm:prSet presAssocID="{ECCE5440-73C8-462A-BF34-BF1100698E83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1F2F7B50-3D8B-4BF2-AC27-FAC8FD99A087}" type="pres">
      <dgm:prSet presAssocID="{ECCE5440-73C8-462A-BF34-BF1100698E83}" presName="connTx" presStyleLbl="parChTrans1D2" presStyleIdx="2" presStyleCnt="3"/>
      <dgm:spPr/>
      <dgm:t>
        <a:bodyPr/>
        <a:lstStyle/>
        <a:p>
          <a:endParaRPr lang="es-CL"/>
        </a:p>
      </dgm:t>
    </dgm:pt>
    <dgm:pt modelId="{5D041DA5-CC9D-44A1-A268-62395F915EDF}" type="pres">
      <dgm:prSet presAssocID="{06329B27-E10B-45F1-B2D4-230330B683B2}" presName="root2" presStyleCnt="0"/>
      <dgm:spPr/>
    </dgm:pt>
    <dgm:pt modelId="{E6C08737-FDE8-48DB-B049-ED895EF9B5DF}" type="pres">
      <dgm:prSet presAssocID="{06329B27-E10B-45F1-B2D4-230330B683B2}" presName="LevelTwoTextNode" presStyleLbl="node2" presStyleIdx="2" presStyleCnt="3" custScaleX="187784" custScaleY="31479" custLinFactNeighborX="-480" custLinFactNeighborY="-6682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FD143660-B1FE-40D8-BCBC-6BEAFC1525AF}" type="pres">
      <dgm:prSet presAssocID="{06329B27-E10B-45F1-B2D4-230330B683B2}" presName="level3hierChild" presStyleCnt="0"/>
      <dgm:spPr/>
    </dgm:pt>
  </dgm:ptLst>
  <dgm:cxnLst>
    <dgm:cxn modelId="{EE07159B-16E9-42FD-9F80-0534F8F725D3}" type="presOf" srcId="{178BD318-602B-432C-B653-C3EDFBE26946}" destId="{21E93127-EC3A-48D7-B8EC-86A9BC466F0E}" srcOrd="1" destOrd="0" presId="urn:microsoft.com/office/officeart/2008/layout/HorizontalMultiLevelHierarchy"/>
    <dgm:cxn modelId="{231AEE33-42DE-4AD6-9413-F75A4DE8AC70}" type="presOf" srcId="{03D84C43-F54F-4026-A36E-0A2E886310C9}" destId="{F8EDF6ED-29EE-4DB7-B78E-CF1F77EF07A4}" srcOrd="0" destOrd="0" presId="urn:microsoft.com/office/officeart/2008/layout/HorizontalMultiLevelHierarchy"/>
    <dgm:cxn modelId="{DFAB584B-0B6C-485B-BE0C-A33A78A0FE71}" type="presOf" srcId="{CEAFC998-DB87-4ABE-965B-79AF05B821C8}" destId="{16384EB5-14D4-47CE-ABF1-351BCAFCBEB3}" srcOrd="0" destOrd="0" presId="urn:microsoft.com/office/officeart/2008/layout/HorizontalMultiLevelHierarchy"/>
    <dgm:cxn modelId="{299DD90A-00C0-432A-BDD3-9E07D2EBE3D7}" srcId="{0420B661-AD18-4B9F-B058-24E6C5AC2BAD}" destId="{06329B27-E10B-45F1-B2D4-230330B683B2}" srcOrd="2" destOrd="0" parTransId="{ECCE5440-73C8-462A-BF34-BF1100698E83}" sibTransId="{A9F86433-5C0B-4054-8C44-9E4CA5FF6BEF}"/>
    <dgm:cxn modelId="{7D0E5F71-CED6-416B-B8F7-D370850FE043}" type="presOf" srcId="{E2F61B97-5FF4-4FA2-81FC-B0F800A9AF61}" destId="{C52530A2-EA5F-4B3B-A461-0847CFF594E5}" srcOrd="0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5F13BB82-32B2-4181-B514-C4FB2520A9FE}" type="presOf" srcId="{178BD318-602B-432C-B653-C3EDFBE26946}" destId="{ACC00E40-F30F-433A-8FC3-931360916AFA}" srcOrd="0" destOrd="0" presId="urn:microsoft.com/office/officeart/2008/layout/HorizontalMultiLevelHierarchy"/>
    <dgm:cxn modelId="{6ED5B89D-54EB-4E38-BD79-FC1A230F3D94}" type="presOf" srcId="{3CA2B7D8-5EAF-4C34-9A28-9C59049B8CF9}" destId="{AE71F17C-FDA0-4E89-BA64-225D4EA22FCA}" srcOrd="1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E2D0AA62-B3A8-448E-8670-75043CF02E6D}" type="presOf" srcId="{ECCE5440-73C8-462A-BF34-BF1100698E83}" destId="{1F2F7B50-3D8B-4BF2-AC27-FAC8FD99A087}" srcOrd="1" destOrd="0" presId="urn:microsoft.com/office/officeart/2008/layout/HorizontalMultiLevelHierarchy"/>
    <dgm:cxn modelId="{0F9D669B-A21C-4646-8A4A-287BA109E438}" type="presOf" srcId="{ECCE5440-73C8-462A-BF34-BF1100698E83}" destId="{B60DFF1A-DC6F-4FEC-9225-2561D887BC5C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F196C851-952F-4594-9555-2A871ED95B8B}" type="presOf" srcId="{3CA2B7D8-5EAF-4C34-9A28-9C59049B8CF9}" destId="{33DF842F-2917-443F-8DC9-9FAE9CC0B2F2}" srcOrd="0" destOrd="0" presId="urn:microsoft.com/office/officeart/2008/layout/HorizontalMultiLevelHierarchy"/>
    <dgm:cxn modelId="{C63E679F-424D-447B-83CA-7E8275957672}" type="presOf" srcId="{0420B661-AD18-4B9F-B058-24E6C5AC2BAD}" destId="{87A5ACDE-53F5-44A7-86AE-A3DC8B5A5C22}" srcOrd="0" destOrd="0" presId="urn:microsoft.com/office/officeart/2008/layout/HorizontalMultiLevelHierarchy"/>
    <dgm:cxn modelId="{B1EF33AA-A8CA-4C8D-AC12-185B122A4321}" type="presOf" srcId="{06329B27-E10B-45F1-B2D4-230330B683B2}" destId="{E6C08737-FDE8-48DB-B049-ED895EF9B5DF}" srcOrd="0" destOrd="0" presId="urn:microsoft.com/office/officeart/2008/layout/HorizontalMultiLevelHierarchy"/>
    <dgm:cxn modelId="{A3CD80C5-4CDB-4A74-B700-FA2D59C4D344}" type="presParOf" srcId="{F8EDF6ED-29EE-4DB7-B78E-CF1F77EF07A4}" destId="{B9FFE783-1FC2-4E9A-AA58-FDB6AF802576}" srcOrd="0" destOrd="0" presId="urn:microsoft.com/office/officeart/2008/layout/HorizontalMultiLevelHierarchy"/>
    <dgm:cxn modelId="{F4CBDF46-8756-48FC-BD6B-7EFAE1BB7BAF}" type="presParOf" srcId="{B9FFE783-1FC2-4E9A-AA58-FDB6AF802576}" destId="{87A5ACDE-53F5-44A7-86AE-A3DC8B5A5C22}" srcOrd="0" destOrd="0" presId="urn:microsoft.com/office/officeart/2008/layout/HorizontalMultiLevelHierarchy"/>
    <dgm:cxn modelId="{A256104D-7870-4776-AED6-81A8C011DF4A}" type="presParOf" srcId="{B9FFE783-1FC2-4E9A-AA58-FDB6AF802576}" destId="{7A01BADB-1B79-4F55-A842-5E463E991972}" srcOrd="1" destOrd="0" presId="urn:microsoft.com/office/officeart/2008/layout/HorizontalMultiLevelHierarchy"/>
    <dgm:cxn modelId="{C25844DB-A28D-491E-9F5D-54BA934A83C1}" type="presParOf" srcId="{7A01BADB-1B79-4F55-A842-5E463E991972}" destId="{33DF842F-2917-443F-8DC9-9FAE9CC0B2F2}" srcOrd="0" destOrd="0" presId="urn:microsoft.com/office/officeart/2008/layout/HorizontalMultiLevelHierarchy"/>
    <dgm:cxn modelId="{ABAEE469-E5B4-440A-83B5-D70C6A7EEA35}" type="presParOf" srcId="{33DF842F-2917-443F-8DC9-9FAE9CC0B2F2}" destId="{AE71F17C-FDA0-4E89-BA64-225D4EA22FCA}" srcOrd="0" destOrd="0" presId="urn:microsoft.com/office/officeart/2008/layout/HorizontalMultiLevelHierarchy"/>
    <dgm:cxn modelId="{3D1901DA-FE21-48A2-8EA4-44F98D97C8A8}" type="presParOf" srcId="{7A01BADB-1B79-4F55-A842-5E463E991972}" destId="{99D6BDB2-63D4-4910-8403-72743D654B86}" srcOrd="1" destOrd="0" presId="urn:microsoft.com/office/officeart/2008/layout/HorizontalMultiLevelHierarchy"/>
    <dgm:cxn modelId="{FA56BF3A-7220-4F8C-8470-F2E7D6362E2D}" type="presParOf" srcId="{99D6BDB2-63D4-4910-8403-72743D654B86}" destId="{C52530A2-EA5F-4B3B-A461-0847CFF594E5}" srcOrd="0" destOrd="0" presId="urn:microsoft.com/office/officeart/2008/layout/HorizontalMultiLevelHierarchy"/>
    <dgm:cxn modelId="{7A8C8E90-D6B3-4D86-A7F3-8078AD22C17A}" type="presParOf" srcId="{99D6BDB2-63D4-4910-8403-72743D654B86}" destId="{B2784B99-6304-472C-8160-68A00738D8F4}" srcOrd="1" destOrd="0" presId="urn:microsoft.com/office/officeart/2008/layout/HorizontalMultiLevelHierarchy"/>
    <dgm:cxn modelId="{85734F41-DE3C-4224-AFEB-0FBA0B0952B7}" type="presParOf" srcId="{7A01BADB-1B79-4F55-A842-5E463E991972}" destId="{ACC00E40-F30F-433A-8FC3-931360916AFA}" srcOrd="2" destOrd="0" presId="urn:microsoft.com/office/officeart/2008/layout/HorizontalMultiLevelHierarchy"/>
    <dgm:cxn modelId="{9A556972-0566-42DF-B2BF-6209CDA2723F}" type="presParOf" srcId="{ACC00E40-F30F-433A-8FC3-931360916AFA}" destId="{21E93127-EC3A-48D7-B8EC-86A9BC466F0E}" srcOrd="0" destOrd="0" presId="urn:microsoft.com/office/officeart/2008/layout/HorizontalMultiLevelHierarchy"/>
    <dgm:cxn modelId="{DD52C820-9969-40AC-AEB1-E6D8BBCA33D1}" type="presParOf" srcId="{7A01BADB-1B79-4F55-A842-5E463E991972}" destId="{19C4BE65-9C8E-4657-A897-C2623CAEBEFA}" srcOrd="3" destOrd="0" presId="urn:microsoft.com/office/officeart/2008/layout/HorizontalMultiLevelHierarchy"/>
    <dgm:cxn modelId="{20AA6244-D215-4BF7-90FA-663A89754956}" type="presParOf" srcId="{19C4BE65-9C8E-4657-A897-C2623CAEBEFA}" destId="{16384EB5-14D4-47CE-ABF1-351BCAFCBEB3}" srcOrd="0" destOrd="0" presId="urn:microsoft.com/office/officeart/2008/layout/HorizontalMultiLevelHierarchy"/>
    <dgm:cxn modelId="{BFD042C7-0F2A-410D-B499-9A878C42B7E2}" type="presParOf" srcId="{19C4BE65-9C8E-4657-A897-C2623CAEBEFA}" destId="{BDBBD082-DD42-4FD0-ABA9-B2AB3EC8E62C}" srcOrd="1" destOrd="0" presId="urn:microsoft.com/office/officeart/2008/layout/HorizontalMultiLevelHierarchy"/>
    <dgm:cxn modelId="{67DF290F-9286-4825-B0E7-0F7BA21A02AF}" type="presParOf" srcId="{7A01BADB-1B79-4F55-A842-5E463E991972}" destId="{B60DFF1A-DC6F-4FEC-9225-2561D887BC5C}" srcOrd="4" destOrd="0" presId="urn:microsoft.com/office/officeart/2008/layout/HorizontalMultiLevelHierarchy"/>
    <dgm:cxn modelId="{0487C239-1BA2-4F1B-8B94-42F5CA9418F3}" type="presParOf" srcId="{B60DFF1A-DC6F-4FEC-9225-2561D887BC5C}" destId="{1F2F7B50-3D8B-4BF2-AC27-FAC8FD99A087}" srcOrd="0" destOrd="0" presId="urn:microsoft.com/office/officeart/2008/layout/HorizontalMultiLevelHierarchy"/>
    <dgm:cxn modelId="{6DB41488-0984-43F3-BDDE-105D78BD80EE}" type="presParOf" srcId="{7A01BADB-1B79-4F55-A842-5E463E991972}" destId="{5D041DA5-CC9D-44A1-A268-62395F915EDF}" srcOrd="5" destOrd="0" presId="urn:microsoft.com/office/officeart/2008/layout/HorizontalMultiLevelHierarchy"/>
    <dgm:cxn modelId="{552BF3E2-EFD9-47AE-95F0-9B56BE852DE6}" type="presParOf" srcId="{5D041DA5-CC9D-44A1-A268-62395F915EDF}" destId="{E6C08737-FDE8-48DB-B049-ED895EF9B5DF}" srcOrd="0" destOrd="0" presId="urn:microsoft.com/office/officeart/2008/layout/HorizontalMultiLevelHierarchy"/>
    <dgm:cxn modelId="{7C177B02-F265-4110-A3AC-A3742639E16B}" type="presParOf" srcId="{5D041DA5-CC9D-44A1-A268-62395F915EDF}" destId="{FD143660-B1FE-40D8-BCBC-6BEAFC1525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A7D9-3374-48EA-9C82-75870CDDCAF4}">
      <dsp:nvSpPr>
        <dsp:cNvPr id="0" name=""/>
        <dsp:cNvSpPr/>
      </dsp:nvSpPr>
      <dsp:spPr>
        <a:xfrm>
          <a:off x="1206145" y="2641751"/>
          <a:ext cx="526354" cy="1335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177" y="0"/>
              </a:lnTo>
              <a:lnTo>
                <a:pt x="263177" y="1335208"/>
              </a:lnTo>
              <a:lnTo>
                <a:pt x="526354" y="1335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433442" y="3273475"/>
        <a:ext cx="71760" cy="71760"/>
      </dsp:txXfrm>
    </dsp:sp>
    <dsp:sp modelId="{ACC00E40-F30F-433A-8FC3-931360916AFA}">
      <dsp:nvSpPr>
        <dsp:cNvPr id="0" name=""/>
        <dsp:cNvSpPr/>
      </dsp:nvSpPr>
      <dsp:spPr>
        <a:xfrm>
          <a:off x="1206145" y="2641751"/>
          <a:ext cx="526354" cy="341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177" y="0"/>
              </a:lnTo>
              <a:lnTo>
                <a:pt x="263177" y="341779"/>
              </a:lnTo>
              <a:lnTo>
                <a:pt x="526354" y="341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453632" y="2796951"/>
        <a:ext cx="31379" cy="31379"/>
      </dsp:txXfrm>
    </dsp:sp>
    <dsp:sp modelId="{33DF842F-2917-443F-8DC9-9FAE9CC0B2F2}">
      <dsp:nvSpPr>
        <dsp:cNvPr id="0" name=""/>
        <dsp:cNvSpPr/>
      </dsp:nvSpPr>
      <dsp:spPr>
        <a:xfrm>
          <a:off x="1206145" y="1831354"/>
          <a:ext cx="519370" cy="810396"/>
        </a:xfrm>
        <a:custGeom>
          <a:avLst/>
          <a:gdLst/>
          <a:ahLst/>
          <a:cxnLst/>
          <a:rect l="0" t="0" r="0" b="0"/>
          <a:pathLst>
            <a:path>
              <a:moveTo>
                <a:pt x="0" y="810396"/>
              </a:moveTo>
              <a:lnTo>
                <a:pt x="259685" y="810396"/>
              </a:lnTo>
              <a:lnTo>
                <a:pt x="259685" y="0"/>
              </a:lnTo>
              <a:lnTo>
                <a:pt x="5193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441766" y="2212489"/>
        <a:ext cx="48127" cy="48127"/>
      </dsp:txXfrm>
    </dsp:sp>
    <dsp:sp modelId="{87A5ACDE-53F5-44A7-86AE-A3DC8B5A5C22}">
      <dsp:nvSpPr>
        <dsp:cNvPr id="0" name=""/>
        <dsp:cNvSpPr/>
      </dsp:nvSpPr>
      <dsp:spPr>
        <a:xfrm rot="16200000">
          <a:off x="-1639946" y="2056895"/>
          <a:ext cx="4522471" cy="11697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EJECUCION DEL PROYECTO</a:t>
          </a:r>
          <a:endParaRPr lang="es-CL" sz="2800" kern="1200" dirty="0"/>
        </a:p>
      </dsp:txBody>
      <dsp:txXfrm>
        <a:off x="-1582845" y="2113996"/>
        <a:ext cx="4408269" cy="1055510"/>
      </dsp:txXfrm>
    </dsp:sp>
    <dsp:sp modelId="{C52530A2-EA5F-4B3B-A461-0847CFF594E5}">
      <dsp:nvSpPr>
        <dsp:cNvPr id="0" name=""/>
        <dsp:cNvSpPr/>
      </dsp:nvSpPr>
      <dsp:spPr>
        <a:xfrm>
          <a:off x="1725515" y="1491940"/>
          <a:ext cx="5856940" cy="67882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Responsabilidad Director del Proyecto</a:t>
          </a:r>
          <a:endParaRPr lang="es-CL" sz="2800" kern="1200" dirty="0"/>
        </a:p>
      </dsp:txBody>
      <dsp:txXfrm>
        <a:off x="1758653" y="1525078"/>
        <a:ext cx="5790664" cy="612552"/>
      </dsp:txXfrm>
    </dsp:sp>
    <dsp:sp modelId="{16384EB5-14D4-47CE-ABF1-351BCAFCBEB3}">
      <dsp:nvSpPr>
        <dsp:cNvPr id="0" name=""/>
        <dsp:cNvSpPr/>
      </dsp:nvSpPr>
      <dsp:spPr>
        <a:xfrm>
          <a:off x="1732499" y="2664296"/>
          <a:ext cx="5856940" cy="6384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Seguimiento Técnico</a:t>
          </a:r>
          <a:endParaRPr lang="es-CL" sz="2800" kern="1200" dirty="0"/>
        </a:p>
      </dsp:txBody>
      <dsp:txXfrm>
        <a:off x="1763667" y="2695464"/>
        <a:ext cx="5794604" cy="576134"/>
      </dsp:txXfrm>
    </dsp:sp>
    <dsp:sp modelId="{7F221560-227A-4859-9F73-E68E1CDF7A9B}">
      <dsp:nvSpPr>
        <dsp:cNvPr id="0" name=""/>
        <dsp:cNvSpPr/>
      </dsp:nvSpPr>
      <dsp:spPr>
        <a:xfrm>
          <a:off x="1732499" y="3672407"/>
          <a:ext cx="5856940" cy="60910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Buenas Prácticas de Investigación</a:t>
          </a:r>
        </a:p>
      </dsp:txBody>
      <dsp:txXfrm>
        <a:off x="1762233" y="3702141"/>
        <a:ext cx="5797472" cy="549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BCEFE-B6F9-4786-B492-D602898E549E}">
      <dsp:nvSpPr>
        <dsp:cNvPr id="0" name=""/>
        <dsp:cNvSpPr/>
      </dsp:nvSpPr>
      <dsp:spPr>
        <a:xfrm>
          <a:off x="2649894" y="298"/>
          <a:ext cx="3974841" cy="10298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Guías clínicas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Protocolos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Recomendaciones</a:t>
          </a:r>
          <a:endParaRPr lang="es-CL" sz="1800" kern="1200" dirty="0"/>
        </a:p>
      </dsp:txBody>
      <dsp:txXfrm>
        <a:off x="2649894" y="129034"/>
        <a:ext cx="3588632" cy="772418"/>
      </dsp:txXfrm>
    </dsp:sp>
    <dsp:sp modelId="{A37F8B71-EF4A-4CA9-B88E-7CC4461E9814}">
      <dsp:nvSpPr>
        <dsp:cNvPr id="0" name=""/>
        <dsp:cNvSpPr/>
      </dsp:nvSpPr>
      <dsp:spPr>
        <a:xfrm>
          <a:off x="0" y="0"/>
          <a:ext cx="2649894" cy="102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Transferencia</a:t>
          </a:r>
          <a:endParaRPr lang="es-CL" sz="3200" kern="1200" dirty="0"/>
        </a:p>
      </dsp:txBody>
      <dsp:txXfrm>
        <a:off x="50275" y="50275"/>
        <a:ext cx="2549344" cy="929340"/>
      </dsp:txXfrm>
    </dsp:sp>
    <dsp:sp modelId="{46DF9934-A4A8-4859-BE73-C45853297057}">
      <dsp:nvSpPr>
        <dsp:cNvPr id="0" name=""/>
        <dsp:cNvSpPr/>
      </dsp:nvSpPr>
      <dsp:spPr>
        <a:xfrm>
          <a:off x="2650541" y="1133178"/>
          <a:ext cx="3970959" cy="179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Eventos: Congresos, Seminarios, Talleres. 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Publicación: Libros, manuales técnicos.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Cooperación internacional.</a:t>
          </a:r>
          <a:endParaRPr lang="es-CL" sz="1800" kern="1200" dirty="0"/>
        </a:p>
      </dsp:txBody>
      <dsp:txXfrm>
        <a:off x="2650541" y="1357883"/>
        <a:ext cx="3296843" cy="1348233"/>
      </dsp:txXfrm>
    </dsp:sp>
    <dsp:sp modelId="{698272F5-2F4C-403B-B36A-280E6704B281}">
      <dsp:nvSpPr>
        <dsp:cNvPr id="0" name=""/>
        <dsp:cNvSpPr/>
      </dsp:nvSpPr>
      <dsp:spPr>
        <a:xfrm>
          <a:off x="3234" y="1517054"/>
          <a:ext cx="2647306" cy="102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Producción científica</a:t>
          </a:r>
          <a:endParaRPr lang="es-CL" sz="3200" kern="1200" dirty="0"/>
        </a:p>
      </dsp:txBody>
      <dsp:txXfrm>
        <a:off x="53509" y="1567329"/>
        <a:ext cx="2546756" cy="929340"/>
      </dsp:txXfrm>
    </dsp:sp>
    <dsp:sp modelId="{D68B76A6-951D-4356-90F9-7368997BC742}">
      <dsp:nvSpPr>
        <dsp:cNvPr id="0" name=""/>
        <dsp:cNvSpPr/>
      </dsp:nvSpPr>
      <dsp:spPr>
        <a:xfrm>
          <a:off x="2649894" y="3034109"/>
          <a:ext cx="3974841" cy="10298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Capacidades profesionales desarrolladas.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/>
            <a:t>Formación de </a:t>
          </a:r>
          <a:r>
            <a:rPr lang="es-CL" sz="1800" kern="1200" dirty="0" smtClean="0"/>
            <a:t>investigadores.</a:t>
          </a:r>
          <a:endParaRPr lang="es-CL" sz="1800" kern="1200" dirty="0"/>
        </a:p>
      </dsp:txBody>
      <dsp:txXfrm>
        <a:off x="2649894" y="3162845"/>
        <a:ext cx="3588632" cy="772418"/>
      </dsp:txXfrm>
    </dsp:sp>
    <dsp:sp modelId="{BFDC6BEE-6026-430A-8513-4E63354FFC6E}">
      <dsp:nvSpPr>
        <dsp:cNvPr id="0" name=""/>
        <dsp:cNvSpPr/>
      </dsp:nvSpPr>
      <dsp:spPr>
        <a:xfrm>
          <a:off x="0" y="3033810"/>
          <a:ext cx="2649894" cy="1029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>
              <a:latin typeface="+mn-lt"/>
            </a:rPr>
            <a:t>Formación de capacidades</a:t>
          </a:r>
          <a:endParaRPr lang="es-CL" sz="3200" kern="1200" dirty="0">
            <a:latin typeface="+mn-lt"/>
          </a:endParaRPr>
        </a:p>
      </dsp:txBody>
      <dsp:txXfrm>
        <a:off x="50275" y="3084085"/>
        <a:ext cx="2549344" cy="929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D559-83F7-4165-843C-DF07A071D3B9}">
      <dsp:nvSpPr>
        <dsp:cNvPr id="0" name=""/>
        <dsp:cNvSpPr/>
      </dsp:nvSpPr>
      <dsp:spPr>
        <a:xfrm>
          <a:off x="0" y="0"/>
          <a:ext cx="5863602" cy="10113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EJECUCIÓN DEL PROYECTO</a:t>
          </a:r>
          <a:endParaRPr lang="es-CL" sz="2800" kern="1200" dirty="0"/>
        </a:p>
      </dsp:txBody>
      <dsp:txXfrm>
        <a:off x="29620" y="29620"/>
        <a:ext cx="5804362" cy="952061"/>
      </dsp:txXfrm>
    </dsp:sp>
    <dsp:sp modelId="{93FA5881-E817-4B2B-B46B-767C65119F42}">
      <dsp:nvSpPr>
        <dsp:cNvPr id="0" name=""/>
        <dsp:cNvSpPr/>
      </dsp:nvSpPr>
      <dsp:spPr>
        <a:xfrm>
          <a:off x="586360" y="1011301"/>
          <a:ext cx="945222" cy="921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469"/>
              </a:lnTo>
              <a:lnTo>
                <a:pt x="945222" y="921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3F860-29DF-4D69-8AFD-2463007AAA46}">
      <dsp:nvSpPr>
        <dsp:cNvPr id="0" name=""/>
        <dsp:cNvSpPr/>
      </dsp:nvSpPr>
      <dsp:spPr>
        <a:xfrm>
          <a:off x="1531583" y="1574959"/>
          <a:ext cx="4040612" cy="7156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err="1" smtClean="0"/>
            <a:t>Reitemización</a:t>
          </a:r>
          <a:endParaRPr lang="es-CL" sz="2800" kern="1200" dirty="0"/>
        </a:p>
      </dsp:txBody>
      <dsp:txXfrm>
        <a:off x="1552543" y="1595919"/>
        <a:ext cx="3998692" cy="673702"/>
      </dsp:txXfrm>
    </dsp:sp>
    <dsp:sp modelId="{9E4C2F44-BEBD-4DAE-A776-EB8A5051F622}">
      <dsp:nvSpPr>
        <dsp:cNvPr id="0" name=""/>
        <dsp:cNvSpPr/>
      </dsp:nvSpPr>
      <dsp:spPr>
        <a:xfrm>
          <a:off x="586360" y="1011301"/>
          <a:ext cx="945222" cy="217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474"/>
              </a:lnTo>
              <a:lnTo>
                <a:pt x="945222" y="21784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6E2D6-7F41-4071-8B66-08D52A26BE12}">
      <dsp:nvSpPr>
        <dsp:cNvPr id="0" name=""/>
        <dsp:cNvSpPr/>
      </dsp:nvSpPr>
      <dsp:spPr>
        <a:xfrm>
          <a:off x="1531583" y="2851345"/>
          <a:ext cx="4066883" cy="67686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Personas</a:t>
          </a:r>
          <a:endParaRPr lang="es-CL" sz="2800" kern="1200" dirty="0"/>
        </a:p>
      </dsp:txBody>
      <dsp:txXfrm>
        <a:off x="1551408" y="2871170"/>
        <a:ext cx="4027233" cy="637212"/>
      </dsp:txXfrm>
    </dsp:sp>
    <dsp:sp modelId="{0EBE7534-3B8A-4D63-AD96-1A51BDFDD365}">
      <dsp:nvSpPr>
        <dsp:cNvPr id="0" name=""/>
        <dsp:cNvSpPr/>
      </dsp:nvSpPr>
      <dsp:spPr>
        <a:xfrm>
          <a:off x="586360" y="1011301"/>
          <a:ext cx="945222" cy="344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003"/>
              </a:lnTo>
              <a:lnTo>
                <a:pt x="945222" y="3444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4969B-FEBA-4B10-B3C4-FF6F2619555F}">
      <dsp:nvSpPr>
        <dsp:cNvPr id="0" name=""/>
        <dsp:cNvSpPr/>
      </dsp:nvSpPr>
      <dsp:spPr>
        <a:xfrm>
          <a:off x="1531583" y="4088970"/>
          <a:ext cx="3967686" cy="7326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Equipo</a:t>
          </a:r>
          <a:endParaRPr lang="es-CL" sz="2800" kern="1200" dirty="0" smtClean="0"/>
        </a:p>
      </dsp:txBody>
      <dsp:txXfrm>
        <a:off x="1553042" y="4110429"/>
        <a:ext cx="3924768" cy="689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D559-83F7-4165-843C-DF07A071D3B9}">
      <dsp:nvSpPr>
        <dsp:cNvPr id="0" name=""/>
        <dsp:cNvSpPr/>
      </dsp:nvSpPr>
      <dsp:spPr>
        <a:xfrm>
          <a:off x="540977" y="0"/>
          <a:ext cx="3587046" cy="980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EJECUCIÓN DEL PROYECTO</a:t>
          </a:r>
          <a:endParaRPr lang="es-CL" sz="2800" kern="1200" dirty="0"/>
        </a:p>
      </dsp:txBody>
      <dsp:txXfrm>
        <a:off x="569690" y="28713"/>
        <a:ext cx="3529620" cy="922915"/>
      </dsp:txXfrm>
    </dsp:sp>
    <dsp:sp modelId="{93FA5881-E817-4B2B-B46B-767C65119F42}">
      <dsp:nvSpPr>
        <dsp:cNvPr id="0" name=""/>
        <dsp:cNvSpPr/>
      </dsp:nvSpPr>
      <dsp:spPr>
        <a:xfrm>
          <a:off x="899682" y="980341"/>
          <a:ext cx="1314867" cy="56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20"/>
              </a:lnTo>
              <a:lnTo>
                <a:pt x="1314867" y="562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3F860-29DF-4D69-8AFD-2463007AAA46}">
      <dsp:nvSpPr>
        <dsp:cNvPr id="0" name=""/>
        <dsp:cNvSpPr/>
      </dsp:nvSpPr>
      <dsp:spPr>
        <a:xfrm>
          <a:off x="2214550" y="1323771"/>
          <a:ext cx="2471836" cy="4377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Informes</a:t>
          </a:r>
          <a:endParaRPr lang="es-CL" sz="2800" kern="1200" dirty="0"/>
        </a:p>
      </dsp:txBody>
      <dsp:txXfrm>
        <a:off x="2227372" y="1336593"/>
        <a:ext cx="2446192" cy="412136"/>
      </dsp:txXfrm>
    </dsp:sp>
    <dsp:sp modelId="{9E4C2F44-BEBD-4DAE-A776-EB8A5051F622}">
      <dsp:nvSpPr>
        <dsp:cNvPr id="0" name=""/>
        <dsp:cNvSpPr/>
      </dsp:nvSpPr>
      <dsp:spPr>
        <a:xfrm>
          <a:off x="899682" y="980341"/>
          <a:ext cx="1314867" cy="133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291"/>
              </a:lnTo>
              <a:lnTo>
                <a:pt x="1314867" y="1331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6E2D6-7F41-4071-8B66-08D52A26BE12}">
      <dsp:nvSpPr>
        <dsp:cNvPr id="0" name=""/>
        <dsp:cNvSpPr/>
      </dsp:nvSpPr>
      <dsp:spPr>
        <a:xfrm>
          <a:off x="2214550" y="2104597"/>
          <a:ext cx="2487907" cy="4140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Difusión</a:t>
          </a:r>
          <a:endParaRPr lang="es-CL" sz="2800" kern="1200" dirty="0"/>
        </a:p>
      </dsp:txBody>
      <dsp:txXfrm>
        <a:off x="2226678" y="2116725"/>
        <a:ext cx="2463651" cy="389813"/>
      </dsp:txXfrm>
    </dsp:sp>
    <dsp:sp modelId="{C4C9917A-2E1A-45A6-9C99-73D4F87BC468}">
      <dsp:nvSpPr>
        <dsp:cNvPr id="0" name=""/>
        <dsp:cNvSpPr/>
      </dsp:nvSpPr>
      <dsp:spPr>
        <a:xfrm>
          <a:off x="899682" y="980341"/>
          <a:ext cx="1301629" cy="213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507"/>
              </a:lnTo>
              <a:lnTo>
                <a:pt x="1301629" y="2132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82B3-B38B-41B5-823A-2050014B1835}">
      <dsp:nvSpPr>
        <dsp:cNvPr id="0" name=""/>
        <dsp:cNvSpPr/>
      </dsp:nvSpPr>
      <dsp:spPr>
        <a:xfrm>
          <a:off x="2201311" y="2905814"/>
          <a:ext cx="2487907" cy="4140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Prórroga</a:t>
          </a:r>
          <a:endParaRPr lang="es-CL" sz="2800" kern="1200" dirty="0"/>
        </a:p>
      </dsp:txBody>
      <dsp:txXfrm>
        <a:off x="2213439" y="2917942"/>
        <a:ext cx="2463651" cy="389813"/>
      </dsp:txXfrm>
    </dsp:sp>
    <dsp:sp modelId="{0EBE7534-3B8A-4D63-AD96-1A51BDFDD365}">
      <dsp:nvSpPr>
        <dsp:cNvPr id="0" name=""/>
        <dsp:cNvSpPr/>
      </dsp:nvSpPr>
      <dsp:spPr>
        <a:xfrm>
          <a:off x="899682" y="980341"/>
          <a:ext cx="1314867" cy="2862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2590"/>
              </a:lnTo>
              <a:lnTo>
                <a:pt x="1314867" y="2862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4969B-FEBA-4B10-B3C4-FF6F2619555F}">
      <dsp:nvSpPr>
        <dsp:cNvPr id="0" name=""/>
        <dsp:cNvSpPr/>
      </dsp:nvSpPr>
      <dsp:spPr>
        <a:xfrm>
          <a:off x="2214550" y="3618826"/>
          <a:ext cx="2427223" cy="4482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Término</a:t>
          </a:r>
          <a:endParaRPr lang="es-CL" sz="2800" kern="1200" dirty="0" smtClean="0"/>
        </a:p>
      </dsp:txBody>
      <dsp:txXfrm>
        <a:off x="2227678" y="3631954"/>
        <a:ext cx="2400967" cy="421953"/>
      </dsp:txXfrm>
    </dsp:sp>
    <dsp:sp modelId="{D2CCE317-E86A-4DD4-9205-D8202936CE0B}">
      <dsp:nvSpPr>
        <dsp:cNvPr id="0" name=""/>
        <dsp:cNvSpPr/>
      </dsp:nvSpPr>
      <dsp:spPr>
        <a:xfrm>
          <a:off x="899682" y="980341"/>
          <a:ext cx="1314867" cy="3636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775"/>
              </a:lnTo>
              <a:lnTo>
                <a:pt x="1314867" y="3636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FDA61-D9F8-4A5B-9FC6-29071C81CA30}">
      <dsp:nvSpPr>
        <dsp:cNvPr id="0" name=""/>
        <dsp:cNvSpPr/>
      </dsp:nvSpPr>
      <dsp:spPr>
        <a:xfrm>
          <a:off x="2214550" y="4410081"/>
          <a:ext cx="2487907" cy="4140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Finiquito</a:t>
          </a:r>
          <a:endParaRPr lang="es-CL" sz="2800" kern="1200" dirty="0"/>
        </a:p>
      </dsp:txBody>
      <dsp:txXfrm>
        <a:off x="2226678" y="4422209"/>
        <a:ext cx="2463651" cy="389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3533947" y="156306"/>
          <a:ext cx="1301347" cy="130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2. </a:t>
          </a: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Ejecutivo de Proyecto revisa solicitud</a:t>
          </a:r>
          <a:endParaRPr lang="es-C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533947" y="156306"/>
        <a:ext cx="1301347" cy="1301347"/>
      </dsp:txXfrm>
    </dsp:sp>
    <dsp:sp modelId="{33547EBC-447C-443E-8231-9A840B846D03}">
      <dsp:nvSpPr>
        <dsp:cNvPr id="0" name=""/>
        <dsp:cNvSpPr/>
      </dsp:nvSpPr>
      <dsp:spPr>
        <a:xfrm>
          <a:off x="260484" y="-125347"/>
          <a:ext cx="4882970" cy="4882970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4148110" y="2338473"/>
          <a:ext cx="1301347" cy="130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3. </a:t>
          </a: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Análisis de Prórroga Comité Asesor de FONIS</a:t>
          </a:r>
          <a:endParaRPr lang="es-C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148110" y="2338473"/>
        <a:ext cx="1301347" cy="1301347"/>
      </dsp:txXfrm>
    </dsp:sp>
    <dsp:sp modelId="{AEBFFBDF-362B-4080-AA54-823DD0B6F0ED}">
      <dsp:nvSpPr>
        <dsp:cNvPr id="0" name=""/>
        <dsp:cNvSpPr/>
      </dsp:nvSpPr>
      <dsp:spPr>
        <a:xfrm>
          <a:off x="-97468" y="76706"/>
          <a:ext cx="5546761" cy="4783699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2105709" y="3957376"/>
          <a:ext cx="1301347" cy="130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4. </a:t>
          </a: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Análisis de Prórroga Comité Seguimiento y Control  FONDEF</a:t>
          </a:r>
        </a:p>
      </dsp:txBody>
      <dsp:txXfrm>
        <a:off x="2105709" y="3957376"/>
        <a:ext cx="1301347" cy="1301347"/>
      </dsp:txXfrm>
    </dsp:sp>
    <dsp:sp modelId="{960A1916-4E09-4619-90E4-55257FF3D057}">
      <dsp:nvSpPr>
        <dsp:cNvPr id="0" name=""/>
        <dsp:cNvSpPr/>
      </dsp:nvSpPr>
      <dsp:spPr>
        <a:xfrm>
          <a:off x="290923" y="-9"/>
          <a:ext cx="4882970" cy="4882970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5014" y="2460309"/>
          <a:ext cx="1381666" cy="130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5. </a:t>
          </a: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Fiscalía de CONICYT emite resolución</a:t>
          </a:r>
          <a:endParaRPr lang="es-C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14" y="2460309"/>
        <a:ext cx="1381666" cy="1301347"/>
      </dsp:txXfrm>
    </dsp:sp>
    <dsp:sp modelId="{03F4156A-51D6-40C8-943A-0F2DF6387FB3}">
      <dsp:nvSpPr>
        <dsp:cNvPr id="0" name=""/>
        <dsp:cNvSpPr/>
      </dsp:nvSpPr>
      <dsp:spPr>
        <a:xfrm>
          <a:off x="314821" y="45069"/>
          <a:ext cx="4882970" cy="4882970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715720" y="156316"/>
          <a:ext cx="1301347" cy="1301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1. </a:t>
          </a:r>
          <a:r>
            <a:rPr lang="es-CL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Director Solicita Prórroga</a:t>
          </a:r>
          <a:endParaRPr lang="es-C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715720" y="156316"/>
        <a:ext cx="1301347" cy="1301347"/>
      </dsp:txXfrm>
    </dsp:sp>
    <dsp:sp modelId="{A4B2EFB0-AEED-46EA-A53F-60897E95B36D}">
      <dsp:nvSpPr>
        <dsp:cNvPr id="0" name=""/>
        <dsp:cNvSpPr/>
      </dsp:nvSpPr>
      <dsp:spPr>
        <a:xfrm>
          <a:off x="350512" y="9032"/>
          <a:ext cx="4882970" cy="4882970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A7D9-3374-48EA-9C82-75870CDDCAF4}">
      <dsp:nvSpPr>
        <dsp:cNvPr id="0" name=""/>
        <dsp:cNvSpPr/>
      </dsp:nvSpPr>
      <dsp:spPr>
        <a:xfrm>
          <a:off x="1324744" y="2099610"/>
          <a:ext cx="643011" cy="67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505" y="0"/>
              </a:lnTo>
              <a:lnTo>
                <a:pt x="321505" y="673021"/>
              </a:lnTo>
              <a:lnTo>
                <a:pt x="643011" y="673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622979" y="2412850"/>
        <a:ext cx="46540" cy="46540"/>
      </dsp:txXfrm>
    </dsp:sp>
    <dsp:sp modelId="{B60DFF1A-DC6F-4FEC-9225-2561D887BC5C}">
      <dsp:nvSpPr>
        <dsp:cNvPr id="0" name=""/>
        <dsp:cNvSpPr/>
      </dsp:nvSpPr>
      <dsp:spPr>
        <a:xfrm>
          <a:off x="1324744" y="2099610"/>
          <a:ext cx="643011" cy="16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505" y="0"/>
              </a:lnTo>
              <a:lnTo>
                <a:pt x="321505" y="161483"/>
              </a:lnTo>
              <a:lnTo>
                <a:pt x="643011" y="161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629675" y="2163777"/>
        <a:ext cx="33148" cy="33148"/>
      </dsp:txXfrm>
    </dsp:sp>
    <dsp:sp modelId="{ACC00E40-F30F-433A-8FC3-931360916AFA}">
      <dsp:nvSpPr>
        <dsp:cNvPr id="0" name=""/>
        <dsp:cNvSpPr/>
      </dsp:nvSpPr>
      <dsp:spPr>
        <a:xfrm>
          <a:off x="1324744" y="1749206"/>
          <a:ext cx="643011" cy="350403"/>
        </a:xfrm>
        <a:custGeom>
          <a:avLst/>
          <a:gdLst/>
          <a:ahLst/>
          <a:cxnLst/>
          <a:rect l="0" t="0" r="0" b="0"/>
          <a:pathLst>
            <a:path>
              <a:moveTo>
                <a:pt x="0" y="350403"/>
              </a:moveTo>
              <a:lnTo>
                <a:pt x="321505" y="350403"/>
              </a:lnTo>
              <a:lnTo>
                <a:pt x="321505" y="0"/>
              </a:lnTo>
              <a:lnTo>
                <a:pt x="6430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627943" y="1906101"/>
        <a:ext cx="36614" cy="36614"/>
      </dsp:txXfrm>
    </dsp:sp>
    <dsp:sp modelId="{33DF842F-2917-443F-8DC9-9FAE9CC0B2F2}">
      <dsp:nvSpPr>
        <dsp:cNvPr id="0" name=""/>
        <dsp:cNvSpPr/>
      </dsp:nvSpPr>
      <dsp:spPr>
        <a:xfrm>
          <a:off x="1324744" y="1198083"/>
          <a:ext cx="643011" cy="901526"/>
        </a:xfrm>
        <a:custGeom>
          <a:avLst/>
          <a:gdLst/>
          <a:ahLst/>
          <a:cxnLst/>
          <a:rect l="0" t="0" r="0" b="0"/>
          <a:pathLst>
            <a:path>
              <a:moveTo>
                <a:pt x="0" y="901526"/>
              </a:moveTo>
              <a:lnTo>
                <a:pt x="321505" y="901526"/>
              </a:lnTo>
              <a:lnTo>
                <a:pt x="321505" y="0"/>
              </a:lnTo>
              <a:lnTo>
                <a:pt x="6430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618566" y="1621163"/>
        <a:ext cx="55367" cy="55367"/>
      </dsp:txXfrm>
    </dsp:sp>
    <dsp:sp modelId="{87A5ACDE-53F5-44A7-86AE-A3DC8B5A5C22}">
      <dsp:nvSpPr>
        <dsp:cNvPr id="0" name=""/>
        <dsp:cNvSpPr/>
      </dsp:nvSpPr>
      <dsp:spPr>
        <a:xfrm rot="16200000">
          <a:off x="295469" y="1883327"/>
          <a:ext cx="1625983" cy="4325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CALIDAD</a:t>
          </a:r>
          <a:endParaRPr lang="es-CL" sz="2400" kern="1200" dirty="0"/>
        </a:p>
      </dsp:txBody>
      <dsp:txXfrm>
        <a:off x="316585" y="1904443"/>
        <a:ext cx="1583751" cy="390334"/>
      </dsp:txXfrm>
    </dsp:sp>
    <dsp:sp modelId="{C52530A2-EA5F-4B3B-A461-0847CFF594E5}">
      <dsp:nvSpPr>
        <dsp:cNvPr id="0" name=""/>
        <dsp:cNvSpPr/>
      </dsp:nvSpPr>
      <dsp:spPr>
        <a:xfrm>
          <a:off x="1967756" y="1006971"/>
          <a:ext cx="4638953" cy="3822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Adherir al Protocolo</a:t>
          </a:r>
          <a:endParaRPr lang="es-CL" sz="2400" kern="1200" dirty="0"/>
        </a:p>
      </dsp:txBody>
      <dsp:txXfrm>
        <a:off x="1986415" y="1025630"/>
        <a:ext cx="4601635" cy="344907"/>
      </dsp:txXfrm>
    </dsp:sp>
    <dsp:sp modelId="{16384EB5-14D4-47CE-ABF1-351BCAFCBEB3}">
      <dsp:nvSpPr>
        <dsp:cNvPr id="0" name=""/>
        <dsp:cNvSpPr/>
      </dsp:nvSpPr>
      <dsp:spPr>
        <a:xfrm>
          <a:off x="1967756" y="1574655"/>
          <a:ext cx="4681277" cy="34910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Proponer acciones correctivas</a:t>
          </a:r>
          <a:endParaRPr lang="es-CL" sz="2400" kern="1200" dirty="0"/>
        </a:p>
      </dsp:txBody>
      <dsp:txXfrm>
        <a:off x="1984798" y="1591697"/>
        <a:ext cx="4647193" cy="315018"/>
      </dsp:txXfrm>
    </dsp:sp>
    <dsp:sp modelId="{E6C08737-FDE8-48DB-B049-ED895EF9B5DF}">
      <dsp:nvSpPr>
        <dsp:cNvPr id="0" name=""/>
        <dsp:cNvSpPr/>
      </dsp:nvSpPr>
      <dsp:spPr>
        <a:xfrm>
          <a:off x="1967756" y="2078711"/>
          <a:ext cx="4614361" cy="36476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Liderar el equipo</a:t>
          </a:r>
          <a:endParaRPr lang="es-CL" sz="2400" kern="1200" dirty="0"/>
        </a:p>
      </dsp:txBody>
      <dsp:txXfrm>
        <a:off x="1985562" y="2096517"/>
        <a:ext cx="4578749" cy="329152"/>
      </dsp:txXfrm>
    </dsp:sp>
    <dsp:sp modelId="{7F221560-227A-4859-9F73-E68E1CDF7A9B}">
      <dsp:nvSpPr>
        <dsp:cNvPr id="0" name=""/>
        <dsp:cNvSpPr/>
      </dsp:nvSpPr>
      <dsp:spPr>
        <a:xfrm>
          <a:off x="1967756" y="2582767"/>
          <a:ext cx="4690358" cy="37972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Cumplir los convenios, acuerdo.</a:t>
          </a:r>
        </a:p>
      </dsp:txBody>
      <dsp:txXfrm>
        <a:off x="1986293" y="2601304"/>
        <a:ext cx="4653284" cy="342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DFF1A-DC6F-4FEC-9225-2561D887BC5C}">
      <dsp:nvSpPr>
        <dsp:cNvPr id="0" name=""/>
        <dsp:cNvSpPr/>
      </dsp:nvSpPr>
      <dsp:spPr>
        <a:xfrm>
          <a:off x="548287" y="2099610"/>
          <a:ext cx="656600" cy="50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300" y="0"/>
              </a:lnTo>
              <a:lnTo>
                <a:pt x="328300" y="507705"/>
              </a:lnTo>
              <a:lnTo>
                <a:pt x="656600" y="507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855838" y="2332713"/>
        <a:ext cx="41499" cy="41499"/>
      </dsp:txXfrm>
    </dsp:sp>
    <dsp:sp modelId="{ACC00E40-F30F-433A-8FC3-931360916AFA}">
      <dsp:nvSpPr>
        <dsp:cNvPr id="0" name=""/>
        <dsp:cNvSpPr/>
      </dsp:nvSpPr>
      <dsp:spPr>
        <a:xfrm>
          <a:off x="548287" y="2043000"/>
          <a:ext cx="6430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610"/>
              </a:moveTo>
              <a:lnTo>
                <a:pt x="321505" y="56610"/>
              </a:lnTo>
              <a:lnTo>
                <a:pt x="321505" y="45720"/>
              </a:lnTo>
              <a:lnTo>
                <a:pt x="64301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853716" y="2072642"/>
        <a:ext cx="32155" cy="32155"/>
      </dsp:txXfrm>
    </dsp:sp>
    <dsp:sp modelId="{33DF842F-2917-443F-8DC9-9FAE9CC0B2F2}">
      <dsp:nvSpPr>
        <dsp:cNvPr id="0" name=""/>
        <dsp:cNvSpPr/>
      </dsp:nvSpPr>
      <dsp:spPr>
        <a:xfrm>
          <a:off x="548287" y="1537597"/>
          <a:ext cx="643011" cy="562013"/>
        </a:xfrm>
        <a:custGeom>
          <a:avLst/>
          <a:gdLst/>
          <a:ahLst/>
          <a:cxnLst/>
          <a:rect l="0" t="0" r="0" b="0"/>
          <a:pathLst>
            <a:path>
              <a:moveTo>
                <a:pt x="0" y="562013"/>
              </a:moveTo>
              <a:lnTo>
                <a:pt x="321505" y="562013"/>
              </a:lnTo>
              <a:lnTo>
                <a:pt x="321505" y="0"/>
              </a:lnTo>
              <a:lnTo>
                <a:pt x="6430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848443" y="1797253"/>
        <a:ext cx="42700" cy="42700"/>
      </dsp:txXfrm>
    </dsp:sp>
    <dsp:sp modelId="{87A5ACDE-53F5-44A7-86AE-A3DC8B5A5C22}">
      <dsp:nvSpPr>
        <dsp:cNvPr id="0" name=""/>
        <dsp:cNvSpPr/>
      </dsp:nvSpPr>
      <dsp:spPr>
        <a:xfrm rot="16200000">
          <a:off x="-831508" y="1883327"/>
          <a:ext cx="2327027" cy="4325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PROTECCIÓN</a:t>
          </a:r>
          <a:endParaRPr lang="es-CL" sz="2400" kern="1200" dirty="0"/>
        </a:p>
      </dsp:txBody>
      <dsp:txXfrm>
        <a:off x="-810392" y="1904443"/>
        <a:ext cx="2284795" cy="390334"/>
      </dsp:txXfrm>
    </dsp:sp>
    <dsp:sp modelId="{C52530A2-EA5F-4B3B-A461-0847CFF594E5}">
      <dsp:nvSpPr>
        <dsp:cNvPr id="0" name=""/>
        <dsp:cNvSpPr/>
      </dsp:nvSpPr>
      <dsp:spPr>
        <a:xfrm>
          <a:off x="1191299" y="1346484"/>
          <a:ext cx="6211620" cy="3822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Garantizar la seguridad de los participantes</a:t>
          </a:r>
          <a:endParaRPr lang="es-CL" sz="2400" kern="1200" dirty="0"/>
        </a:p>
      </dsp:txBody>
      <dsp:txXfrm>
        <a:off x="1209958" y="1365143"/>
        <a:ext cx="6174302" cy="344907"/>
      </dsp:txXfrm>
    </dsp:sp>
    <dsp:sp modelId="{16384EB5-14D4-47CE-ABF1-351BCAFCBEB3}">
      <dsp:nvSpPr>
        <dsp:cNvPr id="0" name=""/>
        <dsp:cNvSpPr/>
      </dsp:nvSpPr>
      <dsp:spPr>
        <a:xfrm>
          <a:off x="1191299" y="1914168"/>
          <a:ext cx="6243271" cy="34910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Garantizar la confidencialidad</a:t>
          </a:r>
          <a:endParaRPr lang="es-CL" sz="2400" kern="1200" dirty="0"/>
        </a:p>
      </dsp:txBody>
      <dsp:txXfrm>
        <a:off x="1208341" y="1931210"/>
        <a:ext cx="6209187" cy="315018"/>
      </dsp:txXfrm>
    </dsp:sp>
    <dsp:sp modelId="{E6C08737-FDE8-48DB-B049-ED895EF9B5DF}">
      <dsp:nvSpPr>
        <dsp:cNvPr id="0" name=""/>
        <dsp:cNvSpPr/>
      </dsp:nvSpPr>
      <dsp:spPr>
        <a:xfrm>
          <a:off x="1204888" y="2448275"/>
          <a:ext cx="6223717" cy="31808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Cumplir con las Leyes y regulaciones vigentes </a:t>
          </a:r>
          <a:endParaRPr lang="es-CL" sz="2400" kern="1200" dirty="0"/>
        </a:p>
      </dsp:txBody>
      <dsp:txXfrm>
        <a:off x="1220415" y="2463802"/>
        <a:ext cx="6192663" cy="2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9A8A1-8099-47DF-8628-D816E98F1D8F}" type="datetimeFigureOut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0F4CFB-A767-4EAF-9922-13915387F9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06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BE5E65-2ED0-41BD-9284-FC8A096157D8}" type="datetimeFigureOut">
              <a:rPr lang="es-CL"/>
              <a:pPr>
                <a:defRPr/>
              </a:pPr>
              <a:t>30-03-2016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EDBDE-CC30-46C2-8B2C-287DEC402FB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402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EDBDE-CC30-46C2-8B2C-287DEC402FB6}" type="slidenum">
              <a:rPr lang="es-CL" smtClean="0"/>
              <a:pPr>
                <a:defRPr/>
              </a:pPr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46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96838" y="6186488"/>
            <a:ext cx="71389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s-ES_tradnl" sz="105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obCL"/>
              </a:rPr>
              <a:t>Comisión Nacional de Investigación Científica y Tecnológic</a:t>
            </a:r>
            <a:r>
              <a:rPr lang="es-ES_tradnl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obCL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938"/>
            <a:ext cx="122078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10763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19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C058-1FD5-48FC-9E35-0098B592F8B5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FB12-A0DB-4486-8523-3404819EF4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707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6FBF-DB9A-4BE8-B919-42326BD10FFC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8299-BDB6-4FFD-BAFB-A5972F0C2F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881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7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2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6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65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A19E-39F2-4EF6-80FF-98509C9CDD6F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5548-2F4F-49B4-92D3-4793F293114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86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1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9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30-03-2016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F579-7D27-44DE-9AF4-B62B6A9FC844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E3ED-1D86-47DA-B222-9EA2582CE3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75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96A1-9F2C-43FC-975F-8768108C7C2C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4F33-EF85-485B-AFA1-6ACFD5F79D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68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52D1-2821-460E-9536-0AD4CA5F39E6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8757-614B-4FCB-AC89-E73A9C0229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7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B4C3-52E1-4E89-856F-E8180C66F80F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29D5-3915-4D87-AB49-78A97B2882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52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A283-701F-47C2-9110-1C182E9A1662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F06B-8D7E-48B1-98E3-912C658F03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966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6B03-0FE2-4693-80E2-CA4495320AE3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7D67-6F9B-4D4E-888A-A1F4E686E1E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999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FA9E-2BD8-4CCB-B023-723941357AD4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1FAC-4D60-4832-B57F-D8FA7C2D75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50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170586-A5C3-4E15-91BF-5193ED2D5ECA}" type="datetime1">
              <a:rPr lang="es-ES_tradnl"/>
              <a:pPr>
                <a:defRPr/>
              </a:pPr>
              <a:t>30/03/2016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CD681-0B53-4248-92DF-3CB3F07F188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19F4241-33D6-4E5A-95BF-FE864FFFCC90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30-03-2016</a:t>
            </a:fld>
            <a:endParaRPr lang="es-C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C3FF0A-DF1A-413C-BB07-3F248A446ABE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755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ORMATO%20Informe%20Final%20Fonis%202013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3094A-93EE-42C2-9C63-D0DE87676323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2844800" y="4437112"/>
            <a:ext cx="2802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FONIS</a:t>
            </a:r>
          </a:p>
          <a:p>
            <a:r>
              <a:rPr lang="es-ES_tradnl" sz="1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Fondo Nacional de Investigación </a:t>
            </a:r>
          </a:p>
          <a:p>
            <a:r>
              <a:rPr lang="es-ES_tradnl" sz="1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y Desarrollo en Salud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876256" y="5966356"/>
            <a:ext cx="2032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 smtClean="0">
                <a:solidFill>
                  <a:schemeClr val="tx1">
                    <a:lumMod val="65000"/>
                  </a:schemeClr>
                </a:solidFill>
                <a:latin typeface="gobCL"/>
              </a:rPr>
              <a:t>Marzo 2016</a:t>
            </a:r>
            <a:endParaRPr lang="es-CL" b="1" dirty="0">
              <a:solidFill>
                <a:schemeClr val="tx1">
                  <a:lumMod val="65000"/>
                </a:schemeClr>
              </a:solidFill>
              <a:latin typeface="gobCL"/>
            </a:endParaRPr>
          </a:p>
        </p:txBody>
      </p:sp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468312" y="1700808"/>
            <a:ext cx="83521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obCL"/>
                <a:ea typeface="gobCL Heavy"/>
                <a:cs typeface="gobCL Heavy"/>
              </a:rPr>
              <a:t>Seguimiento y Control de Proyectos</a:t>
            </a:r>
            <a:endParaRPr lang="es-ES" sz="3200" dirty="0" smtClean="0">
              <a:solidFill>
                <a:schemeClr val="bg1">
                  <a:lumMod val="65000"/>
                  <a:lumOff val="35000"/>
                </a:schemeClr>
              </a:solidFill>
              <a:latin typeface="gobCL"/>
              <a:ea typeface="gobCL Heavy"/>
              <a:cs typeface="gobCL Heavy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23050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314700"/>
            <a:ext cx="23145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1" y="1030133"/>
            <a:ext cx="2855774" cy="58396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75" t="18643" r="45728" b="38102"/>
          <a:stretch/>
        </p:blipFill>
        <p:spPr>
          <a:xfrm>
            <a:off x="2028201" y="2428513"/>
            <a:ext cx="1576993" cy="2556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6122" t="18234" r="47807" b="57693"/>
          <a:stretch/>
        </p:blipFill>
        <p:spPr>
          <a:xfrm>
            <a:off x="185062" y="2428513"/>
            <a:ext cx="1546385" cy="198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ipse 6"/>
          <p:cNvSpPr/>
          <p:nvPr/>
        </p:nvSpPr>
        <p:spPr>
          <a:xfrm>
            <a:off x="2028201" y="3390238"/>
            <a:ext cx="911909" cy="1996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63698" y="3091631"/>
            <a:ext cx="1467749" cy="270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2622" t="14445" r="55299" b="33562"/>
          <a:stretch/>
        </p:blipFill>
        <p:spPr>
          <a:xfrm>
            <a:off x="3918970" y="2428513"/>
            <a:ext cx="5165202" cy="2540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Elipse 10"/>
          <p:cNvSpPr/>
          <p:nvPr/>
        </p:nvSpPr>
        <p:spPr>
          <a:xfrm>
            <a:off x="8183115" y="2360372"/>
            <a:ext cx="943717" cy="2864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1764216" y="3255683"/>
            <a:ext cx="228458" cy="1345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3647853" y="3255683"/>
            <a:ext cx="228458" cy="1345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927714" y="3352764"/>
            <a:ext cx="272549" cy="2746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833" y="2233247"/>
            <a:ext cx="316191" cy="32239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96437" y="3015492"/>
            <a:ext cx="276890" cy="2746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6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" t="9274" r="54476" b="53594"/>
          <a:stretch/>
        </p:blipFill>
        <p:spPr>
          <a:xfrm>
            <a:off x="205997" y="1475974"/>
            <a:ext cx="8762930" cy="2170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 flipV="1">
            <a:off x="2755685" y="2461512"/>
            <a:ext cx="513429" cy="209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58674" y="3004680"/>
            <a:ext cx="133687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b="1" dirty="0" smtClean="0">
                <a:solidFill>
                  <a:prstClr val="black"/>
                </a:solidFill>
                <a:latin typeface="Calibri" panose="020F0502020204030204"/>
              </a:rPr>
              <a:t>Elegir tipo de resultado</a:t>
            </a:r>
            <a:endParaRPr lang="es-CL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05996" y="929732"/>
            <a:ext cx="2771775" cy="42455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1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Ingreso de resultados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-12" t="9325" r="55149" b="59304"/>
          <a:stretch/>
        </p:blipFill>
        <p:spPr>
          <a:xfrm>
            <a:off x="225753" y="4170907"/>
            <a:ext cx="8762931" cy="1859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3458674" y="5131747"/>
            <a:ext cx="1538974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b="1" dirty="0" smtClean="0">
                <a:solidFill>
                  <a:prstClr val="black"/>
                </a:solidFill>
                <a:latin typeface="Calibri" panose="020F0502020204030204"/>
              </a:rPr>
              <a:t>Elegir categoría del resultado y nivel de desarrollo</a:t>
            </a:r>
            <a:endParaRPr lang="es-CL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lecha doblada hacia arriba 15"/>
          <p:cNvSpPr/>
          <p:nvPr/>
        </p:nvSpPr>
        <p:spPr>
          <a:xfrm rot="5400000">
            <a:off x="2767848" y="2913765"/>
            <a:ext cx="623705" cy="16206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7" name="Flecha doblada hacia arriba 16"/>
          <p:cNvSpPr/>
          <p:nvPr/>
        </p:nvSpPr>
        <p:spPr>
          <a:xfrm rot="5400000">
            <a:off x="3005995" y="5331391"/>
            <a:ext cx="623705" cy="16206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112267" y="1904386"/>
            <a:ext cx="848452" cy="269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709490" y="4912860"/>
            <a:ext cx="850295" cy="220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152825" y="4597058"/>
            <a:ext cx="767336" cy="2878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242650" y="2976216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4</a:t>
            </a:r>
          </a:p>
        </p:txBody>
      </p:sp>
      <p:sp>
        <p:nvSpPr>
          <p:cNvPr id="20" name="Elipse 19"/>
          <p:cNvSpPr/>
          <p:nvPr/>
        </p:nvSpPr>
        <p:spPr>
          <a:xfrm>
            <a:off x="8004255" y="1796374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5</a:t>
            </a:r>
          </a:p>
        </p:txBody>
      </p:sp>
      <p:sp>
        <p:nvSpPr>
          <p:cNvPr id="21" name="Elipse 20"/>
          <p:cNvSpPr/>
          <p:nvPr/>
        </p:nvSpPr>
        <p:spPr>
          <a:xfrm>
            <a:off x="3458674" y="5067197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6</a:t>
            </a:r>
          </a:p>
        </p:txBody>
      </p:sp>
      <p:sp>
        <p:nvSpPr>
          <p:cNvPr id="22" name="Elipse 21"/>
          <p:cNvSpPr/>
          <p:nvPr/>
        </p:nvSpPr>
        <p:spPr>
          <a:xfrm>
            <a:off x="8536493" y="4359554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482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" y="938367"/>
            <a:ext cx="2770872" cy="5669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" t="6484" r="55394" b="49209"/>
          <a:stretch/>
        </p:blipFill>
        <p:spPr>
          <a:xfrm>
            <a:off x="169606" y="1842793"/>
            <a:ext cx="8353481" cy="2517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6687654" y="2871058"/>
            <a:ext cx="260234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b="1" dirty="0" smtClean="0">
                <a:solidFill>
                  <a:prstClr val="black"/>
                </a:solidFill>
                <a:latin typeface="Calibri" panose="020F0502020204030204"/>
              </a:rPr>
              <a:t>Descripción de resultados y productos esperados de la propuesta adjudicada.</a:t>
            </a:r>
            <a:endParaRPr lang="es-CL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344697" y="2178311"/>
            <a:ext cx="1178390" cy="308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Multiplicar 10"/>
          <p:cNvSpPr/>
          <p:nvPr/>
        </p:nvSpPr>
        <p:spPr>
          <a:xfrm>
            <a:off x="5051322" y="1738467"/>
            <a:ext cx="280219" cy="346587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Multiplicar 11"/>
          <p:cNvSpPr/>
          <p:nvPr/>
        </p:nvSpPr>
        <p:spPr>
          <a:xfrm>
            <a:off x="5921478" y="1738467"/>
            <a:ext cx="280219" cy="346587"/>
          </a:xfrm>
          <a:prstGeom prst="mathMultiply">
            <a:avLst>
              <a:gd name="adj1" fmla="val 40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579641" y="2714571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8</a:t>
            </a:r>
          </a:p>
        </p:txBody>
      </p:sp>
      <p:sp>
        <p:nvSpPr>
          <p:cNvPr id="14" name="Cerrar llave 13"/>
          <p:cNvSpPr/>
          <p:nvPr/>
        </p:nvSpPr>
        <p:spPr>
          <a:xfrm>
            <a:off x="6393427" y="2656553"/>
            <a:ext cx="151730" cy="1578077"/>
          </a:xfrm>
          <a:prstGeom prst="rightBrace">
            <a:avLst>
              <a:gd name="adj1" fmla="val 22395"/>
              <a:gd name="adj2" fmla="val 532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128673" y="2178311"/>
            <a:ext cx="216024" cy="216024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621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88642" y="1266323"/>
            <a:ext cx="7163978" cy="5716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CL" sz="24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Seguimiento y Control Científico-técnico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29207"/>
              </p:ext>
            </p:extLst>
          </p:nvPr>
        </p:nvGraphicFramePr>
        <p:xfrm>
          <a:off x="888642" y="2427954"/>
          <a:ext cx="7163978" cy="2162598"/>
        </p:xfrm>
        <a:graphic>
          <a:graphicData uri="http://schemas.openxmlformats.org/drawingml/2006/table">
            <a:tbl>
              <a:tblPr lastCol="1" bandRow="1">
                <a:tableStyleId>{5C22544A-7EE6-4342-B048-85BDC9FD1C3A}</a:tableStyleId>
              </a:tblPr>
              <a:tblGrid>
                <a:gridCol w="3581989"/>
                <a:gridCol w="3581989"/>
              </a:tblGrid>
              <a:tr h="720866">
                <a:tc>
                  <a:txBody>
                    <a:bodyPr/>
                    <a:lstStyle/>
                    <a:p>
                      <a:pPr algn="l"/>
                      <a:r>
                        <a:rPr lang="es-CL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Actividades de S&amp;C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CL" sz="2100" b="0" dirty="0" smtClean="0">
                          <a:solidFill>
                            <a:srgbClr val="002060"/>
                          </a:solidFill>
                        </a:rPr>
                        <a:t>Durante</a:t>
                      </a:r>
                      <a:r>
                        <a:rPr lang="es-CL" sz="2100" b="0" baseline="0" dirty="0" smtClean="0">
                          <a:solidFill>
                            <a:srgbClr val="002060"/>
                          </a:solidFill>
                        </a:rPr>
                        <a:t> la ejecución del proyecto </a:t>
                      </a:r>
                      <a:endParaRPr lang="es-CL" sz="2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20866">
                <a:tc>
                  <a:txBody>
                    <a:bodyPr/>
                    <a:lstStyle/>
                    <a:p>
                      <a:pPr algn="l"/>
                      <a:r>
                        <a:rPr lang="es-CL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Cumplimiento de resultados y acciones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720866">
                <a:tc>
                  <a:txBody>
                    <a:bodyPr/>
                    <a:lstStyle/>
                    <a:p>
                      <a:pPr algn="l"/>
                      <a:r>
                        <a:rPr lang="es-CL" sz="1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Informes Técnicos</a:t>
                      </a:r>
                      <a:r>
                        <a:rPr lang="es-CL" sz="18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 avance</a:t>
                      </a:r>
                      <a:endParaRPr lang="es-CL" sz="18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6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356" y="620688"/>
            <a:ext cx="3032398" cy="63775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7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Actividades </a:t>
            </a:r>
            <a:r>
              <a:rPr lang="es-CL" sz="27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de S&amp;C</a:t>
            </a: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8" r="54768" b="51835"/>
          <a:stretch/>
        </p:blipFill>
        <p:spPr>
          <a:xfrm>
            <a:off x="171450" y="1937456"/>
            <a:ext cx="8616929" cy="24225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Elipse 4"/>
          <p:cNvSpPr/>
          <p:nvPr/>
        </p:nvSpPr>
        <p:spPr>
          <a:xfrm>
            <a:off x="272846" y="3902791"/>
            <a:ext cx="1511709" cy="250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Cerrar llave 5"/>
          <p:cNvSpPr/>
          <p:nvPr/>
        </p:nvSpPr>
        <p:spPr>
          <a:xfrm>
            <a:off x="7116097" y="2309967"/>
            <a:ext cx="191730" cy="626806"/>
          </a:xfrm>
          <a:prstGeom prst="rightBrace">
            <a:avLst>
              <a:gd name="adj1" fmla="val 22395"/>
              <a:gd name="adj2" fmla="val 532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425813" y="2224541"/>
            <a:ext cx="15338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sz="1200" b="1" dirty="0">
                <a:solidFill>
                  <a:prstClr val="black"/>
                </a:solidFill>
                <a:latin typeface="Calibri" panose="020F0502020204030204"/>
              </a:rPr>
              <a:t>Agregar actividades programadas durante la ejecución del proyecto.</a:t>
            </a:r>
          </a:p>
        </p:txBody>
      </p:sp>
      <p:sp>
        <p:nvSpPr>
          <p:cNvPr id="8" name="Elipse 7"/>
          <p:cNvSpPr/>
          <p:nvPr/>
        </p:nvSpPr>
        <p:spPr>
          <a:xfrm>
            <a:off x="134401" y="3765486"/>
            <a:ext cx="276890" cy="2746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1</a:t>
            </a:r>
          </a:p>
        </p:txBody>
      </p:sp>
      <p:sp>
        <p:nvSpPr>
          <p:cNvPr id="9" name="Elipse 8"/>
          <p:cNvSpPr/>
          <p:nvPr/>
        </p:nvSpPr>
        <p:spPr>
          <a:xfrm>
            <a:off x="7228375" y="2035355"/>
            <a:ext cx="276890" cy="2746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2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557" y="1130096"/>
            <a:ext cx="3552518" cy="5604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Cumplimiento </a:t>
            </a: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de resultados y acciones</a:t>
            </a:r>
            <a: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6235" r="54600" b="64503"/>
          <a:stretch/>
        </p:blipFill>
        <p:spPr>
          <a:xfrm>
            <a:off x="238557" y="2202114"/>
            <a:ext cx="8699615" cy="1701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ipse 6"/>
          <p:cNvSpPr/>
          <p:nvPr/>
        </p:nvSpPr>
        <p:spPr>
          <a:xfrm>
            <a:off x="238557" y="3536287"/>
            <a:ext cx="1028700" cy="184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457534" y="3655501"/>
            <a:ext cx="369278" cy="211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00112" y="3451565"/>
            <a:ext cx="276890" cy="26907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180645" y="3592560"/>
            <a:ext cx="276890" cy="2746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2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3284" y="4618089"/>
            <a:ext cx="743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i="1" dirty="0" smtClean="0">
                <a:solidFill>
                  <a:prstClr val="black"/>
                </a:solidFill>
                <a:latin typeface="Calibri" panose="020F0502020204030204"/>
              </a:rPr>
              <a:t>Recomendaciones: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i="1" dirty="0" smtClean="0">
                <a:solidFill>
                  <a:prstClr val="black"/>
                </a:solidFill>
                <a:latin typeface="Calibri" panose="020F0502020204030204"/>
              </a:rPr>
              <a:t>Enviar a ejecutivo vía mail documentos que validen el logro del resultado.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i="1" dirty="0" smtClean="0">
                <a:solidFill>
                  <a:prstClr val="black"/>
                </a:solidFill>
                <a:latin typeface="Calibri" panose="020F0502020204030204"/>
              </a:rPr>
              <a:t>Evitar atrasos para informar el L/NL de los resultados. Si es necesario reprograme la fecha de logro, justificando tal acción vía mail a su ejecutivo.</a:t>
            </a:r>
            <a:endParaRPr lang="es-CL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07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47" t="6260" r="1437" b="18381"/>
          <a:stretch/>
        </p:blipFill>
        <p:spPr>
          <a:xfrm>
            <a:off x="317679" y="1736182"/>
            <a:ext cx="6627557" cy="3997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1560" y="1057352"/>
            <a:ext cx="3722124" cy="49307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Cumplimiento </a:t>
            </a:r>
            <a:r>
              <a:rPr lang="es-CL" sz="1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de resultados y acciones</a:t>
            </a:r>
            <a: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135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7" name="Cerrar llave 6"/>
          <p:cNvSpPr/>
          <p:nvPr/>
        </p:nvSpPr>
        <p:spPr>
          <a:xfrm>
            <a:off x="4634802" y="4180212"/>
            <a:ext cx="126681" cy="1522856"/>
          </a:xfrm>
          <a:prstGeom prst="rightBrace">
            <a:avLst>
              <a:gd name="adj1" fmla="val 22395"/>
              <a:gd name="adj2" fmla="val 532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07756" y="4670355"/>
            <a:ext cx="15875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sz="1200" b="1" dirty="0">
                <a:solidFill>
                  <a:prstClr val="black"/>
                </a:solidFill>
                <a:latin typeface="Calibri" panose="020F0502020204030204"/>
              </a:rPr>
              <a:t>Completar información solicitada</a:t>
            </a:r>
          </a:p>
        </p:txBody>
      </p:sp>
      <p:sp>
        <p:nvSpPr>
          <p:cNvPr id="6" name="Elipse 5"/>
          <p:cNvSpPr/>
          <p:nvPr/>
        </p:nvSpPr>
        <p:spPr>
          <a:xfrm>
            <a:off x="4772359" y="4489159"/>
            <a:ext cx="276890" cy="26907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6012049" y="5500703"/>
            <a:ext cx="483266" cy="274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873605" y="5366165"/>
            <a:ext cx="276890" cy="26907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750" b="1" kern="0" dirty="0">
                <a:solidFill>
                  <a:prstClr val="white"/>
                </a:solidFill>
                <a:latin typeface="Verdan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31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20762"/>
              </p:ext>
            </p:extLst>
          </p:nvPr>
        </p:nvGraphicFramePr>
        <p:xfrm>
          <a:off x="899592" y="1124744"/>
          <a:ext cx="65813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99592" y="2606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75000"/>
                  </a:schemeClr>
                </a:solidFill>
              </a:rPr>
              <a:t>SOLICITUDES SISTEMA S+C</a:t>
            </a:r>
            <a:endParaRPr lang="es-C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403350"/>
            <a:ext cx="8424936" cy="4824536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 Plataforma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y Control.</a:t>
            </a:r>
          </a:p>
          <a:p>
            <a:pPr algn="just" eaLnBrk="1" hangingPunct="1">
              <a:spcBef>
                <a:spcPct val="0"/>
              </a:spcBef>
            </a:pPr>
            <a:endParaRPr lang="es-CL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Las </a:t>
            </a: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re-</a:t>
            </a:r>
            <a:r>
              <a:rPr lang="es-CL" sz="20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itemizaciones</a:t>
            </a: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del presupuesto podrán solicitarse durante toda la ejecución del proyecto.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Se debe señalar </a:t>
            </a: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explícitamente las razones del cambio solicitado.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endParaRPr lang="es-CL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En los casos en que la re-</a:t>
            </a:r>
            <a:r>
              <a:rPr lang="es-CL" sz="2000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itemización</a:t>
            </a: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solicitada comprometa un porcentaje significativo del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presupuesto, se </a:t>
            </a: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requerirá la opinión del Comité Asesor </a:t>
            </a:r>
            <a:r>
              <a:rPr lang="es-CL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de FONIS.</a:t>
            </a:r>
            <a:endParaRPr lang="es-CL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endParaRPr lang="es-CL" sz="2000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r>
              <a:rPr lang="es-CL" sz="2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Especial cuidado con los ítem que cuenten con restricción de porcentaje (Bases concursales)</a:t>
            </a:r>
          </a:p>
          <a:p>
            <a:pPr marL="457200" lvl="1" indent="0" algn="just" eaLnBrk="1" hangingPunct="1">
              <a:spcBef>
                <a:spcPct val="0"/>
              </a:spcBef>
              <a:buClr>
                <a:srgbClr val="FF0000"/>
              </a:buClr>
              <a:buNone/>
            </a:pPr>
            <a:endParaRPr lang="es-CL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L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07950" y="260350"/>
            <a:ext cx="7343775" cy="1143000"/>
          </a:xfrm>
        </p:spPr>
        <p:txBody>
          <a:bodyPr/>
          <a:lstStyle/>
          <a:p>
            <a:r>
              <a:rPr lang="es-CL" sz="3600" b="1" dirty="0" smtClean="0">
                <a:solidFill>
                  <a:schemeClr val="bg2"/>
                </a:solidFill>
              </a:rPr>
              <a:t>REITEMIZACIÓN</a:t>
            </a:r>
            <a:endParaRPr lang="es-CL" sz="3600" b="1" dirty="0">
              <a:solidFill>
                <a:schemeClr val="bg2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5424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REITEMIZACIÓN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34496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6" y="1507294"/>
            <a:ext cx="8740552" cy="3899416"/>
          </a:xfrm>
          <a:prstGeom prst="rect">
            <a:avLst/>
          </a:prstGeom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1259632" y="1855298"/>
            <a:ext cx="3384376" cy="1162559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4" name="Elipse 3"/>
          <p:cNvSpPr/>
          <p:nvPr/>
        </p:nvSpPr>
        <p:spPr>
          <a:xfrm>
            <a:off x="8055936" y="2856114"/>
            <a:ext cx="1039894" cy="2550596"/>
          </a:xfrm>
          <a:prstGeom prst="ellipse">
            <a:avLst/>
          </a:pr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6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11 Título"/>
          <p:cNvSpPr txBox="1">
            <a:spLocks/>
          </p:cNvSpPr>
          <p:nvPr/>
        </p:nvSpPr>
        <p:spPr>
          <a:xfrm>
            <a:off x="395536" y="1339850"/>
            <a:ext cx="8291264" cy="5016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923324"/>
              </p:ext>
            </p:extLst>
          </p:nvPr>
        </p:nvGraphicFramePr>
        <p:xfrm>
          <a:off x="746448" y="764704"/>
          <a:ext cx="75894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94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PERSONAL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95639"/>
              </p:ext>
            </p:extLst>
          </p:nvPr>
        </p:nvGraphicFramePr>
        <p:xfrm>
          <a:off x="755848" y="1279526"/>
          <a:ext cx="7848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Imagen de mapa de bits" r:id="rId5" imgW="6342857" imgH="3943901" progId="Paint.Picture">
                  <p:embed/>
                </p:oleObj>
              </mc:Choice>
              <mc:Fallback>
                <p:oleObj name="Imagen de mapa de bits" r:id="rId5" imgW="6342857" imgH="394390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48" y="1279526"/>
                        <a:ext cx="7848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113666" y="2273771"/>
            <a:ext cx="4186526" cy="1587758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21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175331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PERSONAL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8482"/>
              </p:ext>
            </p:extLst>
          </p:nvPr>
        </p:nvGraphicFramePr>
        <p:xfrm>
          <a:off x="620589" y="1028700"/>
          <a:ext cx="7837612" cy="542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Imagen de mapa de bits" r:id="rId5" imgW="5390476" imgH="3476190" progId="Paint.Picture">
                  <p:embed/>
                </p:oleObj>
              </mc:Choice>
              <mc:Fallback>
                <p:oleObj name="Imagen de mapa de bits" r:id="rId5" imgW="5390476" imgH="3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89" y="1028700"/>
                        <a:ext cx="7837612" cy="5425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7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22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72481" y="117066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/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EQUIPOS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16425"/>
              </p:ext>
            </p:extLst>
          </p:nvPr>
        </p:nvGraphicFramePr>
        <p:xfrm>
          <a:off x="570385" y="1114269"/>
          <a:ext cx="7772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Imagen de mapa de bits" r:id="rId5" imgW="6354062" imgH="3228571" progId="Paint.Picture">
                  <p:embed/>
                </p:oleObj>
              </mc:Choice>
              <mc:Fallback>
                <p:oleObj name="Imagen de mapa de bits" r:id="rId5" imgW="6354062" imgH="3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5" y="1114269"/>
                        <a:ext cx="7772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231766" y="2161604"/>
            <a:ext cx="4924410" cy="2884816"/>
          </a:xfrm>
          <a:prstGeom prst="line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5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EQUIPOS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828206"/>
              </p:ext>
            </p:extLst>
          </p:nvPr>
        </p:nvGraphicFramePr>
        <p:xfrm>
          <a:off x="725016" y="1235074"/>
          <a:ext cx="76962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Imagen de mapa de bits" r:id="rId5" imgW="5552381" imgH="3448531" progId="Paint.Picture">
                  <p:embed/>
                </p:oleObj>
              </mc:Choice>
              <mc:Fallback>
                <p:oleObj name="Imagen de mapa de bits" r:id="rId5" imgW="5552381" imgH="3448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6" y="1235074"/>
                        <a:ext cx="76962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3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b="1" dirty="0" smtClean="0">
                <a:solidFill>
                  <a:srgbClr val="1F497D"/>
                </a:solidFill>
                <a:latin typeface="gobCL"/>
              </a:rPr>
              <a:t>MANTENCIÓN SOLICITUD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73309"/>
              </p:ext>
            </p:extLst>
          </p:nvPr>
        </p:nvGraphicFramePr>
        <p:xfrm>
          <a:off x="731044" y="1200708"/>
          <a:ext cx="7772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Imagen de mapa de bits" r:id="rId5" imgW="6335009" imgH="3048426" progId="Paint.Picture">
                  <p:embed/>
                </p:oleObj>
              </mc:Choice>
              <mc:Fallback>
                <p:oleObj name="Imagen de mapa de bits" r:id="rId5" imgW="6335009" imgH="3048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4" y="1200708"/>
                        <a:ext cx="7772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0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25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CONTACTOS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98529"/>
              </p:ext>
            </p:extLst>
          </p:nvPr>
        </p:nvGraphicFramePr>
        <p:xfrm>
          <a:off x="731044" y="1403350"/>
          <a:ext cx="7772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Imagen de mapa de bits" r:id="rId5" imgW="6392167" imgH="2505425" progId="Paint.Picture">
                  <p:embed/>
                </p:oleObj>
              </mc:Choice>
              <mc:Fallback>
                <p:oleObj name="Imagen de mapa de bits" r:id="rId5" imgW="6392167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4" y="1403350"/>
                        <a:ext cx="7772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6"/>
          <p:cNvSpPr>
            <a:spLocks/>
          </p:cNvSpPr>
          <p:nvPr/>
        </p:nvSpPr>
        <p:spPr bwMode="auto">
          <a:xfrm>
            <a:off x="1979712" y="5105400"/>
            <a:ext cx="457200" cy="1066800"/>
          </a:xfrm>
          <a:prstGeom prst="rightBrace">
            <a:avLst>
              <a:gd name="adj1" fmla="val 19444"/>
              <a:gd name="adj2" fmla="val 50000"/>
            </a:avLst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632674" y="5410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L" sz="2400" b="1" dirty="0">
                <a:solidFill>
                  <a:srgbClr val="990000"/>
                </a:solidFill>
                <a:latin typeface="Tahoma" panose="020B0604030504040204" pitchFamily="34" charset="0"/>
              </a:rPr>
              <a:t>E-mail</a:t>
            </a:r>
            <a:endParaRPr lang="es-ES" altLang="es-CL" sz="2400" b="1" dirty="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459507"/>
              </p:ext>
            </p:extLst>
          </p:nvPr>
        </p:nvGraphicFramePr>
        <p:xfrm>
          <a:off x="899592" y="1124744"/>
          <a:ext cx="65813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9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INFORMES</a:t>
            </a:r>
            <a:endParaRPr lang="es-ES" sz="3600" b="1" dirty="0" smtClean="0">
              <a:solidFill>
                <a:srgbClr val="1F497D"/>
              </a:solidFill>
              <a:latin typeface="gobCL"/>
            </a:endParaRPr>
          </a:p>
        </p:txBody>
      </p:sp>
      <p:sp>
        <p:nvSpPr>
          <p:cNvPr id="20" name="11 Título"/>
          <p:cNvSpPr txBox="1">
            <a:spLocks/>
          </p:cNvSpPr>
          <p:nvPr/>
        </p:nvSpPr>
        <p:spPr>
          <a:xfrm>
            <a:off x="642732" y="1143000"/>
            <a:ext cx="8249748" cy="487156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endParaRPr lang="es-ES" sz="20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+mn-lt"/>
              </a:rPr>
              <a:t>El Director del Proyecto entregará a FONIS informes de Avance Técnicos anuales de las actividades realizadas en el ámbito científico y </a:t>
            </a: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tecnológico.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ES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Informe FINAL: </a:t>
            </a: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El Director del proyecto deberá entregar </a:t>
            </a:r>
            <a:r>
              <a:rPr lang="es-E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dentro de los 30 días corridos siguientes a la fecha de término </a:t>
            </a: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 </a:t>
            </a:r>
            <a:r>
              <a:rPr lang="es-E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Proyecto, un </a:t>
            </a:r>
            <a:r>
              <a:rPr lang="es-ES" sz="2000" dirty="0">
                <a:solidFill>
                  <a:srgbClr val="002060"/>
                </a:solidFill>
                <a:latin typeface="+mn-lt"/>
                <a:cs typeface="Arial" pitchFamily="34" charset="0"/>
                <a:hlinkClick r:id="rId2" action="ppaction://hlinkfile"/>
              </a:rPr>
              <a:t>Informe Final </a:t>
            </a:r>
            <a:r>
              <a:rPr lang="es-E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en el formato establecido por FONIS. </a:t>
            </a:r>
            <a:endParaRPr lang="es-ES" sz="2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ES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Todos </a:t>
            </a:r>
            <a:r>
              <a:rPr lang="es-E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los informes finales serán evaluados por el Comité Asesor </a:t>
            </a: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 </a:t>
            </a:r>
            <a:r>
              <a:rPr lang="es-E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FONIS en dos ámbitos: La calidad del documento entregado y el cumplimiento de los objetivos del estudio, como resultado del trabajo realizado</a:t>
            </a: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.</a:t>
            </a:r>
            <a:endParaRPr lang="es-E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7344816" cy="1143000"/>
          </a:xfrm>
        </p:spPr>
        <p:txBody>
          <a:bodyPr/>
          <a:lstStyle/>
          <a:p>
            <a:r>
              <a:rPr lang="es-CL" sz="3600" b="1" dirty="0" smtClean="0">
                <a:solidFill>
                  <a:schemeClr val="bg2"/>
                </a:solidFill>
                <a:latin typeface="gobCL"/>
              </a:rPr>
              <a:t>DIFUSIÓN</a:t>
            </a:r>
            <a:endParaRPr lang="es-CL" sz="3600" b="1" dirty="0">
              <a:solidFill>
                <a:schemeClr val="bg2"/>
              </a:solidFill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90065" y="1737949"/>
            <a:ext cx="8208912" cy="482453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Symbol"/>
              <a:buChar char=""/>
              <a:tabLst>
                <a:tab pos="90170" algn="l"/>
                <a:tab pos="180340" algn="l"/>
              </a:tabLst>
            </a:pPr>
            <a:r>
              <a:rPr lang="es-CL" sz="2000" dirty="0" smtClean="0">
                <a:solidFill>
                  <a:srgbClr val="002060"/>
                </a:solidFill>
                <a:ea typeface="Calibri"/>
                <a:cs typeface="Arial" pitchFamily="34" charset="0"/>
              </a:rPr>
              <a:t>Toda producción científica que resulte de un proyecto FONIS, tales como publicaciones, artículos, folletos, y en todo evento público de difusión o en toda difusión a través de medios de comunicación deberá hacer los reconocimientos a CONICYT y al Programa por el financiamiento otorgado.- </a:t>
            </a:r>
            <a:endParaRPr lang="es-CL" sz="2000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Symbol"/>
              <a:buChar char=""/>
              <a:tabLst>
                <a:tab pos="90170" algn="l"/>
                <a:tab pos="180340" algn="l"/>
              </a:tabLst>
            </a:pPr>
            <a:endParaRPr lang="es-CL" sz="2000" dirty="0">
              <a:solidFill>
                <a:srgbClr val="002060"/>
              </a:solidFill>
              <a:ea typeface="Calibri"/>
              <a:cs typeface="Arial" pitchFamily="34" charset="0"/>
            </a:endParaRPr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2430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7344816" cy="1143000"/>
          </a:xfrm>
        </p:spPr>
        <p:txBody>
          <a:bodyPr/>
          <a:lstStyle/>
          <a:p>
            <a:r>
              <a:rPr lang="es-CL" sz="3600" b="1" dirty="0" smtClean="0">
                <a:solidFill>
                  <a:schemeClr val="bg2"/>
                </a:solidFill>
              </a:rPr>
              <a:t>PRÓRROGA</a:t>
            </a:r>
            <a:endParaRPr lang="es-CL" sz="3600" b="1" dirty="0">
              <a:solidFill>
                <a:schemeClr val="bg2"/>
              </a:solidFill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4824536"/>
          </a:xfrm>
        </p:spPr>
        <p:txBody>
          <a:bodyPr/>
          <a:lstStyle/>
          <a:p>
            <a:pPr lvl="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000" b="1" u="sng" dirty="0">
                <a:solidFill>
                  <a:srgbClr val="002060"/>
                </a:solidFill>
                <a:latin typeface="gobCL"/>
                <a:cs typeface="Arial" pitchFamily="34" charset="0"/>
              </a:rPr>
              <a:t>Solicitudes de prórroga</a:t>
            </a:r>
            <a:r>
              <a:rPr lang="es-ES" sz="2000" dirty="0">
                <a:solidFill>
                  <a:srgbClr val="002060"/>
                </a:solidFill>
                <a:latin typeface="gobCL"/>
                <a:cs typeface="Arial" pitchFamily="34" charset="0"/>
              </a:rPr>
              <a:t>, </a:t>
            </a:r>
            <a:r>
              <a:rPr lang="es-ES" sz="20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se realizan vía </a:t>
            </a:r>
            <a:r>
              <a:rPr lang="es-ES" sz="2000" dirty="0" err="1" smtClean="0">
                <a:solidFill>
                  <a:srgbClr val="002060"/>
                </a:solidFill>
                <a:latin typeface="gobCL"/>
                <a:cs typeface="Arial" pitchFamily="34" charset="0"/>
              </a:rPr>
              <a:t>e_mail</a:t>
            </a:r>
            <a:r>
              <a:rPr lang="es-ES" sz="20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gobCL"/>
                <a:cs typeface="Arial" pitchFamily="34" charset="0"/>
              </a:rPr>
              <a:t>al ejecutivo </a:t>
            </a:r>
            <a:r>
              <a:rPr lang="es-ES" sz="20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de proyecto respectivo</a:t>
            </a:r>
            <a:r>
              <a:rPr lang="es-ES" sz="2000" dirty="0">
                <a:solidFill>
                  <a:srgbClr val="002060"/>
                </a:solidFill>
                <a:latin typeface="gobCL"/>
                <a:cs typeface="Arial" pitchFamily="34" charset="0"/>
              </a:rPr>
              <a:t>, dos meses antes del término del proyecto mediante </a:t>
            </a:r>
            <a:r>
              <a:rPr lang="es-ES" sz="20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formulario elaborado para ello, </a:t>
            </a:r>
            <a:r>
              <a:rPr lang="es-ES" sz="2000" dirty="0">
                <a:solidFill>
                  <a:srgbClr val="002060"/>
                </a:solidFill>
                <a:latin typeface="gobCL"/>
                <a:cs typeface="Arial" pitchFamily="34" charset="0"/>
              </a:rPr>
              <a:t>firmada por el D</a:t>
            </a:r>
            <a:r>
              <a:rPr lang="es-ES" sz="20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irector del Proyecto (no implica mayor aporte monetario)</a:t>
            </a:r>
          </a:p>
          <a:p>
            <a:pPr lvl="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lvl="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Requisitos:</a:t>
            </a:r>
            <a:endParaRPr lang="es-ES" sz="2000" dirty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Informes de Avance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rgbClr val="002060"/>
                </a:solidFill>
                <a:latin typeface="gobCL"/>
                <a:cs typeface="Arial" pitchFamily="34" charset="0"/>
              </a:rPr>
              <a:t>Ejecución Presupuestaria</a:t>
            </a:r>
          </a:p>
          <a:p>
            <a:pPr lvl="1" algn="just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ES" sz="1600" dirty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ES" sz="16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57150" indent="0" algn="just" eaLnBrk="1" hangingPunct="1">
              <a:spcBef>
                <a:spcPct val="0"/>
              </a:spcBef>
              <a:buClr>
                <a:srgbClr val="FF0000"/>
              </a:buClr>
              <a:buNone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514350" indent="-457200" algn="just" eaLnBrk="1" hangingPunct="1">
              <a:spcBef>
                <a:spcPct val="0"/>
              </a:spcBef>
              <a:buClr>
                <a:srgbClr val="FF0000"/>
              </a:buClr>
              <a:buAutoNum type="arabicParenR"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ES" sz="16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0" lvl="0" indent="0" algn="just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-324544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srgbClr val="1F497D"/>
                </a:solidFill>
                <a:latin typeface="gobCL"/>
                <a:cs typeface="Arial" pitchFamily="34" charset="0"/>
              </a:rPr>
              <a:t>Responsabilidad Director de Proyecto</a:t>
            </a:r>
            <a:endParaRPr lang="es-ES" sz="2400" b="1" dirty="0">
              <a:solidFill>
                <a:srgbClr val="1F497D"/>
              </a:solidFill>
              <a:latin typeface="gobCL"/>
              <a:cs typeface="Arial" pitchFamily="34" charset="0"/>
            </a:endParaRPr>
          </a:p>
        </p:txBody>
      </p:sp>
      <p:sp>
        <p:nvSpPr>
          <p:cNvPr id="20" name="11 Título"/>
          <p:cNvSpPr txBox="1">
            <a:spLocks/>
          </p:cNvSpPr>
          <p:nvPr/>
        </p:nvSpPr>
        <p:spPr>
          <a:xfrm>
            <a:off x="395536" y="1339850"/>
            <a:ext cx="8291264" cy="50165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El Director del Proyecto es el </a:t>
            </a:r>
            <a:r>
              <a:rPr lang="es-ES" sz="20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responsable </a:t>
            </a:r>
            <a:r>
              <a:rPr lang="es-ES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 toda la gestión del proyecto, no puede abandonar e</a:t>
            </a:r>
            <a:r>
              <a:rPr lang="es-CL" sz="2000" dirty="0" err="1" smtClean="0">
                <a:solidFill>
                  <a:srgbClr val="002060"/>
                </a:solidFill>
                <a:latin typeface="+mn-lt"/>
              </a:rPr>
              <a:t>sta</a:t>
            </a:r>
            <a:r>
              <a:rPr lang="es-C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CL" sz="2000" dirty="0">
                <a:solidFill>
                  <a:srgbClr val="002060"/>
                </a:solidFill>
                <a:latin typeface="+mn-lt"/>
              </a:rPr>
              <a:t>responsabilidad hasta </a:t>
            </a:r>
            <a:r>
              <a:rPr lang="es-CL" sz="2000" dirty="0" smtClean="0">
                <a:solidFill>
                  <a:srgbClr val="002060"/>
                </a:solidFill>
                <a:latin typeface="+mn-lt"/>
              </a:rPr>
              <a:t>su termino, </a:t>
            </a:r>
            <a:r>
              <a:rPr lang="es-CL" sz="2000" dirty="0">
                <a:solidFill>
                  <a:srgbClr val="002060"/>
                </a:solidFill>
                <a:latin typeface="+mn-lt"/>
              </a:rPr>
              <a:t>con excepción que </a:t>
            </a:r>
            <a:r>
              <a:rPr lang="es-CL" sz="2000" dirty="0" smtClean="0">
                <a:solidFill>
                  <a:srgbClr val="002060"/>
                </a:solidFill>
                <a:latin typeface="+mn-lt"/>
              </a:rPr>
              <a:t>el Director se </a:t>
            </a:r>
            <a:r>
              <a:rPr lang="es-CL" sz="2000" dirty="0">
                <a:solidFill>
                  <a:srgbClr val="002060"/>
                </a:solidFill>
                <a:latin typeface="+mn-lt"/>
              </a:rPr>
              <a:t>encuentre imposibilitado(a) de hacerlo por caso fortuito o fuerza mayor. </a:t>
            </a: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  <a:latin typeface="+mn-lt"/>
              </a:rPr>
              <a:t>El Representante Legal de la Institución Beneficiaria podrá solicitar a la Dirección Ejecutiva de FONDEF el cambio de Director del Proyecto, no siendo necesaria la modificación del convenio.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  <a:latin typeface="+mn-lt"/>
              </a:rPr>
              <a:t>El </a:t>
            </a:r>
            <a:r>
              <a:rPr lang="es-CL" sz="2000" dirty="0">
                <a:solidFill>
                  <a:srgbClr val="002060"/>
                </a:solidFill>
                <a:latin typeface="+mn-lt"/>
              </a:rPr>
              <a:t>Director Alterno del Proyecto tendrá las mismas facultades que el titular, en ausencia o impedimento de éste, sin necesidad de orden expresa</a:t>
            </a:r>
            <a:r>
              <a:rPr lang="es-CL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endParaRPr lang="es-ES" sz="2000" dirty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9480" y="188784"/>
            <a:ext cx="7344816" cy="431904"/>
          </a:xfrm>
        </p:spPr>
        <p:txBody>
          <a:bodyPr/>
          <a:lstStyle/>
          <a:p>
            <a:r>
              <a:rPr lang="es-CL" sz="3000" b="1" dirty="0" smtClean="0">
                <a:solidFill>
                  <a:schemeClr val="bg2"/>
                </a:solidFill>
              </a:rPr>
              <a:t>FORMULARIO SOLICITUD DE PRÓRROGA</a:t>
            </a:r>
            <a:endParaRPr lang="es-CL" sz="3000" b="1" dirty="0">
              <a:solidFill>
                <a:schemeClr val="bg2"/>
              </a:solidFill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4824536"/>
          </a:xfrm>
        </p:spPr>
        <p:txBody>
          <a:bodyPr/>
          <a:lstStyle/>
          <a:p>
            <a:pPr marL="514350" indent="-457200" eaLnBrk="1" hangingPunct="1">
              <a:spcBef>
                <a:spcPct val="0"/>
              </a:spcBef>
              <a:buClr>
                <a:srgbClr val="FF0000"/>
              </a:buClr>
              <a:buAutoNum type="arabicParenR"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514350" indent="-457200" eaLnBrk="1" hangingPunct="1">
              <a:spcBef>
                <a:spcPct val="0"/>
              </a:spcBef>
              <a:buClr>
                <a:srgbClr val="FF0000"/>
              </a:buClr>
              <a:buAutoNum type="arabicParenR"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ES" sz="16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0" lvl="0" indent="0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46729"/>
            <a:ext cx="5688632" cy="60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-22013"/>
            <a:ext cx="7344816" cy="1143000"/>
          </a:xfrm>
        </p:spPr>
        <p:txBody>
          <a:bodyPr/>
          <a:lstStyle/>
          <a:p>
            <a:r>
              <a:rPr lang="es-CL" sz="3600" b="1" dirty="0" smtClean="0">
                <a:solidFill>
                  <a:schemeClr val="bg2"/>
                </a:solidFill>
              </a:rPr>
              <a:t>SOLICITUD DE PRÓRROGA</a:t>
            </a:r>
            <a:endParaRPr lang="es-CL" sz="3600" b="1" dirty="0">
              <a:solidFill>
                <a:schemeClr val="bg2"/>
              </a:solidFill>
              <a:latin typeface="gobCL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4824536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buClr>
                <a:srgbClr val="FF0000"/>
              </a:buClr>
              <a:buNone/>
            </a:pPr>
            <a:endParaRPr lang="es-ES" sz="14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57150" indent="0" eaLnBrk="1" hangingPunct="1">
              <a:spcBef>
                <a:spcPct val="0"/>
              </a:spcBef>
              <a:buClr>
                <a:srgbClr val="FF0000"/>
              </a:buClr>
              <a:buNone/>
            </a:pPr>
            <a:endParaRPr lang="es-ES" sz="16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514350" indent="-457200" eaLnBrk="1" hangingPunct="1">
              <a:spcBef>
                <a:spcPct val="0"/>
              </a:spcBef>
              <a:buClr>
                <a:srgbClr val="FF0000"/>
              </a:buClr>
              <a:buAutoNum type="arabicParenR"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514350" indent="-457200" eaLnBrk="1" hangingPunct="1">
              <a:spcBef>
                <a:spcPct val="0"/>
              </a:spcBef>
              <a:buClr>
                <a:srgbClr val="FF0000"/>
              </a:buClr>
              <a:buAutoNum type="arabicParenR"/>
            </a:pPr>
            <a:endParaRPr lang="es-ES" sz="20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es-ES" sz="1600" dirty="0" smtClean="0">
              <a:solidFill>
                <a:srgbClr val="002060"/>
              </a:solidFill>
              <a:latin typeface="gobCL"/>
              <a:cs typeface="Arial" pitchFamily="34" charset="0"/>
            </a:endParaRPr>
          </a:p>
          <a:p>
            <a:pPr marL="0" lvl="0" indent="0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844533"/>
              </p:ext>
            </p:extLst>
          </p:nvPr>
        </p:nvGraphicFramePr>
        <p:xfrm>
          <a:off x="1547664" y="1147691"/>
          <a:ext cx="5472608" cy="526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7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32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600" b="1" dirty="0" smtClean="0">
                <a:solidFill>
                  <a:srgbClr val="1F497D"/>
                </a:solidFill>
                <a:latin typeface="gobCL"/>
              </a:rPr>
              <a:t>TÉRMINO </a:t>
            </a:r>
            <a:r>
              <a:rPr lang="es-ES" sz="3600" b="1" dirty="0" smtClean="0">
                <a:solidFill>
                  <a:srgbClr val="1F497D"/>
                </a:solidFill>
                <a:latin typeface="gobCL"/>
              </a:rPr>
              <a:t>PROYECTO</a:t>
            </a:r>
            <a:endParaRPr lang="es-ES" sz="3600" b="1" dirty="0">
              <a:solidFill>
                <a:srgbClr val="1F497D"/>
              </a:solidFill>
              <a:latin typeface="gobCL"/>
            </a:endParaRPr>
          </a:p>
        </p:txBody>
      </p:sp>
      <p:sp>
        <p:nvSpPr>
          <p:cNvPr id="20" name="11 Título"/>
          <p:cNvSpPr txBox="1">
            <a:spLocks/>
          </p:cNvSpPr>
          <p:nvPr/>
        </p:nvSpPr>
        <p:spPr>
          <a:xfrm>
            <a:off x="395537" y="1772816"/>
            <a:ext cx="8496944" cy="439487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es-ES" sz="2000" b="1" dirty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  <a:p>
            <a:pPr algn="just"/>
            <a:r>
              <a:rPr lang="es-ES" sz="24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proyecto se entiende terminado </a:t>
            </a:r>
            <a:r>
              <a:rPr lang="es-ES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cuando:</a:t>
            </a:r>
          </a:p>
          <a:p>
            <a:pPr algn="just"/>
            <a:endParaRPr lang="es-E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Informe Final ha sido </a:t>
            </a: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evaluado por el Comité 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Asesor de </a:t>
            </a: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FONIS.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ha 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finalizado satisfactoriamente </a:t>
            </a: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rendición de </a:t>
            </a:r>
            <a:r>
              <a:rPr lang="es-E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cuentas, con el último informe del sub-departamento de control de rendición que confirma la aprobación de los gastos realizados. </a:t>
            </a:r>
            <a:endParaRPr lang="es-E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400" b="1" dirty="0" smtClean="0">
              <a:solidFill>
                <a:srgbClr val="002060"/>
              </a:solidFill>
              <a:latin typeface="gobC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6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33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b="1" dirty="0" smtClean="0">
                <a:solidFill>
                  <a:srgbClr val="1F497D"/>
                </a:solidFill>
                <a:latin typeface="gobCL"/>
              </a:rPr>
              <a:t>FINIQUITO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856804"/>
            <a:ext cx="8062663" cy="439487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vez cerrado el proyecto, con la aprobación del Informe Final y el Informe Final del sub-departamento de control de rendición aprobando la totalidad de los gastos del proyecto, se genera un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Convenio de Finiquito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que es enviado a firma del Representante </a:t>
            </a:r>
            <a:r>
              <a:rPr lang="es-E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egal de la Institución Beneficiaria. </a:t>
            </a:r>
            <a:endParaRPr lang="es-E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E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E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Finalizado este proceso, el Proyecto esta </a:t>
            </a:r>
            <a:r>
              <a:rPr lang="es-E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FINIQUITADO</a:t>
            </a:r>
            <a:endParaRPr lang="es-E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5360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34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35496" y="3417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b="1" dirty="0" smtClean="0">
                <a:solidFill>
                  <a:srgbClr val="1F497D"/>
                </a:solidFill>
                <a:latin typeface="gobCL"/>
              </a:rPr>
              <a:t>BUENAS PRACTICAS DE INVESTIGACIÓN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554410"/>
            <a:ext cx="8494711" cy="439487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dirty="0" smtClean="0">
              <a:solidFill>
                <a:srgbClr val="00005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dirty="0">
              <a:solidFill>
                <a:srgbClr val="000052"/>
              </a:solidFill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ES" sz="200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336112"/>
              </p:ext>
            </p:extLst>
          </p:nvPr>
        </p:nvGraphicFramePr>
        <p:xfrm>
          <a:off x="-426640" y="700856"/>
          <a:ext cx="75894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125065"/>
              </p:ext>
            </p:extLst>
          </p:nvPr>
        </p:nvGraphicFramePr>
        <p:xfrm>
          <a:off x="1422887" y="2996952"/>
          <a:ext cx="75894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156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35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11 Título"/>
          <p:cNvSpPr txBox="1">
            <a:spLocks/>
          </p:cNvSpPr>
          <p:nvPr/>
        </p:nvSpPr>
        <p:spPr>
          <a:xfrm>
            <a:off x="-35209" y="687513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b="1" dirty="0" smtClean="0">
                <a:solidFill>
                  <a:srgbClr val="1F497D"/>
                </a:solidFill>
                <a:latin typeface="gobCL"/>
              </a:rPr>
              <a:t>CAMBIOS METODOLÓGICOS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360685" y="1789584"/>
            <a:ext cx="8424862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s-ES" sz="2000" dirty="0">
              <a:solidFill>
                <a:srgbClr val="002060"/>
              </a:solidFill>
              <a:latin typeface="+mn-lt"/>
            </a:endParaRPr>
          </a:p>
          <a:p>
            <a:pPr algn="just">
              <a:defRPr/>
            </a:pP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Solicitar </a:t>
            </a:r>
            <a:r>
              <a:rPr lang="es-ES" sz="2000" dirty="0">
                <a:solidFill>
                  <a:srgbClr val="002060"/>
                </a:solidFill>
                <a:latin typeface="+mn-lt"/>
              </a:rPr>
              <a:t>autorización </a:t>
            </a: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al Comité </a:t>
            </a:r>
            <a:r>
              <a:rPr lang="es-ES" sz="2000" dirty="0">
                <a:solidFill>
                  <a:srgbClr val="002060"/>
                </a:solidFill>
                <a:latin typeface="+mn-lt"/>
              </a:rPr>
              <a:t>Asesor FONIS, según corresponda, para implementar cambios metodológicos asociados a la ejecución del proyecto, tales como: modificación de objetivos, metodología, cálculo de tamaño de muestra, incorporación y/o retiro de centros de reclutamiento de sujetos de estudio, reprogramar el cronograma del proyecto, entre otros</a:t>
            </a:r>
            <a:r>
              <a:rPr lang="es-ES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>
              <a:defRPr/>
            </a:pPr>
            <a:endParaRPr lang="es-ES" sz="20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36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921434" y="692696"/>
            <a:ext cx="7041466" cy="488023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4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altLang="es-CL" sz="2400" b="1" dirty="0" smtClean="0">
                <a:solidFill>
                  <a:srgbClr val="002060"/>
                </a:solidFill>
                <a:latin typeface="+mn-lt"/>
              </a:rPr>
              <a:t>Ley 20.120</a:t>
            </a:r>
            <a:endParaRPr lang="es-ES" altLang="es-CL" sz="2400" b="1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4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4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ES" altLang="es-CL" sz="2400" b="1" u="sng" dirty="0" smtClean="0">
                <a:solidFill>
                  <a:srgbClr val="002060"/>
                </a:solidFill>
                <a:latin typeface="+mn-lt"/>
              </a:rPr>
              <a:t>Artículo </a:t>
            </a:r>
            <a:r>
              <a:rPr lang="es-ES" altLang="es-CL" sz="2400" b="1" u="sng" dirty="0">
                <a:solidFill>
                  <a:srgbClr val="002060"/>
                </a:solidFill>
                <a:latin typeface="+mn-lt"/>
              </a:rPr>
              <a:t>11.- </a:t>
            </a:r>
            <a:r>
              <a:rPr lang="es-ES" altLang="es-CL" sz="2400" dirty="0">
                <a:solidFill>
                  <a:srgbClr val="002060"/>
                </a:solidFill>
                <a:latin typeface="+mn-lt"/>
              </a:rPr>
              <a:t>…existe consentimiento informado cuando la persona que debe prestarlo conoce los aspectos esenciales de la investigación, en especial su finalidad, beneficios, riesgos y los procedimientos o tratamientos alternativos. Para ello deberá habérsele proporcionado información adecuada, suficiente y comprensible sobre ella</a:t>
            </a:r>
            <a:r>
              <a:rPr lang="es-ES" altLang="es-CL" sz="24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4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ES" altLang="es-CL" sz="2400" dirty="0">
                <a:solidFill>
                  <a:srgbClr val="002060"/>
                </a:solidFill>
                <a:latin typeface="+mn-lt"/>
              </a:rPr>
              <a:t/>
            </a:r>
            <a:br>
              <a:rPr lang="es-ES" altLang="es-CL" sz="2400" dirty="0">
                <a:solidFill>
                  <a:srgbClr val="002060"/>
                </a:solidFill>
                <a:latin typeface="+mn-lt"/>
              </a:rPr>
            </a:br>
            <a:endParaRPr lang="es-ES" altLang="es-CL" sz="24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4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4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1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37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ES" altLang="es-CL" sz="2000" b="1" dirty="0">
                <a:solidFill>
                  <a:srgbClr val="002060"/>
                </a:solidFill>
                <a:latin typeface="+mn-lt"/>
              </a:rPr>
              <a:t>Ley </a:t>
            </a:r>
            <a:r>
              <a:rPr lang="es-ES" altLang="es-CL" sz="2000" b="1" dirty="0" smtClean="0">
                <a:solidFill>
                  <a:srgbClr val="002060"/>
                </a:solidFill>
                <a:latin typeface="+mn-lt"/>
              </a:rPr>
              <a:t>19.628 </a:t>
            </a:r>
            <a:r>
              <a:rPr lang="es-ES" altLang="es-CL" sz="2000" b="1" dirty="0">
                <a:solidFill>
                  <a:srgbClr val="002060"/>
                </a:solidFill>
                <a:latin typeface="+mn-lt"/>
              </a:rPr>
              <a:t>Sobre protección de datos de carácter personal.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r>
              <a:rPr lang="es-ES" altLang="es-CL" sz="1400" dirty="0" smtClean="0">
                <a:solidFill>
                  <a:srgbClr val="002060"/>
                </a:solidFill>
                <a:latin typeface="+mn-lt"/>
              </a:rPr>
              <a:t>Artículo </a:t>
            </a:r>
            <a:r>
              <a:rPr lang="es-ES" altLang="es-CL" sz="1400" dirty="0">
                <a:solidFill>
                  <a:srgbClr val="002060"/>
                </a:solidFill>
                <a:latin typeface="+mn-lt"/>
              </a:rPr>
              <a:t>3°.- En toda recolección de datos personales .. a través de encuestas, estudios de mercado o sondeos de opinión pública u otros instrumentos semejantes, …, se deberá informar a las personas del carácter obligatorio o facultativo de las respuestas y el propósito para el cual se está solicitando la información. La comunicación de sus resultados debe omitir las señas que puedan permitir la identificación de las personas consultadas</a:t>
            </a:r>
          </a:p>
          <a:p>
            <a:pPr algn="just"/>
            <a:endParaRPr lang="es-ES" altLang="es-CL" sz="14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es-ES" altLang="es-CL" sz="1400" dirty="0" smtClean="0">
                <a:solidFill>
                  <a:srgbClr val="002060"/>
                </a:solidFill>
                <a:latin typeface="+mn-lt"/>
              </a:rPr>
              <a:t>Énfasis </a:t>
            </a:r>
            <a:r>
              <a:rPr lang="es-ES" altLang="es-CL" sz="1400" dirty="0">
                <a:solidFill>
                  <a:srgbClr val="002060"/>
                </a:solidFill>
                <a:latin typeface="+mn-lt"/>
              </a:rPr>
              <a:t>en la confidencialidad, especialmente en el estudio de conductas estigmatizadas: delincuencia, homosexualidad, drogas, enfermedades </a:t>
            </a:r>
            <a:r>
              <a:rPr lang="es-ES" altLang="es-CL" sz="1400" dirty="0" smtClean="0">
                <a:solidFill>
                  <a:srgbClr val="002060"/>
                </a:solidFill>
                <a:latin typeface="+mn-lt"/>
              </a:rPr>
              <a:t>mentales</a:t>
            </a:r>
            <a:endParaRPr lang="es-ES" altLang="es-CL" sz="14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es-ES" altLang="es-CL" sz="1400" dirty="0">
                <a:solidFill>
                  <a:srgbClr val="002060"/>
                </a:solidFill>
                <a:latin typeface="+mn-lt"/>
              </a:rPr>
              <a:t>Uso del </a:t>
            </a:r>
            <a:r>
              <a:rPr lang="es-ES" altLang="es-CL" sz="1400" dirty="0" smtClean="0">
                <a:solidFill>
                  <a:srgbClr val="002060"/>
                </a:solidFill>
                <a:latin typeface="+mn-lt"/>
              </a:rPr>
              <a:t>engaño</a:t>
            </a:r>
          </a:p>
          <a:p>
            <a:pPr algn="just"/>
            <a:endParaRPr lang="es-ES" altLang="es-CL" sz="14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es-ES_tradnl" altLang="es-CL" sz="18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Declaración de Helsinki </a:t>
            </a:r>
          </a:p>
          <a:p>
            <a:pPr algn="just"/>
            <a:r>
              <a:rPr lang="es-ES_tradnl" altLang="es-CL" sz="1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Siempre debe respetarse el derecho de los participantes a proteger su dignidad. Deben tomarse toda clase de precauciones para resguardar la intimidad de los </a:t>
            </a:r>
            <a:r>
              <a:rPr lang="es-ES_tradnl" altLang="es-CL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individuos</a:t>
            </a:r>
            <a:r>
              <a:rPr lang="es-ES_tradnl" altLang="es-CL" sz="1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. La confidencialidad de la información del </a:t>
            </a:r>
            <a:r>
              <a:rPr lang="es-ES_tradnl" altLang="es-CL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paciente.</a:t>
            </a:r>
            <a:endParaRPr lang="es-ES" altLang="es-CL" sz="1400" dirty="0">
              <a:solidFill>
                <a:srgbClr val="00206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3528" y="4237857"/>
            <a:ext cx="8068952" cy="211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s-CL" sz="16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132834"/>
              </p:ext>
            </p:extLst>
          </p:nvPr>
        </p:nvGraphicFramePr>
        <p:xfrm>
          <a:off x="935527" y="2222460"/>
          <a:ext cx="7660471" cy="3836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Imagen de mapa de bits" r:id="rId5" imgW="6428571" imgH="3219899" progId="Paint.Picture">
                  <p:embed/>
                </p:oleObj>
              </mc:Choice>
              <mc:Fallback>
                <p:oleObj name="Imagen de mapa de bits" r:id="rId5" imgW="6428571" imgH="3219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27" y="2222460"/>
                        <a:ext cx="7660471" cy="3836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1 Título"/>
          <p:cNvSpPr txBox="1">
            <a:spLocks/>
          </p:cNvSpPr>
          <p:nvPr/>
        </p:nvSpPr>
        <p:spPr>
          <a:xfrm>
            <a:off x="133875" y="673013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srgbClr val="1F497D"/>
                </a:solidFill>
                <a:latin typeface="gobCL"/>
              </a:rPr>
              <a:t>SISTEMA SEGUIMIENTO Y CONTROL</a:t>
            </a:r>
            <a:endParaRPr lang="es-ES" sz="2400" b="1" dirty="0" smtClean="0">
              <a:solidFill>
                <a:srgbClr val="1F497D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3881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E64F-5459-4411-AAB3-11499B73FFA2}" type="slidenum">
              <a:rPr lang="es-ES_tradn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es-ES_tradn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496" y="6553200"/>
            <a:ext cx="4175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FONIS - </a:t>
            </a:r>
            <a:r>
              <a:rPr lang="es-ES_tradnl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Fondo Nacional de Investigación y Desarrollo en Salud</a:t>
            </a:r>
          </a:p>
        </p:txBody>
      </p:sp>
      <p:pic>
        <p:nvPicPr>
          <p:cNvPr id="23" name="Imagen 22" descr="logo_g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30236"/>
            <a:ext cx="1295400" cy="117323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553200"/>
            <a:ext cx="12954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1 Título"/>
          <p:cNvSpPr txBox="1">
            <a:spLocks/>
          </p:cNvSpPr>
          <p:nvPr/>
        </p:nvSpPr>
        <p:spPr>
          <a:xfrm>
            <a:off x="187896" y="494184"/>
            <a:ext cx="7775004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ES" sz="3600" b="1" dirty="0" smtClean="0">
              <a:solidFill>
                <a:prstClr val="black">
                  <a:lumMod val="65000"/>
                  <a:lumOff val="35000"/>
                </a:prstClr>
              </a:solidFill>
              <a:latin typeface="gobCL"/>
            </a:endParaRPr>
          </a:p>
        </p:txBody>
      </p:sp>
      <p:sp>
        <p:nvSpPr>
          <p:cNvPr id="12" name="11 Título"/>
          <p:cNvSpPr txBox="1">
            <a:spLocks/>
          </p:cNvSpPr>
          <p:nvPr/>
        </p:nvSpPr>
        <p:spPr>
          <a:xfrm>
            <a:off x="541785" y="1114269"/>
            <a:ext cx="8062663" cy="530240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Char char="_"/>
            </a:pPr>
            <a:endParaRPr lang="es-ES" altLang="es-CL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1" name="3 Rectángulo"/>
          <p:cNvSpPr/>
          <p:nvPr/>
        </p:nvSpPr>
        <p:spPr>
          <a:xfrm>
            <a:off x="404813" y="1916113"/>
            <a:ext cx="842486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s-ES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4465"/>
              </p:ext>
            </p:extLst>
          </p:nvPr>
        </p:nvGraphicFramePr>
        <p:xfrm>
          <a:off x="90488" y="1916113"/>
          <a:ext cx="8739187" cy="302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Imagen de mapa de bits" r:id="rId5" imgW="8952381" imgH="2657846" progId="Paint.Picture">
                  <p:embed/>
                </p:oleObj>
              </mc:Choice>
              <mc:Fallback>
                <p:oleObj name="Imagen de mapa de bits" r:id="rId5" imgW="8952381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916113"/>
                        <a:ext cx="8739187" cy="3027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1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331509" cy="35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7728" y="1272190"/>
            <a:ext cx="6798972" cy="559264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Seguimiento y Control Científico-técnico </a:t>
            </a:r>
            <a:endParaRPr lang="es-CL" sz="21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274405" y="2467302"/>
          <a:ext cx="6798972" cy="2781836"/>
        </p:xfrm>
        <a:graphic>
          <a:graphicData uri="http://schemas.openxmlformats.org/drawingml/2006/table">
            <a:tbl>
              <a:tblPr lastCol="1" bandRow="1">
                <a:tableStyleId>{5C22544A-7EE6-4342-B048-85BDC9FD1C3A}</a:tableStyleId>
              </a:tblPr>
              <a:tblGrid>
                <a:gridCol w="3399486"/>
                <a:gridCol w="3399486"/>
              </a:tblGrid>
              <a:tr h="695459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Inicio y Puesta en Marcha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CL" sz="2100" b="0" dirty="0" smtClean="0">
                          <a:solidFill>
                            <a:srgbClr val="002060"/>
                          </a:solidFill>
                        </a:rPr>
                        <a:t>Al</a:t>
                      </a:r>
                      <a:r>
                        <a:rPr lang="es-CL" sz="2100" b="0" baseline="0" dirty="0" smtClean="0">
                          <a:solidFill>
                            <a:srgbClr val="002060"/>
                          </a:solidFill>
                        </a:rPr>
                        <a:t> inicio del proyecto</a:t>
                      </a:r>
                      <a:endParaRPr lang="es-CL" sz="21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5459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Incorporación Fecha de Inicio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95459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Ingreso de Presupuestos Iniciales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95459">
                <a:tc>
                  <a:txBody>
                    <a:bodyPr/>
                    <a:lstStyle/>
                    <a:p>
                      <a:pPr algn="l"/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Ingreso de </a:t>
                      </a:r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Resultados</a:t>
                      </a:r>
                      <a:endParaRPr lang="es-CL" sz="14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14" y="1101598"/>
            <a:ext cx="3224565" cy="7432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Ingreso de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91" y="2132987"/>
            <a:ext cx="8922774" cy="2662083"/>
          </a:xfrm>
          <a:ln>
            <a:noFill/>
          </a:ln>
        </p:spPr>
        <p:txBody>
          <a:bodyPr anchor="ctr">
            <a:normAutofit fontScale="70000" lnSpcReduction="20000"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sz="2300" dirty="0" smtClean="0"/>
          </a:p>
          <a:p>
            <a:pPr marL="0" indent="0">
              <a:buNone/>
            </a:pPr>
            <a:endParaRPr lang="es-CL" sz="2300" dirty="0"/>
          </a:p>
          <a:p>
            <a:r>
              <a:rPr lang="es-CL" sz="2300" dirty="0"/>
              <a:t>Los proyectos con fecha de inicio, pueden ingresar resultados y fechas de logro.</a:t>
            </a:r>
          </a:p>
          <a:p>
            <a:pPr marL="0" indent="0">
              <a:buNone/>
            </a:pPr>
            <a:endParaRPr lang="es-CL" sz="2300" dirty="0"/>
          </a:p>
          <a:p>
            <a:r>
              <a:rPr lang="es-CL" sz="2300" dirty="0"/>
              <a:t>D</a:t>
            </a:r>
            <a:r>
              <a:rPr lang="es-CL" sz="2300" dirty="0"/>
              <a:t>an cuenta del avance y cumplimiento de los objetivos del proyecto.</a:t>
            </a:r>
          </a:p>
          <a:p>
            <a:endParaRPr lang="es-CL" sz="2300" dirty="0"/>
          </a:p>
          <a:p>
            <a:r>
              <a:rPr lang="es-CL" sz="2300" dirty="0"/>
              <a:t>S</a:t>
            </a:r>
            <a:r>
              <a:rPr lang="es-CL" sz="2300" dirty="0"/>
              <a:t>irve </a:t>
            </a:r>
            <a:r>
              <a:rPr lang="es-CL" sz="2300" dirty="0"/>
              <a:t>de antecedente para analizar,  </a:t>
            </a:r>
            <a:r>
              <a:rPr lang="es-CL" sz="2300" dirty="0"/>
              <a:t>junto al Comité Asesor, los avances durante el transcurso de la investigación.</a:t>
            </a:r>
            <a:endParaRPr lang="es-CL" sz="2300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0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7197193"/>
              </p:ext>
            </p:extLst>
          </p:nvPr>
        </p:nvGraphicFramePr>
        <p:xfrm>
          <a:off x="395536" y="1644382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116097" y="1779025"/>
            <a:ext cx="1651820" cy="3685598"/>
          </a:xfrm>
          <a:prstGeom prst="rect">
            <a:avLst/>
          </a:prstGeom>
          <a:solidFill>
            <a:schemeClr val="accent4">
              <a:alpha val="31000"/>
            </a:schemeClr>
          </a:solidFill>
          <a:ln cap="rnd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>
              <a:defRPr sz="2000" b="1" cap="small">
                <a:solidFill>
                  <a:schemeClr val="tx2"/>
                </a:solidFill>
                <a:latin typeface="+mj-lt"/>
                <a:cs typeface="Calibri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L" sz="2100" dirty="0">
                <a:solidFill>
                  <a:srgbClr val="002060"/>
                </a:solidFill>
                <a:latin typeface="Calibri" panose="020F0502020204030204"/>
              </a:rPr>
              <a:t>Resultados de los proyectos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33704"/>
            <a:ext cx="3205485" cy="6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8896</TotalTime>
  <Words>1308</Words>
  <Application>Microsoft Office PowerPoint</Application>
  <PresentationFormat>Presentación en pantalla (4:3)</PresentationFormat>
  <Paragraphs>252</Paragraphs>
  <Slides>37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2" baseType="lpstr">
      <vt:lpstr>Arial</vt:lpstr>
      <vt:lpstr>Calibri</vt:lpstr>
      <vt:lpstr>Calibri Light</vt:lpstr>
      <vt:lpstr>gobCL</vt:lpstr>
      <vt:lpstr>gobCL Heavy</vt:lpstr>
      <vt:lpstr>Palatino Linotype</vt:lpstr>
      <vt:lpstr>Symbol</vt:lpstr>
      <vt:lpstr>Tahoma</vt:lpstr>
      <vt:lpstr>Times New Roman</vt:lpstr>
      <vt:lpstr>Verdana</vt:lpstr>
      <vt:lpstr>Wingdings</vt:lpstr>
      <vt:lpstr>Wingdings 3</vt:lpstr>
      <vt:lpstr>Tema de Office</vt:lpstr>
      <vt:lpstr>1_Tema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Seguimiento y Control Científico-técnico </vt:lpstr>
      <vt:lpstr>Ingreso de resultados</vt:lpstr>
      <vt:lpstr>Presentación de PowerPoint</vt:lpstr>
      <vt:lpstr>Presentación de PowerPoint</vt:lpstr>
      <vt:lpstr>Ingreso de resultados</vt:lpstr>
      <vt:lpstr>Presentación de PowerPoint</vt:lpstr>
      <vt:lpstr>Presentación de PowerPoint</vt:lpstr>
      <vt:lpstr>  Actividades de S&amp;C </vt:lpstr>
      <vt:lpstr>  Cumplimiento de resultados y acciones </vt:lpstr>
      <vt:lpstr>  Cumplimiento de resultados y acciones </vt:lpstr>
      <vt:lpstr>Presentación de PowerPoint</vt:lpstr>
      <vt:lpstr>REITEMIZACIÓN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DIFUSIÓN</vt:lpstr>
      <vt:lpstr>PRÓRROGA</vt:lpstr>
      <vt:lpstr>FORMULARIO SOLICITUD DE PRÓRROGA</vt:lpstr>
      <vt:lpstr>SOLICITUD DE PRÓRROGA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Javiera Oliva Silva</dc:creator>
  <cp:lastModifiedBy>Carmen Huerta Silva</cp:lastModifiedBy>
  <cp:revision>417</cp:revision>
  <cp:lastPrinted>2016-03-30T13:23:07Z</cp:lastPrinted>
  <dcterms:created xsi:type="dcterms:W3CDTF">2012-06-14T17:43:37Z</dcterms:created>
  <dcterms:modified xsi:type="dcterms:W3CDTF">2016-03-30T14:14:24Z</dcterms:modified>
</cp:coreProperties>
</file>