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7" r:id="rId2"/>
    <p:sldId id="307" r:id="rId3"/>
    <p:sldId id="275" r:id="rId4"/>
    <p:sldId id="325" r:id="rId5"/>
    <p:sldId id="316" r:id="rId6"/>
    <p:sldId id="326" r:id="rId7"/>
    <p:sldId id="277" r:id="rId8"/>
    <p:sldId id="315" r:id="rId9"/>
    <p:sldId id="313" r:id="rId10"/>
    <p:sldId id="278" r:id="rId11"/>
    <p:sldId id="329" r:id="rId12"/>
    <p:sldId id="330" r:id="rId13"/>
    <p:sldId id="327" r:id="rId14"/>
    <p:sldId id="301" r:id="rId15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69A"/>
    <a:srgbClr val="ABC674"/>
    <a:srgbClr val="8AAC46"/>
    <a:srgbClr val="B9D08C"/>
    <a:srgbClr val="72A2DC"/>
    <a:srgbClr val="F8A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Énfasis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7" autoAdjust="0"/>
    <p:restoredTop sz="94628" autoAdjust="0"/>
  </p:normalViewPr>
  <p:slideViewPr>
    <p:cSldViewPr>
      <p:cViewPr>
        <p:scale>
          <a:sx n="100" d="100"/>
          <a:sy n="100" d="100"/>
        </p:scale>
        <p:origin x="-516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undurraga\Documents\Catalina\Steering%20Committee\chile%202013\Copia%20de%20PPTO%20CONICYT%20DRI%202008%202013%20CATALI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Hoja2!$B$8</c:f>
              <c:strCache>
                <c:ptCount val="1"/>
                <c:pt idx="0">
                  <c:v>MM USD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Hoja2!$C$7:$H$7</c:f>
              <c:strCach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strCache>
            </c:strRef>
          </c:cat>
          <c:val>
            <c:numRef>
              <c:f>Hoja2!$C$8:$H$8</c:f>
              <c:numCache>
                <c:formatCode>0.00</c:formatCode>
                <c:ptCount val="6"/>
                <c:pt idx="0">
                  <c:v>0.92670692759740203</c:v>
                </c:pt>
                <c:pt idx="1">
                  <c:v>1.1706990502858019</c:v>
                </c:pt>
                <c:pt idx="2">
                  <c:v>1.5153475676316219</c:v>
                </c:pt>
                <c:pt idx="3">
                  <c:v>1.8105297742163169</c:v>
                </c:pt>
                <c:pt idx="4">
                  <c:v>4.0121351965957377</c:v>
                </c:pt>
                <c:pt idx="5">
                  <c:v>8.0746186557217516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331648"/>
        <c:axId val="74333184"/>
      </c:barChart>
      <c:catAx>
        <c:axId val="7433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pPr>
            <a:endParaRPr lang="es-CL"/>
          </a:p>
        </c:txPr>
        <c:crossAx val="74333184"/>
        <c:crossesAt val="0"/>
        <c:auto val="1"/>
        <c:lblAlgn val="ctr"/>
        <c:lblOffset val="100"/>
        <c:noMultiLvlLbl val="0"/>
      </c:catAx>
      <c:valAx>
        <c:axId val="74333184"/>
        <c:scaling>
          <c:orientation val="minMax"/>
          <c:max val="9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.0" sourceLinked="0"/>
        <c:majorTickMark val="out"/>
        <c:minorTickMark val="none"/>
        <c:tickLblPos val="nextTo"/>
        <c:crossAx val="74331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/>
          </a:solidFill>
        </a:defRPr>
      </a:pPr>
      <a:endParaRPr lang="es-CL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6212E-AAAE-4000-A586-E10BFC8A8272}" type="doc">
      <dgm:prSet loTypeId="urn:microsoft.com/office/officeart/2005/8/layout/cycle6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s-CL"/>
        </a:p>
      </dgm:t>
    </dgm:pt>
    <dgm:pt modelId="{C5D41420-BE85-4C8A-BF69-9E1DCE8A5CF0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/>
        </a:solidFill>
        <a:ln/>
      </dgm:spPr>
      <dgm:t>
        <a:bodyPr/>
        <a:lstStyle/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Cooperación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Internacional</a:t>
          </a:r>
          <a:endParaRPr lang="en-GB" sz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5C696FC-9BA3-427D-A1F9-895C974AEB42}" type="parTrans" cxnId="{F8D2543E-A8C1-41D7-A4E8-A32C701011B8}">
      <dgm:prSet/>
      <dgm:spPr/>
      <dgm:t>
        <a:bodyPr/>
        <a:lstStyle/>
        <a:p>
          <a:endParaRPr lang="es-CL" sz="1200"/>
        </a:p>
      </dgm:t>
    </dgm:pt>
    <dgm:pt modelId="{BD630F96-69A8-45A3-B04B-AD7BFE82E803}" type="sibTrans" cxnId="{F8D2543E-A8C1-41D7-A4E8-A32C701011B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  <a:prstDash val="dash"/>
        </a:ln>
      </dgm:spPr>
      <dgm:t>
        <a:bodyPr/>
        <a:lstStyle/>
        <a:p>
          <a:endParaRPr lang="en-GB" sz="1200" noProof="0"/>
        </a:p>
      </dgm:t>
    </dgm:pt>
    <dgm:pt modelId="{A3944053-37E3-496E-B79F-A8D0F38342FD}">
      <dgm:prSet phldrT="[Texto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Becas</a:t>
          </a:r>
          <a:endParaRPr lang="en-GB" sz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1AD5C9-4EC8-434E-834E-9DE56BB27943}" type="parTrans" cxnId="{DFC1579A-7844-486C-A4BE-EE09126BB7E2}">
      <dgm:prSet/>
      <dgm:spPr/>
      <dgm:t>
        <a:bodyPr/>
        <a:lstStyle/>
        <a:p>
          <a:endParaRPr lang="es-CL" sz="1200"/>
        </a:p>
      </dgm:t>
    </dgm:pt>
    <dgm:pt modelId="{B93B5DBC-C7BD-44FE-BD1C-6AEA58E0AD47}" type="sibTrans" cxnId="{DFC1579A-7844-486C-A4BE-EE09126BB7E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  <a:prstDash val="dash"/>
        </a:ln>
      </dgm:spPr>
      <dgm:t>
        <a:bodyPr/>
        <a:lstStyle/>
        <a:p>
          <a:endParaRPr lang="en-GB" sz="1200" noProof="0"/>
        </a:p>
      </dgm:t>
    </dgm:pt>
    <dgm:pt modelId="{10F79573-BD6C-4AB1-ADBE-3730A17CD8BA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Fondo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Nacional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Desarrollo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Científico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y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Tecnológico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FONDECYT</a:t>
          </a:r>
          <a:endParaRPr lang="en-GB" sz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D75E87C-391F-472B-9267-FD7AC65F38E9}" type="parTrans" cxnId="{994B5811-B6A9-42F0-91D3-B26746B19982}">
      <dgm:prSet/>
      <dgm:spPr/>
      <dgm:t>
        <a:bodyPr/>
        <a:lstStyle/>
        <a:p>
          <a:endParaRPr lang="es-CL" sz="1200"/>
        </a:p>
      </dgm:t>
    </dgm:pt>
    <dgm:pt modelId="{219DA4C5-8333-427B-AE5B-F7D87BF90C88}" type="sibTrans" cxnId="{994B5811-B6A9-42F0-91D3-B26746B1998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  <a:prstDash val="dash"/>
        </a:ln>
      </dgm:spPr>
      <dgm:t>
        <a:bodyPr/>
        <a:lstStyle/>
        <a:p>
          <a:endParaRPr lang="en-GB" sz="1200" noProof="0"/>
        </a:p>
      </dgm:t>
    </dgm:pt>
    <dgm:pt modelId="{5F96105A-4BD5-45CE-823E-B53B5A035AC2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Atracción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e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Inserción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de Capital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Humano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Avanzado</a:t>
          </a:r>
          <a:endParaRPr lang="en-GB" sz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2893AD4-496B-429B-8FB4-CDE44B7920B3}" type="parTrans" cxnId="{924ABC3A-5C1A-4128-A956-4EFC730F6CC2}">
      <dgm:prSet/>
      <dgm:spPr/>
      <dgm:t>
        <a:bodyPr/>
        <a:lstStyle/>
        <a:p>
          <a:endParaRPr lang="es-CL" sz="1200"/>
        </a:p>
      </dgm:t>
    </dgm:pt>
    <dgm:pt modelId="{DC2D49F7-A9A2-4D3D-B903-FAF82BE19039}" type="sibTrans" cxnId="{924ABC3A-5C1A-4128-A956-4EFC730F6CC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  <a:prstDash val="dash"/>
        </a:ln>
      </dgm:spPr>
      <dgm:t>
        <a:bodyPr/>
        <a:lstStyle/>
        <a:p>
          <a:endParaRPr lang="en-GB" sz="1200" noProof="0"/>
        </a:p>
      </dgm:t>
    </dgm:pt>
    <dgm:pt modelId="{3AA8C921-DC15-4175-B93A-E9092E2ABAD5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4"/>
        </a:solidFill>
        <a:ln/>
      </dgm:spPr>
      <dgm:t>
        <a:bodyPr/>
        <a:lstStyle/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Otros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programas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Astronomía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FONDAP,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Investigación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Asociativa</a:t>
          </a:r>
          <a:r>
            <a:rPr lang="en-GB" sz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FONDEF</a:t>
          </a:r>
          <a:endParaRPr lang="en-GB" sz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C6707F1-7351-4B1E-86D1-4191BB814641}" type="parTrans" cxnId="{85888D23-43C0-4DF4-A332-EA9F6186A33F}">
      <dgm:prSet/>
      <dgm:spPr/>
      <dgm:t>
        <a:bodyPr/>
        <a:lstStyle/>
        <a:p>
          <a:endParaRPr lang="es-CL" sz="1200"/>
        </a:p>
      </dgm:t>
    </dgm:pt>
    <dgm:pt modelId="{716F6B9F-894C-47B3-B7A0-552D2E5AA1BC}" type="sibTrans" cxnId="{85888D23-43C0-4DF4-A332-EA9F6186A33F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92D050"/>
          </a:solidFill>
          <a:prstDash val="dash"/>
        </a:ln>
      </dgm:spPr>
      <dgm:t>
        <a:bodyPr/>
        <a:lstStyle/>
        <a:p>
          <a:endParaRPr lang="es-CL" sz="1200"/>
        </a:p>
      </dgm:t>
    </dgm:pt>
    <dgm:pt modelId="{75D5514F-A1DB-426A-96FF-AB279CC4ED6A}" type="pres">
      <dgm:prSet presAssocID="{5556212E-AAAE-4000-A586-E10BFC8A82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C20281-8E10-41F8-BEA1-96A249630090}" type="pres">
      <dgm:prSet presAssocID="{C5D41420-BE85-4C8A-BF69-9E1DCE8A5CF0}" presName="node" presStyleLbl="node1" presStyleIdx="0" presStyleCnt="5" custScaleX="117664" custScaleY="78328" custRadScaleRad="71515" custRadScaleInc="214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BA8911-67B4-4B47-AD63-38DD9E36C303}" type="pres">
      <dgm:prSet presAssocID="{C5D41420-BE85-4C8A-BF69-9E1DCE8A5CF0}" presName="spNode" presStyleCnt="0"/>
      <dgm:spPr/>
      <dgm:t>
        <a:bodyPr/>
        <a:lstStyle/>
        <a:p>
          <a:endParaRPr lang="es-CL"/>
        </a:p>
      </dgm:t>
    </dgm:pt>
    <dgm:pt modelId="{09AF4A77-DA09-45F7-A435-2007D76FA51D}" type="pres">
      <dgm:prSet presAssocID="{BD630F96-69A8-45A3-B04B-AD7BFE82E803}" presName="sibTrans" presStyleLbl="sibTrans1D1" presStyleIdx="0" presStyleCnt="5"/>
      <dgm:spPr/>
      <dgm:t>
        <a:bodyPr/>
        <a:lstStyle/>
        <a:p>
          <a:endParaRPr lang="es-CL"/>
        </a:p>
      </dgm:t>
    </dgm:pt>
    <dgm:pt modelId="{0D493130-3DA4-4349-A31E-DE254311E64E}" type="pres">
      <dgm:prSet presAssocID="{A3944053-37E3-496E-B79F-A8D0F38342FD}" presName="node" presStyleLbl="node1" presStyleIdx="1" presStyleCnt="5" custScaleX="117664" custScaleY="69752" custRadScaleRad="154465" custRadScaleInc="-898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69DA9BF-1FE2-48CD-B331-128802EF7ED0}" type="pres">
      <dgm:prSet presAssocID="{A3944053-37E3-496E-B79F-A8D0F38342FD}" presName="spNode" presStyleCnt="0"/>
      <dgm:spPr/>
      <dgm:t>
        <a:bodyPr/>
        <a:lstStyle/>
        <a:p>
          <a:endParaRPr lang="es-CL"/>
        </a:p>
      </dgm:t>
    </dgm:pt>
    <dgm:pt modelId="{62E3CBBE-3854-45AF-81F5-B3FF61A3FB93}" type="pres">
      <dgm:prSet presAssocID="{B93B5DBC-C7BD-44FE-BD1C-6AEA58E0AD47}" presName="sibTrans" presStyleLbl="sibTrans1D1" presStyleIdx="1" presStyleCnt="5"/>
      <dgm:spPr/>
      <dgm:t>
        <a:bodyPr/>
        <a:lstStyle/>
        <a:p>
          <a:endParaRPr lang="es-CL"/>
        </a:p>
      </dgm:t>
    </dgm:pt>
    <dgm:pt modelId="{10299418-51B1-41E1-A590-4CC68F131AB8}" type="pres">
      <dgm:prSet presAssocID="{10F79573-BD6C-4AB1-ADBE-3730A17CD8BA}" presName="node" presStyleLbl="node1" presStyleIdx="2" presStyleCnt="5" custScaleX="117664" custRadScaleRad="73729" custRadScaleInc="-1112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D0E023-B704-4764-960A-0F5436FE1D50}" type="pres">
      <dgm:prSet presAssocID="{10F79573-BD6C-4AB1-ADBE-3730A17CD8BA}" presName="spNode" presStyleCnt="0"/>
      <dgm:spPr/>
      <dgm:t>
        <a:bodyPr/>
        <a:lstStyle/>
        <a:p>
          <a:endParaRPr lang="es-CL"/>
        </a:p>
      </dgm:t>
    </dgm:pt>
    <dgm:pt modelId="{9C3AD449-166E-441B-8E30-B67EA2747F7B}" type="pres">
      <dgm:prSet presAssocID="{219DA4C5-8333-427B-AE5B-F7D87BF90C88}" presName="sibTrans" presStyleLbl="sibTrans1D1" presStyleIdx="2" presStyleCnt="5"/>
      <dgm:spPr/>
      <dgm:t>
        <a:bodyPr/>
        <a:lstStyle/>
        <a:p>
          <a:endParaRPr lang="es-CL"/>
        </a:p>
      </dgm:t>
    </dgm:pt>
    <dgm:pt modelId="{9F202256-D685-4148-833D-A32D9B9AB979}" type="pres">
      <dgm:prSet presAssocID="{5F96105A-4BD5-45CE-823E-B53B5A035AC2}" presName="node" presStyleLbl="node1" presStyleIdx="3" presStyleCnt="5" custScaleX="117664" custScaleY="78427" custRadScaleRad="89745" custRadScaleInc="1327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FD3FC7-00AF-4FD0-9971-2AAB81380A4F}" type="pres">
      <dgm:prSet presAssocID="{5F96105A-4BD5-45CE-823E-B53B5A035AC2}" presName="spNode" presStyleCnt="0"/>
      <dgm:spPr/>
      <dgm:t>
        <a:bodyPr/>
        <a:lstStyle/>
        <a:p>
          <a:endParaRPr lang="es-CL"/>
        </a:p>
      </dgm:t>
    </dgm:pt>
    <dgm:pt modelId="{73107788-8AA1-4783-AB23-E525B92D6A50}" type="pres">
      <dgm:prSet presAssocID="{DC2D49F7-A9A2-4D3D-B903-FAF82BE19039}" presName="sibTrans" presStyleLbl="sibTrans1D1" presStyleIdx="3" presStyleCnt="5"/>
      <dgm:spPr/>
      <dgm:t>
        <a:bodyPr/>
        <a:lstStyle/>
        <a:p>
          <a:endParaRPr lang="es-CL"/>
        </a:p>
      </dgm:t>
    </dgm:pt>
    <dgm:pt modelId="{B2809955-3837-4C2B-87BD-B48DC412A93B}" type="pres">
      <dgm:prSet presAssocID="{3AA8C921-DC15-4175-B93A-E9092E2ABAD5}" presName="node" presStyleLbl="node1" presStyleIdx="4" presStyleCnt="5" custScaleX="119860" custScaleY="92048" custRadScaleRad="147289" custRadScaleInc="4246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62A30F7-D868-4753-BCC9-6FEFB01D2E0F}" type="pres">
      <dgm:prSet presAssocID="{3AA8C921-DC15-4175-B93A-E9092E2ABAD5}" presName="spNode" presStyleCnt="0"/>
      <dgm:spPr/>
      <dgm:t>
        <a:bodyPr/>
        <a:lstStyle/>
        <a:p>
          <a:endParaRPr lang="es-CL"/>
        </a:p>
      </dgm:t>
    </dgm:pt>
    <dgm:pt modelId="{B0069CD0-5C04-4847-8A54-BC6E068A3CE2}" type="pres">
      <dgm:prSet presAssocID="{716F6B9F-894C-47B3-B7A0-552D2E5AA1BC}" presName="sibTrans" presStyleLbl="sibTrans1D1" presStyleIdx="4" presStyleCnt="5"/>
      <dgm:spPr/>
      <dgm:t>
        <a:bodyPr/>
        <a:lstStyle/>
        <a:p>
          <a:endParaRPr lang="es-CL"/>
        </a:p>
      </dgm:t>
    </dgm:pt>
  </dgm:ptLst>
  <dgm:cxnLst>
    <dgm:cxn modelId="{DFC1579A-7844-486C-A4BE-EE09126BB7E2}" srcId="{5556212E-AAAE-4000-A586-E10BFC8A8272}" destId="{A3944053-37E3-496E-B79F-A8D0F38342FD}" srcOrd="1" destOrd="0" parTransId="{071AD5C9-4EC8-434E-834E-9DE56BB27943}" sibTransId="{B93B5DBC-C7BD-44FE-BD1C-6AEA58E0AD47}"/>
    <dgm:cxn modelId="{509619B2-4F0F-954E-95E2-34A8038A9272}" type="presOf" srcId="{5F96105A-4BD5-45CE-823E-B53B5A035AC2}" destId="{9F202256-D685-4148-833D-A32D9B9AB979}" srcOrd="0" destOrd="0" presId="urn:microsoft.com/office/officeart/2005/8/layout/cycle6"/>
    <dgm:cxn modelId="{85888D23-43C0-4DF4-A332-EA9F6186A33F}" srcId="{5556212E-AAAE-4000-A586-E10BFC8A8272}" destId="{3AA8C921-DC15-4175-B93A-E9092E2ABAD5}" srcOrd="4" destOrd="0" parTransId="{DC6707F1-7351-4B1E-86D1-4191BB814641}" sibTransId="{716F6B9F-894C-47B3-B7A0-552D2E5AA1BC}"/>
    <dgm:cxn modelId="{5C40FF0B-2ACF-2F42-B4FD-417BEBF3403C}" type="presOf" srcId="{DC2D49F7-A9A2-4D3D-B903-FAF82BE19039}" destId="{73107788-8AA1-4783-AB23-E525B92D6A50}" srcOrd="0" destOrd="0" presId="urn:microsoft.com/office/officeart/2005/8/layout/cycle6"/>
    <dgm:cxn modelId="{8122B516-E501-6D44-B04A-521808D2961C}" type="presOf" srcId="{10F79573-BD6C-4AB1-ADBE-3730A17CD8BA}" destId="{10299418-51B1-41E1-A590-4CC68F131AB8}" srcOrd="0" destOrd="0" presId="urn:microsoft.com/office/officeart/2005/8/layout/cycle6"/>
    <dgm:cxn modelId="{924ABC3A-5C1A-4128-A956-4EFC730F6CC2}" srcId="{5556212E-AAAE-4000-A586-E10BFC8A8272}" destId="{5F96105A-4BD5-45CE-823E-B53B5A035AC2}" srcOrd="3" destOrd="0" parTransId="{92893AD4-496B-429B-8FB4-CDE44B7920B3}" sibTransId="{DC2D49F7-A9A2-4D3D-B903-FAF82BE19039}"/>
    <dgm:cxn modelId="{FA2A9830-AF09-7146-901D-1BC0640ADFB8}" type="presOf" srcId="{B93B5DBC-C7BD-44FE-BD1C-6AEA58E0AD47}" destId="{62E3CBBE-3854-45AF-81F5-B3FF61A3FB93}" srcOrd="0" destOrd="0" presId="urn:microsoft.com/office/officeart/2005/8/layout/cycle6"/>
    <dgm:cxn modelId="{2DE92526-E0E3-924F-9497-40C16C55F73A}" type="presOf" srcId="{C5D41420-BE85-4C8A-BF69-9E1DCE8A5CF0}" destId="{7EC20281-8E10-41F8-BEA1-96A249630090}" srcOrd="0" destOrd="0" presId="urn:microsoft.com/office/officeart/2005/8/layout/cycle6"/>
    <dgm:cxn modelId="{EB27B934-FD2B-6A43-AA01-D1BC1FB99821}" type="presOf" srcId="{A3944053-37E3-496E-B79F-A8D0F38342FD}" destId="{0D493130-3DA4-4349-A31E-DE254311E64E}" srcOrd="0" destOrd="0" presId="urn:microsoft.com/office/officeart/2005/8/layout/cycle6"/>
    <dgm:cxn modelId="{AC60F429-5D29-794D-B181-8DE08D0DDABB}" type="presOf" srcId="{BD630F96-69A8-45A3-B04B-AD7BFE82E803}" destId="{09AF4A77-DA09-45F7-A435-2007D76FA51D}" srcOrd="0" destOrd="0" presId="urn:microsoft.com/office/officeart/2005/8/layout/cycle6"/>
    <dgm:cxn modelId="{6C3DC70D-7586-CB4C-9373-6EDF24C34621}" type="presOf" srcId="{716F6B9F-894C-47B3-B7A0-552D2E5AA1BC}" destId="{B0069CD0-5C04-4847-8A54-BC6E068A3CE2}" srcOrd="0" destOrd="0" presId="urn:microsoft.com/office/officeart/2005/8/layout/cycle6"/>
    <dgm:cxn modelId="{63A4A7CB-A88C-0545-9F2A-D196256C7B70}" type="presOf" srcId="{219DA4C5-8333-427B-AE5B-F7D87BF90C88}" destId="{9C3AD449-166E-441B-8E30-B67EA2747F7B}" srcOrd="0" destOrd="0" presId="urn:microsoft.com/office/officeart/2005/8/layout/cycle6"/>
    <dgm:cxn modelId="{994B5811-B6A9-42F0-91D3-B26746B19982}" srcId="{5556212E-AAAE-4000-A586-E10BFC8A8272}" destId="{10F79573-BD6C-4AB1-ADBE-3730A17CD8BA}" srcOrd="2" destOrd="0" parTransId="{7D75E87C-391F-472B-9267-FD7AC65F38E9}" sibTransId="{219DA4C5-8333-427B-AE5B-F7D87BF90C88}"/>
    <dgm:cxn modelId="{819F1582-7224-6A49-B4CF-97804E633C8F}" type="presOf" srcId="{5556212E-AAAE-4000-A586-E10BFC8A8272}" destId="{75D5514F-A1DB-426A-96FF-AB279CC4ED6A}" srcOrd="0" destOrd="0" presId="urn:microsoft.com/office/officeart/2005/8/layout/cycle6"/>
    <dgm:cxn modelId="{F8D2543E-A8C1-41D7-A4E8-A32C701011B8}" srcId="{5556212E-AAAE-4000-A586-E10BFC8A8272}" destId="{C5D41420-BE85-4C8A-BF69-9E1DCE8A5CF0}" srcOrd="0" destOrd="0" parTransId="{C5C696FC-9BA3-427D-A1F9-895C974AEB42}" sibTransId="{BD630F96-69A8-45A3-B04B-AD7BFE82E803}"/>
    <dgm:cxn modelId="{2106F700-5A5D-E045-A755-A5EE3240EA89}" type="presOf" srcId="{3AA8C921-DC15-4175-B93A-E9092E2ABAD5}" destId="{B2809955-3837-4C2B-87BD-B48DC412A93B}" srcOrd="0" destOrd="0" presId="urn:microsoft.com/office/officeart/2005/8/layout/cycle6"/>
    <dgm:cxn modelId="{8DDD3351-3616-8C47-9346-6D4180156E6D}" type="presParOf" srcId="{75D5514F-A1DB-426A-96FF-AB279CC4ED6A}" destId="{7EC20281-8E10-41F8-BEA1-96A249630090}" srcOrd="0" destOrd="0" presId="urn:microsoft.com/office/officeart/2005/8/layout/cycle6"/>
    <dgm:cxn modelId="{ABE0C19B-D1F4-5A46-B729-8513E0ABEA1F}" type="presParOf" srcId="{75D5514F-A1DB-426A-96FF-AB279CC4ED6A}" destId="{90BA8911-67B4-4B47-AD63-38DD9E36C303}" srcOrd="1" destOrd="0" presId="urn:microsoft.com/office/officeart/2005/8/layout/cycle6"/>
    <dgm:cxn modelId="{4BCFDB11-4278-894F-BA95-9F88A1A60F6C}" type="presParOf" srcId="{75D5514F-A1DB-426A-96FF-AB279CC4ED6A}" destId="{09AF4A77-DA09-45F7-A435-2007D76FA51D}" srcOrd="2" destOrd="0" presId="urn:microsoft.com/office/officeart/2005/8/layout/cycle6"/>
    <dgm:cxn modelId="{4FE29302-B927-A64C-8A22-CEF0328CB886}" type="presParOf" srcId="{75D5514F-A1DB-426A-96FF-AB279CC4ED6A}" destId="{0D493130-3DA4-4349-A31E-DE254311E64E}" srcOrd="3" destOrd="0" presId="urn:microsoft.com/office/officeart/2005/8/layout/cycle6"/>
    <dgm:cxn modelId="{BF5193D6-80BB-2441-B85E-C966E79885E4}" type="presParOf" srcId="{75D5514F-A1DB-426A-96FF-AB279CC4ED6A}" destId="{669DA9BF-1FE2-48CD-B331-128802EF7ED0}" srcOrd="4" destOrd="0" presId="urn:microsoft.com/office/officeart/2005/8/layout/cycle6"/>
    <dgm:cxn modelId="{6D7317EC-2221-D048-8DE0-D3E1BDC10D0C}" type="presParOf" srcId="{75D5514F-A1DB-426A-96FF-AB279CC4ED6A}" destId="{62E3CBBE-3854-45AF-81F5-B3FF61A3FB93}" srcOrd="5" destOrd="0" presId="urn:microsoft.com/office/officeart/2005/8/layout/cycle6"/>
    <dgm:cxn modelId="{64E0A839-EF72-8F4B-9BD1-667A71A5B905}" type="presParOf" srcId="{75D5514F-A1DB-426A-96FF-AB279CC4ED6A}" destId="{10299418-51B1-41E1-A590-4CC68F131AB8}" srcOrd="6" destOrd="0" presId="urn:microsoft.com/office/officeart/2005/8/layout/cycle6"/>
    <dgm:cxn modelId="{520487CC-53E4-7F47-A5CA-2B80532CED1C}" type="presParOf" srcId="{75D5514F-A1DB-426A-96FF-AB279CC4ED6A}" destId="{DBD0E023-B704-4764-960A-0F5436FE1D50}" srcOrd="7" destOrd="0" presId="urn:microsoft.com/office/officeart/2005/8/layout/cycle6"/>
    <dgm:cxn modelId="{D43F3929-B564-BE4E-8580-CB58D486EA88}" type="presParOf" srcId="{75D5514F-A1DB-426A-96FF-AB279CC4ED6A}" destId="{9C3AD449-166E-441B-8E30-B67EA2747F7B}" srcOrd="8" destOrd="0" presId="urn:microsoft.com/office/officeart/2005/8/layout/cycle6"/>
    <dgm:cxn modelId="{573BDECB-9B9C-5A4E-8D2E-BAEFCD5150FB}" type="presParOf" srcId="{75D5514F-A1DB-426A-96FF-AB279CC4ED6A}" destId="{9F202256-D685-4148-833D-A32D9B9AB979}" srcOrd="9" destOrd="0" presId="urn:microsoft.com/office/officeart/2005/8/layout/cycle6"/>
    <dgm:cxn modelId="{27696185-5703-0B4F-BEB1-E85E6EDA81A8}" type="presParOf" srcId="{75D5514F-A1DB-426A-96FF-AB279CC4ED6A}" destId="{9EFD3FC7-00AF-4FD0-9971-2AAB81380A4F}" srcOrd="10" destOrd="0" presId="urn:microsoft.com/office/officeart/2005/8/layout/cycle6"/>
    <dgm:cxn modelId="{C9B11372-7C5A-B64A-831C-86C55F792393}" type="presParOf" srcId="{75D5514F-A1DB-426A-96FF-AB279CC4ED6A}" destId="{73107788-8AA1-4783-AB23-E525B92D6A50}" srcOrd="11" destOrd="0" presId="urn:microsoft.com/office/officeart/2005/8/layout/cycle6"/>
    <dgm:cxn modelId="{9D15E364-F470-0E41-ACCE-5E04EDF173C2}" type="presParOf" srcId="{75D5514F-A1DB-426A-96FF-AB279CC4ED6A}" destId="{B2809955-3837-4C2B-87BD-B48DC412A93B}" srcOrd="12" destOrd="0" presId="urn:microsoft.com/office/officeart/2005/8/layout/cycle6"/>
    <dgm:cxn modelId="{36AF0477-7D71-7744-931F-310B88D44062}" type="presParOf" srcId="{75D5514F-A1DB-426A-96FF-AB279CC4ED6A}" destId="{E62A30F7-D868-4753-BCC9-6FEFB01D2E0F}" srcOrd="13" destOrd="0" presId="urn:microsoft.com/office/officeart/2005/8/layout/cycle6"/>
    <dgm:cxn modelId="{CB9FD4D2-0D09-3443-A860-347C4C7C4045}" type="presParOf" srcId="{75D5514F-A1DB-426A-96FF-AB279CC4ED6A}" destId="{B0069CD0-5C04-4847-8A54-BC6E068A3CE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08C3F-C586-4037-B710-360F54E34A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9B65C3B-447A-47A9-8D51-6CC066324C2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/>
            <a:t>Postulación</a:t>
          </a:r>
          <a:endParaRPr lang="es-CL" sz="1400" dirty="0"/>
        </a:p>
      </dgm:t>
    </dgm:pt>
    <dgm:pt modelId="{42BB856E-478D-4E0F-9916-378C2256B0CC}" type="parTrans" cxnId="{ADE23A6D-5698-47FE-92EB-33B458A24DF5}">
      <dgm:prSet/>
      <dgm:spPr/>
      <dgm:t>
        <a:bodyPr/>
        <a:lstStyle/>
        <a:p>
          <a:pPr algn="ctr"/>
          <a:endParaRPr lang="es-CL" sz="1400"/>
        </a:p>
      </dgm:t>
    </dgm:pt>
    <dgm:pt modelId="{859BB88E-9802-4A96-9C63-212AC5B5B89B}" type="sibTrans" cxnId="{ADE23A6D-5698-47FE-92EB-33B458A24DF5}">
      <dgm:prSet/>
      <dgm:spPr/>
      <dgm:t>
        <a:bodyPr/>
        <a:lstStyle/>
        <a:p>
          <a:pPr algn="ctr"/>
          <a:endParaRPr lang="es-CL" sz="1400"/>
        </a:p>
      </dgm:t>
    </dgm:pt>
    <dgm:pt modelId="{344CF45A-88F9-42C8-ACFD-0C453A1B8FE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/>
            <a:t>Evaluación</a:t>
          </a:r>
        </a:p>
      </dgm:t>
    </dgm:pt>
    <dgm:pt modelId="{914784C3-65DB-4D87-A8D6-BA07599A2BD1}" type="parTrans" cxnId="{612F5539-8E30-4FCD-9A7C-E06EE4677C41}">
      <dgm:prSet/>
      <dgm:spPr/>
      <dgm:t>
        <a:bodyPr/>
        <a:lstStyle/>
        <a:p>
          <a:pPr algn="ctr"/>
          <a:endParaRPr lang="es-CL" sz="1400"/>
        </a:p>
      </dgm:t>
    </dgm:pt>
    <dgm:pt modelId="{ED8A62CD-C5FB-4122-8D1C-51A3F58C616E}" type="sibTrans" cxnId="{612F5539-8E30-4FCD-9A7C-E06EE4677C41}">
      <dgm:prSet/>
      <dgm:spPr/>
      <dgm:t>
        <a:bodyPr/>
        <a:lstStyle/>
        <a:p>
          <a:pPr algn="ctr"/>
          <a:endParaRPr lang="es-CL" sz="1400"/>
        </a:p>
      </dgm:t>
    </dgm:pt>
    <dgm:pt modelId="{8F020DEC-F141-40B1-B4F1-CAC9CEF20CA0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/>
            <a:t>Adjudicación</a:t>
          </a:r>
          <a:endParaRPr lang="es-CL" sz="1400" dirty="0"/>
        </a:p>
      </dgm:t>
    </dgm:pt>
    <dgm:pt modelId="{274F2F5C-0EC5-47C5-8EE6-37C3FDFBB1B0}" type="parTrans" cxnId="{374CEEE3-9699-4F86-9497-D4F67B133CE8}">
      <dgm:prSet/>
      <dgm:spPr/>
      <dgm:t>
        <a:bodyPr/>
        <a:lstStyle/>
        <a:p>
          <a:pPr algn="ctr"/>
          <a:endParaRPr lang="es-CL" sz="1400"/>
        </a:p>
      </dgm:t>
    </dgm:pt>
    <dgm:pt modelId="{AABC46E3-7B45-4248-8353-ADCCD0EC14A0}" type="sibTrans" cxnId="{374CEEE3-9699-4F86-9497-D4F67B133CE8}">
      <dgm:prSet/>
      <dgm:spPr/>
      <dgm:t>
        <a:bodyPr/>
        <a:lstStyle/>
        <a:p>
          <a:pPr algn="ctr"/>
          <a:endParaRPr lang="es-CL" sz="1400"/>
        </a:p>
      </dgm:t>
    </dgm:pt>
    <dgm:pt modelId="{B25D49A9-F2F0-46F6-BC3B-ED99F895847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/>
            <a:t>Diseño de concursos</a:t>
          </a:r>
          <a:endParaRPr lang="es-CL" sz="1400" dirty="0"/>
        </a:p>
      </dgm:t>
    </dgm:pt>
    <dgm:pt modelId="{03125E66-4C56-4DA0-86B0-F2F59ABB4932}" type="parTrans" cxnId="{F0E0B99A-D9C3-49A5-9C15-42897F15EBFB}">
      <dgm:prSet/>
      <dgm:spPr/>
      <dgm:t>
        <a:bodyPr/>
        <a:lstStyle/>
        <a:p>
          <a:pPr algn="ctr"/>
          <a:endParaRPr lang="es-CL" sz="1400"/>
        </a:p>
      </dgm:t>
    </dgm:pt>
    <dgm:pt modelId="{3A140386-914B-4B4E-8450-A9093002BC56}" type="sibTrans" cxnId="{F0E0B99A-D9C3-49A5-9C15-42897F15EBFB}">
      <dgm:prSet/>
      <dgm:spPr/>
      <dgm:t>
        <a:bodyPr/>
        <a:lstStyle/>
        <a:p>
          <a:pPr algn="ctr"/>
          <a:endParaRPr lang="es-CL" sz="1400"/>
        </a:p>
      </dgm:t>
    </dgm:pt>
    <dgm:pt modelId="{A0B26A5C-B29F-4CD9-B50F-B53EA62B8A3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/>
            <a:t>Seguimiento y Control</a:t>
          </a:r>
          <a:endParaRPr lang="es-CL" sz="1400" dirty="0"/>
        </a:p>
      </dgm:t>
    </dgm:pt>
    <dgm:pt modelId="{79684770-9C59-4E82-9F53-56C57300E96F}" type="parTrans" cxnId="{B4B08A6A-1BD0-42B2-9E13-770FACE56299}">
      <dgm:prSet/>
      <dgm:spPr/>
      <dgm:t>
        <a:bodyPr/>
        <a:lstStyle/>
        <a:p>
          <a:pPr algn="ctr"/>
          <a:endParaRPr lang="es-CL" sz="1400"/>
        </a:p>
      </dgm:t>
    </dgm:pt>
    <dgm:pt modelId="{ECAF60A5-53F9-4476-A4AA-75ED963996A0}" type="sibTrans" cxnId="{B4B08A6A-1BD0-42B2-9E13-770FACE56299}">
      <dgm:prSet/>
      <dgm:spPr/>
      <dgm:t>
        <a:bodyPr/>
        <a:lstStyle/>
        <a:p>
          <a:pPr algn="ctr"/>
          <a:endParaRPr lang="es-CL" sz="1400"/>
        </a:p>
      </dgm:t>
    </dgm:pt>
    <dgm:pt modelId="{E4943928-A068-41BD-BF01-60B136A40F1A}" type="pres">
      <dgm:prSet presAssocID="{9A808C3F-C586-4037-B710-360F54E34A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FB21415A-58A2-4E9A-84F9-7016EEDD2B8A}" type="pres">
      <dgm:prSet presAssocID="{B25D49A9-F2F0-46F6-BC3B-ED99F89584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7D1ED84-0D65-444E-8A06-279A5C5372B0}" type="pres">
      <dgm:prSet presAssocID="{3A140386-914B-4B4E-8450-A9093002BC56}" presName="spacer" presStyleCnt="0"/>
      <dgm:spPr/>
    </dgm:pt>
    <dgm:pt modelId="{AA2346AE-D228-45A8-A786-C71762D71FD5}" type="pres">
      <dgm:prSet presAssocID="{E9B65C3B-447A-47A9-8D51-6CC066324C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01D7E8-D651-4328-B041-AAD047B25C28}" type="pres">
      <dgm:prSet presAssocID="{859BB88E-9802-4A96-9C63-212AC5B5B89B}" presName="spacer" presStyleCnt="0"/>
      <dgm:spPr/>
    </dgm:pt>
    <dgm:pt modelId="{02BEFEAA-8EE3-4C89-ACD3-F404143F41AF}" type="pres">
      <dgm:prSet presAssocID="{344CF45A-88F9-42C8-ACFD-0C453A1B8FE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232F15-CF60-4B7E-915A-3C4FA17E8F88}" type="pres">
      <dgm:prSet presAssocID="{ED8A62CD-C5FB-4122-8D1C-51A3F58C616E}" presName="spacer" presStyleCnt="0"/>
      <dgm:spPr/>
    </dgm:pt>
    <dgm:pt modelId="{BF04176C-A2D4-488F-ABCC-DFA89C7DD909}" type="pres">
      <dgm:prSet presAssocID="{8F020DEC-F141-40B1-B4F1-CAC9CEF20CA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9FBD05-8492-4E87-A1FE-C8617F735B69}" type="pres">
      <dgm:prSet presAssocID="{AABC46E3-7B45-4248-8353-ADCCD0EC14A0}" presName="spacer" presStyleCnt="0"/>
      <dgm:spPr/>
    </dgm:pt>
    <dgm:pt modelId="{D2E7CBD0-CC29-4FD9-A8CF-A3476492858A}" type="pres">
      <dgm:prSet presAssocID="{A0B26A5C-B29F-4CD9-B50F-B53EA62B8A3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0E0B99A-D9C3-49A5-9C15-42897F15EBFB}" srcId="{9A808C3F-C586-4037-B710-360F54E34A28}" destId="{B25D49A9-F2F0-46F6-BC3B-ED99F895847A}" srcOrd="0" destOrd="0" parTransId="{03125E66-4C56-4DA0-86B0-F2F59ABB4932}" sibTransId="{3A140386-914B-4B4E-8450-A9093002BC56}"/>
    <dgm:cxn modelId="{7000D5DC-51EF-42B8-B1D0-886DC8D0B0F5}" type="presOf" srcId="{344CF45A-88F9-42C8-ACFD-0C453A1B8FE8}" destId="{02BEFEAA-8EE3-4C89-ACD3-F404143F41AF}" srcOrd="0" destOrd="0" presId="urn:microsoft.com/office/officeart/2005/8/layout/vList2"/>
    <dgm:cxn modelId="{8ABC3501-579A-4C8B-965A-3444DF2AF251}" type="presOf" srcId="{B25D49A9-F2F0-46F6-BC3B-ED99F895847A}" destId="{FB21415A-58A2-4E9A-84F9-7016EEDD2B8A}" srcOrd="0" destOrd="0" presId="urn:microsoft.com/office/officeart/2005/8/layout/vList2"/>
    <dgm:cxn modelId="{374CEEE3-9699-4F86-9497-D4F67B133CE8}" srcId="{9A808C3F-C586-4037-B710-360F54E34A28}" destId="{8F020DEC-F141-40B1-B4F1-CAC9CEF20CA0}" srcOrd="3" destOrd="0" parTransId="{274F2F5C-0EC5-47C5-8EE6-37C3FDFBB1B0}" sibTransId="{AABC46E3-7B45-4248-8353-ADCCD0EC14A0}"/>
    <dgm:cxn modelId="{1D62564D-90D8-4619-AA2C-240567AA8FA6}" type="presOf" srcId="{E9B65C3B-447A-47A9-8D51-6CC066324C2F}" destId="{AA2346AE-D228-45A8-A786-C71762D71FD5}" srcOrd="0" destOrd="0" presId="urn:microsoft.com/office/officeart/2005/8/layout/vList2"/>
    <dgm:cxn modelId="{58677496-A543-4B5C-90BB-DF00EED9176A}" type="presOf" srcId="{9A808C3F-C586-4037-B710-360F54E34A28}" destId="{E4943928-A068-41BD-BF01-60B136A40F1A}" srcOrd="0" destOrd="0" presId="urn:microsoft.com/office/officeart/2005/8/layout/vList2"/>
    <dgm:cxn modelId="{B4B08A6A-1BD0-42B2-9E13-770FACE56299}" srcId="{9A808C3F-C586-4037-B710-360F54E34A28}" destId="{A0B26A5C-B29F-4CD9-B50F-B53EA62B8A3B}" srcOrd="4" destOrd="0" parTransId="{79684770-9C59-4E82-9F53-56C57300E96F}" sibTransId="{ECAF60A5-53F9-4476-A4AA-75ED963996A0}"/>
    <dgm:cxn modelId="{612F5539-8E30-4FCD-9A7C-E06EE4677C41}" srcId="{9A808C3F-C586-4037-B710-360F54E34A28}" destId="{344CF45A-88F9-42C8-ACFD-0C453A1B8FE8}" srcOrd="2" destOrd="0" parTransId="{914784C3-65DB-4D87-A8D6-BA07599A2BD1}" sibTransId="{ED8A62CD-C5FB-4122-8D1C-51A3F58C616E}"/>
    <dgm:cxn modelId="{CA940600-5E4B-47DD-9A1F-4D8E1AA7CCD3}" type="presOf" srcId="{A0B26A5C-B29F-4CD9-B50F-B53EA62B8A3B}" destId="{D2E7CBD0-CC29-4FD9-A8CF-A3476492858A}" srcOrd="0" destOrd="0" presId="urn:microsoft.com/office/officeart/2005/8/layout/vList2"/>
    <dgm:cxn modelId="{ADE23A6D-5698-47FE-92EB-33B458A24DF5}" srcId="{9A808C3F-C586-4037-B710-360F54E34A28}" destId="{E9B65C3B-447A-47A9-8D51-6CC066324C2F}" srcOrd="1" destOrd="0" parTransId="{42BB856E-478D-4E0F-9916-378C2256B0CC}" sibTransId="{859BB88E-9802-4A96-9C63-212AC5B5B89B}"/>
    <dgm:cxn modelId="{FB24CFD8-B99B-431D-88D5-AFE5BCCF44C2}" type="presOf" srcId="{8F020DEC-F141-40B1-B4F1-CAC9CEF20CA0}" destId="{BF04176C-A2D4-488F-ABCC-DFA89C7DD909}" srcOrd="0" destOrd="0" presId="urn:microsoft.com/office/officeart/2005/8/layout/vList2"/>
    <dgm:cxn modelId="{DCA8A2E4-078E-45C5-80AF-EF25BBD60EDD}" type="presParOf" srcId="{E4943928-A068-41BD-BF01-60B136A40F1A}" destId="{FB21415A-58A2-4E9A-84F9-7016EEDD2B8A}" srcOrd="0" destOrd="0" presId="urn:microsoft.com/office/officeart/2005/8/layout/vList2"/>
    <dgm:cxn modelId="{864FF471-4AF5-4131-9A71-C4B6F029225A}" type="presParOf" srcId="{E4943928-A068-41BD-BF01-60B136A40F1A}" destId="{A7D1ED84-0D65-444E-8A06-279A5C5372B0}" srcOrd="1" destOrd="0" presId="urn:microsoft.com/office/officeart/2005/8/layout/vList2"/>
    <dgm:cxn modelId="{09BB92DA-5BE0-4C9F-A40F-504EA0AC03E7}" type="presParOf" srcId="{E4943928-A068-41BD-BF01-60B136A40F1A}" destId="{AA2346AE-D228-45A8-A786-C71762D71FD5}" srcOrd="2" destOrd="0" presId="urn:microsoft.com/office/officeart/2005/8/layout/vList2"/>
    <dgm:cxn modelId="{F3295F56-5E32-4948-9915-804D20BA9029}" type="presParOf" srcId="{E4943928-A068-41BD-BF01-60B136A40F1A}" destId="{6301D7E8-D651-4328-B041-AAD047B25C28}" srcOrd="3" destOrd="0" presId="urn:microsoft.com/office/officeart/2005/8/layout/vList2"/>
    <dgm:cxn modelId="{E29DB6D3-3F11-46B1-A662-D0D12502CE63}" type="presParOf" srcId="{E4943928-A068-41BD-BF01-60B136A40F1A}" destId="{02BEFEAA-8EE3-4C89-ACD3-F404143F41AF}" srcOrd="4" destOrd="0" presId="urn:microsoft.com/office/officeart/2005/8/layout/vList2"/>
    <dgm:cxn modelId="{ED5B2AC5-D086-41C9-A4AB-7270BB65A9FB}" type="presParOf" srcId="{E4943928-A068-41BD-BF01-60B136A40F1A}" destId="{CB232F15-CF60-4B7E-915A-3C4FA17E8F88}" srcOrd="5" destOrd="0" presId="urn:microsoft.com/office/officeart/2005/8/layout/vList2"/>
    <dgm:cxn modelId="{DE9C3472-0C95-4C7F-91F1-6A22B902E151}" type="presParOf" srcId="{E4943928-A068-41BD-BF01-60B136A40F1A}" destId="{BF04176C-A2D4-488F-ABCC-DFA89C7DD909}" srcOrd="6" destOrd="0" presId="urn:microsoft.com/office/officeart/2005/8/layout/vList2"/>
    <dgm:cxn modelId="{E0EFA0F0-CA5C-4576-ACF0-DAEB172ACE0F}" type="presParOf" srcId="{E4943928-A068-41BD-BF01-60B136A40F1A}" destId="{8F9FBD05-8492-4E87-A1FE-C8617F735B69}" srcOrd="7" destOrd="0" presId="urn:microsoft.com/office/officeart/2005/8/layout/vList2"/>
    <dgm:cxn modelId="{ADFEDB80-6EDF-4DBB-9FDD-9933383399B8}" type="presParOf" srcId="{E4943928-A068-41BD-BF01-60B136A40F1A}" destId="{D2E7CBD0-CC29-4FD9-A8CF-A3476492858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08C3F-C586-4037-B710-360F54E34A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5D49A9-F2F0-46F6-BC3B-ED99F895847A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>
              <a:solidFill>
                <a:schemeClr val="bg1"/>
              </a:solidFill>
            </a:rPr>
            <a:t>Relaciones Internacionales (negociaciones de acuerdos)</a:t>
          </a:r>
          <a:endParaRPr lang="es-CL" sz="1400" dirty="0">
            <a:solidFill>
              <a:schemeClr val="bg1"/>
            </a:solidFill>
          </a:endParaRPr>
        </a:p>
      </dgm:t>
    </dgm:pt>
    <dgm:pt modelId="{03125E66-4C56-4DA0-86B0-F2F59ABB4932}" type="parTrans" cxnId="{F0E0B99A-D9C3-49A5-9C15-42897F15EBFB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3A140386-914B-4B4E-8450-A9093002BC56}" type="sibTrans" cxnId="{F0E0B99A-D9C3-49A5-9C15-42897F15EBFB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C161F04D-3582-4CA4-8C13-FCDAA0DCDDBE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>
              <a:solidFill>
                <a:schemeClr val="bg1"/>
              </a:solidFill>
            </a:rPr>
            <a:t>Difusión</a:t>
          </a:r>
          <a:endParaRPr lang="es-CL" sz="1400" dirty="0">
            <a:solidFill>
              <a:schemeClr val="bg1"/>
            </a:solidFill>
          </a:endParaRPr>
        </a:p>
      </dgm:t>
    </dgm:pt>
    <dgm:pt modelId="{8877C0AA-5CD2-414B-A924-3186E451384A}" type="parTrans" cxnId="{028DAEB7-0745-4B3F-837F-903907344F81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D3486410-F72E-44E8-8F02-FF3F12947D5F}" type="sibTrans" cxnId="{028DAEB7-0745-4B3F-837F-903907344F81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ACE780C5-48E0-49EB-A9BC-8CC55B29318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CL" sz="1400" dirty="0" smtClean="0">
              <a:solidFill>
                <a:schemeClr val="bg1"/>
              </a:solidFill>
            </a:rPr>
            <a:t>Apalancamiento de recursos extranjeros</a:t>
          </a:r>
          <a:endParaRPr lang="es-CL" sz="1400" dirty="0">
            <a:solidFill>
              <a:schemeClr val="bg1"/>
            </a:solidFill>
          </a:endParaRPr>
        </a:p>
      </dgm:t>
    </dgm:pt>
    <dgm:pt modelId="{E4574385-8E81-4833-9025-EE20E0FD9C90}" type="parTrans" cxnId="{3819AC4C-665C-4245-BA08-01B7D4895783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76FD50FD-2E25-4DDF-A4D4-7DAC46BE8798}" type="sibTrans" cxnId="{3819AC4C-665C-4245-BA08-01B7D4895783}">
      <dgm:prSet/>
      <dgm:spPr/>
      <dgm:t>
        <a:bodyPr/>
        <a:lstStyle/>
        <a:p>
          <a:pPr algn="ctr"/>
          <a:endParaRPr lang="es-CL" sz="1400">
            <a:solidFill>
              <a:schemeClr val="bg1"/>
            </a:solidFill>
          </a:endParaRPr>
        </a:p>
      </dgm:t>
    </dgm:pt>
    <dgm:pt modelId="{99ABF601-64DE-4C80-8416-381AB821415A}" type="pres">
      <dgm:prSet presAssocID="{9A808C3F-C586-4037-B710-360F54E34A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8198CFF-06B4-4E1F-A2C1-BEF37EA9EB66}" type="pres">
      <dgm:prSet presAssocID="{B25D49A9-F2F0-46F6-BC3B-ED99F895847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48583D-DA96-47EF-B409-B43403AD8AE5}" type="pres">
      <dgm:prSet presAssocID="{3A140386-914B-4B4E-8450-A9093002BC56}" presName="spacer" presStyleCnt="0"/>
      <dgm:spPr/>
    </dgm:pt>
    <dgm:pt modelId="{97903614-3D53-454B-B4B5-3839D8232563}" type="pres">
      <dgm:prSet presAssocID="{C161F04D-3582-4CA4-8C13-FCDAA0DCDDB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FB4BC0B-A16F-4240-B702-F390B75C7B8D}" type="pres">
      <dgm:prSet presAssocID="{D3486410-F72E-44E8-8F02-FF3F12947D5F}" presName="spacer" presStyleCnt="0"/>
      <dgm:spPr/>
    </dgm:pt>
    <dgm:pt modelId="{B3F7ABA4-79D3-4973-A87F-228A39FD1BC8}" type="pres">
      <dgm:prSet presAssocID="{ACE780C5-48E0-49EB-A9BC-8CC55B2931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0E0B99A-D9C3-49A5-9C15-42897F15EBFB}" srcId="{9A808C3F-C586-4037-B710-360F54E34A28}" destId="{B25D49A9-F2F0-46F6-BC3B-ED99F895847A}" srcOrd="0" destOrd="0" parTransId="{03125E66-4C56-4DA0-86B0-F2F59ABB4932}" sibTransId="{3A140386-914B-4B4E-8450-A9093002BC56}"/>
    <dgm:cxn modelId="{0D0A60EA-2688-43ED-90C9-3F950D1F1D2D}" type="presOf" srcId="{9A808C3F-C586-4037-B710-360F54E34A28}" destId="{99ABF601-64DE-4C80-8416-381AB821415A}" srcOrd="0" destOrd="0" presId="urn:microsoft.com/office/officeart/2005/8/layout/vList2"/>
    <dgm:cxn modelId="{028DAEB7-0745-4B3F-837F-903907344F81}" srcId="{9A808C3F-C586-4037-B710-360F54E34A28}" destId="{C161F04D-3582-4CA4-8C13-FCDAA0DCDDBE}" srcOrd="1" destOrd="0" parTransId="{8877C0AA-5CD2-414B-A924-3186E451384A}" sibTransId="{D3486410-F72E-44E8-8F02-FF3F12947D5F}"/>
    <dgm:cxn modelId="{3819AC4C-665C-4245-BA08-01B7D4895783}" srcId="{9A808C3F-C586-4037-B710-360F54E34A28}" destId="{ACE780C5-48E0-49EB-A9BC-8CC55B29318B}" srcOrd="2" destOrd="0" parTransId="{E4574385-8E81-4833-9025-EE20E0FD9C90}" sibTransId="{76FD50FD-2E25-4DDF-A4D4-7DAC46BE8798}"/>
    <dgm:cxn modelId="{61C23D6A-A456-49DA-ADA0-20BA82143D3C}" type="presOf" srcId="{B25D49A9-F2F0-46F6-BC3B-ED99F895847A}" destId="{48198CFF-06B4-4E1F-A2C1-BEF37EA9EB66}" srcOrd="0" destOrd="0" presId="urn:microsoft.com/office/officeart/2005/8/layout/vList2"/>
    <dgm:cxn modelId="{276C3801-CF84-46F3-8DD4-BE6AB4153C64}" type="presOf" srcId="{C161F04D-3582-4CA4-8C13-FCDAA0DCDDBE}" destId="{97903614-3D53-454B-B4B5-3839D8232563}" srcOrd="0" destOrd="0" presId="urn:microsoft.com/office/officeart/2005/8/layout/vList2"/>
    <dgm:cxn modelId="{3E7C926A-36CC-4558-BCBA-08DC1D281E06}" type="presOf" srcId="{ACE780C5-48E0-49EB-A9BC-8CC55B29318B}" destId="{B3F7ABA4-79D3-4973-A87F-228A39FD1BC8}" srcOrd="0" destOrd="0" presId="urn:microsoft.com/office/officeart/2005/8/layout/vList2"/>
    <dgm:cxn modelId="{D4391FAA-F890-4BC1-B795-4344324F4B2F}" type="presParOf" srcId="{99ABF601-64DE-4C80-8416-381AB821415A}" destId="{48198CFF-06B4-4E1F-A2C1-BEF37EA9EB66}" srcOrd="0" destOrd="0" presId="urn:microsoft.com/office/officeart/2005/8/layout/vList2"/>
    <dgm:cxn modelId="{309F4CA9-0A4A-4DCF-BA4B-28762A744DCF}" type="presParOf" srcId="{99ABF601-64DE-4C80-8416-381AB821415A}" destId="{1B48583D-DA96-47EF-B409-B43403AD8AE5}" srcOrd="1" destOrd="0" presId="urn:microsoft.com/office/officeart/2005/8/layout/vList2"/>
    <dgm:cxn modelId="{928CB61E-79BB-451B-AC5B-67108BD87715}" type="presParOf" srcId="{99ABF601-64DE-4C80-8416-381AB821415A}" destId="{97903614-3D53-454B-B4B5-3839D8232563}" srcOrd="2" destOrd="0" presId="urn:microsoft.com/office/officeart/2005/8/layout/vList2"/>
    <dgm:cxn modelId="{8AE3EB68-6739-481F-A2EF-0BD4AA862943}" type="presParOf" srcId="{99ABF601-64DE-4C80-8416-381AB821415A}" destId="{2FB4BC0B-A16F-4240-B702-F390B75C7B8D}" srcOrd="3" destOrd="0" presId="urn:microsoft.com/office/officeart/2005/8/layout/vList2"/>
    <dgm:cxn modelId="{7FBC65D1-5378-4B3D-9E5A-7243144F1613}" type="presParOf" srcId="{99ABF601-64DE-4C80-8416-381AB821415A}" destId="{B3F7ABA4-79D3-4973-A87F-228A39FD1B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7F01D-F7E9-483B-BE37-DDA70F1D4F4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406103-E04E-4B3F-8A8F-70CBD0B4595A}">
      <dgm:prSet phldrT="[Texto]"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Proyectos conjuntos bilaterales implementados por investigadores chilenos y </a:t>
          </a:r>
          <a:r>
            <a:rPr lang="es-CL" noProof="0" smtClean="0">
              <a:latin typeface="Verdana" pitchFamily="34" charset="0"/>
              <a:ea typeface="Verdana" pitchFamily="34" charset="0"/>
              <a:cs typeface="Verdana" pitchFamily="34" charset="0"/>
            </a:rPr>
            <a:t>extranjeros (esencialmente </a:t>
          </a:r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apoyo a áreas de interés común)</a:t>
          </a:r>
          <a:endParaRPr lang="es-CL" noProof="0" dirty="0"/>
        </a:p>
      </dgm:t>
    </dgm:pt>
    <dgm:pt modelId="{AD8FE0AE-AED3-46CA-BC37-E5B9B76B9949}" type="parTrans" cxnId="{6646433A-52F0-4AA6-A185-5D9690CE4BCC}">
      <dgm:prSet/>
      <dgm:spPr/>
      <dgm:t>
        <a:bodyPr/>
        <a:lstStyle/>
        <a:p>
          <a:endParaRPr lang="en-US"/>
        </a:p>
      </dgm:t>
    </dgm:pt>
    <dgm:pt modelId="{99BCBBB2-42E5-4A98-B150-4134EEE55312}" type="sibTrans" cxnId="{6646433A-52F0-4AA6-A185-5D9690CE4BCC}">
      <dgm:prSet/>
      <dgm:spPr/>
      <dgm:t>
        <a:bodyPr/>
        <a:lstStyle/>
        <a:p>
          <a:endParaRPr lang="en-US"/>
        </a:p>
      </dgm:t>
    </dgm:pt>
    <dgm:pt modelId="{23FFFD31-0618-47CB-BC5A-072B61D77D5B}">
      <dgm:prSet phldrT="[Texto]"/>
      <dgm:spPr/>
      <dgm:t>
        <a:bodyPr/>
        <a:lstStyle/>
        <a:p>
          <a:endParaRPr lang="en-US" dirty="0"/>
        </a:p>
      </dgm:t>
    </dgm:pt>
    <dgm:pt modelId="{6CD64C55-864D-42EC-80B4-395EF0D23D6B}" type="parTrans" cxnId="{EE912DD4-D1A7-4F5D-B10B-5306F6981021}">
      <dgm:prSet/>
      <dgm:spPr/>
      <dgm:t>
        <a:bodyPr/>
        <a:lstStyle/>
        <a:p>
          <a:endParaRPr lang="en-US"/>
        </a:p>
      </dgm:t>
    </dgm:pt>
    <dgm:pt modelId="{F073894F-432C-48D4-855A-DBBE19A94392}" type="sibTrans" cxnId="{EE912DD4-D1A7-4F5D-B10B-5306F6981021}">
      <dgm:prSet/>
      <dgm:spPr/>
      <dgm:t>
        <a:bodyPr/>
        <a:lstStyle/>
        <a:p>
          <a:endParaRPr lang="en-US"/>
        </a:p>
      </dgm:t>
    </dgm:pt>
    <dgm:pt modelId="{B31672F9-BCB8-4F65-9874-2A510DCC4A2A}">
      <dgm:prSet phldrT="[Texto]"/>
      <dgm:spPr>
        <a:noFill/>
        <a:ln>
          <a:solidFill>
            <a:schemeClr val="accent3"/>
          </a:solidFill>
        </a:ln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Proyectos de colaboración internacional entre equipos de investigación de clase mundial de Chile e investigadores en el extranjero</a:t>
          </a:r>
          <a:endParaRPr lang="en-US" dirty="0"/>
        </a:p>
      </dgm:t>
    </dgm:pt>
    <dgm:pt modelId="{B8C110D1-EA23-44BA-8C90-A5A43A252058}" type="parTrans" cxnId="{C805D5D4-7AB1-4D4B-86A8-D65497E1D575}">
      <dgm:prSet/>
      <dgm:spPr/>
      <dgm:t>
        <a:bodyPr/>
        <a:lstStyle/>
        <a:p>
          <a:endParaRPr lang="en-US"/>
        </a:p>
      </dgm:t>
    </dgm:pt>
    <dgm:pt modelId="{360E18CD-F817-4D34-A2E9-C9FF6E698922}" type="sibTrans" cxnId="{C805D5D4-7AB1-4D4B-86A8-D65497E1D575}">
      <dgm:prSet/>
      <dgm:spPr/>
      <dgm:t>
        <a:bodyPr/>
        <a:lstStyle/>
        <a:p>
          <a:endParaRPr lang="en-US"/>
        </a:p>
      </dgm:t>
    </dgm:pt>
    <dgm:pt modelId="{F0511718-D31C-4B84-9835-B7E86A0FC609}">
      <dgm:prSet phldrT="[Texto]"/>
      <dgm:spPr/>
      <dgm:t>
        <a:bodyPr/>
        <a:lstStyle/>
        <a:p>
          <a:r>
            <a:rPr lang="es-CL" dirty="0" smtClean="0"/>
            <a:t> </a:t>
          </a:r>
          <a:endParaRPr lang="en-US" dirty="0"/>
        </a:p>
      </dgm:t>
    </dgm:pt>
    <dgm:pt modelId="{BC55B144-EBD6-4FFF-95E2-6BCC113BD1F5}" type="parTrans" cxnId="{D9E9BB1E-10C9-4A27-8828-77A29CFEC381}">
      <dgm:prSet/>
      <dgm:spPr/>
      <dgm:t>
        <a:bodyPr/>
        <a:lstStyle/>
        <a:p>
          <a:endParaRPr lang="en-US"/>
        </a:p>
      </dgm:t>
    </dgm:pt>
    <dgm:pt modelId="{5B724E55-7A1F-45AB-B6D9-BE820DEB6528}" type="sibTrans" cxnId="{D9E9BB1E-10C9-4A27-8828-77A29CFEC381}">
      <dgm:prSet/>
      <dgm:spPr/>
      <dgm:t>
        <a:bodyPr/>
        <a:lstStyle/>
        <a:p>
          <a:endParaRPr lang="en-US"/>
        </a:p>
      </dgm:t>
    </dgm:pt>
    <dgm:pt modelId="{60F7D732-FC62-4700-BCA5-F0A65F35166E}">
      <dgm:prSet phldrT="[Texto]"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Creación de redes internacionales entre centros de investigación a través de estadías cortas, talleres o seminarios y pasantías </a:t>
          </a:r>
          <a:endParaRPr lang="es-CL" noProof="0" dirty="0"/>
        </a:p>
      </dgm:t>
    </dgm:pt>
    <dgm:pt modelId="{565844BD-AC9F-4F94-B06A-0E9AE7911AAE}" type="parTrans" cxnId="{3916DDFA-926B-4010-9A8F-22A4F5D51AD1}">
      <dgm:prSet/>
      <dgm:spPr/>
      <dgm:t>
        <a:bodyPr/>
        <a:lstStyle/>
        <a:p>
          <a:endParaRPr lang="en-US"/>
        </a:p>
      </dgm:t>
    </dgm:pt>
    <dgm:pt modelId="{CAD84A5E-3DA9-4EA6-83EC-29DCC4331FA3}" type="sibTrans" cxnId="{3916DDFA-926B-4010-9A8F-22A4F5D51AD1}">
      <dgm:prSet/>
      <dgm:spPr/>
      <dgm:t>
        <a:bodyPr/>
        <a:lstStyle/>
        <a:p>
          <a:endParaRPr lang="en-US"/>
        </a:p>
      </dgm:t>
    </dgm:pt>
    <dgm:pt modelId="{0E7347DB-098E-47D2-9524-CFA7871CADD7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E1E803-C124-4BFE-9FD9-F45F802C0013}" type="parTrans" cxnId="{9DADC52C-47DF-4F0B-8B02-B0AEA176815A}">
      <dgm:prSet/>
      <dgm:spPr/>
      <dgm:t>
        <a:bodyPr/>
        <a:lstStyle/>
        <a:p>
          <a:endParaRPr lang="en-US"/>
        </a:p>
      </dgm:t>
    </dgm:pt>
    <dgm:pt modelId="{DDEDAFB0-977D-46FB-96A2-8BAFE76B6DFA}" type="sibTrans" cxnId="{9DADC52C-47DF-4F0B-8B02-B0AEA176815A}">
      <dgm:prSet/>
      <dgm:spPr/>
      <dgm:t>
        <a:bodyPr/>
        <a:lstStyle/>
        <a:p>
          <a:endParaRPr lang="en-US"/>
        </a:p>
      </dgm:t>
    </dgm:pt>
    <dgm:pt modelId="{6A9B4A4C-2C5E-4699-8542-15E207DD4834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04B66B8-5C1C-4E58-8E21-83C5C88CD2E3}" type="parTrans" cxnId="{529FA320-EF25-470C-9A31-8D83570D2BA3}">
      <dgm:prSet/>
      <dgm:spPr/>
      <dgm:t>
        <a:bodyPr/>
        <a:lstStyle/>
        <a:p>
          <a:endParaRPr lang="en-US"/>
        </a:p>
      </dgm:t>
    </dgm:pt>
    <dgm:pt modelId="{46834A4E-5606-4BE7-A5F2-651E3699CB33}" type="sibTrans" cxnId="{529FA320-EF25-470C-9A31-8D83570D2BA3}">
      <dgm:prSet/>
      <dgm:spPr/>
      <dgm:t>
        <a:bodyPr/>
        <a:lstStyle/>
        <a:p>
          <a:endParaRPr lang="en-US"/>
        </a:p>
      </dgm:t>
    </dgm:pt>
    <dgm:pt modelId="{E355FB24-1F1B-4355-8517-8E16E6583F96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2 a 3 años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E0EA557-C6DD-42E9-9504-A7B53C0D4CF2}" type="parTrans" cxnId="{B05EB1DA-E741-4D49-B301-4B3711CE2B21}">
      <dgm:prSet/>
      <dgm:spPr/>
      <dgm:t>
        <a:bodyPr/>
        <a:lstStyle/>
        <a:p>
          <a:endParaRPr lang="en-US"/>
        </a:p>
      </dgm:t>
    </dgm:pt>
    <dgm:pt modelId="{262EE4DF-9F35-4754-B02A-E39C8B20EFC3}" type="sibTrans" cxnId="{B05EB1DA-E741-4D49-B301-4B3711CE2B21}">
      <dgm:prSet/>
      <dgm:spPr/>
      <dgm:t>
        <a:bodyPr/>
        <a:lstStyle/>
        <a:p>
          <a:endParaRPr lang="en-US"/>
        </a:p>
      </dgm:t>
    </dgm:pt>
    <dgm:pt modelId="{10742C06-AA53-482B-8739-963DBECAF56C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45C832E-A3A1-45D8-9799-F803A1B485FF}" type="parTrans" cxnId="{D0B63E6E-A53D-449B-8C07-6FF8A907D3D4}">
      <dgm:prSet/>
      <dgm:spPr/>
      <dgm:t>
        <a:bodyPr/>
        <a:lstStyle/>
        <a:p>
          <a:endParaRPr lang="en-US"/>
        </a:p>
      </dgm:t>
    </dgm:pt>
    <dgm:pt modelId="{16CF966D-F1D9-4623-AF9E-DB53A1E35316}" type="sibTrans" cxnId="{D0B63E6E-A53D-449B-8C07-6FF8A907D3D4}">
      <dgm:prSet/>
      <dgm:spPr/>
      <dgm:t>
        <a:bodyPr/>
        <a:lstStyle/>
        <a:p>
          <a:endParaRPr lang="en-US"/>
        </a:p>
      </dgm:t>
    </dgm:pt>
    <dgm:pt modelId="{823D1672-C87F-4A01-B949-504C3FE9FA2B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Máximo $50.000.000 </a:t>
          </a:r>
          <a:r>
            <a:rPr lang="es-CL" noProof="0" smtClean="0">
              <a:latin typeface="Verdana" pitchFamily="34" charset="0"/>
              <a:ea typeface="Verdana" pitchFamily="34" charset="0"/>
              <a:cs typeface="Verdana" pitchFamily="34" charset="0"/>
            </a:rPr>
            <a:t>por año (cuenta con financiamiento extranjero)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B4D61E4-F8CF-4D23-BCCF-581A82AA9501}" type="parTrans" cxnId="{BC229AC8-E401-4C1D-B652-4CE37518A624}">
      <dgm:prSet/>
      <dgm:spPr/>
      <dgm:t>
        <a:bodyPr/>
        <a:lstStyle/>
        <a:p>
          <a:endParaRPr lang="en-US"/>
        </a:p>
      </dgm:t>
    </dgm:pt>
    <dgm:pt modelId="{75B9718B-4215-4701-A798-BB58F2B1B0A6}" type="sibTrans" cxnId="{BC229AC8-E401-4C1D-B652-4CE37518A624}">
      <dgm:prSet/>
      <dgm:spPr/>
      <dgm:t>
        <a:bodyPr/>
        <a:lstStyle/>
        <a:p>
          <a:endParaRPr lang="en-US"/>
        </a:p>
      </dgm:t>
    </dgm:pt>
    <dgm:pt modelId="{1DB274C1-3D9C-4CB2-9C04-A009CA3CE852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Convocatorias: varían dependiendo de la contraparte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ED52402-982C-4F44-8CA9-282CD4348F9F}" type="parTrans" cxnId="{0669FA14-473D-44D7-830F-E516DD93B9C0}">
      <dgm:prSet/>
      <dgm:spPr/>
      <dgm:t>
        <a:bodyPr/>
        <a:lstStyle/>
        <a:p>
          <a:endParaRPr lang="en-US"/>
        </a:p>
      </dgm:t>
    </dgm:pt>
    <dgm:pt modelId="{02B3AB2A-2BEB-4B91-8D21-70E75C3805B1}" type="sibTrans" cxnId="{0669FA14-473D-44D7-830F-E516DD93B9C0}">
      <dgm:prSet/>
      <dgm:spPr/>
      <dgm:t>
        <a:bodyPr/>
        <a:lstStyle/>
        <a:p>
          <a:endParaRPr lang="en-US"/>
        </a:p>
      </dgm:t>
    </dgm:pt>
    <dgm:pt modelId="{58E0EE23-6B67-4A5E-8C9C-48150283BE36}">
      <dgm:prSet/>
      <dgm:spPr>
        <a:noFill/>
        <a:ln>
          <a:solidFill>
            <a:schemeClr val="accent3"/>
          </a:solidFill>
        </a:ln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años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A9EFB4-1BFC-435B-8FC8-91F5CB96FA93}" type="parTrans" cxnId="{A4B7ADD3-3213-4513-A156-1D4AA3E862CC}">
      <dgm:prSet/>
      <dgm:spPr/>
      <dgm:t>
        <a:bodyPr/>
        <a:lstStyle/>
        <a:p>
          <a:endParaRPr lang="en-US"/>
        </a:p>
      </dgm:t>
    </dgm:pt>
    <dgm:pt modelId="{F2634247-DD2A-40C7-ABE7-AA8FEDB881C5}" type="sibTrans" cxnId="{A4B7ADD3-3213-4513-A156-1D4AA3E862CC}">
      <dgm:prSet/>
      <dgm:spPr/>
      <dgm:t>
        <a:bodyPr/>
        <a:lstStyle/>
        <a:p>
          <a:endParaRPr lang="en-US"/>
        </a:p>
      </dgm:t>
    </dgm:pt>
    <dgm:pt modelId="{FF854D9C-AC59-4847-801D-6C82996657EE}">
      <dgm:prSet/>
      <dgm:spPr>
        <a:noFill/>
        <a:ln>
          <a:solidFill>
            <a:schemeClr val="accent3"/>
          </a:solidFill>
        </a:ln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79FC2E6-2C92-4714-BDE2-7F2E7148554E}" type="parTrans" cxnId="{54FE6C6D-B3BC-435B-8C78-C5F90FACB71A}">
      <dgm:prSet/>
      <dgm:spPr/>
      <dgm:t>
        <a:bodyPr/>
        <a:lstStyle/>
        <a:p>
          <a:endParaRPr lang="en-US"/>
        </a:p>
      </dgm:t>
    </dgm:pt>
    <dgm:pt modelId="{5748399E-3914-43F6-84EF-B0CD8F5FE69E}" type="sibTrans" cxnId="{54FE6C6D-B3BC-435B-8C78-C5F90FACB71A}">
      <dgm:prSet/>
      <dgm:spPr/>
      <dgm:t>
        <a:bodyPr/>
        <a:lstStyle/>
        <a:p>
          <a:endParaRPr lang="en-US"/>
        </a:p>
      </dgm:t>
    </dgm:pt>
    <dgm:pt modelId="{0179B45A-3AD3-40E8-B098-8A73CE0BBA01}">
      <dgm:prSet/>
      <dgm:spPr>
        <a:noFill/>
        <a:ln>
          <a:solidFill>
            <a:schemeClr val="accent3"/>
          </a:solidFill>
        </a:ln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Máximo $50.000.000 por año 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0DF7B5-B97B-4CD7-8ECF-30A1AEECBDA7}" type="parTrans" cxnId="{0F3D4A55-DACD-44E8-B291-D2115D446E4F}">
      <dgm:prSet/>
      <dgm:spPr/>
      <dgm:t>
        <a:bodyPr/>
        <a:lstStyle/>
        <a:p>
          <a:endParaRPr lang="en-US"/>
        </a:p>
      </dgm:t>
    </dgm:pt>
    <dgm:pt modelId="{A0B25ACC-58A8-4A85-8672-49C29CE42B9C}" type="sibTrans" cxnId="{0F3D4A55-DACD-44E8-B291-D2115D446E4F}">
      <dgm:prSet/>
      <dgm:spPr/>
      <dgm:t>
        <a:bodyPr/>
        <a:lstStyle/>
        <a:p>
          <a:endParaRPr lang="en-US"/>
        </a:p>
      </dgm:t>
    </dgm:pt>
    <dgm:pt modelId="{72D76A5D-5196-41B7-BBE9-E1AC95B22FCB}">
      <dgm:prSet/>
      <dgm:spPr>
        <a:noFill/>
        <a:ln>
          <a:solidFill>
            <a:schemeClr val="accent3"/>
          </a:solidFill>
        </a:ln>
      </dgm:spPr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1B6A6CC-3098-451C-A95B-FADCE31CB446}" type="parTrans" cxnId="{435A315D-17DA-474B-AFFE-DF6E13C2B746}">
      <dgm:prSet/>
      <dgm:spPr/>
      <dgm:t>
        <a:bodyPr/>
        <a:lstStyle/>
        <a:p>
          <a:endParaRPr lang="en-US"/>
        </a:p>
      </dgm:t>
    </dgm:pt>
    <dgm:pt modelId="{9A49036E-9A51-44CE-BE46-8594FAA8BBDD}" type="sibTrans" cxnId="{435A315D-17DA-474B-AFFE-DF6E13C2B746}">
      <dgm:prSet/>
      <dgm:spPr/>
      <dgm:t>
        <a:bodyPr/>
        <a:lstStyle/>
        <a:p>
          <a:endParaRPr lang="en-US"/>
        </a:p>
      </dgm:t>
    </dgm:pt>
    <dgm:pt modelId="{8141A731-2D91-4DA6-A340-589CC64F5643}">
      <dgm:prSet/>
      <dgm:spPr>
        <a:noFill/>
        <a:ln>
          <a:solidFill>
            <a:schemeClr val="accent3"/>
          </a:solidFill>
        </a:ln>
      </dgm:spPr>
      <dgm:t>
        <a:bodyPr/>
        <a:lstStyle/>
        <a:p>
          <a:r>
            <a:rPr lang="es-CL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Convocatoria anual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4C3AB46-70FD-4C46-9B8A-585F13958D2A}" type="parTrans" cxnId="{A8150F64-D991-4BBB-99D9-7D3FAE6D4DD9}">
      <dgm:prSet/>
      <dgm:spPr/>
      <dgm:t>
        <a:bodyPr/>
        <a:lstStyle/>
        <a:p>
          <a:endParaRPr lang="en-US"/>
        </a:p>
      </dgm:t>
    </dgm:pt>
    <dgm:pt modelId="{4E2BB4C6-DC15-451F-B42D-3ED9BDE5E5E9}" type="sibTrans" cxnId="{A8150F64-D991-4BBB-99D9-7D3FAE6D4DD9}">
      <dgm:prSet/>
      <dgm:spPr/>
      <dgm:t>
        <a:bodyPr/>
        <a:lstStyle/>
        <a:p>
          <a:endParaRPr lang="en-US"/>
        </a:p>
      </dgm:t>
    </dgm:pt>
    <dgm:pt modelId="{171C89BD-ADAD-4440-B9C0-AEBDBC076CDE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107ADE-7E0D-444A-9BE6-C5C2CF71ED0F}" type="parTrans" cxnId="{7AEBFF62-C5A2-4EC6-A14F-A751049A087D}">
      <dgm:prSet/>
      <dgm:spPr/>
      <dgm:t>
        <a:bodyPr/>
        <a:lstStyle/>
        <a:p>
          <a:endParaRPr lang="en-US"/>
        </a:p>
      </dgm:t>
    </dgm:pt>
    <dgm:pt modelId="{746175DC-95B2-4D32-9C2D-C8D8D871F573}" type="sibTrans" cxnId="{7AEBFF62-C5A2-4EC6-A14F-A751049A087D}">
      <dgm:prSet/>
      <dgm:spPr/>
      <dgm:t>
        <a:bodyPr/>
        <a:lstStyle/>
        <a:p>
          <a:endParaRPr lang="en-US"/>
        </a:p>
      </dgm:t>
    </dgm:pt>
    <dgm:pt modelId="{18C8977B-D8CC-4693-A757-0E4AFB9A17A5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año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AFDD5F9-E345-4A93-97A7-297A63E865D4}" type="parTrans" cxnId="{10CFA5AB-3F29-4CE0-8F74-B2BD556DCA4C}">
      <dgm:prSet/>
      <dgm:spPr/>
      <dgm:t>
        <a:bodyPr/>
        <a:lstStyle/>
        <a:p>
          <a:endParaRPr lang="en-US"/>
        </a:p>
      </dgm:t>
    </dgm:pt>
    <dgm:pt modelId="{8B0332DE-E372-4A98-A353-CF5F309E3C69}" type="sibTrans" cxnId="{10CFA5AB-3F29-4CE0-8F74-B2BD556DCA4C}">
      <dgm:prSet/>
      <dgm:spPr/>
      <dgm:t>
        <a:bodyPr/>
        <a:lstStyle/>
        <a:p>
          <a:endParaRPr lang="en-US"/>
        </a:p>
      </dgm:t>
    </dgm:pt>
    <dgm:pt modelId="{806641CC-2687-4C43-9D73-22376F3B12FD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6AE01AE-37D5-48EF-BFF0-8E3438E1DEE9}" type="parTrans" cxnId="{907452C8-7083-4E92-9524-36F356CD3296}">
      <dgm:prSet/>
      <dgm:spPr/>
      <dgm:t>
        <a:bodyPr/>
        <a:lstStyle/>
        <a:p>
          <a:endParaRPr lang="en-US"/>
        </a:p>
      </dgm:t>
    </dgm:pt>
    <dgm:pt modelId="{FCA43BD4-3422-4B53-AA24-4644674FED8C}" type="sibTrans" cxnId="{907452C8-7083-4E92-9524-36F356CD3296}">
      <dgm:prSet/>
      <dgm:spPr/>
      <dgm:t>
        <a:bodyPr/>
        <a:lstStyle/>
        <a:p>
          <a:endParaRPr lang="en-US"/>
        </a:p>
      </dgm:t>
    </dgm:pt>
    <dgm:pt modelId="{F711D445-4C05-4FE4-A204-AD53546B4AAB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Máximo $16.000.000 por proyecto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B1E4FAE-15A5-46C1-B018-CF663EDA5394}" type="parTrans" cxnId="{314FE47C-B2E5-42EB-AA77-B50874561BE8}">
      <dgm:prSet/>
      <dgm:spPr/>
      <dgm:t>
        <a:bodyPr/>
        <a:lstStyle/>
        <a:p>
          <a:endParaRPr lang="en-US"/>
        </a:p>
      </dgm:t>
    </dgm:pt>
    <dgm:pt modelId="{8B68B655-B571-4281-AFE4-623EAED672D4}" type="sibTrans" cxnId="{314FE47C-B2E5-42EB-AA77-B50874561BE8}">
      <dgm:prSet/>
      <dgm:spPr/>
      <dgm:t>
        <a:bodyPr/>
        <a:lstStyle/>
        <a:p>
          <a:endParaRPr lang="en-US"/>
        </a:p>
      </dgm:t>
    </dgm:pt>
    <dgm:pt modelId="{CA38714F-E767-4855-ABEB-3B7470CC126D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6AA82A4-9FFB-4117-ABA9-5B77E6136F49}" type="parTrans" cxnId="{52032562-FBB7-478A-84FD-3EF4A7D944F0}">
      <dgm:prSet/>
      <dgm:spPr/>
      <dgm:t>
        <a:bodyPr/>
        <a:lstStyle/>
        <a:p>
          <a:endParaRPr lang="en-US"/>
        </a:p>
      </dgm:t>
    </dgm:pt>
    <dgm:pt modelId="{E9B5A8D2-13CA-4D36-B1B8-66CAEFA50B29}" type="sibTrans" cxnId="{52032562-FBB7-478A-84FD-3EF4A7D944F0}">
      <dgm:prSet/>
      <dgm:spPr/>
      <dgm:t>
        <a:bodyPr/>
        <a:lstStyle/>
        <a:p>
          <a:endParaRPr lang="en-US"/>
        </a:p>
      </dgm:t>
    </dgm:pt>
    <dgm:pt modelId="{84557382-BDD3-4A1E-96FA-E0DB5A7FF151}">
      <dgm:prSet/>
      <dgm:spPr>
        <a:noFill/>
        <a:ln>
          <a:solidFill>
            <a:schemeClr val="accent4"/>
          </a:solidFill>
        </a:ln>
      </dgm:spPr>
      <dgm:t>
        <a:bodyPr/>
        <a:lstStyle/>
        <a:p>
          <a:r>
            <a:rPr lang="es-CL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Convocatoria anual </a:t>
          </a:r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72FE957-3114-43D3-A12E-E53D63B398C7}" type="parTrans" cxnId="{E11B1E3B-AAE3-4016-9B7A-8298B5FC7F23}">
      <dgm:prSet/>
      <dgm:spPr/>
      <dgm:t>
        <a:bodyPr/>
        <a:lstStyle/>
        <a:p>
          <a:endParaRPr lang="en-US"/>
        </a:p>
      </dgm:t>
    </dgm:pt>
    <dgm:pt modelId="{916192DF-C4EE-4BE8-AE92-71BEFC980550}" type="sibTrans" cxnId="{E11B1E3B-AAE3-4016-9B7A-8298B5FC7F23}">
      <dgm:prSet/>
      <dgm:spPr/>
      <dgm:t>
        <a:bodyPr/>
        <a:lstStyle/>
        <a:p>
          <a:endParaRPr lang="en-US"/>
        </a:p>
      </dgm:t>
    </dgm:pt>
    <dgm:pt modelId="{2AAB3EBA-6E29-40C8-8A9C-8C7A6A592CBF}">
      <dgm:prSet phldrT="[Texto]"/>
      <dgm:spPr/>
      <dgm:t>
        <a:bodyPr/>
        <a:lstStyle/>
        <a:p>
          <a:endParaRPr lang="en-US" dirty="0"/>
        </a:p>
      </dgm:t>
    </dgm:pt>
    <dgm:pt modelId="{1B648654-B94E-4615-8E20-1BAC9E79920A}" type="sibTrans" cxnId="{CE278747-0B57-4E44-AC1D-7583C4E313F0}">
      <dgm:prSet/>
      <dgm:spPr/>
      <dgm:t>
        <a:bodyPr/>
        <a:lstStyle/>
        <a:p>
          <a:endParaRPr lang="en-US"/>
        </a:p>
      </dgm:t>
    </dgm:pt>
    <dgm:pt modelId="{F31ADC33-B0F1-4D27-8199-F0C5C2185608}" type="parTrans" cxnId="{CE278747-0B57-4E44-AC1D-7583C4E313F0}">
      <dgm:prSet/>
      <dgm:spPr/>
      <dgm:t>
        <a:bodyPr/>
        <a:lstStyle/>
        <a:p>
          <a:endParaRPr lang="en-US"/>
        </a:p>
      </dgm:t>
    </dgm:pt>
    <dgm:pt modelId="{A7B119DB-D99F-4D52-A3E8-393514E7EDCF}">
      <dgm:prSet/>
      <dgm:spPr>
        <a:noFill/>
        <a:ln>
          <a:solidFill>
            <a:schemeClr val="accent2"/>
          </a:solidFill>
        </a:ln>
      </dgm:spPr>
      <dgm:t>
        <a:bodyPr/>
        <a:lstStyle/>
        <a:p>
          <a:endParaRPr lang="es-CL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46E281-4900-4250-A9B6-19214396AC94}" type="sibTrans" cxnId="{7E1AEC26-3B49-467F-A717-41043ACB6857}">
      <dgm:prSet/>
      <dgm:spPr/>
      <dgm:t>
        <a:bodyPr/>
        <a:lstStyle/>
        <a:p>
          <a:endParaRPr lang="en-US"/>
        </a:p>
      </dgm:t>
    </dgm:pt>
    <dgm:pt modelId="{07E67321-857D-4FAD-8A3E-22151BCEC8E3}" type="parTrans" cxnId="{7E1AEC26-3B49-467F-A717-41043ACB6857}">
      <dgm:prSet/>
      <dgm:spPr/>
      <dgm:t>
        <a:bodyPr/>
        <a:lstStyle/>
        <a:p>
          <a:endParaRPr lang="en-US"/>
        </a:p>
      </dgm:t>
    </dgm:pt>
    <dgm:pt modelId="{6472DA6A-C93B-41C1-8840-AB54CAE21628}">
      <dgm:prSet phldrT="[Texto]"/>
      <dgm:spPr>
        <a:noFill/>
        <a:ln>
          <a:solidFill>
            <a:schemeClr val="accent3"/>
          </a:solidFill>
        </a:ln>
      </dgm:spPr>
      <dgm:t>
        <a:bodyPr/>
        <a:lstStyle/>
        <a:p>
          <a:endParaRPr lang="en-US" dirty="0"/>
        </a:p>
      </dgm:t>
    </dgm:pt>
    <dgm:pt modelId="{98528114-D9CD-46A9-8155-ABCC9F4BCD1F}" type="parTrans" cxnId="{95ACF9EB-5B9C-4CCC-B49A-B2AB4C76BE72}">
      <dgm:prSet/>
      <dgm:spPr/>
      <dgm:t>
        <a:bodyPr/>
        <a:lstStyle/>
        <a:p>
          <a:endParaRPr lang="es-CL"/>
        </a:p>
      </dgm:t>
    </dgm:pt>
    <dgm:pt modelId="{C9E1409E-8A41-4D50-996E-08F124F3BA4A}" type="sibTrans" cxnId="{95ACF9EB-5B9C-4CCC-B49A-B2AB4C76BE72}">
      <dgm:prSet/>
      <dgm:spPr/>
      <dgm:t>
        <a:bodyPr/>
        <a:lstStyle/>
        <a:p>
          <a:endParaRPr lang="es-CL"/>
        </a:p>
      </dgm:t>
    </dgm:pt>
    <dgm:pt modelId="{0A75DE4C-2D4C-483F-81DB-47A70C8DAA2F}" type="pres">
      <dgm:prSet presAssocID="{40B7F01D-F7E9-483B-BE37-DDA70F1D4F4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2307F7-E768-4829-8024-405BF3CDBE78}" type="pres">
      <dgm:prSet presAssocID="{2AAB3EBA-6E29-40C8-8A9C-8C7A6A592CBF}" presName="compositeNode" presStyleCnt="0">
        <dgm:presLayoutVars>
          <dgm:bulletEnabled val="1"/>
        </dgm:presLayoutVars>
      </dgm:prSet>
      <dgm:spPr/>
    </dgm:pt>
    <dgm:pt modelId="{E2CDEDC3-B073-428C-8E55-A260FF7A6177}" type="pres">
      <dgm:prSet presAssocID="{2AAB3EBA-6E29-40C8-8A9C-8C7A6A592CBF}" presName="imag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CL"/>
        </a:p>
      </dgm:t>
    </dgm:pt>
    <dgm:pt modelId="{1BC6E70A-1547-44A8-874E-163286CCAA5E}" type="pres">
      <dgm:prSet presAssocID="{2AAB3EBA-6E29-40C8-8A9C-8C7A6A592C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E9C9D-3688-4325-AF95-8A923838B527}" type="pres">
      <dgm:prSet presAssocID="{2AAB3EBA-6E29-40C8-8A9C-8C7A6A592CBF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C454-26CC-47E2-A866-A9DB2380AFFC}" type="pres">
      <dgm:prSet presAssocID="{1B648654-B94E-4615-8E20-1BAC9E79920A}" presName="sibTrans" presStyleCnt="0"/>
      <dgm:spPr/>
    </dgm:pt>
    <dgm:pt modelId="{12C1589F-AFCA-4BED-B7AE-4699C871FA44}" type="pres">
      <dgm:prSet presAssocID="{23FFFD31-0618-47CB-BC5A-072B61D77D5B}" presName="compositeNode" presStyleCnt="0">
        <dgm:presLayoutVars>
          <dgm:bulletEnabled val="1"/>
        </dgm:presLayoutVars>
      </dgm:prSet>
      <dgm:spPr/>
    </dgm:pt>
    <dgm:pt modelId="{C6ABAABC-030F-49F7-BC56-846C9541FF78}" type="pres">
      <dgm:prSet presAssocID="{23FFFD31-0618-47CB-BC5A-072B61D77D5B}" presName="image" presStyleLbl="fgImgPlace1" presStyleIdx="1" presStyleCnt="3" custLinFactNeighborX="2675" custLinFactNeighborY="-357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D00327DD-12F3-4661-9FAE-E9C1E76EEBF6}" type="pres">
      <dgm:prSet presAssocID="{23FFFD31-0618-47CB-BC5A-072B61D77D5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2DB63-13BE-4B82-8FFA-88AB34D81069}" type="pres">
      <dgm:prSet presAssocID="{23FFFD31-0618-47CB-BC5A-072B61D77D5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063B6-CC01-48DA-98A1-3A274DDA8A60}" type="pres">
      <dgm:prSet presAssocID="{F073894F-432C-48D4-855A-DBBE19A94392}" presName="sibTrans" presStyleCnt="0"/>
      <dgm:spPr/>
    </dgm:pt>
    <dgm:pt modelId="{19EFE76F-64AA-4C85-828E-FA08C0E1F031}" type="pres">
      <dgm:prSet presAssocID="{F0511718-D31C-4B84-9835-B7E86A0FC609}" presName="compositeNode" presStyleCnt="0">
        <dgm:presLayoutVars>
          <dgm:bulletEnabled val="1"/>
        </dgm:presLayoutVars>
      </dgm:prSet>
      <dgm:spPr/>
    </dgm:pt>
    <dgm:pt modelId="{358B14EF-B287-4EA8-B21B-9F79E11A02F8}" type="pres">
      <dgm:prSet presAssocID="{F0511718-D31C-4B84-9835-B7E86A0FC609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CL"/>
        </a:p>
      </dgm:t>
    </dgm:pt>
    <dgm:pt modelId="{2BD376A7-7619-4668-9534-AD405B09F2F7}" type="pres">
      <dgm:prSet presAssocID="{F0511718-D31C-4B84-9835-B7E86A0FC60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66595-3764-4BA9-A840-16BD5EB1612C}" type="pres">
      <dgm:prSet presAssocID="{F0511718-D31C-4B84-9835-B7E86A0FC609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2C1CA-90B4-4CFB-A1FA-21482562C39C}" type="presOf" srcId="{E355FB24-1F1B-4355-8517-8E16E6583F96}" destId="{1BC6E70A-1547-44A8-874E-163286CCAA5E}" srcOrd="0" destOrd="3" presId="urn:microsoft.com/office/officeart/2005/8/layout/hList2"/>
    <dgm:cxn modelId="{B05EB1DA-E741-4D49-B301-4B3711CE2B21}" srcId="{2AAB3EBA-6E29-40C8-8A9C-8C7A6A592CBF}" destId="{E355FB24-1F1B-4355-8517-8E16E6583F96}" srcOrd="3" destOrd="0" parTransId="{4E0EA557-C6DD-42E9-9504-A7B53C0D4CF2}" sibTransId="{262EE4DF-9F35-4754-B02A-E39C8B20EFC3}"/>
    <dgm:cxn modelId="{907452C8-7083-4E92-9524-36F356CD3296}" srcId="{F0511718-D31C-4B84-9835-B7E86A0FC609}" destId="{806641CC-2687-4C43-9D73-22376F3B12FD}" srcOrd="3" destOrd="0" parTransId="{D6AE01AE-37D5-48EF-BFF0-8E3438E1DEE9}" sibTransId="{FCA43BD4-3422-4B53-AA24-4644674FED8C}"/>
    <dgm:cxn modelId="{0669FA14-473D-44D7-830F-E516DD93B9C0}" srcId="{2AAB3EBA-6E29-40C8-8A9C-8C7A6A592CBF}" destId="{1DB274C1-3D9C-4CB2-9C04-A009CA3CE852}" srcOrd="7" destOrd="0" parTransId="{3ED52402-982C-4F44-8CA9-282CD4348F9F}" sibTransId="{02B3AB2A-2BEB-4B91-8D21-70E75C3805B1}"/>
    <dgm:cxn modelId="{95ACF9EB-5B9C-4CCC-B49A-B2AB4C76BE72}" srcId="{23FFFD31-0618-47CB-BC5A-072B61D77D5B}" destId="{6472DA6A-C93B-41C1-8840-AB54CAE21628}" srcOrd="1" destOrd="0" parTransId="{98528114-D9CD-46A9-8155-ABCC9F4BCD1F}" sibTransId="{C9E1409E-8A41-4D50-996E-08F124F3BA4A}"/>
    <dgm:cxn modelId="{BC229AC8-E401-4C1D-B652-4CE37518A624}" srcId="{2AAB3EBA-6E29-40C8-8A9C-8C7A6A592CBF}" destId="{823D1672-C87F-4A01-B949-504C3FE9FA2B}" srcOrd="5" destOrd="0" parTransId="{0B4D61E4-F8CF-4D23-BCCF-581A82AA9501}" sibTransId="{75B9718B-4215-4701-A798-BB58F2B1B0A6}"/>
    <dgm:cxn modelId="{6797B3E2-E8DD-4BB0-AA7E-BA75F8D9ADFB}" type="presOf" srcId="{F0511718-D31C-4B84-9835-B7E86A0FC609}" destId="{55F66595-3764-4BA9-A840-16BD5EB1612C}" srcOrd="0" destOrd="0" presId="urn:microsoft.com/office/officeart/2005/8/layout/hList2"/>
    <dgm:cxn modelId="{26420B2E-518C-4619-A16A-93B1446656B7}" type="presOf" srcId="{23FFFD31-0618-47CB-BC5A-072B61D77D5B}" destId="{B8F2DB63-13BE-4B82-8FFA-88AB34D81069}" srcOrd="0" destOrd="0" presId="urn:microsoft.com/office/officeart/2005/8/layout/hList2"/>
    <dgm:cxn modelId="{10CFA5AB-3F29-4CE0-8F74-B2BD556DCA4C}" srcId="{F0511718-D31C-4B84-9835-B7E86A0FC609}" destId="{18C8977B-D8CC-4693-A757-0E4AFB9A17A5}" srcOrd="2" destOrd="0" parTransId="{FAFDD5F9-E345-4A93-97A7-297A63E865D4}" sibTransId="{8B0332DE-E372-4A98-A353-CF5F309E3C69}"/>
    <dgm:cxn modelId="{B2CCAA9B-A260-471D-8D42-2E4BF820CF0C}" type="presOf" srcId="{10742C06-AA53-482B-8739-963DBECAF56C}" destId="{1BC6E70A-1547-44A8-874E-163286CCAA5E}" srcOrd="0" destOrd="4" presId="urn:microsoft.com/office/officeart/2005/8/layout/hList2"/>
    <dgm:cxn modelId="{663CABC4-C631-405B-9165-D8B5D6703C45}" type="presOf" srcId="{806641CC-2687-4C43-9D73-22376F3B12FD}" destId="{2BD376A7-7619-4668-9534-AD405B09F2F7}" srcOrd="0" destOrd="3" presId="urn:microsoft.com/office/officeart/2005/8/layout/hList2"/>
    <dgm:cxn modelId="{314FE47C-B2E5-42EB-AA77-B50874561BE8}" srcId="{F0511718-D31C-4B84-9835-B7E86A0FC609}" destId="{F711D445-4C05-4FE4-A204-AD53546B4AAB}" srcOrd="4" destOrd="0" parTransId="{8B1E4FAE-15A5-46C1-B018-CF663EDA5394}" sibTransId="{8B68B655-B571-4281-AFE4-623EAED672D4}"/>
    <dgm:cxn modelId="{FC9A62B4-3D26-40E0-A368-0693AF8136FC}" type="presOf" srcId="{6472DA6A-C93B-41C1-8840-AB54CAE21628}" destId="{D00327DD-12F3-4661-9FAE-E9C1E76EEBF6}" srcOrd="0" destOrd="1" presId="urn:microsoft.com/office/officeart/2005/8/layout/hList2"/>
    <dgm:cxn modelId="{54FE6C6D-B3BC-435B-8C78-C5F90FACB71A}" srcId="{23FFFD31-0618-47CB-BC5A-072B61D77D5B}" destId="{FF854D9C-AC59-4847-801D-6C82996657EE}" srcOrd="3" destOrd="0" parTransId="{279FC2E6-2C92-4714-BDE2-7F2E7148554E}" sibTransId="{5748399E-3914-43F6-84EF-B0CD8F5FE69E}"/>
    <dgm:cxn modelId="{3397CD0B-ADE2-457F-9F1C-7CF71413FB83}" type="presOf" srcId="{D3406103-E04E-4B3F-8A8F-70CBD0B4595A}" destId="{1BC6E70A-1547-44A8-874E-163286CCAA5E}" srcOrd="0" destOrd="0" presId="urn:microsoft.com/office/officeart/2005/8/layout/hList2"/>
    <dgm:cxn modelId="{7AEBFF62-C5A2-4EC6-A14F-A751049A087D}" srcId="{F0511718-D31C-4B84-9835-B7E86A0FC609}" destId="{171C89BD-ADAD-4440-B9C0-AEBDBC076CDE}" srcOrd="1" destOrd="0" parTransId="{EA107ADE-7E0D-444A-9BE6-C5C2CF71ED0F}" sibTransId="{746175DC-95B2-4D32-9C2D-C8D8D871F573}"/>
    <dgm:cxn modelId="{93CF917E-94D8-41CF-912E-BACF703351B8}" type="presOf" srcId="{0179B45A-3AD3-40E8-B098-8A73CE0BBA01}" destId="{D00327DD-12F3-4661-9FAE-E9C1E76EEBF6}" srcOrd="0" destOrd="4" presId="urn:microsoft.com/office/officeart/2005/8/layout/hList2"/>
    <dgm:cxn modelId="{ED66F742-21E4-4D94-9EE6-68A8BB8DD2C3}" type="presOf" srcId="{2AAB3EBA-6E29-40C8-8A9C-8C7A6A592CBF}" destId="{7A3E9C9D-3688-4325-AF95-8A923838B527}" srcOrd="0" destOrd="0" presId="urn:microsoft.com/office/officeart/2005/8/layout/hList2"/>
    <dgm:cxn modelId="{A4B7ADD3-3213-4513-A156-1D4AA3E862CC}" srcId="{23FFFD31-0618-47CB-BC5A-072B61D77D5B}" destId="{58E0EE23-6B67-4A5E-8C9C-48150283BE36}" srcOrd="2" destOrd="0" parTransId="{41A9EFB4-1BFC-435B-8FC8-91F5CB96FA93}" sibTransId="{F2634247-DD2A-40C7-ABE7-AA8FEDB881C5}"/>
    <dgm:cxn modelId="{5CD96EB4-1479-4A4E-A797-C5CEDD74F9FE}" type="presOf" srcId="{72D76A5D-5196-41B7-BBE9-E1AC95B22FCB}" destId="{D00327DD-12F3-4661-9FAE-E9C1E76EEBF6}" srcOrd="0" destOrd="5" presId="urn:microsoft.com/office/officeart/2005/8/layout/hList2"/>
    <dgm:cxn modelId="{CCAC2FDC-F91D-4D72-B2AF-F939CFA4B162}" type="presOf" srcId="{0E7347DB-098E-47D2-9524-CFA7871CADD7}" destId="{1BC6E70A-1547-44A8-874E-163286CCAA5E}" srcOrd="0" destOrd="1" presId="urn:microsoft.com/office/officeart/2005/8/layout/hList2"/>
    <dgm:cxn modelId="{1D216E7E-3E24-4A55-98E6-5186914FD190}" type="presOf" srcId="{1DB274C1-3D9C-4CB2-9C04-A009CA3CE852}" destId="{1BC6E70A-1547-44A8-874E-163286CCAA5E}" srcOrd="0" destOrd="7" presId="urn:microsoft.com/office/officeart/2005/8/layout/hList2"/>
    <dgm:cxn modelId="{ACA58E8F-5261-402C-A192-54CB1BCC175D}" type="presOf" srcId="{18C8977B-D8CC-4693-A757-0E4AFB9A17A5}" destId="{2BD376A7-7619-4668-9534-AD405B09F2F7}" srcOrd="0" destOrd="2" presId="urn:microsoft.com/office/officeart/2005/8/layout/hList2"/>
    <dgm:cxn modelId="{7E1AEC26-3B49-467F-A717-41043ACB6857}" srcId="{2AAB3EBA-6E29-40C8-8A9C-8C7A6A592CBF}" destId="{A7B119DB-D99F-4D52-A3E8-393514E7EDCF}" srcOrd="6" destOrd="0" parTransId="{07E67321-857D-4FAD-8A3E-22151BCEC8E3}" sibTransId="{1046E281-4900-4250-A9B6-19214396AC94}"/>
    <dgm:cxn modelId="{9DADC52C-47DF-4F0B-8B02-B0AEA176815A}" srcId="{2AAB3EBA-6E29-40C8-8A9C-8C7A6A592CBF}" destId="{0E7347DB-098E-47D2-9524-CFA7871CADD7}" srcOrd="1" destOrd="0" parTransId="{3CE1E803-C124-4BFE-9FD9-F45F802C0013}" sibTransId="{DDEDAFB0-977D-46FB-96A2-8BAFE76B6DFA}"/>
    <dgm:cxn modelId="{435A315D-17DA-474B-AFFE-DF6E13C2B746}" srcId="{23FFFD31-0618-47CB-BC5A-072B61D77D5B}" destId="{72D76A5D-5196-41B7-BBE9-E1AC95B22FCB}" srcOrd="5" destOrd="0" parTransId="{01B6A6CC-3098-451C-A95B-FADCE31CB446}" sibTransId="{9A49036E-9A51-44CE-BE46-8594FAA8BBDD}"/>
    <dgm:cxn modelId="{C805D5D4-7AB1-4D4B-86A8-D65497E1D575}" srcId="{23FFFD31-0618-47CB-BC5A-072B61D77D5B}" destId="{B31672F9-BCB8-4F65-9874-2A510DCC4A2A}" srcOrd="0" destOrd="0" parTransId="{B8C110D1-EA23-44BA-8C90-A5A43A252058}" sibTransId="{360E18CD-F817-4D34-A2E9-C9FF6E698922}"/>
    <dgm:cxn modelId="{18CA3DF9-61C9-42CC-B97D-B54D8A65CB75}" type="presOf" srcId="{171C89BD-ADAD-4440-B9C0-AEBDBC076CDE}" destId="{2BD376A7-7619-4668-9534-AD405B09F2F7}" srcOrd="0" destOrd="1" presId="urn:microsoft.com/office/officeart/2005/8/layout/hList2"/>
    <dgm:cxn modelId="{28D02724-AB5F-4E95-B793-282E47FA3EC2}" type="presOf" srcId="{84557382-BDD3-4A1E-96FA-E0DB5A7FF151}" destId="{2BD376A7-7619-4668-9534-AD405B09F2F7}" srcOrd="0" destOrd="6" presId="urn:microsoft.com/office/officeart/2005/8/layout/hList2"/>
    <dgm:cxn modelId="{BE105292-1423-48BD-9CA0-0BCB09D6D2E6}" type="presOf" srcId="{823D1672-C87F-4A01-B949-504C3FE9FA2B}" destId="{1BC6E70A-1547-44A8-874E-163286CCAA5E}" srcOrd="0" destOrd="5" presId="urn:microsoft.com/office/officeart/2005/8/layout/hList2"/>
    <dgm:cxn modelId="{A8150F64-D991-4BBB-99D9-7D3FAE6D4DD9}" srcId="{23FFFD31-0618-47CB-BC5A-072B61D77D5B}" destId="{8141A731-2D91-4DA6-A340-589CC64F5643}" srcOrd="6" destOrd="0" parTransId="{24C3AB46-70FD-4C46-9B8A-585F13958D2A}" sibTransId="{4E2BB4C6-DC15-451F-B42D-3ED9BDE5E5E9}"/>
    <dgm:cxn modelId="{1A2AC6C0-B5BC-45F7-A555-BB01130CA326}" type="presOf" srcId="{6A9B4A4C-2C5E-4699-8542-15E207DD4834}" destId="{1BC6E70A-1547-44A8-874E-163286CCAA5E}" srcOrd="0" destOrd="2" presId="urn:microsoft.com/office/officeart/2005/8/layout/hList2"/>
    <dgm:cxn modelId="{AEBE4416-D1BA-4E66-B623-F0241CDBBF5B}" type="presOf" srcId="{60F7D732-FC62-4700-BCA5-F0A65F35166E}" destId="{2BD376A7-7619-4668-9534-AD405B09F2F7}" srcOrd="0" destOrd="0" presId="urn:microsoft.com/office/officeart/2005/8/layout/hList2"/>
    <dgm:cxn modelId="{B47E57BA-3712-46EA-9D17-A2762CDE4159}" type="presOf" srcId="{FF854D9C-AC59-4847-801D-6C82996657EE}" destId="{D00327DD-12F3-4661-9FAE-E9C1E76EEBF6}" srcOrd="0" destOrd="3" presId="urn:microsoft.com/office/officeart/2005/8/layout/hList2"/>
    <dgm:cxn modelId="{6646433A-52F0-4AA6-A185-5D9690CE4BCC}" srcId="{2AAB3EBA-6E29-40C8-8A9C-8C7A6A592CBF}" destId="{D3406103-E04E-4B3F-8A8F-70CBD0B4595A}" srcOrd="0" destOrd="0" parTransId="{AD8FE0AE-AED3-46CA-BC37-E5B9B76B9949}" sibTransId="{99BCBBB2-42E5-4A98-B150-4134EEE55312}"/>
    <dgm:cxn modelId="{CE278747-0B57-4E44-AC1D-7583C4E313F0}" srcId="{40B7F01D-F7E9-483B-BE37-DDA70F1D4F4F}" destId="{2AAB3EBA-6E29-40C8-8A9C-8C7A6A592CBF}" srcOrd="0" destOrd="0" parTransId="{F31ADC33-B0F1-4D27-8199-F0C5C2185608}" sibTransId="{1B648654-B94E-4615-8E20-1BAC9E79920A}"/>
    <dgm:cxn modelId="{D0B63E6E-A53D-449B-8C07-6FF8A907D3D4}" srcId="{2AAB3EBA-6E29-40C8-8A9C-8C7A6A592CBF}" destId="{10742C06-AA53-482B-8739-963DBECAF56C}" srcOrd="4" destOrd="0" parTransId="{045C832E-A3A1-45D8-9799-F803A1B485FF}" sibTransId="{16CF966D-F1D9-4623-AF9E-DB53A1E35316}"/>
    <dgm:cxn modelId="{0B662664-27D4-413C-B22F-E3956B0F6399}" type="presOf" srcId="{40B7F01D-F7E9-483B-BE37-DDA70F1D4F4F}" destId="{0A75DE4C-2D4C-483F-81DB-47A70C8DAA2F}" srcOrd="0" destOrd="0" presId="urn:microsoft.com/office/officeart/2005/8/layout/hList2"/>
    <dgm:cxn modelId="{A8CB704D-F0F8-4C70-BDDE-8F236C031ABB}" type="presOf" srcId="{A7B119DB-D99F-4D52-A3E8-393514E7EDCF}" destId="{1BC6E70A-1547-44A8-874E-163286CCAA5E}" srcOrd="0" destOrd="6" presId="urn:microsoft.com/office/officeart/2005/8/layout/hList2"/>
    <dgm:cxn modelId="{EE912DD4-D1A7-4F5D-B10B-5306F6981021}" srcId="{40B7F01D-F7E9-483B-BE37-DDA70F1D4F4F}" destId="{23FFFD31-0618-47CB-BC5A-072B61D77D5B}" srcOrd="1" destOrd="0" parTransId="{6CD64C55-864D-42EC-80B4-395EF0D23D6B}" sibTransId="{F073894F-432C-48D4-855A-DBBE19A94392}"/>
    <dgm:cxn modelId="{D9E9BB1E-10C9-4A27-8828-77A29CFEC381}" srcId="{40B7F01D-F7E9-483B-BE37-DDA70F1D4F4F}" destId="{F0511718-D31C-4B84-9835-B7E86A0FC609}" srcOrd="2" destOrd="0" parTransId="{BC55B144-EBD6-4FFF-95E2-6BCC113BD1F5}" sibTransId="{5B724E55-7A1F-45AB-B6D9-BE820DEB6528}"/>
    <dgm:cxn modelId="{0F3D4A55-DACD-44E8-B291-D2115D446E4F}" srcId="{23FFFD31-0618-47CB-BC5A-072B61D77D5B}" destId="{0179B45A-3AD3-40E8-B098-8A73CE0BBA01}" srcOrd="4" destOrd="0" parTransId="{1B0DF7B5-B97B-4CD7-8ECF-30A1AEECBDA7}" sibTransId="{A0B25ACC-58A8-4A85-8672-49C29CE42B9C}"/>
    <dgm:cxn modelId="{991B67ED-9DD0-4074-9C25-FAC1469EBD98}" type="presOf" srcId="{CA38714F-E767-4855-ABEB-3B7470CC126D}" destId="{2BD376A7-7619-4668-9534-AD405B09F2F7}" srcOrd="0" destOrd="5" presId="urn:microsoft.com/office/officeart/2005/8/layout/hList2"/>
    <dgm:cxn modelId="{0F8EC985-6F2D-490C-B85D-6084483FE6CD}" type="presOf" srcId="{58E0EE23-6B67-4A5E-8C9C-48150283BE36}" destId="{D00327DD-12F3-4661-9FAE-E9C1E76EEBF6}" srcOrd="0" destOrd="2" presId="urn:microsoft.com/office/officeart/2005/8/layout/hList2"/>
    <dgm:cxn modelId="{3916DDFA-926B-4010-9A8F-22A4F5D51AD1}" srcId="{F0511718-D31C-4B84-9835-B7E86A0FC609}" destId="{60F7D732-FC62-4700-BCA5-F0A65F35166E}" srcOrd="0" destOrd="0" parTransId="{565844BD-AC9F-4F94-B06A-0E9AE7911AAE}" sibTransId="{CAD84A5E-3DA9-4EA6-83EC-29DCC4331FA3}"/>
    <dgm:cxn modelId="{529FA320-EF25-470C-9A31-8D83570D2BA3}" srcId="{2AAB3EBA-6E29-40C8-8A9C-8C7A6A592CBF}" destId="{6A9B4A4C-2C5E-4699-8542-15E207DD4834}" srcOrd="2" destOrd="0" parTransId="{504B66B8-5C1C-4E58-8E21-83C5C88CD2E3}" sibTransId="{46834A4E-5606-4BE7-A5F2-651E3699CB33}"/>
    <dgm:cxn modelId="{C11B4C04-7AFE-4FBE-A0B0-47E5D64C327E}" type="presOf" srcId="{B31672F9-BCB8-4F65-9874-2A510DCC4A2A}" destId="{D00327DD-12F3-4661-9FAE-E9C1E76EEBF6}" srcOrd="0" destOrd="0" presId="urn:microsoft.com/office/officeart/2005/8/layout/hList2"/>
    <dgm:cxn modelId="{52032562-FBB7-478A-84FD-3EF4A7D944F0}" srcId="{F0511718-D31C-4B84-9835-B7E86A0FC609}" destId="{CA38714F-E767-4855-ABEB-3B7470CC126D}" srcOrd="5" destOrd="0" parTransId="{06AA82A4-9FFB-4117-ABA9-5B77E6136F49}" sibTransId="{E9B5A8D2-13CA-4D36-B1B8-66CAEFA50B29}"/>
    <dgm:cxn modelId="{E11B1E3B-AAE3-4016-9B7A-8298B5FC7F23}" srcId="{F0511718-D31C-4B84-9835-B7E86A0FC609}" destId="{84557382-BDD3-4A1E-96FA-E0DB5A7FF151}" srcOrd="6" destOrd="0" parTransId="{172FE957-3114-43D3-A12E-E53D63B398C7}" sibTransId="{916192DF-C4EE-4BE8-AE92-71BEFC980550}"/>
    <dgm:cxn modelId="{EA39F501-017D-4EA1-A80F-455E80A8D888}" type="presOf" srcId="{8141A731-2D91-4DA6-A340-589CC64F5643}" destId="{D00327DD-12F3-4661-9FAE-E9C1E76EEBF6}" srcOrd="0" destOrd="6" presId="urn:microsoft.com/office/officeart/2005/8/layout/hList2"/>
    <dgm:cxn modelId="{C8F27715-0FAD-4718-BF93-C532E6BCFDF1}" type="presOf" srcId="{F711D445-4C05-4FE4-A204-AD53546B4AAB}" destId="{2BD376A7-7619-4668-9534-AD405B09F2F7}" srcOrd="0" destOrd="4" presId="urn:microsoft.com/office/officeart/2005/8/layout/hList2"/>
    <dgm:cxn modelId="{39AB7675-FEC6-4F24-B3E3-980443A1512D}" type="presParOf" srcId="{0A75DE4C-2D4C-483F-81DB-47A70C8DAA2F}" destId="{362307F7-E768-4829-8024-405BF3CDBE78}" srcOrd="0" destOrd="0" presId="urn:microsoft.com/office/officeart/2005/8/layout/hList2"/>
    <dgm:cxn modelId="{958FD8A6-3BF3-4401-87F4-2AD030AF31D2}" type="presParOf" srcId="{362307F7-E768-4829-8024-405BF3CDBE78}" destId="{E2CDEDC3-B073-428C-8E55-A260FF7A6177}" srcOrd="0" destOrd="0" presId="urn:microsoft.com/office/officeart/2005/8/layout/hList2"/>
    <dgm:cxn modelId="{D4BDD184-E112-4C68-B2B3-6EF9DEDDF649}" type="presParOf" srcId="{362307F7-E768-4829-8024-405BF3CDBE78}" destId="{1BC6E70A-1547-44A8-874E-163286CCAA5E}" srcOrd="1" destOrd="0" presId="urn:microsoft.com/office/officeart/2005/8/layout/hList2"/>
    <dgm:cxn modelId="{78253191-C7F0-4C86-862F-423E73067148}" type="presParOf" srcId="{362307F7-E768-4829-8024-405BF3CDBE78}" destId="{7A3E9C9D-3688-4325-AF95-8A923838B527}" srcOrd="2" destOrd="0" presId="urn:microsoft.com/office/officeart/2005/8/layout/hList2"/>
    <dgm:cxn modelId="{D268F4A7-4594-4C15-8F3E-6173087FD04C}" type="presParOf" srcId="{0A75DE4C-2D4C-483F-81DB-47A70C8DAA2F}" destId="{DCBEC454-26CC-47E2-A866-A9DB2380AFFC}" srcOrd="1" destOrd="0" presId="urn:microsoft.com/office/officeart/2005/8/layout/hList2"/>
    <dgm:cxn modelId="{16E97432-30FC-44C4-806D-98A48842EF2E}" type="presParOf" srcId="{0A75DE4C-2D4C-483F-81DB-47A70C8DAA2F}" destId="{12C1589F-AFCA-4BED-B7AE-4699C871FA44}" srcOrd="2" destOrd="0" presId="urn:microsoft.com/office/officeart/2005/8/layout/hList2"/>
    <dgm:cxn modelId="{2FCC27EA-647C-48A9-9E81-F9DD81BECDD1}" type="presParOf" srcId="{12C1589F-AFCA-4BED-B7AE-4699C871FA44}" destId="{C6ABAABC-030F-49F7-BC56-846C9541FF78}" srcOrd="0" destOrd="0" presId="urn:microsoft.com/office/officeart/2005/8/layout/hList2"/>
    <dgm:cxn modelId="{11B7B1EA-66B0-4DA6-994D-3FEB9B60E727}" type="presParOf" srcId="{12C1589F-AFCA-4BED-B7AE-4699C871FA44}" destId="{D00327DD-12F3-4661-9FAE-E9C1E76EEBF6}" srcOrd="1" destOrd="0" presId="urn:microsoft.com/office/officeart/2005/8/layout/hList2"/>
    <dgm:cxn modelId="{76B3161A-4021-45AF-B339-21AE84CEDB7A}" type="presParOf" srcId="{12C1589F-AFCA-4BED-B7AE-4699C871FA44}" destId="{B8F2DB63-13BE-4B82-8FFA-88AB34D81069}" srcOrd="2" destOrd="0" presId="urn:microsoft.com/office/officeart/2005/8/layout/hList2"/>
    <dgm:cxn modelId="{28AC0BEF-28D7-48AC-B52F-31A5B9D80A16}" type="presParOf" srcId="{0A75DE4C-2D4C-483F-81DB-47A70C8DAA2F}" destId="{CB3063B6-CC01-48DA-98A1-3A274DDA8A60}" srcOrd="3" destOrd="0" presId="urn:microsoft.com/office/officeart/2005/8/layout/hList2"/>
    <dgm:cxn modelId="{2E0FCE92-54D4-4837-B3AC-F751FFA924FB}" type="presParOf" srcId="{0A75DE4C-2D4C-483F-81DB-47A70C8DAA2F}" destId="{19EFE76F-64AA-4C85-828E-FA08C0E1F031}" srcOrd="4" destOrd="0" presId="urn:microsoft.com/office/officeart/2005/8/layout/hList2"/>
    <dgm:cxn modelId="{0BA2777B-0414-4D88-975F-376A758050D7}" type="presParOf" srcId="{19EFE76F-64AA-4C85-828E-FA08C0E1F031}" destId="{358B14EF-B287-4EA8-B21B-9F79E11A02F8}" srcOrd="0" destOrd="0" presId="urn:microsoft.com/office/officeart/2005/8/layout/hList2"/>
    <dgm:cxn modelId="{85C29C5E-E873-44A3-B7C0-41D6E1858F4F}" type="presParOf" srcId="{19EFE76F-64AA-4C85-828E-FA08C0E1F031}" destId="{2BD376A7-7619-4668-9534-AD405B09F2F7}" srcOrd="1" destOrd="0" presId="urn:microsoft.com/office/officeart/2005/8/layout/hList2"/>
    <dgm:cxn modelId="{02ED41E8-BC8F-4B44-BD29-1F62023F0EFA}" type="presParOf" srcId="{19EFE76F-64AA-4C85-828E-FA08C0E1F031}" destId="{55F66595-3764-4BA9-A840-16BD5EB1612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B7F01D-F7E9-483B-BE37-DDA70F1D4F4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B3EBA-6E29-40C8-8A9C-8C7A6A592CBF}">
      <dgm:prSet phldrT="[Texto]"/>
      <dgm:spPr/>
      <dgm:t>
        <a:bodyPr/>
        <a:lstStyle/>
        <a:p>
          <a:endParaRPr lang="en-US" dirty="0"/>
        </a:p>
      </dgm:t>
    </dgm:pt>
    <dgm:pt modelId="{F31ADC33-B0F1-4D27-8199-F0C5C2185608}" type="parTrans" cxnId="{CE278747-0B57-4E44-AC1D-7583C4E313F0}">
      <dgm:prSet/>
      <dgm:spPr/>
      <dgm:t>
        <a:bodyPr/>
        <a:lstStyle/>
        <a:p>
          <a:endParaRPr lang="en-US"/>
        </a:p>
      </dgm:t>
    </dgm:pt>
    <dgm:pt modelId="{1B648654-B94E-4615-8E20-1BAC9E79920A}" type="sibTrans" cxnId="{CE278747-0B57-4E44-AC1D-7583C4E313F0}">
      <dgm:prSet/>
      <dgm:spPr/>
      <dgm:t>
        <a:bodyPr/>
        <a:lstStyle/>
        <a:p>
          <a:endParaRPr lang="en-US"/>
        </a:p>
      </dgm:t>
    </dgm:pt>
    <dgm:pt modelId="{D3406103-E04E-4B3F-8A8F-70CBD0B4595A}">
      <dgm:prSet phldrT="[Texto]" custT="1"/>
      <dgm:spPr>
        <a:noFill/>
        <a:ln>
          <a:solidFill>
            <a:schemeClr val="accent5"/>
          </a:solidFill>
        </a:ln>
      </dgm:spPr>
      <dgm:t>
        <a:bodyPr/>
        <a:lstStyle/>
        <a:p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Movilidad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en el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marco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proyectos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bilaterales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investigación</a:t>
          </a:r>
          <a:endParaRPr lang="en-US" sz="1400" dirty="0"/>
        </a:p>
      </dgm:t>
    </dgm:pt>
    <dgm:pt modelId="{AD8FE0AE-AED3-46CA-BC37-E5B9B76B9949}" type="parTrans" cxnId="{6646433A-52F0-4AA6-A185-5D9690CE4BCC}">
      <dgm:prSet/>
      <dgm:spPr/>
      <dgm:t>
        <a:bodyPr/>
        <a:lstStyle/>
        <a:p>
          <a:endParaRPr lang="en-US"/>
        </a:p>
      </dgm:t>
    </dgm:pt>
    <dgm:pt modelId="{99BCBBB2-42E5-4A98-B150-4134EEE55312}" type="sibTrans" cxnId="{6646433A-52F0-4AA6-A185-5D9690CE4BCC}">
      <dgm:prSet/>
      <dgm:spPr/>
      <dgm:t>
        <a:bodyPr/>
        <a:lstStyle/>
        <a:p>
          <a:endParaRPr lang="en-US"/>
        </a:p>
      </dgm:t>
    </dgm:pt>
    <dgm:pt modelId="{F0511718-D31C-4B84-9835-B7E86A0FC609}">
      <dgm:prSet phldrT="[Texto]"/>
      <dgm:spPr/>
      <dgm:t>
        <a:bodyPr/>
        <a:lstStyle/>
        <a:p>
          <a:endParaRPr lang="en-US" dirty="0"/>
        </a:p>
      </dgm:t>
    </dgm:pt>
    <dgm:pt modelId="{BC55B144-EBD6-4FFF-95E2-6BCC113BD1F5}" type="parTrans" cxnId="{D9E9BB1E-10C9-4A27-8828-77A29CFEC381}">
      <dgm:prSet/>
      <dgm:spPr/>
      <dgm:t>
        <a:bodyPr/>
        <a:lstStyle/>
        <a:p>
          <a:endParaRPr lang="en-US"/>
        </a:p>
      </dgm:t>
    </dgm:pt>
    <dgm:pt modelId="{5B724E55-7A1F-45AB-B6D9-BE820DEB6528}" type="sibTrans" cxnId="{D9E9BB1E-10C9-4A27-8828-77A29CFEC381}">
      <dgm:prSet/>
      <dgm:spPr/>
      <dgm:t>
        <a:bodyPr/>
        <a:lstStyle/>
        <a:p>
          <a:endParaRPr lang="en-US"/>
        </a:p>
      </dgm:t>
    </dgm:pt>
    <dgm:pt modelId="{802B5720-BEA8-434A-9947-D53603805162}">
      <dgm:prSet custT="1"/>
      <dgm:spPr/>
      <dgm:t>
        <a:bodyPr/>
        <a:lstStyle/>
        <a:p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 2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años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A0AD3B5-0276-4CFF-A345-7769CC60573B}" type="parTrans" cxnId="{9B587BD2-342C-4C62-97CE-6CB903AF5725}">
      <dgm:prSet/>
      <dgm:spPr/>
      <dgm:t>
        <a:bodyPr/>
        <a:lstStyle/>
        <a:p>
          <a:endParaRPr lang="en-US"/>
        </a:p>
      </dgm:t>
    </dgm:pt>
    <dgm:pt modelId="{C6564261-1D2F-4B62-846C-D065C58BEC6D}" type="sibTrans" cxnId="{9B587BD2-342C-4C62-97CE-6CB903AF5725}">
      <dgm:prSet/>
      <dgm:spPr/>
      <dgm:t>
        <a:bodyPr/>
        <a:lstStyle/>
        <a:p>
          <a:endParaRPr lang="en-US"/>
        </a:p>
      </dgm:t>
    </dgm:pt>
    <dgm:pt modelId="{AA5E9C28-5BDB-4C8D-8395-32129A6900F9}">
      <dgm:prSet custT="1"/>
      <dgm:spPr/>
      <dgm:t>
        <a:bodyPr/>
        <a:lstStyle/>
        <a:p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1D0EFE0-C8AB-4D78-B203-16D79F902D43}" type="parTrans" cxnId="{A91967A4-1657-40CE-B6B9-29E45AC8CEA2}">
      <dgm:prSet/>
      <dgm:spPr/>
      <dgm:t>
        <a:bodyPr/>
        <a:lstStyle/>
        <a:p>
          <a:endParaRPr lang="en-US"/>
        </a:p>
      </dgm:t>
    </dgm:pt>
    <dgm:pt modelId="{8B0DA807-5D53-4E26-96CF-A256C1E3A14E}" type="sibTrans" cxnId="{A91967A4-1657-40CE-B6B9-29E45AC8CEA2}">
      <dgm:prSet/>
      <dgm:spPr/>
      <dgm:t>
        <a:bodyPr/>
        <a:lstStyle/>
        <a:p>
          <a:endParaRPr lang="en-US"/>
        </a:p>
      </dgm:t>
    </dgm:pt>
    <dgm:pt modelId="{0E1F1CB0-AA28-4EBD-A108-066BC7532FA0}">
      <dgm:prSet custT="1"/>
      <dgm:spPr/>
      <dgm:t>
        <a:bodyPr/>
        <a:lstStyle/>
        <a:p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$2.000.000 a $5.000.000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C20326AF-0033-470A-99E5-59414A652A27}" type="parTrans" cxnId="{E994AE4D-3FAC-4443-A1C3-225C15A11B38}">
      <dgm:prSet/>
      <dgm:spPr/>
      <dgm:t>
        <a:bodyPr/>
        <a:lstStyle/>
        <a:p>
          <a:endParaRPr lang="en-US"/>
        </a:p>
      </dgm:t>
    </dgm:pt>
    <dgm:pt modelId="{3E09FEE3-5059-4B85-8B32-B7E5D7A35327}" type="sibTrans" cxnId="{E994AE4D-3FAC-4443-A1C3-225C15A11B38}">
      <dgm:prSet/>
      <dgm:spPr/>
      <dgm:t>
        <a:bodyPr/>
        <a:lstStyle/>
        <a:p>
          <a:endParaRPr lang="en-US"/>
        </a:p>
      </dgm:t>
    </dgm:pt>
    <dgm:pt modelId="{BF381618-6CA0-45B8-9FC5-9E20E9D4DA36}">
      <dgm:prSet custT="1"/>
      <dgm:spPr/>
      <dgm:t>
        <a:bodyPr/>
        <a:lstStyle/>
        <a:p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5F627C9-BB5D-4B72-9D37-62B04EDCBBD3}" type="parTrans" cxnId="{CC65D2CF-016C-4FB6-B576-037BB94C17CC}">
      <dgm:prSet/>
      <dgm:spPr/>
      <dgm:t>
        <a:bodyPr/>
        <a:lstStyle/>
        <a:p>
          <a:endParaRPr lang="en-US"/>
        </a:p>
      </dgm:t>
    </dgm:pt>
    <dgm:pt modelId="{D9559DE0-D639-4A3C-B98B-DE2D02DCC476}" type="sibTrans" cxnId="{CC65D2CF-016C-4FB6-B576-037BB94C17CC}">
      <dgm:prSet/>
      <dgm:spPr/>
      <dgm:t>
        <a:bodyPr/>
        <a:lstStyle/>
        <a:p>
          <a:endParaRPr lang="en-US"/>
        </a:p>
      </dgm:t>
    </dgm:pt>
    <dgm:pt modelId="{847154CD-B7E6-488F-9374-EBB7801B200A}">
      <dgm:prSet custT="1"/>
      <dgm:spPr/>
      <dgm:t>
        <a:bodyPr/>
        <a:lstStyle/>
        <a:p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Convocatoria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anual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D7D74DF-5121-4C5E-98A1-74C023B84A45}" type="parTrans" cxnId="{26D74134-0233-4E02-91E6-D03D22EAB95C}">
      <dgm:prSet/>
      <dgm:spPr/>
      <dgm:t>
        <a:bodyPr/>
        <a:lstStyle/>
        <a:p>
          <a:endParaRPr lang="en-US"/>
        </a:p>
      </dgm:t>
    </dgm:pt>
    <dgm:pt modelId="{2D4011F8-3995-4D3A-8453-FBF75E5D1F12}" type="sibTrans" cxnId="{26D74134-0233-4E02-91E6-D03D22EAB95C}">
      <dgm:prSet/>
      <dgm:spPr/>
      <dgm:t>
        <a:bodyPr/>
        <a:lstStyle/>
        <a:p>
          <a:endParaRPr lang="en-US"/>
        </a:p>
      </dgm:t>
    </dgm:pt>
    <dgm:pt modelId="{0A6D8057-5DD0-4035-ACDF-56D759ED52EA}">
      <dgm:prSet custT="1"/>
      <dgm:spPr>
        <a:noFill/>
        <a:ln>
          <a:solidFill>
            <a:schemeClr val="accent6"/>
          </a:solidFill>
        </a:ln>
      </dgm:spPr>
      <dgm:t>
        <a:bodyPr/>
        <a:lstStyle/>
        <a:p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Colaboración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conjunta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con 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instituciones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excelencia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(MIT, Harvard, Columbia,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UCBerkeley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en-US" sz="1400" dirty="0"/>
        </a:p>
      </dgm:t>
    </dgm:pt>
    <dgm:pt modelId="{1B79757F-C162-4E4F-960F-D36C05B81140}" type="parTrans" cxnId="{E04529B0-4E48-46AE-AC98-459E26512722}">
      <dgm:prSet/>
      <dgm:spPr/>
      <dgm:t>
        <a:bodyPr/>
        <a:lstStyle/>
        <a:p>
          <a:endParaRPr lang="en-US"/>
        </a:p>
      </dgm:t>
    </dgm:pt>
    <dgm:pt modelId="{19FAA80E-37A1-4A1B-AEF9-8C72F7EA76E2}" type="sibTrans" cxnId="{E04529B0-4E48-46AE-AC98-459E26512722}">
      <dgm:prSet/>
      <dgm:spPr/>
      <dgm:t>
        <a:bodyPr/>
        <a:lstStyle/>
        <a:p>
          <a:endParaRPr lang="en-US"/>
        </a:p>
      </dgm:t>
    </dgm:pt>
    <dgm:pt modelId="{6975438E-20B1-4AFE-9920-F6919C4F52DF}">
      <dgm:prSet custT="1"/>
      <dgm:spPr/>
      <dgm:t>
        <a:bodyPr/>
        <a:lstStyle/>
        <a:p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937FD5B-C287-4664-933F-D72EB624F1D0}" type="parTrans" cxnId="{028C3E93-9088-4142-9B21-8995ECF47FEB}">
      <dgm:prSet/>
      <dgm:spPr/>
      <dgm:t>
        <a:bodyPr/>
        <a:lstStyle/>
        <a:p>
          <a:endParaRPr lang="en-US"/>
        </a:p>
      </dgm:t>
    </dgm:pt>
    <dgm:pt modelId="{7D05E073-A5AB-4C86-A654-662F8429431A}" type="sibTrans" cxnId="{028C3E93-9088-4142-9B21-8995ECF47FEB}">
      <dgm:prSet/>
      <dgm:spPr/>
      <dgm:t>
        <a:bodyPr/>
        <a:lstStyle/>
        <a:p>
          <a:endParaRPr lang="en-US"/>
        </a:p>
      </dgm:t>
    </dgm:pt>
    <dgm:pt modelId="{A09F07DD-CD40-4175-B713-D71E61C292E0}">
      <dgm:prSet custT="1"/>
      <dgm:spPr/>
      <dgm:t>
        <a:bodyPr/>
        <a:lstStyle/>
        <a:p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 2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años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BCD5439-8B0D-4762-AC14-53C77F3C28EE}" type="parTrans" cxnId="{59FF0618-7F4E-4387-9328-256655B0CAB3}">
      <dgm:prSet/>
      <dgm:spPr/>
      <dgm:t>
        <a:bodyPr/>
        <a:lstStyle/>
        <a:p>
          <a:endParaRPr lang="en-US"/>
        </a:p>
      </dgm:t>
    </dgm:pt>
    <dgm:pt modelId="{3036E47B-96E6-4F0C-BD9B-1939E40CA610}" type="sibTrans" cxnId="{59FF0618-7F4E-4387-9328-256655B0CAB3}">
      <dgm:prSet/>
      <dgm:spPr/>
      <dgm:t>
        <a:bodyPr/>
        <a:lstStyle/>
        <a:p>
          <a:endParaRPr lang="en-US"/>
        </a:p>
      </dgm:t>
    </dgm:pt>
    <dgm:pt modelId="{632BA3AB-A5F3-4324-ADEE-E1BD8F296ED8}">
      <dgm:prSet custT="1"/>
      <dgm:spPr/>
      <dgm:t>
        <a:bodyPr/>
        <a:lstStyle/>
        <a:p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704C90-57E1-4F83-8A0D-C27167171210}" type="parTrans" cxnId="{191D2765-A658-4FA8-93C9-5CA177321FE2}">
      <dgm:prSet/>
      <dgm:spPr/>
      <dgm:t>
        <a:bodyPr/>
        <a:lstStyle/>
        <a:p>
          <a:endParaRPr lang="en-US"/>
        </a:p>
      </dgm:t>
    </dgm:pt>
    <dgm:pt modelId="{25F361B9-91D2-4A40-9BC7-75D02E507B24}" type="sibTrans" cxnId="{191D2765-A658-4FA8-93C9-5CA177321FE2}">
      <dgm:prSet/>
      <dgm:spPr/>
      <dgm:t>
        <a:bodyPr/>
        <a:lstStyle/>
        <a:p>
          <a:endParaRPr lang="en-US"/>
        </a:p>
      </dgm:t>
    </dgm:pt>
    <dgm:pt modelId="{A3F6425E-4FEA-4A3B-B882-00873AFE69F6}">
      <dgm:prSet custT="1"/>
      <dgm:spPr/>
      <dgm:t>
        <a:bodyPr/>
        <a:lstStyle/>
        <a:p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Referencia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:$15.000.0000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DB085B4-0EE9-4C50-B6AE-0181DB2E9758}" type="parTrans" cxnId="{35C02DAE-DEDD-4D74-A790-9FF3DCB91761}">
      <dgm:prSet/>
      <dgm:spPr/>
      <dgm:t>
        <a:bodyPr/>
        <a:lstStyle/>
        <a:p>
          <a:endParaRPr lang="en-US"/>
        </a:p>
      </dgm:t>
    </dgm:pt>
    <dgm:pt modelId="{25E0AB37-E80D-4BAF-8B25-5B0D39CF6C06}" type="sibTrans" cxnId="{35C02DAE-DEDD-4D74-A790-9FF3DCB91761}">
      <dgm:prSet/>
      <dgm:spPr/>
      <dgm:t>
        <a:bodyPr/>
        <a:lstStyle/>
        <a:p>
          <a:endParaRPr lang="en-US"/>
        </a:p>
      </dgm:t>
    </dgm:pt>
    <dgm:pt modelId="{611F7A62-6500-4E7E-8A0E-B08557F3898A}">
      <dgm:prSet custT="1"/>
      <dgm:spPr/>
      <dgm:t>
        <a:bodyPr/>
        <a:lstStyle/>
        <a:p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7EF34B8-45E4-459F-A193-1495D60F6F98}" type="parTrans" cxnId="{0C0B6E90-DAF9-4EFE-92E6-FF7E376CAEB3}">
      <dgm:prSet/>
      <dgm:spPr/>
      <dgm:t>
        <a:bodyPr/>
        <a:lstStyle/>
        <a:p>
          <a:endParaRPr lang="en-US"/>
        </a:p>
      </dgm:t>
    </dgm:pt>
    <dgm:pt modelId="{B219BFBB-309A-42A5-B7FF-A536A7FBB5AE}" type="sibTrans" cxnId="{0C0B6E90-DAF9-4EFE-92E6-FF7E376CAEB3}">
      <dgm:prSet/>
      <dgm:spPr/>
      <dgm:t>
        <a:bodyPr/>
        <a:lstStyle/>
        <a:p>
          <a:endParaRPr lang="en-US"/>
        </a:p>
      </dgm:t>
    </dgm:pt>
    <dgm:pt modelId="{BF882D72-E3B3-4B23-AE67-FB55A8428ACF}">
      <dgm:prSet custT="1"/>
      <dgm:spPr/>
      <dgm:t>
        <a:bodyPr/>
        <a:lstStyle/>
        <a:p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Convocatoria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anual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implementada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contraparte</a:t>
          </a:r>
          <a:endParaRPr lang="en-US" sz="14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C85D3E-A0FA-46D8-881B-D895EDC65AB6}" type="parTrans" cxnId="{B518A854-8E41-4877-8DF4-B8983C44B016}">
      <dgm:prSet/>
      <dgm:spPr/>
      <dgm:t>
        <a:bodyPr/>
        <a:lstStyle/>
        <a:p>
          <a:endParaRPr lang="en-US"/>
        </a:p>
      </dgm:t>
    </dgm:pt>
    <dgm:pt modelId="{055A5D6A-1F8B-4968-B940-48BB9D83B9E7}" type="sibTrans" cxnId="{B518A854-8E41-4877-8DF4-B8983C44B016}">
      <dgm:prSet/>
      <dgm:spPr/>
      <dgm:t>
        <a:bodyPr/>
        <a:lstStyle/>
        <a:p>
          <a:endParaRPr lang="en-US"/>
        </a:p>
      </dgm:t>
    </dgm:pt>
    <dgm:pt modelId="{95651189-6B95-4603-A5D0-A7108E486ADA}">
      <dgm:prSet phldrT="[Texto]" custT="1"/>
      <dgm:spPr>
        <a:noFill/>
        <a:ln>
          <a:solidFill>
            <a:schemeClr val="accent5"/>
          </a:solidFill>
        </a:ln>
      </dgm:spPr>
      <dgm:t>
        <a:bodyPr/>
        <a:lstStyle/>
        <a:p>
          <a:endParaRPr lang="en-US" sz="1400" dirty="0"/>
        </a:p>
      </dgm:t>
    </dgm:pt>
    <dgm:pt modelId="{4FEF9851-93B0-4D5D-B5FD-A257A29C0584}" type="parTrans" cxnId="{1EFFED02-B69A-480C-A509-031F337121A3}">
      <dgm:prSet/>
      <dgm:spPr/>
      <dgm:t>
        <a:bodyPr/>
        <a:lstStyle/>
        <a:p>
          <a:endParaRPr lang="es-CL"/>
        </a:p>
      </dgm:t>
    </dgm:pt>
    <dgm:pt modelId="{FB4123F1-0591-45E7-97F7-1A35D59C885E}" type="sibTrans" cxnId="{1EFFED02-B69A-480C-A509-031F337121A3}">
      <dgm:prSet/>
      <dgm:spPr/>
      <dgm:t>
        <a:bodyPr/>
        <a:lstStyle/>
        <a:p>
          <a:endParaRPr lang="es-CL"/>
        </a:p>
      </dgm:t>
    </dgm:pt>
    <dgm:pt modelId="{0A75DE4C-2D4C-483F-81DB-47A70C8DAA2F}" type="pres">
      <dgm:prSet presAssocID="{40B7F01D-F7E9-483B-BE37-DDA70F1D4F4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2307F7-E768-4829-8024-405BF3CDBE78}" type="pres">
      <dgm:prSet presAssocID="{2AAB3EBA-6E29-40C8-8A9C-8C7A6A592CBF}" presName="compositeNode" presStyleCnt="0">
        <dgm:presLayoutVars>
          <dgm:bulletEnabled val="1"/>
        </dgm:presLayoutVars>
      </dgm:prSet>
      <dgm:spPr/>
    </dgm:pt>
    <dgm:pt modelId="{E2CDEDC3-B073-428C-8E55-A260FF7A6177}" type="pres">
      <dgm:prSet presAssocID="{2AAB3EBA-6E29-40C8-8A9C-8C7A6A592CBF}" presName="imag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CL"/>
        </a:p>
      </dgm:t>
    </dgm:pt>
    <dgm:pt modelId="{1BC6E70A-1547-44A8-874E-163286CCAA5E}" type="pres">
      <dgm:prSet presAssocID="{2AAB3EBA-6E29-40C8-8A9C-8C7A6A592CBF}" presName="childNode" presStyleLbl="node1" presStyleIdx="0" presStyleCnt="2" custScaleX="848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E9C9D-3688-4325-AF95-8A923838B527}" type="pres">
      <dgm:prSet presAssocID="{2AAB3EBA-6E29-40C8-8A9C-8C7A6A592CBF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EC454-26CC-47E2-A866-A9DB2380AFFC}" type="pres">
      <dgm:prSet presAssocID="{1B648654-B94E-4615-8E20-1BAC9E79920A}" presName="sibTrans" presStyleCnt="0"/>
      <dgm:spPr/>
    </dgm:pt>
    <dgm:pt modelId="{19EFE76F-64AA-4C85-828E-FA08C0E1F031}" type="pres">
      <dgm:prSet presAssocID="{F0511718-D31C-4B84-9835-B7E86A0FC609}" presName="compositeNode" presStyleCnt="0">
        <dgm:presLayoutVars>
          <dgm:bulletEnabled val="1"/>
        </dgm:presLayoutVars>
      </dgm:prSet>
      <dgm:spPr/>
    </dgm:pt>
    <dgm:pt modelId="{358B14EF-B287-4EA8-B21B-9F79E11A02F8}" type="pres">
      <dgm:prSet presAssocID="{F0511718-D31C-4B84-9835-B7E86A0FC609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CL"/>
        </a:p>
      </dgm:t>
    </dgm:pt>
    <dgm:pt modelId="{2BD376A7-7619-4668-9534-AD405B09F2F7}" type="pres">
      <dgm:prSet presAssocID="{F0511718-D31C-4B84-9835-B7E86A0FC609}" presName="childNode" presStyleLbl="node1" presStyleIdx="1" presStyleCnt="2" custScaleX="92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66595-3764-4BA9-A840-16BD5EB1612C}" type="pres">
      <dgm:prSet presAssocID="{F0511718-D31C-4B84-9835-B7E86A0FC609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B6E90-DAF9-4EFE-92E6-FF7E376CAEB3}" srcId="{F0511718-D31C-4B84-9835-B7E86A0FC609}" destId="{611F7A62-6500-4E7E-8A0E-B08557F3898A}" srcOrd="5" destOrd="0" parTransId="{07EF34B8-45E4-459F-A193-1495D60F6F98}" sibTransId="{B219BFBB-309A-42A5-B7FF-A536A7FBB5AE}"/>
    <dgm:cxn modelId="{CBF55556-3609-4B06-B3D7-D0F327E91906}" type="presOf" srcId="{0A6D8057-5DD0-4035-ACDF-56D759ED52EA}" destId="{2BD376A7-7619-4668-9534-AD405B09F2F7}" srcOrd="0" destOrd="0" presId="urn:microsoft.com/office/officeart/2005/8/layout/hList2"/>
    <dgm:cxn modelId="{ED875BFB-1A30-41FD-B8F5-ABA0EB5F04FC}" type="presOf" srcId="{611F7A62-6500-4E7E-8A0E-B08557F3898A}" destId="{2BD376A7-7619-4668-9534-AD405B09F2F7}" srcOrd="0" destOrd="5" presId="urn:microsoft.com/office/officeart/2005/8/layout/hList2"/>
    <dgm:cxn modelId="{EC342A30-6B2D-403D-8D4F-CE2EA0D89C73}" type="presOf" srcId="{BF882D72-E3B3-4B23-AE67-FB55A8428ACF}" destId="{2BD376A7-7619-4668-9534-AD405B09F2F7}" srcOrd="0" destOrd="6" presId="urn:microsoft.com/office/officeart/2005/8/layout/hList2"/>
    <dgm:cxn modelId="{26D74134-0233-4E02-91E6-D03D22EAB95C}" srcId="{2AAB3EBA-6E29-40C8-8A9C-8C7A6A592CBF}" destId="{847154CD-B7E6-488F-9374-EBB7801B200A}" srcOrd="6" destOrd="0" parTransId="{BD7D74DF-5121-4C5E-98A1-74C023B84A45}" sibTransId="{2D4011F8-3995-4D3A-8453-FBF75E5D1F12}"/>
    <dgm:cxn modelId="{E994AE4D-3FAC-4443-A1C3-225C15A11B38}" srcId="{2AAB3EBA-6E29-40C8-8A9C-8C7A6A592CBF}" destId="{0E1F1CB0-AA28-4EBD-A108-066BC7532FA0}" srcOrd="4" destOrd="0" parTransId="{C20326AF-0033-470A-99E5-59414A652A27}" sibTransId="{3E09FEE3-5059-4B85-8B32-B7E5D7A35327}"/>
    <dgm:cxn modelId="{1EFFED02-B69A-480C-A509-031F337121A3}" srcId="{2AAB3EBA-6E29-40C8-8A9C-8C7A6A592CBF}" destId="{95651189-6B95-4603-A5D0-A7108E486ADA}" srcOrd="1" destOrd="0" parTransId="{4FEF9851-93B0-4D5D-B5FD-A257A29C0584}" sibTransId="{FB4123F1-0591-45E7-97F7-1A35D59C885E}"/>
    <dgm:cxn modelId="{028C3E93-9088-4142-9B21-8995ECF47FEB}" srcId="{F0511718-D31C-4B84-9835-B7E86A0FC609}" destId="{6975438E-20B1-4AFE-9920-F6919C4F52DF}" srcOrd="1" destOrd="0" parTransId="{3937FD5B-C287-4664-933F-D72EB624F1D0}" sibTransId="{7D05E073-A5AB-4C86-A654-662F8429431A}"/>
    <dgm:cxn modelId="{D9E9BB1E-10C9-4A27-8828-77A29CFEC381}" srcId="{40B7F01D-F7E9-483B-BE37-DDA70F1D4F4F}" destId="{F0511718-D31C-4B84-9835-B7E86A0FC609}" srcOrd="1" destOrd="0" parTransId="{BC55B144-EBD6-4FFF-95E2-6BCC113BD1F5}" sibTransId="{5B724E55-7A1F-45AB-B6D9-BE820DEB6528}"/>
    <dgm:cxn modelId="{1CE33CE3-2A45-4D50-A68F-8D748C77C21C}" type="presOf" srcId="{BF381618-6CA0-45B8-9FC5-9E20E9D4DA36}" destId="{1BC6E70A-1547-44A8-874E-163286CCAA5E}" srcOrd="0" destOrd="5" presId="urn:microsoft.com/office/officeart/2005/8/layout/hList2"/>
    <dgm:cxn modelId="{59FF0618-7F4E-4387-9328-256655B0CAB3}" srcId="{F0511718-D31C-4B84-9835-B7E86A0FC609}" destId="{A09F07DD-CD40-4175-B713-D71E61C292E0}" srcOrd="2" destOrd="0" parTransId="{2BCD5439-8B0D-4762-AC14-53C77F3C28EE}" sibTransId="{3036E47B-96E6-4F0C-BD9B-1939E40CA610}"/>
    <dgm:cxn modelId="{C91BBA55-4087-4FF9-A1D8-539D32E681D4}" type="presOf" srcId="{2AAB3EBA-6E29-40C8-8A9C-8C7A6A592CBF}" destId="{7A3E9C9D-3688-4325-AF95-8A923838B527}" srcOrd="0" destOrd="0" presId="urn:microsoft.com/office/officeart/2005/8/layout/hList2"/>
    <dgm:cxn modelId="{CC65D2CF-016C-4FB6-B576-037BB94C17CC}" srcId="{2AAB3EBA-6E29-40C8-8A9C-8C7A6A592CBF}" destId="{BF381618-6CA0-45B8-9FC5-9E20E9D4DA36}" srcOrd="5" destOrd="0" parTransId="{B5F627C9-BB5D-4B72-9D37-62B04EDCBBD3}" sibTransId="{D9559DE0-D639-4A3C-B98B-DE2D02DCC476}"/>
    <dgm:cxn modelId="{EF787D1B-7174-46F4-BCED-A2FD58CF51D6}" type="presOf" srcId="{A09F07DD-CD40-4175-B713-D71E61C292E0}" destId="{2BD376A7-7619-4668-9534-AD405B09F2F7}" srcOrd="0" destOrd="2" presId="urn:microsoft.com/office/officeart/2005/8/layout/hList2"/>
    <dgm:cxn modelId="{9B587BD2-342C-4C62-97CE-6CB903AF5725}" srcId="{2AAB3EBA-6E29-40C8-8A9C-8C7A6A592CBF}" destId="{802B5720-BEA8-434A-9947-D53603805162}" srcOrd="2" destOrd="0" parTransId="{EA0AD3B5-0276-4CFF-A345-7769CC60573B}" sibTransId="{C6564261-1D2F-4B62-846C-D065C58BEC6D}"/>
    <dgm:cxn modelId="{E0C2E2F4-085D-4FA1-A567-34DFA40BF102}" type="presOf" srcId="{802B5720-BEA8-434A-9947-D53603805162}" destId="{1BC6E70A-1547-44A8-874E-163286CCAA5E}" srcOrd="0" destOrd="2" presId="urn:microsoft.com/office/officeart/2005/8/layout/hList2"/>
    <dgm:cxn modelId="{09EAB628-0662-496A-8F3D-4281D44CAC7A}" type="presOf" srcId="{847154CD-B7E6-488F-9374-EBB7801B200A}" destId="{1BC6E70A-1547-44A8-874E-163286CCAA5E}" srcOrd="0" destOrd="6" presId="urn:microsoft.com/office/officeart/2005/8/layout/hList2"/>
    <dgm:cxn modelId="{191D2765-A658-4FA8-93C9-5CA177321FE2}" srcId="{F0511718-D31C-4B84-9835-B7E86A0FC609}" destId="{632BA3AB-A5F3-4324-ADEE-E1BD8F296ED8}" srcOrd="3" destOrd="0" parTransId="{ED704C90-57E1-4F83-8A0D-C27167171210}" sibTransId="{25F361B9-91D2-4A40-9BC7-75D02E507B24}"/>
    <dgm:cxn modelId="{CE278747-0B57-4E44-AC1D-7583C4E313F0}" srcId="{40B7F01D-F7E9-483B-BE37-DDA70F1D4F4F}" destId="{2AAB3EBA-6E29-40C8-8A9C-8C7A6A592CBF}" srcOrd="0" destOrd="0" parTransId="{F31ADC33-B0F1-4D27-8199-F0C5C2185608}" sibTransId="{1B648654-B94E-4615-8E20-1BAC9E79920A}"/>
    <dgm:cxn modelId="{B518A854-8E41-4877-8DF4-B8983C44B016}" srcId="{F0511718-D31C-4B84-9835-B7E86A0FC609}" destId="{BF882D72-E3B3-4B23-AE67-FB55A8428ACF}" srcOrd="6" destOrd="0" parTransId="{E4C85D3E-A0FA-46D8-881B-D895EDC65AB6}" sibTransId="{055A5D6A-1F8B-4968-B940-48BB9D83B9E7}"/>
    <dgm:cxn modelId="{D4F4BFBA-25F1-48A5-AD85-F7C523F82493}" type="presOf" srcId="{0E1F1CB0-AA28-4EBD-A108-066BC7532FA0}" destId="{1BC6E70A-1547-44A8-874E-163286CCAA5E}" srcOrd="0" destOrd="4" presId="urn:microsoft.com/office/officeart/2005/8/layout/hList2"/>
    <dgm:cxn modelId="{2917AB08-A445-4C5A-BF04-D957C3BA473A}" type="presOf" srcId="{AA5E9C28-5BDB-4C8D-8395-32129A6900F9}" destId="{1BC6E70A-1547-44A8-874E-163286CCAA5E}" srcOrd="0" destOrd="3" presId="urn:microsoft.com/office/officeart/2005/8/layout/hList2"/>
    <dgm:cxn modelId="{6646433A-52F0-4AA6-A185-5D9690CE4BCC}" srcId="{2AAB3EBA-6E29-40C8-8A9C-8C7A6A592CBF}" destId="{D3406103-E04E-4B3F-8A8F-70CBD0B4595A}" srcOrd="0" destOrd="0" parTransId="{AD8FE0AE-AED3-46CA-BC37-E5B9B76B9949}" sibTransId="{99BCBBB2-42E5-4A98-B150-4134EEE55312}"/>
    <dgm:cxn modelId="{C42A86EF-DCE5-43D3-843D-C49313475F43}" type="presOf" srcId="{40B7F01D-F7E9-483B-BE37-DDA70F1D4F4F}" destId="{0A75DE4C-2D4C-483F-81DB-47A70C8DAA2F}" srcOrd="0" destOrd="0" presId="urn:microsoft.com/office/officeart/2005/8/layout/hList2"/>
    <dgm:cxn modelId="{A6B1F399-2B89-44DA-A0B3-0F439285D94B}" type="presOf" srcId="{A3F6425E-4FEA-4A3B-B882-00873AFE69F6}" destId="{2BD376A7-7619-4668-9534-AD405B09F2F7}" srcOrd="0" destOrd="4" presId="urn:microsoft.com/office/officeart/2005/8/layout/hList2"/>
    <dgm:cxn modelId="{4050B8D2-1E6A-4098-9626-66D1C322EF16}" type="presOf" srcId="{6975438E-20B1-4AFE-9920-F6919C4F52DF}" destId="{2BD376A7-7619-4668-9534-AD405B09F2F7}" srcOrd="0" destOrd="1" presId="urn:microsoft.com/office/officeart/2005/8/layout/hList2"/>
    <dgm:cxn modelId="{A91967A4-1657-40CE-B6B9-29E45AC8CEA2}" srcId="{2AAB3EBA-6E29-40C8-8A9C-8C7A6A592CBF}" destId="{AA5E9C28-5BDB-4C8D-8395-32129A6900F9}" srcOrd="3" destOrd="0" parTransId="{31D0EFE0-C8AB-4D78-B203-16D79F902D43}" sibTransId="{8B0DA807-5D53-4E26-96CF-A256C1E3A14E}"/>
    <dgm:cxn modelId="{930CABB0-989B-469C-8D68-F822D57DCA87}" type="presOf" srcId="{F0511718-D31C-4B84-9835-B7E86A0FC609}" destId="{55F66595-3764-4BA9-A840-16BD5EB1612C}" srcOrd="0" destOrd="0" presId="urn:microsoft.com/office/officeart/2005/8/layout/hList2"/>
    <dgm:cxn modelId="{E04529B0-4E48-46AE-AC98-459E26512722}" srcId="{F0511718-D31C-4B84-9835-B7E86A0FC609}" destId="{0A6D8057-5DD0-4035-ACDF-56D759ED52EA}" srcOrd="0" destOrd="0" parTransId="{1B79757F-C162-4E4F-960F-D36C05B81140}" sibTransId="{19FAA80E-37A1-4A1B-AEF9-8C72F7EA76E2}"/>
    <dgm:cxn modelId="{35C02DAE-DEDD-4D74-A790-9FF3DCB91761}" srcId="{F0511718-D31C-4B84-9835-B7E86A0FC609}" destId="{A3F6425E-4FEA-4A3B-B882-00873AFE69F6}" srcOrd="4" destOrd="0" parTransId="{8DB085B4-0EE9-4C50-B6AE-0181DB2E9758}" sibTransId="{25E0AB37-E80D-4BAF-8B25-5B0D39CF6C06}"/>
    <dgm:cxn modelId="{43C02537-6E0A-4DB0-8824-C9313582F1D4}" type="presOf" srcId="{95651189-6B95-4603-A5D0-A7108E486ADA}" destId="{1BC6E70A-1547-44A8-874E-163286CCAA5E}" srcOrd="0" destOrd="1" presId="urn:microsoft.com/office/officeart/2005/8/layout/hList2"/>
    <dgm:cxn modelId="{FB49A542-9ABB-4D9D-9DBC-E954AE98CA8B}" type="presOf" srcId="{D3406103-E04E-4B3F-8A8F-70CBD0B4595A}" destId="{1BC6E70A-1547-44A8-874E-163286CCAA5E}" srcOrd="0" destOrd="0" presId="urn:microsoft.com/office/officeart/2005/8/layout/hList2"/>
    <dgm:cxn modelId="{8209866E-B68D-4987-ABC1-49774DB3FD78}" type="presOf" srcId="{632BA3AB-A5F3-4324-ADEE-E1BD8F296ED8}" destId="{2BD376A7-7619-4668-9534-AD405B09F2F7}" srcOrd="0" destOrd="3" presId="urn:microsoft.com/office/officeart/2005/8/layout/hList2"/>
    <dgm:cxn modelId="{8BE36403-4CED-414B-99CB-1ED97ACE8F52}" type="presParOf" srcId="{0A75DE4C-2D4C-483F-81DB-47A70C8DAA2F}" destId="{362307F7-E768-4829-8024-405BF3CDBE78}" srcOrd="0" destOrd="0" presId="urn:microsoft.com/office/officeart/2005/8/layout/hList2"/>
    <dgm:cxn modelId="{10285734-9103-4B3A-AFBB-EFEA9E5563BF}" type="presParOf" srcId="{362307F7-E768-4829-8024-405BF3CDBE78}" destId="{E2CDEDC3-B073-428C-8E55-A260FF7A6177}" srcOrd="0" destOrd="0" presId="urn:microsoft.com/office/officeart/2005/8/layout/hList2"/>
    <dgm:cxn modelId="{9026AB9D-513D-4E78-809F-D1735D8AB4DF}" type="presParOf" srcId="{362307F7-E768-4829-8024-405BF3CDBE78}" destId="{1BC6E70A-1547-44A8-874E-163286CCAA5E}" srcOrd="1" destOrd="0" presId="urn:microsoft.com/office/officeart/2005/8/layout/hList2"/>
    <dgm:cxn modelId="{0C5C753E-F145-48E9-A7E6-5338063ED42F}" type="presParOf" srcId="{362307F7-E768-4829-8024-405BF3CDBE78}" destId="{7A3E9C9D-3688-4325-AF95-8A923838B527}" srcOrd="2" destOrd="0" presId="urn:microsoft.com/office/officeart/2005/8/layout/hList2"/>
    <dgm:cxn modelId="{8DA4DA96-5013-48E4-873D-A6329572EC31}" type="presParOf" srcId="{0A75DE4C-2D4C-483F-81DB-47A70C8DAA2F}" destId="{DCBEC454-26CC-47E2-A866-A9DB2380AFFC}" srcOrd="1" destOrd="0" presId="urn:microsoft.com/office/officeart/2005/8/layout/hList2"/>
    <dgm:cxn modelId="{E4D6291B-259E-422E-B966-66C37D6A87D7}" type="presParOf" srcId="{0A75DE4C-2D4C-483F-81DB-47A70C8DAA2F}" destId="{19EFE76F-64AA-4C85-828E-FA08C0E1F031}" srcOrd="2" destOrd="0" presId="urn:microsoft.com/office/officeart/2005/8/layout/hList2"/>
    <dgm:cxn modelId="{1FDE89A9-3CCD-48CE-AA88-4F0D2C99832C}" type="presParOf" srcId="{19EFE76F-64AA-4C85-828E-FA08C0E1F031}" destId="{358B14EF-B287-4EA8-B21B-9F79E11A02F8}" srcOrd="0" destOrd="0" presId="urn:microsoft.com/office/officeart/2005/8/layout/hList2"/>
    <dgm:cxn modelId="{1CCA3A59-6D42-4ED4-AE39-91E77BB0C125}" type="presParOf" srcId="{19EFE76F-64AA-4C85-828E-FA08C0E1F031}" destId="{2BD376A7-7619-4668-9534-AD405B09F2F7}" srcOrd="1" destOrd="0" presId="urn:microsoft.com/office/officeart/2005/8/layout/hList2"/>
    <dgm:cxn modelId="{90A5D610-1A66-4B85-9636-F943AF485D80}" type="presParOf" srcId="{19EFE76F-64AA-4C85-828E-FA08C0E1F031}" destId="{55F66595-3764-4BA9-A840-16BD5EB1612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5DA4E4-1A7E-4372-9727-2F221670F0B1}" type="doc">
      <dgm:prSet loTypeId="urn:microsoft.com/office/officeart/2005/8/layout/hierarchy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8B7AE0A4-D68B-40E2-A948-55F11BA08B4F}">
      <dgm:prSet custT="1"/>
      <dgm:spPr>
        <a:noFill/>
        <a:ln>
          <a:solidFill>
            <a:srgbClr val="99CC00"/>
          </a:solidFill>
        </a:ln>
      </dgm:spPr>
      <dgm:t>
        <a:bodyPr/>
        <a:lstStyle/>
        <a:p>
          <a:pPr rtl="0"/>
          <a:r>
            <a:rPr lang="es-CL" sz="13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</a:t>
          </a:r>
        </a:p>
        <a:p>
          <a:pPr rtl="0"/>
          <a:r>
            <a:rPr lang="es-CL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Fortalecer la colaboración entre grupos de investigación chilenos de clase mundial e investigadores en el extranjero, permitiendo a la comunidad científica participar en investigación de vanguardia y procesos de innovación, desarrollando así </a:t>
          </a:r>
          <a:r>
            <a:rPr lang="es-CL" sz="1300" i="1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expertise</a:t>
          </a:r>
          <a:r>
            <a:rPr lang="es-CL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en áreas relevantes para el desarrollo nacional.</a:t>
          </a:r>
          <a:endParaRPr lang="es-CL" sz="13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830F38D-E174-41CA-94C5-22A4579ED6C3}" type="parTrans" cxnId="{16426BCF-848A-4E96-9465-771DE987E895}">
      <dgm:prSet/>
      <dgm:spPr/>
      <dgm:t>
        <a:bodyPr/>
        <a:lstStyle/>
        <a:p>
          <a:endParaRPr lang="es-CL"/>
        </a:p>
      </dgm:t>
    </dgm:pt>
    <dgm:pt modelId="{D7B9AE0C-057F-4C34-80E4-EDF9064882C9}" type="sibTrans" cxnId="{16426BCF-848A-4E96-9465-771DE987E895}">
      <dgm:prSet/>
      <dgm:spPr/>
      <dgm:t>
        <a:bodyPr/>
        <a:lstStyle/>
        <a:p>
          <a:endParaRPr lang="es-CL"/>
        </a:p>
      </dgm:t>
    </dgm:pt>
    <dgm:pt modelId="{C54BE41D-AC27-4CDC-BDF8-93839DCBAB8D}" type="pres">
      <dgm:prSet presAssocID="{9C5DA4E4-1A7E-4372-9727-2F221670F0B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BAD6DFEA-6DAA-4319-B606-C5956BE8A9C9}" type="pres">
      <dgm:prSet presAssocID="{8B7AE0A4-D68B-40E2-A948-55F11BA08B4F}" presName="vertOne" presStyleCnt="0"/>
      <dgm:spPr/>
    </dgm:pt>
    <dgm:pt modelId="{BDE095C8-1B92-4A13-B74F-552F6473811A}" type="pres">
      <dgm:prSet presAssocID="{8B7AE0A4-D68B-40E2-A948-55F11BA08B4F}" presName="txOne" presStyleLbl="node0" presStyleIdx="0" presStyleCnt="1" custScaleX="96628" custScaleY="84907" custLinFactNeighborX="-97" custLinFactNeighborY="-5837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B93DA13-737B-452E-B09C-4F091BF17DCA}" type="pres">
      <dgm:prSet presAssocID="{8B7AE0A4-D68B-40E2-A948-55F11BA08B4F}" presName="horzOne" presStyleCnt="0"/>
      <dgm:spPr/>
    </dgm:pt>
  </dgm:ptLst>
  <dgm:cxnLst>
    <dgm:cxn modelId="{A9B5CACB-2D39-5B43-BBB1-40A2FB7D128E}" type="presOf" srcId="{8B7AE0A4-D68B-40E2-A948-55F11BA08B4F}" destId="{BDE095C8-1B92-4A13-B74F-552F6473811A}" srcOrd="0" destOrd="0" presId="urn:microsoft.com/office/officeart/2005/8/layout/hierarchy4"/>
    <dgm:cxn modelId="{60CA2D6B-34AB-2947-A268-A976AF195EC0}" type="presOf" srcId="{9C5DA4E4-1A7E-4372-9727-2F221670F0B1}" destId="{C54BE41D-AC27-4CDC-BDF8-93839DCBAB8D}" srcOrd="0" destOrd="0" presId="urn:microsoft.com/office/officeart/2005/8/layout/hierarchy4"/>
    <dgm:cxn modelId="{16426BCF-848A-4E96-9465-771DE987E895}" srcId="{9C5DA4E4-1A7E-4372-9727-2F221670F0B1}" destId="{8B7AE0A4-D68B-40E2-A948-55F11BA08B4F}" srcOrd="0" destOrd="0" parTransId="{D830F38D-E174-41CA-94C5-22A4579ED6C3}" sibTransId="{D7B9AE0C-057F-4C34-80E4-EDF9064882C9}"/>
    <dgm:cxn modelId="{2127994B-D976-8A4A-8808-455E19F6FAD0}" type="presParOf" srcId="{C54BE41D-AC27-4CDC-BDF8-93839DCBAB8D}" destId="{BAD6DFEA-6DAA-4319-B606-C5956BE8A9C9}" srcOrd="0" destOrd="0" presId="urn:microsoft.com/office/officeart/2005/8/layout/hierarchy4"/>
    <dgm:cxn modelId="{9AADBB87-09B0-3544-8FC2-C6EC870E10F4}" type="presParOf" srcId="{BAD6DFEA-6DAA-4319-B606-C5956BE8A9C9}" destId="{BDE095C8-1B92-4A13-B74F-552F6473811A}" srcOrd="0" destOrd="0" presId="urn:microsoft.com/office/officeart/2005/8/layout/hierarchy4"/>
    <dgm:cxn modelId="{BA472A9A-2EEB-2D45-858A-09FC8C18F6CC}" type="presParOf" srcId="{BAD6DFEA-6DAA-4319-B606-C5956BE8A9C9}" destId="{FB93DA13-737B-452E-B09C-4F091BF17DC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B86368-3FDE-455B-A929-830C5387E6F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93DAC-BDB4-47E6-B34B-C1220AC72E8E}">
      <dgm:prSet phldrT="[Texto]"/>
      <dgm:spPr>
        <a:noFill/>
        <a:ln>
          <a:solidFill>
            <a:srgbClr val="8064A2"/>
          </a:solidFill>
        </a:ln>
      </dgm:spPr>
      <dgm:t>
        <a:bodyPr/>
        <a:lstStyle/>
        <a:p>
          <a:r>
            <a:rPr lang="es-CL" dirty="0" smtClean="0"/>
            <a:t>Pasantías de perfeccionamiento de corta duración en el extranjero</a:t>
          </a:r>
          <a:endParaRPr lang="en-US" dirty="0"/>
        </a:p>
      </dgm:t>
    </dgm:pt>
    <dgm:pt modelId="{3BF3D145-DB67-4CD5-B4BE-4F9BAB44B5D8}" type="parTrans" cxnId="{E47CF0E4-E688-4118-88CF-EB83CB6ED473}">
      <dgm:prSet/>
      <dgm:spPr/>
      <dgm:t>
        <a:bodyPr/>
        <a:lstStyle/>
        <a:p>
          <a:endParaRPr lang="en-US"/>
        </a:p>
      </dgm:t>
    </dgm:pt>
    <dgm:pt modelId="{7EC5E9B1-0DF7-4547-BD68-AC0EEAE49B12}" type="sibTrans" cxnId="{E47CF0E4-E688-4118-88CF-EB83CB6ED473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2012846-C01B-49CD-8879-F07CFCD65666}">
      <dgm:prSet phldrT="[Texto]"/>
      <dgm:spPr>
        <a:noFill/>
        <a:ln>
          <a:solidFill>
            <a:srgbClr val="8064A2"/>
          </a:solidFill>
        </a:ln>
      </dgm:spPr>
      <dgm:t>
        <a:bodyPr/>
        <a:lstStyle/>
        <a:p>
          <a:r>
            <a:rPr lang="es-CL" dirty="0" smtClean="0"/>
            <a:t>Estadías de investigación en Chile  y en el extranjero </a:t>
          </a:r>
          <a:endParaRPr lang="en-US" dirty="0"/>
        </a:p>
      </dgm:t>
    </dgm:pt>
    <dgm:pt modelId="{000D8FA5-2C4B-4F9C-85D5-DF7545E8D284}" type="parTrans" cxnId="{352C02DE-85E3-4C8C-9580-F684AE21F58A}">
      <dgm:prSet/>
      <dgm:spPr/>
      <dgm:t>
        <a:bodyPr/>
        <a:lstStyle/>
        <a:p>
          <a:endParaRPr lang="en-US"/>
        </a:p>
      </dgm:t>
    </dgm:pt>
    <dgm:pt modelId="{F16A1999-4A82-4947-8653-8A1F56B29EB8}" type="sibTrans" cxnId="{352C02DE-85E3-4C8C-9580-F684AE21F58A}">
      <dgm:prSet/>
      <dgm:spPr/>
      <dgm:t>
        <a:bodyPr/>
        <a:lstStyle/>
        <a:p>
          <a:endParaRPr lang="en-US"/>
        </a:p>
      </dgm:t>
    </dgm:pt>
    <dgm:pt modelId="{83EEF3AF-7376-4B70-A08F-15D0AEBC6F5B}">
      <dgm:prSet phldrT="[Texto]"/>
      <dgm:spPr>
        <a:noFill/>
        <a:ln>
          <a:solidFill>
            <a:srgbClr val="8064A2"/>
          </a:solidFill>
        </a:ln>
      </dgm:spPr>
      <dgm:t>
        <a:bodyPr/>
        <a:lstStyle/>
        <a:p>
          <a:r>
            <a:rPr lang="es-CL" dirty="0" smtClean="0"/>
            <a:t>Organización de talleres o seminarios bilaterales en Chile </a:t>
          </a:r>
          <a:endParaRPr lang="en-US" dirty="0"/>
        </a:p>
      </dgm:t>
    </dgm:pt>
    <dgm:pt modelId="{05B458A9-A17B-4038-841E-365E3BD79C53}" type="parTrans" cxnId="{BA3A8245-2569-497B-B971-878E16AFA677}">
      <dgm:prSet/>
      <dgm:spPr/>
      <dgm:t>
        <a:bodyPr/>
        <a:lstStyle/>
        <a:p>
          <a:endParaRPr lang="en-US"/>
        </a:p>
      </dgm:t>
    </dgm:pt>
    <dgm:pt modelId="{ED9D070A-C7C2-4759-9004-307447F0F10B}" type="sibTrans" cxnId="{BA3A8245-2569-497B-B971-878E16AFA677}">
      <dgm:prSet/>
      <dgm:spPr/>
      <dgm:t>
        <a:bodyPr/>
        <a:lstStyle/>
        <a:p>
          <a:endParaRPr lang="en-US"/>
        </a:p>
      </dgm:t>
    </dgm:pt>
    <dgm:pt modelId="{C1DE37CE-530B-4003-A6E7-EBE5A006D4C5}">
      <dgm:prSet phldrT="[Texto]"/>
      <dgm:spPr>
        <a:noFill/>
        <a:ln>
          <a:solidFill>
            <a:srgbClr val="8064A2"/>
          </a:solidFill>
        </a:ln>
      </dgm:spPr>
      <dgm:t>
        <a:bodyPr/>
        <a:lstStyle/>
        <a:p>
          <a:r>
            <a:rPr lang="es-CL" dirty="0" smtClean="0"/>
            <a:t>Acceso al uso de equipamiento científico y tecnológico</a:t>
          </a:r>
          <a:endParaRPr lang="en-US" dirty="0"/>
        </a:p>
      </dgm:t>
    </dgm:pt>
    <dgm:pt modelId="{A15CBD65-E4A9-4093-B70F-1A9093C3427B}" type="parTrans" cxnId="{7EF91021-A4D3-4305-B816-5DB91E63D08A}">
      <dgm:prSet/>
      <dgm:spPr/>
      <dgm:t>
        <a:bodyPr/>
        <a:lstStyle/>
        <a:p>
          <a:endParaRPr lang="en-US"/>
        </a:p>
      </dgm:t>
    </dgm:pt>
    <dgm:pt modelId="{A18043D1-8923-4593-9B67-68727138D5EB}" type="sibTrans" cxnId="{7EF91021-A4D3-4305-B816-5DB91E63D08A}">
      <dgm:prSet/>
      <dgm:spPr/>
      <dgm:t>
        <a:bodyPr/>
        <a:lstStyle/>
        <a:p>
          <a:endParaRPr lang="en-US"/>
        </a:p>
      </dgm:t>
    </dgm:pt>
    <dgm:pt modelId="{C0571CDA-D59E-4218-877D-C225F0F89CE9}" type="pres">
      <dgm:prSet presAssocID="{75B86368-3FDE-455B-A929-830C5387E6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69282F-692B-4AD2-8232-F6FB4B4E55DE}" type="pres">
      <dgm:prSet presAssocID="{75B86368-3FDE-455B-A929-830C5387E6FB}" presName="Name1" presStyleCnt="0"/>
      <dgm:spPr/>
    </dgm:pt>
    <dgm:pt modelId="{533F839C-10A3-4B9E-ABF2-D729595BC5FF}" type="pres">
      <dgm:prSet presAssocID="{75B86368-3FDE-455B-A929-830C5387E6FB}" presName="cycle" presStyleCnt="0"/>
      <dgm:spPr/>
    </dgm:pt>
    <dgm:pt modelId="{A9C5108D-7C60-496F-BCCF-A3B4271CF1AE}" type="pres">
      <dgm:prSet presAssocID="{75B86368-3FDE-455B-A929-830C5387E6FB}" presName="srcNode" presStyleLbl="node1" presStyleIdx="0" presStyleCnt="4"/>
      <dgm:spPr/>
    </dgm:pt>
    <dgm:pt modelId="{067EEBDE-296D-40A1-ABC5-1578BE3E692C}" type="pres">
      <dgm:prSet presAssocID="{75B86368-3FDE-455B-A929-830C5387E6FB}" presName="conn" presStyleLbl="parChTrans1D2" presStyleIdx="0" presStyleCnt="1"/>
      <dgm:spPr/>
      <dgm:t>
        <a:bodyPr/>
        <a:lstStyle/>
        <a:p>
          <a:endParaRPr lang="en-US"/>
        </a:p>
      </dgm:t>
    </dgm:pt>
    <dgm:pt modelId="{0C0D0CDE-DD81-44D5-9FDF-A354F280870F}" type="pres">
      <dgm:prSet presAssocID="{75B86368-3FDE-455B-A929-830C5387E6FB}" presName="extraNode" presStyleLbl="node1" presStyleIdx="0" presStyleCnt="4"/>
      <dgm:spPr/>
    </dgm:pt>
    <dgm:pt modelId="{91A33EA6-96D2-4F50-B07A-87E85E6C0BA8}" type="pres">
      <dgm:prSet presAssocID="{75B86368-3FDE-455B-A929-830C5387E6FB}" presName="dstNode" presStyleLbl="node1" presStyleIdx="0" presStyleCnt="4"/>
      <dgm:spPr/>
    </dgm:pt>
    <dgm:pt modelId="{BF3C449E-0D8F-4F3B-BCCA-16AC529A1B19}" type="pres">
      <dgm:prSet presAssocID="{3C593DAC-BDB4-47E6-B34B-C1220AC72E8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B7043-9362-4FE6-B3B4-A162CFABD929}" type="pres">
      <dgm:prSet presAssocID="{3C593DAC-BDB4-47E6-B34B-C1220AC72E8E}" presName="accent_1" presStyleCnt="0"/>
      <dgm:spPr/>
    </dgm:pt>
    <dgm:pt modelId="{A9E8E692-3444-4FA8-BA2A-50857C8DA0FC}" type="pres">
      <dgm:prSet presAssocID="{3C593DAC-BDB4-47E6-B34B-C1220AC72E8E}" presName="accentRepeatNode" presStyleLbl="solidFgAcc1" presStyleIdx="0" presStyleCnt="4"/>
      <dgm:spPr>
        <a:solidFill>
          <a:srgbClr val="8064A2"/>
        </a:solidFill>
        <a:ln>
          <a:solidFill>
            <a:srgbClr val="8064A2"/>
          </a:solidFill>
        </a:ln>
      </dgm:spPr>
      <dgm:t>
        <a:bodyPr/>
        <a:lstStyle/>
        <a:p>
          <a:endParaRPr lang="es-ES"/>
        </a:p>
      </dgm:t>
    </dgm:pt>
    <dgm:pt modelId="{119991DB-6229-4021-BEF8-BE5D021DF1C4}" type="pres">
      <dgm:prSet presAssocID="{52012846-C01B-49CD-8879-F07CFCD6566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1154F-920B-4B25-A6BE-103C4716D7B2}" type="pres">
      <dgm:prSet presAssocID="{52012846-C01B-49CD-8879-F07CFCD65666}" presName="accent_2" presStyleCnt="0"/>
      <dgm:spPr/>
    </dgm:pt>
    <dgm:pt modelId="{1FAD65B9-DE00-4873-988C-71FF78A0CB6E}" type="pres">
      <dgm:prSet presAssocID="{52012846-C01B-49CD-8879-F07CFCD65666}" presName="accentRepeatNode" presStyleLbl="solidFgAcc1" presStyleIdx="1" presStyleCnt="4"/>
      <dgm:spPr>
        <a:solidFill>
          <a:schemeClr val="accent4">
            <a:lumMod val="40000"/>
            <a:lumOff val="60000"/>
          </a:schemeClr>
        </a:solidFill>
        <a:ln>
          <a:solidFill>
            <a:srgbClr val="8064A2"/>
          </a:solidFill>
        </a:ln>
      </dgm:spPr>
      <dgm:t>
        <a:bodyPr/>
        <a:lstStyle/>
        <a:p>
          <a:endParaRPr lang="es-ES"/>
        </a:p>
      </dgm:t>
    </dgm:pt>
    <dgm:pt modelId="{FFA002D9-23AC-4945-818B-794581470088}" type="pres">
      <dgm:prSet presAssocID="{83EEF3AF-7376-4B70-A08F-15D0AEBC6F5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B1C28-5433-47F2-89F5-950DB9BEBBFB}" type="pres">
      <dgm:prSet presAssocID="{83EEF3AF-7376-4B70-A08F-15D0AEBC6F5B}" presName="accent_3" presStyleCnt="0"/>
      <dgm:spPr/>
    </dgm:pt>
    <dgm:pt modelId="{C9D61144-8DE7-436B-B5C6-CCDCF3435612}" type="pres">
      <dgm:prSet presAssocID="{83EEF3AF-7376-4B70-A08F-15D0AEBC6F5B}" presName="accentRepeatNode" presStyleLbl="solidFgAcc1" presStyleIdx="2" presStyleCnt="4"/>
      <dgm:spPr>
        <a:solidFill>
          <a:schemeClr val="accent4"/>
        </a:solidFill>
        <a:ln>
          <a:solidFill>
            <a:srgbClr val="8064A2"/>
          </a:solidFill>
        </a:ln>
      </dgm:spPr>
      <dgm:t>
        <a:bodyPr/>
        <a:lstStyle/>
        <a:p>
          <a:endParaRPr lang="es-ES"/>
        </a:p>
      </dgm:t>
    </dgm:pt>
    <dgm:pt modelId="{067AE1C7-66ED-43E6-AA3D-3B00AD642B98}" type="pres">
      <dgm:prSet presAssocID="{C1DE37CE-530B-4003-A6E7-EBE5A006D4C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86958-2629-4B24-973F-80A7E156C7FA}" type="pres">
      <dgm:prSet presAssocID="{C1DE37CE-530B-4003-A6E7-EBE5A006D4C5}" presName="accent_4" presStyleCnt="0"/>
      <dgm:spPr/>
    </dgm:pt>
    <dgm:pt modelId="{13D1E048-C7B8-47B6-A3DF-18DE29412385}" type="pres">
      <dgm:prSet presAssocID="{C1DE37CE-530B-4003-A6E7-EBE5A006D4C5}" presName="accentRepeatNode" presStyleLbl="solidFgAcc1" presStyleIdx="3" presStyleCnt="4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endParaRPr lang="es-ES"/>
        </a:p>
      </dgm:t>
    </dgm:pt>
  </dgm:ptLst>
  <dgm:cxnLst>
    <dgm:cxn modelId="{AF631B46-9806-469E-BFBA-1811C08B85C5}" type="presOf" srcId="{7EC5E9B1-0DF7-4547-BD68-AC0EEAE49B12}" destId="{067EEBDE-296D-40A1-ABC5-1578BE3E692C}" srcOrd="0" destOrd="0" presId="urn:microsoft.com/office/officeart/2008/layout/VerticalCurvedList"/>
    <dgm:cxn modelId="{9FE9F493-901D-46CE-8879-3D9141B09E72}" type="presOf" srcId="{75B86368-3FDE-455B-A929-830C5387E6FB}" destId="{C0571CDA-D59E-4218-877D-C225F0F89CE9}" srcOrd="0" destOrd="0" presId="urn:microsoft.com/office/officeart/2008/layout/VerticalCurvedList"/>
    <dgm:cxn modelId="{E47CF0E4-E688-4118-88CF-EB83CB6ED473}" srcId="{75B86368-3FDE-455B-A929-830C5387E6FB}" destId="{3C593DAC-BDB4-47E6-B34B-C1220AC72E8E}" srcOrd="0" destOrd="0" parTransId="{3BF3D145-DB67-4CD5-B4BE-4F9BAB44B5D8}" sibTransId="{7EC5E9B1-0DF7-4547-BD68-AC0EEAE49B12}"/>
    <dgm:cxn modelId="{352C02DE-85E3-4C8C-9580-F684AE21F58A}" srcId="{75B86368-3FDE-455B-A929-830C5387E6FB}" destId="{52012846-C01B-49CD-8879-F07CFCD65666}" srcOrd="1" destOrd="0" parTransId="{000D8FA5-2C4B-4F9C-85D5-DF7545E8D284}" sibTransId="{F16A1999-4A82-4947-8653-8A1F56B29EB8}"/>
    <dgm:cxn modelId="{537683A7-A67C-4E96-8D27-B81B99A83EDA}" type="presOf" srcId="{52012846-C01B-49CD-8879-F07CFCD65666}" destId="{119991DB-6229-4021-BEF8-BE5D021DF1C4}" srcOrd="0" destOrd="0" presId="urn:microsoft.com/office/officeart/2008/layout/VerticalCurvedList"/>
    <dgm:cxn modelId="{BA3A8245-2569-497B-B971-878E16AFA677}" srcId="{75B86368-3FDE-455B-A929-830C5387E6FB}" destId="{83EEF3AF-7376-4B70-A08F-15D0AEBC6F5B}" srcOrd="2" destOrd="0" parTransId="{05B458A9-A17B-4038-841E-365E3BD79C53}" sibTransId="{ED9D070A-C7C2-4759-9004-307447F0F10B}"/>
    <dgm:cxn modelId="{6D13694E-E1F3-421C-B5D1-DCCC6BC760F5}" type="presOf" srcId="{83EEF3AF-7376-4B70-A08F-15D0AEBC6F5B}" destId="{FFA002D9-23AC-4945-818B-794581470088}" srcOrd="0" destOrd="0" presId="urn:microsoft.com/office/officeart/2008/layout/VerticalCurvedList"/>
    <dgm:cxn modelId="{B274F365-4B19-42A4-A18A-38A8E5E2D502}" type="presOf" srcId="{3C593DAC-BDB4-47E6-B34B-C1220AC72E8E}" destId="{BF3C449E-0D8F-4F3B-BCCA-16AC529A1B19}" srcOrd="0" destOrd="0" presId="urn:microsoft.com/office/officeart/2008/layout/VerticalCurvedList"/>
    <dgm:cxn modelId="{7EF91021-A4D3-4305-B816-5DB91E63D08A}" srcId="{75B86368-3FDE-455B-A929-830C5387E6FB}" destId="{C1DE37CE-530B-4003-A6E7-EBE5A006D4C5}" srcOrd="3" destOrd="0" parTransId="{A15CBD65-E4A9-4093-B70F-1A9093C3427B}" sibTransId="{A18043D1-8923-4593-9B67-68727138D5EB}"/>
    <dgm:cxn modelId="{71A336BB-2051-4CAC-9BAC-D558FFF0612B}" type="presOf" srcId="{C1DE37CE-530B-4003-A6E7-EBE5A006D4C5}" destId="{067AE1C7-66ED-43E6-AA3D-3B00AD642B98}" srcOrd="0" destOrd="0" presId="urn:microsoft.com/office/officeart/2008/layout/VerticalCurvedList"/>
    <dgm:cxn modelId="{8866CE98-6F45-4301-8691-2ECD0628E6D6}" type="presParOf" srcId="{C0571CDA-D59E-4218-877D-C225F0F89CE9}" destId="{EB69282F-692B-4AD2-8232-F6FB4B4E55DE}" srcOrd="0" destOrd="0" presId="urn:microsoft.com/office/officeart/2008/layout/VerticalCurvedList"/>
    <dgm:cxn modelId="{1F1F62B1-2CE6-436F-AE17-E7053EF78279}" type="presParOf" srcId="{EB69282F-692B-4AD2-8232-F6FB4B4E55DE}" destId="{533F839C-10A3-4B9E-ABF2-D729595BC5FF}" srcOrd="0" destOrd="0" presId="urn:microsoft.com/office/officeart/2008/layout/VerticalCurvedList"/>
    <dgm:cxn modelId="{AD5F9401-95C3-48C6-B875-72EF2F913A46}" type="presParOf" srcId="{533F839C-10A3-4B9E-ABF2-D729595BC5FF}" destId="{A9C5108D-7C60-496F-BCCF-A3B4271CF1AE}" srcOrd="0" destOrd="0" presId="urn:microsoft.com/office/officeart/2008/layout/VerticalCurvedList"/>
    <dgm:cxn modelId="{D79A6173-8278-4112-AB71-57A1A61B3EF1}" type="presParOf" srcId="{533F839C-10A3-4B9E-ABF2-D729595BC5FF}" destId="{067EEBDE-296D-40A1-ABC5-1578BE3E692C}" srcOrd="1" destOrd="0" presId="urn:microsoft.com/office/officeart/2008/layout/VerticalCurvedList"/>
    <dgm:cxn modelId="{69C48E8F-A99C-4F78-85CA-F470E696BD63}" type="presParOf" srcId="{533F839C-10A3-4B9E-ABF2-D729595BC5FF}" destId="{0C0D0CDE-DD81-44D5-9FDF-A354F280870F}" srcOrd="2" destOrd="0" presId="urn:microsoft.com/office/officeart/2008/layout/VerticalCurvedList"/>
    <dgm:cxn modelId="{33E8C8CD-9787-4887-89A7-39EC8B15596C}" type="presParOf" srcId="{533F839C-10A3-4B9E-ABF2-D729595BC5FF}" destId="{91A33EA6-96D2-4F50-B07A-87E85E6C0BA8}" srcOrd="3" destOrd="0" presId="urn:microsoft.com/office/officeart/2008/layout/VerticalCurvedList"/>
    <dgm:cxn modelId="{0737C619-25B3-4979-BFDD-59134E6B49FD}" type="presParOf" srcId="{EB69282F-692B-4AD2-8232-F6FB4B4E55DE}" destId="{BF3C449E-0D8F-4F3B-BCCA-16AC529A1B19}" srcOrd="1" destOrd="0" presId="urn:microsoft.com/office/officeart/2008/layout/VerticalCurvedList"/>
    <dgm:cxn modelId="{C83C1EBF-C0BC-47C2-BE12-D77676986674}" type="presParOf" srcId="{EB69282F-692B-4AD2-8232-F6FB4B4E55DE}" destId="{EDCB7043-9362-4FE6-B3B4-A162CFABD929}" srcOrd="2" destOrd="0" presId="urn:microsoft.com/office/officeart/2008/layout/VerticalCurvedList"/>
    <dgm:cxn modelId="{6A0495E6-6949-4340-AF2B-ED52CDA6E44C}" type="presParOf" srcId="{EDCB7043-9362-4FE6-B3B4-A162CFABD929}" destId="{A9E8E692-3444-4FA8-BA2A-50857C8DA0FC}" srcOrd="0" destOrd="0" presId="urn:microsoft.com/office/officeart/2008/layout/VerticalCurvedList"/>
    <dgm:cxn modelId="{CD1BEB5E-BD4E-44CB-BEB4-AA0EBBD56B3D}" type="presParOf" srcId="{EB69282F-692B-4AD2-8232-F6FB4B4E55DE}" destId="{119991DB-6229-4021-BEF8-BE5D021DF1C4}" srcOrd="3" destOrd="0" presId="urn:microsoft.com/office/officeart/2008/layout/VerticalCurvedList"/>
    <dgm:cxn modelId="{822AFB33-E6E1-41E4-B2B2-9AC980FE73CF}" type="presParOf" srcId="{EB69282F-692B-4AD2-8232-F6FB4B4E55DE}" destId="{65D1154F-920B-4B25-A6BE-103C4716D7B2}" srcOrd="4" destOrd="0" presId="urn:microsoft.com/office/officeart/2008/layout/VerticalCurvedList"/>
    <dgm:cxn modelId="{6CBB11ED-42BA-4767-921D-44B37977620E}" type="presParOf" srcId="{65D1154F-920B-4B25-A6BE-103C4716D7B2}" destId="{1FAD65B9-DE00-4873-988C-71FF78A0CB6E}" srcOrd="0" destOrd="0" presId="urn:microsoft.com/office/officeart/2008/layout/VerticalCurvedList"/>
    <dgm:cxn modelId="{C20BF638-40D1-4DEA-B1E2-480F89D463C4}" type="presParOf" srcId="{EB69282F-692B-4AD2-8232-F6FB4B4E55DE}" destId="{FFA002D9-23AC-4945-818B-794581470088}" srcOrd="5" destOrd="0" presId="urn:microsoft.com/office/officeart/2008/layout/VerticalCurvedList"/>
    <dgm:cxn modelId="{F1B41680-2C7B-4AF8-91E0-6CE3C503BD4E}" type="presParOf" srcId="{EB69282F-692B-4AD2-8232-F6FB4B4E55DE}" destId="{D5AB1C28-5433-47F2-89F5-950DB9BEBBFB}" srcOrd="6" destOrd="0" presId="urn:microsoft.com/office/officeart/2008/layout/VerticalCurvedList"/>
    <dgm:cxn modelId="{2C8E9E86-68C4-4A18-9D44-7B2D5C1C8998}" type="presParOf" srcId="{D5AB1C28-5433-47F2-89F5-950DB9BEBBFB}" destId="{C9D61144-8DE7-436B-B5C6-CCDCF3435612}" srcOrd="0" destOrd="0" presId="urn:microsoft.com/office/officeart/2008/layout/VerticalCurvedList"/>
    <dgm:cxn modelId="{9C252DF4-EDAA-4001-9EFD-2DF5E056EDC3}" type="presParOf" srcId="{EB69282F-692B-4AD2-8232-F6FB4B4E55DE}" destId="{067AE1C7-66ED-43E6-AA3D-3B00AD642B98}" srcOrd="7" destOrd="0" presId="urn:microsoft.com/office/officeart/2008/layout/VerticalCurvedList"/>
    <dgm:cxn modelId="{B34A4B4A-CE8F-4F66-BDEE-A4BCD1A3093D}" type="presParOf" srcId="{EB69282F-692B-4AD2-8232-F6FB4B4E55DE}" destId="{C8B86958-2629-4B24-973F-80A7E156C7FA}" srcOrd="8" destOrd="0" presId="urn:microsoft.com/office/officeart/2008/layout/VerticalCurvedList"/>
    <dgm:cxn modelId="{9866A1DC-72AF-45A2-9A68-15ECA8DD69CA}" type="presParOf" srcId="{C8B86958-2629-4B24-973F-80A7E156C7FA}" destId="{13D1E048-C7B8-47B6-A3DF-18DE2941238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7F4F54-706E-4F4F-8DC4-16366D8BB914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F44CF35C-1B6C-4DA8-90D5-B091FE5EDF22}">
      <dgm:prSet phldrT="[Texto]"/>
      <dgm:spPr>
        <a:noFill/>
        <a:ln>
          <a:solidFill>
            <a:srgbClr val="8064A2"/>
          </a:solidFill>
        </a:ln>
      </dgm:spPr>
      <dgm:t>
        <a:bodyPr/>
        <a:lstStyle/>
        <a:p>
          <a:r>
            <a:rPr lang="es-CL" dirty="0" smtClean="0"/>
            <a:t>Cada proyecto seleccionado recibirá de parte de CONICYT un financiamiento de hasta $16.000.000</a:t>
          </a:r>
          <a:endParaRPr lang="en-US" dirty="0"/>
        </a:p>
      </dgm:t>
    </dgm:pt>
    <dgm:pt modelId="{125F5843-3CD7-4F82-9DA8-9E9049B89A25}" type="parTrans" cxnId="{709542A2-AFB3-41D2-9927-E9F142A29E9D}">
      <dgm:prSet/>
      <dgm:spPr/>
      <dgm:t>
        <a:bodyPr/>
        <a:lstStyle/>
        <a:p>
          <a:endParaRPr lang="en-US"/>
        </a:p>
      </dgm:t>
    </dgm:pt>
    <dgm:pt modelId="{80FAF795-0FE6-43DD-86B9-BBBD6915D3C3}" type="sibTrans" cxnId="{709542A2-AFB3-41D2-9927-E9F142A29E9D}">
      <dgm:prSet/>
      <dgm:spPr/>
      <dgm:t>
        <a:bodyPr/>
        <a:lstStyle/>
        <a:p>
          <a:endParaRPr lang="en-US"/>
        </a:p>
      </dgm:t>
    </dgm:pt>
    <dgm:pt modelId="{E2CE89E1-4DF6-40CB-9854-FDF01AC17500}" type="pres">
      <dgm:prSet presAssocID="{AB7F4F54-706E-4F4F-8DC4-16366D8BB914}" presName="Name0" presStyleCnt="0">
        <dgm:presLayoutVars>
          <dgm:resizeHandles/>
        </dgm:presLayoutVars>
      </dgm:prSet>
      <dgm:spPr/>
    </dgm:pt>
    <dgm:pt modelId="{026747C6-1352-45ED-BE92-EAE818DAC30B}" type="pres">
      <dgm:prSet presAssocID="{F44CF35C-1B6C-4DA8-90D5-B091FE5EDF22}" presName="text" presStyleLbl="node1" presStyleIdx="0" presStyleCnt="1" custScaleX="101435" custScaleY="88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9542A2-AFB3-41D2-9927-E9F142A29E9D}" srcId="{AB7F4F54-706E-4F4F-8DC4-16366D8BB914}" destId="{F44CF35C-1B6C-4DA8-90D5-B091FE5EDF22}" srcOrd="0" destOrd="0" parTransId="{125F5843-3CD7-4F82-9DA8-9E9049B89A25}" sibTransId="{80FAF795-0FE6-43DD-86B9-BBBD6915D3C3}"/>
    <dgm:cxn modelId="{400D83DE-EAC0-49D7-81EC-823AB236FF4B}" type="presOf" srcId="{AB7F4F54-706E-4F4F-8DC4-16366D8BB914}" destId="{E2CE89E1-4DF6-40CB-9854-FDF01AC17500}" srcOrd="0" destOrd="0" presId="urn:diagrams.loki3.com/VaryingWidthList+Icon"/>
    <dgm:cxn modelId="{C2ADCB52-B33F-4E5B-9DDD-D7FE4F399A12}" type="presOf" srcId="{F44CF35C-1B6C-4DA8-90D5-B091FE5EDF22}" destId="{026747C6-1352-45ED-BE92-EAE818DAC30B}" srcOrd="0" destOrd="0" presId="urn:diagrams.loki3.com/VaryingWidthList+Icon"/>
    <dgm:cxn modelId="{6BE456AE-835A-48B5-9FDD-C35B95EA790D}" type="presParOf" srcId="{E2CE89E1-4DF6-40CB-9854-FDF01AC17500}" destId="{026747C6-1352-45ED-BE92-EAE818DAC30B}" srcOrd="0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20281-8E10-41F8-BEA1-96A249630090}">
      <dsp:nvSpPr>
        <dsp:cNvPr id="0" name=""/>
        <dsp:cNvSpPr/>
      </dsp:nvSpPr>
      <dsp:spPr>
        <a:xfrm>
          <a:off x="3473814" y="659446"/>
          <a:ext cx="1892117" cy="818718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Cooperación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Internacional</a:t>
          </a:r>
          <a:endParaRPr lang="en-GB" sz="1200" kern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513781" y="699413"/>
        <a:ext cx="1812183" cy="738784"/>
      </dsp:txXfrm>
    </dsp:sp>
    <dsp:sp modelId="{09AF4A77-DA09-45F7-A435-2007D76FA51D}">
      <dsp:nvSpPr>
        <dsp:cNvPr id="0" name=""/>
        <dsp:cNvSpPr/>
      </dsp:nvSpPr>
      <dsp:spPr>
        <a:xfrm>
          <a:off x="4543942" y="1013892"/>
          <a:ext cx="4176502" cy="4176502"/>
        </a:xfrm>
        <a:custGeom>
          <a:avLst/>
          <a:gdLst/>
          <a:ahLst/>
          <a:cxnLst/>
          <a:rect l="0" t="0" r="0" b="0"/>
          <a:pathLst>
            <a:path>
              <a:moveTo>
                <a:pt x="790086" y="452536"/>
              </a:moveTo>
              <a:arcTo wR="2088251" hR="2088251" stAng="13893789" swAng="3143418"/>
            </a:path>
          </a:pathLst>
        </a:custGeom>
        <a:noFill/>
        <a:ln w="9525" cap="flat" cmpd="sng" algn="ctr">
          <a:solidFill>
            <a:srgbClr val="92D050"/>
          </a:solidFill>
          <a:prstDash val="dash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0D493130-3DA4-4349-A31E-DE254311E64E}">
      <dsp:nvSpPr>
        <dsp:cNvPr id="0" name=""/>
        <dsp:cNvSpPr/>
      </dsp:nvSpPr>
      <dsp:spPr>
        <a:xfrm>
          <a:off x="6367864" y="1080121"/>
          <a:ext cx="1892117" cy="72907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Becas</a:t>
          </a:r>
          <a:endParaRPr lang="en-GB" sz="1200" kern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403455" y="1115712"/>
        <a:ext cx="1820935" cy="657896"/>
      </dsp:txXfrm>
    </dsp:sp>
    <dsp:sp modelId="{62E3CBBE-3854-45AF-81F5-B3FF61A3FB93}">
      <dsp:nvSpPr>
        <dsp:cNvPr id="0" name=""/>
        <dsp:cNvSpPr/>
      </dsp:nvSpPr>
      <dsp:spPr>
        <a:xfrm>
          <a:off x="3594725" y="-1432446"/>
          <a:ext cx="4176502" cy="4176502"/>
        </a:xfrm>
        <a:custGeom>
          <a:avLst/>
          <a:gdLst/>
          <a:ahLst/>
          <a:cxnLst/>
          <a:rect l="0" t="0" r="0" b="0"/>
          <a:pathLst>
            <a:path>
              <a:moveTo>
                <a:pt x="3818739" y="3257098"/>
              </a:moveTo>
              <a:arcTo wR="2088251" hR="2088251" stAng="2042208" swAng="3110496"/>
            </a:path>
          </a:pathLst>
        </a:custGeom>
        <a:noFill/>
        <a:ln w="9525" cap="flat" cmpd="sng" algn="ctr">
          <a:solidFill>
            <a:srgbClr val="92D050"/>
          </a:solidFill>
          <a:prstDash val="dash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10299418-51B1-41E1-A590-4CC68F131AB8}">
      <dsp:nvSpPr>
        <dsp:cNvPr id="0" name=""/>
        <dsp:cNvSpPr/>
      </dsp:nvSpPr>
      <dsp:spPr>
        <a:xfrm>
          <a:off x="4707877" y="2739908"/>
          <a:ext cx="1892117" cy="1045244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Fondo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Nacional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Desarrollo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Científico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y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Tecnológico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FONDECYT</a:t>
          </a:r>
          <a:endParaRPr lang="en-GB" sz="1200" kern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758902" y="2790933"/>
        <a:ext cx="1790067" cy="943194"/>
      </dsp:txXfrm>
    </dsp:sp>
    <dsp:sp modelId="{9C3AD449-166E-441B-8E30-B67EA2747F7B}">
      <dsp:nvSpPr>
        <dsp:cNvPr id="0" name=""/>
        <dsp:cNvSpPr/>
      </dsp:nvSpPr>
      <dsp:spPr>
        <a:xfrm>
          <a:off x="1987163" y="-54083"/>
          <a:ext cx="4176502" cy="4176502"/>
        </a:xfrm>
        <a:custGeom>
          <a:avLst/>
          <a:gdLst/>
          <a:ahLst/>
          <a:cxnLst/>
          <a:rect l="0" t="0" r="0" b="0"/>
          <a:pathLst>
            <a:path>
              <a:moveTo>
                <a:pt x="3205665" y="3852388"/>
              </a:moveTo>
              <a:arcTo wR="2088251" hR="2088251" stAng="3458977" swAng="4200438"/>
            </a:path>
          </a:pathLst>
        </a:custGeom>
        <a:noFill/>
        <a:ln w="9525" cap="flat" cmpd="sng" algn="ctr">
          <a:solidFill>
            <a:srgbClr val="92D050"/>
          </a:solidFill>
          <a:prstDash val="dash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F202256-D685-4148-833D-A32D9B9AB979}">
      <dsp:nvSpPr>
        <dsp:cNvPr id="0" name=""/>
        <dsp:cNvSpPr/>
      </dsp:nvSpPr>
      <dsp:spPr>
        <a:xfrm>
          <a:off x="1603914" y="2852655"/>
          <a:ext cx="1892117" cy="81975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Atracción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e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Inserción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de Capital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Humano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Avanzado</a:t>
          </a:r>
          <a:endParaRPr lang="en-GB" sz="1200" kern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643931" y="2892672"/>
        <a:ext cx="1812083" cy="739719"/>
      </dsp:txXfrm>
    </dsp:sp>
    <dsp:sp modelId="{73107788-8AA1-4783-AB23-E525B92D6A50}">
      <dsp:nvSpPr>
        <dsp:cNvPr id="0" name=""/>
        <dsp:cNvSpPr/>
      </dsp:nvSpPr>
      <dsp:spPr>
        <a:xfrm>
          <a:off x="1279693" y="-1104042"/>
          <a:ext cx="4176502" cy="4176502"/>
        </a:xfrm>
        <a:custGeom>
          <a:avLst/>
          <a:gdLst/>
          <a:ahLst/>
          <a:cxnLst/>
          <a:rect l="0" t="0" r="0" b="0"/>
          <a:pathLst>
            <a:path>
              <a:moveTo>
                <a:pt x="1140868" y="3949234"/>
              </a:moveTo>
              <a:arcTo wR="2088251" hR="2088251" stAng="7018773" swAng="2752126"/>
            </a:path>
          </a:pathLst>
        </a:custGeom>
        <a:noFill/>
        <a:ln w="9525" cap="flat" cmpd="sng" algn="ctr">
          <a:solidFill>
            <a:srgbClr val="92D050"/>
          </a:solidFill>
          <a:prstDash val="dash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B2809955-3837-4C2B-87BD-B48DC412A93B}">
      <dsp:nvSpPr>
        <dsp:cNvPr id="0" name=""/>
        <dsp:cNvSpPr/>
      </dsp:nvSpPr>
      <dsp:spPr>
        <a:xfrm>
          <a:off x="611273" y="622051"/>
          <a:ext cx="1927430" cy="962126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Otros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programas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Astronomía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FONDAP,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Investigación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GB" sz="1200" kern="1200" noProof="0" dirty="0" err="1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Asociativa</a:t>
          </a:r>
          <a:r>
            <a:rPr lang="en-GB" sz="1200" kern="1200" noProof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, FONDEF</a:t>
          </a:r>
          <a:endParaRPr lang="en-GB" sz="1200" kern="1200" noProof="0" dirty="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58240" y="669018"/>
        <a:ext cx="1833496" cy="868192"/>
      </dsp:txXfrm>
    </dsp:sp>
    <dsp:sp modelId="{B0069CD0-5C04-4847-8A54-BC6E068A3CE2}">
      <dsp:nvSpPr>
        <dsp:cNvPr id="0" name=""/>
        <dsp:cNvSpPr/>
      </dsp:nvSpPr>
      <dsp:spPr>
        <a:xfrm>
          <a:off x="-157419" y="621732"/>
          <a:ext cx="4176502" cy="4176502"/>
        </a:xfrm>
        <a:custGeom>
          <a:avLst/>
          <a:gdLst/>
          <a:ahLst/>
          <a:cxnLst/>
          <a:rect l="0" t="0" r="0" b="0"/>
          <a:pathLst>
            <a:path>
              <a:moveTo>
                <a:pt x="2068958" y="89"/>
              </a:moveTo>
              <a:arcTo wR="2088251" hR="2088251" stAng="16168240" swAng="2861651"/>
            </a:path>
          </a:pathLst>
        </a:custGeom>
        <a:noFill/>
        <a:ln w="9525" cap="flat" cmpd="sng" algn="ctr">
          <a:solidFill>
            <a:srgbClr val="92D050"/>
          </a:solidFill>
          <a:prstDash val="dash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415A-58A2-4E9A-84F9-7016EEDD2B8A}">
      <dsp:nvSpPr>
        <dsp:cNvPr id="0" name=""/>
        <dsp:cNvSpPr/>
      </dsp:nvSpPr>
      <dsp:spPr>
        <a:xfrm>
          <a:off x="0" y="27111"/>
          <a:ext cx="3325474" cy="599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Diseño de concursos</a:t>
          </a:r>
          <a:endParaRPr lang="es-CL" sz="1400" kern="1200" dirty="0"/>
        </a:p>
      </dsp:txBody>
      <dsp:txXfrm>
        <a:off x="29243" y="56354"/>
        <a:ext cx="3266988" cy="540554"/>
      </dsp:txXfrm>
    </dsp:sp>
    <dsp:sp modelId="{AA2346AE-D228-45A8-A786-C71762D71FD5}">
      <dsp:nvSpPr>
        <dsp:cNvPr id="0" name=""/>
        <dsp:cNvSpPr/>
      </dsp:nvSpPr>
      <dsp:spPr>
        <a:xfrm>
          <a:off x="0" y="718311"/>
          <a:ext cx="3325474" cy="599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Postulación</a:t>
          </a:r>
          <a:endParaRPr lang="es-CL" sz="1400" kern="1200" dirty="0"/>
        </a:p>
      </dsp:txBody>
      <dsp:txXfrm>
        <a:off x="29243" y="747554"/>
        <a:ext cx="3266988" cy="540554"/>
      </dsp:txXfrm>
    </dsp:sp>
    <dsp:sp modelId="{02BEFEAA-8EE3-4C89-ACD3-F404143F41AF}">
      <dsp:nvSpPr>
        <dsp:cNvPr id="0" name=""/>
        <dsp:cNvSpPr/>
      </dsp:nvSpPr>
      <dsp:spPr>
        <a:xfrm>
          <a:off x="0" y="1409511"/>
          <a:ext cx="3325474" cy="599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/>
            <a:t>Evaluación</a:t>
          </a:r>
        </a:p>
      </dsp:txBody>
      <dsp:txXfrm>
        <a:off x="29243" y="1438754"/>
        <a:ext cx="3266988" cy="540554"/>
      </dsp:txXfrm>
    </dsp:sp>
    <dsp:sp modelId="{BF04176C-A2D4-488F-ABCC-DFA89C7DD909}">
      <dsp:nvSpPr>
        <dsp:cNvPr id="0" name=""/>
        <dsp:cNvSpPr/>
      </dsp:nvSpPr>
      <dsp:spPr>
        <a:xfrm>
          <a:off x="0" y="2100711"/>
          <a:ext cx="3325474" cy="599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Adjudicación</a:t>
          </a:r>
          <a:endParaRPr lang="es-CL" sz="1400" kern="1200" dirty="0"/>
        </a:p>
      </dsp:txBody>
      <dsp:txXfrm>
        <a:off x="29243" y="2129954"/>
        <a:ext cx="3266988" cy="540554"/>
      </dsp:txXfrm>
    </dsp:sp>
    <dsp:sp modelId="{D2E7CBD0-CC29-4FD9-A8CF-A3476492858A}">
      <dsp:nvSpPr>
        <dsp:cNvPr id="0" name=""/>
        <dsp:cNvSpPr/>
      </dsp:nvSpPr>
      <dsp:spPr>
        <a:xfrm>
          <a:off x="0" y="2791911"/>
          <a:ext cx="3325474" cy="59904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Seguimiento y Control</a:t>
          </a:r>
          <a:endParaRPr lang="es-CL" sz="1400" kern="1200" dirty="0"/>
        </a:p>
      </dsp:txBody>
      <dsp:txXfrm>
        <a:off x="29243" y="2821154"/>
        <a:ext cx="3266988" cy="540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98CFF-06B4-4E1F-A2C1-BEF37EA9EB66}">
      <dsp:nvSpPr>
        <dsp:cNvPr id="0" name=""/>
        <dsp:cNvSpPr/>
      </dsp:nvSpPr>
      <dsp:spPr>
        <a:xfrm>
          <a:off x="0" y="26455"/>
          <a:ext cx="2880320" cy="65519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Relaciones Internacionales (negociaciones de acuerdos)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31984" y="58439"/>
        <a:ext cx="2816352" cy="591231"/>
      </dsp:txXfrm>
    </dsp:sp>
    <dsp:sp modelId="{97903614-3D53-454B-B4B5-3839D8232563}">
      <dsp:nvSpPr>
        <dsp:cNvPr id="0" name=""/>
        <dsp:cNvSpPr/>
      </dsp:nvSpPr>
      <dsp:spPr>
        <a:xfrm>
          <a:off x="0" y="782455"/>
          <a:ext cx="2880320" cy="65519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Difusión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31984" y="814439"/>
        <a:ext cx="2816352" cy="591231"/>
      </dsp:txXfrm>
    </dsp:sp>
    <dsp:sp modelId="{B3F7ABA4-79D3-4973-A87F-228A39FD1BC8}">
      <dsp:nvSpPr>
        <dsp:cNvPr id="0" name=""/>
        <dsp:cNvSpPr/>
      </dsp:nvSpPr>
      <dsp:spPr>
        <a:xfrm>
          <a:off x="0" y="1538456"/>
          <a:ext cx="2880320" cy="65519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>
              <a:solidFill>
                <a:schemeClr val="bg1"/>
              </a:solidFill>
            </a:rPr>
            <a:t>Apalancamiento de recursos extranjeros</a:t>
          </a:r>
          <a:endParaRPr lang="es-CL" sz="1400" kern="1200" dirty="0">
            <a:solidFill>
              <a:schemeClr val="bg1"/>
            </a:solidFill>
          </a:endParaRPr>
        </a:p>
      </dsp:txBody>
      <dsp:txXfrm>
        <a:off x="31984" y="1570440"/>
        <a:ext cx="2816352" cy="591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9C9D-3688-4325-AF95-8A923838B527}">
      <dsp:nvSpPr>
        <dsp:cNvPr id="0" name=""/>
        <dsp:cNvSpPr/>
      </dsp:nvSpPr>
      <dsp:spPr>
        <a:xfrm rot="16200000">
          <a:off x="-1507051" y="2334500"/>
          <a:ext cx="3538473" cy="41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17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-1507051" y="2334500"/>
        <a:ext cx="3538473" cy="414056"/>
      </dsp:txXfrm>
    </dsp:sp>
    <dsp:sp modelId="{1BC6E70A-1547-44A8-874E-163286CCAA5E}">
      <dsp:nvSpPr>
        <dsp:cNvPr id="0" name=""/>
        <dsp:cNvSpPr/>
      </dsp:nvSpPr>
      <dsp:spPr>
        <a:xfrm>
          <a:off x="469213" y="772292"/>
          <a:ext cx="2062438" cy="3538473"/>
        </a:xfrm>
        <a:prstGeom prst="rect">
          <a:avLst/>
        </a:pr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5174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Proyectos conjuntos bilaterales implementados por investigadores chilenos y </a:t>
          </a:r>
          <a:r>
            <a:rPr lang="es-CL" sz="1000" kern="1200" noProof="0" smtClean="0">
              <a:latin typeface="Verdana" pitchFamily="34" charset="0"/>
              <a:ea typeface="Verdana" pitchFamily="34" charset="0"/>
              <a:cs typeface="Verdana" pitchFamily="34" charset="0"/>
            </a:rPr>
            <a:t>extranjeros (esencialmente </a:t>
          </a: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apoyo a áreas de interés común)</a:t>
          </a:r>
          <a:endParaRPr lang="es-CL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2 a 3 años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Máximo $50.000.000 </a:t>
          </a:r>
          <a:r>
            <a:rPr lang="es-CL" sz="1000" kern="1200" noProof="0" smtClean="0">
              <a:latin typeface="Verdana" pitchFamily="34" charset="0"/>
              <a:ea typeface="Verdana" pitchFamily="34" charset="0"/>
              <a:cs typeface="Verdana" pitchFamily="34" charset="0"/>
            </a:rPr>
            <a:t>por año (cuenta con financiamiento extranjero)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Convocatorias: varían dependiendo de la contraparte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69213" y="772292"/>
        <a:ext cx="2062438" cy="3538473"/>
      </dsp:txXfrm>
    </dsp:sp>
    <dsp:sp modelId="{E2CDEDC3-B073-428C-8E55-A260FF7A6177}">
      <dsp:nvSpPr>
        <dsp:cNvPr id="0" name=""/>
        <dsp:cNvSpPr/>
      </dsp:nvSpPr>
      <dsp:spPr>
        <a:xfrm>
          <a:off x="55157" y="225738"/>
          <a:ext cx="828112" cy="82811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F2DB63-13BE-4B82-8FFA-88AB34D81069}">
      <dsp:nvSpPr>
        <dsp:cNvPr id="0" name=""/>
        <dsp:cNvSpPr/>
      </dsp:nvSpPr>
      <dsp:spPr>
        <a:xfrm rot="16200000">
          <a:off x="1505116" y="2334500"/>
          <a:ext cx="3538473" cy="41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17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>
        <a:off x="1505116" y="2334500"/>
        <a:ext cx="3538473" cy="414056"/>
      </dsp:txXfrm>
    </dsp:sp>
    <dsp:sp modelId="{D00327DD-12F3-4661-9FAE-E9C1E76EEBF6}">
      <dsp:nvSpPr>
        <dsp:cNvPr id="0" name=""/>
        <dsp:cNvSpPr/>
      </dsp:nvSpPr>
      <dsp:spPr>
        <a:xfrm>
          <a:off x="3481381" y="772292"/>
          <a:ext cx="2062438" cy="3538473"/>
        </a:xfrm>
        <a:prstGeom prst="rect">
          <a:avLst/>
        </a:prstGeom>
        <a:noFill/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5174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Proyectos de colaboración internacional entre equipos de investigación de clase mundial de Chile e investigadores en el extranjero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 años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Máximo $50.000.000 por año 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Convocatoria anual</a:t>
          </a: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481381" y="772292"/>
        <a:ext cx="2062438" cy="3538473"/>
      </dsp:txXfrm>
    </dsp:sp>
    <dsp:sp modelId="{C6ABAABC-030F-49F7-BC56-846C9541FF78}">
      <dsp:nvSpPr>
        <dsp:cNvPr id="0" name=""/>
        <dsp:cNvSpPr/>
      </dsp:nvSpPr>
      <dsp:spPr>
        <a:xfrm>
          <a:off x="3089477" y="196100"/>
          <a:ext cx="828112" cy="82811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66595-3764-4BA9-A840-16BD5EB1612C}">
      <dsp:nvSpPr>
        <dsp:cNvPr id="0" name=""/>
        <dsp:cNvSpPr/>
      </dsp:nvSpPr>
      <dsp:spPr>
        <a:xfrm rot="16200000">
          <a:off x="4517284" y="2334500"/>
          <a:ext cx="3538473" cy="4140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5174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900" kern="1200" dirty="0" smtClean="0"/>
            <a:t> </a:t>
          </a:r>
          <a:endParaRPr lang="en-US" sz="2900" kern="1200" dirty="0"/>
        </a:p>
      </dsp:txBody>
      <dsp:txXfrm>
        <a:off x="4517284" y="2334500"/>
        <a:ext cx="3538473" cy="414056"/>
      </dsp:txXfrm>
    </dsp:sp>
    <dsp:sp modelId="{2BD376A7-7619-4668-9534-AD405B09F2F7}">
      <dsp:nvSpPr>
        <dsp:cNvPr id="0" name=""/>
        <dsp:cNvSpPr/>
      </dsp:nvSpPr>
      <dsp:spPr>
        <a:xfrm>
          <a:off x="6493549" y="772292"/>
          <a:ext cx="2062438" cy="3538473"/>
        </a:xfrm>
        <a:prstGeom prst="rect">
          <a:avLst/>
        </a:prstGeom>
        <a:noFill/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365174" rIns="92456" bIns="92456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Creación de redes internacionales entre centros de investigación a través de estadías cortas, talleres o seminarios y pasantías </a:t>
          </a:r>
          <a:endParaRPr lang="es-CL" sz="10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año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Máximo $16.000.000 por proyecto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Convocatoria anual </a:t>
          </a:r>
          <a:endParaRPr lang="es-CL" sz="10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493549" y="772292"/>
        <a:ext cx="2062438" cy="3538473"/>
      </dsp:txXfrm>
    </dsp:sp>
    <dsp:sp modelId="{358B14EF-B287-4EA8-B21B-9F79E11A02F8}">
      <dsp:nvSpPr>
        <dsp:cNvPr id="0" name=""/>
        <dsp:cNvSpPr/>
      </dsp:nvSpPr>
      <dsp:spPr>
        <a:xfrm>
          <a:off x="6079493" y="225738"/>
          <a:ext cx="828112" cy="82811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E9C9D-3688-4325-AF95-8A923838B527}">
      <dsp:nvSpPr>
        <dsp:cNvPr id="0" name=""/>
        <dsp:cNvSpPr/>
      </dsp:nvSpPr>
      <dsp:spPr>
        <a:xfrm rot="16200000">
          <a:off x="-1553633" y="2515587"/>
          <a:ext cx="3775443" cy="5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6032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-1553633" y="2515587"/>
        <a:ext cx="3775443" cy="596445"/>
      </dsp:txXfrm>
    </dsp:sp>
    <dsp:sp modelId="{1BC6E70A-1547-44A8-874E-163286CCAA5E}">
      <dsp:nvSpPr>
        <dsp:cNvPr id="0" name=""/>
        <dsp:cNvSpPr/>
      </dsp:nvSpPr>
      <dsp:spPr>
        <a:xfrm>
          <a:off x="857032" y="926088"/>
          <a:ext cx="2521489" cy="3775443"/>
        </a:xfrm>
        <a:prstGeom prst="rect">
          <a:avLst/>
        </a:prstGeom>
        <a:noFill/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260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Movilidad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en el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marco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proyectos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bilaterales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investigación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 2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años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$2.000.000 a $5.000.000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Convocatoria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anual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857032" y="926088"/>
        <a:ext cx="2521489" cy="3775443"/>
      </dsp:txXfrm>
    </dsp:sp>
    <dsp:sp modelId="{E2CDEDC3-B073-428C-8E55-A260FF7A6177}">
      <dsp:nvSpPr>
        <dsp:cNvPr id="0" name=""/>
        <dsp:cNvSpPr/>
      </dsp:nvSpPr>
      <dsp:spPr>
        <a:xfrm>
          <a:off x="35865" y="138780"/>
          <a:ext cx="1192891" cy="119289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66595-3764-4BA9-A840-16BD5EB1612C}">
      <dsp:nvSpPr>
        <dsp:cNvPr id="0" name=""/>
        <dsp:cNvSpPr/>
      </dsp:nvSpPr>
      <dsp:spPr>
        <a:xfrm rot="16200000">
          <a:off x="2546345" y="2515587"/>
          <a:ext cx="3775443" cy="59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26032" bIns="0" numCol="1" spcCol="1270" anchor="t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2546345" y="2515587"/>
        <a:ext cx="3775443" cy="596445"/>
      </dsp:txXfrm>
    </dsp:sp>
    <dsp:sp modelId="{2BD376A7-7619-4668-9534-AD405B09F2F7}">
      <dsp:nvSpPr>
        <dsp:cNvPr id="0" name=""/>
        <dsp:cNvSpPr/>
      </dsp:nvSpPr>
      <dsp:spPr>
        <a:xfrm>
          <a:off x="4838530" y="926088"/>
          <a:ext cx="2758451" cy="3775443"/>
        </a:xfrm>
        <a:prstGeom prst="rect">
          <a:avLst/>
        </a:pr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26032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Colaboración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conjunta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con 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instituciones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de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excelencia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(MIT, Harvard, Columbia,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UCBerkeley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1 a 2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años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Referencia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:$15.000.0000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proyecto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Convocatoria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anual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implementada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por</a:t>
          </a:r>
          <a:r>
            <a:rPr lang="en-US" sz="1400" kern="1200" noProof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400" kern="1200" noProof="0" dirty="0" err="1" smtClean="0">
              <a:latin typeface="Verdana" pitchFamily="34" charset="0"/>
              <a:ea typeface="Verdana" pitchFamily="34" charset="0"/>
              <a:cs typeface="Verdana" pitchFamily="34" charset="0"/>
            </a:rPr>
            <a:t>contraparte</a:t>
          </a:r>
          <a:endParaRPr lang="en-US" sz="1400" kern="1200" noProof="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838530" y="926088"/>
        <a:ext cx="2758451" cy="3775443"/>
      </dsp:txXfrm>
    </dsp:sp>
    <dsp:sp modelId="{358B14EF-B287-4EA8-B21B-9F79E11A02F8}">
      <dsp:nvSpPr>
        <dsp:cNvPr id="0" name=""/>
        <dsp:cNvSpPr/>
      </dsp:nvSpPr>
      <dsp:spPr>
        <a:xfrm>
          <a:off x="4135844" y="138780"/>
          <a:ext cx="1192891" cy="119289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095C8-1B92-4A13-B74F-552F6473811A}">
      <dsp:nvSpPr>
        <dsp:cNvPr id="0" name=""/>
        <dsp:cNvSpPr/>
      </dsp:nvSpPr>
      <dsp:spPr>
        <a:xfrm>
          <a:off x="132193" y="21087"/>
          <a:ext cx="7798875" cy="1047383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99CC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OBJETIVO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Fortalecer la colaboración entre grupos de investigación chilenos de clase mundial e investigadores en el extranjero, permitiendo a la comunidad científica participar en investigación de vanguardia y procesos de innovación, desarrollando así </a:t>
          </a:r>
          <a:r>
            <a:rPr lang="es-CL" sz="1300" i="1" kern="12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expertise</a:t>
          </a:r>
          <a:r>
            <a:rPr lang="es-CL" sz="1300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en áreas relevantes para el desarrollo nacional.</a:t>
          </a:r>
          <a:endParaRPr lang="es-CL" sz="13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62870" y="51764"/>
        <a:ext cx="7737521" cy="9860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+Icon">
  <dgm:title val="Lista de ancho variable"/>
  <dgm:desc val="Se usa para destacar elementos con diferentes importancias. Adecuado para grandes cantidades de texto de nivel 1. El ancho de cada forma se determina de forma independiente según su texto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AEDB1-3DAF-4147-A9FF-F55FA5281A92}" type="datetimeFigureOut">
              <a:rPr lang="en-US" smtClean="0"/>
              <a:t>12/2/2013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5447-8B20-4E34-8342-87AE415CEF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0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B912D-FC47-4198-AF2C-3C5F1F6F0EC2}" type="datetimeFigureOut">
              <a:rPr lang="es-CL" smtClean="0"/>
              <a:pPr/>
              <a:t>02-12-2013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CAC34-7EFB-4EDA-8B80-1B916BC4758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132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8205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541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7406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79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3123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071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85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477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1516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1516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6925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961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CAC34-7EFB-4EDA-8B80-1B916BC47582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646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7014255" y="6453336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A5348-3467-4105-8037-EF366867FE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9" name="Imagen 11" descr="FONDO PORTADA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2" b="91908"/>
          <a:stretch/>
        </p:blipFill>
        <p:spPr>
          <a:xfrm>
            <a:off x="6032500" y="0"/>
            <a:ext cx="3111500" cy="5545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7287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1A0-D0F7-49EB-8B12-A20AEF1870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96202-2F6D-4517-8A9F-A96D1C4EB81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0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7DA1A-DFC9-4D5D-8006-1D5A5CC9C7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8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7FE1-65C8-40FE-AF1C-3173137534F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9B7E-6ACF-4237-AE7F-071474051BF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FA61E-2523-4E5A-9D5D-861C709A03A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3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35C85-B72C-49F6-B4C6-C7C2F4641ED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66D5-F33C-400F-B3B6-44E794A2961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4270C-BDB6-4CD7-B238-8F6DE1C415B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9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67F96-E042-40CF-9109-056C90F9385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6383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9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46912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0CFD8A2-1E3C-4EDC-8E9D-84E662971C9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8" name="2 Marcador de contenido"/>
          <p:cNvSpPr txBox="1">
            <a:spLocks/>
          </p:cNvSpPr>
          <p:nvPr userDrawn="1"/>
        </p:nvSpPr>
        <p:spPr bwMode="auto">
          <a:xfrm>
            <a:off x="-108520" y="6453336"/>
            <a:ext cx="1800200" cy="29926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lvl="1" indent="0" algn="ctr" eaLnBrk="1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None/>
            </a:pPr>
            <a:r>
              <a:rPr lang="en-GB" sz="1000" spc="300" dirty="0" smtClean="0">
                <a:solidFill>
                  <a:schemeClr val="tx1"/>
                </a:solidFill>
                <a:latin typeface="+mj-lt"/>
              </a:rPr>
              <a:t>- CONICYT -</a:t>
            </a:r>
            <a:endParaRPr lang="en-GB" sz="800" spc="3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Imagen 11" descr="FONDO PORTADA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4" t="97255" r="4166" b="-8"/>
          <a:stretch/>
        </p:blipFill>
        <p:spPr>
          <a:xfrm>
            <a:off x="7048500" y="6669360"/>
            <a:ext cx="1714500" cy="1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02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2058417"/>
            <a:ext cx="8568952" cy="151459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s-CL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Oportunidades de Cooperación Internacional en Ciencia y Tecnología</a:t>
            </a:r>
            <a:endParaRPr lang="en-US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195736" y="3764982"/>
            <a:ext cx="511256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CL" dirty="0" smtClean="0">
                <a:latin typeface="+mn-lt"/>
                <a:ea typeface="Verdana" pitchFamily="34" charset="0"/>
                <a:cs typeface="Verdana" pitchFamily="34" charset="0"/>
              </a:rPr>
              <a:t>Rodrigo Monsalve</a:t>
            </a:r>
            <a:endParaRPr lang="es-CL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r>
              <a:rPr lang="es-CL" dirty="0" smtClean="0">
                <a:latin typeface="+mn-lt"/>
                <a:ea typeface="Verdana" pitchFamily="34" charset="0"/>
                <a:cs typeface="Verdana" pitchFamily="34" charset="0"/>
              </a:rPr>
              <a:t>Coordinador de Concursos </a:t>
            </a:r>
          </a:p>
          <a:p>
            <a:pPr algn="ctr" eaLnBrk="1" hangingPunct="1"/>
            <a:r>
              <a:rPr lang="es-CL" dirty="0" smtClean="0">
                <a:latin typeface="+mn-lt"/>
                <a:ea typeface="Verdana" pitchFamily="34" charset="0"/>
                <a:cs typeface="Verdana" pitchFamily="34" charset="0"/>
              </a:rPr>
              <a:t> Departamento de Relaciones Internacionales </a:t>
            </a:r>
          </a:p>
          <a:p>
            <a:pPr algn="ctr" eaLnBrk="1" hangingPunct="1"/>
            <a:r>
              <a:rPr lang="es-CL" dirty="0" smtClean="0">
                <a:latin typeface="+mn-lt"/>
                <a:ea typeface="Verdana" pitchFamily="34" charset="0"/>
                <a:cs typeface="Verdana" pitchFamily="34" charset="0"/>
              </a:rPr>
              <a:t>CONICYT</a:t>
            </a:r>
            <a:endParaRPr lang="es-CL" dirty="0">
              <a:latin typeface="+mn-lt"/>
              <a:ea typeface="Verdana" pitchFamily="34" charset="0"/>
              <a:cs typeface="Verdana" pitchFamily="34" charset="0"/>
            </a:endParaRPr>
          </a:p>
          <a:p>
            <a:pPr algn="ctr" eaLnBrk="1" hangingPunct="1"/>
            <a:r>
              <a:rPr lang="es-CL" sz="1600" dirty="0" smtClean="0">
                <a:latin typeface="+mn-lt"/>
                <a:ea typeface="Verdana" pitchFamily="34" charset="0"/>
                <a:cs typeface="Verdana" pitchFamily="34" charset="0"/>
              </a:rPr>
              <a:t>Noviembre 2013</a:t>
            </a:r>
            <a:endParaRPr lang="es-CL" sz="16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7 Imagen" descr="ch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42310"/>
            <a:ext cx="9180512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10</a:t>
            </a:fld>
            <a:endParaRPr lang="es-ES_tradnl" dirty="0"/>
          </a:p>
        </p:txBody>
      </p:sp>
      <p:graphicFrame>
        <p:nvGraphicFramePr>
          <p:cNvPr id="5" name="10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1609662"/>
              </p:ext>
            </p:extLst>
          </p:nvPr>
        </p:nvGraphicFramePr>
        <p:xfrm>
          <a:off x="715391" y="1844824"/>
          <a:ext cx="3352554" cy="301380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015685"/>
                <a:gridCol w="2336869"/>
              </a:tblGrid>
              <a:tr h="611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Norteamérica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err="1" smtClean="0">
                          <a:effectLst/>
                        </a:rPr>
                        <a:t>Estados</a:t>
                      </a:r>
                      <a:r>
                        <a:rPr lang="en-GB" sz="1200" b="0" dirty="0" smtClean="0">
                          <a:effectLst/>
                        </a:rPr>
                        <a:t> </a:t>
                      </a:r>
                      <a:r>
                        <a:rPr lang="en-GB" sz="1200" b="0" dirty="0" err="1" smtClean="0">
                          <a:effectLst/>
                        </a:rPr>
                        <a:t>Unidos</a:t>
                      </a:r>
                      <a:r>
                        <a:rPr lang="en-GB" sz="1200" b="0" dirty="0" smtClean="0">
                          <a:effectLst/>
                        </a:rPr>
                        <a:t>, México</a:t>
                      </a:r>
                      <a:r>
                        <a:rPr lang="en-GB" sz="1200" b="0" dirty="0">
                          <a:effectLst/>
                        </a:rPr>
                        <a:t>, </a:t>
                      </a:r>
                      <a:r>
                        <a:rPr lang="en-GB" sz="1200" b="0" dirty="0" err="1" smtClean="0">
                          <a:effectLst/>
                        </a:rPr>
                        <a:t>Canadá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</a:tr>
              <a:tr h="6289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Sudamérica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200" dirty="0">
                          <a:effectLst/>
                        </a:rPr>
                        <a:t>Argentina, </a:t>
                      </a:r>
                      <a:r>
                        <a:rPr lang="es-CL" sz="1200" dirty="0" smtClean="0">
                          <a:effectLst/>
                        </a:rPr>
                        <a:t>Brasil</a:t>
                      </a:r>
                      <a:r>
                        <a:rPr lang="es-CL" sz="1200" dirty="0">
                          <a:effectLst/>
                        </a:rPr>
                        <a:t>, Colombia, Ecuador, Uruguay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</a:tr>
              <a:tr h="497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Asia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China, </a:t>
                      </a:r>
                      <a:r>
                        <a:rPr lang="en-GB" sz="1200" dirty="0" err="1" smtClean="0">
                          <a:effectLst/>
                        </a:rPr>
                        <a:t>Corea</a:t>
                      </a:r>
                      <a:r>
                        <a:rPr lang="en-GB" sz="1200" dirty="0" smtClean="0">
                          <a:effectLst/>
                        </a:rPr>
                        <a:t> del Sur, </a:t>
                      </a:r>
                      <a:r>
                        <a:rPr lang="en-GB" sz="1200" dirty="0">
                          <a:effectLst/>
                        </a:rPr>
                        <a:t>India, </a:t>
                      </a:r>
                      <a:r>
                        <a:rPr lang="en-GB" sz="1200" dirty="0" err="1" smtClean="0">
                          <a:effectLst/>
                        </a:rPr>
                        <a:t>Japón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Singapur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Tailandia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>
                          <a:effectLst/>
                        </a:rPr>
                        <a:t>Vietnam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</a:tr>
              <a:tr h="864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Europa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Alemania</a:t>
                      </a:r>
                      <a:r>
                        <a:rPr lang="en-GB" sz="1200" dirty="0" smtClean="0">
                          <a:effectLst/>
                        </a:rPr>
                        <a:t>, Austria, </a:t>
                      </a:r>
                      <a:r>
                        <a:rPr lang="en-GB" sz="1200" dirty="0" err="1" smtClean="0">
                          <a:effectLst/>
                        </a:rPr>
                        <a:t>Bélgica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Dinamarca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Finlandia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Francia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Países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Bajos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Polonia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Reino</a:t>
                      </a:r>
                      <a:r>
                        <a:rPr lang="en-GB" sz="1200" dirty="0" smtClean="0">
                          <a:effectLst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</a:rPr>
                        <a:t>Unido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Suecia</a:t>
                      </a:r>
                      <a:r>
                        <a:rPr lang="en-GB" sz="1200" dirty="0" smtClean="0">
                          <a:effectLst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</a:rPr>
                        <a:t>Suiza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</a:tr>
              <a:tr h="410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effectLst/>
                        </a:rPr>
                        <a:t>Oceanía</a:t>
                      </a:r>
                      <a:endParaRPr lang="es-CL" sz="1600" b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Australia, </a:t>
                      </a:r>
                      <a:r>
                        <a:rPr lang="en-GB" sz="1200" dirty="0" smtClean="0">
                          <a:effectLst/>
                        </a:rPr>
                        <a:t>Nueva </a:t>
                      </a:r>
                      <a:r>
                        <a:rPr lang="en-GB" sz="1200" dirty="0" err="1" smtClean="0">
                          <a:effectLst/>
                        </a:rPr>
                        <a:t>Zelanda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9035" marR="49035" marT="0" marB="0" anchor="ctr"/>
                </a:tc>
              </a:tr>
            </a:tbl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264696" cy="792088"/>
          </a:xfrm>
        </p:spPr>
        <p:txBody>
          <a:bodyPr>
            <a:noAutofit/>
          </a:bodyPr>
          <a:lstStyle/>
          <a:p>
            <a:r>
              <a:rPr lang="en-GB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Internacionales: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Concurso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la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formación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internacionales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rot="21048763">
            <a:off x="100168" y="1147831"/>
            <a:ext cx="1230444" cy="488543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Redes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Internacionales</a:t>
            </a:r>
            <a:endParaRPr 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43858581"/>
              </p:ext>
            </p:extLst>
          </p:nvPr>
        </p:nvGraphicFramePr>
        <p:xfrm>
          <a:off x="4932040" y="1784472"/>
          <a:ext cx="398410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65854008"/>
              </p:ext>
            </p:extLst>
          </p:nvPr>
        </p:nvGraphicFramePr>
        <p:xfrm>
          <a:off x="5220072" y="5085184"/>
          <a:ext cx="367240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Anillo"/>
          <p:cNvSpPr/>
          <p:nvPr/>
        </p:nvSpPr>
        <p:spPr>
          <a:xfrm rot="20271508">
            <a:off x="1571317" y="5036271"/>
            <a:ext cx="1682862" cy="1590631"/>
          </a:xfrm>
          <a:prstGeom prst="donut">
            <a:avLst>
              <a:gd name="adj" fmla="val 10918"/>
            </a:avLst>
          </a:prstGeom>
          <a:solidFill>
            <a:srgbClr val="8064A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Convocatorias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anuales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entre </a:t>
            </a:r>
            <a:r>
              <a:rPr lang="en-US" sz="11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marzo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mayo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11</a:t>
            </a:fld>
            <a:endParaRPr lang="es-ES_tradnl" dirty="0"/>
          </a:p>
        </p:txBody>
      </p:sp>
      <p:pic>
        <p:nvPicPr>
          <p:cNvPr id="10" name="Picture 45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2603" r="8750" b="4262"/>
          <a:stretch/>
        </p:blipFill>
        <p:spPr bwMode="auto">
          <a:xfrm>
            <a:off x="35496" y="2188315"/>
            <a:ext cx="7323247" cy="3836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Elipse"/>
          <p:cNvSpPr/>
          <p:nvPr/>
        </p:nvSpPr>
        <p:spPr>
          <a:xfrm>
            <a:off x="971600" y="2680877"/>
            <a:ext cx="1398860" cy="121587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North America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7%</a:t>
            </a:r>
            <a:endParaRPr lang="en-US" sz="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275856" y="2680877"/>
            <a:ext cx="936104" cy="839899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</a:t>
            </a:r>
          </a:p>
          <a:p>
            <a:pPr algn="ctr"/>
            <a:r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30%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5364088" y="3144799"/>
            <a:ext cx="864096" cy="7519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Asia</a:t>
            </a:r>
          </a:p>
          <a:p>
            <a:pPr algn="ctr"/>
            <a:r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11%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2122984" y="4199598"/>
            <a:ext cx="1080864" cy="941045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South America</a:t>
            </a:r>
          </a:p>
          <a:p>
            <a:pPr algn="ctr"/>
            <a:r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19%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6228184" y="4650165"/>
            <a:ext cx="864096" cy="75875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Oceania</a:t>
            </a:r>
            <a:endParaRPr lang="en-US" sz="7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en-US" sz="100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%</a:t>
            </a:r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Anillo"/>
          <p:cNvSpPr/>
          <p:nvPr/>
        </p:nvSpPr>
        <p:spPr>
          <a:xfrm rot="20271508">
            <a:off x="161437" y="4632293"/>
            <a:ext cx="1347035" cy="1314729"/>
          </a:xfrm>
          <a:prstGeom prst="donut">
            <a:avLst>
              <a:gd name="adj" fmla="val 10918"/>
            </a:avLst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Porcentaje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aprobación</a:t>
            </a:r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33%</a:t>
            </a:r>
            <a:endParaRPr lang="en-US" sz="1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80540"/>
              </p:ext>
            </p:extLst>
          </p:nvPr>
        </p:nvGraphicFramePr>
        <p:xfrm>
          <a:off x="7236296" y="1503283"/>
          <a:ext cx="1663700" cy="5206241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52500"/>
                <a:gridCol w="711200"/>
              </a:tblGrid>
              <a:tr h="4110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Country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# of projects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North America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25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United States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17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Canada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Mexico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1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South America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Argentina</a:t>
                      </a:r>
                      <a:endParaRPr lang="en-US" sz="9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Brazil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9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Uruguay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tx1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tx1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tx1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Europe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20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France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Finland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Germany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Netherlands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United Kingdom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1" u="none" strike="noStrike" noProof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Asia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China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Japan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Thailand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3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Oceania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New Zealand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i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en-US" sz="900" b="0" i="1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283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Total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67</a:t>
                      </a:r>
                      <a:endParaRPr lang="en-US" sz="900" b="1" i="0" u="none" strike="noStrike" noProof="0" dirty="0"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17 Rectángulo"/>
          <p:cNvSpPr/>
          <p:nvPr/>
        </p:nvSpPr>
        <p:spPr>
          <a:xfrm>
            <a:off x="755576" y="6150496"/>
            <a:ext cx="600816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</a:t>
            </a:r>
            <a:r>
              <a:rPr lang="en-GB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GB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DRI - CONICYT</a:t>
            </a:r>
            <a:endParaRPr lang="en-GB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35696" y="1855857"/>
            <a:ext cx="37337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financiados</a:t>
            </a: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2010 - 2013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264696" cy="792088"/>
          </a:xfrm>
        </p:spPr>
        <p:txBody>
          <a:bodyPr>
            <a:noAutofit/>
          </a:bodyPr>
          <a:lstStyle/>
          <a:p>
            <a:r>
              <a:rPr lang="en-GB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Internacionales: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Concurso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la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formación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redes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internacionales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entre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centros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6110"/>
            <a:ext cx="7524328" cy="1058634"/>
          </a:xfrm>
        </p:spPr>
        <p:txBody>
          <a:bodyPr/>
          <a:lstStyle/>
          <a:p>
            <a:pPr>
              <a:tabLst>
                <a:tab pos="2514600" algn="l"/>
              </a:tabLst>
            </a:pPr>
            <a:r>
              <a:rPr lang="es-CL" sz="2000" smtClean="0"/>
              <a:t>2013 New International Networking Projects between research centres </a:t>
            </a:r>
            <a:endParaRPr lang="en-US" sz="200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4343"/>
            <a:ext cx="8229600" cy="4169314"/>
          </a:xfrm>
        </p:spPr>
      </p:pic>
      <p:cxnSp>
        <p:nvCxnSpPr>
          <p:cNvPr id="16" name="15 Conector recto"/>
          <p:cNvCxnSpPr/>
          <p:nvPr/>
        </p:nvCxnSpPr>
        <p:spPr>
          <a:xfrm>
            <a:off x="4463988" y="2348880"/>
            <a:ext cx="0" cy="216024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17 Conector"/>
          <p:cNvSpPr/>
          <p:nvPr/>
        </p:nvSpPr>
        <p:spPr>
          <a:xfrm>
            <a:off x="4427984" y="2276872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CuadroTexto"/>
          <p:cNvSpPr txBox="1"/>
          <p:nvPr/>
        </p:nvSpPr>
        <p:spPr>
          <a:xfrm>
            <a:off x="4355976" y="4437112"/>
            <a:ext cx="20882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FRANCE</a:t>
            </a:r>
          </a:p>
          <a:p>
            <a:r>
              <a:rPr lang="es-CL" sz="600" smtClean="0"/>
              <a:t>CERIC</a:t>
            </a:r>
          </a:p>
          <a:p>
            <a:r>
              <a:rPr lang="es-CL" sz="600" smtClean="0"/>
              <a:t>IRD</a:t>
            </a:r>
          </a:p>
          <a:p>
            <a:r>
              <a:rPr lang="es-CL" sz="600" smtClean="0"/>
              <a:t>CDA-PR</a:t>
            </a:r>
          </a:p>
          <a:p>
            <a:r>
              <a:rPr lang="es-CL" sz="600" smtClean="0"/>
              <a:t>INRIA </a:t>
            </a:r>
            <a:r>
              <a:rPr lang="es-CL" sz="600"/>
              <a:t>SOPHIA </a:t>
            </a:r>
            <a:r>
              <a:rPr lang="es-CL" sz="600" smtClean="0"/>
              <a:t>ANTIPOLIS-MEDITÉRRANÉE</a:t>
            </a:r>
          </a:p>
          <a:p>
            <a:r>
              <a:rPr lang="en-US" sz="600" smtClean="0"/>
              <a:t>CNRS</a:t>
            </a:r>
            <a:endParaRPr lang="es-CL" sz="600"/>
          </a:p>
        </p:txBody>
      </p:sp>
      <p:sp>
        <p:nvSpPr>
          <p:cNvPr id="26" name="25 Conector"/>
          <p:cNvSpPr/>
          <p:nvPr/>
        </p:nvSpPr>
        <p:spPr>
          <a:xfrm>
            <a:off x="4355976" y="2132856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Conector"/>
          <p:cNvSpPr/>
          <p:nvPr/>
        </p:nvSpPr>
        <p:spPr>
          <a:xfrm>
            <a:off x="4644008" y="2132856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Conector"/>
          <p:cNvSpPr/>
          <p:nvPr/>
        </p:nvSpPr>
        <p:spPr>
          <a:xfrm>
            <a:off x="2915816" y="4293096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Conector"/>
          <p:cNvSpPr/>
          <p:nvPr/>
        </p:nvSpPr>
        <p:spPr>
          <a:xfrm>
            <a:off x="3347864" y="3717032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Conector"/>
          <p:cNvSpPr/>
          <p:nvPr/>
        </p:nvSpPr>
        <p:spPr>
          <a:xfrm>
            <a:off x="1367644" y="1844824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Conector"/>
          <p:cNvSpPr/>
          <p:nvPr/>
        </p:nvSpPr>
        <p:spPr>
          <a:xfrm>
            <a:off x="1844080" y="2420888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Conector"/>
          <p:cNvSpPr/>
          <p:nvPr/>
        </p:nvSpPr>
        <p:spPr>
          <a:xfrm>
            <a:off x="5004048" y="1844824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Conector"/>
          <p:cNvSpPr/>
          <p:nvPr/>
        </p:nvSpPr>
        <p:spPr>
          <a:xfrm>
            <a:off x="8244408" y="4581128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Conector"/>
          <p:cNvSpPr/>
          <p:nvPr/>
        </p:nvSpPr>
        <p:spPr>
          <a:xfrm>
            <a:off x="4499992" y="2060848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Conector"/>
          <p:cNvSpPr/>
          <p:nvPr/>
        </p:nvSpPr>
        <p:spPr>
          <a:xfrm>
            <a:off x="6660232" y="3140968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Conector"/>
          <p:cNvSpPr/>
          <p:nvPr/>
        </p:nvSpPr>
        <p:spPr>
          <a:xfrm>
            <a:off x="3127859" y="4329100"/>
            <a:ext cx="72008" cy="72008"/>
          </a:xfrm>
          <a:prstGeom prst="flowChartConnector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36 Conector recto"/>
          <p:cNvCxnSpPr/>
          <p:nvPr/>
        </p:nvCxnSpPr>
        <p:spPr>
          <a:xfrm flipH="1">
            <a:off x="2195736" y="4329100"/>
            <a:ext cx="75608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0" y="4232701"/>
            <a:ext cx="2267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smtClean="0"/>
              <a:t>ARGENTINA</a:t>
            </a:r>
          </a:p>
          <a:p>
            <a:pPr algn="r"/>
            <a:r>
              <a:rPr lang="es-CL" sz="600"/>
              <a:t>INSTITUTO DE DESARROLLO ECONÓMICO Y SOCIAL -NÚCLEO DE ESTUDIOS SOBRE </a:t>
            </a:r>
            <a:r>
              <a:rPr lang="es-CL" sz="600" smtClean="0"/>
              <a:t>MEMORIA</a:t>
            </a:r>
          </a:p>
          <a:p>
            <a:pPr algn="r"/>
            <a:r>
              <a:rPr lang="es-CL" sz="600" smtClean="0"/>
              <a:t>UNIVERSIDAD </a:t>
            </a:r>
            <a:r>
              <a:rPr lang="es-CL" sz="600"/>
              <a:t>TORCUATO DI </a:t>
            </a:r>
            <a:r>
              <a:rPr lang="es-CL" sz="600" smtClean="0"/>
              <a:t>TELLA</a:t>
            </a:r>
            <a:endParaRPr lang="es-CL" sz="600"/>
          </a:p>
        </p:txBody>
      </p:sp>
      <p:sp>
        <p:nvSpPr>
          <p:cNvPr id="48" name="47 CuadroTexto"/>
          <p:cNvSpPr txBox="1"/>
          <p:nvPr/>
        </p:nvSpPr>
        <p:spPr>
          <a:xfrm>
            <a:off x="3059832" y="461713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URUGUAY</a:t>
            </a:r>
          </a:p>
          <a:p>
            <a:r>
              <a:rPr lang="es-CL" sz="600" smtClean="0"/>
              <a:t>UNIVERSIDAD </a:t>
            </a:r>
            <a:r>
              <a:rPr lang="es-CL" sz="600"/>
              <a:t>DE LA </a:t>
            </a:r>
            <a:r>
              <a:rPr lang="es-CL" sz="600" smtClean="0"/>
              <a:t>REPÚBLICA</a:t>
            </a:r>
          </a:p>
          <a:p>
            <a:r>
              <a:rPr lang="es-CL" sz="600"/>
              <a:t>INSTITUTO PARTEUR</a:t>
            </a:r>
          </a:p>
        </p:txBody>
      </p:sp>
      <p:cxnSp>
        <p:nvCxnSpPr>
          <p:cNvPr id="49" name="48 Conector recto"/>
          <p:cNvCxnSpPr/>
          <p:nvPr/>
        </p:nvCxnSpPr>
        <p:spPr>
          <a:xfrm flipH="1">
            <a:off x="1403648" y="2461642"/>
            <a:ext cx="47643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3163863" y="4367951"/>
            <a:ext cx="0" cy="31538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-36512" y="2564904"/>
            <a:ext cx="1566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800" smtClean="0"/>
              <a:t>USA</a:t>
            </a:r>
          </a:p>
          <a:p>
            <a:pPr algn="r"/>
            <a:r>
              <a:rPr lang="es-CL" sz="600"/>
              <a:t>CULTURAL FOUNDATIONS OF </a:t>
            </a:r>
            <a:r>
              <a:rPr lang="es-CL" sz="600" smtClean="0"/>
              <a:t>EDUCATION</a:t>
            </a:r>
          </a:p>
          <a:p>
            <a:pPr algn="r"/>
            <a:r>
              <a:rPr lang="es-CL" sz="600" smtClean="0"/>
              <a:t>NEW </a:t>
            </a:r>
            <a:r>
              <a:rPr lang="es-CL" sz="600"/>
              <a:t>YORK </a:t>
            </a:r>
            <a:r>
              <a:rPr lang="es-CL" sz="600" smtClean="0"/>
              <a:t>UNIVERSITY</a:t>
            </a:r>
          </a:p>
          <a:p>
            <a:pPr algn="r"/>
            <a:r>
              <a:rPr lang="en-US" sz="600" smtClean="0"/>
              <a:t>CENTER </a:t>
            </a:r>
            <a:r>
              <a:rPr lang="en-US" sz="600"/>
              <a:t>FOR SCHOOL COUNSELLING OUTCOME RESEARCH AND </a:t>
            </a:r>
            <a:r>
              <a:rPr lang="en-US" sz="600" smtClean="0"/>
              <a:t>EVALUATION</a:t>
            </a:r>
          </a:p>
          <a:p>
            <a:pPr algn="r"/>
            <a:r>
              <a:rPr lang="es-CL" sz="600"/>
              <a:t>STEVENS INSTITUTE OF TECHNOLOGY </a:t>
            </a:r>
          </a:p>
        </p:txBody>
      </p:sp>
      <p:cxnSp>
        <p:nvCxnSpPr>
          <p:cNvPr id="60" name="59 Conector recto"/>
          <p:cNvCxnSpPr/>
          <p:nvPr/>
        </p:nvCxnSpPr>
        <p:spPr>
          <a:xfrm>
            <a:off x="1403648" y="2456892"/>
            <a:ext cx="0" cy="15715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>
            <a:off x="3383868" y="3212976"/>
            <a:ext cx="0" cy="50405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2987824" y="2636912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BRAZIL</a:t>
            </a:r>
          </a:p>
          <a:p>
            <a:r>
              <a:rPr lang="es-CL" sz="600"/>
              <a:t>NATIONAL RESEARCH </a:t>
            </a:r>
            <a:r>
              <a:rPr lang="es-CL" sz="600" smtClean="0"/>
              <a:t>COUNCIL</a:t>
            </a:r>
          </a:p>
          <a:p>
            <a:r>
              <a:rPr lang="pt-BR" sz="600" smtClean="0"/>
              <a:t>UNIVERSIDADE </a:t>
            </a:r>
            <a:r>
              <a:rPr lang="pt-BR" sz="600"/>
              <a:t>FEDERAL DE RIO GRANDE DO NORTE</a:t>
            </a:r>
            <a:endParaRPr lang="es-CL" sz="600"/>
          </a:p>
        </p:txBody>
      </p:sp>
      <p:cxnSp>
        <p:nvCxnSpPr>
          <p:cNvPr id="68" name="67 Conector recto"/>
          <p:cNvCxnSpPr/>
          <p:nvPr/>
        </p:nvCxnSpPr>
        <p:spPr>
          <a:xfrm>
            <a:off x="3059832" y="3212976"/>
            <a:ext cx="32403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3059832" y="2708920"/>
            <a:ext cx="0" cy="50405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>
            <a:off x="4680012" y="1628800"/>
            <a:ext cx="0" cy="50405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/>
          <p:nvPr/>
        </p:nvCxnSpPr>
        <p:spPr>
          <a:xfrm>
            <a:off x="4680012" y="1628800"/>
            <a:ext cx="324036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>
            <a:off x="5004048" y="908720"/>
            <a:ext cx="0" cy="72008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81 CuadroTexto"/>
          <p:cNvSpPr txBox="1"/>
          <p:nvPr/>
        </p:nvSpPr>
        <p:spPr>
          <a:xfrm>
            <a:off x="5085057" y="810916"/>
            <a:ext cx="2181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GERMANY</a:t>
            </a:r>
          </a:p>
          <a:p>
            <a:r>
              <a:rPr lang="es-CL" sz="600" smtClean="0"/>
              <a:t>DESIGUALDADES.NET</a:t>
            </a:r>
          </a:p>
          <a:p>
            <a:r>
              <a:rPr lang="de-DE" sz="600"/>
              <a:t>INSTITUT FUER METEOROLOGIE UND </a:t>
            </a:r>
            <a:r>
              <a:rPr lang="de-DE" sz="600" smtClean="0"/>
              <a:t>KLIMATOLOGIE</a:t>
            </a:r>
          </a:p>
          <a:p>
            <a:r>
              <a:rPr lang="en-US" sz="600" smtClean="0"/>
              <a:t>DATA </a:t>
            </a:r>
            <a:r>
              <a:rPr lang="en-US" sz="600"/>
              <a:t>PROCESSING AND RESEARCH CENTER (DCP) INTERNATIONAL ASSOCIATION FOR THE EVALUATION OF EDUCATIONAL ACHIEVEMENT</a:t>
            </a:r>
            <a:endParaRPr lang="es-CL" sz="600"/>
          </a:p>
        </p:txBody>
      </p:sp>
      <p:cxnSp>
        <p:nvCxnSpPr>
          <p:cNvPr id="84" name="83 Conector recto"/>
          <p:cNvCxnSpPr/>
          <p:nvPr/>
        </p:nvCxnSpPr>
        <p:spPr>
          <a:xfrm>
            <a:off x="5004048" y="908720"/>
            <a:ext cx="16201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1403648" y="1376772"/>
            <a:ext cx="0" cy="50405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504100" y="1031250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CANADA</a:t>
            </a:r>
          </a:p>
          <a:p>
            <a:r>
              <a:rPr lang="es-CL" sz="600" smtClean="0"/>
              <a:t>UNIVERSITY </a:t>
            </a:r>
            <a:r>
              <a:rPr lang="es-CL" sz="600"/>
              <a:t>OF </a:t>
            </a:r>
            <a:r>
              <a:rPr lang="es-CL" sz="600" smtClean="0"/>
              <a:t>WATERLOO</a:t>
            </a:r>
          </a:p>
          <a:p>
            <a:r>
              <a:rPr lang="es-CL" sz="600" smtClean="0"/>
              <a:t>VANCOUVER </a:t>
            </a:r>
            <a:r>
              <a:rPr lang="es-CL" sz="600"/>
              <a:t>POSTRATE CENTRE RYERSON UNIVERSITY</a:t>
            </a:r>
          </a:p>
        </p:txBody>
      </p:sp>
      <p:cxnSp>
        <p:nvCxnSpPr>
          <p:cNvPr id="93" name="92 Conector recto"/>
          <p:cNvCxnSpPr/>
          <p:nvPr/>
        </p:nvCxnSpPr>
        <p:spPr>
          <a:xfrm flipH="1">
            <a:off x="5076056" y="1844824"/>
            <a:ext cx="3456384" cy="36004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>
            <a:off x="8532440" y="1823492"/>
            <a:ext cx="0" cy="79055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96 CuadroTexto"/>
          <p:cNvSpPr txBox="1"/>
          <p:nvPr/>
        </p:nvSpPr>
        <p:spPr>
          <a:xfrm>
            <a:off x="8244407" y="2569096"/>
            <a:ext cx="836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FINLAND</a:t>
            </a:r>
          </a:p>
          <a:p>
            <a:r>
              <a:rPr lang="en-US" sz="600" smtClean="0"/>
              <a:t>INSTITUTE </a:t>
            </a:r>
            <a:r>
              <a:rPr lang="en-US" sz="600"/>
              <a:t>FOR MOLECULAR MEDICINE FINLAND</a:t>
            </a:r>
            <a:endParaRPr lang="es-CL" sz="600"/>
          </a:p>
        </p:txBody>
      </p:sp>
      <p:cxnSp>
        <p:nvCxnSpPr>
          <p:cNvPr id="98" name="97 Conector recto"/>
          <p:cNvCxnSpPr/>
          <p:nvPr/>
        </p:nvCxnSpPr>
        <p:spPr>
          <a:xfrm>
            <a:off x="8295406" y="4617132"/>
            <a:ext cx="0" cy="2000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99 CuadroTexto"/>
          <p:cNvSpPr txBox="1"/>
          <p:nvPr/>
        </p:nvSpPr>
        <p:spPr>
          <a:xfrm>
            <a:off x="8114223" y="4725144"/>
            <a:ext cx="83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NEW ZEALAND</a:t>
            </a:r>
          </a:p>
          <a:p>
            <a:r>
              <a:rPr lang="en-US" sz="600" smtClean="0"/>
              <a:t>ENERGY </a:t>
            </a:r>
            <a:r>
              <a:rPr lang="en-US" sz="600"/>
              <a:t>CENTRE AT THE UNIVERSITY OF AUCKLAND BUSINESS SCHOOL</a:t>
            </a:r>
            <a:endParaRPr lang="es-CL" sz="600"/>
          </a:p>
        </p:txBody>
      </p:sp>
      <p:cxnSp>
        <p:nvCxnSpPr>
          <p:cNvPr id="101" name="100 Conector recto"/>
          <p:cNvCxnSpPr/>
          <p:nvPr/>
        </p:nvCxnSpPr>
        <p:spPr>
          <a:xfrm>
            <a:off x="4539233" y="1571464"/>
            <a:ext cx="0" cy="504056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101 CuadroTexto"/>
          <p:cNvSpPr txBox="1"/>
          <p:nvPr/>
        </p:nvSpPr>
        <p:spPr>
          <a:xfrm>
            <a:off x="3943320" y="1136357"/>
            <a:ext cx="8364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NEHTERLANDS</a:t>
            </a:r>
          </a:p>
          <a:p>
            <a:r>
              <a:rPr lang="en-US" sz="600" smtClean="0"/>
              <a:t>UNIVERSITY </a:t>
            </a:r>
            <a:r>
              <a:rPr lang="en-US" sz="600"/>
              <a:t>MEDICAL CENTER </a:t>
            </a:r>
            <a:r>
              <a:rPr lang="en-US" sz="600" smtClean="0"/>
              <a:t>GRONINGEN</a:t>
            </a:r>
          </a:p>
          <a:p>
            <a:r>
              <a:rPr lang="es-CL" sz="600"/>
              <a:t>DELFT URBAN WATER CENTRE</a:t>
            </a:r>
          </a:p>
        </p:txBody>
      </p:sp>
      <p:cxnSp>
        <p:nvCxnSpPr>
          <p:cNvPr id="103" name="102 Conector recto"/>
          <p:cNvCxnSpPr/>
          <p:nvPr/>
        </p:nvCxnSpPr>
        <p:spPr>
          <a:xfrm>
            <a:off x="3419872" y="2168860"/>
            <a:ext cx="936104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103 CuadroTexto"/>
          <p:cNvSpPr txBox="1"/>
          <p:nvPr/>
        </p:nvSpPr>
        <p:spPr>
          <a:xfrm>
            <a:off x="2411760" y="692696"/>
            <a:ext cx="1531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mtClean="0"/>
              <a:t>UK</a:t>
            </a:r>
          </a:p>
          <a:p>
            <a:r>
              <a:rPr lang="en-US" sz="600"/>
              <a:t>UCL RESEARCH DEPARTMENT OF CELL AND DEVELOPMENTAL </a:t>
            </a:r>
            <a:r>
              <a:rPr lang="en-US" sz="600" smtClean="0"/>
              <a:t>BIOLOGY</a:t>
            </a:r>
          </a:p>
          <a:p>
            <a:r>
              <a:rPr lang="en-US" sz="600"/>
              <a:t>POWER ELECTRONICS MACHINES AND CONTROL GROUP, ELECTRICAL SYSTEMS AND OPTICS RESEARCH</a:t>
            </a:r>
            <a:endParaRPr lang="es-CL" sz="600"/>
          </a:p>
        </p:txBody>
      </p:sp>
      <p:cxnSp>
        <p:nvCxnSpPr>
          <p:cNvPr id="106" name="105 Conector recto"/>
          <p:cNvCxnSpPr/>
          <p:nvPr/>
        </p:nvCxnSpPr>
        <p:spPr>
          <a:xfrm>
            <a:off x="3419872" y="1268760"/>
            <a:ext cx="0" cy="914772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>
            <a:off x="6702524" y="3212976"/>
            <a:ext cx="0" cy="792088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6242015" y="4000708"/>
            <a:ext cx="83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dirty="0" smtClean="0"/>
              <a:t>THAILAD</a:t>
            </a:r>
          </a:p>
          <a:p>
            <a:r>
              <a:rPr lang="en-US" sz="600" dirty="0"/>
              <a:t>CENTRE FOR IMMUNOLOGY AND </a:t>
            </a:r>
            <a:r>
              <a:rPr lang="en-US" sz="600" dirty="0" smtClean="0"/>
              <a:t>INFECTIOUS </a:t>
            </a:r>
            <a:r>
              <a:rPr lang="en-US" sz="600" dirty="0"/>
              <a:t>DISEASE (BLIZARD </a:t>
            </a:r>
            <a:r>
              <a:rPr lang="en-US" sz="600" dirty="0" smtClean="0"/>
              <a:t>INSITUTE)</a:t>
            </a:r>
            <a:endParaRPr lang="es-CL" sz="600" dirty="0"/>
          </a:p>
        </p:txBody>
      </p:sp>
      <p:sp>
        <p:nvSpPr>
          <p:cNvPr id="111" name="110 Rectángulo"/>
          <p:cNvSpPr/>
          <p:nvPr/>
        </p:nvSpPr>
        <p:spPr>
          <a:xfrm>
            <a:off x="323529" y="6237312"/>
            <a:ext cx="7992887" cy="225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111 Rectángulo"/>
          <p:cNvSpPr/>
          <p:nvPr/>
        </p:nvSpPr>
        <p:spPr>
          <a:xfrm>
            <a:off x="323529" y="5938504"/>
            <a:ext cx="1728000" cy="2268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112 CuadroTexto"/>
          <p:cNvSpPr txBox="1"/>
          <p:nvPr/>
        </p:nvSpPr>
        <p:spPr>
          <a:xfrm>
            <a:off x="8316416" y="6165304"/>
            <a:ext cx="63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mtClean="0"/>
              <a:t>132</a:t>
            </a:r>
            <a:endParaRPr lang="en-US"/>
          </a:p>
        </p:txBody>
      </p:sp>
      <p:sp>
        <p:nvSpPr>
          <p:cNvPr id="3" name="2 CuadroTexto"/>
          <p:cNvSpPr txBox="1"/>
          <p:nvPr/>
        </p:nvSpPr>
        <p:spPr>
          <a:xfrm>
            <a:off x="2051720" y="58679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mtClean="0"/>
              <a:t>28</a:t>
            </a:r>
            <a:endParaRPr lang="en-US"/>
          </a:p>
        </p:txBody>
      </p:sp>
      <p:sp>
        <p:nvSpPr>
          <p:cNvPr id="5" name="4 CuadroTexto"/>
          <p:cNvSpPr txBox="1"/>
          <p:nvPr/>
        </p:nvSpPr>
        <p:spPr>
          <a:xfrm>
            <a:off x="6480212" y="6165304"/>
            <a:ext cx="1836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mtClean="0"/>
              <a:t>Proposals received</a:t>
            </a:r>
            <a:endParaRPr lang="en-US" sz="1600" b="1"/>
          </a:p>
        </p:txBody>
      </p:sp>
      <p:sp>
        <p:nvSpPr>
          <p:cNvPr id="54" name="53 CuadroTexto"/>
          <p:cNvSpPr txBox="1"/>
          <p:nvPr/>
        </p:nvSpPr>
        <p:spPr>
          <a:xfrm>
            <a:off x="292510" y="5866496"/>
            <a:ext cx="1759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smtClean="0"/>
              <a:t>Projects awarded</a:t>
            </a:r>
            <a:endParaRPr lang="en-US" sz="1600" b="1"/>
          </a:p>
        </p:txBody>
      </p:sp>
      <p:sp>
        <p:nvSpPr>
          <p:cNvPr id="55" name="54 Rectángulo redondeado"/>
          <p:cNvSpPr/>
          <p:nvPr/>
        </p:nvSpPr>
        <p:spPr>
          <a:xfrm>
            <a:off x="107504" y="115888"/>
            <a:ext cx="2130425" cy="242887"/>
          </a:xfrm>
          <a:prstGeom prst="roundRect">
            <a:avLst/>
          </a:prstGeom>
          <a:solidFill>
            <a:schemeClr val="tx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1509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1547664" y="69269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 smtClean="0"/>
              <a:t>Calendario de Concursos 2014</a:t>
            </a:r>
            <a:endParaRPr lang="es-CL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739822" y="1556792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/>
              <a:t>Periodo de postulación:  </a:t>
            </a:r>
            <a:r>
              <a:rPr lang="es-CL" dirty="0">
                <a:solidFill>
                  <a:srgbClr val="FFFF00"/>
                </a:solidFill>
              </a:rPr>
              <a:t>2 meses</a:t>
            </a:r>
          </a:p>
          <a:p>
            <a:endParaRPr lang="es-CL" dirty="0" smtClean="0"/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Apertura </a:t>
            </a:r>
          </a:p>
          <a:p>
            <a:endParaRPr lang="es-CL" dirty="0"/>
          </a:p>
          <a:p>
            <a:r>
              <a:rPr lang="es-CL" dirty="0" smtClean="0"/>
              <a:t>		</a:t>
            </a:r>
            <a:r>
              <a:rPr lang="es-CL" dirty="0" smtClean="0">
                <a:solidFill>
                  <a:srgbClr val="FFFF00"/>
                </a:solidFill>
              </a:rPr>
              <a:t>Entre el 15 de marzo  -  2 de abril </a:t>
            </a:r>
          </a:p>
          <a:p>
            <a:endParaRPr lang="es-CL" dirty="0"/>
          </a:p>
          <a:p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Cierre </a:t>
            </a:r>
          </a:p>
          <a:p>
            <a:endParaRPr lang="es-CL" dirty="0" smtClean="0"/>
          </a:p>
          <a:p>
            <a:r>
              <a:rPr lang="es-CL" dirty="0" smtClean="0"/>
              <a:t>		</a:t>
            </a:r>
            <a:r>
              <a:rPr lang="es-CL" dirty="0" smtClean="0">
                <a:solidFill>
                  <a:srgbClr val="FFFF00"/>
                </a:solidFill>
              </a:rPr>
              <a:t>Entre el 15 de mayo  -  2 de junio </a:t>
            </a:r>
          </a:p>
          <a:p>
            <a:endParaRPr lang="es-CL" dirty="0"/>
          </a:p>
          <a:p>
            <a:endParaRPr lang="es-CL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dirty="0" smtClean="0"/>
              <a:t>Resultados</a:t>
            </a:r>
          </a:p>
          <a:p>
            <a:endParaRPr lang="es-CL" dirty="0" smtClean="0"/>
          </a:p>
          <a:p>
            <a:pPr algn="ctr"/>
            <a:r>
              <a:rPr lang="es-CL" dirty="0" smtClean="0"/>
              <a:t>		</a:t>
            </a:r>
            <a:r>
              <a:rPr lang="es-CL" dirty="0" smtClean="0">
                <a:solidFill>
                  <a:srgbClr val="FFFF00"/>
                </a:solidFill>
              </a:rPr>
              <a:t>Entre el 20 de Septiembre -  20 de Octubre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70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  <p:sp>
        <p:nvSpPr>
          <p:cNvPr id="5" name="2 Rectángulo"/>
          <p:cNvSpPr>
            <a:spLocks noChangeArrowheads="1"/>
          </p:cNvSpPr>
          <p:nvPr/>
        </p:nvSpPr>
        <p:spPr bwMode="auto">
          <a:xfrm>
            <a:off x="971600" y="2472395"/>
            <a:ext cx="6889750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err="1" smtClean="0">
                <a:latin typeface="Verdana" pitchFamily="34" charset="0"/>
                <a:cs typeface="Arial" pitchFamily="34" charset="0"/>
              </a:rPr>
              <a:t>Muchas</a:t>
            </a:r>
            <a:r>
              <a:rPr lang="en-US" sz="3200" b="1" dirty="0" smtClean="0">
                <a:latin typeface="Verdana" pitchFamily="34" charset="0"/>
                <a:cs typeface="Arial" pitchFamily="34" charset="0"/>
              </a:rPr>
              <a:t> gracias</a:t>
            </a:r>
          </a:p>
          <a:p>
            <a:pPr algn="ctr">
              <a:lnSpc>
                <a:spcPct val="90000"/>
              </a:lnSpc>
            </a:pPr>
            <a:endParaRPr lang="en-US" sz="1400" b="1" dirty="0" smtClean="0">
              <a:latin typeface="Verdana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400" b="1" dirty="0" smtClean="0">
                <a:latin typeface="Verdana" pitchFamily="34" charset="0"/>
                <a:cs typeface="Arial" pitchFamily="34" charset="0"/>
              </a:rPr>
              <a:t>rmonsalve@conicyt.cl</a:t>
            </a:r>
            <a:r>
              <a:rPr lang="en-US" sz="3200" b="1" dirty="0" smtClean="0">
                <a:latin typeface="Verdana" pitchFamily="34" charset="0"/>
                <a:cs typeface="Arial" pitchFamily="34" charset="0"/>
              </a:rPr>
              <a:t> </a:t>
            </a:r>
            <a:endParaRPr lang="en-US" sz="3200" b="1" dirty="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2080690" cy="208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  <p:pic>
        <p:nvPicPr>
          <p:cNvPr id="5" name="Picture 45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lum bright="-1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t="2603" r="6185" b="4262"/>
          <a:stretch/>
        </p:blipFill>
        <p:spPr bwMode="auto">
          <a:xfrm>
            <a:off x="122371" y="1628800"/>
            <a:ext cx="878067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17435"/>
              </p:ext>
            </p:extLst>
          </p:nvPr>
        </p:nvGraphicFramePr>
        <p:xfrm>
          <a:off x="179512" y="1052736"/>
          <a:ext cx="8554086" cy="4895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45184" y="260648"/>
            <a:ext cx="5915048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Principales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programas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CONICYT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abiertos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investigadores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extranjeros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65376" y="62686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www.conicyt.cl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32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76263" y="116632"/>
            <a:ext cx="6417219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Internacionales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1558" y="5734997"/>
            <a:ext cx="745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</a:t>
            </a:r>
            <a:r>
              <a:rPr lang="es-CL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DIPRES</a:t>
            </a:r>
            <a:r>
              <a:rPr lang="es-CL" sz="9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s-CL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CONICYT</a:t>
            </a:r>
            <a:br>
              <a:rPr lang="es-CL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Presupuesto ejecutado en los años 2008, 2009, 2010, 2011 y 2012</a:t>
            </a:r>
          </a:p>
          <a:p>
            <a:pPr>
              <a:defRPr/>
            </a:pPr>
            <a:r>
              <a:rPr lang="es-CL" sz="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 Presupuesto 2013</a:t>
            </a:r>
          </a:p>
          <a:p>
            <a:pPr>
              <a:defRPr/>
            </a:pPr>
            <a:endParaRPr lang="es-CL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395388"/>
              </p:ext>
            </p:extLst>
          </p:nvPr>
        </p:nvGraphicFramePr>
        <p:xfrm>
          <a:off x="591295" y="2130126"/>
          <a:ext cx="705678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3635896" y="1535892"/>
            <a:ext cx="3357586" cy="785818"/>
            <a:chOff x="4071934" y="1714488"/>
            <a:chExt cx="3357586" cy="785818"/>
          </a:xfrm>
        </p:grpSpPr>
        <p:sp>
          <p:nvSpPr>
            <p:cNvPr id="11" name="10 Cerrar llave"/>
            <p:cNvSpPr/>
            <p:nvPr/>
          </p:nvSpPr>
          <p:spPr>
            <a:xfrm rot="16200000">
              <a:off x="5572132" y="642918"/>
              <a:ext cx="357190" cy="3357586"/>
            </a:xfrm>
            <a:prstGeom prst="rightBrace">
              <a:avLst/>
            </a:prstGeom>
            <a:ln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5308939" y="1714488"/>
              <a:ext cx="8386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accent3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5.3X</a:t>
              </a:r>
              <a:endParaRPr lang="es-ES" sz="2000" b="1" dirty="0">
                <a:solidFill>
                  <a:schemeClr val="accent3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 rot="5400000" flipH="1" flipV="1">
              <a:off x="5093234" y="1943855"/>
              <a:ext cx="357190" cy="19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13 CuadroTexto"/>
          <p:cNvSpPr txBox="1"/>
          <p:nvPr/>
        </p:nvSpPr>
        <p:spPr>
          <a:xfrm>
            <a:off x="395536" y="2022749"/>
            <a:ext cx="504000" cy="34224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1.0</a:t>
            </a:r>
          </a:p>
          <a:p>
            <a:pPr algn="ctr">
              <a:lnSpc>
                <a:spcPct val="200000"/>
              </a:lnSpc>
            </a:pPr>
            <a:r>
              <a:rPr lang="en-US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0.0</a:t>
            </a:r>
            <a:endParaRPr lang="es-C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4716548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0.93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303816" y="4613315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.17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26905" y="4477756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1.52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00128" y="4360076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1.81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581762" y="3685668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4.01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660232" y="2321710"/>
            <a:ext cx="612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8.07</a:t>
            </a:r>
            <a:endParaRPr lang="es-CL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6" y="183371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MM USD</a:t>
            </a:r>
            <a:endParaRPr lang="es-C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7596336" y="532763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1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AÑO</a:t>
            </a:r>
            <a:endParaRPr lang="es-CL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  <p:graphicFrame>
        <p:nvGraphicFramePr>
          <p:cNvPr id="122" name="82 Diagrama"/>
          <p:cNvGraphicFramePr/>
          <p:nvPr>
            <p:extLst>
              <p:ext uri="{D42A27DB-BD31-4B8C-83A1-F6EECF244321}">
                <p14:modId xmlns:p14="http://schemas.microsoft.com/office/powerpoint/2010/main" val="3710943903"/>
              </p:ext>
            </p:extLst>
          </p:nvPr>
        </p:nvGraphicFramePr>
        <p:xfrm>
          <a:off x="929376" y="2963264"/>
          <a:ext cx="3325475" cy="341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0" name="82 Diagrama"/>
          <p:cNvGraphicFramePr/>
          <p:nvPr>
            <p:extLst>
              <p:ext uri="{D42A27DB-BD31-4B8C-83A1-F6EECF244321}">
                <p14:modId xmlns:p14="http://schemas.microsoft.com/office/powerpoint/2010/main" val="3534712444"/>
              </p:ext>
            </p:extLst>
          </p:nvPr>
        </p:nvGraphicFramePr>
        <p:xfrm>
          <a:off x="5472100" y="2963264"/>
          <a:ext cx="2880320" cy="222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7" name="136 CuadroTexto"/>
          <p:cNvSpPr txBox="1"/>
          <p:nvPr/>
        </p:nvSpPr>
        <p:spPr>
          <a:xfrm>
            <a:off x="4932040" y="5373216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Director (s): Gonzalo Arenas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Subdirectora (s): María Mesonero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Coordinador Concursos: Rodrigo Monsalve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 smtClean="0"/>
              <a:t>Más 17 profesionales en el departamento</a:t>
            </a:r>
          </a:p>
          <a:p>
            <a:endParaRPr lang="es-CL" sz="1400" dirty="0"/>
          </a:p>
        </p:txBody>
      </p:sp>
      <p:sp>
        <p:nvSpPr>
          <p:cNvPr id="153" name="152 Rectángulo redondeado"/>
          <p:cNvSpPr/>
          <p:nvPr/>
        </p:nvSpPr>
        <p:spPr>
          <a:xfrm>
            <a:off x="683568" y="2154577"/>
            <a:ext cx="3816424" cy="619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Unidad de Concursos </a:t>
            </a:r>
          </a:p>
          <a:p>
            <a:pPr algn="ctr"/>
            <a:r>
              <a:rPr lang="es-CL" dirty="0" smtClean="0"/>
              <a:t>Rodrigo Monsalve </a:t>
            </a:r>
            <a:endParaRPr lang="es-CL" dirty="0"/>
          </a:p>
        </p:txBody>
      </p:sp>
      <p:sp>
        <p:nvSpPr>
          <p:cNvPr id="186" name="185 Rectángulo redondeado"/>
          <p:cNvSpPr/>
          <p:nvPr/>
        </p:nvSpPr>
        <p:spPr>
          <a:xfrm>
            <a:off x="5004048" y="2154577"/>
            <a:ext cx="3816424" cy="6195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Unidad de Relaciones Internacionales </a:t>
            </a:r>
          </a:p>
          <a:p>
            <a:pPr algn="ctr"/>
            <a:r>
              <a:rPr lang="es-CL" dirty="0" smtClean="0"/>
              <a:t>María Mesonero</a:t>
            </a:r>
            <a:endParaRPr lang="es-CL" dirty="0"/>
          </a:p>
        </p:txBody>
      </p:sp>
      <p:sp>
        <p:nvSpPr>
          <p:cNvPr id="187" name="186 Rectángulo redondeado"/>
          <p:cNvSpPr/>
          <p:nvPr/>
        </p:nvSpPr>
        <p:spPr>
          <a:xfrm>
            <a:off x="2699792" y="620688"/>
            <a:ext cx="381642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Departamento </a:t>
            </a:r>
          </a:p>
          <a:p>
            <a:pPr algn="ctr"/>
            <a:r>
              <a:rPr lang="es-CL" dirty="0" smtClean="0"/>
              <a:t>Relaciones Internacionales </a:t>
            </a:r>
          </a:p>
          <a:p>
            <a:pPr algn="ctr"/>
            <a:r>
              <a:rPr lang="es-CL" dirty="0" smtClean="0"/>
              <a:t>Gonzalo Arenas</a:t>
            </a:r>
            <a:endParaRPr lang="es-CL" dirty="0"/>
          </a:p>
        </p:txBody>
      </p:sp>
      <p:sp>
        <p:nvSpPr>
          <p:cNvPr id="188" name="187 Anillo"/>
          <p:cNvSpPr/>
          <p:nvPr/>
        </p:nvSpPr>
        <p:spPr>
          <a:xfrm rot="20271508">
            <a:off x="345204" y="447122"/>
            <a:ext cx="1682862" cy="1590631"/>
          </a:xfrm>
          <a:prstGeom prst="donut">
            <a:avLst>
              <a:gd name="adj" fmla="val 10918"/>
            </a:avLst>
          </a:prstGeom>
          <a:solidFill>
            <a:srgbClr val="8064A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Contexto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DRI</a:t>
            </a:r>
          </a:p>
        </p:txBody>
      </p:sp>
    </p:spTree>
    <p:extLst>
      <p:ext uri="{BB962C8B-B14F-4D97-AF65-F5344CB8AC3E}">
        <p14:creationId xmlns:p14="http://schemas.microsoft.com/office/powerpoint/2010/main" val="34753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6912" y="6448251"/>
            <a:ext cx="2133600" cy="365125"/>
          </a:xfrm>
        </p:spPr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39318218"/>
              </p:ext>
            </p:extLst>
          </p:nvPr>
        </p:nvGraphicFramePr>
        <p:xfrm>
          <a:off x="218186" y="1340768"/>
          <a:ext cx="8611145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263" y="116632"/>
            <a:ext cx="6417219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Internacionales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712143" y="5414632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dk1"/>
                </a:solidFill>
              </a:rPr>
              <a:t>Proyectos Investigación Conjunta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726954" y="5420819"/>
            <a:ext cx="2016224" cy="6356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dk1"/>
                </a:solidFill>
              </a:rPr>
              <a:t>Proyectos  Apoyo al desarrollo de investigación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737920" y="5379567"/>
            <a:ext cx="2016224" cy="6233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 smtClean="0"/>
              <a:t>Proyectos formación de redes internacionales entre centros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5401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6912" y="6448251"/>
            <a:ext cx="2133600" cy="365125"/>
          </a:xfrm>
        </p:spPr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10510021"/>
              </p:ext>
            </p:extLst>
          </p:nvPr>
        </p:nvGraphicFramePr>
        <p:xfrm>
          <a:off x="755576" y="1397000"/>
          <a:ext cx="763284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263" y="116632"/>
            <a:ext cx="6417219" cy="1143000"/>
          </a:xfrm>
        </p:spPr>
        <p:txBody>
          <a:bodyPr>
            <a:normAutofit/>
          </a:bodyPr>
          <a:lstStyle/>
          <a:p>
            <a:pPr algn="ctr"/>
            <a:r>
              <a:rPr lang="en-GB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Internacionales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1907704" y="5733256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dk1"/>
                </a:solidFill>
              </a:rPr>
              <a:t>Proyectos </a:t>
            </a:r>
            <a:r>
              <a:rPr lang="es-CL" sz="1400" dirty="0" smtClean="0">
                <a:solidFill>
                  <a:schemeClr val="dk1"/>
                </a:solidFill>
              </a:rPr>
              <a:t>de Movilidad</a:t>
            </a:r>
            <a:endParaRPr lang="es-CL" sz="1400" dirty="0">
              <a:solidFill>
                <a:schemeClr val="dk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964535" y="5760268"/>
            <a:ext cx="2016224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schemeClr val="dk1"/>
                </a:solidFill>
              </a:rPr>
              <a:t>Proyectos </a:t>
            </a:r>
            <a:r>
              <a:rPr lang="es-CL" sz="1400" dirty="0" smtClean="0">
                <a:solidFill>
                  <a:schemeClr val="dk1"/>
                </a:solidFill>
              </a:rPr>
              <a:t>en el marco Alianzas Internacionales </a:t>
            </a:r>
            <a:endParaRPr lang="es-CL" sz="1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7</a:t>
            </a:fld>
            <a:endParaRPr lang="es-ES_tradnl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259358" y="329430"/>
            <a:ext cx="5832922" cy="939330"/>
          </a:xfrm>
        </p:spPr>
        <p:txBody>
          <a:bodyPr>
            <a:normAutofit/>
          </a:bodyPr>
          <a:lstStyle/>
          <a:p>
            <a:r>
              <a:rPr lang="en-GB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Internacionales:</a:t>
            </a:r>
            <a:b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CL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Concurso de proyectos de investigación conjunta</a:t>
            </a:r>
            <a:endParaRPr lang="en-GB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7 Rectángulo redondeado"/>
          <p:cNvSpPr/>
          <p:nvPr/>
        </p:nvSpPr>
        <p:spPr>
          <a:xfrm rot="21048763">
            <a:off x="139377" y="1138329"/>
            <a:ext cx="1111428" cy="488543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Proyectos de investigación Conjunta</a:t>
            </a:r>
            <a:endParaRPr lang="es-CL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6997398"/>
              </p:ext>
            </p:extLst>
          </p:nvPr>
        </p:nvGraphicFramePr>
        <p:xfrm>
          <a:off x="5220072" y="2780928"/>
          <a:ext cx="3672408" cy="349404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41385"/>
                <a:gridCol w="2031023"/>
              </a:tblGrid>
              <a:tr h="212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solidFill>
                            <a:schemeClr val="bg1"/>
                          </a:solidFill>
                          <a:effectLst/>
                        </a:rPr>
                        <a:t>CONTRAPARTES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chemeClr val="bg1"/>
                          </a:solidFill>
                          <a:effectLst/>
                        </a:rPr>
                        <a:t>Á</a:t>
                      </a:r>
                      <a:r>
                        <a:rPr lang="en-GB" sz="1050" dirty="0" smtClean="0">
                          <a:solidFill>
                            <a:schemeClr val="bg1"/>
                          </a:solidFill>
                          <a:effectLst/>
                        </a:rPr>
                        <a:t>REAS</a:t>
                      </a:r>
                      <a:endParaRPr lang="es-CL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solidFill>
                      <a:schemeClr val="accent2"/>
                    </a:solidFill>
                  </a:tcPr>
                </a:tc>
              </a:tr>
              <a:tr h="435325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 smtClean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ANR-</a:t>
                      </a:r>
                      <a:r>
                        <a:rPr lang="en-US" sz="1050" dirty="0" err="1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Francia</a:t>
                      </a:r>
                      <a:endParaRPr lang="en-US" sz="1050" dirty="0" smtClean="0">
                        <a:solidFill>
                          <a:schemeClr val="tx1">
                            <a:lumMod val="95000"/>
                          </a:schemeClr>
                        </a:solidFill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  <a:latin typeface="+mj-lt"/>
                        </a:rPr>
                        <a:t> </a:t>
                      </a:r>
                      <a:endParaRPr lang="es-CL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1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C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Tecnologías de la Información y las Comunicaciones</a:t>
                      </a:r>
                      <a:r>
                        <a:rPr lang="es-C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Ciencias de la Ingeniería, Física,  Matemáticas, Alimentos y Agricultura, y Ciencias de la Tierra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SER-</a:t>
                      </a:r>
                      <a:r>
                        <a:rPr lang="en-US" sz="1050" dirty="0" err="1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Suiza</a:t>
                      </a:r>
                      <a:endParaRPr lang="es-CL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/>
                </a:tc>
                <a:tc>
                  <a:txBody>
                    <a:bodyPr/>
                    <a:lstStyle/>
                    <a:p>
                      <a:pPr marL="180975" lvl="1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C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Energía y Cambio Climático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/>
                </a:tc>
              </a:tr>
              <a:tr h="496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AKA-Finlandia</a:t>
                      </a:r>
                      <a:endParaRPr lang="es-CL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1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C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Educación y Energía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</a:tr>
              <a:tr h="496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DFG-Alemania</a:t>
                      </a:r>
                      <a:endParaRPr lang="es-CL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1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C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Bases genéticas y moleculares de enfermedades humanas</a:t>
                      </a:r>
                      <a:r>
                        <a:rPr lang="es-CL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Astronomía/Astrofísica, Geología/Sismología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</a:tr>
              <a:tr h="496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ANPCyT-Argentina</a:t>
                      </a:r>
                      <a:endParaRPr lang="es-CL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80975" lvl="1" indent="-952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s-CL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Nanotecnología y Energía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12" name="8 Flecha derecha"/>
          <p:cNvSpPr/>
          <p:nvPr/>
        </p:nvSpPr>
        <p:spPr>
          <a:xfrm>
            <a:off x="4499992" y="4509120"/>
            <a:ext cx="504056" cy="360040"/>
          </a:xfrm>
          <a:prstGeom prst="rightArrow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13 Grupo"/>
          <p:cNvGrpSpPr/>
          <p:nvPr/>
        </p:nvGrpSpPr>
        <p:grpSpPr>
          <a:xfrm>
            <a:off x="251520" y="2924944"/>
            <a:ext cx="4176464" cy="2016224"/>
            <a:chOff x="-190260" y="99873"/>
            <a:chExt cx="3678353" cy="952380"/>
          </a:xfrm>
        </p:grpSpPr>
        <p:sp>
          <p:nvSpPr>
            <p:cNvPr id="14" name="14 Rectángulo redondeado"/>
            <p:cNvSpPr/>
            <p:nvPr/>
          </p:nvSpPr>
          <p:spPr>
            <a:xfrm>
              <a:off x="-190260" y="99873"/>
              <a:ext cx="3646643" cy="952380"/>
            </a:xfrm>
            <a:prstGeom prst="roundRect">
              <a:avLst/>
            </a:prstGeom>
            <a:noFill/>
            <a:ln>
              <a:solidFill>
                <a:srgbClr val="C0504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15 Rectángulo"/>
            <p:cNvSpPr/>
            <p:nvPr/>
          </p:nvSpPr>
          <p:spPr>
            <a:xfrm>
              <a:off x="-126840" y="146364"/>
              <a:ext cx="3614933" cy="85939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kern="1200" dirty="0" smtClean="0">
                  <a:solidFill>
                    <a:schemeClr val="tx1"/>
                  </a:solidFill>
                </a:rPr>
                <a:t>Dirigido a equipos de investigación de Chile que pueden contar con el patrocinio de una o más instituciones chilenas y demostrar el compromiso de uno o más investigadores apoyados por una contraparte institucional extranjera  específica para la convocatoria.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dirty="0" smtClean="0">
                  <a:solidFill>
                    <a:schemeClr val="tx1"/>
                  </a:solidFill>
                </a:rPr>
                <a:t>Se espera la participación  investigadores jóvenes.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kern="1200" dirty="0" smtClean="0">
                  <a:solidFill>
                    <a:schemeClr val="tx1"/>
                  </a:solidFill>
                </a:rPr>
                <a:t>Convocatorias recientes han involucrado las siguientes agencias  y áreas de investigación:</a:t>
              </a:r>
              <a:endParaRPr lang="es-CL" sz="13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718155" y="1765510"/>
            <a:ext cx="7958301" cy="799394"/>
            <a:chOff x="125306" y="-1065564"/>
            <a:chExt cx="7958301" cy="799394"/>
          </a:xfrm>
        </p:grpSpPr>
        <p:sp>
          <p:nvSpPr>
            <p:cNvPr id="17" name="Rectángulo redondeado 16"/>
            <p:cNvSpPr/>
            <p:nvPr/>
          </p:nvSpPr>
          <p:spPr>
            <a:xfrm>
              <a:off x="125306" y="-1048830"/>
              <a:ext cx="7958301" cy="782660"/>
            </a:xfrm>
            <a:prstGeom prst="roundRect">
              <a:avLst>
                <a:gd name="adj" fmla="val 10000"/>
              </a:avLst>
            </a:prstGeom>
            <a:noFill/>
            <a:ln>
              <a:solidFill>
                <a:schemeClr val="accent2"/>
              </a:solidFill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ángulo 17"/>
            <p:cNvSpPr/>
            <p:nvPr/>
          </p:nvSpPr>
          <p:spPr>
            <a:xfrm>
              <a:off x="171152" y="-1065564"/>
              <a:ext cx="7912455" cy="73681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b="1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OBJETIVO</a:t>
              </a:r>
            </a:p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Permitir a los investigadores en Chile participar de programas asociativos internacionales para desarrollar proyectos de investigaci</a:t>
              </a:r>
              <a:r>
                <a:rPr lang="es-CL" sz="13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ón conjunta</a:t>
              </a:r>
              <a:endParaRPr lang="es-CL" sz="1300" kern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11 Anillo"/>
          <p:cNvSpPr/>
          <p:nvPr/>
        </p:nvSpPr>
        <p:spPr>
          <a:xfrm rot="20271508">
            <a:off x="3306674" y="5064927"/>
            <a:ext cx="1744008" cy="1651105"/>
          </a:xfrm>
          <a:prstGeom prst="donut">
            <a:avLst>
              <a:gd name="adj" fmla="val 10918"/>
            </a:avLst>
          </a:prstGeom>
          <a:solidFill>
            <a:schemeClr val="accent2"/>
          </a:solidFill>
          <a:ln>
            <a:solidFill>
              <a:srgbClr val="C0504D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Convocatorias</a:t>
            </a: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son </a:t>
            </a:r>
            <a:r>
              <a:rPr lang="en-US" sz="105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publicadas</a:t>
            </a:r>
            <a:r>
              <a:rPr lang="en-US" sz="105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 www.conicyt.cl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8</a:t>
            </a:fld>
            <a:endParaRPr lang="es-ES_tradnl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39136" cy="792088"/>
          </a:xfrm>
        </p:spPr>
        <p:txBody>
          <a:bodyPr>
            <a:noAutofit/>
          </a:bodyPr>
          <a:lstStyle/>
          <a:p>
            <a:r>
              <a:rPr lang="en-GB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Internacionales: </a:t>
            </a:r>
            <a:b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Concurso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rot="21048763">
            <a:off x="100932" y="1138329"/>
            <a:ext cx="1111428" cy="488543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</a:t>
            </a:r>
            <a:endParaRPr 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4254369754"/>
              </p:ext>
            </p:extLst>
          </p:nvPr>
        </p:nvGraphicFramePr>
        <p:xfrm>
          <a:off x="885568" y="1691378"/>
          <a:ext cx="8078920" cy="1233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143509" y="2996952"/>
            <a:ext cx="3924436" cy="2232248"/>
            <a:chOff x="0" y="99873"/>
            <a:chExt cx="3456383" cy="986394"/>
          </a:xfrm>
        </p:grpSpPr>
        <p:sp>
          <p:nvSpPr>
            <p:cNvPr id="15" name="14 Rectángulo redondeado"/>
            <p:cNvSpPr/>
            <p:nvPr/>
          </p:nvSpPr>
          <p:spPr>
            <a:xfrm>
              <a:off x="0" y="99873"/>
              <a:ext cx="3456383" cy="986394"/>
            </a:xfrm>
            <a:prstGeom prst="roundRect">
              <a:avLst/>
            </a:prstGeom>
            <a:noFill/>
            <a:ln>
              <a:solidFill>
                <a:srgbClr val="99CC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46491" y="146364"/>
              <a:ext cx="3363401" cy="85939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kern="1200" dirty="0" smtClean="0">
                  <a:solidFill>
                    <a:schemeClr val="tx1"/>
                  </a:solidFill>
                </a:rPr>
                <a:t>Dirigido a equipos de investigación en Chile patrocinados por una o más institución chilena, pública o privada, comprometida en investigación científica desarrollo tecnológico.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kern="1200" dirty="0" smtClean="0">
                  <a:solidFill>
                    <a:schemeClr val="tx1"/>
                  </a:solidFill>
                </a:rPr>
                <a:t> Postulantes deben también ser capaces de demostrar  el compromiso de uno o más investigadores  apoyados por una contraparte institucional extranjera específica para la convocatoria.</a:t>
              </a:r>
            </a:p>
            <a:p>
              <a:pPr lvl="0" algn="ctr" defTabSz="4889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300" dirty="0" smtClean="0">
                  <a:solidFill>
                    <a:schemeClr val="tx1"/>
                  </a:solidFill>
                </a:rPr>
                <a:t>La convocatoria 2013 incluyó las siguientes instituciones extranjeras de contraparte y áreas de investigación:</a:t>
              </a:r>
              <a:endParaRPr lang="es-CL" sz="1300" kern="12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0720937"/>
              </p:ext>
            </p:extLst>
          </p:nvPr>
        </p:nvGraphicFramePr>
        <p:xfrm>
          <a:off x="4838328" y="3095375"/>
          <a:ext cx="4140460" cy="206695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971647"/>
                <a:gridCol w="2168813"/>
              </a:tblGrid>
              <a:tr h="288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CONTRAPARTES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Á</a:t>
                      </a:r>
                      <a:r>
                        <a:rPr lang="en-GB" sz="1050" dirty="0" smtClean="0">
                          <a:effectLst/>
                        </a:rPr>
                        <a:t>REAS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solidFill>
                      <a:schemeClr val="accent3"/>
                    </a:solidFill>
                  </a:tcPr>
                </a:tc>
              </a:tr>
              <a:tr h="1011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National </a:t>
                      </a:r>
                      <a:r>
                        <a:rPr lang="en-GB" sz="1050" dirty="0">
                          <a:effectLst/>
                        </a:rPr>
                        <a:t>Science </a:t>
                      </a:r>
                      <a:r>
                        <a:rPr lang="en-GB" sz="1050" dirty="0" smtClean="0">
                          <a:effectLst/>
                        </a:rPr>
                        <a:t>Foundation, NSF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lnL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050" dirty="0" smtClean="0">
                          <a:effectLst/>
                        </a:rPr>
                        <a:t>Oceanografía</a:t>
                      </a:r>
                      <a:endParaRPr lang="es-CL" sz="1100" dirty="0">
                        <a:effectLst/>
                      </a:endParaRP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050" dirty="0" smtClean="0">
                          <a:effectLst/>
                        </a:rPr>
                        <a:t>Investigación Polar</a:t>
                      </a: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050" dirty="0" smtClean="0">
                          <a:effectLst/>
                        </a:rPr>
                        <a:t>Desastres</a:t>
                      </a:r>
                      <a:r>
                        <a:rPr lang="es-ES_tradnl" sz="1050" baseline="0" dirty="0" smtClean="0">
                          <a:effectLst/>
                        </a:rPr>
                        <a:t> </a:t>
                      </a:r>
                      <a:r>
                        <a:rPr lang="es-ES_tradnl" sz="1050" dirty="0" smtClean="0">
                          <a:effectLst/>
                        </a:rPr>
                        <a:t>Naturales</a:t>
                      </a:r>
                      <a:endParaRPr lang="es-CL" sz="1100" dirty="0">
                        <a:effectLst/>
                      </a:endParaRP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s-ES_tradnl" sz="1050" dirty="0" smtClean="0">
                          <a:effectLst/>
                        </a:rPr>
                        <a:t>Ecología/Biodiversidad</a:t>
                      </a:r>
                      <a:endParaRPr lang="es-CL" sz="1100" dirty="0">
                        <a:effectLst/>
                      </a:endParaRPr>
                    </a:p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GB" sz="1050" dirty="0" err="1" smtClean="0">
                          <a:effectLst/>
                        </a:rPr>
                        <a:t>Ciencias</a:t>
                      </a:r>
                      <a:r>
                        <a:rPr lang="en-GB" sz="1050" dirty="0" smtClean="0">
                          <a:effectLst/>
                        </a:rPr>
                        <a:t> </a:t>
                      </a:r>
                      <a:r>
                        <a:rPr lang="en-GB" sz="1050" dirty="0" err="1" smtClean="0">
                          <a:effectLst/>
                        </a:rPr>
                        <a:t>Sociales</a:t>
                      </a:r>
                      <a:r>
                        <a:rPr lang="en-GB" sz="1050" dirty="0" smtClean="0">
                          <a:effectLst/>
                        </a:rPr>
                        <a:t> y </a:t>
                      </a:r>
                      <a:r>
                        <a:rPr lang="en-GB" sz="1050" dirty="0" err="1" smtClean="0">
                          <a:effectLst/>
                        </a:rPr>
                        <a:t>Humanidades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lnB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4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smtClean="0">
                          <a:effectLst/>
                        </a:rPr>
                        <a:t>Estado de </a:t>
                      </a:r>
                      <a:r>
                        <a:rPr lang="en-GB" sz="1050" dirty="0">
                          <a:effectLst/>
                        </a:rPr>
                        <a:t>Massachusetts 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lnT w="12700" cap="flat" cmpd="sng" algn="ctr">
                      <a:solidFill>
                        <a:srgbClr val="C2D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800100" lvl="1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</a:pPr>
                      <a:r>
                        <a:rPr lang="en-GB" sz="1050" dirty="0" err="1" smtClean="0">
                          <a:effectLst/>
                        </a:rPr>
                        <a:t>Biotecnología</a:t>
                      </a:r>
                      <a:r>
                        <a:rPr lang="en-GB" sz="1050" dirty="0" smtClean="0">
                          <a:effectLst/>
                        </a:rPr>
                        <a:t> y </a:t>
                      </a:r>
                      <a:r>
                        <a:rPr lang="en-GB" sz="1050" dirty="0" err="1" smtClean="0">
                          <a:effectLst/>
                        </a:rPr>
                        <a:t>áreas</a:t>
                      </a:r>
                      <a:r>
                        <a:rPr lang="en-GB" sz="1050" dirty="0" smtClean="0">
                          <a:effectLst/>
                        </a:rPr>
                        <a:t> </a:t>
                      </a:r>
                      <a:r>
                        <a:rPr lang="en-GB" sz="1050" dirty="0" err="1" smtClean="0">
                          <a:effectLst/>
                        </a:rPr>
                        <a:t>relacionadas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734" marR="49734" marT="0" marB="0" anchor="ctr">
                    <a:lnT w="12700" cap="flat" cmpd="sng" algn="ctr"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8 Flecha derecha"/>
          <p:cNvSpPr/>
          <p:nvPr/>
        </p:nvSpPr>
        <p:spPr>
          <a:xfrm>
            <a:off x="4211960" y="4493392"/>
            <a:ext cx="504056" cy="36004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Anillo"/>
          <p:cNvSpPr/>
          <p:nvPr/>
        </p:nvSpPr>
        <p:spPr>
          <a:xfrm rot="20446293">
            <a:off x="3319534" y="5101133"/>
            <a:ext cx="1784853" cy="1678356"/>
          </a:xfrm>
          <a:prstGeom prst="donut">
            <a:avLst>
              <a:gd name="adj" fmla="val 10918"/>
            </a:avLst>
          </a:prstGeom>
          <a:solidFill>
            <a:srgbClr val="9BBB59"/>
          </a:solidFill>
          <a:ln>
            <a:solidFill>
              <a:srgbClr val="99CC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Convocatorias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anuales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entre </a:t>
            </a:r>
            <a:r>
              <a:rPr lang="en-US" sz="12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abril</a:t>
            </a:r>
            <a:r>
              <a:rPr lang="en-US" sz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mayo 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7DA1A-DFC9-4D5D-8006-1D5A5CC9C7EA}" type="slidenum">
              <a:rPr lang="es-ES_tradnl" smtClean="0"/>
              <a:pPr>
                <a:defRPr/>
              </a:pPr>
              <a:t>9</a:t>
            </a:fld>
            <a:endParaRPr lang="es-ES_tradnl" dirty="0"/>
          </a:p>
        </p:txBody>
      </p:sp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87254"/>
              </p:ext>
            </p:extLst>
          </p:nvPr>
        </p:nvGraphicFramePr>
        <p:xfrm>
          <a:off x="3203848" y="1556792"/>
          <a:ext cx="5472608" cy="40383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08312"/>
                <a:gridCol w="1999607"/>
                <a:gridCol w="664689"/>
              </a:tblGrid>
              <a:tr h="4320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ITEM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</a:rPr>
                        <a:t>TOTAL </a:t>
                      </a:r>
                    </a:p>
                    <a:p>
                      <a:pPr algn="ctr" fontAlgn="ctr"/>
                      <a:r>
                        <a:rPr lang="en-US" sz="1200" u="none" strike="noStrike" smtClean="0">
                          <a:solidFill>
                            <a:schemeClr val="bg1"/>
                          </a:solidFill>
                          <a:effectLst/>
                        </a:rPr>
                        <a:t>(M USD)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>
                    <a:solidFill>
                      <a:schemeClr val="accent3"/>
                    </a:solidFill>
                  </a:tcPr>
                </a:tc>
              </a:tr>
              <a:tr h="34696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INCENTIVOS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PASANTIAS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EN </a:t>
                      </a:r>
                      <a:r>
                        <a:rPr lang="en-US" sz="1200" u="none" strike="noStrike" dirty="0" smtClean="0">
                          <a:effectLst/>
                        </a:rPr>
                        <a:t> EE.UU. (3 A 6 MESES)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VIATICOS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ESTADÍAS CORTAS EN CHILE</a:t>
                      </a:r>
                      <a:r>
                        <a:rPr lang="en-US" sz="12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(15 DIAS A 1 MES)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PASAJES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2838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VIATICOS</a:t>
                      </a:r>
                      <a:endParaRPr lang="en-U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EQUIPOS (COMPRAS EN CHILE O EN EL EXTRANJERO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COSTOS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OPERACIONALES (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seguros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garantías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64,4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SOFTWARE (COMPRAS EN CHILE O EN EL EXTRANJERO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FUNGIBLES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PUBLICACIONES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CONSULTORIA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Y ASESORIA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24941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DIFUSION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3,5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2088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SEMINARIOS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VIAJES NACIONALES E INTERNACIONALES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PASAJES/TRANSPORTE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VIATICOS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18387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COSTOS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ADMINISTRATIVOS  (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Ej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: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servicios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effectLst/>
                        </a:rPr>
                        <a:t>básicos</a:t>
                      </a:r>
                      <a:r>
                        <a:rPr lang="en-US" sz="1200" u="none" strike="noStrike" baseline="0" dirty="0" smtClean="0">
                          <a:effectLst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</a:tr>
              <a:tr h="234464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254,4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352" marR="7352" marT="7352" marB="0" anchor="b"/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384013" y="2060848"/>
            <a:ext cx="2232248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proyecto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seleccionado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recibirá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parte de CONICYT un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monto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hasta $50.000.000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anuales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período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tres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años</a:t>
            </a:r>
            <a:r>
              <a:rPr lang="en-GB" sz="1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s-CL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67885" y="4631944"/>
            <a:ext cx="191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Ejemplo de un presupuesto operacional: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139952" y="6685329"/>
            <a:ext cx="2880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dirty="0" smtClean="0"/>
              <a:t>UD$1= $486,49 CLP (valor promedio en 2012, Banco Central de Chile.</a:t>
            </a:r>
            <a:endParaRPr lang="en-US" sz="700" dirty="0"/>
          </a:p>
        </p:txBody>
      </p:sp>
      <p:sp>
        <p:nvSpPr>
          <p:cNvPr id="15" name="14 Rectángulo redondeado"/>
          <p:cNvSpPr/>
          <p:nvPr/>
        </p:nvSpPr>
        <p:spPr>
          <a:xfrm rot="21048763">
            <a:off x="100932" y="1138329"/>
            <a:ext cx="1111428" cy="488543"/>
          </a:xfrm>
          <a:prstGeom prst="round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r>
              <a:rPr lang="en-US" sz="1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</a:t>
            </a:r>
            <a:endParaRPr lang="en-US" sz="10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1520" y="115888"/>
            <a:ext cx="2232248" cy="242887"/>
          </a:xfrm>
          <a:prstGeom prst="roundRect">
            <a:avLst/>
          </a:prstGeom>
          <a:solidFill>
            <a:srgbClr val="7F7F7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05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Cooperación Internacional</a:t>
            </a:r>
            <a:endParaRPr lang="es-CL" sz="105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139136" cy="792088"/>
          </a:xfrm>
        </p:spPr>
        <p:txBody>
          <a:bodyPr>
            <a:noAutofit/>
          </a:bodyPr>
          <a:lstStyle/>
          <a:p>
            <a:r>
              <a:rPr lang="en-GB" sz="1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Departamento</a:t>
            </a:r>
            <a:r>
              <a:rPr lang="en-GB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Relaciones 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Internacionales: </a:t>
            </a:r>
            <a:b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Concurso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apoyo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desarrollo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proyectos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internacional</a:t>
            </a:r>
            <a:endParaRPr lang="en-US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1244</Words>
  <Application>Microsoft Office PowerPoint</Application>
  <PresentationFormat>Presentación en pantalla (4:3)</PresentationFormat>
  <Paragraphs>345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1_Tema de Office</vt:lpstr>
      <vt:lpstr>Oportunidades de Cooperación Internacional en Ciencia y Tecnología</vt:lpstr>
      <vt:lpstr>Principales programas de CONICYT abiertos a investigadores extranjeros</vt:lpstr>
      <vt:lpstr>Departamento de Relaciones Internacionales</vt:lpstr>
      <vt:lpstr>Presentación de PowerPoint</vt:lpstr>
      <vt:lpstr>Departamento de Relaciones Internacionales</vt:lpstr>
      <vt:lpstr>Departamento de Relaciones Internacionales</vt:lpstr>
      <vt:lpstr>Departamento de Relaciones Internacionales: Concurso de proyectos de investigación conjunta</vt:lpstr>
      <vt:lpstr>Departamento de Relaciones Internacionales:  Concurso de apoyo al desarrollo de proyectos de investigación internacional</vt:lpstr>
      <vt:lpstr>Departamento de Relaciones Internacionales:  Concurso de apoyo al desarrollo de proyectos de investigación internacional</vt:lpstr>
      <vt:lpstr>Departamento de Relaciones Internacionales: Concurso de apoyo a la formación de redes internacionales entre centros de investigación</vt:lpstr>
      <vt:lpstr>Departamento de Relaciones Internacionales: Concurso de apoyo a la formación de redes internacionales entre centros de investigación</vt:lpstr>
      <vt:lpstr>2013 New International Networking Projects between research centres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Technology in Chile</dc:title>
  <dc:creator>Catalina Undurraga Nadeau</dc:creator>
  <cp:lastModifiedBy>Claudia Castillo</cp:lastModifiedBy>
  <cp:revision>416</cp:revision>
  <cp:lastPrinted>2013-11-21T16:51:40Z</cp:lastPrinted>
  <dcterms:created xsi:type="dcterms:W3CDTF">2013-04-18T14:08:18Z</dcterms:created>
  <dcterms:modified xsi:type="dcterms:W3CDTF">2013-12-02T12:44:36Z</dcterms:modified>
</cp:coreProperties>
</file>