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67"/>
  </p:notesMasterIdLst>
  <p:sldIdLst>
    <p:sldId id="256" r:id="rId2"/>
    <p:sldId id="307" r:id="rId3"/>
    <p:sldId id="277" r:id="rId4"/>
    <p:sldId id="375" r:id="rId5"/>
    <p:sldId id="376" r:id="rId6"/>
    <p:sldId id="378" r:id="rId7"/>
    <p:sldId id="350" r:id="rId8"/>
    <p:sldId id="382" r:id="rId9"/>
    <p:sldId id="270" r:id="rId10"/>
    <p:sldId id="271" r:id="rId11"/>
    <p:sldId id="310" r:id="rId12"/>
    <p:sldId id="273" r:id="rId13"/>
    <p:sldId id="278" r:id="rId14"/>
    <p:sldId id="268" r:id="rId15"/>
    <p:sldId id="279" r:id="rId16"/>
    <p:sldId id="280" r:id="rId17"/>
    <p:sldId id="281" r:id="rId18"/>
    <p:sldId id="287" r:id="rId19"/>
    <p:sldId id="286" r:id="rId20"/>
    <p:sldId id="312" r:id="rId21"/>
    <p:sldId id="257" r:id="rId22"/>
    <p:sldId id="282" r:id="rId23"/>
    <p:sldId id="283" r:id="rId24"/>
    <p:sldId id="285" r:id="rId25"/>
    <p:sldId id="284" r:id="rId26"/>
    <p:sldId id="386" r:id="rId27"/>
    <p:sldId id="342" r:id="rId28"/>
    <p:sldId id="343" r:id="rId29"/>
    <p:sldId id="392" r:id="rId30"/>
    <p:sldId id="390" r:id="rId31"/>
    <p:sldId id="393" r:id="rId32"/>
    <p:sldId id="348" r:id="rId33"/>
    <p:sldId id="394" r:id="rId34"/>
    <p:sldId id="395" r:id="rId35"/>
    <p:sldId id="416" r:id="rId36"/>
    <p:sldId id="417" r:id="rId37"/>
    <p:sldId id="418" r:id="rId38"/>
    <p:sldId id="419" r:id="rId39"/>
    <p:sldId id="420" r:id="rId40"/>
    <p:sldId id="421" r:id="rId41"/>
    <p:sldId id="423" r:id="rId42"/>
    <p:sldId id="409" r:id="rId43"/>
    <p:sldId id="410" r:id="rId44"/>
    <p:sldId id="411" r:id="rId45"/>
    <p:sldId id="412" r:id="rId46"/>
    <p:sldId id="413" r:id="rId47"/>
    <p:sldId id="414" r:id="rId48"/>
    <p:sldId id="299" r:id="rId49"/>
    <p:sldId id="300" r:id="rId50"/>
    <p:sldId id="301" r:id="rId51"/>
    <p:sldId id="356" r:id="rId52"/>
    <p:sldId id="368" r:id="rId53"/>
    <p:sldId id="260" r:id="rId54"/>
    <p:sldId id="400" r:id="rId55"/>
    <p:sldId id="401" r:id="rId56"/>
    <p:sldId id="402" r:id="rId57"/>
    <p:sldId id="403" r:id="rId58"/>
    <p:sldId id="404" r:id="rId59"/>
    <p:sldId id="396" r:id="rId60"/>
    <p:sldId id="397" r:id="rId61"/>
    <p:sldId id="405" r:id="rId62"/>
    <p:sldId id="406" r:id="rId63"/>
    <p:sldId id="415" r:id="rId64"/>
    <p:sldId id="407" r:id="rId65"/>
    <p:sldId id="422" r:id="rId66"/>
  </p:sldIdLst>
  <p:sldSz cx="9144000" cy="6858000" type="screen4x3"/>
  <p:notesSz cx="6858000" cy="9144000"/>
  <p:defaultTextStyle>
    <a:lvl1pPr marL="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  <a:nwCell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00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bel\AppData\Local\Microsoft\Windows\Temporary%20Internet%20Files\Content.Outlook\C35WL8VK\Libro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bel\AppData\Local\Microsoft\Windows\Temporary%20Internet%20Files\Content.Outlook\C35WL8VK\Libro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bel\Desktop\Administraci&#243;n%20y%20finanzas\Presentaciones\CORE\proyectos%20financiados%20por%20gor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nabel\Desktop\Administraci&#243;n%20y%20finanzas\Presentaciones\CORE\proyectos%20financiados%20por%20go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L"/>
              <a:t>Financiamiento por institución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Hoja1!$A$2:$A$13</c:f>
              <c:strCache>
                <c:ptCount val="12"/>
                <c:pt idx="0">
                  <c:v>Fondecyt-CONICYT</c:v>
                </c:pt>
                <c:pt idx="1">
                  <c:v>otros Conicyt</c:v>
                </c:pt>
                <c:pt idx="2">
                  <c:v>Fondap CONICYT</c:v>
                </c:pt>
                <c:pt idx="3">
                  <c:v>Armada de Chile</c:v>
                </c:pt>
                <c:pt idx="4">
                  <c:v>CONAMA</c:v>
                </c:pt>
                <c:pt idx="5">
                  <c:v>UACH-UDEC</c:v>
                </c:pt>
                <c:pt idx="6">
                  <c:v>CORFO INNOVA y CODESSER</c:v>
                </c:pt>
                <c:pt idx="7">
                  <c:v>Otros Min. De Economía</c:v>
                </c:pt>
                <c:pt idx="8">
                  <c:v>DGA</c:v>
                </c:pt>
                <c:pt idx="9">
                  <c:v>Fundaciones (inter)nacionales</c:v>
                </c:pt>
                <c:pt idx="10">
                  <c:v>FIC </c:v>
                </c:pt>
                <c:pt idx="11">
                  <c:v>Otros</c:v>
                </c:pt>
              </c:strCache>
            </c:strRef>
          </c:cat>
          <c:val>
            <c:numRef>
              <c:f>Hoja1!$B$2:$B$13</c:f>
              <c:numCache>
                <c:formatCode>General</c:formatCode>
                <c:ptCount val="12"/>
                <c:pt idx="0">
                  <c:v>12.0</c:v>
                </c:pt>
                <c:pt idx="1">
                  <c:v>10.0</c:v>
                </c:pt>
                <c:pt idx="2">
                  <c:v>2.0</c:v>
                </c:pt>
                <c:pt idx="3">
                  <c:v>4.0</c:v>
                </c:pt>
                <c:pt idx="4">
                  <c:v>6.0</c:v>
                </c:pt>
                <c:pt idx="5">
                  <c:v>8.0</c:v>
                </c:pt>
                <c:pt idx="6">
                  <c:v>11.0</c:v>
                </c:pt>
                <c:pt idx="7">
                  <c:v>4.0</c:v>
                </c:pt>
                <c:pt idx="8">
                  <c:v>2.0</c:v>
                </c:pt>
                <c:pt idx="9">
                  <c:v>4.0</c:v>
                </c:pt>
                <c:pt idx="10">
                  <c:v>10.0</c:v>
                </c:pt>
                <c:pt idx="11">
                  <c:v>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Hoja1!$G$2:$G$6</c:f>
              <c:strCache>
                <c:ptCount val="5"/>
                <c:pt idx="0">
                  <c:v>CONICYT</c:v>
                </c:pt>
                <c:pt idx="1">
                  <c:v>Sectoriales Fondos Nacionales</c:v>
                </c:pt>
                <c:pt idx="2">
                  <c:v>Instituciones privadas</c:v>
                </c:pt>
                <c:pt idx="3">
                  <c:v>FIC-R</c:v>
                </c:pt>
                <c:pt idx="4">
                  <c:v>Otros</c:v>
                </c:pt>
              </c:strCache>
            </c:strRef>
          </c:cat>
          <c:val>
            <c:numRef>
              <c:f>Hoja1!$H$2:$H$6</c:f>
              <c:numCache>
                <c:formatCode>_-* #,##0_-;\-* #,##0_-;_-* "-"??_-;_-@_-</c:formatCode>
                <c:ptCount val="5"/>
                <c:pt idx="0">
                  <c:v>3.665664E6</c:v>
                </c:pt>
                <c:pt idx="1">
                  <c:v>1.270167E6</c:v>
                </c:pt>
                <c:pt idx="2">
                  <c:v>224992.0</c:v>
                </c:pt>
                <c:pt idx="3">
                  <c:v>1.133637E6</c:v>
                </c:pt>
                <c:pt idx="4">
                  <c:v>11200.0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24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FIC!$G$11:$G$14</c:f>
              <c:strCache>
                <c:ptCount val="4"/>
                <c:pt idx="0">
                  <c:v>Año 2009</c:v>
                </c:pt>
                <c:pt idx="1">
                  <c:v>Año 2010</c:v>
                </c:pt>
                <c:pt idx="2">
                  <c:v>Año 2011</c:v>
                </c:pt>
                <c:pt idx="3">
                  <c:v>Año 2012</c:v>
                </c:pt>
              </c:strCache>
            </c:strRef>
          </c:cat>
          <c:val>
            <c:numRef>
              <c:f>FIC!$H$11:$H$14</c:f>
              <c:numCache>
                <c:formatCode>General</c:formatCode>
                <c:ptCount val="4"/>
                <c:pt idx="0">
                  <c:v>4.0</c:v>
                </c:pt>
                <c:pt idx="1">
                  <c:v>0.0</c:v>
                </c:pt>
                <c:pt idx="2">
                  <c:v>3.0</c:v>
                </c:pt>
                <c:pt idx="3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tx1"/>
    </a:solidFill>
  </c:spPr>
  <c:txPr>
    <a:bodyPr/>
    <a:lstStyle/>
    <a:p>
      <a:pPr>
        <a:defRPr>
          <a:solidFill>
            <a:schemeClr val="bg1"/>
          </a:solidFill>
        </a:defRPr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txPr>
              <a:bodyPr/>
              <a:lstStyle/>
              <a:p>
                <a:pPr>
                  <a:defRPr sz="18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FIC!$G$3:$G$6</c:f>
              <c:strCache>
                <c:ptCount val="4"/>
                <c:pt idx="0">
                  <c:v>pesca artesanal</c:v>
                </c:pt>
                <c:pt idx="1">
                  <c:v>turismo</c:v>
                </c:pt>
                <c:pt idx="2">
                  <c:v>Acuicultura</c:v>
                </c:pt>
                <c:pt idx="3">
                  <c:v>otros</c:v>
                </c:pt>
              </c:strCache>
            </c:strRef>
          </c:cat>
          <c:val>
            <c:numRef>
              <c:f>FIC!$H$3:$H$6</c:f>
              <c:numCache>
                <c:formatCode>0%</c:formatCode>
                <c:ptCount val="4"/>
                <c:pt idx="0">
                  <c:v>0.60365569858898</c:v>
                </c:pt>
                <c:pt idx="1">
                  <c:v>0.112508910949421</c:v>
                </c:pt>
                <c:pt idx="2">
                  <c:v>0.150039178719769</c:v>
                </c:pt>
                <c:pt idx="3">
                  <c:v>0.133796211741833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77758341159513"/>
          <c:y val="0.310768030952431"/>
          <c:w val="0.303835648336019"/>
          <c:h val="0.340756497688069"/>
        </c:manualLayout>
      </c:layout>
      <c:overlay val="0"/>
      <c:txPr>
        <a:bodyPr/>
        <a:lstStyle/>
        <a:p>
          <a:pPr>
            <a:defRPr>
              <a:solidFill>
                <a:schemeClr val="tx1"/>
              </a:solidFill>
            </a:defRPr>
          </a:pPr>
          <a:endParaRPr lang="es-ES"/>
        </a:p>
      </c:txPr>
    </c:legend>
    <c:plotVisOnly val="1"/>
    <c:dispBlanksAs val="gap"/>
    <c:showDLblsOverMax val="0"/>
  </c:chart>
  <c:spPr>
    <a:solidFill>
      <a:prstClr val="black"/>
    </a:solidFill>
  </c:spPr>
  <c:txPr>
    <a:bodyPr/>
    <a:lstStyle/>
    <a:p>
      <a:pPr>
        <a:defRPr>
          <a:solidFill>
            <a:schemeClr val="bg1"/>
          </a:solidFill>
        </a:defRPr>
      </a:pPr>
      <a:endParaRPr lang="es-ES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image" Target="../media/image2.png"/><Relationship Id="rId2" Type="http://schemas.openxmlformats.org/officeDocument/2006/relationships/image" Target="../media/image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image" Target="../media/image2.png"/><Relationship Id="rId2" Type="http://schemas.openxmlformats.org/officeDocument/2006/relationships/image" Target="../media/image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jpeg"/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54BDF9-8515-4677-9942-0171F000F8EB}" type="doc">
      <dgm:prSet loTypeId="urn:microsoft.com/office/officeart/2005/8/layout/list1#1" loCatId="list" qsTypeId="urn:microsoft.com/office/officeart/2005/8/quickstyle/simple2#1" qsCatId="simple" csTypeId="urn:microsoft.com/office/officeart/2005/8/colors/colorful1#1" csCatId="colorful" phldr="1"/>
      <dgm:spPr/>
      <dgm:t>
        <a:bodyPr/>
        <a:lstStyle>
          <a:extLst/>
        </a:lstStyle>
        <a:p>
          <a:endParaRPr lang="es-ES"/>
        </a:p>
      </dgm:t>
    </dgm:pt>
    <dgm:pt modelId="{787546C1-DD5C-4D6E-BFDD-D95A52E781AD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>
          <a:extLst/>
        </a:lstStyle>
        <a:p>
          <a:pPr algn="ctr"/>
          <a:r>
            <a:rPr lang="es-ES" sz="5400" b="1" dirty="0" smtClean="0"/>
            <a:t>CIEP</a:t>
          </a:r>
          <a:endParaRPr lang="es-ES" sz="5400" b="1" dirty="0"/>
        </a:p>
      </dgm:t>
    </dgm:pt>
    <dgm:pt modelId="{88942913-D2BB-4DEB-B0E7-EA2B7A6CD360}" type="parTrans" cxnId="{DFAEFA4C-B3B0-4C4E-BCD8-BFB53D07C5D0}">
      <dgm:prSet/>
      <dgm:spPr/>
      <dgm:t>
        <a:bodyPr/>
        <a:lstStyle>
          <a:extLst/>
        </a:lstStyle>
        <a:p>
          <a:endParaRPr lang="es-ES"/>
        </a:p>
      </dgm:t>
    </dgm:pt>
    <dgm:pt modelId="{579A9A07-8770-4AC1-9705-76E19F87D269}" type="sibTrans" cxnId="{DFAEFA4C-B3B0-4C4E-BCD8-BFB53D07C5D0}">
      <dgm:prSet/>
      <dgm:spPr/>
      <dgm:t>
        <a:bodyPr/>
        <a:lstStyle>
          <a:extLst/>
        </a:lstStyle>
        <a:p>
          <a:endParaRPr lang="es-ES"/>
        </a:p>
      </dgm:t>
    </dgm:pt>
    <dgm:pt modelId="{9D58511D-D18C-46E6-ADFB-6CDE1389D37F}" type="pres">
      <dgm:prSet presAssocID="{8554BDF9-8515-4677-9942-0171F000F8E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>
          <a:extLst/>
        </a:lstStyle>
        <a:p>
          <a:endParaRPr lang="es-ES"/>
        </a:p>
      </dgm:t>
    </dgm:pt>
    <dgm:pt modelId="{29EC7F92-6143-4EC7-AD17-ECAF75C06DC8}" type="pres">
      <dgm:prSet presAssocID="{787546C1-DD5C-4D6E-BFDD-D95A52E781AD}" presName="parentLin" presStyleCnt="0"/>
      <dgm:spPr/>
      <dgm:t>
        <a:bodyPr/>
        <a:lstStyle>
          <a:extLst/>
        </a:lstStyle>
        <a:p>
          <a:endParaRPr lang="es-ES"/>
        </a:p>
      </dgm:t>
    </dgm:pt>
    <dgm:pt modelId="{F4F466C7-208D-4B4A-A865-9D82D8E9F892}" type="pres">
      <dgm:prSet presAssocID="{787546C1-DD5C-4D6E-BFDD-D95A52E781AD}" presName="parentLeftMargin" presStyleLbl="node1" presStyleIdx="0" presStyleCnt="1"/>
      <dgm:spPr/>
      <dgm:t>
        <a:bodyPr/>
        <a:lstStyle>
          <a:extLst/>
        </a:lstStyle>
        <a:p>
          <a:endParaRPr lang="es-ES"/>
        </a:p>
      </dgm:t>
    </dgm:pt>
    <dgm:pt modelId="{8BC4E78D-0D98-4ED2-B23A-71FEC19A6436}" type="pres">
      <dgm:prSet presAssocID="{787546C1-DD5C-4D6E-BFDD-D95A52E781AD}" presName="parentText" presStyleLbl="node1" presStyleIdx="0" presStyleCnt="1" custScaleX="115633" custLinFactNeighborX="-2242" custLinFactNeighborY="19949">
        <dgm:presLayoutVars>
          <dgm:chMax val="0"/>
          <dgm:bulletEnabled val="1"/>
        </dgm:presLayoutVars>
      </dgm:prSet>
      <dgm:spPr/>
      <dgm:t>
        <a:bodyPr/>
        <a:lstStyle>
          <a:extLst/>
        </a:lstStyle>
        <a:p>
          <a:endParaRPr lang="es-ES"/>
        </a:p>
      </dgm:t>
    </dgm:pt>
    <dgm:pt modelId="{129CDA7D-4C80-4698-AFD0-7208B5D9749E}" type="pres">
      <dgm:prSet presAssocID="{787546C1-DD5C-4D6E-BFDD-D95A52E781AD}" presName="negativeSpace" presStyleCnt="0"/>
      <dgm:spPr/>
      <dgm:t>
        <a:bodyPr/>
        <a:lstStyle>
          <a:extLst/>
        </a:lstStyle>
        <a:p>
          <a:endParaRPr lang="es-ES"/>
        </a:p>
      </dgm:t>
    </dgm:pt>
    <dgm:pt modelId="{EBA8CF1F-3B4A-4B6A-8877-CB03CDDAB1E9}" type="pres">
      <dgm:prSet presAssocID="{787546C1-DD5C-4D6E-BFDD-D95A52E781AD}" presName="childText" presStyleLbl="alignAcc1" presStyleIdx="0" presStyleCnt="1">
        <dgm:presLayoutVars>
          <dgm:bulletEnabled val="1"/>
        </dgm:presLayoutVars>
      </dgm:prSet>
      <dgm:spPr>
        <a:ln>
          <a:noFill/>
        </a:ln>
      </dgm:spPr>
      <dgm:t>
        <a:bodyPr/>
        <a:lstStyle>
          <a:extLst/>
        </a:lstStyle>
        <a:p>
          <a:endParaRPr lang="es-ES"/>
        </a:p>
      </dgm:t>
    </dgm:pt>
  </dgm:ptLst>
  <dgm:cxnLst>
    <dgm:cxn modelId="{DFAEFA4C-B3B0-4C4E-BCD8-BFB53D07C5D0}" srcId="{8554BDF9-8515-4677-9942-0171F000F8EB}" destId="{787546C1-DD5C-4D6E-BFDD-D95A52E781AD}" srcOrd="0" destOrd="0" parTransId="{88942913-D2BB-4DEB-B0E7-EA2B7A6CD360}" sibTransId="{579A9A07-8770-4AC1-9705-76E19F87D269}"/>
    <dgm:cxn modelId="{CC3197AE-0C91-7745-B7E4-23C5A4A4C775}" type="presOf" srcId="{787546C1-DD5C-4D6E-BFDD-D95A52E781AD}" destId="{F4F466C7-208D-4B4A-A865-9D82D8E9F892}" srcOrd="0" destOrd="0" presId="urn:microsoft.com/office/officeart/2005/8/layout/list1#1"/>
    <dgm:cxn modelId="{CE6D1C5A-1CF9-5047-A361-68398A42FD1E}" type="presOf" srcId="{8554BDF9-8515-4677-9942-0171F000F8EB}" destId="{9D58511D-D18C-46E6-ADFB-6CDE1389D37F}" srcOrd="0" destOrd="0" presId="urn:microsoft.com/office/officeart/2005/8/layout/list1#1"/>
    <dgm:cxn modelId="{8A02CF69-BF31-E941-92B4-DD371708179A}" type="presOf" srcId="{787546C1-DD5C-4D6E-BFDD-D95A52E781AD}" destId="{8BC4E78D-0D98-4ED2-B23A-71FEC19A6436}" srcOrd="1" destOrd="0" presId="urn:microsoft.com/office/officeart/2005/8/layout/list1#1"/>
    <dgm:cxn modelId="{CCB6F17E-CA2F-FC4A-89EF-0013218F51C3}" type="presParOf" srcId="{9D58511D-D18C-46E6-ADFB-6CDE1389D37F}" destId="{29EC7F92-6143-4EC7-AD17-ECAF75C06DC8}" srcOrd="0" destOrd="0" presId="urn:microsoft.com/office/officeart/2005/8/layout/list1#1"/>
    <dgm:cxn modelId="{F9BFACC0-73D6-4242-B88B-E4EF898C3DFA}" type="presParOf" srcId="{29EC7F92-6143-4EC7-AD17-ECAF75C06DC8}" destId="{F4F466C7-208D-4B4A-A865-9D82D8E9F892}" srcOrd="0" destOrd="0" presId="urn:microsoft.com/office/officeart/2005/8/layout/list1#1"/>
    <dgm:cxn modelId="{CE2A379D-D201-AD4E-B0D5-FF798F0E2EBF}" type="presParOf" srcId="{29EC7F92-6143-4EC7-AD17-ECAF75C06DC8}" destId="{8BC4E78D-0D98-4ED2-B23A-71FEC19A6436}" srcOrd="1" destOrd="0" presId="urn:microsoft.com/office/officeart/2005/8/layout/list1#1"/>
    <dgm:cxn modelId="{9E28E228-9D5A-C24E-AF33-3CCF2C77B49D}" type="presParOf" srcId="{9D58511D-D18C-46E6-ADFB-6CDE1389D37F}" destId="{129CDA7D-4C80-4698-AFD0-7208B5D9749E}" srcOrd="1" destOrd="0" presId="urn:microsoft.com/office/officeart/2005/8/layout/list1#1"/>
    <dgm:cxn modelId="{21AF5BF7-4D75-9B49-AE11-5BFC2A282872}" type="presParOf" srcId="{9D58511D-D18C-46E6-ADFB-6CDE1389D37F}" destId="{EBA8CF1F-3B4A-4B6A-8877-CB03CDDAB1E9}" srcOrd="2" destOrd="0" presId="urn:microsoft.com/office/officeart/2005/8/layout/list1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56F413E-F402-44B8-A092-7458BCCCBFD5}" type="doc">
      <dgm:prSet loTypeId="urn:microsoft.com/office/officeart/2005/8/layout/v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876E18FD-54E9-45FF-B80F-D1271251607F}">
      <dgm:prSet phldrT="[Texto]"/>
      <dgm:spPr/>
      <dgm:t>
        <a:bodyPr/>
        <a:lstStyle/>
        <a:p>
          <a:r>
            <a:rPr lang="es-CL" dirty="0" smtClean="0"/>
            <a:t>Investigación y transferencia tecnológica (</a:t>
          </a:r>
          <a:r>
            <a:rPr lang="es-CL" dirty="0" err="1" smtClean="0"/>
            <a:t>Didymo</a:t>
          </a:r>
          <a:r>
            <a:rPr lang="es-CL" dirty="0" smtClean="0"/>
            <a:t>)</a:t>
          </a:r>
          <a:endParaRPr lang="es-CL" dirty="0"/>
        </a:p>
      </dgm:t>
    </dgm:pt>
    <dgm:pt modelId="{DBC3DFA3-2590-49C1-9982-17307E25C154}" type="parTrans" cxnId="{233065D2-DB2A-45BC-AE1F-403571D24285}">
      <dgm:prSet/>
      <dgm:spPr/>
      <dgm:t>
        <a:bodyPr/>
        <a:lstStyle/>
        <a:p>
          <a:endParaRPr lang="es-CL"/>
        </a:p>
      </dgm:t>
    </dgm:pt>
    <dgm:pt modelId="{2F87752C-B5C9-4C36-AEDC-5AAE7B8E563C}" type="sibTrans" cxnId="{233065D2-DB2A-45BC-AE1F-403571D24285}">
      <dgm:prSet/>
      <dgm:spPr/>
      <dgm:t>
        <a:bodyPr/>
        <a:lstStyle/>
        <a:p>
          <a:endParaRPr lang="es-CL"/>
        </a:p>
      </dgm:t>
    </dgm:pt>
    <dgm:pt modelId="{93C77BE1-48F5-4C7A-BDAF-F970D6F58BA3}">
      <dgm:prSet phldrT="[Texto]"/>
      <dgm:spPr/>
      <dgm:t>
        <a:bodyPr/>
        <a:lstStyle/>
        <a:p>
          <a:r>
            <a:rPr lang="es-CL" dirty="0" smtClean="0"/>
            <a:t>Campaña activa con operadores y Servicios Públicos</a:t>
          </a:r>
          <a:endParaRPr lang="es-CL" dirty="0"/>
        </a:p>
      </dgm:t>
    </dgm:pt>
    <dgm:pt modelId="{5C67BA8F-2510-4B4E-905D-F5F536FAB156}" type="parTrans" cxnId="{47B69D7A-EC0C-4FFB-B48F-4BC0E8FC6C53}">
      <dgm:prSet/>
      <dgm:spPr/>
      <dgm:t>
        <a:bodyPr/>
        <a:lstStyle/>
        <a:p>
          <a:endParaRPr lang="es-CL"/>
        </a:p>
      </dgm:t>
    </dgm:pt>
    <dgm:pt modelId="{CC5D1869-4BC2-400E-926E-8B60D77A3121}" type="sibTrans" cxnId="{47B69D7A-EC0C-4FFB-B48F-4BC0E8FC6C53}">
      <dgm:prSet/>
      <dgm:spPr/>
      <dgm:t>
        <a:bodyPr/>
        <a:lstStyle/>
        <a:p>
          <a:endParaRPr lang="es-CL"/>
        </a:p>
      </dgm:t>
    </dgm:pt>
    <dgm:pt modelId="{F2E03C09-ADD4-4C88-A4DC-D575CD1893B8}">
      <dgm:prSet phldrT="[Texto]"/>
      <dgm:spPr/>
      <dgm:t>
        <a:bodyPr/>
        <a:lstStyle/>
        <a:p>
          <a:r>
            <a:rPr lang="es-CL" dirty="0" smtClean="0"/>
            <a:t>Intensificación de medidas nacionales para el resguardo de aguas continentales</a:t>
          </a:r>
          <a:endParaRPr lang="es-CL" dirty="0"/>
        </a:p>
      </dgm:t>
    </dgm:pt>
    <dgm:pt modelId="{963E95F9-3E54-4C28-A5B2-659F850DAC45}" type="parTrans" cxnId="{09769979-3BB9-4D18-BA81-F905F48330A7}">
      <dgm:prSet/>
      <dgm:spPr/>
      <dgm:t>
        <a:bodyPr/>
        <a:lstStyle/>
        <a:p>
          <a:endParaRPr lang="es-CL"/>
        </a:p>
      </dgm:t>
    </dgm:pt>
    <dgm:pt modelId="{396254A8-5B28-40DD-A89F-254DE45E8E49}" type="sibTrans" cxnId="{09769979-3BB9-4D18-BA81-F905F48330A7}">
      <dgm:prSet/>
      <dgm:spPr/>
      <dgm:t>
        <a:bodyPr/>
        <a:lstStyle/>
        <a:p>
          <a:endParaRPr lang="es-CL"/>
        </a:p>
      </dgm:t>
    </dgm:pt>
    <dgm:pt modelId="{2BD2FCFB-4197-4E2A-9A05-F5A3F16DD58E}">
      <dgm:prSet phldrT="[Texto]"/>
      <dgm:spPr/>
      <dgm:t>
        <a:bodyPr/>
        <a:lstStyle/>
        <a:p>
          <a:r>
            <a:rPr lang="es-CL" dirty="0" smtClean="0"/>
            <a:t>Diseño e implementación de un plan de investigación y fiscalización para la pesca recreativa</a:t>
          </a:r>
          <a:endParaRPr lang="es-CL" dirty="0"/>
        </a:p>
      </dgm:t>
    </dgm:pt>
    <dgm:pt modelId="{071875EE-94A2-4DAD-963B-970F3423BED7}" type="parTrans" cxnId="{0583E6A1-81DE-477C-9F98-FB669BD312F9}">
      <dgm:prSet/>
      <dgm:spPr/>
      <dgm:t>
        <a:bodyPr/>
        <a:lstStyle/>
        <a:p>
          <a:endParaRPr lang="es-CL"/>
        </a:p>
      </dgm:t>
    </dgm:pt>
    <dgm:pt modelId="{15050E5B-9D15-4755-A5E4-57630DC08EE4}" type="sibTrans" cxnId="{0583E6A1-81DE-477C-9F98-FB669BD312F9}">
      <dgm:prSet/>
      <dgm:spPr/>
      <dgm:t>
        <a:bodyPr/>
        <a:lstStyle/>
        <a:p>
          <a:endParaRPr lang="es-CL"/>
        </a:p>
      </dgm:t>
    </dgm:pt>
    <dgm:pt modelId="{E9350F53-0AD4-49E8-B1E3-47DEE5402814}">
      <dgm:prSet phldrT="[Texto]"/>
      <dgm:spPr/>
      <dgm:t>
        <a:bodyPr/>
        <a:lstStyle/>
        <a:p>
          <a:r>
            <a:rPr lang="es-CL" dirty="0" smtClean="0"/>
            <a:t>Transferencia de experiencia a otras regiones de Chile</a:t>
          </a:r>
          <a:endParaRPr lang="es-CL" dirty="0"/>
        </a:p>
      </dgm:t>
    </dgm:pt>
    <dgm:pt modelId="{4794D470-DA95-49DA-A223-03EB927BFBF6}" type="parTrans" cxnId="{A8F54F8B-B785-4FF5-803A-5403D3486A92}">
      <dgm:prSet/>
      <dgm:spPr/>
      <dgm:t>
        <a:bodyPr/>
        <a:lstStyle/>
        <a:p>
          <a:endParaRPr lang="es-CL"/>
        </a:p>
      </dgm:t>
    </dgm:pt>
    <dgm:pt modelId="{7044CA4F-0EC8-43FB-A0E4-F22F5E3A84A9}" type="sibTrans" cxnId="{A8F54F8B-B785-4FF5-803A-5403D3486A92}">
      <dgm:prSet/>
      <dgm:spPr/>
      <dgm:t>
        <a:bodyPr/>
        <a:lstStyle/>
        <a:p>
          <a:endParaRPr lang="es-CL"/>
        </a:p>
      </dgm:t>
    </dgm:pt>
    <dgm:pt modelId="{D23A97F1-0982-4ECD-8B06-22C0B91B5B3A}" type="pres">
      <dgm:prSet presAssocID="{256F413E-F402-44B8-A092-7458BCCCBFD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D867EC77-13B0-40FD-83D7-280EAA077BE5}" type="pres">
      <dgm:prSet presAssocID="{256F413E-F402-44B8-A092-7458BCCCBFD5}" presName="dummyMaxCanvas" presStyleCnt="0">
        <dgm:presLayoutVars/>
      </dgm:prSet>
      <dgm:spPr/>
    </dgm:pt>
    <dgm:pt modelId="{50DDA5D3-5297-4EFA-A341-C6FE77A73D13}" type="pres">
      <dgm:prSet presAssocID="{256F413E-F402-44B8-A092-7458BCCCBFD5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F021F09-B6E0-47A5-9A07-6FBFF1448C5E}" type="pres">
      <dgm:prSet presAssocID="{256F413E-F402-44B8-A092-7458BCCCBFD5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B80D2B3-8DC7-4AB7-BA18-98B5C6BED3B8}" type="pres">
      <dgm:prSet presAssocID="{256F413E-F402-44B8-A092-7458BCCCBFD5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EEBD91E-4A98-43E0-B82D-6ADFBAD02499}" type="pres">
      <dgm:prSet presAssocID="{256F413E-F402-44B8-A092-7458BCCCBFD5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C1C9550-9558-4619-8E2A-ABDEDA1F43B7}" type="pres">
      <dgm:prSet presAssocID="{256F413E-F402-44B8-A092-7458BCCCBFD5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B9BA328-6C97-453E-90C1-BCF00BA9F9FB}" type="pres">
      <dgm:prSet presAssocID="{256F413E-F402-44B8-A092-7458BCCCBFD5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30AAE6D-DEAE-4B54-8E42-9FC43CC62D9F}" type="pres">
      <dgm:prSet presAssocID="{256F413E-F402-44B8-A092-7458BCCCBFD5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59971D4-F318-4A3D-9FEE-667FE9B13D01}" type="pres">
      <dgm:prSet presAssocID="{256F413E-F402-44B8-A092-7458BCCCBFD5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984DD58-C9AA-4492-8952-FF4464E7A8D0}" type="pres">
      <dgm:prSet presAssocID="{256F413E-F402-44B8-A092-7458BCCCBFD5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7DBF006-1496-4CCC-BF5B-151CB215C8B0}" type="pres">
      <dgm:prSet presAssocID="{256F413E-F402-44B8-A092-7458BCCCBFD5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6EB917F-9679-42AC-A39A-85A5B7EC051C}" type="pres">
      <dgm:prSet presAssocID="{256F413E-F402-44B8-A092-7458BCCCBFD5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A42384B-F8CC-4AC5-9DEB-4FEA796BBBA1}" type="pres">
      <dgm:prSet presAssocID="{256F413E-F402-44B8-A092-7458BCCCBFD5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56F04B73-1FAE-46C2-B58A-F135B5263F0F}" type="pres">
      <dgm:prSet presAssocID="{256F413E-F402-44B8-A092-7458BCCCBFD5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16F0BA-FEFB-422F-9293-6537142B8F96}" type="pres">
      <dgm:prSet presAssocID="{256F413E-F402-44B8-A092-7458BCCCBFD5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09769979-3BB9-4D18-BA81-F905F48330A7}" srcId="{256F413E-F402-44B8-A092-7458BCCCBFD5}" destId="{F2E03C09-ADD4-4C88-A4DC-D575CD1893B8}" srcOrd="2" destOrd="0" parTransId="{963E95F9-3E54-4C28-A5B2-659F850DAC45}" sibTransId="{396254A8-5B28-40DD-A89F-254DE45E8E49}"/>
    <dgm:cxn modelId="{E1DC69BC-F93D-C748-B5E2-AABEC9BE1E4C}" type="presOf" srcId="{93C77BE1-48F5-4C7A-BDAF-F970D6F58BA3}" destId="{86EB917F-9679-42AC-A39A-85A5B7EC051C}" srcOrd="1" destOrd="0" presId="urn:microsoft.com/office/officeart/2005/8/layout/vProcess5"/>
    <dgm:cxn modelId="{A8F54F8B-B785-4FF5-803A-5403D3486A92}" srcId="{256F413E-F402-44B8-A092-7458BCCCBFD5}" destId="{E9350F53-0AD4-49E8-B1E3-47DEE5402814}" srcOrd="4" destOrd="0" parTransId="{4794D470-DA95-49DA-A223-03EB927BFBF6}" sibTransId="{7044CA4F-0EC8-43FB-A0E4-F22F5E3A84A9}"/>
    <dgm:cxn modelId="{233065D2-DB2A-45BC-AE1F-403571D24285}" srcId="{256F413E-F402-44B8-A092-7458BCCCBFD5}" destId="{876E18FD-54E9-45FF-B80F-D1271251607F}" srcOrd="0" destOrd="0" parTransId="{DBC3DFA3-2590-49C1-9982-17307E25C154}" sibTransId="{2F87752C-B5C9-4C36-AEDC-5AAE7B8E563C}"/>
    <dgm:cxn modelId="{179961CD-7916-1647-8A85-80BC3EFEEFB2}" type="presOf" srcId="{2F87752C-B5C9-4C36-AEDC-5AAE7B8E563C}" destId="{BB9BA328-6C97-453E-90C1-BCF00BA9F9FB}" srcOrd="0" destOrd="0" presId="urn:microsoft.com/office/officeart/2005/8/layout/vProcess5"/>
    <dgm:cxn modelId="{47B69D7A-EC0C-4FFB-B48F-4BC0E8FC6C53}" srcId="{256F413E-F402-44B8-A092-7458BCCCBFD5}" destId="{93C77BE1-48F5-4C7A-BDAF-F970D6F58BA3}" srcOrd="1" destOrd="0" parTransId="{5C67BA8F-2510-4B4E-905D-F5F536FAB156}" sibTransId="{CC5D1869-4BC2-400E-926E-8B60D77A3121}"/>
    <dgm:cxn modelId="{0583E6A1-81DE-477C-9F98-FB669BD312F9}" srcId="{256F413E-F402-44B8-A092-7458BCCCBFD5}" destId="{2BD2FCFB-4197-4E2A-9A05-F5A3F16DD58E}" srcOrd="3" destOrd="0" parTransId="{071875EE-94A2-4DAD-963B-970F3423BED7}" sibTransId="{15050E5B-9D15-4755-A5E4-57630DC08EE4}"/>
    <dgm:cxn modelId="{03AEFDEE-5762-4343-A38C-557DBA1BD4B5}" type="presOf" srcId="{F2E03C09-ADD4-4C88-A4DC-D575CD1893B8}" destId="{4B80D2B3-8DC7-4AB7-BA18-98B5C6BED3B8}" srcOrd="0" destOrd="0" presId="urn:microsoft.com/office/officeart/2005/8/layout/vProcess5"/>
    <dgm:cxn modelId="{A31B52DB-9CBE-6A4A-AAC8-648EC9D34D06}" type="presOf" srcId="{93C77BE1-48F5-4C7A-BDAF-F970D6F58BA3}" destId="{EF021F09-B6E0-47A5-9A07-6FBFF1448C5E}" srcOrd="0" destOrd="0" presId="urn:microsoft.com/office/officeart/2005/8/layout/vProcess5"/>
    <dgm:cxn modelId="{DAC84BFE-1A5F-1B48-907A-0090549423B9}" type="presOf" srcId="{15050E5B-9D15-4755-A5E4-57630DC08EE4}" destId="{0984DD58-C9AA-4492-8952-FF4464E7A8D0}" srcOrd="0" destOrd="0" presId="urn:microsoft.com/office/officeart/2005/8/layout/vProcess5"/>
    <dgm:cxn modelId="{EB5D7077-D1B1-014B-8340-6B29E24DE3DE}" type="presOf" srcId="{256F413E-F402-44B8-A092-7458BCCCBFD5}" destId="{D23A97F1-0982-4ECD-8B06-22C0B91B5B3A}" srcOrd="0" destOrd="0" presId="urn:microsoft.com/office/officeart/2005/8/layout/vProcess5"/>
    <dgm:cxn modelId="{45A94FE6-E064-B249-91BC-3F6D3528B449}" type="presOf" srcId="{E9350F53-0AD4-49E8-B1E3-47DEE5402814}" destId="{4416F0BA-FEFB-422F-9293-6537142B8F96}" srcOrd="1" destOrd="0" presId="urn:microsoft.com/office/officeart/2005/8/layout/vProcess5"/>
    <dgm:cxn modelId="{4DE50D5F-53B3-6F47-AD4F-8C86994D2137}" type="presOf" srcId="{2BD2FCFB-4197-4E2A-9A05-F5A3F16DD58E}" destId="{56F04B73-1FAE-46C2-B58A-F135B5263F0F}" srcOrd="1" destOrd="0" presId="urn:microsoft.com/office/officeart/2005/8/layout/vProcess5"/>
    <dgm:cxn modelId="{C7E8C100-0C7D-0A4D-93B9-AF982103E8A4}" type="presOf" srcId="{E9350F53-0AD4-49E8-B1E3-47DEE5402814}" destId="{AC1C9550-9558-4619-8E2A-ABDEDA1F43B7}" srcOrd="0" destOrd="0" presId="urn:microsoft.com/office/officeart/2005/8/layout/vProcess5"/>
    <dgm:cxn modelId="{B2B4A36F-8BD6-F047-8206-EBCA582EDAF2}" type="presOf" srcId="{876E18FD-54E9-45FF-B80F-D1271251607F}" destId="{50DDA5D3-5297-4EFA-A341-C6FE77A73D13}" srcOrd="0" destOrd="0" presId="urn:microsoft.com/office/officeart/2005/8/layout/vProcess5"/>
    <dgm:cxn modelId="{508F79FD-89D0-D243-A466-892F49034A2C}" type="presOf" srcId="{CC5D1869-4BC2-400E-926E-8B60D77A3121}" destId="{130AAE6D-DEAE-4B54-8E42-9FC43CC62D9F}" srcOrd="0" destOrd="0" presId="urn:microsoft.com/office/officeart/2005/8/layout/vProcess5"/>
    <dgm:cxn modelId="{FF8E06B4-F2BC-8B4C-A97C-03C28EABF936}" type="presOf" srcId="{2BD2FCFB-4197-4E2A-9A05-F5A3F16DD58E}" destId="{8EEBD91E-4A98-43E0-B82D-6ADFBAD02499}" srcOrd="0" destOrd="0" presId="urn:microsoft.com/office/officeart/2005/8/layout/vProcess5"/>
    <dgm:cxn modelId="{5D88FFB6-DA9C-2546-976A-E92D2BCCCD6B}" type="presOf" srcId="{396254A8-5B28-40DD-A89F-254DE45E8E49}" destId="{959971D4-F318-4A3D-9FEE-667FE9B13D01}" srcOrd="0" destOrd="0" presId="urn:microsoft.com/office/officeart/2005/8/layout/vProcess5"/>
    <dgm:cxn modelId="{AEE6D749-AA06-A649-A76E-D8AF157035B5}" type="presOf" srcId="{F2E03C09-ADD4-4C88-A4DC-D575CD1893B8}" destId="{CA42384B-F8CC-4AC5-9DEB-4FEA796BBBA1}" srcOrd="1" destOrd="0" presId="urn:microsoft.com/office/officeart/2005/8/layout/vProcess5"/>
    <dgm:cxn modelId="{A89566B0-0E3F-D14B-81C7-49D44B0E5F4E}" type="presOf" srcId="{876E18FD-54E9-45FF-B80F-D1271251607F}" destId="{C7DBF006-1496-4CCC-BF5B-151CB215C8B0}" srcOrd="1" destOrd="0" presId="urn:microsoft.com/office/officeart/2005/8/layout/vProcess5"/>
    <dgm:cxn modelId="{5453BEE1-3AA3-1644-A88A-C26B711764E5}" type="presParOf" srcId="{D23A97F1-0982-4ECD-8B06-22C0B91B5B3A}" destId="{D867EC77-13B0-40FD-83D7-280EAA077BE5}" srcOrd="0" destOrd="0" presId="urn:microsoft.com/office/officeart/2005/8/layout/vProcess5"/>
    <dgm:cxn modelId="{F9C7EA49-109E-6041-9521-6D76B2F7C83E}" type="presParOf" srcId="{D23A97F1-0982-4ECD-8B06-22C0B91B5B3A}" destId="{50DDA5D3-5297-4EFA-A341-C6FE77A73D13}" srcOrd="1" destOrd="0" presId="urn:microsoft.com/office/officeart/2005/8/layout/vProcess5"/>
    <dgm:cxn modelId="{FBD4832C-5C76-FB43-B2FE-E590FEF2C04E}" type="presParOf" srcId="{D23A97F1-0982-4ECD-8B06-22C0B91B5B3A}" destId="{EF021F09-B6E0-47A5-9A07-6FBFF1448C5E}" srcOrd="2" destOrd="0" presId="urn:microsoft.com/office/officeart/2005/8/layout/vProcess5"/>
    <dgm:cxn modelId="{0BD1FC1C-31FB-1648-95A1-C3BA0FD1B86F}" type="presParOf" srcId="{D23A97F1-0982-4ECD-8B06-22C0B91B5B3A}" destId="{4B80D2B3-8DC7-4AB7-BA18-98B5C6BED3B8}" srcOrd="3" destOrd="0" presId="urn:microsoft.com/office/officeart/2005/8/layout/vProcess5"/>
    <dgm:cxn modelId="{F16F525B-8E99-AD4F-8F21-01723F9A2DCB}" type="presParOf" srcId="{D23A97F1-0982-4ECD-8B06-22C0B91B5B3A}" destId="{8EEBD91E-4A98-43E0-B82D-6ADFBAD02499}" srcOrd="4" destOrd="0" presId="urn:microsoft.com/office/officeart/2005/8/layout/vProcess5"/>
    <dgm:cxn modelId="{1E985BDA-5433-EA46-9E38-F2CA18696682}" type="presParOf" srcId="{D23A97F1-0982-4ECD-8B06-22C0B91B5B3A}" destId="{AC1C9550-9558-4619-8E2A-ABDEDA1F43B7}" srcOrd="5" destOrd="0" presId="urn:microsoft.com/office/officeart/2005/8/layout/vProcess5"/>
    <dgm:cxn modelId="{B1591367-4934-574B-B764-A296E8884CAD}" type="presParOf" srcId="{D23A97F1-0982-4ECD-8B06-22C0B91B5B3A}" destId="{BB9BA328-6C97-453E-90C1-BCF00BA9F9FB}" srcOrd="6" destOrd="0" presId="urn:microsoft.com/office/officeart/2005/8/layout/vProcess5"/>
    <dgm:cxn modelId="{C04AD3D3-814E-674E-866D-246B433E4B52}" type="presParOf" srcId="{D23A97F1-0982-4ECD-8B06-22C0B91B5B3A}" destId="{130AAE6D-DEAE-4B54-8E42-9FC43CC62D9F}" srcOrd="7" destOrd="0" presId="urn:microsoft.com/office/officeart/2005/8/layout/vProcess5"/>
    <dgm:cxn modelId="{38AA160B-16FA-5E42-8819-0B5408B34518}" type="presParOf" srcId="{D23A97F1-0982-4ECD-8B06-22C0B91B5B3A}" destId="{959971D4-F318-4A3D-9FEE-667FE9B13D01}" srcOrd="8" destOrd="0" presId="urn:microsoft.com/office/officeart/2005/8/layout/vProcess5"/>
    <dgm:cxn modelId="{7ED0053A-D9FF-164A-92DE-C7FC3E0B2109}" type="presParOf" srcId="{D23A97F1-0982-4ECD-8B06-22C0B91B5B3A}" destId="{0984DD58-C9AA-4492-8952-FF4464E7A8D0}" srcOrd="9" destOrd="0" presId="urn:microsoft.com/office/officeart/2005/8/layout/vProcess5"/>
    <dgm:cxn modelId="{BBF8177A-F6D0-ED43-B1BD-D6BF8649844D}" type="presParOf" srcId="{D23A97F1-0982-4ECD-8B06-22C0B91B5B3A}" destId="{C7DBF006-1496-4CCC-BF5B-151CB215C8B0}" srcOrd="10" destOrd="0" presId="urn:microsoft.com/office/officeart/2005/8/layout/vProcess5"/>
    <dgm:cxn modelId="{35D11B47-D7FB-D84C-B7DA-B77BD90F63FF}" type="presParOf" srcId="{D23A97F1-0982-4ECD-8B06-22C0B91B5B3A}" destId="{86EB917F-9679-42AC-A39A-85A5B7EC051C}" srcOrd="11" destOrd="0" presId="urn:microsoft.com/office/officeart/2005/8/layout/vProcess5"/>
    <dgm:cxn modelId="{DBE77649-CC39-544A-98AA-F8FCCF1346AD}" type="presParOf" srcId="{D23A97F1-0982-4ECD-8B06-22C0B91B5B3A}" destId="{CA42384B-F8CC-4AC5-9DEB-4FEA796BBBA1}" srcOrd="12" destOrd="0" presId="urn:microsoft.com/office/officeart/2005/8/layout/vProcess5"/>
    <dgm:cxn modelId="{7988ADEB-B5B1-2447-A709-590D0D6A56E4}" type="presParOf" srcId="{D23A97F1-0982-4ECD-8B06-22C0B91B5B3A}" destId="{56F04B73-1FAE-46C2-B58A-F135B5263F0F}" srcOrd="13" destOrd="0" presId="urn:microsoft.com/office/officeart/2005/8/layout/vProcess5"/>
    <dgm:cxn modelId="{F20D50BF-E20C-9D4B-9553-826BD636AF32}" type="presParOf" srcId="{D23A97F1-0982-4ECD-8B06-22C0B91B5B3A}" destId="{4416F0BA-FEFB-422F-9293-6537142B8F96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73B067D-6266-4619-8BF4-522A6B9E1AB8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94C03FF0-BB73-46C2-A0D5-FB78880CAF0F}">
      <dgm:prSet phldrT="[Texto]"/>
      <dgm:spPr/>
      <dgm:t>
        <a:bodyPr/>
        <a:lstStyle/>
        <a:p>
          <a:r>
            <a:rPr lang="es-CL" dirty="0" smtClean="0"/>
            <a:t>67% de recursos sectoriales </a:t>
          </a:r>
          <a:endParaRPr lang="es-CL" dirty="0"/>
        </a:p>
      </dgm:t>
    </dgm:pt>
    <dgm:pt modelId="{196F092E-60F2-4E5D-8B9B-7564087C438E}" type="parTrans" cxnId="{C895C7B9-A1CA-40E8-8A09-4D68A12FB540}">
      <dgm:prSet/>
      <dgm:spPr/>
      <dgm:t>
        <a:bodyPr/>
        <a:lstStyle/>
        <a:p>
          <a:endParaRPr lang="es-CL"/>
        </a:p>
      </dgm:t>
    </dgm:pt>
    <dgm:pt modelId="{3382489C-3B63-4A21-88CD-BCE63ED963FA}" type="sibTrans" cxnId="{C895C7B9-A1CA-40E8-8A09-4D68A12FB540}">
      <dgm:prSet/>
      <dgm:spPr/>
      <dgm:t>
        <a:bodyPr/>
        <a:lstStyle/>
        <a:p>
          <a:endParaRPr lang="es-CL"/>
        </a:p>
      </dgm:t>
    </dgm:pt>
    <dgm:pt modelId="{B4932E1F-03D9-4CEF-99DD-EF38C4BB62E4}">
      <dgm:prSet phldrT="[Texto]"/>
      <dgm:spPr/>
      <dgm:t>
        <a:bodyPr/>
        <a:lstStyle/>
        <a:p>
          <a:r>
            <a:rPr lang="es-CL" dirty="0" smtClean="0"/>
            <a:t>43% de recursos regionales</a:t>
          </a:r>
          <a:endParaRPr lang="es-CL" dirty="0"/>
        </a:p>
      </dgm:t>
    </dgm:pt>
    <dgm:pt modelId="{F307AE45-A615-47A6-88E3-251718DD617A}" type="parTrans" cxnId="{02BC3A89-3358-4D59-AC48-E362F7C0818A}">
      <dgm:prSet/>
      <dgm:spPr/>
      <dgm:t>
        <a:bodyPr/>
        <a:lstStyle/>
        <a:p>
          <a:endParaRPr lang="es-CL"/>
        </a:p>
      </dgm:t>
    </dgm:pt>
    <dgm:pt modelId="{F9B65561-4EEB-47F8-BCF1-5A2BC466890B}" type="sibTrans" cxnId="{02BC3A89-3358-4D59-AC48-E362F7C0818A}">
      <dgm:prSet/>
      <dgm:spPr/>
      <dgm:t>
        <a:bodyPr/>
        <a:lstStyle/>
        <a:p>
          <a:endParaRPr lang="es-CL"/>
        </a:p>
      </dgm:t>
    </dgm:pt>
    <dgm:pt modelId="{F5ACE558-48B0-4FE9-BDD0-3FAD8F263A8D}" type="pres">
      <dgm:prSet presAssocID="{973B067D-6266-4619-8BF4-522A6B9E1AB8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CD2209E-6F62-4D73-8B19-44183721CD7E}" type="pres">
      <dgm:prSet presAssocID="{973B067D-6266-4619-8BF4-522A6B9E1AB8}" presName="divider" presStyleLbl="fgShp" presStyleIdx="0" presStyleCnt="1"/>
      <dgm:spPr/>
    </dgm:pt>
    <dgm:pt modelId="{66632D04-CF27-4B2F-B89A-21E8A734D2CD}" type="pres">
      <dgm:prSet presAssocID="{94C03FF0-BB73-46C2-A0D5-FB78880CAF0F}" presName="downArrow" presStyleLbl="node1" presStyleIdx="0" presStyleCnt="2"/>
      <dgm:spPr/>
    </dgm:pt>
    <dgm:pt modelId="{AEEE5862-C442-46B4-BD20-A3680726B530}" type="pres">
      <dgm:prSet presAssocID="{94C03FF0-BB73-46C2-A0D5-FB78880CAF0F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B9107F6-27DD-4C3A-97BB-505A2DF6A372}" type="pres">
      <dgm:prSet presAssocID="{B4932E1F-03D9-4CEF-99DD-EF38C4BB62E4}" presName="upArrow" presStyleLbl="node1" presStyleIdx="1" presStyleCnt="2"/>
      <dgm:spPr/>
    </dgm:pt>
    <dgm:pt modelId="{5D40ABE4-217F-445E-9A3D-7A763AA7E91C}" type="pres">
      <dgm:prSet presAssocID="{B4932E1F-03D9-4CEF-99DD-EF38C4BB62E4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6F1078E0-54BC-9E44-A228-0BCC140C5D85}" type="presOf" srcId="{B4932E1F-03D9-4CEF-99DD-EF38C4BB62E4}" destId="{5D40ABE4-217F-445E-9A3D-7A763AA7E91C}" srcOrd="0" destOrd="0" presId="urn:microsoft.com/office/officeart/2005/8/layout/arrow3"/>
    <dgm:cxn modelId="{C895C7B9-A1CA-40E8-8A09-4D68A12FB540}" srcId="{973B067D-6266-4619-8BF4-522A6B9E1AB8}" destId="{94C03FF0-BB73-46C2-A0D5-FB78880CAF0F}" srcOrd="0" destOrd="0" parTransId="{196F092E-60F2-4E5D-8B9B-7564087C438E}" sibTransId="{3382489C-3B63-4A21-88CD-BCE63ED963FA}"/>
    <dgm:cxn modelId="{11AC9DCC-271E-A84C-B36F-792AC4DC9FC1}" type="presOf" srcId="{94C03FF0-BB73-46C2-A0D5-FB78880CAF0F}" destId="{AEEE5862-C442-46B4-BD20-A3680726B530}" srcOrd="0" destOrd="0" presId="urn:microsoft.com/office/officeart/2005/8/layout/arrow3"/>
    <dgm:cxn modelId="{02BC3A89-3358-4D59-AC48-E362F7C0818A}" srcId="{973B067D-6266-4619-8BF4-522A6B9E1AB8}" destId="{B4932E1F-03D9-4CEF-99DD-EF38C4BB62E4}" srcOrd="1" destOrd="0" parTransId="{F307AE45-A615-47A6-88E3-251718DD617A}" sibTransId="{F9B65561-4EEB-47F8-BCF1-5A2BC466890B}"/>
    <dgm:cxn modelId="{4A9834EE-D5DE-5546-BED3-2843B65C058C}" type="presOf" srcId="{973B067D-6266-4619-8BF4-522A6B9E1AB8}" destId="{F5ACE558-48B0-4FE9-BDD0-3FAD8F263A8D}" srcOrd="0" destOrd="0" presId="urn:microsoft.com/office/officeart/2005/8/layout/arrow3"/>
    <dgm:cxn modelId="{48CFA2DC-898A-AF40-825E-A8C26F65F56B}" type="presParOf" srcId="{F5ACE558-48B0-4FE9-BDD0-3FAD8F263A8D}" destId="{8CD2209E-6F62-4D73-8B19-44183721CD7E}" srcOrd="0" destOrd="0" presId="urn:microsoft.com/office/officeart/2005/8/layout/arrow3"/>
    <dgm:cxn modelId="{C76EC4B1-976E-9849-BBE5-2762B0F46EFC}" type="presParOf" srcId="{F5ACE558-48B0-4FE9-BDD0-3FAD8F263A8D}" destId="{66632D04-CF27-4B2F-B89A-21E8A734D2CD}" srcOrd="1" destOrd="0" presId="urn:microsoft.com/office/officeart/2005/8/layout/arrow3"/>
    <dgm:cxn modelId="{AFE15DFA-D85E-BB48-8DCB-F32F5CC2AD56}" type="presParOf" srcId="{F5ACE558-48B0-4FE9-BDD0-3FAD8F263A8D}" destId="{AEEE5862-C442-46B4-BD20-A3680726B530}" srcOrd="2" destOrd="0" presId="urn:microsoft.com/office/officeart/2005/8/layout/arrow3"/>
    <dgm:cxn modelId="{14AC03FD-B17E-EF4F-BE0F-A87C3CCD5BE4}" type="presParOf" srcId="{F5ACE558-48B0-4FE9-BDD0-3FAD8F263A8D}" destId="{3B9107F6-27DD-4C3A-97BB-505A2DF6A372}" srcOrd="3" destOrd="0" presId="urn:microsoft.com/office/officeart/2005/8/layout/arrow3"/>
    <dgm:cxn modelId="{43E831B6-BB07-334D-B09F-F1F5E18517EA}" type="presParOf" srcId="{F5ACE558-48B0-4FE9-BDD0-3FAD8F263A8D}" destId="{5D40ABE4-217F-445E-9A3D-7A763AA7E91C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BFCE77B-A02A-4C77-9B47-335E2C6B5644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73CC87B7-2077-478D-B897-15BA35FC8A1F}">
      <dgm:prSet phldrT="[Texto]"/>
      <dgm:spPr/>
      <dgm:t>
        <a:bodyPr/>
        <a:lstStyle/>
        <a:p>
          <a:r>
            <a:rPr lang="es-CL" dirty="0" smtClean="0"/>
            <a:t>Transferencia</a:t>
          </a:r>
          <a:endParaRPr lang="es-CL" dirty="0"/>
        </a:p>
      </dgm:t>
    </dgm:pt>
    <dgm:pt modelId="{B8953234-783B-410D-9422-49BA852A5255}" type="parTrans" cxnId="{BD13526A-D593-4D98-8F92-BA503D79DA29}">
      <dgm:prSet/>
      <dgm:spPr/>
      <dgm:t>
        <a:bodyPr/>
        <a:lstStyle/>
        <a:p>
          <a:endParaRPr lang="es-CL"/>
        </a:p>
      </dgm:t>
    </dgm:pt>
    <dgm:pt modelId="{5B8E297A-0EB6-44D6-9AF5-B7EDEC94E409}" type="sibTrans" cxnId="{BD13526A-D593-4D98-8F92-BA503D79DA29}">
      <dgm:prSet/>
      <dgm:spPr/>
      <dgm:t>
        <a:bodyPr/>
        <a:lstStyle/>
        <a:p>
          <a:endParaRPr lang="es-CL"/>
        </a:p>
      </dgm:t>
    </dgm:pt>
    <dgm:pt modelId="{E63B6F54-0E7C-4EC7-A144-C4028E8ECD88}">
      <dgm:prSet phldrT="[Texto]"/>
      <dgm:spPr/>
      <dgm:t>
        <a:bodyPr/>
        <a:lstStyle/>
        <a:p>
          <a:r>
            <a:rPr lang="es-CL" dirty="0" smtClean="0"/>
            <a:t>Integrar el conocimiento a la realidad productiva regional</a:t>
          </a:r>
          <a:endParaRPr lang="es-CL" dirty="0"/>
        </a:p>
      </dgm:t>
    </dgm:pt>
    <dgm:pt modelId="{E7643D1F-9ED2-4A1D-84AE-D2D9532CBE32}" type="parTrans" cxnId="{AD1DD593-0B8F-472C-B1D0-34DCDBAA737B}">
      <dgm:prSet/>
      <dgm:spPr/>
      <dgm:t>
        <a:bodyPr/>
        <a:lstStyle/>
        <a:p>
          <a:endParaRPr lang="es-CL"/>
        </a:p>
      </dgm:t>
    </dgm:pt>
    <dgm:pt modelId="{D20156A5-75AC-4ED8-A266-0179621930AE}" type="sibTrans" cxnId="{AD1DD593-0B8F-472C-B1D0-34DCDBAA737B}">
      <dgm:prSet/>
      <dgm:spPr/>
      <dgm:t>
        <a:bodyPr/>
        <a:lstStyle/>
        <a:p>
          <a:endParaRPr lang="es-CL"/>
        </a:p>
      </dgm:t>
    </dgm:pt>
    <dgm:pt modelId="{610BE55F-DAF1-4ABA-AA22-DCA13DDD57A5}">
      <dgm:prSet phldrT="[Texto]"/>
      <dgm:spPr/>
      <dgm:t>
        <a:bodyPr/>
        <a:lstStyle/>
        <a:p>
          <a:r>
            <a:rPr lang="es-CL" dirty="0" smtClean="0"/>
            <a:t>Desarrollo</a:t>
          </a:r>
          <a:endParaRPr lang="es-CL" dirty="0"/>
        </a:p>
      </dgm:t>
    </dgm:pt>
    <dgm:pt modelId="{940577BD-E902-445E-A31A-5171B82FE59B}" type="parTrans" cxnId="{90EDD85B-DDF1-4D3C-AA98-2248FFA45A2D}">
      <dgm:prSet/>
      <dgm:spPr/>
      <dgm:t>
        <a:bodyPr/>
        <a:lstStyle/>
        <a:p>
          <a:endParaRPr lang="es-CL"/>
        </a:p>
      </dgm:t>
    </dgm:pt>
    <dgm:pt modelId="{9A8B26E7-2723-41C6-AE2D-1A3CAEEFE427}" type="sibTrans" cxnId="{90EDD85B-DDF1-4D3C-AA98-2248FFA45A2D}">
      <dgm:prSet/>
      <dgm:spPr/>
      <dgm:t>
        <a:bodyPr/>
        <a:lstStyle/>
        <a:p>
          <a:endParaRPr lang="es-CL"/>
        </a:p>
      </dgm:t>
    </dgm:pt>
    <dgm:pt modelId="{C3E5BC32-4628-4B89-8D36-3D28A2380304}">
      <dgm:prSet phldrT="[Texto]"/>
      <dgm:spPr/>
      <dgm:t>
        <a:bodyPr/>
        <a:lstStyle/>
        <a:p>
          <a:r>
            <a:rPr lang="es-CL" dirty="0" smtClean="0"/>
            <a:t>Entregar un sustento científico a la toma de decisión pública</a:t>
          </a:r>
          <a:endParaRPr lang="es-CL" dirty="0"/>
        </a:p>
      </dgm:t>
    </dgm:pt>
    <dgm:pt modelId="{D0AC5949-AB37-4548-9678-CBE8AC6B9D20}" type="parTrans" cxnId="{91B4554C-E0C7-4891-A061-A89558DAD4C7}">
      <dgm:prSet/>
      <dgm:spPr/>
      <dgm:t>
        <a:bodyPr/>
        <a:lstStyle/>
        <a:p>
          <a:endParaRPr lang="es-CL"/>
        </a:p>
      </dgm:t>
    </dgm:pt>
    <dgm:pt modelId="{1B654258-8472-471A-A885-B3DE4F212778}" type="sibTrans" cxnId="{91B4554C-E0C7-4891-A061-A89558DAD4C7}">
      <dgm:prSet/>
      <dgm:spPr/>
      <dgm:t>
        <a:bodyPr/>
        <a:lstStyle/>
        <a:p>
          <a:endParaRPr lang="es-CL"/>
        </a:p>
      </dgm:t>
    </dgm:pt>
    <dgm:pt modelId="{32FD1CCC-337C-4A7D-B7F8-7C7F62D6C054}">
      <dgm:prSet phldrT="[Texto]"/>
      <dgm:spPr/>
      <dgm:t>
        <a:bodyPr/>
        <a:lstStyle/>
        <a:p>
          <a:r>
            <a:rPr lang="es-CL" dirty="0" smtClean="0"/>
            <a:t>Sustentabilidad</a:t>
          </a:r>
          <a:endParaRPr lang="es-CL" dirty="0"/>
        </a:p>
      </dgm:t>
    </dgm:pt>
    <dgm:pt modelId="{31DF08C9-16A4-4569-94F8-E3D6451469F7}" type="parTrans" cxnId="{4C652EFD-B8BF-469D-9DF7-4D4CB8DE1711}">
      <dgm:prSet/>
      <dgm:spPr/>
      <dgm:t>
        <a:bodyPr/>
        <a:lstStyle/>
        <a:p>
          <a:endParaRPr lang="es-CL"/>
        </a:p>
      </dgm:t>
    </dgm:pt>
    <dgm:pt modelId="{61C1189F-7007-4172-8B08-B6FF61B2BE78}" type="sibTrans" cxnId="{4C652EFD-B8BF-469D-9DF7-4D4CB8DE1711}">
      <dgm:prSet/>
      <dgm:spPr/>
      <dgm:t>
        <a:bodyPr/>
        <a:lstStyle/>
        <a:p>
          <a:endParaRPr lang="es-CL"/>
        </a:p>
      </dgm:t>
    </dgm:pt>
    <dgm:pt modelId="{B946B208-3357-4C37-9471-D4F057A80C9E}">
      <dgm:prSet phldrT="[Texto]"/>
      <dgm:spPr/>
      <dgm:t>
        <a:bodyPr/>
        <a:lstStyle/>
        <a:p>
          <a:r>
            <a:rPr lang="es-CL" dirty="0" smtClean="0"/>
            <a:t>Atraer más investigaciones a la región</a:t>
          </a:r>
          <a:endParaRPr lang="es-CL" dirty="0"/>
        </a:p>
      </dgm:t>
    </dgm:pt>
    <dgm:pt modelId="{94ED7303-94E7-44D0-ACA5-2F3FC48A5353}" type="parTrans" cxnId="{3D1A9CBF-49FC-424B-99E7-06E1AB794AF6}">
      <dgm:prSet/>
      <dgm:spPr/>
      <dgm:t>
        <a:bodyPr/>
        <a:lstStyle/>
        <a:p>
          <a:endParaRPr lang="es-CL"/>
        </a:p>
      </dgm:t>
    </dgm:pt>
    <dgm:pt modelId="{B4CB38BF-DDC9-4F95-9C22-43413A6BDB42}" type="sibTrans" cxnId="{3D1A9CBF-49FC-424B-99E7-06E1AB794AF6}">
      <dgm:prSet/>
      <dgm:spPr/>
      <dgm:t>
        <a:bodyPr/>
        <a:lstStyle/>
        <a:p>
          <a:endParaRPr lang="es-CL"/>
        </a:p>
      </dgm:t>
    </dgm:pt>
    <dgm:pt modelId="{371D2BA8-13FC-41D6-A1AE-E80571E98E2D}" type="pres">
      <dgm:prSet presAssocID="{FBFCE77B-A02A-4C77-9B47-335E2C6B564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8C2E2C60-8B27-4F4E-BDE4-45A7700AFE6D}" type="pres">
      <dgm:prSet presAssocID="{FBFCE77B-A02A-4C77-9B47-335E2C6B5644}" presName="tSp" presStyleCnt="0"/>
      <dgm:spPr/>
    </dgm:pt>
    <dgm:pt modelId="{A8094040-E6D1-4A76-92B9-1E2C9E53E062}" type="pres">
      <dgm:prSet presAssocID="{FBFCE77B-A02A-4C77-9B47-335E2C6B5644}" presName="bSp" presStyleCnt="0"/>
      <dgm:spPr/>
    </dgm:pt>
    <dgm:pt modelId="{B4710F2C-1673-48AF-AAD5-F4665838E97F}" type="pres">
      <dgm:prSet presAssocID="{FBFCE77B-A02A-4C77-9B47-335E2C6B5644}" presName="process" presStyleCnt="0"/>
      <dgm:spPr/>
    </dgm:pt>
    <dgm:pt modelId="{BBE939A0-4169-4662-A2F1-B4DE58777DB1}" type="pres">
      <dgm:prSet presAssocID="{73CC87B7-2077-478D-B897-15BA35FC8A1F}" presName="composite1" presStyleCnt="0"/>
      <dgm:spPr/>
    </dgm:pt>
    <dgm:pt modelId="{37EDE049-0B45-4B7C-9C95-F5F251B595DC}" type="pres">
      <dgm:prSet presAssocID="{73CC87B7-2077-478D-B897-15BA35FC8A1F}" presName="dummyNode1" presStyleLbl="node1" presStyleIdx="0" presStyleCnt="3"/>
      <dgm:spPr/>
    </dgm:pt>
    <dgm:pt modelId="{916134BF-CB38-466D-B5F6-CEA8ED94B486}" type="pres">
      <dgm:prSet presAssocID="{73CC87B7-2077-478D-B897-15BA35FC8A1F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3FEAD28-D514-49D8-B916-C31566D27C43}" type="pres">
      <dgm:prSet presAssocID="{73CC87B7-2077-478D-B897-15BA35FC8A1F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50E0FF6-D46C-4896-BC9E-D91999D9ADDD}" type="pres">
      <dgm:prSet presAssocID="{73CC87B7-2077-478D-B897-15BA35FC8A1F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97A455C-C756-4312-96F7-12887BEA1946}" type="pres">
      <dgm:prSet presAssocID="{73CC87B7-2077-478D-B897-15BA35FC8A1F}" presName="connSite1" presStyleCnt="0"/>
      <dgm:spPr/>
    </dgm:pt>
    <dgm:pt modelId="{041A3EC1-20D7-4320-917B-38B70DB6E6D1}" type="pres">
      <dgm:prSet presAssocID="{5B8E297A-0EB6-44D6-9AF5-B7EDEC94E409}" presName="Name9" presStyleLbl="sibTrans2D1" presStyleIdx="0" presStyleCnt="2"/>
      <dgm:spPr/>
      <dgm:t>
        <a:bodyPr/>
        <a:lstStyle/>
        <a:p>
          <a:endParaRPr lang="es-CL"/>
        </a:p>
      </dgm:t>
    </dgm:pt>
    <dgm:pt modelId="{80B3D1FF-AE5B-4778-8196-57C4C64283EC}" type="pres">
      <dgm:prSet presAssocID="{610BE55F-DAF1-4ABA-AA22-DCA13DDD57A5}" presName="composite2" presStyleCnt="0"/>
      <dgm:spPr/>
    </dgm:pt>
    <dgm:pt modelId="{1D0B7D8A-8294-4CC9-9883-112B7336D895}" type="pres">
      <dgm:prSet presAssocID="{610BE55F-DAF1-4ABA-AA22-DCA13DDD57A5}" presName="dummyNode2" presStyleLbl="node1" presStyleIdx="0" presStyleCnt="3"/>
      <dgm:spPr/>
    </dgm:pt>
    <dgm:pt modelId="{74BE63B1-DBE8-475F-B359-B859D81073E9}" type="pres">
      <dgm:prSet presAssocID="{610BE55F-DAF1-4ABA-AA22-DCA13DDD57A5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7353C18-2DCA-451A-B435-15711688A158}" type="pres">
      <dgm:prSet presAssocID="{610BE55F-DAF1-4ABA-AA22-DCA13DDD57A5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6BF45A5-2780-4B5A-845A-E6065BE8914D}" type="pres">
      <dgm:prSet presAssocID="{610BE55F-DAF1-4ABA-AA22-DCA13DDD57A5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2ADE876-3C83-4712-8DF6-FE4620041BD1}" type="pres">
      <dgm:prSet presAssocID="{610BE55F-DAF1-4ABA-AA22-DCA13DDD57A5}" presName="connSite2" presStyleCnt="0"/>
      <dgm:spPr/>
    </dgm:pt>
    <dgm:pt modelId="{0DD4B8C8-79E0-44F9-975A-4A5EAA4E00A1}" type="pres">
      <dgm:prSet presAssocID="{9A8B26E7-2723-41C6-AE2D-1A3CAEEFE427}" presName="Name18" presStyleLbl="sibTrans2D1" presStyleIdx="1" presStyleCnt="2"/>
      <dgm:spPr/>
      <dgm:t>
        <a:bodyPr/>
        <a:lstStyle/>
        <a:p>
          <a:endParaRPr lang="es-CL"/>
        </a:p>
      </dgm:t>
    </dgm:pt>
    <dgm:pt modelId="{70E272A6-F318-4336-8072-E1F4E3EF4B8D}" type="pres">
      <dgm:prSet presAssocID="{32FD1CCC-337C-4A7D-B7F8-7C7F62D6C054}" presName="composite1" presStyleCnt="0"/>
      <dgm:spPr/>
    </dgm:pt>
    <dgm:pt modelId="{199F4C61-E726-45F3-9272-BF32403FDB43}" type="pres">
      <dgm:prSet presAssocID="{32FD1CCC-337C-4A7D-B7F8-7C7F62D6C054}" presName="dummyNode1" presStyleLbl="node1" presStyleIdx="1" presStyleCnt="3"/>
      <dgm:spPr/>
    </dgm:pt>
    <dgm:pt modelId="{AF49DBC4-DF1B-4F32-8B92-C1D8A70CA6A1}" type="pres">
      <dgm:prSet presAssocID="{32FD1CCC-337C-4A7D-B7F8-7C7F62D6C054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935FA35-64B5-4782-8A22-CCFC3E26DA80}" type="pres">
      <dgm:prSet presAssocID="{32FD1CCC-337C-4A7D-B7F8-7C7F62D6C054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A753043-BAC3-4D72-A1EA-41CA94D79FB1}" type="pres">
      <dgm:prSet presAssocID="{32FD1CCC-337C-4A7D-B7F8-7C7F62D6C054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E4F4C1A-4807-444D-AF21-17B3748B2AA3}" type="pres">
      <dgm:prSet presAssocID="{32FD1CCC-337C-4A7D-B7F8-7C7F62D6C054}" presName="connSite1" presStyleCnt="0"/>
      <dgm:spPr/>
    </dgm:pt>
  </dgm:ptLst>
  <dgm:cxnLst>
    <dgm:cxn modelId="{91B4554C-E0C7-4891-A061-A89558DAD4C7}" srcId="{610BE55F-DAF1-4ABA-AA22-DCA13DDD57A5}" destId="{C3E5BC32-4628-4B89-8D36-3D28A2380304}" srcOrd="0" destOrd="0" parTransId="{D0AC5949-AB37-4548-9678-CBE8AC6B9D20}" sibTransId="{1B654258-8472-471A-A885-B3DE4F212778}"/>
    <dgm:cxn modelId="{7922A7B0-837D-634C-B584-1B015C67F7A3}" type="presOf" srcId="{FBFCE77B-A02A-4C77-9B47-335E2C6B5644}" destId="{371D2BA8-13FC-41D6-A1AE-E80571E98E2D}" srcOrd="0" destOrd="0" presId="urn:microsoft.com/office/officeart/2005/8/layout/hProcess4"/>
    <dgm:cxn modelId="{4C652EFD-B8BF-469D-9DF7-4D4CB8DE1711}" srcId="{FBFCE77B-A02A-4C77-9B47-335E2C6B5644}" destId="{32FD1CCC-337C-4A7D-B7F8-7C7F62D6C054}" srcOrd="2" destOrd="0" parTransId="{31DF08C9-16A4-4569-94F8-E3D6451469F7}" sibTransId="{61C1189F-7007-4172-8B08-B6FF61B2BE78}"/>
    <dgm:cxn modelId="{780EF761-FE42-C248-A1B1-CF0A62158626}" type="presOf" srcId="{C3E5BC32-4628-4B89-8D36-3D28A2380304}" destId="{74BE63B1-DBE8-475F-B359-B859D81073E9}" srcOrd="0" destOrd="0" presId="urn:microsoft.com/office/officeart/2005/8/layout/hProcess4"/>
    <dgm:cxn modelId="{0DEB8A30-2B86-DA48-8F6E-5FC4ECE32C13}" type="presOf" srcId="{9A8B26E7-2723-41C6-AE2D-1A3CAEEFE427}" destId="{0DD4B8C8-79E0-44F9-975A-4A5EAA4E00A1}" srcOrd="0" destOrd="0" presId="urn:microsoft.com/office/officeart/2005/8/layout/hProcess4"/>
    <dgm:cxn modelId="{5966A4CC-5418-5940-8E98-4225C5A4EFA9}" type="presOf" srcId="{E63B6F54-0E7C-4EC7-A144-C4028E8ECD88}" destId="{93FEAD28-D514-49D8-B916-C31566D27C43}" srcOrd="1" destOrd="0" presId="urn:microsoft.com/office/officeart/2005/8/layout/hProcess4"/>
    <dgm:cxn modelId="{A8F9095B-43AE-AF4D-A33A-7E68197F4D62}" type="presOf" srcId="{B946B208-3357-4C37-9471-D4F057A80C9E}" destId="{B935FA35-64B5-4782-8A22-CCFC3E26DA80}" srcOrd="1" destOrd="0" presId="urn:microsoft.com/office/officeart/2005/8/layout/hProcess4"/>
    <dgm:cxn modelId="{BD13526A-D593-4D98-8F92-BA503D79DA29}" srcId="{FBFCE77B-A02A-4C77-9B47-335E2C6B5644}" destId="{73CC87B7-2077-478D-B897-15BA35FC8A1F}" srcOrd="0" destOrd="0" parTransId="{B8953234-783B-410D-9422-49BA852A5255}" sibTransId="{5B8E297A-0EB6-44D6-9AF5-B7EDEC94E409}"/>
    <dgm:cxn modelId="{E085A6BF-9CBD-0240-840E-51889DEE51DA}" type="presOf" srcId="{C3E5BC32-4628-4B89-8D36-3D28A2380304}" destId="{D7353C18-2DCA-451A-B435-15711688A158}" srcOrd="1" destOrd="0" presId="urn:microsoft.com/office/officeart/2005/8/layout/hProcess4"/>
    <dgm:cxn modelId="{1579E382-B467-B945-9F82-3524872C7472}" type="presOf" srcId="{73CC87B7-2077-478D-B897-15BA35FC8A1F}" destId="{150E0FF6-D46C-4896-BC9E-D91999D9ADDD}" srcOrd="0" destOrd="0" presId="urn:microsoft.com/office/officeart/2005/8/layout/hProcess4"/>
    <dgm:cxn modelId="{DBD99318-8718-9547-8E9B-F62857F5DAF0}" type="presOf" srcId="{32FD1CCC-337C-4A7D-B7F8-7C7F62D6C054}" destId="{BA753043-BAC3-4D72-A1EA-41CA94D79FB1}" srcOrd="0" destOrd="0" presId="urn:microsoft.com/office/officeart/2005/8/layout/hProcess4"/>
    <dgm:cxn modelId="{F2BED05B-358E-E84B-82DB-576C84C86F06}" type="presOf" srcId="{5B8E297A-0EB6-44D6-9AF5-B7EDEC94E409}" destId="{041A3EC1-20D7-4320-917B-38B70DB6E6D1}" srcOrd="0" destOrd="0" presId="urn:microsoft.com/office/officeart/2005/8/layout/hProcess4"/>
    <dgm:cxn modelId="{90EDD85B-DDF1-4D3C-AA98-2248FFA45A2D}" srcId="{FBFCE77B-A02A-4C77-9B47-335E2C6B5644}" destId="{610BE55F-DAF1-4ABA-AA22-DCA13DDD57A5}" srcOrd="1" destOrd="0" parTransId="{940577BD-E902-445E-A31A-5171B82FE59B}" sibTransId="{9A8B26E7-2723-41C6-AE2D-1A3CAEEFE427}"/>
    <dgm:cxn modelId="{94E19369-1E46-2B4D-B9BB-0A07D1D63614}" type="presOf" srcId="{E63B6F54-0E7C-4EC7-A144-C4028E8ECD88}" destId="{916134BF-CB38-466D-B5F6-CEA8ED94B486}" srcOrd="0" destOrd="0" presId="urn:microsoft.com/office/officeart/2005/8/layout/hProcess4"/>
    <dgm:cxn modelId="{338F6CC5-5668-C848-9837-01686E34B747}" type="presOf" srcId="{610BE55F-DAF1-4ABA-AA22-DCA13DDD57A5}" destId="{16BF45A5-2780-4B5A-845A-E6065BE8914D}" srcOrd="0" destOrd="0" presId="urn:microsoft.com/office/officeart/2005/8/layout/hProcess4"/>
    <dgm:cxn modelId="{4B804132-CE9C-9745-9B58-D23703B502B0}" type="presOf" srcId="{B946B208-3357-4C37-9471-D4F057A80C9E}" destId="{AF49DBC4-DF1B-4F32-8B92-C1D8A70CA6A1}" srcOrd="0" destOrd="0" presId="urn:microsoft.com/office/officeart/2005/8/layout/hProcess4"/>
    <dgm:cxn modelId="{3D1A9CBF-49FC-424B-99E7-06E1AB794AF6}" srcId="{32FD1CCC-337C-4A7D-B7F8-7C7F62D6C054}" destId="{B946B208-3357-4C37-9471-D4F057A80C9E}" srcOrd="0" destOrd="0" parTransId="{94ED7303-94E7-44D0-ACA5-2F3FC48A5353}" sibTransId="{B4CB38BF-DDC9-4F95-9C22-43413A6BDB42}"/>
    <dgm:cxn modelId="{AD1DD593-0B8F-472C-B1D0-34DCDBAA737B}" srcId="{73CC87B7-2077-478D-B897-15BA35FC8A1F}" destId="{E63B6F54-0E7C-4EC7-A144-C4028E8ECD88}" srcOrd="0" destOrd="0" parTransId="{E7643D1F-9ED2-4A1D-84AE-D2D9532CBE32}" sibTransId="{D20156A5-75AC-4ED8-A266-0179621930AE}"/>
    <dgm:cxn modelId="{29CE64A9-7183-1E47-AC93-3E261544F431}" type="presParOf" srcId="{371D2BA8-13FC-41D6-A1AE-E80571E98E2D}" destId="{8C2E2C60-8B27-4F4E-BDE4-45A7700AFE6D}" srcOrd="0" destOrd="0" presId="urn:microsoft.com/office/officeart/2005/8/layout/hProcess4"/>
    <dgm:cxn modelId="{FC9146DC-1680-A948-98D4-7062068F9F79}" type="presParOf" srcId="{371D2BA8-13FC-41D6-A1AE-E80571E98E2D}" destId="{A8094040-E6D1-4A76-92B9-1E2C9E53E062}" srcOrd="1" destOrd="0" presId="urn:microsoft.com/office/officeart/2005/8/layout/hProcess4"/>
    <dgm:cxn modelId="{42672F6D-B900-F943-8240-7813E7A2B671}" type="presParOf" srcId="{371D2BA8-13FC-41D6-A1AE-E80571E98E2D}" destId="{B4710F2C-1673-48AF-AAD5-F4665838E97F}" srcOrd="2" destOrd="0" presId="urn:microsoft.com/office/officeart/2005/8/layout/hProcess4"/>
    <dgm:cxn modelId="{59C7159B-A483-AD4E-9DC3-40C33267BC5D}" type="presParOf" srcId="{B4710F2C-1673-48AF-AAD5-F4665838E97F}" destId="{BBE939A0-4169-4662-A2F1-B4DE58777DB1}" srcOrd="0" destOrd="0" presId="urn:microsoft.com/office/officeart/2005/8/layout/hProcess4"/>
    <dgm:cxn modelId="{CE06CC71-D25F-7344-9883-AC00C3A95329}" type="presParOf" srcId="{BBE939A0-4169-4662-A2F1-B4DE58777DB1}" destId="{37EDE049-0B45-4B7C-9C95-F5F251B595DC}" srcOrd="0" destOrd="0" presId="urn:microsoft.com/office/officeart/2005/8/layout/hProcess4"/>
    <dgm:cxn modelId="{7B23E2E6-E2CE-8446-9953-827BC00B9125}" type="presParOf" srcId="{BBE939A0-4169-4662-A2F1-B4DE58777DB1}" destId="{916134BF-CB38-466D-B5F6-CEA8ED94B486}" srcOrd="1" destOrd="0" presId="urn:microsoft.com/office/officeart/2005/8/layout/hProcess4"/>
    <dgm:cxn modelId="{EE5242EB-4F5E-4F41-9CA2-496026D6F244}" type="presParOf" srcId="{BBE939A0-4169-4662-A2F1-B4DE58777DB1}" destId="{93FEAD28-D514-49D8-B916-C31566D27C43}" srcOrd="2" destOrd="0" presId="urn:microsoft.com/office/officeart/2005/8/layout/hProcess4"/>
    <dgm:cxn modelId="{2E2D7595-4350-2A41-97F9-00B49CEA1AFB}" type="presParOf" srcId="{BBE939A0-4169-4662-A2F1-B4DE58777DB1}" destId="{150E0FF6-D46C-4896-BC9E-D91999D9ADDD}" srcOrd="3" destOrd="0" presId="urn:microsoft.com/office/officeart/2005/8/layout/hProcess4"/>
    <dgm:cxn modelId="{2B37E1A2-610E-7246-A2E2-BB9AEA0825E3}" type="presParOf" srcId="{BBE939A0-4169-4662-A2F1-B4DE58777DB1}" destId="{B97A455C-C756-4312-96F7-12887BEA1946}" srcOrd="4" destOrd="0" presId="urn:microsoft.com/office/officeart/2005/8/layout/hProcess4"/>
    <dgm:cxn modelId="{B78C5B15-09E5-DF4A-AC2B-F3DC48E90579}" type="presParOf" srcId="{B4710F2C-1673-48AF-AAD5-F4665838E97F}" destId="{041A3EC1-20D7-4320-917B-38B70DB6E6D1}" srcOrd="1" destOrd="0" presId="urn:microsoft.com/office/officeart/2005/8/layout/hProcess4"/>
    <dgm:cxn modelId="{806C7D42-061F-A448-9E3D-5264618F1A3D}" type="presParOf" srcId="{B4710F2C-1673-48AF-AAD5-F4665838E97F}" destId="{80B3D1FF-AE5B-4778-8196-57C4C64283EC}" srcOrd="2" destOrd="0" presId="urn:microsoft.com/office/officeart/2005/8/layout/hProcess4"/>
    <dgm:cxn modelId="{FE1493DD-C002-DE41-A30F-22931BE7552A}" type="presParOf" srcId="{80B3D1FF-AE5B-4778-8196-57C4C64283EC}" destId="{1D0B7D8A-8294-4CC9-9883-112B7336D895}" srcOrd="0" destOrd="0" presId="urn:microsoft.com/office/officeart/2005/8/layout/hProcess4"/>
    <dgm:cxn modelId="{82C145B0-CA12-B14B-84B3-D0D3FAE7585E}" type="presParOf" srcId="{80B3D1FF-AE5B-4778-8196-57C4C64283EC}" destId="{74BE63B1-DBE8-475F-B359-B859D81073E9}" srcOrd="1" destOrd="0" presId="urn:microsoft.com/office/officeart/2005/8/layout/hProcess4"/>
    <dgm:cxn modelId="{4C8736EB-85FF-CB4A-AF6A-A87F13B0887C}" type="presParOf" srcId="{80B3D1FF-AE5B-4778-8196-57C4C64283EC}" destId="{D7353C18-2DCA-451A-B435-15711688A158}" srcOrd="2" destOrd="0" presId="urn:microsoft.com/office/officeart/2005/8/layout/hProcess4"/>
    <dgm:cxn modelId="{C0F0B82E-A4BA-5942-AD40-489268826699}" type="presParOf" srcId="{80B3D1FF-AE5B-4778-8196-57C4C64283EC}" destId="{16BF45A5-2780-4B5A-845A-E6065BE8914D}" srcOrd="3" destOrd="0" presId="urn:microsoft.com/office/officeart/2005/8/layout/hProcess4"/>
    <dgm:cxn modelId="{C360AC44-A80C-E74E-A71A-C79E56C5D70E}" type="presParOf" srcId="{80B3D1FF-AE5B-4778-8196-57C4C64283EC}" destId="{02ADE876-3C83-4712-8DF6-FE4620041BD1}" srcOrd="4" destOrd="0" presId="urn:microsoft.com/office/officeart/2005/8/layout/hProcess4"/>
    <dgm:cxn modelId="{7EEA64FE-62F4-8D49-8773-CC42643271BB}" type="presParOf" srcId="{B4710F2C-1673-48AF-AAD5-F4665838E97F}" destId="{0DD4B8C8-79E0-44F9-975A-4A5EAA4E00A1}" srcOrd="3" destOrd="0" presId="urn:microsoft.com/office/officeart/2005/8/layout/hProcess4"/>
    <dgm:cxn modelId="{2CDD1C5D-D2A8-7A4B-A48C-9AA6C9B02E2B}" type="presParOf" srcId="{B4710F2C-1673-48AF-AAD5-F4665838E97F}" destId="{70E272A6-F318-4336-8072-E1F4E3EF4B8D}" srcOrd="4" destOrd="0" presId="urn:microsoft.com/office/officeart/2005/8/layout/hProcess4"/>
    <dgm:cxn modelId="{8C504FC2-3B24-DA4B-B933-F71F0BA916F1}" type="presParOf" srcId="{70E272A6-F318-4336-8072-E1F4E3EF4B8D}" destId="{199F4C61-E726-45F3-9272-BF32403FDB43}" srcOrd="0" destOrd="0" presId="urn:microsoft.com/office/officeart/2005/8/layout/hProcess4"/>
    <dgm:cxn modelId="{82FF6861-38B1-154A-96B3-CD6D67014679}" type="presParOf" srcId="{70E272A6-F318-4336-8072-E1F4E3EF4B8D}" destId="{AF49DBC4-DF1B-4F32-8B92-C1D8A70CA6A1}" srcOrd="1" destOrd="0" presId="urn:microsoft.com/office/officeart/2005/8/layout/hProcess4"/>
    <dgm:cxn modelId="{9B35B8FD-472A-8D4E-847C-93F892FB0AA8}" type="presParOf" srcId="{70E272A6-F318-4336-8072-E1F4E3EF4B8D}" destId="{B935FA35-64B5-4782-8A22-CCFC3E26DA80}" srcOrd="2" destOrd="0" presId="urn:microsoft.com/office/officeart/2005/8/layout/hProcess4"/>
    <dgm:cxn modelId="{A12918FC-B35D-BA4F-BC44-A0F0A296D06B}" type="presParOf" srcId="{70E272A6-F318-4336-8072-E1F4E3EF4B8D}" destId="{BA753043-BAC3-4D72-A1EA-41CA94D79FB1}" srcOrd="3" destOrd="0" presId="urn:microsoft.com/office/officeart/2005/8/layout/hProcess4"/>
    <dgm:cxn modelId="{5951FFB9-7FF3-D240-8298-7CFE9E819E1F}" type="presParOf" srcId="{70E272A6-F318-4336-8072-E1F4E3EF4B8D}" destId="{7E4F4C1A-4807-444D-AF21-17B3748B2AA3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C9C6BA-DCCB-4F3F-8061-03EDD176BC3F}" type="doc">
      <dgm:prSet loTypeId="urn:microsoft.com/office/officeart/2005/8/layout/process2" loCatId="process" qsTypeId="urn:microsoft.com/office/officeart/2005/8/quickstyle/simple1" qsCatId="simple" csTypeId="urn:microsoft.com/office/officeart/2005/8/colors/accent3_2" csCatId="accent3" phldr="1"/>
      <dgm:spPr/>
    </dgm:pt>
    <dgm:pt modelId="{A5D987A1-9770-41F2-81E9-906F5541D3E8}">
      <dgm:prSet phldrT="[Texto]"/>
      <dgm:spPr/>
      <dgm:t>
        <a:bodyPr/>
        <a:lstStyle/>
        <a:p>
          <a:r>
            <a:rPr lang="es-ES" dirty="0" smtClean="0"/>
            <a:t>Ciencia de excelencia</a:t>
          </a:r>
          <a:endParaRPr lang="es-ES" dirty="0"/>
        </a:p>
      </dgm:t>
    </dgm:pt>
    <dgm:pt modelId="{454FB6DC-A686-4625-BB07-DD6DF3A8278A}" type="parTrans" cxnId="{A7365AA9-CD18-48AD-8AD6-651A6B1DD091}">
      <dgm:prSet/>
      <dgm:spPr/>
      <dgm:t>
        <a:bodyPr/>
        <a:lstStyle/>
        <a:p>
          <a:endParaRPr lang="es-ES"/>
        </a:p>
      </dgm:t>
    </dgm:pt>
    <dgm:pt modelId="{13E51722-15A6-41B7-970F-63218FAF9A3F}" type="sibTrans" cxnId="{A7365AA9-CD18-48AD-8AD6-651A6B1DD091}">
      <dgm:prSet/>
      <dgm:spPr/>
      <dgm:t>
        <a:bodyPr/>
        <a:lstStyle/>
        <a:p>
          <a:endParaRPr lang="es-ES"/>
        </a:p>
      </dgm:t>
    </dgm:pt>
    <dgm:pt modelId="{D31978A4-EDD0-4570-8BCB-BD0E16F8D6E4}">
      <dgm:prSet phldrT="[Texto]"/>
      <dgm:spPr/>
      <dgm:t>
        <a:bodyPr/>
        <a:lstStyle/>
        <a:p>
          <a:r>
            <a:rPr lang="es-ES" dirty="0" smtClean="0"/>
            <a:t>Atingente temas regionales</a:t>
          </a:r>
          <a:endParaRPr lang="es-ES" dirty="0"/>
        </a:p>
      </dgm:t>
    </dgm:pt>
    <dgm:pt modelId="{DB9F1696-F592-48E9-8679-62D88C83C113}" type="parTrans" cxnId="{41393400-648D-4E00-801B-14AB2A5E6554}">
      <dgm:prSet/>
      <dgm:spPr/>
      <dgm:t>
        <a:bodyPr/>
        <a:lstStyle/>
        <a:p>
          <a:endParaRPr lang="es-ES"/>
        </a:p>
      </dgm:t>
    </dgm:pt>
    <dgm:pt modelId="{849ADB4E-4618-4FF6-BB8A-DB0153448180}" type="sibTrans" cxnId="{41393400-648D-4E00-801B-14AB2A5E6554}">
      <dgm:prSet/>
      <dgm:spPr/>
      <dgm:t>
        <a:bodyPr/>
        <a:lstStyle/>
        <a:p>
          <a:endParaRPr lang="es-ES"/>
        </a:p>
      </dgm:t>
    </dgm:pt>
    <dgm:pt modelId="{987F05F9-8A6D-4A73-BB5E-B626976B0D0A}">
      <dgm:prSet phldrT="[Texto]"/>
      <dgm:spPr/>
      <dgm:t>
        <a:bodyPr/>
        <a:lstStyle/>
        <a:p>
          <a:r>
            <a:rPr lang="es-ES" dirty="0" smtClean="0"/>
            <a:t>Inserción y transferencia</a:t>
          </a:r>
          <a:endParaRPr lang="es-ES" dirty="0"/>
        </a:p>
      </dgm:t>
    </dgm:pt>
    <dgm:pt modelId="{1065FDC8-B537-4E1E-B26E-43A709618E50}" type="parTrans" cxnId="{594C729F-466B-4DC9-9E3E-956FFE73E0A2}">
      <dgm:prSet/>
      <dgm:spPr/>
      <dgm:t>
        <a:bodyPr/>
        <a:lstStyle/>
        <a:p>
          <a:endParaRPr lang="es-ES"/>
        </a:p>
      </dgm:t>
    </dgm:pt>
    <dgm:pt modelId="{ED2C6250-7B80-4922-B4DA-6365AFE6B5C0}" type="sibTrans" cxnId="{594C729F-466B-4DC9-9E3E-956FFE73E0A2}">
      <dgm:prSet/>
      <dgm:spPr/>
      <dgm:t>
        <a:bodyPr/>
        <a:lstStyle/>
        <a:p>
          <a:endParaRPr lang="es-ES"/>
        </a:p>
      </dgm:t>
    </dgm:pt>
    <dgm:pt modelId="{A7965A33-83B4-418C-8734-2F72042C36B8}" type="pres">
      <dgm:prSet presAssocID="{93C9C6BA-DCCB-4F3F-8061-03EDD176BC3F}" presName="linearFlow" presStyleCnt="0">
        <dgm:presLayoutVars>
          <dgm:resizeHandles val="exact"/>
        </dgm:presLayoutVars>
      </dgm:prSet>
      <dgm:spPr/>
    </dgm:pt>
    <dgm:pt modelId="{0AC1D8E1-F6E1-4539-994F-C31184EE71C7}" type="pres">
      <dgm:prSet presAssocID="{A5D987A1-9770-41F2-81E9-906F5541D3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0A8A367-FD0B-4FED-B2F1-25DA14F4B405}" type="pres">
      <dgm:prSet presAssocID="{13E51722-15A6-41B7-970F-63218FAF9A3F}" presName="sibTrans" presStyleLbl="sibTrans2D1" presStyleIdx="0" presStyleCnt="2"/>
      <dgm:spPr>
        <a:prstGeom prst="plus">
          <a:avLst/>
        </a:prstGeom>
      </dgm:spPr>
      <dgm:t>
        <a:bodyPr/>
        <a:lstStyle/>
        <a:p>
          <a:endParaRPr lang="es-CL"/>
        </a:p>
      </dgm:t>
    </dgm:pt>
    <dgm:pt modelId="{FD5845E3-DF89-40ED-85AA-4491A7526016}" type="pres">
      <dgm:prSet presAssocID="{13E51722-15A6-41B7-970F-63218FAF9A3F}" presName="connectorText" presStyleLbl="sibTrans2D1" presStyleIdx="0" presStyleCnt="2"/>
      <dgm:spPr/>
      <dgm:t>
        <a:bodyPr/>
        <a:lstStyle/>
        <a:p>
          <a:endParaRPr lang="es-CL"/>
        </a:p>
      </dgm:t>
    </dgm:pt>
    <dgm:pt modelId="{AA233190-991E-4D5A-808F-9EC63DFE5795}" type="pres">
      <dgm:prSet presAssocID="{D31978A4-EDD0-4570-8BCB-BD0E16F8D6E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44F5CA-BAE9-4C79-81BB-03666F059D00}" type="pres">
      <dgm:prSet presAssocID="{849ADB4E-4618-4FF6-BB8A-DB0153448180}" presName="sibTrans" presStyleLbl="sibTrans2D1" presStyleIdx="1" presStyleCnt="2"/>
      <dgm:spPr>
        <a:prstGeom prst="plus">
          <a:avLst/>
        </a:prstGeom>
      </dgm:spPr>
      <dgm:t>
        <a:bodyPr/>
        <a:lstStyle/>
        <a:p>
          <a:endParaRPr lang="es-CL"/>
        </a:p>
      </dgm:t>
    </dgm:pt>
    <dgm:pt modelId="{866C6B05-ADE3-430B-90B5-59D5519C5AF5}" type="pres">
      <dgm:prSet presAssocID="{849ADB4E-4618-4FF6-BB8A-DB0153448180}" presName="connectorText" presStyleLbl="sibTrans2D1" presStyleIdx="1" presStyleCnt="2"/>
      <dgm:spPr/>
      <dgm:t>
        <a:bodyPr/>
        <a:lstStyle/>
        <a:p>
          <a:endParaRPr lang="es-CL"/>
        </a:p>
      </dgm:t>
    </dgm:pt>
    <dgm:pt modelId="{B15FC566-8855-44FA-9B1E-C9E5238D3956}" type="pres">
      <dgm:prSet presAssocID="{987F05F9-8A6D-4A73-BB5E-B626976B0D0A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99ACC78-EA5F-4248-97B5-607183553D7F}" type="presOf" srcId="{D31978A4-EDD0-4570-8BCB-BD0E16F8D6E4}" destId="{AA233190-991E-4D5A-808F-9EC63DFE5795}" srcOrd="0" destOrd="0" presId="urn:microsoft.com/office/officeart/2005/8/layout/process2"/>
    <dgm:cxn modelId="{10D09472-3FBD-5C48-B449-4B9560094AEF}" type="presOf" srcId="{93C9C6BA-DCCB-4F3F-8061-03EDD176BC3F}" destId="{A7965A33-83B4-418C-8734-2F72042C36B8}" srcOrd="0" destOrd="0" presId="urn:microsoft.com/office/officeart/2005/8/layout/process2"/>
    <dgm:cxn modelId="{051A8583-7D00-B846-B748-6C0723036075}" type="presOf" srcId="{987F05F9-8A6D-4A73-BB5E-B626976B0D0A}" destId="{B15FC566-8855-44FA-9B1E-C9E5238D3956}" srcOrd="0" destOrd="0" presId="urn:microsoft.com/office/officeart/2005/8/layout/process2"/>
    <dgm:cxn modelId="{7BC2EDE0-8D44-9140-9E15-69DF97694818}" type="presOf" srcId="{A5D987A1-9770-41F2-81E9-906F5541D3E8}" destId="{0AC1D8E1-F6E1-4539-994F-C31184EE71C7}" srcOrd="0" destOrd="0" presId="urn:microsoft.com/office/officeart/2005/8/layout/process2"/>
    <dgm:cxn modelId="{94FFC43D-E959-5245-B27F-AD2434AD5DB8}" type="presOf" srcId="{13E51722-15A6-41B7-970F-63218FAF9A3F}" destId="{B0A8A367-FD0B-4FED-B2F1-25DA14F4B405}" srcOrd="0" destOrd="0" presId="urn:microsoft.com/office/officeart/2005/8/layout/process2"/>
    <dgm:cxn modelId="{A9669A1E-C00A-E74F-81B3-BBFECFF88572}" type="presOf" srcId="{13E51722-15A6-41B7-970F-63218FAF9A3F}" destId="{FD5845E3-DF89-40ED-85AA-4491A7526016}" srcOrd="1" destOrd="0" presId="urn:microsoft.com/office/officeart/2005/8/layout/process2"/>
    <dgm:cxn modelId="{A7365AA9-CD18-48AD-8AD6-651A6B1DD091}" srcId="{93C9C6BA-DCCB-4F3F-8061-03EDD176BC3F}" destId="{A5D987A1-9770-41F2-81E9-906F5541D3E8}" srcOrd="0" destOrd="0" parTransId="{454FB6DC-A686-4625-BB07-DD6DF3A8278A}" sibTransId="{13E51722-15A6-41B7-970F-63218FAF9A3F}"/>
    <dgm:cxn modelId="{41393400-648D-4E00-801B-14AB2A5E6554}" srcId="{93C9C6BA-DCCB-4F3F-8061-03EDD176BC3F}" destId="{D31978A4-EDD0-4570-8BCB-BD0E16F8D6E4}" srcOrd="1" destOrd="0" parTransId="{DB9F1696-F592-48E9-8679-62D88C83C113}" sibTransId="{849ADB4E-4618-4FF6-BB8A-DB0153448180}"/>
    <dgm:cxn modelId="{7D3B9719-C2E4-1344-83DF-F8D74172BBD8}" type="presOf" srcId="{849ADB4E-4618-4FF6-BB8A-DB0153448180}" destId="{5844F5CA-BAE9-4C79-81BB-03666F059D00}" srcOrd="0" destOrd="0" presId="urn:microsoft.com/office/officeart/2005/8/layout/process2"/>
    <dgm:cxn modelId="{544C1D78-9B2E-D34B-8323-D2D9A204135F}" type="presOf" srcId="{849ADB4E-4618-4FF6-BB8A-DB0153448180}" destId="{866C6B05-ADE3-430B-90B5-59D5519C5AF5}" srcOrd="1" destOrd="0" presId="urn:microsoft.com/office/officeart/2005/8/layout/process2"/>
    <dgm:cxn modelId="{594C729F-466B-4DC9-9E3E-956FFE73E0A2}" srcId="{93C9C6BA-DCCB-4F3F-8061-03EDD176BC3F}" destId="{987F05F9-8A6D-4A73-BB5E-B626976B0D0A}" srcOrd="2" destOrd="0" parTransId="{1065FDC8-B537-4E1E-B26E-43A709618E50}" sibTransId="{ED2C6250-7B80-4922-B4DA-6365AFE6B5C0}"/>
    <dgm:cxn modelId="{2FCB16B9-C38D-8F41-88EB-ABE68E04BF92}" type="presParOf" srcId="{A7965A33-83B4-418C-8734-2F72042C36B8}" destId="{0AC1D8E1-F6E1-4539-994F-C31184EE71C7}" srcOrd="0" destOrd="0" presId="urn:microsoft.com/office/officeart/2005/8/layout/process2"/>
    <dgm:cxn modelId="{D7765E9E-F3AD-1E46-AD79-6EC7ABDEDCC0}" type="presParOf" srcId="{A7965A33-83B4-418C-8734-2F72042C36B8}" destId="{B0A8A367-FD0B-4FED-B2F1-25DA14F4B405}" srcOrd="1" destOrd="0" presId="urn:microsoft.com/office/officeart/2005/8/layout/process2"/>
    <dgm:cxn modelId="{AFB0808D-9CC9-FA4A-9BA1-DF21CB38AD12}" type="presParOf" srcId="{B0A8A367-FD0B-4FED-B2F1-25DA14F4B405}" destId="{FD5845E3-DF89-40ED-85AA-4491A7526016}" srcOrd="0" destOrd="0" presId="urn:microsoft.com/office/officeart/2005/8/layout/process2"/>
    <dgm:cxn modelId="{09005672-C92F-9240-902F-4B6A5B374B25}" type="presParOf" srcId="{A7965A33-83B4-418C-8734-2F72042C36B8}" destId="{AA233190-991E-4D5A-808F-9EC63DFE5795}" srcOrd="2" destOrd="0" presId="urn:microsoft.com/office/officeart/2005/8/layout/process2"/>
    <dgm:cxn modelId="{ADDAC1CD-8045-434D-8E8A-129FF3B63BBC}" type="presParOf" srcId="{A7965A33-83B4-418C-8734-2F72042C36B8}" destId="{5844F5CA-BAE9-4C79-81BB-03666F059D00}" srcOrd="3" destOrd="0" presId="urn:microsoft.com/office/officeart/2005/8/layout/process2"/>
    <dgm:cxn modelId="{A212C11B-A116-C14A-9D58-720567C659D4}" type="presParOf" srcId="{5844F5CA-BAE9-4C79-81BB-03666F059D00}" destId="{866C6B05-ADE3-430B-90B5-59D5519C5AF5}" srcOrd="0" destOrd="0" presId="urn:microsoft.com/office/officeart/2005/8/layout/process2"/>
    <dgm:cxn modelId="{8A89AEBE-0DAC-054F-B006-F157A3817DA6}" type="presParOf" srcId="{A7965A33-83B4-418C-8734-2F72042C36B8}" destId="{B15FC566-8855-44FA-9B1E-C9E5238D3956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DE2734C-148F-4B05-89F4-767C48D81B64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B6EAC54C-6A29-497E-877C-A6E76E0EB833}">
      <dgm:prSet phldrT="[Texto]"/>
      <dgm:spPr/>
      <dgm:t>
        <a:bodyPr/>
        <a:lstStyle/>
        <a:p>
          <a:r>
            <a:rPr lang="es-ES" dirty="0" smtClean="0"/>
            <a:t>Ecosistemas acuáticos y terrestres, arqueología y patrimonio</a:t>
          </a:r>
          <a:endParaRPr lang="es-ES" dirty="0"/>
        </a:p>
      </dgm:t>
    </dgm:pt>
    <dgm:pt modelId="{7054EBAA-1B55-4320-A214-AE36C3D0AD43}" type="parTrans" cxnId="{75B93BEB-19AE-44FA-9561-997B4F6BCDE4}">
      <dgm:prSet/>
      <dgm:spPr/>
      <dgm:t>
        <a:bodyPr/>
        <a:lstStyle/>
        <a:p>
          <a:endParaRPr lang="es-ES"/>
        </a:p>
      </dgm:t>
    </dgm:pt>
    <dgm:pt modelId="{2DBA79D7-B2BD-4AB5-8D39-7DB13E283B92}" type="sibTrans" cxnId="{75B93BEB-19AE-44FA-9561-997B4F6BCDE4}">
      <dgm:prSet/>
      <dgm:spPr/>
      <dgm:t>
        <a:bodyPr/>
        <a:lstStyle/>
        <a:p>
          <a:endParaRPr lang="es-ES"/>
        </a:p>
      </dgm:t>
    </dgm:pt>
    <dgm:pt modelId="{66B2A14B-D70E-4875-8314-030218546C3A}">
      <dgm:prSet phldrT="[Texto]"/>
      <dgm:spPr/>
      <dgm:t>
        <a:bodyPr/>
        <a:lstStyle/>
        <a:p>
          <a:r>
            <a:rPr lang="es-ES" dirty="0" smtClean="0"/>
            <a:t>Pesca artesanal, Turismo sustentable, acuicultura</a:t>
          </a:r>
          <a:endParaRPr lang="es-ES" dirty="0"/>
        </a:p>
      </dgm:t>
    </dgm:pt>
    <dgm:pt modelId="{35414567-F525-46E5-968B-CA6AF9D12C50}" type="parTrans" cxnId="{101C2333-E9E3-42F3-B10A-055B3C0BCFAF}">
      <dgm:prSet/>
      <dgm:spPr/>
      <dgm:t>
        <a:bodyPr/>
        <a:lstStyle/>
        <a:p>
          <a:endParaRPr lang="es-ES"/>
        </a:p>
      </dgm:t>
    </dgm:pt>
    <dgm:pt modelId="{1CAA8E44-0256-42F0-9DAA-92E5833DAEB4}" type="sibTrans" cxnId="{101C2333-E9E3-42F3-B10A-055B3C0BCFAF}">
      <dgm:prSet/>
      <dgm:spPr/>
      <dgm:t>
        <a:bodyPr/>
        <a:lstStyle/>
        <a:p>
          <a:endParaRPr lang="es-ES"/>
        </a:p>
      </dgm:t>
    </dgm:pt>
    <dgm:pt modelId="{49B26FE9-5A3F-40EE-B89B-DE35D30E8313}">
      <dgm:prSet phldrT="[Texto]"/>
      <dgm:spPr/>
      <dgm:t>
        <a:bodyPr/>
        <a:lstStyle/>
        <a:p>
          <a:r>
            <a:rPr lang="es-ES" dirty="0" smtClean="0"/>
            <a:t>Desarrollo socio-económico regional</a:t>
          </a:r>
          <a:endParaRPr lang="es-ES" dirty="0"/>
        </a:p>
      </dgm:t>
    </dgm:pt>
    <dgm:pt modelId="{3D2896E2-122C-486E-8A8A-D7BF93C42FF0}" type="parTrans" cxnId="{3B7AE8A8-A5A6-4A6A-AB8F-39021DC28886}">
      <dgm:prSet/>
      <dgm:spPr/>
      <dgm:t>
        <a:bodyPr/>
        <a:lstStyle/>
        <a:p>
          <a:endParaRPr lang="es-ES"/>
        </a:p>
      </dgm:t>
    </dgm:pt>
    <dgm:pt modelId="{ACBE1F46-B491-491C-8001-7A078F2B7AEA}" type="sibTrans" cxnId="{3B7AE8A8-A5A6-4A6A-AB8F-39021DC28886}">
      <dgm:prSet/>
      <dgm:spPr/>
      <dgm:t>
        <a:bodyPr/>
        <a:lstStyle/>
        <a:p>
          <a:endParaRPr lang="es-ES"/>
        </a:p>
      </dgm:t>
    </dgm:pt>
    <dgm:pt modelId="{39F173EF-DD8B-406E-B2BC-F0068D1112F3}" type="pres">
      <dgm:prSet presAssocID="{9DE2734C-148F-4B05-89F4-767C48D81B6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C9236BD8-F622-44B4-84CF-0D7DCC72F2C7}" type="pres">
      <dgm:prSet presAssocID="{B6EAC54C-6A29-497E-877C-A6E76E0EB83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AD46AE-8CA7-48BF-8B51-AA4414E9FAA6}" type="pres">
      <dgm:prSet presAssocID="{2DBA79D7-B2BD-4AB5-8D39-7DB13E283B92}" presName="spacer" presStyleCnt="0"/>
      <dgm:spPr/>
    </dgm:pt>
    <dgm:pt modelId="{40AEF9FB-792D-4FDB-938D-861E82DF2915}" type="pres">
      <dgm:prSet presAssocID="{66B2A14B-D70E-4875-8314-030218546C3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A888E3-F27E-4FE4-A483-1A06B26B901B}" type="pres">
      <dgm:prSet presAssocID="{1CAA8E44-0256-42F0-9DAA-92E5833DAEB4}" presName="spacer" presStyleCnt="0"/>
      <dgm:spPr/>
    </dgm:pt>
    <dgm:pt modelId="{97E2A43E-A5E6-444D-B88D-8F0761C544F0}" type="pres">
      <dgm:prSet presAssocID="{49B26FE9-5A3F-40EE-B89B-DE35D30E831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E53A9AC3-9296-5D46-8B3D-B8645480650A}" type="presOf" srcId="{B6EAC54C-6A29-497E-877C-A6E76E0EB833}" destId="{C9236BD8-F622-44B4-84CF-0D7DCC72F2C7}" srcOrd="0" destOrd="0" presId="urn:microsoft.com/office/officeart/2005/8/layout/vList2"/>
    <dgm:cxn modelId="{75B93BEB-19AE-44FA-9561-997B4F6BCDE4}" srcId="{9DE2734C-148F-4B05-89F4-767C48D81B64}" destId="{B6EAC54C-6A29-497E-877C-A6E76E0EB833}" srcOrd="0" destOrd="0" parTransId="{7054EBAA-1B55-4320-A214-AE36C3D0AD43}" sibTransId="{2DBA79D7-B2BD-4AB5-8D39-7DB13E283B92}"/>
    <dgm:cxn modelId="{D0818302-BC1E-4446-B877-D0899278C446}" type="presOf" srcId="{9DE2734C-148F-4B05-89F4-767C48D81B64}" destId="{39F173EF-DD8B-406E-B2BC-F0068D1112F3}" srcOrd="0" destOrd="0" presId="urn:microsoft.com/office/officeart/2005/8/layout/vList2"/>
    <dgm:cxn modelId="{A8D75243-897B-324D-B872-E68BA1DA7AE7}" type="presOf" srcId="{49B26FE9-5A3F-40EE-B89B-DE35D30E8313}" destId="{97E2A43E-A5E6-444D-B88D-8F0761C544F0}" srcOrd="0" destOrd="0" presId="urn:microsoft.com/office/officeart/2005/8/layout/vList2"/>
    <dgm:cxn modelId="{C196A8B3-FF11-784D-8E08-F37459D890FD}" type="presOf" srcId="{66B2A14B-D70E-4875-8314-030218546C3A}" destId="{40AEF9FB-792D-4FDB-938D-861E82DF2915}" srcOrd="0" destOrd="0" presId="urn:microsoft.com/office/officeart/2005/8/layout/vList2"/>
    <dgm:cxn modelId="{3B7AE8A8-A5A6-4A6A-AB8F-39021DC28886}" srcId="{9DE2734C-148F-4B05-89F4-767C48D81B64}" destId="{49B26FE9-5A3F-40EE-B89B-DE35D30E8313}" srcOrd="2" destOrd="0" parTransId="{3D2896E2-122C-486E-8A8A-D7BF93C42FF0}" sibTransId="{ACBE1F46-B491-491C-8001-7A078F2B7AEA}"/>
    <dgm:cxn modelId="{101C2333-E9E3-42F3-B10A-055B3C0BCFAF}" srcId="{9DE2734C-148F-4B05-89F4-767C48D81B64}" destId="{66B2A14B-D70E-4875-8314-030218546C3A}" srcOrd="1" destOrd="0" parTransId="{35414567-F525-46E5-968B-CA6AF9D12C50}" sibTransId="{1CAA8E44-0256-42F0-9DAA-92E5833DAEB4}"/>
    <dgm:cxn modelId="{97B69780-099E-A349-8C1F-B6A14B05AF84}" type="presParOf" srcId="{39F173EF-DD8B-406E-B2BC-F0068D1112F3}" destId="{C9236BD8-F622-44B4-84CF-0D7DCC72F2C7}" srcOrd="0" destOrd="0" presId="urn:microsoft.com/office/officeart/2005/8/layout/vList2"/>
    <dgm:cxn modelId="{829E1C95-3301-A648-9452-F88469ACF7AA}" type="presParOf" srcId="{39F173EF-DD8B-406E-B2BC-F0068D1112F3}" destId="{B7AD46AE-8CA7-48BF-8B51-AA4414E9FAA6}" srcOrd="1" destOrd="0" presId="urn:microsoft.com/office/officeart/2005/8/layout/vList2"/>
    <dgm:cxn modelId="{AC6B5CDA-34B7-8B49-920E-2C6DBE5A6523}" type="presParOf" srcId="{39F173EF-DD8B-406E-B2BC-F0068D1112F3}" destId="{40AEF9FB-792D-4FDB-938D-861E82DF2915}" srcOrd="2" destOrd="0" presId="urn:microsoft.com/office/officeart/2005/8/layout/vList2"/>
    <dgm:cxn modelId="{0B4A4A06-F814-C141-A005-7F0661F255D8}" type="presParOf" srcId="{39F173EF-DD8B-406E-B2BC-F0068D1112F3}" destId="{C8A888E3-F27E-4FE4-A483-1A06B26B901B}" srcOrd="3" destOrd="0" presId="urn:microsoft.com/office/officeart/2005/8/layout/vList2"/>
    <dgm:cxn modelId="{CC9350AA-18D0-3545-A87B-A085A18BBDF5}" type="presParOf" srcId="{39F173EF-DD8B-406E-B2BC-F0068D1112F3}" destId="{97E2A43E-A5E6-444D-B88D-8F0761C544F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127FC74-EC78-44A7-B530-305F297B58A4}" type="doc">
      <dgm:prSet loTypeId="urn:microsoft.com/office/officeart/2005/8/layout/hList9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0E6C9024-A707-4BFB-B6A0-9AB866F0A084}">
      <dgm:prSet phldrT="[Texto]" custT="1"/>
      <dgm:spPr/>
      <dgm:t>
        <a:bodyPr/>
        <a:lstStyle/>
        <a:p>
          <a:r>
            <a:rPr lang="es-ES" sz="2000" dirty="0" smtClean="0"/>
            <a:t>Docencia</a:t>
          </a:r>
          <a:endParaRPr lang="es-ES" sz="2000" dirty="0"/>
        </a:p>
      </dgm:t>
    </dgm:pt>
    <dgm:pt modelId="{7F0DA42B-6106-4BCD-9E5B-95FB7E6F5AC3}" type="parTrans" cxnId="{B412BF79-048C-4255-BEFE-D07861AD8A87}">
      <dgm:prSet/>
      <dgm:spPr/>
      <dgm:t>
        <a:bodyPr/>
        <a:lstStyle/>
        <a:p>
          <a:endParaRPr lang="es-ES" sz="2400"/>
        </a:p>
      </dgm:t>
    </dgm:pt>
    <dgm:pt modelId="{635AF0C8-144D-43AA-80E5-4FC3C3131D11}" type="sibTrans" cxnId="{B412BF79-048C-4255-BEFE-D07861AD8A87}">
      <dgm:prSet/>
      <dgm:spPr/>
      <dgm:t>
        <a:bodyPr/>
        <a:lstStyle/>
        <a:p>
          <a:endParaRPr lang="es-ES" sz="2400"/>
        </a:p>
      </dgm:t>
    </dgm:pt>
    <dgm:pt modelId="{66496B4A-7C02-4CD1-9B56-278CCCD2DE51}">
      <dgm:prSet phldrT="[Texto]" custT="1"/>
      <dgm:spPr/>
      <dgm:t>
        <a:bodyPr/>
        <a:lstStyle/>
        <a:p>
          <a:r>
            <a:rPr lang="es-ES" sz="2000" dirty="0" smtClean="0"/>
            <a:t>Bachillerato</a:t>
          </a:r>
          <a:endParaRPr lang="es-ES" sz="2000" dirty="0"/>
        </a:p>
      </dgm:t>
    </dgm:pt>
    <dgm:pt modelId="{2CDCCBC8-692B-4DA5-8224-527F40496A43}" type="parTrans" cxnId="{7846AABE-123C-496E-9751-DA95F4331BBB}">
      <dgm:prSet/>
      <dgm:spPr/>
      <dgm:t>
        <a:bodyPr/>
        <a:lstStyle/>
        <a:p>
          <a:endParaRPr lang="es-ES" sz="2400"/>
        </a:p>
      </dgm:t>
    </dgm:pt>
    <dgm:pt modelId="{BB9B48FE-CBE5-4867-90E6-5B65767C7988}" type="sibTrans" cxnId="{7846AABE-123C-496E-9751-DA95F4331BBB}">
      <dgm:prSet/>
      <dgm:spPr/>
      <dgm:t>
        <a:bodyPr/>
        <a:lstStyle/>
        <a:p>
          <a:endParaRPr lang="es-ES" sz="2400"/>
        </a:p>
      </dgm:t>
    </dgm:pt>
    <dgm:pt modelId="{5CFAFAF8-70D4-4C10-8BB4-5A9B8F078C38}">
      <dgm:prSet phldrT="[Texto]" custT="1"/>
      <dgm:spPr/>
      <dgm:t>
        <a:bodyPr/>
        <a:lstStyle/>
        <a:p>
          <a:r>
            <a:rPr lang="es-ES" sz="2000" dirty="0" smtClean="0"/>
            <a:t>Otras carreras</a:t>
          </a:r>
          <a:endParaRPr lang="es-ES" sz="2000" dirty="0"/>
        </a:p>
      </dgm:t>
    </dgm:pt>
    <dgm:pt modelId="{16689A5A-BEBE-4FA5-9F2C-DBFB3016A3CF}" type="parTrans" cxnId="{8D13A5FC-BEC7-40BB-9294-ED20628FE8B1}">
      <dgm:prSet/>
      <dgm:spPr/>
      <dgm:t>
        <a:bodyPr/>
        <a:lstStyle/>
        <a:p>
          <a:endParaRPr lang="es-ES" sz="2400"/>
        </a:p>
      </dgm:t>
    </dgm:pt>
    <dgm:pt modelId="{324373A3-16B4-4E77-8D7C-8065B8789B84}" type="sibTrans" cxnId="{8D13A5FC-BEC7-40BB-9294-ED20628FE8B1}">
      <dgm:prSet/>
      <dgm:spPr/>
      <dgm:t>
        <a:bodyPr/>
        <a:lstStyle/>
        <a:p>
          <a:endParaRPr lang="es-ES" sz="2400"/>
        </a:p>
      </dgm:t>
    </dgm:pt>
    <dgm:pt modelId="{A31908AF-1AC0-48F1-8BD3-F4F9229FA2CE}">
      <dgm:prSet phldrT="[Texto]" custT="1"/>
      <dgm:spPr/>
      <dgm:t>
        <a:bodyPr/>
        <a:lstStyle/>
        <a:p>
          <a:r>
            <a:rPr lang="es-ES" sz="2000" dirty="0" smtClean="0"/>
            <a:t>Redes</a:t>
          </a:r>
          <a:endParaRPr lang="es-ES" sz="2000" dirty="0"/>
        </a:p>
      </dgm:t>
    </dgm:pt>
    <dgm:pt modelId="{D00ACE3F-4DA4-4525-AA4C-89031FB8BA42}" type="parTrans" cxnId="{93ADEAFF-8021-4B4D-9873-5D07DA06A5A6}">
      <dgm:prSet/>
      <dgm:spPr/>
      <dgm:t>
        <a:bodyPr/>
        <a:lstStyle/>
        <a:p>
          <a:endParaRPr lang="es-ES" sz="2400"/>
        </a:p>
      </dgm:t>
    </dgm:pt>
    <dgm:pt modelId="{A465E3DD-B743-4039-A104-6BC8B637F6F4}" type="sibTrans" cxnId="{93ADEAFF-8021-4B4D-9873-5D07DA06A5A6}">
      <dgm:prSet/>
      <dgm:spPr/>
      <dgm:t>
        <a:bodyPr/>
        <a:lstStyle/>
        <a:p>
          <a:endParaRPr lang="es-ES" sz="2400"/>
        </a:p>
      </dgm:t>
    </dgm:pt>
    <dgm:pt modelId="{10C043A3-B853-4350-8F55-EAA03AE7EA90}">
      <dgm:prSet phldrT="[Texto]" custT="1"/>
      <dgm:spPr/>
      <dgm:t>
        <a:bodyPr/>
        <a:lstStyle/>
        <a:p>
          <a:r>
            <a:rPr lang="es-ES" sz="2000" dirty="0" smtClean="0"/>
            <a:t>+ Investigaciones</a:t>
          </a:r>
          <a:endParaRPr lang="es-ES" sz="2000" dirty="0"/>
        </a:p>
      </dgm:t>
    </dgm:pt>
    <dgm:pt modelId="{A973BAA3-743D-418D-8C60-367DBC322901}" type="parTrans" cxnId="{59EE832E-D72E-4542-875A-E6847C72E4C2}">
      <dgm:prSet/>
      <dgm:spPr/>
      <dgm:t>
        <a:bodyPr/>
        <a:lstStyle/>
        <a:p>
          <a:endParaRPr lang="es-ES" sz="2400"/>
        </a:p>
      </dgm:t>
    </dgm:pt>
    <dgm:pt modelId="{CB48EED5-1653-4974-B452-435C01024EC9}" type="sibTrans" cxnId="{59EE832E-D72E-4542-875A-E6847C72E4C2}">
      <dgm:prSet/>
      <dgm:spPr/>
      <dgm:t>
        <a:bodyPr/>
        <a:lstStyle/>
        <a:p>
          <a:endParaRPr lang="es-ES" sz="2400"/>
        </a:p>
      </dgm:t>
    </dgm:pt>
    <dgm:pt modelId="{FD3D4B02-FA27-449A-8C45-190285970C7D}">
      <dgm:prSet phldrT="[Texto]" custT="1"/>
      <dgm:spPr/>
      <dgm:t>
        <a:bodyPr/>
        <a:lstStyle/>
        <a:p>
          <a:r>
            <a:rPr lang="es-ES" sz="2000" dirty="0" smtClean="0"/>
            <a:t>+ capital humano calificado</a:t>
          </a:r>
          <a:endParaRPr lang="es-ES" sz="2000" dirty="0"/>
        </a:p>
      </dgm:t>
    </dgm:pt>
    <dgm:pt modelId="{5F39BB78-13C6-4B69-8134-85EAA1D643FA}" type="parTrans" cxnId="{859FF2E5-022F-4675-9F4C-30664E8191A9}">
      <dgm:prSet/>
      <dgm:spPr/>
      <dgm:t>
        <a:bodyPr/>
        <a:lstStyle/>
        <a:p>
          <a:endParaRPr lang="es-ES" sz="2400"/>
        </a:p>
      </dgm:t>
    </dgm:pt>
    <dgm:pt modelId="{9BF628E2-F168-4A78-9A73-4AD2C09AABD9}" type="sibTrans" cxnId="{859FF2E5-022F-4675-9F4C-30664E8191A9}">
      <dgm:prSet/>
      <dgm:spPr/>
      <dgm:t>
        <a:bodyPr/>
        <a:lstStyle/>
        <a:p>
          <a:endParaRPr lang="es-ES" sz="2400"/>
        </a:p>
      </dgm:t>
    </dgm:pt>
    <dgm:pt modelId="{5D94D7F3-4C4D-4760-B486-DFEB13BB0824}" type="pres">
      <dgm:prSet presAssocID="{C127FC74-EC78-44A7-B530-305F297B58A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CL"/>
        </a:p>
      </dgm:t>
    </dgm:pt>
    <dgm:pt modelId="{BD682AF6-5E40-4E88-8B11-F69158EF0BFE}" type="pres">
      <dgm:prSet presAssocID="{0E6C9024-A707-4BFB-B6A0-9AB866F0A084}" presName="posSpace" presStyleCnt="0"/>
      <dgm:spPr/>
    </dgm:pt>
    <dgm:pt modelId="{AD90E8B8-8D7F-4537-A522-092F66B55C08}" type="pres">
      <dgm:prSet presAssocID="{0E6C9024-A707-4BFB-B6A0-9AB866F0A084}" presName="vertFlow" presStyleCnt="0"/>
      <dgm:spPr/>
    </dgm:pt>
    <dgm:pt modelId="{8816C828-8F73-43CB-81F5-748F3F578E32}" type="pres">
      <dgm:prSet presAssocID="{0E6C9024-A707-4BFB-B6A0-9AB866F0A084}" presName="topSpace" presStyleCnt="0"/>
      <dgm:spPr/>
    </dgm:pt>
    <dgm:pt modelId="{994B5282-E656-4103-8FAC-684502117A43}" type="pres">
      <dgm:prSet presAssocID="{0E6C9024-A707-4BFB-B6A0-9AB866F0A084}" presName="firstComp" presStyleCnt="0"/>
      <dgm:spPr/>
    </dgm:pt>
    <dgm:pt modelId="{3B6C50A0-B9AB-4400-854F-9B695CB7FC8F}" type="pres">
      <dgm:prSet presAssocID="{0E6C9024-A707-4BFB-B6A0-9AB866F0A084}" presName="firstChild" presStyleLbl="bgAccFollowNode1" presStyleIdx="0" presStyleCnt="4" custLinFactNeighborX="15008"/>
      <dgm:spPr/>
      <dgm:t>
        <a:bodyPr/>
        <a:lstStyle/>
        <a:p>
          <a:endParaRPr lang="es-CL"/>
        </a:p>
      </dgm:t>
    </dgm:pt>
    <dgm:pt modelId="{15141466-3A9D-4175-85A6-48D3DDBF9866}" type="pres">
      <dgm:prSet presAssocID="{0E6C9024-A707-4BFB-B6A0-9AB866F0A084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FBDD097C-0566-41AD-87F7-81C23D9A1047}" type="pres">
      <dgm:prSet presAssocID="{5CFAFAF8-70D4-4C10-8BB4-5A9B8F078C38}" presName="comp" presStyleCnt="0"/>
      <dgm:spPr/>
    </dgm:pt>
    <dgm:pt modelId="{3F967B2C-B447-4376-94D0-931CF4B909E9}" type="pres">
      <dgm:prSet presAssocID="{5CFAFAF8-70D4-4C10-8BB4-5A9B8F078C38}" presName="child" presStyleLbl="bgAccFollowNode1" presStyleIdx="1" presStyleCnt="4" custLinFactNeighborX="15008"/>
      <dgm:spPr/>
      <dgm:t>
        <a:bodyPr/>
        <a:lstStyle/>
        <a:p>
          <a:endParaRPr lang="es-CL"/>
        </a:p>
      </dgm:t>
    </dgm:pt>
    <dgm:pt modelId="{C31783C0-EEE4-4589-923C-CC1E91B0CBA6}" type="pres">
      <dgm:prSet presAssocID="{5CFAFAF8-70D4-4C10-8BB4-5A9B8F078C38}" presName="childTx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7092BDA-E897-4499-8F88-A6E689464990}" type="pres">
      <dgm:prSet presAssocID="{0E6C9024-A707-4BFB-B6A0-9AB866F0A084}" presName="negSpace" presStyleCnt="0"/>
      <dgm:spPr/>
    </dgm:pt>
    <dgm:pt modelId="{E5006535-5AAE-4E3E-8AFB-06277F8FBDDE}" type="pres">
      <dgm:prSet presAssocID="{0E6C9024-A707-4BFB-B6A0-9AB866F0A084}" presName="circle" presStyleLbl="node1" presStyleIdx="0" presStyleCnt="2" custScaleX="145545" custLinFactNeighborX="-86" custLinFactNeighborY="-19308"/>
      <dgm:spPr/>
      <dgm:t>
        <a:bodyPr/>
        <a:lstStyle/>
        <a:p>
          <a:endParaRPr lang="es-CL"/>
        </a:p>
      </dgm:t>
    </dgm:pt>
    <dgm:pt modelId="{AF94F1DE-FA9A-4BA5-8566-5B1C525D80C7}" type="pres">
      <dgm:prSet presAssocID="{635AF0C8-144D-43AA-80E5-4FC3C3131D11}" presName="transSpace" presStyleCnt="0"/>
      <dgm:spPr/>
    </dgm:pt>
    <dgm:pt modelId="{488FBA44-9473-423E-BB51-3395F8565E57}" type="pres">
      <dgm:prSet presAssocID="{A31908AF-1AC0-48F1-8BD3-F4F9229FA2CE}" presName="posSpace" presStyleCnt="0"/>
      <dgm:spPr/>
    </dgm:pt>
    <dgm:pt modelId="{0A36F7FD-72BE-43CC-9E7B-0F13A0C747A1}" type="pres">
      <dgm:prSet presAssocID="{A31908AF-1AC0-48F1-8BD3-F4F9229FA2CE}" presName="vertFlow" presStyleCnt="0"/>
      <dgm:spPr/>
    </dgm:pt>
    <dgm:pt modelId="{B0537F8E-AF9F-4D96-9CCD-F9A0B57A64A7}" type="pres">
      <dgm:prSet presAssocID="{A31908AF-1AC0-48F1-8BD3-F4F9229FA2CE}" presName="topSpace" presStyleCnt="0"/>
      <dgm:spPr/>
    </dgm:pt>
    <dgm:pt modelId="{53AD995A-05CE-4652-B1F0-5BE2B13A7CBD}" type="pres">
      <dgm:prSet presAssocID="{A31908AF-1AC0-48F1-8BD3-F4F9229FA2CE}" presName="firstComp" presStyleCnt="0"/>
      <dgm:spPr/>
    </dgm:pt>
    <dgm:pt modelId="{5EE40459-69FC-4C44-AF92-522EC5B5DA5C}" type="pres">
      <dgm:prSet presAssocID="{A31908AF-1AC0-48F1-8BD3-F4F9229FA2CE}" presName="firstChild" presStyleLbl="bgAccFollowNode1" presStyleIdx="2" presStyleCnt="4"/>
      <dgm:spPr/>
      <dgm:t>
        <a:bodyPr/>
        <a:lstStyle/>
        <a:p>
          <a:endParaRPr lang="es-ES"/>
        </a:p>
      </dgm:t>
    </dgm:pt>
    <dgm:pt modelId="{27B1C42C-33C4-4A59-B3AD-CA4AD171C697}" type="pres">
      <dgm:prSet presAssocID="{A31908AF-1AC0-48F1-8BD3-F4F9229FA2CE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23C1B8B-D042-4165-A3D4-98E2929344B6}" type="pres">
      <dgm:prSet presAssocID="{FD3D4B02-FA27-449A-8C45-190285970C7D}" presName="comp" presStyleCnt="0"/>
      <dgm:spPr/>
    </dgm:pt>
    <dgm:pt modelId="{92A407C3-090F-4FA5-AD6B-55791399E876}" type="pres">
      <dgm:prSet presAssocID="{FD3D4B02-FA27-449A-8C45-190285970C7D}" presName="child" presStyleLbl="bgAccFollowNode1" presStyleIdx="3" presStyleCnt="4"/>
      <dgm:spPr/>
      <dgm:t>
        <a:bodyPr/>
        <a:lstStyle/>
        <a:p>
          <a:endParaRPr lang="es-CL"/>
        </a:p>
      </dgm:t>
    </dgm:pt>
    <dgm:pt modelId="{64C09EFA-AAAE-440A-B6D8-9D39B8AF4321}" type="pres">
      <dgm:prSet presAssocID="{FD3D4B02-FA27-449A-8C45-190285970C7D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9358BD0-1F24-4626-90B3-89386BDFC935}" type="pres">
      <dgm:prSet presAssocID="{A31908AF-1AC0-48F1-8BD3-F4F9229FA2CE}" presName="negSpace" presStyleCnt="0"/>
      <dgm:spPr/>
    </dgm:pt>
    <dgm:pt modelId="{8F956E18-350E-4F45-B2FF-6AB16E77E33A}" type="pres">
      <dgm:prSet presAssocID="{A31908AF-1AC0-48F1-8BD3-F4F9229FA2CE}" presName="circle" presStyleLbl="node1" presStyleIdx="1" presStyleCnt="2" custScaleX="142877" custLinFactNeighborX="-18710" custLinFactNeighborY="-1682"/>
      <dgm:spPr/>
      <dgm:t>
        <a:bodyPr/>
        <a:lstStyle/>
        <a:p>
          <a:endParaRPr lang="es-ES"/>
        </a:p>
      </dgm:t>
    </dgm:pt>
  </dgm:ptLst>
  <dgm:cxnLst>
    <dgm:cxn modelId="{93ADEAFF-8021-4B4D-9873-5D07DA06A5A6}" srcId="{C127FC74-EC78-44A7-B530-305F297B58A4}" destId="{A31908AF-1AC0-48F1-8BD3-F4F9229FA2CE}" srcOrd="1" destOrd="0" parTransId="{D00ACE3F-4DA4-4525-AA4C-89031FB8BA42}" sibTransId="{A465E3DD-B743-4039-A104-6BC8B637F6F4}"/>
    <dgm:cxn modelId="{A97608E2-A234-2D46-B976-795D21C72D92}" type="presOf" srcId="{10C043A3-B853-4350-8F55-EAA03AE7EA90}" destId="{27B1C42C-33C4-4A59-B3AD-CA4AD171C697}" srcOrd="1" destOrd="0" presId="urn:microsoft.com/office/officeart/2005/8/layout/hList9"/>
    <dgm:cxn modelId="{859FF2E5-022F-4675-9F4C-30664E8191A9}" srcId="{A31908AF-1AC0-48F1-8BD3-F4F9229FA2CE}" destId="{FD3D4B02-FA27-449A-8C45-190285970C7D}" srcOrd="1" destOrd="0" parTransId="{5F39BB78-13C6-4B69-8134-85EAA1D643FA}" sibTransId="{9BF628E2-F168-4A78-9A73-4AD2C09AABD9}"/>
    <dgm:cxn modelId="{E7221180-EE94-B04F-85AD-16208CE817DC}" type="presOf" srcId="{5CFAFAF8-70D4-4C10-8BB4-5A9B8F078C38}" destId="{3F967B2C-B447-4376-94D0-931CF4B909E9}" srcOrd="0" destOrd="0" presId="urn:microsoft.com/office/officeart/2005/8/layout/hList9"/>
    <dgm:cxn modelId="{8559FD67-6777-C84A-BD46-4C27472A8009}" type="presOf" srcId="{10C043A3-B853-4350-8F55-EAA03AE7EA90}" destId="{5EE40459-69FC-4C44-AF92-522EC5B5DA5C}" srcOrd="0" destOrd="0" presId="urn:microsoft.com/office/officeart/2005/8/layout/hList9"/>
    <dgm:cxn modelId="{F3EAAA18-A3AF-6445-86D9-EFC2ED590971}" type="presOf" srcId="{A31908AF-1AC0-48F1-8BD3-F4F9229FA2CE}" destId="{8F956E18-350E-4F45-B2FF-6AB16E77E33A}" srcOrd="0" destOrd="0" presId="urn:microsoft.com/office/officeart/2005/8/layout/hList9"/>
    <dgm:cxn modelId="{79A59C1E-2861-0F44-8ECA-E45182F667C8}" type="presOf" srcId="{FD3D4B02-FA27-449A-8C45-190285970C7D}" destId="{64C09EFA-AAAE-440A-B6D8-9D39B8AF4321}" srcOrd="1" destOrd="0" presId="urn:microsoft.com/office/officeart/2005/8/layout/hList9"/>
    <dgm:cxn modelId="{39BC1571-DB9F-C843-BE94-592A21B8738C}" type="presOf" srcId="{FD3D4B02-FA27-449A-8C45-190285970C7D}" destId="{92A407C3-090F-4FA5-AD6B-55791399E876}" srcOrd="0" destOrd="0" presId="urn:microsoft.com/office/officeart/2005/8/layout/hList9"/>
    <dgm:cxn modelId="{CA91BEF0-3116-4D46-80DA-182F565FB377}" type="presOf" srcId="{0E6C9024-A707-4BFB-B6A0-9AB866F0A084}" destId="{E5006535-5AAE-4E3E-8AFB-06277F8FBDDE}" srcOrd="0" destOrd="0" presId="urn:microsoft.com/office/officeart/2005/8/layout/hList9"/>
    <dgm:cxn modelId="{0C8687ED-D908-CD42-9A92-CBF41A1021C7}" type="presOf" srcId="{66496B4A-7C02-4CD1-9B56-278CCCD2DE51}" destId="{3B6C50A0-B9AB-4400-854F-9B695CB7FC8F}" srcOrd="0" destOrd="0" presId="urn:microsoft.com/office/officeart/2005/8/layout/hList9"/>
    <dgm:cxn modelId="{8D13A5FC-BEC7-40BB-9294-ED20628FE8B1}" srcId="{0E6C9024-A707-4BFB-B6A0-9AB866F0A084}" destId="{5CFAFAF8-70D4-4C10-8BB4-5A9B8F078C38}" srcOrd="1" destOrd="0" parTransId="{16689A5A-BEBE-4FA5-9F2C-DBFB3016A3CF}" sibTransId="{324373A3-16B4-4E77-8D7C-8065B8789B84}"/>
    <dgm:cxn modelId="{FA67453D-58E6-EB4E-82E2-60DBC73FF8F8}" type="presOf" srcId="{C127FC74-EC78-44A7-B530-305F297B58A4}" destId="{5D94D7F3-4C4D-4760-B486-DFEB13BB0824}" srcOrd="0" destOrd="0" presId="urn:microsoft.com/office/officeart/2005/8/layout/hList9"/>
    <dgm:cxn modelId="{BECDF8A0-CE54-1B46-A5FE-AD33EE804733}" type="presOf" srcId="{5CFAFAF8-70D4-4C10-8BB4-5A9B8F078C38}" destId="{C31783C0-EEE4-4589-923C-CC1E91B0CBA6}" srcOrd="1" destOrd="0" presId="urn:microsoft.com/office/officeart/2005/8/layout/hList9"/>
    <dgm:cxn modelId="{B412BF79-048C-4255-BEFE-D07861AD8A87}" srcId="{C127FC74-EC78-44A7-B530-305F297B58A4}" destId="{0E6C9024-A707-4BFB-B6A0-9AB866F0A084}" srcOrd="0" destOrd="0" parTransId="{7F0DA42B-6106-4BCD-9E5B-95FB7E6F5AC3}" sibTransId="{635AF0C8-144D-43AA-80E5-4FC3C3131D11}"/>
    <dgm:cxn modelId="{59EE832E-D72E-4542-875A-E6847C72E4C2}" srcId="{A31908AF-1AC0-48F1-8BD3-F4F9229FA2CE}" destId="{10C043A3-B853-4350-8F55-EAA03AE7EA90}" srcOrd="0" destOrd="0" parTransId="{A973BAA3-743D-418D-8C60-367DBC322901}" sibTransId="{CB48EED5-1653-4974-B452-435C01024EC9}"/>
    <dgm:cxn modelId="{7846AABE-123C-496E-9751-DA95F4331BBB}" srcId="{0E6C9024-A707-4BFB-B6A0-9AB866F0A084}" destId="{66496B4A-7C02-4CD1-9B56-278CCCD2DE51}" srcOrd="0" destOrd="0" parTransId="{2CDCCBC8-692B-4DA5-8224-527F40496A43}" sibTransId="{BB9B48FE-CBE5-4867-90E6-5B65767C7988}"/>
    <dgm:cxn modelId="{337C51E4-B403-4043-9AB4-CE9434809DB3}" type="presOf" srcId="{66496B4A-7C02-4CD1-9B56-278CCCD2DE51}" destId="{15141466-3A9D-4175-85A6-48D3DDBF9866}" srcOrd="1" destOrd="0" presId="urn:microsoft.com/office/officeart/2005/8/layout/hList9"/>
    <dgm:cxn modelId="{F600A774-17F0-2F4F-A633-4C372245D611}" type="presParOf" srcId="{5D94D7F3-4C4D-4760-B486-DFEB13BB0824}" destId="{BD682AF6-5E40-4E88-8B11-F69158EF0BFE}" srcOrd="0" destOrd="0" presId="urn:microsoft.com/office/officeart/2005/8/layout/hList9"/>
    <dgm:cxn modelId="{3D5557B8-CD32-3A48-9BAE-36576D1C8C7F}" type="presParOf" srcId="{5D94D7F3-4C4D-4760-B486-DFEB13BB0824}" destId="{AD90E8B8-8D7F-4537-A522-092F66B55C08}" srcOrd="1" destOrd="0" presId="urn:microsoft.com/office/officeart/2005/8/layout/hList9"/>
    <dgm:cxn modelId="{55DE0DC1-54C1-A344-A5FD-90A6A6E68967}" type="presParOf" srcId="{AD90E8B8-8D7F-4537-A522-092F66B55C08}" destId="{8816C828-8F73-43CB-81F5-748F3F578E32}" srcOrd="0" destOrd="0" presId="urn:microsoft.com/office/officeart/2005/8/layout/hList9"/>
    <dgm:cxn modelId="{C11CA016-AC90-D942-BDFB-DB0A1E8373FA}" type="presParOf" srcId="{AD90E8B8-8D7F-4537-A522-092F66B55C08}" destId="{994B5282-E656-4103-8FAC-684502117A43}" srcOrd="1" destOrd="0" presId="urn:microsoft.com/office/officeart/2005/8/layout/hList9"/>
    <dgm:cxn modelId="{ED956120-493F-814F-BA8A-C95D30F75DD5}" type="presParOf" srcId="{994B5282-E656-4103-8FAC-684502117A43}" destId="{3B6C50A0-B9AB-4400-854F-9B695CB7FC8F}" srcOrd="0" destOrd="0" presId="urn:microsoft.com/office/officeart/2005/8/layout/hList9"/>
    <dgm:cxn modelId="{09F75D25-E8D7-A24D-9B1C-558A58F0FEE3}" type="presParOf" srcId="{994B5282-E656-4103-8FAC-684502117A43}" destId="{15141466-3A9D-4175-85A6-48D3DDBF9866}" srcOrd="1" destOrd="0" presId="urn:microsoft.com/office/officeart/2005/8/layout/hList9"/>
    <dgm:cxn modelId="{4242D931-CB16-3841-BA05-29B3199D2814}" type="presParOf" srcId="{AD90E8B8-8D7F-4537-A522-092F66B55C08}" destId="{FBDD097C-0566-41AD-87F7-81C23D9A1047}" srcOrd="2" destOrd="0" presId="urn:microsoft.com/office/officeart/2005/8/layout/hList9"/>
    <dgm:cxn modelId="{46850398-54A9-F741-9385-7D6E73105C5C}" type="presParOf" srcId="{FBDD097C-0566-41AD-87F7-81C23D9A1047}" destId="{3F967B2C-B447-4376-94D0-931CF4B909E9}" srcOrd="0" destOrd="0" presId="urn:microsoft.com/office/officeart/2005/8/layout/hList9"/>
    <dgm:cxn modelId="{EDF10497-3521-E945-9D89-3495A99112A6}" type="presParOf" srcId="{FBDD097C-0566-41AD-87F7-81C23D9A1047}" destId="{C31783C0-EEE4-4589-923C-CC1E91B0CBA6}" srcOrd="1" destOrd="0" presId="urn:microsoft.com/office/officeart/2005/8/layout/hList9"/>
    <dgm:cxn modelId="{BACEA399-C50E-0C49-A304-4EDE750D21C7}" type="presParOf" srcId="{5D94D7F3-4C4D-4760-B486-DFEB13BB0824}" destId="{E7092BDA-E897-4499-8F88-A6E689464990}" srcOrd="2" destOrd="0" presId="urn:microsoft.com/office/officeart/2005/8/layout/hList9"/>
    <dgm:cxn modelId="{F96BE3DB-49DE-4B45-9ED7-8AC9AE16904A}" type="presParOf" srcId="{5D94D7F3-4C4D-4760-B486-DFEB13BB0824}" destId="{E5006535-5AAE-4E3E-8AFB-06277F8FBDDE}" srcOrd="3" destOrd="0" presId="urn:microsoft.com/office/officeart/2005/8/layout/hList9"/>
    <dgm:cxn modelId="{49871905-1C59-3B4F-A690-9DB7329CAD1A}" type="presParOf" srcId="{5D94D7F3-4C4D-4760-B486-DFEB13BB0824}" destId="{AF94F1DE-FA9A-4BA5-8566-5B1C525D80C7}" srcOrd="4" destOrd="0" presId="urn:microsoft.com/office/officeart/2005/8/layout/hList9"/>
    <dgm:cxn modelId="{21A5D629-B177-CD4F-87B2-F79E60AFE240}" type="presParOf" srcId="{5D94D7F3-4C4D-4760-B486-DFEB13BB0824}" destId="{488FBA44-9473-423E-BB51-3395F8565E57}" srcOrd="5" destOrd="0" presId="urn:microsoft.com/office/officeart/2005/8/layout/hList9"/>
    <dgm:cxn modelId="{BFE58A45-0808-7847-B84A-558D0FDA84F1}" type="presParOf" srcId="{5D94D7F3-4C4D-4760-B486-DFEB13BB0824}" destId="{0A36F7FD-72BE-43CC-9E7B-0F13A0C747A1}" srcOrd="6" destOrd="0" presId="urn:microsoft.com/office/officeart/2005/8/layout/hList9"/>
    <dgm:cxn modelId="{340E7303-5A10-B04F-B238-DECDC5F5D511}" type="presParOf" srcId="{0A36F7FD-72BE-43CC-9E7B-0F13A0C747A1}" destId="{B0537F8E-AF9F-4D96-9CCD-F9A0B57A64A7}" srcOrd="0" destOrd="0" presId="urn:microsoft.com/office/officeart/2005/8/layout/hList9"/>
    <dgm:cxn modelId="{CE203FF5-46DA-2B46-9458-DE390847DFE8}" type="presParOf" srcId="{0A36F7FD-72BE-43CC-9E7B-0F13A0C747A1}" destId="{53AD995A-05CE-4652-B1F0-5BE2B13A7CBD}" srcOrd="1" destOrd="0" presId="urn:microsoft.com/office/officeart/2005/8/layout/hList9"/>
    <dgm:cxn modelId="{6A78A2A9-3567-3044-B299-21C613A3156C}" type="presParOf" srcId="{53AD995A-05CE-4652-B1F0-5BE2B13A7CBD}" destId="{5EE40459-69FC-4C44-AF92-522EC5B5DA5C}" srcOrd="0" destOrd="0" presId="urn:microsoft.com/office/officeart/2005/8/layout/hList9"/>
    <dgm:cxn modelId="{90BE21A7-8C29-6D41-A2B1-F6BDE943D018}" type="presParOf" srcId="{53AD995A-05CE-4652-B1F0-5BE2B13A7CBD}" destId="{27B1C42C-33C4-4A59-B3AD-CA4AD171C697}" srcOrd="1" destOrd="0" presId="urn:microsoft.com/office/officeart/2005/8/layout/hList9"/>
    <dgm:cxn modelId="{8542D8BB-91A6-5B40-960F-FF2CE292388C}" type="presParOf" srcId="{0A36F7FD-72BE-43CC-9E7B-0F13A0C747A1}" destId="{423C1B8B-D042-4165-A3D4-98E2929344B6}" srcOrd="2" destOrd="0" presId="urn:microsoft.com/office/officeart/2005/8/layout/hList9"/>
    <dgm:cxn modelId="{05064C1D-20AC-CF43-8D7C-6045532A010E}" type="presParOf" srcId="{423C1B8B-D042-4165-A3D4-98E2929344B6}" destId="{92A407C3-090F-4FA5-AD6B-55791399E876}" srcOrd="0" destOrd="0" presId="urn:microsoft.com/office/officeart/2005/8/layout/hList9"/>
    <dgm:cxn modelId="{A83B1767-3191-7C4F-8A87-E6E2A5CEE518}" type="presParOf" srcId="{423C1B8B-D042-4165-A3D4-98E2929344B6}" destId="{64C09EFA-AAAE-440A-B6D8-9D39B8AF4321}" srcOrd="1" destOrd="0" presId="urn:microsoft.com/office/officeart/2005/8/layout/hList9"/>
    <dgm:cxn modelId="{379D4C16-DE6D-2A4D-B44C-5183CE6505A1}" type="presParOf" srcId="{5D94D7F3-4C4D-4760-B486-DFEB13BB0824}" destId="{09358BD0-1F24-4626-90B3-89386BDFC935}" srcOrd="7" destOrd="0" presId="urn:microsoft.com/office/officeart/2005/8/layout/hList9"/>
    <dgm:cxn modelId="{853FB4F5-53E6-D245-82F6-E5916F25409B}" type="presParOf" srcId="{5D94D7F3-4C4D-4760-B486-DFEB13BB0824}" destId="{8F956E18-350E-4F45-B2FF-6AB16E77E33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C2DED9-D4B1-4AED-A892-F9B83FBE693B}" type="doc">
      <dgm:prSet loTypeId="urn:microsoft.com/office/officeart/2005/8/layout/hList7#1" loCatId="list" qsTypeId="urn:microsoft.com/office/officeart/2005/8/quickstyle/simple1" qsCatId="simple" csTypeId="urn:microsoft.com/office/officeart/2005/8/colors/accent1_4" csCatId="accent1" phldr="1"/>
      <dgm:spPr/>
    </dgm:pt>
    <dgm:pt modelId="{B8BB2D38-1D8C-4245-ABDC-FF550A40D940}">
      <dgm:prSet phldrT="[Texto]"/>
      <dgm:spPr/>
      <dgm:t>
        <a:bodyPr/>
        <a:lstStyle/>
        <a:p>
          <a:r>
            <a:rPr lang="es-CL" dirty="0" smtClean="0"/>
            <a:t>Institución dedicada a la investigación</a:t>
          </a:r>
          <a:endParaRPr lang="es-CL" dirty="0"/>
        </a:p>
      </dgm:t>
    </dgm:pt>
    <dgm:pt modelId="{CCEE3FF0-4FA2-4BFC-A266-5C17AB825EC4}" type="parTrans" cxnId="{E429F425-82D2-4C62-BD19-868CDEF56FA5}">
      <dgm:prSet/>
      <dgm:spPr/>
      <dgm:t>
        <a:bodyPr/>
        <a:lstStyle/>
        <a:p>
          <a:endParaRPr lang="es-CL"/>
        </a:p>
      </dgm:t>
    </dgm:pt>
    <dgm:pt modelId="{740C313E-9A3C-4E1F-AF8D-C600C037051F}" type="sibTrans" cxnId="{E429F425-82D2-4C62-BD19-868CDEF56FA5}">
      <dgm:prSet/>
      <dgm:spPr/>
      <dgm:t>
        <a:bodyPr/>
        <a:lstStyle/>
        <a:p>
          <a:endParaRPr lang="es-CL"/>
        </a:p>
      </dgm:t>
    </dgm:pt>
    <dgm:pt modelId="{5ABF6C4A-F25A-43B0-9DA7-488F0161542C}">
      <dgm:prSet phldrT="[Texto]"/>
      <dgm:spPr/>
      <dgm:t>
        <a:bodyPr/>
        <a:lstStyle/>
        <a:p>
          <a:r>
            <a:rPr lang="es-CL" dirty="0" smtClean="0"/>
            <a:t>Recurso Humano de excelencia residente y asociado</a:t>
          </a:r>
          <a:endParaRPr lang="es-CL" dirty="0"/>
        </a:p>
      </dgm:t>
    </dgm:pt>
    <dgm:pt modelId="{16F9C138-3DFD-4D11-AAF0-485B08CAF1C8}" type="parTrans" cxnId="{BAFE2DA0-E723-4896-8E4D-D4B61885EE2A}">
      <dgm:prSet/>
      <dgm:spPr/>
      <dgm:t>
        <a:bodyPr/>
        <a:lstStyle/>
        <a:p>
          <a:endParaRPr lang="es-CL"/>
        </a:p>
      </dgm:t>
    </dgm:pt>
    <dgm:pt modelId="{857EF1F0-1BAD-41CB-AFB7-837FEF9C9712}" type="sibTrans" cxnId="{BAFE2DA0-E723-4896-8E4D-D4B61885EE2A}">
      <dgm:prSet/>
      <dgm:spPr/>
      <dgm:t>
        <a:bodyPr/>
        <a:lstStyle/>
        <a:p>
          <a:endParaRPr lang="es-CL"/>
        </a:p>
      </dgm:t>
    </dgm:pt>
    <dgm:pt modelId="{AF2BF632-F0B5-4ED3-8B06-342BE38F48FF}">
      <dgm:prSet phldrT="[Texto]"/>
      <dgm:spPr/>
      <dgm:t>
        <a:bodyPr/>
        <a:lstStyle/>
        <a:p>
          <a:r>
            <a:rPr lang="es-CL" dirty="0" smtClean="0"/>
            <a:t>Infraestructura de punta en la región de Aysén</a:t>
          </a:r>
          <a:endParaRPr lang="es-CL" dirty="0"/>
        </a:p>
      </dgm:t>
    </dgm:pt>
    <dgm:pt modelId="{FCEA90F1-B8B7-4327-BE0A-7D596E757E97}" type="parTrans" cxnId="{BB2D1AD9-A6B9-4B02-8454-9AE471447D29}">
      <dgm:prSet/>
      <dgm:spPr/>
      <dgm:t>
        <a:bodyPr/>
        <a:lstStyle/>
        <a:p>
          <a:endParaRPr lang="es-CL"/>
        </a:p>
      </dgm:t>
    </dgm:pt>
    <dgm:pt modelId="{260AAD68-111A-4E92-BE83-4C4778D7BC65}" type="sibTrans" cxnId="{BB2D1AD9-A6B9-4B02-8454-9AE471447D29}">
      <dgm:prSet/>
      <dgm:spPr/>
      <dgm:t>
        <a:bodyPr/>
        <a:lstStyle/>
        <a:p>
          <a:endParaRPr lang="es-CL"/>
        </a:p>
      </dgm:t>
    </dgm:pt>
    <dgm:pt modelId="{6D0599F9-B7F0-42EA-A39E-F8F4EFE70768}">
      <dgm:prSet phldrT="[Texto]"/>
      <dgm:spPr/>
      <dgm:t>
        <a:bodyPr/>
        <a:lstStyle/>
        <a:p>
          <a:r>
            <a:rPr lang="es-CL" dirty="0" smtClean="0"/>
            <a:t>Conjunto de acciones orientadas hacia la comunidad regional</a:t>
          </a:r>
          <a:endParaRPr lang="es-CL" dirty="0"/>
        </a:p>
      </dgm:t>
    </dgm:pt>
    <dgm:pt modelId="{12F55F6E-61E7-495F-AB9A-E00CDA480743}" type="parTrans" cxnId="{3FD908B7-110F-4625-9B26-869D032B75C9}">
      <dgm:prSet/>
      <dgm:spPr/>
      <dgm:t>
        <a:bodyPr/>
        <a:lstStyle/>
        <a:p>
          <a:endParaRPr lang="es-CL"/>
        </a:p>
      </dgm:t>
    </dgm:pt>
    <dgm:pt modelId="{0AF09A7D-E658-435C-AE2E-7B9E47ECE885}" type="sibTrans" cxnId="{3FD908B7-110F-4625-9B26-869D032B75C9}">
      <dgm:prSet/>
      <dgm:spPr/>
      <dgm:t>
        <a:bodyPr/>
        <a:lstStyle/>
        <a:p>
          <a:endParaRPr lang="es-CL"/>
        </a:p>
      </dgm:t>
    </dgm:pt>
    <dgm:pt modelId="{302716FD-FAE1-40B0-B9E0-B6CFB7F6B444}" type="pres">
      <dgm:prSet presAssocID="{5BC2DED9-D4B1-4AED-A892-F9B83FBE693B}" presName="Name0" presStyleCnt="0">
        <dgm:presLayoutVars>
          <dgm:dir/>
          <dgm:resizeHandles val="exact"/>
        </dgm:presLayoutVars>
      </dgm:prSet>
      <dgm:spPr/>
    </dgm:pt>
    <dgm:pt modelId="{900E9C63-B206-49B0-9A44-BD13EEF5E04C}" type="pres">
      <dgm:prSet presAssocID="{5BC2DED9-D4B1-4AED-A892-F9B83FBE693B}" presName="fgShape" presStyleLbl="fgShp" presStyleIdx="0" presStyleCnt="1"/>
      <dgm:spPr/>
    </dgm:pt>
    <dgm:pt modelId="{1A7A8FC2-674C-49A3-9885-910DA38DE505}" type="pres">
      <dgm:prSet presAssocID="{5BC2DED9-D4B1-4AED-A892-F9B83FBE693B}" presName="linComp" presStyleCnt="0"/>
      <dgm:spPr/>
    </dgm:pt>
    <dgm:pt modelId="{DD0AE764-F483-4607-B46C-46998D09C311}" type="pres">
      <dgm:prSet presAssocID="{B8BB2D38-1D8C-4245-ABDC-FF550A40D940}" presName="compNode" presStyleCnt="0"/>
      <dgm:spPr/>
    </dgm:pt>
    <dgm:pt modelId="{F3BCE89C-79FC-45CA-B80B-866534AA05D4}" type="pres">
      <dgm:prSet presAssocID="{B8BB2D38-1D8C-4245-ABDC-FF550A40D940}" presName="bkgdShape" presStyleLbl="node1" presStyleIdx="0" presStyleCnt="4"/>
      <dgm:spPr/>
      <dgm:t>
        <a:bodyPr/>
        <a:lstStyle/>
        <a:p>
          <a:endParaRPr lang="es-CL"/>
        </a:p>
      </dgm:t>
    </dgm:pt>
    <dgm:pt modelId="{E39A8F83-3397-4582-9BA0-B839B9AC0C5B}" type="pres">
      <dgm:prSet presAssocID="{B8BB2D38-1D8C-4245-ABDC-FF550A40D940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F886CF4-E0D2-4C7C-A08B-2EF1BA0E381C}" type="pres">
      <dgm:prSet presAssocID="{B8BB2D38-1D8C-4245-ABDC-FF550A40D940}" presName="invisiNode" presStyleLbl="node1" presStyleIdx="0" presStyleCnt="4"/>
      <dgm:spPr/>
    </dgm:pt>
    <dgm:pt modelId="{50DA5955-A52F-4499-9547-A0D039B3E026}" type="pres">
      <dgm:prSet presAssocID="{B8BB2D38-1D8C-4245-ABDC-FF550A40D940}" presName="imagNode" presStyleLbl="fgImgPlace1" presStyleIdx="0" presStyleCnt="4" custLinFactNeighborY="32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9BF1D36-6BFE-42D1-AC40-E51012154395}" type="pres">
      <dgm:prSet presAssocID="{740C313E-9A3C-4E1F-AF8D-C600C037051F}" presName="sibTrans" presStyleLbl="sibTrans2D1" presStyleIdx="0" presStyleCnt="0"/>
      <dgm:spPr/>
      <dgm:t>
        <a:bodyPr/>
        <a:lstStyle/>
        <a:p>
          <a:endParaRPr lang="es-CL"/>
        </a:p>
      </dgm:t>
    </dgm:pt>
    <dgm:pt modelId="{B2DFD4FD-6651-4468-A270-7C17EDB1AC13}" type="pres">
      <dgm:prSet presAssocID="{5ABF6C4A-F25A-43B0-9DA7-488F0161542C}" presName="compNode" presStyleCnt="0"/>
      <dgm:spPr/>
    </dgm:pt>
    <dgm:pt modelId="{F2821C7F-81A9-4EAC-935C-261C2037724F}" type="pres">
      <dgm:prSet presAssocID="{5ABF6C4A-F25A-43B0-9DA7-488F0161542C}" presName="bkgdShape" presStyleLbl="node1" presStyleIdx="1" presStyleCnt="4"/>
      <dgm:spPr/>
      <dgm:t>
        <a:bodyPr/>
        <a:lstStyle/>
        <a:p>
          <a:endParaRPr lang="es-CL"/>
        </a:p>
      </dgm:t>
    </dgm:pt>
    <dgm:pt modelId="{6202BED3-AD99-45EC-AF04-DFAACE6CAB02}" type="pres">
      <dgm:prSet presAssocID="{5ABF6C4A-F25A-43B0-9DA7-488F0161542C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B707CA3-BC9F-47C7-B16B-47D56D73B087}" type="pres">
      <dgm:prSet presAssocID="{5ABF6C4A-F25A-43B0-9DA7-488F0161542C}" presName="invisiNode" presStyleLbl="node1" presStyleIdx="1" presStyleCnt="4"/>
      <dgm:spPr/>
    </dgm:pt>
    <dgm:pt modelId="{85C11D8E-6585-47CF-B803-3E9F9F7B7E3B}" type="pres">
      <dgm:prSet presAssocID="{5ABF6C4A-F25A-43B0-9DA7-488F0161542C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23C4ADD-F467-4AAF-9D4B-BE6BCB1C655C}" type="pres">
      <dgm:prSet presAssocID="{857EF1F0-1BAD-41CB-AFB7-837FEF9C9712}" presName="sibTrans" presStyleLbl="sibTrans2D1" presStyleIdx="0" presStyleCnt="0"/>
      <dgm:spPr/>
      <dgm:t>
        <a:bodyPr/>
        <a:lstStyle/>
        <a:p>
          <a:endParaRPr lang="es-CL"/>
        </a:p>
      </dgm:t>
    </dgm:pt>
    <dgm:pt modelId="{14389EC0-5394-4828-84DC-4BAD5093A88D}" type="pres">
      <dgm:prSet presAssocID="{AF2BF632-F0B5-4ED3-8B06-342BE38F48FF}" presName="compNode" presStyleCnt="0"/>
      <dgm:spPr/>
    </dgm:pt>
    <dgm:pt modelId="{B9978D3B-358D-428F-8E97-C7158D93DFDD}" type="pres">
      <dgm:prSet presAssocID="{AF2BF632-F0B5-4ED3-8B06-342BE38F48FF}" presName="bkgdShape" presStyleLbl="node1" presStyleIdx="2" presStyleCnt="4"/>
      <dgm:spPr/>
      <dgm:t>
        <a:bodyPr/>
        <a:lstStyle/>
        <a:p>
          <a:endParaRPr lang="es-CL"/>
        </a:p>
      </dgm:t>
    </dgm:pt>
    <dgm:pt modelId="{8624B689-A25F-47CE-8EEF-A04F8D106AA6}" type="pres">
      <dgm:prSet presAssocID="{AF2BF632-F0B5-4ED3-8B06-342BE38F48F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7C67DD5-2792-4AC4-8A60-3D44194D28DB}" type="pres">
      <dgm:prSet presAssocID="{AF2BF632-F0B5-4ED3-8B06-342BE38F48FF}" presName="invisiNode" presStyleLbl="node1" presStyleIdx="2" presStyleCnt="4"/>
      <dgm:spPr/>
    </dgm:pt>
    <dgm:pt modelId="{2C78880B-8320-444D-ABD5-9EC0E6CBE0C9}" type="pres">
      <dgm:prSet presAssocID="{AF2BF632-F0B5-4ED3-8B06-342BE38F48FF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CD3751B-2B93-481E-AA65-39081F4E5F9E}" type="pres">
      <dgm:prSet presAssocID="{260AAD68-111A-4E92-BE83-4C4778D7BC65}" presName="sibTrans" presStyleLbl="sibTrans2D1" presStyleIdx="0" presStyleCnt="0"/>
      <dgm:spPr/>
      <dgm:t>
        <a:bodyPr/>
        <a:lstStyle/>
        <a:p>
          <a:endParaRPr lang="es-CL"/>
        </a:p>
      </dgm:t>
    </dgm:pt>
    <dgm:pt modelId="{BFC053AC-0049-4120-BE8B-490AA46B7C3C}" type="pres">
      <dgm:prSet presAssocID="{6D0599F9-B7F0-42EA-A39E-F8F4EFE70768}" presName="compNode" presStyleCnt="0"/>
      <dgm:spPr/>
    </dgm:pt>
    <dgm:pt modelId="{EDE1E665-1AF3-46C4-87EF-E21DC809039C}" type="pres">
      <dgm:prSet presAssocID="{6D0599F9-B7F0-42EA-A39E-F8F4EFE70768}" presName="bkgdShape" presStyleLbl="node1" presStyleIdx="3" presStyleCnt="4"/>
      <dgm:spPr/>
      <dgm:t>
        <a:bodyPr/>
        <a:lstStyle/>
        <a:p>
          <a:endParaRPr lang="es-CL"/>
        </a:p>
      </dgm:t>
    </dgm:pt>
    <dgm:pt modelId="{2572001D-E7BC-40EF-AB6E-AC8377DE160A}" type="pres">
      <dgm:prSet presAssocID="{6D0599F9-B7F0-42EA-A39E-F8F4EFE70768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0108CAB5-2995-433C-A297-1A9F32E0C5F6}" type="pres">
      <dgm:prSet presAssocID="{6D0599F9-B7F0-42EA-A39E-F8F4EFE70768}" presName="invisiNode" presStyleLbl="node1" presStyleIdx="3" presStyleCnt="4"/>
      <dgm:spPr/>
    </dgm:pt>
    <dgm:pt modelId="{72B622E0-61A0-478D-B0BB-57797ED40E1D}" type="pres">
      <dgm:prSet presAssocID="{6D0599F9-B7F0-42EA-A39E-F8F4EFE70768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31541EE-8716-C64F-A9D3-0B7F7939D32C}" type="presOf" srcId="{6D0599F9-B7F0-42EA-A39E-F8F4EFE70768}" destId="{EDE1E665-1AF3-46C4-87EF-E21DC809039C}" srcOrd="0" destOrd="0" presId="urn:microsoft.com/office/officeart/2005/8/layout/hList7#1"/>
    <dgm:cxn modelId="{BB2D1AD9-A6B9-4B02-8454-9AE471447D29}" srcId="{5BC2DED9-D4B1-4AED-A892-F9B83FBE693B}" destId="{AF2BF632-F0B5-4ED3-8B06-342BE38F48FF}" srcOrd="2" destOrd="0" parTransId="{FCEA90F1-B8B7-4327-BE0A-7D596E757E97}" sibTransId="{260AAD68-111A-4E92-BE83-4C4778D7BC65}"/>
    <dgm:cxn modelId="{3FD908B7-110F-4625-9B26-869D032B75C9}" srcId="{5BC2DED9-D4B1-4AED-A892-F9B83FBE693B}" destId="{6D0599F9-B7F0-42EA-A39E-F8F4EFE70768}" srcOrd="3" destOrd="0" parTransId="{12F55F6E-61E7-495F-AB9A-E00CDA480743}" sibTransId="{0AF09A7D-E658-435C-AE2E-7B9E47ECE885}"/>
    <dgm:cxn modelId="{8C59CC9D-91DA-CF40-8801-E0616453E287}" type="presOf" srcId="{740C313E-9A3C-4E1F-AF8D-C600C037051F}" destId="{29BF1D36-6BFE-42D1-AC40-E51012154395}" srcOrd="0" destOrd="0" presId="urn:microsoft.com/office/officeart/2005/8/layout/hList7#1"/>
    <dgm:cxn modelId="{E44738D1-D6E1-9D4B-9877-2B299623CAA5}" type="presOf" srcId="{AF2BF632-F0B5-4ED3-8B06-342BE38F48FF}" destId="{8624B689-A25F-47CE-8EEF-A04F8D106AA6}" srcOrd="1" destOrd="0" presId="urn:microsoft.com/office/officeart/2005/8/layout/hList7#1"/>
    <dgm:cxn modelId="{6D48CE1A-5193-AE41-9159-EB992A1B634F}" type="presOf" srcId="{857EF1F0-1BAD-41CB-AFB7-837FEF9C9712}" destId="{D23C4ADD-F467-4AAF-9D4B-BE6BCB1C655C}" srcOrd="0" destOrd="0" presId="urn:microsoft.com/office/officeart/2005/8/layout/hList7#1"/>
    <dgm:cxn modelId="{16400C5D-40AE-8449-83EA-01DC23236610}" type="presOf" srcId="{260AAD68-111A-4E92-BE83-4C4778D7BC65}" destId="{2CD3751B-2B93-481E-AA65-39081F4E5F9E}" srcOrd="0" destOrd="0" presId="urn:microsoft.com/office/officeart/2005/8/layout/hList7#1"/>
    <dgm:cxn modelId="{44E43CF7-814D-4846-8DF5-743BA8C2B6B2}" type="presOf" srcId="{B8BB2D38-1D8C-4245-ABDC-FF550A40D940}" destId="{F3BCE89C-79FC-45CA-B80B-866534AA05D4}" srcOrd="0" destOrd="0" presId="urn:microsoft.com/office/officeart/2005/8/layout/hList7#1"/>
    <dgm:cxn modelId="{E6D51E27-2D28-9F48-A986-5FD5C25D3BF9}" type="presOf" srcId="{5BC2DED9-D4B1-4AED-A892-F9B83FBE693B}" destId="{302716FD-FAE1-40B0-B9E0-B6CFB7F6B444}" srcOrd="0" destOrd="0" presId="urn:microsoft.com/office/officeart/2005/8/layout/hList7#1"/>
    <dgm:cxn modelId="{1B4379D6-3772-5D4F-AB06-9A339381C7CA}" type="presOf" srcId="{6D0599F9-B7F0-42EA-A39E-F8F4EFE70768}" destId="{2572001D-E7BC-40EF-AB6E-AC8377DE160A}" srcOrd="1" destOrd="0" presId="urn:microsoft.com/office/officeart/2005/8/layout/hList7#1"/>
    <dgm:cxn modelId="{E2DBBA7D-1EEF-E540-A1D5-2108617F607E}" type="presOf" srcId="{B8BB2D38-1D8C-4245-ABDC-FF550A40D940}" destId="{E39A8F83-3397-4582-9BA0-B839B9AC0C5B}" srcOrd="1" destOrd="0" presId="urn:microsoft.com/office/officeart/2005/8/layout/hList7#1"/>
    <dgm:cxn modelId="{BAFE2DA0-E723-4896-8E4D-D4B61885EE2A}" srcId="{5BC2DED9-D4B1-4AED-A892-F9B83FBE693B}" destId="{5ABF6C4A-F25A-43B0-9DA7-488F0161542C}" srcOrd="1" destOrd="0" parTransId="{16F9C138-3DFD-4D11-AAF0-485B08CAF1C8}" sibTransId="{857EF1F0-1BAD-41CB-AFB7-837FEF9C9712}"/>
    <dgm:cxn modelId="{2FC94175-0306-7545-B59C-78AD6B48D998}" type="presOf" srcId="{5ABF6C4A-F25A-43B0-9DA7-488F0161542C}" destId="{6202BED3-AD99-45EC-AF04-DFAACE6CAB02}" srcOrd="1" destOrd="0" presId="urn:microsoft.com/office/officeart/2005/8/layout/hList7#1"/>
    <dgm:cxn modelId="{860031FD-D605-D449-BAD4-A36AFD23DB72}" type="presOf" srcId="{AF2BF632-F0B5-4ED3-8B06-342BE38F48FF}" destId="{B9978D3B-358D-428F-8E97-C7158D93DFDD}" srcOrd="0" destOrd="0" presId="urn:microsoft.com/office/officeart/2005/8/layout/hList7#1"/>
    <dgm:cxn modelId="{E429F425-82D2-4C62-BD19-868CDEF56FA5}" srcId="{5BC2DED9-D4B1-4AED-A892-F9B83FBE693B}" destId="{B8BB2D38-1D8C-4245-ABDC-FF550A40D940}" srcOrd="0" destOrd="0" parTransId="{CCEE3FF0-4FA2-4BFC-A266-5C17AB825EC4}" sibTransId="{740C313E-9A3C-4E1F-AF8D-C600C037051F}"/>
    <dgm:cxn modelId="{EB2218C8-B0C9-8341-BF23-BB0D6282B786}" type="presOf" srcId="{5ABF6C4A-F25A-43B0-9DA7-488F0161542C}" destId="{F2821C7F-81A9-4EAC-935C-261C2037724F}" srcOrd="0" destOrd="0" presId="urn:microsoft.com/office/officeart/2005/8/layout/hList7#1"/>
    <dgm:cxn modelId="{E9B82FEB-6207-E642-B759-E8EDBAC341F7}" type="presParOf" srcId="{302716FD-FAE1-40B0-B9E0-B6CFB7F6B444}" destId="{900E9C63-B206-49B0-9A44-BD13EEF5E04C}" srcOrd="0" destOrd="0" presId="urn:microsoft.com/office/officeart/2005/8/layout/hList7#1"/>
    <dgm:cxn modelId="{2C13E2ED-3378-BB41-9C4F-1641C81482E9}" type="presParOf" srcId="{302716FD-FAE1-40B0-B9E0-B6CFB7F6B444}" destId="{1A7A8FC2-674C-49A3-9885-910DA38DE505}" srcOrd="1" destOrd="0" presId="urn:microsoft.com/office/officeart/2005/8/layout/hList7#1"/>
    <dgm:cxn modelId="{BE2780F9-E16B-514C-A522-1E3338D2D614}" type="presParOf" srcId="{1A7A8FC2-674C-49A3-9885-910DA38DE505}" destId="{DD0AE764-F483-4607-B46C-46998D09C311}" srcOrd="0" destOrd="0" presId="urn:microsoft.com/office/officeart/2005/8/layout/hList7#1"/>
    <dgm:cxn modelId="{048266C7-1B54-3644-AC52-EB9AE80971E9}" type="presParOf" srcId="{DD0AE764-F483-4607-B46C-46998D09C311}" destId="{F3BCE89C-79FC-45CA-B80B-866534AA05D4}" srcOrd="0" destOrd="0" presId="urn:microsoft.com/office/officeart/2005/8/layout/hList7#1"/>
    <dgm:cxn modelId="{6AA9CBE9-C63A-354E-B71A-83EC2A664633}" type="presParOf" srcId="{DD0AE764-F483-4607-B46C-46998D09C311}" destId="{E39A8F83-3397-4582-9BA0-B839B9AC0C5B}" srcOrd="1" destOrd="0" presId="urn:microsoft.com/office/officeart/2005/8/layout/hList7#1"/>
    <dgm:cxn modelId="{F40D894F-19B9-EA4D-AB66-31B8A5A755B9}" type="presParOf" srcId="{DD0AE764-F483-4607-B46C-46998D09C311}" destId="{6F886CF4-E0D2-4C7C-A08B-2EF1BA0E381C}" srcOrd="2" destOrd="0" presId="urn:microsoft.com/office/officeart/2005/8/layout/hList7#1"/>
    <dgm:cxn modelId="{36F70DD4-22D8-584D-91B8-BCBC2539B5C7}" type="presParOf" srcId="{DD0AE764-F483-4607-B46C-46998D09C311}" destId="{50DA5955-A52F-4499-9547-A0D039B3E026}" srcOrd="3" destOrd="0" presId="urn:microsoft.com/office/officeart/2005/8/layout/hList7#1"/>
    <dgm:cxn modelId="{738DAA29-7163-6849-B598-765B0ECD689F}" type="presParOf" srcId="{1A7A8FC2-674C-49A3-9885-910DA38DE505}" destId="{29BF1D36-6BFE-42D1-AC40-E51012154395}" srcOrd="1" destOrd="0" presId="urn:microsoft.com/office/officeart/2005/8/layout/hList7#1"/>
    <dgm:cxn modelId="{98656B77-9A83-0743-8C5A-2AE8F76E0B06}" type="presParOf" srcId="{1A7A8FC2-674C-49A3-9885-910DA38DE505}" destId="{B2DFD4FD-6651-4468-A270-7C17EDB1AC13}" srcOrd="2" destOrd="0" presId="urn:microsoft.com/office/officeart/2005/8/layout/hList7#1"/>
    <dgm:cxn modelId="{1A34395B-526E-6F43-8835-3FD699BA7182}" type="presParOf" srcId="{B2DFD4FD-6651-4468-A270-7C17EDB1AC13}" destId="{F2821C7F-81A9-4EAC-935C-261C2037724F}" srcOrd="0" destOrd="0" presId="urn:microsoft.com/office/officeart/2005/8/layout/hList7#1"/>
    <dgm:cxn modelId="{57E335BB-8D71-634E-B812-4BDF61415E90}" type="presParOf" srcId="{B2DFD4FD-6651-4468-A270-7C17EDB1AC13}" destId="{6202BED3-AD99-45EC-AF04-DFAACE6CAB02}" srcOrd="1" destOrd="0" presId="urn:microsoft.com/office/officeart/2005/8/layout/hList7#1"/>
    <dgm:cxn modelId="{82B54E7A-682A-264B-ADA1-2C6C78D41C36}" type="presParOf" srcId="{B2DFD4FD-6651-4468-A270-7C17EDB1AC13}" destId="{BB707CA3-BC9F-47C7-B16B-47D56D73B087}" srcOrd="2" destOrd="0" presId="urn:microsoft.com/office/officeart/2005/8/layout/hList7#1"/>
    <dgm:cxn modelId="{36A93019-3239-604A-A33F-80C095C489F9}" type="presParOf" srcId="{B2DFD4FD-6651-4468-A270-7C17EDB1AC13}" destId="{85C11D8E-6585-47CF-B803-3E9F9F7B7E3B}" srcOrd="3" destOrd="0" presId="urn:microsoft.com/office/officeart/2005/8/layout/hList7#1"/>
    <dgm:cxn modelId="{008C8E84-238E-6842-A788-DDD72EAE03EB}" type="presParOf" srcId="{1A7A8FC2-674C-49A3-9885-910DA38DE505}" destId="{D23C4ADD-F467-4AAF-9D4B-BE6BCB1C655C}" srcOrd="3" destOrd="0" presId="urn:microsoft.com/office/officeart/2005/8/layout/hList7#1"/>
    <dgm:cxn modelId="{C67381A8-C324-EE4F-BE00-44BC06411714}" type="presParOf" srcId="{1A7A8FC2-674C-49A3-9885-910DA38DE505}" destId="{14389EC0-5394-4828-84DC-4BAD5093A88D}" srcOrd="4" destOrd="0" presId="urn:microsoft.com/office/officeart/2005/8/layout/hList7#1"/>
    <dgm:cxn modelId="{5244D770-04A0-AC45-83FB-ADBB553564FF}" type="presParOf" srcId="{14389EC0-5394-4828-84DC-4BAD5093A88D}" destId="{B9978D3B-358D-428F-8E97-C7158D93DFDD}" srcOrd="0" destOrd="0" presId="urn:microsoft.com/office/officeart/2005/8/layout/hList7#1"/>
    <dgm:cxn modelId="{458CA124-FCC5-C647-A517-51EF300AD104}" type="presParOf" srcId="{14389EC0-5394-4828-84DC-4BAD5093A88D}" destId="{8624B689-A25F-47CE-8EEF-A04F8D106AA6}" srcOrd="1" destOrd="0" presId="urn:microsoft.com/office/officeart/2005/8/layout/hList7#1"/>
    <dgm:cxn modelId="{29EA0AA0-69BA-454C-B475-1E002492ABC5}" type="presParOf" srcId="{14389EC0-5394-4828-84DC-4BAD5093A88D}" destId="{07C67DD5-2792-4AC4-8A60-3D44194D28DB}" srcOrd="2" destOrd="0" presId="urn:microsoft.com/office/officeart/2005/8/layout/hList7#1"/>
    <dgm:cxn modelId="{F43B3E2F-4EBD-5548-8A3F-E48093AD5556}" type="presParOf" srcId="{14389EC0-5394-4828-84DC-4BAD5093A88D}" destId="{2C78880B-8320-444D-ABD5-9EC0E6CBE0C9}" srcOrd="3" destOrd="0" presId="urn:microsoft.com/office/officeart/2005/8/layout/hList7#1"/>
    <dgm:cxn modelId="{335EDD27-BE3A-AD46-8361-D782CAB3E72D}" type="presParOf" srcId="{1A7A8FC2-674C-49A3-9885-910DA38DE505}" destId="{2CD3751B-2B93-481E-AA65-39081F4E5F9E}" srcOrd="5" destOrd="0" presId="urn:microsoft.com/office/officeart/2005/8/layout/hList7#1"/>
    <dgm:cxn modelId="{DDB89298-12EB-4642-A5D6-2316DE7A8A6E}" type="presParOf" srcId="{1A7A8FC2-674C-49A3-9885-910DA38DE505}" destId="{BFC053AC-0049-4120-BE8B-490AA46B7C3C}" srcOrd="6" destOrd="0" presId="urn:microsoft.com/office/officeart/2005/8/layout/hList7#1"/>
    <dgm:cxn modelId="{75EE0891-0559-7F47-BC9C-FEF524B039CB}" type="presParOf" srcId="{BFC053AC-0049-4120-BE8B-490AA46B7C3C}" destId="{EDE1E665-1AF3-46C4-87EF-E21DC809039C}" srcOrd="0" destOrd="0" presId="urn:microsoft.com/office/officeart/2005/8/layout/hList7#1"/>
    <dgm:cxn modelId="{8958637D-ECF4-634A-B6C6-9CB37D386710}" type="presParOf" srcId="{BFC053AC-0049-4120-BE8B-490AA46B7C3C}" destId="{2572001D-E7BC-40EF-AB6E-AC8377DE160A}" srcOrd="1" destOrd="0" presId="urn:microsoft.com/office/officeart/2005/8/layout/hList7#1"/>
    <dgm:cxn modelId="{9408312E-D2C9-EB4C-8CF5-354F8959226A}" type="presParOf" srcId="{BFC053AC-0049-4120-BE8B-490AA46B7C3C}" destId="{0108CAB5-2995-433C-A297-1A9F32E0C5F6}" srcOrd="2" destOrd="0" presId="urn:microsoft.com/office/officeart/2005/8/layout/hList7#1"/>
    <dgm:cxn modelId="{F951D1A6-9927-EC41-A0A0-C5C69BD81288}" type="presParOf" srcId="{BFC053AC-0049-4120-BE8B-490AA46B7C3C}" destId="{72B622E0-61A0-478D-B0BB-57797ED40E1D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625BD8-2044-4B6D-9091-D32F7BEB39BE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A1346228-6B36-4B7F-A8D6-2EAC66CC07A8}">
      <dgm:prSet phldrT="[Texto]" custT="1"/>
      <dgm:spPr/>
      <dgm:t>
        <a:bodyPr/>
        <a:lstStyle/>
        <a:p>
          <a:r>
            <a:rPr lang="es-CL" sz="2400" dirty="0" smtClean="0"/>
            <a:t>Líneas de investigación acordes con priorización regional</a:t>
          </a:r>
          <a:endParaRPr lang="es-CL" sz="2400" dirty="0"/>
        </a:p>
      </dgm:t>
    </dgm:pt>
    <dgm:pt modelId="{4E6BE0CE-F202-4DD4-BB9F-359A580CFAE7}" type="parTrans" cxnId="{89E6F111-0C15-4B22-855B-13C46E93CF30}">
      <dgm:prSet/>
      <dgm:spPr/>
      <dgm:t>
        <a:bodyPr/>
        <a:lstStyle/>
        <a:p>
          <a:endParaRPr lang="es-CL"/>
        </a:p>
      </dgm:t>
    </dgm:pt>
    <dgm:pt modelId="{B5B45C39-E245-4C9F-A382-84A8E6C6E15E}" type="sibTrans" cxnId="{89E6F111-0C15-4B22-855B-13C46E93CF30}">
      <dgm:prSet/>
      <dgm:spPr/>
      <dgm:t>
        <a:bodyPr/>
        <a:lstStyle/>
        <a:p>
          <a:endParaRPr lang="es-CL"/>
        </a:p>
      </dgm:t>
    </dgm:pt>
    <dgm:pt modelId="{2D2C811A-23C8-4911-AE23-43A9EE9BCCC0}">
      <dgm:prSet phldrT="[Texto]"/>
      <dgm:spPr/>
      <dgm:t>
        <a:bodyPr/>
        <a:lstStyle/>
        <a:p>
          <a:r>
            <a:rPr lang="es-CL" dirty="0" smtClean="0"/>
            <a:t>Inserción de conocimiento</a:t>
          </a:r>
          <a:endParaRPr lang="es-CL" dirty="0"/>
        </a:p>
      </dgm:t>
    </dgm:pt>
    <dgm:pt modelId="{4E27B509-A185-419F-9494-D4E5A928F249}" type="parTrans" cxnId="{8B94EF2E-D55E-47A5-978F-1B8B09E83575}">
      <dgm:prSet/>
      <dgm:spPr/>
      <dgm:t>
        <a:bodyPr/>
        <a:lstStyle/>
        <a:p>
          <a:endParaRPr lang="es-CL"/>
        </a:p>
      </dgm:t>
    </dgm:pt>
    <dgm:pt modelId="{7E08449C-A521-411D-8034-A6E4E2C4A059}" type="sibTrans" cxnId="{8B94EF2E-D55E-47A5-978F-1B8B09E83575}">
      <dgm:prSet/>
      <dgm:spPr/>
      <dgm:t>
        <a:bodyPr/>
        <a:lstStyle/>
        <a:p>
          <a:endParaRPr lang="es-CL"/>
        </a:p>
      </dgm:t>
    </dgm:pt>
    <dgm:pt modelId="{B6596140-CCD5-417C-9A8F-F37C9E8F26C1}">
      <dgm:prSet phldrT="[Texto]"/>
      <dgm:spPr/>
      <dgm:t>
        <a:bodyPr/>
        <a:lstStyle/>
        <a:p>
          <a:r>
            <a:rPr lang="es-CL" dirty="0" smtClean="0"/>
            <a:t>Apoyo a la decisión pública</a:t>
          </a:r>
          <a:endParaRPr lang="es-CL" dirty="0"/>
        </a:p>
      </dgm:t>
    </dgm:pt>
    <dgm:pt modelId="{9A5A672C-37BE-4CC0-967A-AB9938862D23}" type="parTrans" cxnId="{D63CA399-DC0F-4981-82D4-A597C650630A}">
      <dgm:prSet/>
      <dgm:spPr/>
      <dgm:t>
        <a:bodyPr/>
        <a:lstStyle/>
        <a:p>
          <a:endParaRPr lang="es-CL"/>
        </a:p>
      </dgm:t>
    </dgm:pt>
    <dgm:pt modelId="{14C2198C-507E-4DA7-93AD-7AE3349C5371}" type="sibTrans" cxnId="{D63CA399-DC0F-4981-82D4-A597C650630A}">
      <dgm:prSet/>
      <dgm:spPr/>
      <dgm:t>
        <a:bodyPr/>
        <a:lstStyle/>
        <a:p>
          <a:endParaRPr lang="es-CL"/>
        </a:p>
      </dgm:t>
    </dgm:pt>
    <dgm:pt modelId="{F4681E41-A041-4418-BF67-31BE48D72CBD}" type="pres">
      <dgm:prSet presAssocID="{EB625BD8-2044-4B6D-9091-D32F7BEB39B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5F871BF-0D6B-4207-AB97-70D6A2E0221E}" type="pres">
      <dgm:prSet presAssocID="{EB625BD8-2044-4B6D-9091-D32F7BEB39BE}" presName="dummyMaxCanvas" presStyleCnt="0">
        <dgm:presLayoutVars/>
      </dgm:prSet>
      <dgm:spPr/>
    </dgm:pt>
    <dgm:pt modelId="{10EEDBFD-56A6-4C8C-AC7E-792D3752E77A}" type="pres">
      <dgm:prSet presAssocID="{EB625BD8-2044-4B6D-9091-D32F7BEB39BE}" presName="ThreeNodes_1" presStyleLbl="node1" presStyleIdx="0" presStyleCnt="3" custScaleX="99679" custScaleY="53560" custLinFactNeighborX="12138" custLinFactNeighborY="-2322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E0FDED6-D595-4819-880A-914EDF8F5DDB}" type="pres">
      <dgm:prSet presAssocID="{EB625BD8-2044-4B6D-9091-D32F7BEB39BE}" presName="ThreeNodes_2" presStyleLbl="node1" presStyleIdx="1" presStyleCnt="3" custScaleY="56474" custLinFactNeighborX="3001" custLinFactNeighborY="-5574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BB152C3-8047-44DD-9DE0-D44628656DC3}" type="pres">
      <dgm:prSet presAssocID="{EB625BD8-2044-4B6D-9091-D32F7BEB39BE}" presName="ThreeNodes_3" presStyleLbl="node1" presStyleIdx="2" presStyleCnt="3" custScaleY="47575" custLinFactY="-79" custLinFactNeighborX="-5823" custLinFactNeighborY="-10000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4950BFF-186D-4DDA-B560-DC66376A936D}" type="pres">
      <dgm:prSet presAssocID="{EB625BD8-2044-4B6D-9091-D32F7BEB39BE}" presName="ThreeConn_1-2" presStyleLbl="fgAccFollowNode1" presStyleIdx="0" presStyleCnt="2" custLinFactNeighborX="4707" custLinFactNeighborY="-6214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4F72456-41B5-44C2-A4BB-F0E23BCAA46B}" type="pres">
      <dgm:prSet presAssocID="{EB625BD8-2044-4B6D-9091-D32F7BEB39BE}" presName="ThreeConn_2-3" presStyleLbl="fgAccFollowNode1" presStyleIdx="1" presStyleCnt="2" custLinFactY="-22486" custLinFactNeighborX="10731" custLinFactNeighborY="-100000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A98F5A2-255D-410E-AE23-107D929EDB5B}" type="pres">
      <dgm:prSet presAssocID="{EB625BD8-2044-4B6D-9091-D32F7BEB39BE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3029D2FB-15D8-4DE6-8668-369D559536F9}" type="pres">
      <dgm:prSet presAssocID="{EB625BD8-2044-4B6D-9091-D32F7BEB39BE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99EE61E7-2DEA-4665-892E-EF258FD56F9A}" type="pres">
      <dgm:prSet presAssocID="{EB625BD8-2044-4B6D-9091-D32F7BEB39BE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F88B87C2-2D7E-864A-97AA-12C262AE9DA0}" type="presOf" srcId="{2D2C811A-23C8-4911-AE23-43A9EE9BCCC0}" destId="{3029D2FB-15D8-4DE6-8668-369D559536F9}" srcOrd="1" destOrd="0" presId="urn:microsoft.com/office/officeart/2005/8/layout/vProcess5"/>
    <dgm:cxn modelId="{2AC82ECC-D1A9-2D48-B788-509EE548A9AD}" type="presOf" srcId="{A1346228-6B36-4B7F-A8D6-2EAC66CC07A8}" destId="{4A98F5A2-255D-410E-AE23-107D929EDB5B}" srcOrd="1" destOrd="0" presId="urn:microsoft.com/office/officeart/2005/8/layout/vProcess5"/>
    <dgm:cxn modelId="{5D85AD82-414C-184B-B4C3-5B0D80614FE6}" type="presOf" srcId="{7E08449C-A521-411D-8034-A6E4E2C4A059}" destId="{64F72456-41B5-44C2-A4BB-F0E23BCAA46B}" srcOrd="0" destOrd="0" presId="urn:microsoft.com/office/officeart/2005/8/layout/vProcess5"/>
    <dgm:cxn modelId="{FCC87C2A-62E5-3849-AD90-CAC6EA223CAB}" type="presOf" srcId="{B6596140-CCD5-417C-9A8F-F37C9E8F26C1}" destId="{99EE61E7-2DEA-4665-892E-EF258FD56F9A}" srcOrd="1" destOrd="0" presId="urn:microsoft.com/office/officeart/2005/8/layout/vProcess5"/>
    <dgm:cxn modelId="{F75D6CCE-2486-3F4C-868B-D682E615CA26}" type="presOf" srcId="{B5B45C39-E245-4C9F-A382-84A8E6C6E15E}" destId="{44950BFF-186D-4DDA-B560-DC66376A936D}" srcOrd="0" destOrd="0" presId="urn:microsoft.com/office/officeart/2005/8/layout/vProcess5"/>
    <dgm:cxn modelId="{EF6A86B7-164E-6A4D-976F-427890FC732C}" type="presOf" srcId="{EB625BD8-2044-4B6D-9091-D32F7BEB39BE}" destId="{F4681E41-A041-4418-BF67-31BE48D72CBD}" srcOrd="0" destOrd="0" presId="urn:microsoft.com/office/officeart/2005/8/layout/vProcess5"/>
    <dgm:cxn modelId="{D63CA399-DC0F-4981-82D4-A597C650630A}" srcId="{EB625BD8-2044-4B6D-9091-D32F7BEB39BE}" destId="{B6596140-CCD5-417C-9A8F-F37C9E8F26C1}" srcOrd="2" destOrd="0" parTransId="{9A5A672C-37BE-4CC0-967A-AB9938862D23}" sibTransId="{14C2198C-507E-4DA7-93AD-7AE3349C5371}"/>
    <dgm:cxn modelId="{9428E638-FC12-7C45-A0D8-E8F587376C1B}" type="presOf" srcId="{2D2C811A-23C8-4911-AE23-43A9EE9BCCC0}" destId="{4E0FDED6-D595-4819-880A-914EDF8F5DDB}" srcOrd="0" destOrd="0" presId="urn:microsoft.com/office/officeart/2005/8/layout/vProcess5"/>
    <dgm:cxn modelId="{89E6F111-0C15-4B22-855B-13C46E93CF30}" srcId="{EB625BD8-2044-4B6D-9091-D32F7BEB39BE}" destId="{A1346228-6B36-4B7F-A8D6-2EAC66CC07A8}" srcOrd="0" destOrd="0" parTransId="{4E6BE0CE-F202-4DD4-BB9F-359A580CFAE7}" sibTransId="{B5B45C39-E245-4C9F-A382-84A8E6C6E15E}"/>
    <dgm:cxn modelId="{8B94EF2E-D55E-47A5-978F-1B8B09E83575}" srcId="{EB625BD8-2044-4B6D-9091-D32F7BEB39BE}" destId="{2D2C811A-23C8-4911-AE23-43A9EE9BCCC0}" srcOrd="1" destOrd="0" parTransId="{4E27B509-A185-419F-9494-D4E5A928F249}" sibTransId="{7E08449C-A521-411D-8034-A6E4E2C4A059}"/>
    <dgm:cxn modelId="{020D0226-C626-1144-AA22-FA2192EB0404}" type="presOf" srcId="{B6596140-CCD5-417C-9A8F-F37C9E8F26C1}" destId="{BBB152C3-8047-44DD-9DE0-D44628656DC3}" srcOrd="0" destOrd="0" presId="urn:microsoft.com/office/officeart/2005/8/layout/vProcess5"/>
    <dgm:cxn modelId="{9138F6EC-B763-2E4F-9DFF-B98772FF5040}" type="presOf" srcId="{A1346228-6B36-4B7F-A8D6-2EAC66CC07A8}" destId="{10EEDBFD-56A6-4C8C-AC7E-792D3752E77A}" srcOrd="0" destOrd="0" presId="urn:microsoft.com/office/officeart/2005/8/layout/vProcess5"/>
    <dgm:cxn modelId="{7E1D56CB-54FE-C04A-8C7B-5B41596BDA15}" type="presParOf" srcId="{F4681E41-A041-4418-BF67-31BE48D72CBD}" destId="{15F871BF-0D6B-4207-AB97-70D6A2E0221E}" srcOrd="0" destOrd="0" presId="urn:microsoft.com/office/officeart/2005/8/layout/vProcess5"/>
    <dgm:cxn modelId="{21171D41-8123-2C4E-B7F4-8B8671CB6960}" type="presParOf" srcId="{F4681E41-A041-4418-BF67-31BE48D72CBD}" destId="{10EEDBFD-56A6-4C8C-AC7E-792D3752E77A}" srcOrd="1" destOrd="0" presId="urn:microsoft.com/office/officeart/2005/8/layout/vProcess5"/>
    <dgm:cxn modelId="{1A4A3283-C294-0B4A-B0C6-E5E3682C7BA3}" type="presParOf" srcId="{F4681E41-A041-4418-BF67-31BE48D72CBD}" destId="{4E0FDED6-D595-4819-880A-914EDF8F5DDB}" srcOrd="2" destOrd="0" presId="urn:microsoft.com/office/officeart/2005/8/layout/vProcess5"/>
    <dgm:cxn modelId="{EA5EDF85-EA4F-5C43-A634-6A76AE6E70B0}" type="presParOf" srcId="{F4681E41-A041-4418-BF67-31BE48D72CBD}" destId="{BBB152C3-8047-44DD-9DE0-D44628656DC3}" srcOrd="3" destOrd="0" presId="urn:microsoft.com/office/officeart/2005/8/layout/vProcess5"/>
    <dgm:cxn modelId="{21432D41-4FCB-6244-BBB0-CBC1C28CFE06}" type="presParOf" srcId="{F4681E41-A041-4418-BF67-31BE48D72CBD}" destId="{44950BFF-186D-4DDA-B560-DC66376A936D}" srcOrd="4" destOrd="0" presId="urn:microsoft.com/office/officeart/2005/8/layout/vProcess5"/>
    <dgm:cxn modelId="{0DE7D68E-6BE7-A541-8864-688AD142915A}" type="presParOf" srcId="{F4681E41-A041-4418-BF67-31BE48D72CBD}" destId="{64F72456-41B5-44C2-A4BB-F0E23BCAA46B}" srcOrd="5" destOrd="0" presId="urn:microsoft.com/office/officeart/2005/8/layout/vProcess5"/>
    <dgm:cxn modelId="{CB4B6E98-7413-FF44-B8D9-BD1236302D3E}" type="presParOf" srcId="{F4681E41-A041-4418-BF67-31BE48D72CBD}" destId="{4A98F5A2-255D-410E-AE23-107D929EDB5B}" srcOrd="6" destOrd="0" presId="urn:microsoft.com/office/officeart/2005/8/layout/vProcess5"/>
    <dgm:cxn modelId="{7A53CACE-A968-A84D-8B3A-7FD2A32A22EF}" type="presParOf" srcId="{F4681E41-A041-4418-BF67-31BE48D72CBD}" destId="{3029D2FB-15D8-4DE6-8668-369D559536F9}" srcOrd="7" destOrd="0" presId="urn:microsoft.com/office/officeart/2005/8/layout/vProcess5"/>
    <dgm:cxn modelId="{A89A9097-AE6F-7340-85A6-78E212ED49D0}" type="presParOf" srcId="{F4681E41-A041-4418-BF67-31BE48D72CBD}" destId="{99EE61E7-2DEA-4665-892E-EF258FD56F9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03A321-9CD9-4D9B-A2B7-DBB7F31BF13B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A6572B26-26E1-4F8B-802C-F1496A822CD7}">
      <dgm:prSet phldrT="[Texto]"/>
      <dgm:spPr/>
      <dgm:t>
        <a:bodyPr/>
        <a:lstStyle/>
        <a:p>
          <a:r>
            <a:rPr lang="es-CL" dirty="0" smtClean="0"/>
            <a:t>Divulgación científica</a:t>
          </a:r>
          <a:endParaRPr lang="es-CL" dirty="0"/>
        </a:p>
      </dgm:t>
    </dgm:pt>
    <dgm:pt modelId="{29B1C9BD-AF26-4780-8927-2730FE222FC4}" type="parTrans" cxnId="{A2356BF5-AE6C-4E59-859C-87CE693DD5F3}">
      <dgm:prSet/>
      <dgm:spPr/>
      <dgm:t>
        <a:bodyPr/>
        <a:lstStyle/>
        <a:p>
          <a:endParaRPr lang="es-CL"/>
        </a:p>
      </dgm:t>
    </dgm:pt>
    <dgm:pt modelId="{18C7657C-5AE4-4255-93A9-8CBE17D6CDD4}" type="sibTrans" cxnId="{A2356BF5-AE6C-4E59-859C-87CE693DD5F3}">
      <dgm:prSet/>
      <dgm:spPr/>
      <dgm:t>
        <a:bodyPr/>
        <a:lstStyle/>
        <a:p>
          <a:endParaRPr lang="es-CL"/>
        </a:p>
      </dgm:t>
    </dgm:pt>
    <dgm:pt modelId="{DECF8A8F-BE2E-44AF-856E-BE723E95CCC8}">
      <dgm:prSet phldrT="[Texto]"/>
      <dgm:spPr/>
      <dgm:t>
        <a:bodyPr/>
        <a:lstStyle/>
        <a:p>
          <a:r>
            <a:rPr lang="es-CL" dirty="0" smtClean="0"/>
            <a:t>Asesorías, mesas técnicas por sector</a:t>
          </a:r>
          <a:endParaRPr lang="es-CL" dirty="0"/>
        </a:p>
      </dgm:t>
    </dgm:pt>
    <dgm:pt modelId="{4756F7F4-4068-4F03-925E-C69035F3A749}" type="parTrans" cxnId="{DA69BDFD-BF39-44F4-9566-CCE2F5101E53}">
      <dgm:prSet/>
      <dgm:spPr/>
      <dgm:t>
        <a:bodyPr/>
        <a:lstStyle/>
        <a:p>
          <a:endParaRPr lang="es-CL"/>
        </a:p>
      </dgm:t>
    </dgm:pt>
    <dgm:pt modelId="{C2C565B2-5A42-477C-8201-B82FB3D0D650}" type="sibTrans" cxnId="{DA69BDFD-BF39-44F4-9566-CCE2F5101E53}">
      <dgm:prSet/>
      <dgm:spPr/>
      <dgm:t>
        <a:bodyPr/>
        <a:lstStyle/>
        <a:p>
          <a:endParaRPr lang="es-CL"/>
        </a:p>
      </dgm:t>
    </dgm:pt>
    <dgm:pt modelId="{C1D94A25-C630-4374-9C5A-C485A5BD7C68}">
      <dgm:prSet phldrT="[Texto]"/>
      <dgm:spPr/>
      <dgm:t>
        <a:bodyPr/>
        <a:lstStyle/>
        <a:p>
          <a:r>
            <a:rPr lang="es-CL" dirty="0" smtClean="0"/>
            <a:t>Apoyo a requerimientos públicos</a:t>
          </a:r>
          <a:endParaRPr lang="es-CL" dirty="0"/>
        </a:p>
      </dgm:t>
    </dgm:pt>
    <dgm:pt modelId="{995B808A-0C1D-48F4-9102-F3E70BA360EC}" type="parTrans" cxnId="{EA798E65-2121-4EEF-B5BD-C2DD3B6E9B9A}">
      <dgm:prSet/>
      <dgm:spPr/>
      <dgm:t>
        <a:bodyPr/>
        <a:lstStyle/>
        <a:p>
          <a:endParaRPr lang="es-CL"/>
        </a:p>
      </dgm:t>
    </dgm:pt>
    <dgm:pt modelId="{43050B84-50A7-4FC1-A09F-AC16D36EEF64}" type="sibTrans" cxnId="{EA798E65-2121-4EEF-B5BD-C2DD3B6E9B9A}">
      <dgm:prSet/>
      <dgm:spPr/>
      <dgm:t>
        <a:bodyPr/>
        <a:lstStyle/>
        <a:p>
          <a:endParaRPr lang="es-CL"/>
        </a:p>
      </dgm:t>
    </dgm:pt>
    <dgm:pt modelId="{ADFDE189-1799-411D-B91D-6D149EFFDEA3}" type="pres">
      <dgm:prSet presAssocID="{EE03A321-9CD9-4D9B-A2B7-DBB7F31BF13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19C460FF-369C-44A8-853C-C08116E7C622}" type="pres">
      <dgm:prSet presAssocID="{A6572B26-26E1-4F8B-802C-F1496A822CD7}" presName="Name5" presStyleLbl="vennNode1" presStyleIdx="0" presStyleCnt="3" custLinFactX="-30415" custLinFactNeighborX="-100000" custLinFactNeighborY="2868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FDD09C9-DC53-40F4-B470-DDE6986232AA}" type="pres">
      <dgm:prSet presAssocID="{18C7657C-5AE4-4255-93A9-8CBE17D6CDD4}" presName="space" presStyleCnt="0"/>
      <dgm:spPr/>
    </dgm:pt>
    <dgm:pt modelId="{972B48E2-2EAB-4B9C-9200-5F849F7EC2FC}" type="pres">
      <dgm:prSet presAssocID="{DECF8A8F-BE2E-44AF-856E-BE723E95CCC8}" presName="Name5" presStyleLbl="vennNode1" presStyleIdx="1" presStyleCnt="3" custLinFactX="-16152" custLinFactNeighborX="-100000" custLinFactNeighborY="7794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5355EB3-3467-4B17-A1FD-CB334369661C}" type="pres">
      <dgm:prSet presAssocID="{C2C565B2-5A42-477C-8201-B82FB3D0D650}" presName="space" presStyleCnt="0"/>
      <dgm:spPr/>
    </dgm:pt>
    <dgm:pt modelId="{9F699B38-211E-4A9F-91C0-9C250406C27D}" type="pres">
      <dgm:prSet presAssocID="{C1D94A25-C630-4374-9C5A-C485A5BD7C68}" presName="Name5" presStyleLbl="vennNode1" presStyleIdx="2" presStyleCnt="3" custLinFactX="-4835" custLinFactNeighborX="-100000" custLinFactNeighborY="-77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A69BDFD-BF39-44F4-9566-CCE2F5101E53}" srcId="{EE03A321-9CD9-4D9B-A2B7-DBB7F31BF13B}" destId="{DECF8A8F-BE2E-44AF-856E-BE723E95CCC8}" srcOrd="1" destOrd="0" parTransId="{4756F7F4-4068-4F03-925E-C69035F3A749}" sibTransId="{C2C565B2-5A42-477C-8201-B82FB3D0D650}"/>
    <dgm:cxn modelId="{8B94DB2A-41F2-3141-BF29-F7FB15D5A70A}" type="presOf" srcId="{A6572B26-26E1-4F8B-802C-F1496A822CD7}" destId="{19C460FF-369C-44A8-853C-C08116E7C622}" srcOrd="0" destOrd="0" presId="urn:microsoft.com/office/officeart/2005/8/layout/venn3"/>
    <dgm:cxn modelId="{C15B3844-C0D5-CB4E-809B-7D1152134E17}" type="presOf" srcId="{EE03A321-9CD9-4D9B-A2B7-DBB7F31BF13B}" destId="{ADFDE189-1799-411D-B91D-6D149EFFDEA3}" srcOrd="0" destOrd="0" presId="urn:microsoft.com/office/officeart/2005/8/layout/venn3"/>
    <dgm:cxn modelId="{D486DDDE-3C7D-CD4F-A59F-D1899E701527}" type="presOf" srcId="{DECF8A8F-BE2E-44AF-856E-BE723E95CCC8}" destId="{972B48E2-2EAB-4B9C-9200-5F849F7EC2FC}" srcOrd="0" destOrd="0" presId="urn:microsoft.com/office/officeart/2005/8/layout/venn3"/>
    <dgm:cxn modelId="{3B4B57AE-7485-0446-BC13-29D0BBB8307C}" type="presOf" srcId="{C1D94A25-C630-4374-9C5A-C485A5BD7C68}" destId="{9F699B38-211E-4A9F-91C0-9C250406C27D}" srcOrd="0" destOrd="0" presId="urn:microsoft.com/office/officeart/2005/8/layout/venn3"/>
    <dgm:cxn modelId="{A2356BF5-AE6C-4E59-859C-87CE693DD5F3}" srcId="{EE03A321-9CD9-4D9B-A2B7-DBB7F31BF13B}" destId="{A6572B26-26E1-4F8B-802C-F1496A822CD7}" srcOrd="0" destOrd="0" parTransId="{29B1C9BD-AF26-4780-8927-2730FE222FC4}" sibTransId="{18C7657C-5AE4-4255-93A9-8CBE17D6CDD4}"/>
    <dgm:cxn modelId="{EA798E65-2121-4EEF-B5BD-C2DD3B6E9B9A}" srcId="{EE03A321-9CD9-4D9B-A2B7-DBB7F31BF13B}" destId="{C1D94A25-C630-4374-9C5A-C485A5BD7C68}" srcOrd="2" destOrd="0" parTransId="{995B808A-0C1D-48F4-9102-F3E70BA360EC}" sibTransId="{43050B84-50A7-4FC1-A09F-AC16D36EEF64}"/>
    <dgm:cxn modelId="{C55191C7-36F6-DF46-8D67-5D86E5CB82F7}" type="presParOf" srcId="{ADFDE189-1799-411D-B91D-6D149EFFDEA3}" destId="{19C460FF-369C-44A8-853C-C08116E7C622}" srcOrd="0" destOrd="0" presId="urn:microsoft.com/office/officeart/2005/8/layout/venn3"/>
    <dgm:cxn modelId="{66B6D047-2504-AB44-97E2-10733EF82854}" type="presParOf" srcId="{ADFDE189-1799-411D-B91D-6D149EFFDEA3}" destId="{1FDD09C9-DC53-40F4-B470-DDE6986232AA}" srcOrd="1" destOrd="0" presId="urn:microsoft.com/office/officeart/2005/8/layout/venn3"/>
    <dgm:cxn modelId="{4E55F137-9967-AE48-8D5E-307436818144}" type="presParOf" srcId="{ADFDE189-1799-411D-B91D-6D149EFFDEA3}" destId="{972B48E2-2EAB-4B9C-9200-5F849F7EC2FC}" srcOrd="2" destOrd="0" presId="urn:microsoft.com/office/officeart/2005/8/layout/venn3"/>
    <dgm:cxn modelId="{AFDDB982-8C1F-A541-B063-B032E0BE7746}" type="presParOf" srcId="{ADFDE189-1799-411D-B91D-6D149EFFDEA3}" destId="{45355EB3-3467-4B17-A1FD-CB334369661C}" srcOrd="3" destOrd="0" presId="urn:microsoft.com/office/officeart/2005/8/layout/venn3"/>
    <dgm:cxn modelId="{186B32AA-2CFC-2440-8A36-8D337B0F4E34}" type="presParOf" srcId="{ADFDE189-1799-411D-B91D-6D149EFFDEA3}" destId="{9F699B38-211E-4A9F-91C0-9C250406C27D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723830-E4D9-4EC0-A694-36D7F8922572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E72AB84-9E7B-4524-91E7-85A345A01547}">
      <dgm:prSet phldrT="[Texto]"/>
      <dgm:spPr/>
      <dgm:t>
        <a:bodyPr/>
        <a:lstStyle/>
        <a:p>
          <a:r>
            <a:rPr lang="es-CL" dirty="0" smtClean="0"/>
            <a:t>Postulación licitaciones</a:t>
          </a:r>
          <a:endParaRPr lang="es-CL" dirty="0"/>
        </a:p>
      </dgm:t>
    </dgm:pt>
    <dgm:pt modelId="{D9D51FA0-A139-47E9-867D-47E28566DD26}" type="parTrans" cxnId="{7BA0E212-D3C7-47E0-A3AC-260DBD18CBCB}">
      <dgm:prSet/>
      <dgm:spPr/>
      <dgm:t>
        <a:bodyPr/>
        <a:lstStyle/>
        <a:p>
          <a:endParaRPr lang="es-CL"/>
        </a:p>
      </dgm:t>
    </dgm:pt>
    <dgm:pt modelId="{0C29F33F-189E-42EB-AE06-53278BD22E01}" type="sibTrans" cxnId="{7BA0E212-D3C7-47E0-A3AC-260DBD18CBCB}">
      <dgm:prSet/>
      <dgm:spPr/>
      <dgm:t>
        <a:bodyPr/>
        <a:lstStyle/>
        <a:p>
          <a:endParaRPr lang="es-CL"/>
        </a:p>
      </dgm:t>
    </dgm:pt>
    <dgm:pt modelId="{D1786C18-B0DE-4E64-9F13-A6552956A6EA}">
      <dgm:prSet phldrT="[Texto]"/>
      <dgm:spPr/>
      <dgm:t>
        <a:bodyPr/>
        <a:lstStyle/>
        <a:p>
          <a:r>
            <a:rPr lang="es-CL" dirty="0" smtClean="0"/>
            <a:t>Contratación directa</a:t>
          </a:r>
          <a:endParaRPr lang="es-CL" dirty="0"/>
        </a:p>
      </dgm:t>
    </dgm:pt>
    <dgm:pt modelId="{1F6D9FDC-5057-4EFB-911D-0E4E83BCA784}" type="parTrans" cxnId="{E8E1AEC3-90C5-4EDC-B5D8-E0C36A3D4DDF}">
      <dgm:prSet/>
      <dgm:spPr/>
      <dgm:t>
        <a:bodyPr/>
        <a:lstStyle/>
        <a:p>
          <a:endParaRPr lang="es-CL"/>
        </a:p>
      </dgm:t>
    </dgm:pt>
    <dgm:pt modelId="{F6FF45F3-5B46-43B8-A680-64BC4810B8C4}" type="sibTrans" cxnId="{E8E1AEC3-90C5-4EDC-B5D8-E0C36A3D4DDF}">
      <dgm:prSet/>
      <dgm:spPr/>
      <dgm:t>
        <a:bodyPr/>
        <a:lstStyle/>
        <a:p>
          <a:endParaRPr lang="es-CL"/>
        </a:p>
      </dgm:t>
    </dgm:pt>
    <dgm:pt modelId="{DCFB2F4B-6357-4471-AA11-9AB59FCC5EE4}">
      <dgm:prSet phldrT="[Texto]"/>
      <dgm:spPr/>
      <dgm:t>
        <a:bodyPr/>
        <a:lstStyle/>
        <a:p>
          <a:r>
            <a:rPr lang="es-CL" dirty="0" smtClean="0"/>
            <a:t>Propuestas de proyectos</a:t>
          </a:r>
          <a:endParaRPr lang="es-CL" dirty="0"/>
        </a:p>
      </dgm:t>
    </dgm:pt>
    <dgm:pt modelId="{BB3ADA47-2B10-415A-9D4B-6752431885E3}" type="parTrans" cxnId="{54157F09-FE55-407F-8FF5-CF1952792530}">
      <dgm:prSet/>
      <dgm:spPr/>
      <dgm:t>
        <a:bodyPr/>
        <a:lstStyle/>
        <a:p>
          <a:endParaRPr lang="es-CL"/>
        </a:p>
      </dgm:t>
    </dgm:pt>
    <dgm:pt modelId="{A6A24BEB-3AFE-4BD7-AF7C-2D6DD23869C7}" type="sibTrans" cxnId="{54157F09-FE55-407F-8FF5-CF1952792530}">
      <dgm:prSet/>
      <dgm:spPr/>
      <dgm:t>
        <a:bodyPr/>
        <a:lstStyle/>
        <a:p>
          <a:endParaRPr lang="es-CL"/>
        </a:p>
      </dgm:t>
    </dgm:pt>
    <dgm:pt modelId="{34571CF7-E5BF-4C5E-9003-C6954AD07AEE}" type="pres">
      <dgm:prSet presAssocID="{16723830-E4D9-4EC0-A694-36D7F8922572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B0D4392D-C968-4DE3-A45E-DB8FEC9E389B}" type="pres">
      <dgm:prSet presAssocID="{BE72AB84-9E7B-4524-91E7-85A345A01547}" presName="horFlow" presStyleCnt="0"/>
      <dgm:spPr/>
    </dgm:pt>
    <dgm:pt modelId="{4BE96677-A478-433C-9FD3-0D87E6D7F7E4}" type="pres">
      <dgm:prSet presAssocID="{BE72AB84-9E7B-4524-91E7-85A345A01547}" presName="bigChev" presStyleLbl="node1" presStyleIdx="0" presStyleCnt="3"/>
      <dgm:spPr/>
      <dgm:t>
        <a:bodyPr/>
        <a:lstStyle/>
        <a:p>
          <a:endParaRPr lang="es-CL"/>
        </a:p>
      </dgm:t>
    </dgm:pt>
    <dgm:pt modelId="{E04E6286-58B7-4120-8D9F-50EB18F42BB3}" type="pres">
      <dgm:prSet presAssocID="{BE72AB84-9E7B-4524-91E7-85A345A01547}" presName="vSp" presStyleCnt="0"/>
      <dgm:spPr/>
    </dgm:pt>
    <dgm:pt modelId="{700C7CFA-94B0-4EC0-8339-0E7F43B7854C}" type="pres">
      <dgm:prSet presAssocID="{D1786C18-B0DE-4E64-9F13-A6552956A6EA}" presName="horFlow" presStyleCnt="0"/>
      <dgm:spPr/>
    </dgm:pt>
    <dgm:pt modelId="{EE16864E-071A-4D41-9DF2-47548A0C1EDE}" type="pres">
      <dgm:prSet presAssocID="{D1786C18-B0DE-4E64-9F13-A6552956A6EA}" presName="bigChev" presStyleLbl="node1" presStyleIdx="1" presStyleCnt="3"/>
      <dgm:spPr/>
      <dgm:t>
        <a:bodyPr/>
        <a:lstStyle/>
        <a:p>
          <a:endParaRPr lang="es-CL"/>
        </a:p>
      </dgm:t>
    </dgm:pt>
    <dgm:pt modelId="{C3055285-6D30-4BF1-AA40-8BE1196CF32A}" type="pres">
      <dgm:prSet presAssocID="{D1786C18-B0DE-4E64-9F13-A6552956A6EA}" presName="vSp" presStyleCnt="0"/>
      <dgm:spPr/>
    </dgm:pt>
    <dgm:pt modelId="{C699FEC5-123B-4D32-868F-7CA3FBCFE3ED}" type="pres">
      <dgm:prSet presAssocID="{DCFB2F4B-6357-4471-AA11-9AB59FCC5EE4}" presName="horFlow" presStyleCnt="0"/>
      <dgm:spPr/>
    </dgm:pt>
    <dgm:pt modelId="{286ECEFF-7241-4012-9D1E-34F72325A2C5}" type="pres">
      <dgm:prSet presAssocID="{DCFB2F4B-6357-4471-AA11-9AB59FCC5EE4}" presName="bigChev" presStyleLbl="node1" presStyleIdx="2" presStyleCnt="3"/>
      <dgm:spPr/>
      <dgm:t>
        <a:bodyPr/>
        <a:lstStyle/>
        <a:p>
          <a:endParaRPr lang="es-CL"/>
        </a:p>
      </dgm:t>
    </dgm:pt>
  </dgm:ptLst>
  <dgm:cxnLst>
    <dgm:cxn modelId="{BD7BB107-01BE-CD4C-BA47-879D195B6CD0}" type="presOf" srcId="{D1786C18-B0DE-4E64-9F13-A6552956A6EA}" destId="{EE16864E-071A-4D41-9DF2-47548A0C1EDE}" srcOrd="0" destOrd="0" presId="urn:microsoft.com/office/officeart/2005/8/layout/lProcess3"/>
    <dgm:cxn modelId="{1CEEE596-032A-3444-9108-029F19DFFC11}" type="presOf" srcId="{DCFB2F4B-6357-4471-AA11-9AB59FCC5EE4}" destId="{286ECEFF-7241-4012-9D1E-34F72325A2C5}" srcOrd="0" destOrd="0" presId="urn:microsoft.com/office/officeart/2005/8/layout/lProcess3"/>
    <dgm:cxn modelId="{A7BD206E-A263-5E49-A59B-F2E521781E16}" type="presOf" srcId="{16723830-E4D9-4EC0-A694-36D7F8922572}" destId="{34571CF7-E5BF-4C5E-9003-C6954AD07AEE}" srcOrd="0" destOrd="0" presId="urn:microsoft.com/office/officeart/2005/8/layout/lProcess3"/>
    <dgm:cxn modelId="{7BA0E212-D3C7-47E0-A3AC-260DBD18CBCB}" srcId="{16723830-E4D9-4EC0-A694-36D7F8922572}" destId="{BE72AB84-9E7B-4524-91E7-85A345A01547}" srcOrd="0" destOrd="0" parTransId="{D9D51FA0-A139-47E9-867D-47E28566DD26}" sibTransId="{0C29F33F-189E-42EB-AE06-53278BD22E01}"/>
    <dgm:cxn modelId="{54157F09-FE55-407F-8FF5-CF1952792530}" srcId="{16723830-E4D9-4EC0-A694-36D7F8922572}" destId="{DCFB2F4B-6357-4471-AA11-9AB59FCC5EE4}" srcOrd="2" destOrd="0" parTransId="{BB3ADA47-2B10-415A-9D4B-6752431885E3}" sibTransId="{A6A24BEB-3AFE-4BD7-AF7C-2D6DD23869C7}"/>
    <dgm:cxn modelId="{E8E1AEC3-90C5-4EDC-B5D8-E0C36A3D4DDF}" srcId="{16723830-E4D9-4EC0-A694-36D7F8922572}" destId="{D1786C18-B0DE-4E64-9F13-A6552956A6EA}" srcOrd="1" destOrd="0" parTransId="{1F6D9FDC-5057-4EFB-911D-0E4E83BCA784}" sibTransId="{F6FF45F3-5B46-43B8-A680-64BC4810B8C4}"/>
    <dgm:cxn modelId="{DEC228D3-92BA-CE4F-BDE5-9DA2E6CECB08}" type="presOf" srcId="{BE72AB84-9E7B-4524-91E7-85A345A01547}" destId="{4BE96677-A478-433C-9FD3-0D87E6D7F7E4}" srcOrd="0" destOrd="0" presId="urn:microsoft.com/office/officeart/2005/8/layout/lProcess3"/>
    <dgm:cxn modelId="{4C5A73B6-8CB4-064D-808A-DDD7A2D20E86}" type="presParOf" srcId="{34571CF7-E5BF-4C5E-9003-C6954AD07AEE}" destId="{B0D4392D-C968-4DE3-A45E-DB8FEC9E389B}" srcOrd="0" destOrd="0" presId="urn:microsoft.com/office/officeart/2005/8/layout/lProcess3"/>
    <dgm:cxn modelId="{A43CEBBF-A18B-1243-8C00-B42E51A26161}" type="presParOf" srcId="{B0D4392D-C968-4DE3-A45E-DB8FEC9E389B}" destId="{4BE96677-A478-433C-9FD3-0D87E6D7F7E4}" srcOrd="0" destOrd="0" presId="urn:microsoft.com/office/officeart/2005/8/layout/lProcess3"/>
    <dgm:cxn modelId="{AA29475D-7773-8347-A1B8-62417CC6592A}" type="presParOf" srcId="{34571CF7-E5BF-4C5E-9003-C6954AD07AEE}" destId="{E04E6286-58B7-4120-8D9F-50EB18F42BB3}" srcOrd="1" destOrd="0" presId="urn:microsoft.com/office/officeart/2005/8/layout/lProcess3"/>
    <dgm:cxn modelId="{34FFED46-757B-9B4F-839F-316BEB48030B}" type="presParOf" srcId="{34571CF7-E5BF-4C5E-9003-C6954AD07AEE}" destId="{700C7CFA-94B0-4EC0-8339-0E7F43B7854C}" srcOrd="2" destOrd="0" presId="urn:microsoft.com/office/officeart/2005/8/layout/lProcess3"/>
    <dgm:cxn modelId="{7D740ACA-67F9-724E-B9E5-1D8CA4C8BB09}" type="presParOf" srcId="{700C7CFA-94B0-4EC0-8339-0E7F43B7854C}" destId="{EE16864E-071A-4D41-9DF2-47548A0C1EDE}" srcOrd="0" destOrd="0" presId="urn:microsoft.com/office/officeart/2005/8/layout/lProcess3"/>
    <dgm:cxn modelId="{AD1F2B74-BA5A-BC4E-99D0-259981534A7B}" type="presParOf" srcId="{34571CF7-E5BF-4C5E-9003-C6954AD07AEE}" destId="{C3055285-6D30-4BF1-AA40-8BE1196CF32A}" srcOrd="3" destOrd="0" presId="urn:microsoft.com/office/officeart/2005/8/layout/lProcess3"/>
    <dgm:cxn modelId="{914D0EC8-D25A-7E4E-914D-FCB81E2BC628}" type="presParOf" srcId="{34571CF7-E5BF-4C5E-9003-C6954AD07AEE}" destId="{C699FEC5-123B-4D32-868F-7CA3FBCFE3ED}" srcOrd="4" destOrd="0" presId="urn:microsoft.com/office/officeart/2005/8/layout/lProcess3"/>
    <dgm:cxn modelId="{7D024AD9-33D0-174D-B23B-29B84DA152E9}" type="presParOf" srcId="{C699FEC5-123B-4D32-868F-7CA3FBCFE3ED}" destId="{286ECEFF-7241-4012-9D1E-34F72325A2C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A17A8E-FDF2-4C9E-A1E9-3D4025FBCB8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49A4557F-1BD3-4307-8D49-74293933B5F3}">
      <dgm:prSet/>
      <dgm:spPr/>
      <dgm:t>
        <a:bodyPr/>
        <a:lstStyle/>
        <a:p>
          <a:pPr rtl="0"/>
          <a:r>
            <a:rPr lang="es-CL" dirty="0" smtClean="0"/>
            <a:t>Diagnóstico (2009-2010)</a:t>
          </a:r>
          <a:endParaRPr lang="es-CL" dirty="0"/>
        </a:p>
      </dgm:t>
    </dgm:pt>
    <dgm:pt modelId="{E7BA7F42-8080-4434-B2B7-B19F10DCD8CC}" type="parTrans" cxnId="{355D77AE-7378-4C1E-B1F7-716582E800FE}">
      <dgm:prSet/>
      <dgm:spPr/>
      <dgm:t>
        <a:bodyPr/>
        <a:lstStyle/>
        <a:p>
          <a:endParaRPr lang="es-CL"/>
        </a:p>
      </dgm:t>
    </dgm:pt>
    <dgm:pt modelId="{1226D8F2-CC2A-4EC8-AC90-C6EB7B410669}" type="sibTrans" cxnId="{355D77AE-7378-4C1E-B1F7-716582E800FE}">
      <dgm:prSet/>
      <dgm:spPr/>
      <dgm:t>
        <a:bodyPr/>
        <a:lstStyle/>
        <a:p>
          <a:endParaRPr lang="es-CL"/>
        </a:p>
      </dgm:t>
    </dgm:pt>
    <dgm:pt modelId="{26E085B9-414E-4515-B38D-3A95201989BA}">
      <dgm:prSet/>
      <dgm:spPr/>
      <dgm:t>
        <a:bodyPr/>
        <a:lstStyle/>
        <a:p>
          <a:pPr rtl="0"/>
          <a:r>
            <a:rPr lang="es-CL" dirty="0" smtClean="0"/>
            <a:t>Planificación de intervención sectorial (2010-2011) y fortalecimiento organizacional</a:t>
          </a:r>
          <a:endParaRPr lang="es-CL" dirty="0"/>
        </a:p>
      </dgm:t>
    </dgm:pt>
    <dgm:pt modelId="{ED9806C8-BF03-4BB2-B523-963DC63780FE}" type="parTrans" cxnId="{66EFC3A6-D989-4F31-A459-B674CC0539F6}">
      <dgm:prSet/>
      <dgm:spPr/>
      <dgm:t>
        <a:bodyPr/>
        <a:lstStyle/>
        <a:p>
          <a:endParaRPr lang="es-CL"/>
        </a:p>
      </dgm:t>
    </dgm:pt>
    <dgm:pt modelId="{989FB08F-78C7-45BB-8CA5-C44C3E1DDFD7}" type="sibTrans" cxnId="{66EFC3A6-D989-4F31-A459-B674CC0539F6}">
      <dgm:prSet/>
      <dgm:spPr/>
      <dgm:t>
        <a:bodyPr/>
        <a:lstStyle/>
        <a:p>
          <a:endParaRPr lang="es-CL"/>
        </a:p>
      </dgm:t>
    </dgm:pt>
    <dgm:pt modelId="{AAA7533F-BA63-4584-B084-1F04B14BD016}">
      <dgm:prSet/>
      <dgm:spPr/>
      <dgm:t>
        <a:bodyPr/>
        <a:lstStyle/>
        <a:p>
          <a:pPr rtl="0"/>
          <a:r>
            <a:rPr lang="es-CL" dirty="0" smtClean="0"/>
            <a:t>Diseño de programas y proyectos (2011-2012) y asistencia técnica a sector</a:t>
          </a:r>
          <a:endParaRPr lang="es-CL" dirty="0"/>
        </a:p>
      </dgm:t>
    </dgm:pt>
    <dgm:pt modelId="{81BD4C31-B414-4DA1-B6B3-EA346B2AD9A2}" type="parTrans" cxnId="{F3C5C0CB-6748-4D94-8DF4-A60E455DE210}">
      <dgm:prSet/>
      <dgm:spPr/>
      <dgm:t>
        <a:bodyPr/>
        <a:lstStyle/>
        <a:p>
          <a:endParaRPr lang="es-CL"/>
        </a:p>
      </dgm:t>
    </dgm:pt>
    <dgm:pt modelId="{025FEAC8-D6D8-4738-88A1-AF64A936F905}" type="sibTrans" cxnId="{F3C5C0CB-6748-4D94-8DF4-A60E455DE210}">
      <dgm:prSet/>
      <dgm:spPr/>
      <dgm:t>
        <a:bodyPr/>
        <a:lstStyle/>
        <a:p>
          <a:endParaRPr lang="es-CL"/>
        </a:p>
      </dgm:t>
    </dgm:pt>
    <dgm:pt modelId="{9CEABAA8-5E03-4AED-9A0E-32EB2B2231AF}" type="pres">
      <dgm:prSet presAssocID="{10A17A8E-FDF2-4C9E-A1E9-3D4025FBCB8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640924A5-A669-4803-87D9-526575B098AF}" type="pres">
      <dgm:prSet presAssocID="{10A17A8E-FDF2-4C9E-A1E9-3D4025FBCB83}" presName="arrow" presStyleLbl="bgShp" presStyleIdx="0" presStyleCnt="1"/>
      <dgm:spPr/>
    </dgm:pt>
    <dgm:pt modelId="{2F4C3252-A07D-472B-ADAE-D9F4F78C5282}" type="pres">
      <dgm:prSet presAssocID="{10A17A8E-FDF2-4C9E-A1E9-3D4025FBCB83}" presName="linearProcess" presStyleCnt="0"/>
      <dgm:spPr/>
    </dgm:pt>
    <dgm:pt modelId="{553583A2-F9C9-4B8A-A7FF-04AB48C58697}" type="pres">
      <dgm:prSet presAssocID="{49A4557F-1BD3-4307-8D49-74293933B5F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3CCBEFF-A038-402D-BF45-CDF9C85C4E9E}" type="pres">
      <dgm:prSet presAssocID="{1226D8F2-CC2A-4EC8-AC90-C6EB7B410669}" presName="sibTrans" presStyleCnt="0"/>
      <dgm:spPr/>
    </dgm:pt>
    <dgm:pt modelId="{5DB7ED12-FE60-4291-A2ED-DD84C356F185}" type="pres">
      <dgm:prSet presAssocID="{26E085B9-414E-4515-B38D-3A95201989BA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4F0A53A-CFB9-419B-BBDD-6304D7455725}" type="pres">
      <dgm:prSet presAssocID="{989FB08F-78C7-45BB-8CA5-C44C3E1DDFD7}" presName="sibTrans" presStyleCnt="0"/>
      <dgm:spPr/>
    </dgm:pt>
    <dgm:pt modelId="{72CF0103-B5A9-438A-AAD4-6D0D778AE2D4}" type="pres">
      <dgm:prSet presAssocID="{AAA7533F-BA63-4584-B084-1F04B14BD01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D7870F3C-AC6F-48B5-AC43-D32F173938F1}" type="presOf" srcId="{AAA7533F-BA63-4584-B084-1F04B14BD016}" destId="{72CF0103-B5A9-438A-AAD4-6D0D778AE2D4}" srcOrd="0" destOrd="0" presId="urn:microsoft.com/office/officeart/2005/8/layout/hProcess9"/>
    <dgm:cxn modelId="{355D77AE-7378-4C1E-B1F7-716582E800FE}" srcId="{10A17A8E-FDF2-4C9E-A1E9-3D4025FBCB83}" destId="{49A4557F-1BD3-4307-8D49-74293933B5F3}" srcOrd="0" destOrd="0" parTransId="{E7BA7F42-8080-4434-B2B7-B19F10DCD8CC}" sibTransId="{1226D8F2-CC2A-4EC8-AC90-C6EB7B410669}"/>
    <dgm:cxn modelId="{F3C5C0CB-6748-4D94-8DF4-A60E455DE210}" srcId="{10A17A8E-FDF2-4C9E-A1E9-3D4025FBCB83}" destId="{AAA7533F-BA63-4584-B084-1F04B14BD016}" srcOrd="2" destOrd="0" parTransId="{81BD4C31-B414-4DA1-B6B3-EA346B2AD9A2}" sibTransId="{025FEAC8-D6D8-4738-88A1-AF64A936F905}"/>
    <dgm:cxn modelId="{66EFC3A6-D989-4F31-A459-B674CC0539F6}" srcId="{10A17A8E-FDF2-4C9E-A1E9-3D4025FBCB83}" destId="{26E085B9-414E-4515-B38D-3A95201989BA}" srcOrd="1" destOrd="0" parTransId="{ED9806C8-BF03-4BB2-B523-963DC63780FE}" sibTransId="{989FB08F-78C7-45BB-8CA5-C44C3E1DDFD7}"/>
    <dgm:cxn modelId="{97F86E90-19E6-407E-9C94-88CE93BDCA12}" type="presOf" srcId="{49A4557F-1BD3-4307-8D49-74293933B5F3}" destId="{553583A2-F9C9-4B8A-A7FF-04AB48C58697}" srcOrd="0" destOrd="0" presId="urn:microsoft.com/office/officeart/2005/8/layout/hProcess9"/>
    <dgm:cxn modelId="{47C12452-C6CA-4061-9EFD-E8C0018B09E1}" type="presOf" srcId="{10A17A8E-FDF2-4C9E-A1E9-3D4025FBCB83}" destId="{9CEABAA8-5E03-4AED-9A0E-32EB2B2231AF}" srcOrd="0" destOrd="0" presId="urn:microsoft.com/office/officeart/2005/8/layout/hProcess9"/>
    <dgm:cxn modelId="{D8D6AEF7-06C4-4C5E-8385-F7AB363EA328}" type="presOf" srcId="{26E085B9-414E-4515-B38D-3A95201989BA}" destId="{5DB7ED12-FE60-4291-A2ED-DD84C356F185}" srcOrd="0" destOrd="0" presId="urn:microsoft.com/office/officeart/2005/8/layout/hProcess9"/>
    <dgm:cxn modelId="{9A17DF14-6F4C-48CD-99F9-E8975B07706D}" type="presParOf" srcId="{9CEABAA8-5E03-4AED-9A0E-32EB2B2231AF}" destId="{640924A5-A669-4803-87D9-526575B098AF}" srcOrd="0" destOrd="0" presId="urn:microsoft.com/office/officeart/2005/8/layout/hProcess9"/>
    <dgm:cxn modelId="{3D96AB62-AFC6-40ED-919E-D006505F65F4}" type="presParOf" srcId="{9CEABAA8-5E03-4AED-9A0E-32EB2B2231AF}" destId="{2F4C3252-A07D-472B-ADAE-D9F4F78C5282}" srcOrd="1" destOrd="0" presId="urn:microsoft.com/office/officeart/2005/8/layout/hProcess9"/>
    <dgm:cxn modelId="{7FD812AE-097E-4A54-A8EA-181A943D63ED}" type="presParOf" srcId="{2F4C3252-A07D-472B-ADAE-D9F4F78C5282}" destId="{553583A2-F9C9-4B8A-A7FF-04AB48C58697}" srcOrd="0" destOrd="0" presId="urn:microsoft.com/office/officeart/2005/8/layout/hProcess9"/>
    <dgm:cxn modelId="{75FEBFFC-F77C-4A4F-90D6-2FE34AD2DDBB}" type="presParOf" srcId="{2F4C3252-A07D-472B-ADAE-D9F4F78C5282}" destId="{B3CCBEFF-A038-402D-BF45-CDF9C85C4E9E}" srcOrd="1" destOrd="0" presId="urn:microsoft.com/office/officeart/2005/8/layout/hProcess9"/>
    <dgm:cxn modelId="{58ABFC95-E654-4B91-BDFA-C9F895DBB0CA}" type="presParOf" srcId="{2F4C3252-A07D-472B-ADAE-D9F4F78C5282}" destId="{5DB7ED12-FE60-4291-A2ED-DD84C356F185}" srcOrd="2" destOrd="0" presId="urn:microsoft.com/office/officeart/2005/8/layout/hProcess9"/>
    <dgm:cxn modelId="{AC5D1A50-98DD-4EF6-95F0-B55B0C659BD0}" type="presParOf" srcId="{2F4C3252-A07D-472B-ADAE-D9F4F78C5282}" destId="{84F0A53A-CFB9-419B-BBDD-6304D7455725}" srcOrd="3" destOrd="0" presId="urn:microsoft.com/office/officeart/2005/8/layout/hProcess9"/>
    <dgm:cxn modelId="{9348D5A1-78EA-4AD1-8D38-A6FDED26CCA2}" type="presParOf" srcId="{2F4C3252-A07D-472B-ADAE-D9F4F78C5282}" destId="{72CF0103-B5A9-438A-AAD4-6D0D778AE2D4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D63A34-0EA8-4F99-ADBB-D2D1B534AA91}" type="doc">
      <dgm:prSet loTypeId="urn:microsoft.com/office/officeart/2005/8/layout/list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L"/>
        </a:p>
      </dgm:t>
    </dgm:pt>
    <dgm:pt modelId="{8AAEF326-B6CA-4C15-A757-F0C80766DF81}">
      <dgm:prSet phldrT="[Texto]" custT="1"/>
      <dgm:spPr/>
      <dgm:t>
        <a:bodyPr/>
        <a:lstStyle/>
        <a:p>
          <a:r>
            <a:rPr lang="es-CL" sz="1800" dirty="0" smtClean="0"/>
            <a:t>Nivelación de estudios, método innovador</a:t>
          </a:r>
          <a:endParaRPr lang="es-CL" sz="1800" dirty="0"/>
        </a:p>
      </dgm:t>
    </dgm:pt>
    <dgm:pt modelId="{C9DA46B9-60E9-4C86-AD7B-926E673AE6AE}" type="parTrans" cxnId="{D2274396-5919-4450-B845-C9ED28F57D71}">
      <dgm:prSet/>
      <dgm:spPr/>
      <dgm:t>
        <a:bodyPr/>
        <a:lstStyle/>
        <a:p>
          <a:endParaRPr lang="es-CL"/>
        </a:p>
      </dgm:t>
    </dgm:pt>
    <dgm:pt modelId="{45377176-EFB0-46B4-B964-9423AEF114FE}" type="sibTrans" cxnId="{D2274396-5919-4450-B845-C9ED28F57D71}">
      <dgm:prSet/>
      <dgm:spPr/>
      <dgm:t>
        <a:bodyPr/>
        <a:lstStyle/>
        <a:p>
          <a:endParaRPr lang="es-CL"/>
        </a:p>
      </dgm:t>
    </dgm:pt>
    <dgm:pt modelId="{405268AF-BC08-452E-B071-2E15D3CD714A}">
      <dgm:prSet phldrT="[Texto]" custT="1"/>
      <dgm:spPr/>
      <dgm:t>
        <a:bodyPr/>
        <a:lstStyle/>
        <a:p>
          <a:r>
            <a:rPr lang="es-CL" sz="1800" dirty="0" smtClean="0"/>
            <a:t>Diversificación productiva, innovación en procesos (</a:t>
          </a:r>
          <a:r>
            <a:rPr lang="es-CL" sz="1800" dirty="0" err="1" smtClean="0"/>
            <a:t>Luga</a:t>
          </a:r>
          <a:r>
            <a:rPr lang="es-CL" sz="1800" dirty="0" smtClean="0"/>
            <a:t>, turismo)</a:t>
          </a:r>
          <a:endParaRPr lang="es-CL" sz="1800" dirty="0"/>
        </a:p>
      </dgm:t>
    </dgm:pt>
    <dgm:pt modelId="{EB4AF8DB-4436-4EF7-AD15-20321BFC1A7C}" type="parTrans" cxnId="{A9D3EED5-BBA0-40D9-AF2B-428E8733B341}">
      <dgm:prSet/>
      <dgm:spPr/>
      <dgm:t>
        <a:bodyPr/>
        <a:lstStyle/>
        <a:p>
          <a:endParaRPr lang="es-CL"/>
        </a:p>
      </dgm:t>
    </dgm:pt>
    <dgm:pt modelId="{D49E49F7-BE89-4A5A-8343-D8629475109C}" type="sibTrans" cxnId="{A9D3EED5-BBA0-40D9-AF2B-428E8733B341}">
      <dgm:prSet/>
      <dgm:spPr/>
      <dgm:t>
        <a:bodyPr/>
        <a:lstStyle/>
        <a:p>
          <a:endParaRPr lang="es-CL"/>
        </a:p>
      </dgm:t>
    </dgm:pt>
    <dgm:pt modelId="{4FF1FCA8-2E1C-4582-8443-AD85AB7F8BA5}">
      <dgm:prSet phldrT="[Texto]" custT="1"/>
      <dgm:spPr/>
      <dgm:t>
        <a:bodyPr/>
        <a:lstStyle/>
        <a:p>
          <a:r>
            <a:rPr lang="es-CL" sz="1800" dirty="0" smtClean="0"/>
            <a:t>Plan de gestión territorial para la valoración de las Áreas de Manejo</a:t>
          </a:r>
          <a:endParaRPr lang="es-CL" sz="1800" dirty="0"/>
        </a:p>
      </dgm:t>
    </dgm:pt>
    <dgm:pt modelId="{7769847C-155F-4ACD-AEC8-BEBCAFF9C68C}" type="parTrans" cxnId="{01E2A43D-BE51-4037-80E3-B388DEDAB94A}">
      <dgm:prSet/>
      <dgm:spPr/>
      <dgm:t>
        <a:bodyPr/>
        <a:lstStyle/>
        <a:p>
          <a:endParaRPr lang="es-CL"/>
        </a:p>
      </dgm:t>
    </dgm:pt>
    <dgm:pt modelId="{6BED9B52-CDBF-4B86-B847-84EE463D1CE7}" type="sibTrans" cxnId="{01E2A43D-BE51-4037-80E3-B388DEDAB94A}">
      <dgm:prSet/>
      <dgm:spPr/>
      <dgm:t>
        <a:bodyPr/>
        <a:lstStyle/>
        <a:p>
          <a:endParaRPr lang="es-CL"/>
        </a:p>
      </dgm:t>
    </dgm:pt>
    <dgm:pt modelId="{077418D4-51F0-495A-B58A-F77655340E45}" type="pres">
      <dgm:prSet presAssocID="{87D63A34-0EA8-4F99-ADBB-D2D1B534AA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A3BC1861-6AE6-4454-9464-DAE10445211A}" type="pres">
      <dgm:prSet presAssocID="{8AAEF326-B6CA-4C15-A757-F0C80766DF81}" presName="parentLin" presStyleCnt="0"/>
      <dgm:spPr/>
    </dgm:pt>
    <dgm:pt modelId="{84DECA71-CAFB-4FAE-934E-FD8753C6B563}" type="pres">
      <dgm:prSet presAssocID="{8AAEF326-B6CA-4C15-A757-F0C80766DF81}" presName="parentLeftMargin" presStyleLbl="node1" presStyleIdx="0" presStyleCnt="3"/>
      <dgm:spPr/>
      <dgm:t>
        <a:bodyPr/>
        <a:lstStyle/>
        <a:p>
          <a:endParaRPr lang="es-CL"/>
        </a:p>
      </dgm:t>
    </dgm:pt>
    <dgm:pt modelId="{F805A21F-0ABD-4167-A23D-D0A0F8BD80B6}" type="pres">
      <dgm:prSet presAssocID="{8AAEF326-B6CA-4C15-A757-F0C80766DF81}" presName="parentText" presStyleLbl="node1" presStyleIdx="0" presStyleCnt="3" custScaleX="126195" custScaleY="148835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906CAA5-C137-49C2-8B77-B07F9EBBDFB9}" type="pres">
      <dgm:prSet presAssocID="{8AAEF326-B6CA-4C15-A757-F0C80766DF81}" presName="negativeSpace" presStyleCnt="0"/>
      <dgm:spPr/>
    </dgm:pt>
    <dgm:pt modelId="{5D2A58E5-9A58-4A2D-8F29-00073F2BBF57}" type="pres">
      <dgm:prSet presAssocID="{8AAEF326-B6CA-4C15-A757-F0C80766DF81}" presName="childText" presStyleLbl="conFgAcc1" presStyleIdx="0" presStyleCnt="3">
        <dgm:presLayoutVars>
          <dgm:bulletEnabled val="1"/>
        </dgm:presLayoutVars>
      </dgm:prSet>
      <dgm:spPr/>
    </dgm:pt>
    <dgm:pt modelId="{5EF8D8B8-43CD-4C40-AAE5-EE4CB1B68C9E}" type="pres">
      <dgm:prSet presAssocID="{45377176-EFB0-46B4-B964-9423AEF114FE}" presName="spaceBetweenRectangles" presStyleCnt="0"/>
      <dgm:spPr/>
    </dgm:pt>
    <dgm:pt modelId="{957B6305-62B5-4F65-86C4-E78ABBA000AB}" type="pres">
      <dgm:prSet presAssocID="{405268AF-BC08-452E-B071-2E15D3CD714A}" presName="parentLin" presStyleCnt="0"/>
      <dgm:spPr/>
    </dgm:pt>
    <dgm:pt modelId="{D119FFED-3449-4561-994B-CD504E5B3B71}" type="pres">
      <dgm:prSet presAssocID="{405268AF-BC08-452E-B071-2E15D3CD714A}" presName="parentLeftMargin" presStyleLbl="node1" presStyleIdx="0" presStyleCnt="3"/>
      <dgm:spPr/>
      <dgm:t>
        <a:bodyPr/>
        <a:lstStyle/>
        <a:p>
          <a:endParaRPr lang="es-CL"/>
        </a:p>
      </dgm:t>
    </dgm:pt>
    <dgm:pt modelId="{0BF30FCA-48D2-45DF-AA9D-8102A7FE4F10}" type="pres">
      <dgm:prSet presAssocID="{405268AF-BC08-452E-B071-2E15D3CD714A}" presName="parentText" presStyleLbl="node1" presStyleIdx="1" presStyleCnt="3" custScaleX="126194" custScaleY="17301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17F0308-EA9A-4F81-903A-2BE50BE01E5C}" type="pres">
      <dgm:prSet presAssocID="{405268AF-BC08-452E-B071-2E15D3CD714A}" presName="negativeSpace" presStyleCnt="0"/>
      <dgm:spPr/>
    </dgm:pt>
    <dgm:pt modelId="{49C8860D-59C9-449A-AAE2-F496C85E041E}" type="pres">
      <dgm:prSet presAssocID="{405268AF-BC08-452E-B071-2E15D3CD714A}" presName="childText" presStyleLbl="conFgAcc1" presStyleIdx="1" presStyleCnt="3">
        <dgm:presLayoutVars>
          <dgm:bulletEnabled val="1"/>
        </dgm:presLayoutVars>
      </dgm:prSet>
      <dgm:spPr/>
    </dgm:pt>
    <dgm:pt modelId="{1F8F1FCE-34FD-4183-81BB-9E05F97B179D}" type="pres">
      <dgm:prSet presAssocID="{D49E49F7-BE89-4A5A-8343-D8629475109C}" presName="spaceBetweenRectangles" presStyleCnt="0"/>
      <dgm:spPr/>
    </dgm:pt>
    <dgm:pt modelId="{0B1384AD-0D62-4C19-9234-94F4F3EAC4D4}" type="pres">
      <dgm:prSet presAssocID="{4FF1FCA8-2E1C-4582-8443-AD85AB7F8BA5}" presName="parentLin" presStyleCnt="0"/>
      <dgm:spPr/>
    </dgm:pt>
    <dgm:pt modelId="{E844AACA-D505-4084-AA40-1C6F533B4FBA}" type="pres">
      <dgm:prSet presAssocID="{4FF1FCA8-2E1C-4582-8443-AD85AB7F8BA5}" presName="parentLeftMargin" presStyleLbl="node1" presStyleIdx="1" presStyleCnt="3"/>
      <dgm:spPr/>
      <dgm:t>
        <a:bodyPr/>
        <a:lstStyle/>
        <a:p>
          <a:endParaRPr lang="es-CL"/>
        </a:p>
      </dgm:t>
    </dgm:pt>
    <dgm:pt modelId="{1116480D-6A45-4A90-82A6-FFFEA99FD101}" type="pres">
      <dgm:prSet presAssocID="{4FF1FCA8-2E1C-4582-8443-AD85AB7F8BA5}" presName="parentText" presStyleLbl="node1" presStyleIdx="2" presStyleCnt="3" custScaleX="129715" custScaleY="147092">
        <dgm:presLayoutVars>
          <dgm:chMax val="0"/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B911C43-07CA-4C99-898F-03FB42293069}" type="pres">
      <dgm:prSet presAssocID="{4FF1FCA8-2E1C-4582-8443-AD85AB7F8BA5}" presName="negativeSpace" presStyleCnt="0"/>
      <dgm:spPr/>
    </dgm:pt>
    <dgm:pt modelId="{45243F87-867B-45E4-A962-11D929136A28}" type="pres">
      <dgm:prSet presAssocID="{4FF1FCA8-2E1C-4582-8443-AD85AB7F8B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9D3EED5-BBA0-40D9-AF2B-428E8733B341}" srcId="{87D63A34-0EA8-4F99-ADBB-D2D1B534AA91}" destId="{405268AF-BC08-452E-B071-2E15D3CD714A}" srcOrd="1" destOrd="0" parTransId="{EB4AF8DB-4436-4EF7-AD15-20321BFC1A7C}" sibTransId="{D49E49F7-BE89-4A5A-8343-D8629475109C}"/>
    <dgm:cxn modelId="{5917B026-0D9E-4AF4-AE0E-F5E5BCF67855}" type="presOf" srcId="{4FF1FCA8-2E1C-4582-8443-AD85AB7F8BA5}" destId="{E844AACA-D505-4084-AA40-1C6F533B4FBA}" srcOrd="0" destOrd="0" presId="urn:microsoft.com/office/officeart/2005/8/layout/list1"/>
    <dgm:cxn modelId="{35B71130-CEB5-4F23-B6D1-D484C65EC864}" type="presOf" srcId="{8AAEF326-B6CA-4C15-A757-F0C80766DF81}" destId="{F805A21F-0ABD-4167-A23D-D0A0F8BD80B6}" srcOrd="1" destOrd="0" presId="urn:microsoft.com/office/officeart/2005/8/layout/list1"/>
    <dgm:cxn modelId="{993C553B-8551-40C3-8476-4F768E86648C}" type="presOf" srcId="{405268AF-BC08-452E-B071-2E15D3CD714A}" destId="{D119FFED-3449-4561-994B-CD504E5B3B71}" srcOrd="0" destOrd="0" presId="urn:microsoft.com/office/officeart/2005/8/layout/list1"/>
    <dgm:cxn modelId="{01E2A43D-BE51-4037-80E3-B388DEDAB94A}" srcId="{87D63A34-0EA8-4F99-ADBB-D2D1B534AA91}" destId="{4FF1FCA8-2E1C-4582-8443-AD85AB7F8BA5}" srcOrd="2" destOrd="0" parTransId="{7769847C-155F-4ACD-AEC8-BEBCAFF9C68C}" sibTransId="{6BED9B52-CDBF-4B86-B847-84EE463D1CE7}"/>
    <dgm:cxn modelId="{E19774AB-3093-4A96-806A-9D4BF3528D33}" type="presOf" srcId="{87D63A34-0EA8-4F99-ADBB-D2D1B534AA91}" destId="{077418D4-51F0-495A-B58A-F77655340E45}" srcOrd="0" destOrd="0" presId="urn:microsoft.com/office/officeart/2005/8/layout/list1"/>
    <dgm:cxn modelId="{FB0A59CB-1F03-4138-881C-A4D3E9E07490}" type="presOf" srcId="{4FF1FCA8-2E1C-4582-8443-AD85AB7F8BA5}" destId="{1116480D-6A45-4A90-82A6-FFFEA99FD101}" srcOrd="1" destOrd="0" presId="urn:microsoft.com/office/officeart/2005/8/layout/list1"/>
    <dgm:cxn modelId="{78C64E90-7786-494B-8674-D2F9F487E9EF}" type="presOf" srcId="{8AAEF326-B6CA-4C15-A757-F0C80766DF81}" destId="{84DECA71-CAFB-4FAE-934E-FD8753C6B563}" srcOrd="0" destOrd="0" presId="urn:microsoft.com/office/officeart/2005/8/layout/list1"/>
    <dgm:cxn modelId="{D2274396-5919-4450-B845-C9ED28F57D71}" srcId="{87D63A34-0EA8-4F99-ADBB-D2D1B534AA91}" destId="{8AAEF326-B6CA-4C15-A757-F0C80766DF81}" srcOrd="0" destOrd="0" parTransId="{C9DA46B9-60E9-4C86-AD7B-926E673AE6AE}" sibTransId="{45377176-EFB0-46B4-B964-9423AEF114FE}"/>
    <dgm:cxn modelId="{05E85867-585F-49C4-893D-64CB4102ECE5}" type="presOf" srcId="{405268AF-BC08-452E-B071-2E15D3CD714A}" destId="{0BF30FCA-48D2-45DF-AA9D-8102A7FE4F10}" srcOrd="1" destOrd="0" presId="urn:microsoft.com/office/officeart/2005/8/layout/list1"/>
    <dgm:cxn modelId="{A1DC3A36-C436-4D90-BA0B-1C0227875F5F}" type="presParOf" srcId="{077418D4-51F0-495A-B58A-F77655340E45}" destId="{A3BC1861-6AE6-4454-9464-DAE10445211A}" srcOrd="0" destOrd="0" presId="urn:microsoft.com/office/officeart/2005/8/layout/list1"/>
    <dgm:cxn modelId="{B07097E6-2582-4D6D-B8BC-D8B97FB37AD8}" type="presParOf" srcId="{A3BC1861-6AE6-4454-9464-DAE10445211A}" destId="{84DECA71-CAFB-4FAE-934E-FD8753C6B563}" srcOrd="0" destOrd="0" presId="urn:microsoft.com/office/officeart/2005/8/layout/list1"/>
    <dgm:cxn modelId="{0B9AC058-ADFF-4D39-8EF0-9D0FB363055D}" type="presParOf" srcId="{A3BC1861-6AE6-4454-9464-DAE10445211A}" destId="{F805A21F-0ABD-4167-A23D-D0A0F8BD80B6}" srcOrd="1" destOrd="0" presId="urn:microsoft.com/office/officeart/2005/8/layout/list1"/>
    <dgm:cxn modelId="{3F902B83-D573-4764-8A40-050E2C022BC2}" type="presParOf" srcId="{077418D4-51F0-495A-B58A-F77655340E45}" destId="{8906CAA5-C137-49C2-8B77-B07F9EBBDFB9}" srcOrd="1" destOrd="0" presId="urn:microsoft.com/office/officeart/2005/8/layout/list1"/>
    <dgm:cxn modelId="{ACC11F8E-213F-4259-A72A-02ADF5D60FCD}" type="presParOf" srcId="{077418D4-51F0-495A-B58A-F77655340E45}" destId="{5D2A58E5-9A58-4A2D-8F29-00073F2BBF57}" srcOrd="2" destOrd="0" presId="urn:microsoft.com/office/officeart/2005/8/layout/list1"/>
    <dgm:cxn modelId="{E5CE180D-EBD2-417C-B97D-218D7DACB957}" type="presParOf" srcId="{077418D4-51F0-495A-B58A-F77655340E45}" destId="{5EF8D8B8-43CD-4C40-AAE5-EE4CB1B68C9E}" srcOrd="3" destOrd="0" presId="urn:microsoft.com/office/officeart/2005/8/layout/list1"/>
    <dgm:cxn modelId="{6D54C054-5FA2-4C83-BD51-A468A6472EBC}" type="presParOf" srcId="{077418D4-51F0-495A-B58A-F77655340E45}" destId="{957B6305-62B5-4F65-86C4-E78ABBA000AB}" srcOrd="4" destOrd="0" presId="urn:microsoft.com/office/officeart/2005/8/layout/list1"/>
    <dgm:cxn modelId="{8C3135AD-7B8B-45E5-B4DA-C4FD14D64A96}" type="presParOf" srcId="{957B6305-62B5-4F65-86C4-E78ABBA000AB}" destId="{D119FFED-3449-4561-994B-CD504E5B3B71}" srcOrd="0" destOrd="0" presId="urn:microsoft.com/office/officeart/2005/8/layout/list1"/>
    <dgm:cxn modelId="{B8D3970E-EAA3-4B11-BA2F-47DF57900ACD}" type="presParOf" srcId="{957B6305-62B5-4F65-86C4-E78ABBA000AB}" destId="{0BF30FCA-48D2-45DF-AA9D-8102A7FE4F10}" srcOrd="1" destOrd="0" presId="urn:microsoft.com/office/officeart/2005/8/layout/list1"/>
    <dgm:cxn modelId="{4DC5AF55-2622-4055-BF5C-471F3AA0B5B2}" type="presParOf" srcId="{077418D4-51F0-495A-B58A-F77655340E45}" destId="{B17F0308-EA9A-4F81-903A-2BE50BE01E5C}" srcOrd="5" destOrd="0" presId="urn:microsoft.com/office/officeart/2005/8/layout/list1"/>
    <dgm:cxn modelId="{BBF3B3AA-AB59-40E3-AAA4-24C3C64C1E30}" type="presParOf" srcId="{077418D4-51F0-495A-B58A-F77655340E45}" destId="{49C8860D-59C9-449A-AAE2-F496C85E041E}" srcOrd="6" destOrd="0" presId="urn:microsoft.com/office/officeart/2005/8/layout/list1"/>
    <dgm:cxn modelId="{02C3D398-4A87-4430-ACB8-297A7D19941B}" type="presParOf" srcId="{077418D4-51F0-495A-B58A-F77655340E45}" destId="{1F8F1FCE-34FD-4183-81BB-9E05F97B179D}" srcOrd="7" destOrd="0" presId="urn:microsoft.com/office/officeart/2005/8/layout/list1"/>
    <dgm:cxn modelId="{2CA2C189-8A72-447E-8A99-81655587F452}" type="presParOf" srcId="{077418D4-51F0-495A-B58A-F77655340E45}" destId="{0B1384AD-0D62-4C19-9234-94F4F3EAC4D4}" srcOrd="8" destOrd="0" presId="urn:microsoft.com/office/officeart/2005/8/layout/list1"/>
    <dgm:cxn modelId="{0C6D9058-EED8-4C9B-98C0-6F0A66424C2D}" type="presParOf" srcId="{0B1384AD-0D62-4C19-9234-94F4F3EAC4D4}" destId="{E844AACA-D505-4084-AA40-1C6F533B4FBA}" srcOrd="0" destOrd="0" presId="urn:microsoft.com/office/officeart/2005/8/layout/list1"/>
    <dgm:cxn modelId="{E36769C7-FF5C-4427-9AF4-B659537833C1}" type="presParOf" srcId="{0B1384AD-0D62-4C19-9234-94F4F3EAC4D4}" destId="{1116480D-6A45-4A90-82A6-FFFEA99FD101}" srcOrd="1" destOrd="0" presId="urn:microsoft.com/office/officeart/2005/8/layout/list1"/>
    <dgm:cxn modelId="{267894CE-89C5-46F0-B90D-7CCE33EBBBC0}" type="presParOf" srcId="{077418D4-51F0-495A-B58A-F77655340E45}" destId="{8B911C43-07CA-4C99-898F-03FB42293069}" srcOrd="9" destOrd="0" presId="urn:microsoft.com/office/officeart/2005/8/layout/list1"/>
    <dgm:cxn modelId="{CA1B5F42-6140-4960-8A35-61FDFE888086}" type="presParOf" srcId="{077418D4-51F0-495A-B58A-F77655340E45}" destId="{45243F87-867B-45E4-A962-11D929136A2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4939FC5-9AA3-43A5-A86C-295D6FB3D0D4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9C8A461A-79BE-4AEA-9F9A-D5BFFAA49386}">
      <dgm:prSet phldrT="[Texto]" custT="1"/>
      <dgm:spPr/>
      <dgm:t>
        <a:bodyPr/>
        <a:lstStyle/>
        <a:p>
          <a:r>
            <a:rPr lang="es-CL" sz="1400" dirty="0" smtClean="0"/>
            <a:t>Guías turísticas basadas en la experiencia del visitante</a:t>
          </a:r>
          <a:endParaRPr lang="es-CL" sz="1400" dirty="0"/>
        </a:p>
      </dgm:t>
    </dgm:pt>
    <dgm:pt modelId="{FE54094D-A1DF-4C03-AC6B-FC68B773E16E}" type="parTrans" cxnId="{B3F0918D-9E1F-4F4C-8B2A-910C52725A4E}">
      <dgm:prSet/>
      <dgm:spPr/>
      <dgm:t>
        <a:bodyPr/>
        <a:lstStyle/>
        <a:p>
          <a:endParaRPr lang="es-CL"/>
        </a:p>
      </dgm:t>
    </dgm:pt>
    <dgm:pt modelId="{7F70BFB4-6A45-4511-95E9-32F65467DCA9}" type="sibTrans" cxnId="{B3F0918D-9E1F-4F4C-8B2A-910C52725A4E}">
      <dgm:prSet/>
      <dgm:spPr/>
      <dgm:t>
        <a:bodyPr/>
        <a:lstStyle/>
        <a:p>
          <a:endParaRPr lang="es-CL"/>
        </a:p>
      </dgm:t>
    </dgm:pt>
    <dgm:pt modelId="{F27927D5-63A8-4B69-88C9-3838213E2DB8}">
      <dgm:prSet phldrT="[Texto]" custT="1"/>
      <dgm:spPr/>
      <dgm:t>
        <a:bodyPr/>
        <a:lstStyle/>
        <a:p>
          <a:r>
            <a:rPr lang="es-CL" sz="1400" dirty="0" smtClean="0"/>
            <a:t>Valoración del patrimonio natural y cultural de la región</a:t>
          </a:r>
          <a:endParaRPr lang="es-CL" sz="1400" dirty="0"/>
        </a:p>
      </dgm:t>
    </dgm:pt>
    <dgm:pt modelId="{1B2EAD91-E3FD-4D9A-AB7C-5388A91D9388}" type="parTrans" cxnId="{2FEFB6B3-2A14-4F94-85FD-BB6C80C5BE15}">
      <dgm:prSet/>
      <dgm:spPr/>
      <dgm:t>
        <a:bodyPr/>
        <a:lstStyle/>
        <a:p>
          <a:endParaRPr lang="es-CL"/>
        </a:p>
      </dgm:t>
    </dgm:pt>
    <dgm:pt modelId="{1D3A26DD-F054-4B2B-8917-9D81519998F2}" type="sibTrans" cxnId="{2FEFB6B3-2A14-4F94-85FD-BB6C80C5BE15}">
      <dgm:prSet/>
      <dgm:spPr/>
      <dgm:t>
        <a:bodyPr/>
        <a:lstStyle/>
        <a:p>
          <a:endParaRPr lang="es-CL"/>
        </a:p>
      </dgm:t>
    </dgm:pt>
    <dgm:pt modelId="{9480F72E-51B8-48CD-857F-607E8DCEE8B9}">
      <dgm:prSet phldrT="[Texto]" custT="1"/>
      <dgm:spPr/>
      <dgm:t>
        <a:bodyPr/>
        <a:lstStyle/>
        <a:p>
          <a:r>
            <a:rPr lang="es-CL" sz="1400" dirty="0" smtClean="0"/>
            <a:t>Alto nivel de difusión y promoción turística</a:t>
          </a:r>
          <a:endParaRPr lang="es-CL" sz="1400" dirty="0"/>
        </a:p>
      </dgm:t>
    </dgm:pt>
    <dgm:pt modelId="{8FAF2445-376D-4FE8-86A6-2853BAB2EE8B}" type="parTrans" cxnId="{ABF9FD52-D4A4-4865-95D6-27858BFE876C}">
      <dgm:prSet/>
      <dgm:spPr/>
      <dgm:t>
        <a:bodyPr/>
        <a:lstStyle/>
        <a:p>
          <a:endParaRPr lang="es-CL"/>
        </a:p>
      </dgm:t>
    </dgm:pt>
    <dgm:pt modelId="{6F84F972-2E23-4455-BEEF-FD329E4E33E1}" type="sibTrans" cxnId="{ABF9FD52-D4A4-4865-95D6-27858BFE876C}">
      <dgm:prSet/>
      <dgm:spPr/>
      <dgm:t>
        <a:bodyPr/>
        <a:lstStyle/>
        <a:p>
          <a:endParaRPr lang="es-CL"/>
        </a:p>
      </dgm:t>
    </dgm:pt>
    <dgm:pt modelId="{011E069B-C4A3-417E-9843-5A0F9DA9A1D0}">
      <dgm:prSet phldrT="[Texto]" custT="1"/>
      <dgm:spPr/>
      <dgm:t>
        <a:bodyPr/>
        <a:lstStyle/>
        <a:p>
          <a:r>
            <a:rPr lang="es-CL" sz="1400" dirty="0" smtClean="0"/>
            <a:t>Plataformas tecnológicas innovadoras</a:t>
          </a:r>
          <a:endParaRPr lang="es-CL" sz="1400" dirty="0"/>
        </a:p>
      </dgm:t>
    </dgm:pt>
    <dgm:pt modelId="{DDB078B5-E3D5-4799-9E35-B28D23E26784}" type="parTrans" cxnId="{CCE3C8F0-B837-450F-A840-BB6C055A4421}">
      <dgm:prSet/>
      <dgm:spPr/>
      <dgm:t>
        <a:bodyPr/>
        <a:lstStyle/>
        <a:p>
          <a:endParaRPr lang="es-CL"/>
        </a:p>
      </dgm:t>
    </dgm:pt>
    <dgm:pt modelId="{25B74133-F2F0-4EC8-B698-DA03C88C3E47}" type="sibTrans" cxnId="{CCE3C8F0-B837-450F-A840-BB6C055A4421}">
      <dgm:prSet/>
      <dgm:spPr/>
      <dgm:t>
        <a:bodyPr/>
        <a:lstStyle/>
        <a:p>
          <a:endParaRPr lang="es-CL"/>
        </a:p>
      </dgm:t>
    </dgm:pt>
    <dgm:pt modelId="{935B214D-66E0-4494-A1F9-97F9F4C4A33D}">
      <dgm:prSet phldrT="[Texto]" custT="1"/>
      <dgm:spPr/>
      <dgm:t>
        <a:bodyPr/>
        <a:lstStyle/>
        <a:p>
          <a:r>
            <a:rPr lang="es-CL" sz="1400" dirty="0" smtClean="0"/>
            <a:t>Constitución de extensas bases de datos de proyectos e iniciativas regionales, más de 1.200 entradas</a:t>
          </a:r>
          <a:endParaRPr lang="es-CL" sz="1400" dirty="0"/>
        </a:p>
      </dgm:t>
    </dgm:pt>
    <dgm:pt modelId="{AE9599CB-141A-4363-9809-A39A7EA0F274}" type="parTrans" cxnId="{2EC57A37-FFA1-471D-BC8D-6DD21F7362BB}">
      <dgm:prSet/>
      <dgm:spPr/>
      <dgm:t>
        <a:bodyPr/>
        <a:lstStyle/>
        <a:p>
          <a:endParaRPr lang="es-CL"/>
        </a:p>
      </dgm:t>
    </dgm:pt>
    <dgm:pt modelId="{405DC2B7-BAA4-4E20-AE61-3E63A013C629}" type="sibTrans" cxnId="{2EC57A37-FFA1-471D-BC8D-6DD21F7362BB}">
      <dgm:prSet/>
      <dgm:spPr/>
      <dgm:t>
        <a:bodyPr/>
        <a:lstStyle/>
        <a:p>
          <a:endParaRPr lang="es-CL"/>
        </a:p>
      </dgm:t>
    </dgm:pt>
    <dgm:pt modelId="{D4A3C4DC-62BE-4AB8-A181-FC57D43A549B}">
      <dgm:prSet phldrT="[Texto]" custT="1"/>
      <dgm:spPr/>
      <dgm:t>
        <a:bodyPr/>
        <a:lstStyle/>
        <a:p>
          <a:r>
            <a:rPr lang="es-CL" sz="1400" dirty="0" smtClean="0"/>
            <a:t>Comité técnico, más de 15 instituciones regionales activas (gremios, municipalidades, SSPP)</a:t>
          </a:r>
          <a:endParaRPr lang="es-CL" sz="1400" dirty="0"/>
        </a:p>
      </dgm:t>
    </dgm:pt>
    <dgm:pt modelId="{B005D24A-73E2-44EC-A4B7-6EE38850A1DE}" type="parTrans" cxnId="{AB912E5F-8439-49FD-BD55-F239B2405803}">
      <dgm:prSet/>
      <dgm:spPr/>
      <dgm:t>
        <a:bodyPr/>
        <a:lstStyle/>
        <a:p>
          <a:endParaRPr lang="es-CL"/>
        </a:p>
      </dgm:t>
    </dgm:pt>
    <dgm:pt modelId="{0391B7F9-5A50-4202-91A8-DE1E3E1EE74A}" type="sibTrans" cxnId="{AB912E5F-8439-49FD-BD55-F239B2405803}">
      <dgm:prSet/>
      <dgm:spPr/>
      <dgm:t>
        <a:bodyPr/>
        <a:lstStyle/>
        <a:p>
          <a:endParaRPr lang="es-CL"/>
        </a:p>
      </dgm:t>
    </dgm:pt>
    <dgm:pt modelId="{104EF677-7BA1-453B-A4ED-295EB5073B4F}" type="pres">
      <dgm:prSet presAssocID="{34939FC5-9AA3-43A5-A86C-295D6FB3D0D4}" presName="Name0" presStyleCnt="0">
        <dgm:presLayoutVars>
          <dgm:dir/>
          <dgm:resizeHandles val="exact"/>
        </dgm:presLayoutVars>
      </dgm:prSet>
      <dgm:spPr/>
    </dgm:pt>
    <dgm:pt modelId="{5D4E196A-AC56-4292-A049-9B04B60B17C0}" type="pres">
      <dgm:prSet presAssocID="{34939FC5-9AA3-43A5-A86C-295D6FB3D0D4}" presName="fgShape" presStyleLbl="fgShp" presStyleIdx="0" presStyleCnt="1"/>
      <dgm:spPr/>
    </dgm:pt>
    <dgm:pt modelId="{9AA19CB5-3C92-48F8-BDF7-74A71C4086F6}" type="pres">
      <dgm:prSet presAssocID="{34939FC5-9AA3-43A5-A86C-295D6FB3D0D4}" presName="linComp" presStyleCnt="0"/>
      <dgm:spPr/>
    </dgm:pt>
    <dgm:pt modelId="{540C5995-315F-43FF-8978-66798C96953C}" type="pres">
      <dgm:prSet presAssocID="{9C8A461A-79BE-4AEA-9F9A-D5BFFAA49386}" presName="compNode" presStyleCnt="0"/>
      <dgm:spPr/>
    </dgm:pt>
    <dgm:pt modelId="{4EA9DD92-FFEC-450E-92F5-6CBF2AE417E4}" type="pres">
      <dgm:prSet presAssocID="{9C8A461A-79BE-4AEA-9F9A-D5BFFAA49386}" presName="bkgdShape" presStyleLbl="node1" presStyleIdx="0" presStyleCnt="6" custLinFactNeighborX="-3680" custLinFactNeighborY="-1772"/>
      <dgm:spPr/>
      <dgm:t>
        <a:bodyPr/>
        <a:lstStyle/>
        <a:p>
          <a:endParaRPr lang="es-CL"/>
        </a:p>
      </dgm:t>
    </dgm:pt>
    <dgm:pt modelId="{E7D5B3C8-73AE-4C75-B3F1-719498B408C3}" type="pres">
      <dgm:prSet presAssocID="{9C8A461A-79BE-4AEA-9F9A-D5BFFAA49386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47B71C27-4010-4285-A21C-45A187B62DFC}" type="pres">
      <dgm:prSet presAssocID="{9C8A461A-79BE-4AEA-9F9A-D5BFFAA49386}" presName="invisiNode" presStyleLbl="node1" presStyleIdx="0" presStyleCnt="6"/>
      <dgm:spPr/>
    </dgm:pt>
    <dgm:pt modelId="{8B4486BE-E7BE-4C49-A810-5F92F5FFF72E}" type="pres">
      <dgm:prSet presAssocID="{9C8A461A-79BE-4AEA-9F9A-D5BFFAA49386}" presName="imagNode" presStyleLbl="fgImgPlace1" presStyleIdx="0" presStyleCnt="6" custScaleX="108069" custScaleY="9346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6A88567-A446-42F2-AB24-2DDD0B98F986}" type="pres">
      <dgm:prSet presAssocID="{7F70BFB4-6A45-4511-95E9-32F65467DCA9}" presName="sibTrans" presStyleLbl="sibTrans2D1" presStyleIdx="0" presStyleCnt="0"/>
      <dgm:spPr/>
      <dgm:t>
        <a:bodyPr/>
        <a:lstStyle/>
        <a:p>
          <a:endParaRPr lang="es-CL"/>
        </a:p>
      </dgm:t>
    </dgm:pt>
    <dgm:pt modelId="{CD420133-D958-48C3-861B-64223CAD6D9A}" type="pres">
      <dgm:prSet presAssocID="{F27927D5-63A8-4B69-88C9-3838213E2DB8}" presName="compNode" presStyleCnt="0"/>
      <dgm:spPr/>
    </dgm:pt>
    <dgm:pt modelId="{5B9F04F3-1657-4808-89E9-42D30856ED92}" type="pres">
      <dgm:prSet presAssocID="{F27927D5-63A8-4B69-88C9-3838213E2DB8}" presName="bkgdShape" presStyleLbl="node1" presStyleIdx="1" presStyleCnt="6"/>
      <dgm:spPr/>
      <dgm:t>
        <a:bodyPr/>
        <a:lstStyle/>
        <a:p>
          <a:endParaRPr lang="es-CL"/>
        </a:p>
      </dgm:t>
    </dgm:pt>
    <dgm:pt modelId="{4F052F95-C9E6-4A27-80B8-00A1CB420191}" type="pres">
      <dgm:prSet presAssocID="{F27927D5-63A8-4B69-88C9-3838213E2DB8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C8ECA09-4D93-41A2-A3C4-019D155BF4DA}" type="pres">
      <dgm:prSet presAssocID="{F27927D5-63A8-4B69-88C9-3838213E2DB8}" presName="invisiNode" presStyleLbl="node1" presStyleIdx="1" presStyleCnt="6"/>
      <dgm:spPr/>
    </dgm:pt>
    <dgm:pt modelId="{5976C0A2-F4F3-4BF9-8127-B4CF740A7390}" type="pres">
      <dgm:prSet presAssocID="{F27927D5-63A8-4B69-88C9-3838213E2DB8}" presName="imagNode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8E4CD04-B4E3-45E8-ADC6-67C47399E7B7}" type="pres">
      <dgm:prSet presAssocID="{1D3A26DD-F054-4B2B-8917-9D81519998F2}" presName="sibTrans" presStyleLbl="sibTrans2D1" presStyleIdx="0" presStyleCnt="0"/>
      <dgm:spPr/>
      <dgm:t>
        <a:bodyPr/>
        <a:lstStyle/>
        <a:p>
          <a:endParaRPr lang="es-CL"/>
        </a:p>
      </dgm:t>
    </dgm:pt>
    <dgm:pt modelId="{5E898586-9426-49E6-912F-9112C51DFDBD}" type="pres">
      <dgm:prSet presAssocID="{9480F72E-51B8-48CD-857F-607E8DCEE8B9}" presName="compNode" presStyleCnt="0"/>
      <dgm:spPr/>
    </dgm:pt>
    <dgm:pt modelId="{FC09EB98-57C5-4DDE-8E42-59959DF9C2E8}" type="pres">
      <dgm:prSet presAssocID="{9480F72E-51B8-48CD-857F-607E8DCEE8B9}" presName="bkgdShape" presStyleLbl="node1" presStyleIdx="2" presStyleCnt="6"/>
      <dgm:spPr/>
      <dgm:t>
        <a:bodyPr/>
        <a:lstStyle/>
        <a:p>
          <a:endParaRPr lang="es-CL"/>
        </a:p>
      </dgm:t>
    </dgm:pt>
    <dgm:pt modelId="{C4C40D37-511E-4BC0-A221-7E8E83EB1DA0}" type="pres">
      <dgm:prSet presAssocID="{9480F72E-51B8-48CD-857F-607E8DCEE8B9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E1D9335-6C0A-481B-8A55-8AE03D331D81}" type="pres">
      <dgm:prSet presAssocID="{9480F72E-51B8-48CD-857F-607E8DCEE8B9}" presName="invisiNode" presStyleLbl="node1" presStyleIdx="2" presStyleCnt="6"/>
      <dgm:spPr/>
    </dgm:pt>
    <dgm:pt modelId="{383E15C0-C212-4296-AB70-896BA4EFAA5F}" type="pres">
      <dgm:prSet presAssocID="{9480F72E-51B8-48CD-857F-607E8DCEE8B9}" presName="imagNode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F85E24D-8BCE-4D52-B2B8-FAF0C4D4675C}" type="pres">
      <dgm:prSet presAssocID="{6F84F972-2E23-4455-BEEF-FD329E4E33E1}" presName="sibTrans" presStyleLbl="sibTrans2D1" presStyleIdx="0" presStyleCnt="0"/>
      <dgm:spPr/>
      <dgm:t>
        <a:bodyPr/>
        <a:lstStyle/>
        <a:p>
          <a:endParaRPr lang="es-CL"/>
        </a:p>
      </dgm:t>
    </dgm:pt>
    <dgm:pt modelId="{C16BB9B1-7499-4980-ACF3-D25836715CFA}" type="pres">
      <dgm:prSet presAssocID="{011E069B-C4A3-417E-9843-5A0F9DA9A1D0}" presName="compNode" presStyleCnt="0"/>
      <dgm:spPr/>
    </dgm:pt>
    <dgm:pt modelId="{C96CB0FD-E565-4328-98FA-B66B11975615}" type="pres">
      <dgm:prSet presAssocID="{011E069B-C4A3-417E-9843-5A0F9DA9A1D0}" presName="bkgdShape" presStyleLbl="node1" presStyleIdx="3" presStyleCnt="6"/>
      <dgm:spPr/>
      <dgm:t>
        <a:bodyPr/>
        <a:lstStyle/>
        <a:p>
          <a:endParaRPr lang="es-CL"/>
        </a:p>
      </dgm:t>
    </dgm:pt>
    <dgm:pt modelId="{0D75CA06-EB62-411A-889A-06879029ACD7}" type="pres">
      <dgm:prSet presAssocID="{011E069B-C4A3-417E-9843-5A0F9DA9A1D0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706F9329-4313-4CAB-BE7D-D281A9F53DC7}" type="pres">
      <dgm:prSet presAssocID="{011E069B-C4A3-417E-9843-5A0F9DA9A1D0}" presName="invisiNode" presStyleLbl="node1" presStyleIdx="3" presStyleCnt="6"/>
      <dgm:spPr/>
    </dgm:pt>
    <dgm:pt modelId="{ED5F9708-3363-4053-A9CD-FB612360E6B9}" type="pres">
      <dgm:prSet presAssocID="{011E069B-C4A3-417E-9843-5A0F9DA9A1D0}" presName="imagNode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CFA365C4-2641-476A-BE92-2F4C186FBEE6}" type="pres">
      <dgm:prSet presAssocID="{25B74133-F2F0-4EC8-B698-DA03C88C3E47}" presName="sibTrans" presStyleLbl="sibTrans2D1" presStyleIdx="0" presStyleCnt="0"/>
      <dgm:spPr/>
      <dgm:t>
        <a:bodyPr/>
        <a:lstStyle/>
        <a:p>
          <a:endParaRPr lang="es-CL"/>
        </a:p>
      </dgm:t>
    </dgm:pt>
    <dgm:pt modelId="{24967935-70A8-47E5-A27E-19DD0F707113}" type="pres">
      <dgm:prSet presAssocID="{935B214D-66E0-4494-A1F9-97F9F4C4A33D}" presName="compNode" presStyleCnt="0"/>
      <dgm:spPr/>
    </dgm:pt>
    <dgm:pt modelId="{A3C55EBD-FBEC-499F-9F6D-7CFA9ABFB01F}" type="pres">
      <dgm:prSet presAssocID="{935B214D-66E0-4494-A1F9-97F9F4C4A33D}" presName="bkgdShape" presStyleLbl="node1" presStyleIdx="4" presStyleCnt="6"/>
      <dgm:spPr/>
      <dgm:t>
        <a:bodyPr/>
        <a:lstStyle/>
        <a:p>
          <a:endParaRPr lang="es-CL"/>
        </a:p>
      </dgm:t>
    </dgm:pt>
    <dgm:pt modelId="{2AD42C26-9E76-4B58-A0C5-013B6DC3DBCC}" type="pres">
      <dgm:prSet presAssocID="{935B214D-66E0-4494-A1F9-97F9F4C4A33D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D340FA70-7797-45E7-A01B-19F1CC77FEB7}" type="pres">
      <dgm:prSet presAssocID="{935B214D-66E0-4494-A1F9-97F9F4C4A33D}" presName="invisiNode" presStyleLbl="node1" presStyleIdx="4" presStyleCnt="6"/>
      <dgm:spPr/>
    </dgm:pt>
    <dgm:pt modelId="{231C92F8-C580-4AA9-A08B-A9AD35A72A92}" type="pres">
      <dgm:prSet presAssocID="{935B214D-66E0-4494-A1F9-97F9F4C4A33D}" presName="imagNode" presStyleLbl="fgImgPlace1" presStyleIdx="4" presStyleCnt="6" custLinFactNeighborX="350" custLinFactNeighborY="-205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98498266-42A8-44E2-B05D-4DC640DD6CA7}" type="pres">
      <dgm:prSet presAssocID="{405DC2B7-BAA4-4E20-AE61-3E63A013C629}" presName="sibTrans" presStyleLbl="sibTrans2D1" presStyleIdx="0" presStyleCnt="0"/>
      <dgm:spPr/>
      <dgm:t>
        <a:bodyPr/>
        <a:lstStyle/>
        <a:p>
          <a:endParaRPr lang="es-CL"/>
        </a:p>
      </dgm:t>
    </dgm:pt>
    <dgm:pt modelId="{0C27B2D0-8324-4409-8CA0-9A61D0E84444}" type="pres">
      <dgm:prSet presAssocID="{D4A3C4DC-62BE-4AB8-A181-FC57D43A549B}" presName="compNode" presStyleCnt="0"/>
      <dgm:spPr/>
    </dgm:pt>
    <dgm:pt modelId="{23A5468D-D12A-4CCB-B74A-8B56A63A8459}" type="pres">
      <dgm:prSet presAssocID="{D4A3C4DC-62BE-4AB8-A181-FC57D43A549B}" presName="bkgdShape" presStyleLbl="node1" presStyleIdx="5" presStyleCnt="6"/>
      <dgm:spPr/>
      <dgm:t>
        <a:bodyPr/>
        <a:lstStyle/>
        <a:p>
          <a:endParaRPr lang="es-CL"/>
        </a:p>
      </dgm:t>
    </dgm:pt>
    <dgm:pt modelId="{2CC9144E-5CB3-4DFC-80F8-2958062AC6B8}" type="pres">
      <dgm:prSet presAssocID="{D4A3C4DC-62BE-4AB8-A181-FC57D43A549B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A68C1290-D07A-4C8C-AE3C-A3C83B5EB943}" type="pres">
      <dgm:prSet presAssocID="{D4A3C4DC-62BE-4AB8-A181-FC57D43A549B}" presName="invisiNode" presStyleLbl="node1" presStyleIdx="5" presStyleCnt="6"/>
      <dgm:spPr/>
    </dgm:pt>
    <dgm:pt modelId="{C28DF2FA-5662-452B-B9E8-0EE2EA1787BE}" type="pres">
      <dgm:prSet presAssocID="{D4A3C4DC-62BE-4AB8-A181-FC57D43A549B}" presName="imagNode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B3A65DF0-6BDC-4CF1-8195-538E2511C556}" type="presOf" srcId="{011E069B-C4A3-417E-9843-5A0F9DA9A1D0}" destId="{0D75CA06-EB62-411A-889A-06879029ACD7}" srcOrd="1" destOrd="0" presId="urn:microsoft.com/office/officeart/2005/8/layout/hList7#1"/>
    <dgm:cxn modelId="{2EC57A37-FFA1-471D-BC8D-6DD21F7362BB}" srcId="{34939FC5-9AA3-43A5-A86C-295D6FB3D0D4}" destId="{935B214D-66E0-4494-A1F9-97F9F4C4A33D}" srcOrd="4" destOrd="0" parTransId="{AE9599CB-141A-4363-9809-A39A7EA0F274}" sibTransId="{405DC2B7-BAA4-4E20-AE61-3E63A013C629}"/>
    <dgm:cxn modelId="{40EDC447-93DD-4C06-9D08-01241A413F42}" type="presOf" srcId="{9480F72E-51B8-48CD-857F-607E8DCEE8B9}" destId="{FC09EB98-57C5-4DDE-8E42-59959DF9C2E8}" srcOrd="0" destOrd="0" presId="urn:microsoft.com/office/officeart/2005/8/layout/hList7#1"/>
    <dgm:cxn modelId="{A1CA7422-9ACA-4C7E-99F6-81B7D3BE2EF9}" type="presOf" srcId="{D4A3C4DC-62BE-4AB8-A181-FC57D43A549B}" destId="{23A5468D-D12A-4CCB-B74A-8B56A63A8459}" srcOrd="0" destOrd="0" presId="urn:microsoft.com/office/officeart/2005/8/layout/hList7#1"/>
    <dgm:cxn modelId="{1326AD0F-DD92-426C-B61C-020770910344}" type="presOf" srcId="{F27927D5-63A8-4B69-88C9-3838213E2DB8}" destId="{5B9F04F3-1657-4808-89E9-42D30856ED92}" srcOrd="0" destOrd="0" presId="urn:microsoft.com/office/officeart/2005/8/layout/hList7#1"/>
    <dgm:cxn modelId="{6965E6C5-B81F-447C-8EAA-DD431F040D47}" type="presOf" srcId="{9480F72E-51B8-48CD-857F-607E8DCEE8B9}" destId="{C4C40D37-511E-4BC0-A221-7E8E83EB1DA0}" srcOrd="1" destOrd="0" presId="urn:microsoft.com/office/officeart/2005/8/layout/hList7#1"/>
    <dgm:cxn modelId="{D1560045-5A05-4DC1-98E7-EB4D3CD23B33}" type="presOf" srcId="{9C8A461A-79BE-4AEA-9F9A-D5BFFAA49386}" destId="{4EA9DD92-FFEC-450E-92F5-6CBF2AE417E4}" srcOrd="0" destOrd="0" presId="urn:microsoft.com/office/officeart/2005/8/layout/hList7#1"/>
    <dgm:cxn modelId="{ABF9FD52-D4A4-4865-95D6-27858BFE876C}" srcId="{34939FC5-9AA3-43A5-A86C-295D6FB3D0D4}" destId="{9480F72E-51B8-48CD-857F-607E8DCEE8B9}" srcOrd="2" destOrd="0" parTransId="{8FAF2445-376D-4FE8-86A6-2853BAB2EE8B}" sibTransId="{6F84F972-2E23-4455-BEEF-FD329E4E33E1}"/>
    <dgm:cxn modelId="{28427858-C1DF-4A81-9C57-5F1552C37DC4}" type="presOf" srcId="{6F84F972-2E23-4455-BEEF-FD329E4E33E1}" destId="{CF85E24D-8BCE-4D52-B2B8-FAF0C4D4675C}" srcOrd="0" destOrd="0" presId="urn:microsoft.com/office/officeart/2005/8/layout/hList7#1"/>
    <dgm:cxn modelId="{B82C1226-DA99-43CC-9361-A1F087978455}" type="presOf" srcId="{405DC2B7-BAA4-4E20-AE61-3E63A013C629}" destId="{98498266-42A8-44E2-B05D-4DC640DD6CA7}" srcOrd="0" destOrd="0" presId="urn:microsoft.com/office/officeart/2005/8/layout/hList7#1"/>
    <dgm:cxn modelId="{B3F0918D-9E1F-4F4C-8B2A-910C52725A4E}" srcId="{34939FC5-9AA3-43A5-A86C-295D6FB3D0D4}" destId="{9C8A461A-79BE-4AEA-9F9A-D5BFFAA49386}" srcOrd="0" destOrd="0" parTransId="{FE54094D-A1DF-4C03-AC6B-FC68B773E16E}" sibTransId="{7F70BFB4-6A45-4511-95E9-32F65467DCA9}"/>
    <dgm:cxn modelId="{D0CE5106-2D9C-41E6-864A-0D40F1E2600E}" type="presOf" srcId="{1D3A26DD-F054-4B2B-8917-9D81519998F2}" destId="{38E4CD04-B4E3-45E8-ADC6-67C47399E7B7}" srcOrd="0" destOrd="0" presId="urn:microsoft.com/office/officeart/2005/8/layout/hList7#1"/>
    <dgm:cxn modelId="{CC7694EA-6AAC-4997-84B0-F5B8E5859E19}" type="presOf" srcId="{935B214D-66E0-4494-A1F9-97F9F4C4A33D}" destId="{2AD42C26-9E76-4B58-A0C5-013B6DC3DBCC}" srcOrd="1" destOrd="0" presId="urn:microsoft.com/office/officeart/2005/8/layout/hList7#1"/>
    <dgm:cxn modelId="{260297B2-2D65-4FA0-B894-E6F2F5645A37}" type="presOf" srcId="{25B74133-F2F0-4EC8-B698-DA03C88C3E47}" destId="{CFA365C4-2641-476A-BE92-2F4C186FBEE6}" srcOrd="0" destOrd="0" presId="urn:microsoft.com/office/officeart/2005/8/layout/hList7#1"/>
    <dgm:cxn modelId="{2FEFB6B3-2A14-4F94-85FD-BB6C80C5BE15}" srcId="{34939FC5-9AA3-43A5-A86C-295D6FB3D0D4}" destId="{F27927D5-63A8-4B69-88C9-3838213E2DB8}" srcOrd="1" destOrd="0" parTransId="{1B2EAD91-E3FD-4D9A-AB7C-5388A91D9388}" sibTransId="{1D3A26DD-F054-4B2B-8917-9D81519998F2}"/>
    <dgm:cxn modelId="{AB912E5F-8439-49FD-BD55-F239B2405803}" srcId="{34939FC5-9AA3-43A5-A86C-295D6FB3D0D4}" destId="{D4A3C4DC-62BE-4AB8-A181-FC57D43A549B}" srcOrd="5" destOrd="0" parTransId="{B005D24A-73E2-44EC-A4B7-6EE38850A1DE}" sibTransId="{0391B7F9-5A50-4202-91A8-DE1E3E1EE74A}"/>
    <dgm:cxn modelId="{BB1C3ECB-149A-40F4-83C9-F2EC005BBB52}" type="presOf" srcId="{9C8A461A-79BE-4AEA-9F9A-D5BFFAA49386}" destId="{E7D5B3C8-73AE-4C75-B3F1-719498B408C3}" srcOrd="1" destOrd="0" presId="urn:microsoft.com/office/officeart/2005/8/layout/hList7#1"/>
    <dgm:cxn modelId="{850038E4-ACDD-4CBB-83AB-FE2C3E56BF10}" type="presOf" srcId="{34939FC5-9AA3-43A5-A86C-295D6FB3D0D4}" destId="{104EF677-7BA1-453B-A4ED-295EB5073B4F}" srcOrd="0" destOrd="0" presId="urn:microsoft.com/office/officeart/2005/8/layout/hList7#1"/>
    <dgm:cxn modelId="{954D4E39-7179-4AB8-8A9D-E523FBAF6ABE}" type="presOf" srcId="{D4A3C4DC-62BE-4AB8-A181-FC57D43A549B}" destId="{2CC9144E-5CB3-4DFC-80F8-2958062AC6B8}" srcOrd="1" destOrd="0" presId="urn:microsoft.com/office/officeart/2005/8/layout/hList7#1"/>
    <dgm:cxn modelId="{0888F662-776F-47B3-843B-F8D7F47A26C2}" type="presOf" srcId="{011E069B-C4A3-417E-9843-5A0F9DA9A1D0}" destId="{C96CB0FD-E565-4328-98FA-B66B11975615}" srcOrd="0" destOrd="0" presId="urn:microsoft.com/office/officeart/2005/8/layout/hList7#1"/>
    <dgm:cxn modelId="{351D8FCE-83E4-4076-9D07-F98E2C496A3B}" type="presOf" srcId="{935B214D-66E0-4494-A1F9-97F9F4C4A33D}" destId="{A3C55EBD-FBEC-499F-9F6D-7CFA9ABFB01F}" srcOrd="0" destOrd="0" presId="urn:microsoft.com/office/officeart/2005/8/layout/hList7#1"/>
    <dgm:cxn modelId="{CCE3C8F0-B837-450F-A840-BB6C055A4421}" srcId="{34939FC5-9AA3-43A5-A86C-295D6FB3D0D4}" destId="{011E069B-C4A3-417E-9843-5A0F9DA9A1D0}" srcOrd="3" destOrd="0" parTransId="{DDB078B5-E3D5-4799-9E35-B28D23E26784}" sibTransId="{25B74133-F2F0-4EC8-B698-DA03C88C3E47}"/>
    <dgm:cxn modelId="{1C615F6D-E3B9-4851-ABA1-FA69C2576587}" type="presOf" srcId="{F27927D5-63A8-4B69-88C9-3838213E2DB8}" destId="{4F052F95-C9E6-4A27-80B8-00A1CB420191}" srcOrd="1" destOrd="0" presId="urn:microsoft.com/office/officeart/2005/8/layout/hList7#1"/>
    <dgm:cxn modelId="{9B56647E-31AE-45B0-8EA2-8540D99BA446}" type="presOf" srcId="{7F70BFB4-6A45-4511-95E9-32F65467DCA9}" destId="{86A88567-A446-42F2-AB24-2DDD0B98F986}" srcOrd="0" destOrd="0" presId="urn:microsoft.com/office/officeart/2005/8/layout/hList7#1"/>
    <dgm:cxn modelId="{89D21689-ACD5-4CFF-B667-13F284108BA0}" type="presParOf" srcId="{104EF677-7BA1-453B-A4ED-295EB5073B4F}" destId="{5D4E196A-AC56-4292-A049-9B04B60B17C0}" srcOrd="0" destOrd="0" presId="urn:microsoft.com/office/officeart/2005/8/layout/hList7#1"/>
    <dgm:cxn modelId="{6F0C929C-792F-4DAF-9B42-E1A7C5FDA994}" type="presParOf" srcId="{104EF677-7BA1-453B-A4ED-295EB5073B4F}" destId="{9AA19CB5-3C92-48F8-BDF7-74A71C4086F6}" srcOrd="1" destOrd="0" presId="urn:microsoft.com/office/officeart/2005/8/layout/hList7#1"/>
    <dgm:cxn modelId="{8E3D02DB-2284-417D-8C98-3D6732712399}" type="presParOf" srcId="{9AA19CB5-3C92-48F8-BDF7-74A71C4086F6}" destId="{540C5995-315F-43FF-8978-66798C96953C}" srcOrd="0" destOrd="0" presId="urn:microsoft.com/office/officeart/2005/8/layout/hList7#1"/>
    <dgm:cxn modelId="{54B2C4A4-F362-421A-A1EB-AC94528E67C6}" type="presParOf" srcId="{540C5995-315F-43FF-8978-66798C96953C}" destId="{4EA9DD92-FFEC-450E-92F5-6CBF2AE417E4}" srcOrd="0" destOrd="0" presId="urn:microsoft.com/office/officeart/2005/8/layout/hList7#1"/>
    <dgm:cxn modelId="{45E30517-8ECF-4E12-88F8-E48EFD2D831B}" type="presParOf" srcId="{540C5995-315F-43FF-8978-66798C96953C}" destId="{E7D5B3C8-73AE-4C75-B3F1-719498B408C3}" srcOrd="1" destOrd="0" presId="urn:microsoft.com/office/officeart/2005/8/layout/hList7#1"/>
    <dgm:cxn modelId="{F9E06B79-6868-42B6-BC55-4A1392066B3F}" type="presParOf" srcId="{540C5995-315F-43FF-8978-66798C96953C}" destId="{47B71C27-4010-4285-A21C-45A187B62DFC}" srcOrd="2" destOrd="0" presId="urn:microsoft.com/office/officeart/2005/8/layout/hList7#1"/>
    <dgm:cxn modelId="{064CCE46-440A-49E8-B0D6-948C5C9CE801}" type="presParOf" srcId="{540C5995-315F-43FF-8978-66798C96953C}" destId="{8B4486BE-E7BE-4C49-A810-5F92F5FFF72E}" srcOrd="3" destOrd="0" presId="urn:microsoft.com/office/officeart/2005/8/layout/hList7#1"/>
    <dgm:cxn modelId="{76303F90-39A7-4606-8E3B-BFF013286B35}" type="presParOf" srcId="{9AA19CB5-3C92-48F8-BDF7-74A71C4086F6}" destId="{86A88567-A446-42F2-AB24-2DDD0B98F986}" srcOrd="1" destOrd="0" presId="urn:microsoft.com/office/officeart/2005/8/layout/hList7#1"/>
    <dgm:cxn modelId="{D4A58730-3147-4618-8F62-596F063D09BA}" type="presParOf" srcId="{9AA19CB5-3C92-48F8-BDF7-74A71C4086F6}" destId="{CD420133-D958-48C3-861B-64223CAD6D9A}" srcOrd="2" destOrd="0" presId="urn:microsoft.com/office/officeart/2005/8/layout/hList7#1"/>
    <dgm:cxn modelId="{60543351-8F28-4E18-9810-4B0D7F939935}" type="presParOf" srcId="{CD420133-D958-48C3-861B-64223CAD6D9A}" destId="{5B9F04F3-1657-4808-89E9-42D30856ED92}" srcOrd="0" destOrd="0" presId="urn:microsoft.com/office/officeart/2005/8/layout/hList7#1"/>
    <dgm:cxn modelId="{5737B355-6207-41BA-9415-8CA96C917753}" type="presParOf" srcId="{CD420133-D958-48C3-861B-64223CAD6D9A}" destId="{4F052F95-C9E6-4A27-80B8-00A1CB420191}" srcOrd="1" destOrd="0" presId="urn:microsoft.com/office/officeart/2005/8/layout/hList7#1"/>
    <dgm:cxn modelId="{309B62D9-1503-4D68-844F-68872A6B8470}" type="presParOf" srcId="{CD420133-D958-48C3-861B-64223CAD6D9A}" destId="{1C8ECA09-4D93-41A2-A3C4-019D155BF4DA}" srcOrd="2" destOrd="0" presId="urn:microsoft.com/office/officeart/2005/8/layout/hList7#1"/>
    <dgm:cxn modelId="{1D11086A-4F84-4F2E-B5C9-2FC7D014C22B}" type="presParOf" srcId="{CD420133-D958-48C3-861B-64223CAD6D9A}" destId="{5976C0A2-F4F3-4BF9-8127-B4CF740A7390}" srcOrd="3" destOrd="0" presId="urn:microsoft.com/office/officeart/2005/8/layout/hList7#1"/>
    <dgm:cxn modelId="{575F023E-214A-4E82-8AB9-7B7B919FAEC5}" type="presParOf" srcId="{9AA19CB5-3C92-48F8-BDF7-74A71C4086F6}" destId="{38E4CD04-B4E3-45E8-ADC6-67C47399E7B7}" srcOrd="3" destOrd="0" presId="urn:microsoft.com/office/officeart/2005/8/layout/hList7#1"/>
    <dgm:cxn modelId="{808C2FD2-E1C9-4764-B875-E1B0E5C1E194}" type="presParOf" srcId="{9AA19CB5-3C92-48F8-BDF7-74A71C4086F6}" destId="{5E898586-9426-49E6-912F-9112C51DFDBD}" srcOrd="4" destOrd="0" presId="urn:microsoft.com/office/officeart/2005/8/layout/hList7#1"/>
    <dgm:cxn modelId="{585A6B5D-0DEC-4BD4-930E-3DE332B55240}" type="presParOf" srcId="{5E898586-9426-49E6-912F-9112C51DFDBD}" destId="{FC09EB98-57C5-4DDE-8E42-59959DF9C2E8}" srcOrd="0" destOrd="0" presId="urn:microsoft.com/office/officeart/2005/8/layout/hList7#1"/>
    <dgm:cxn modelId="{6FB2698E-8E15-4D10-9FC5-B0455AA7A50B}" type="presParOf" srcId="{5E898586-9426-49E6-912F-9112C51DFDBD}" destId="{C4C40D37-511E-4BC0-A221-7E8E83EB1DA0}" srcOrd="1" destOrd="0" presId="urn:microsoft.com/office/officeart/2005/8/layout/hList7#1"/>
    <dgm:cxn modelId="{586CDCBA-C203-4D16-9B24-4AEECF49A77E}" type="presParOf" srcId="{5E898586-9426-49E6-912F-9112C51DFDBD}" destId="{1E1D9335-6C0A-481B-8A55-8AE03D331D81}" srcOrd="2" destOrd="0" presId="urn:microsoft.com/office/officeart/2005/8/layout/hList7#1"/>
    <dgm:cxn modelId="{BBEACE1F-7E54-4EEE-9401-73A81DEEEADE}" type="presParOf" srcId="{5E898586-9426-49E6-912F-9112C51DFDBD}" destId="{383E15C0-C212-4296-AB70-896BA4EFAA5F}" srcOrd="3" destOrd="0" presId="urn:microsoft.com/office/officeart/2005/8/layout/hList7#1"/>
    <dgm:cxn modelId="{228BAC54-F285-4C6F-BE27-5299D26A6EE1}" type="presParOf" srcId="{9AA19CB5-3C92-48F8-BDF7-74A71C4086F6}" destId="{CF85E24D-8BCE-4D52-B2B8-FAF0C4D4675C}" srcOrd="5" destOrd="0" presId="urn:microsoft.com/office/officeart/2005/8/layout/hList7#1"/>
    <dgm:cxn modelId="{7428A06D-3F87-4AB5-A463-FC496B567F83}" type="presParOf" srcId="{9AA19CB5-3C92-48F8-BDF7-74A71C4086F6}" destId="{C16BB9B1-7499-4980-ACF3-D25836715CFA}" srcOrd="6" destOrd="0" presId="urn:microsoft.com/office/officeart/2005/8/layout/hList7#1"/>
    <dgm:cxn modelId="{49CACAE5-D96C-4BA9-A0FD-C9FC0B9F5114}" type="presParOf" srcId="{C16BB9B1-7499-4980-ACF3-D25836715CFA}" destId="{C96CB0FD-E565-4328-98FA-B66B11975615}" srcOrd="0" destOrd="0" presId="urn:microsoft.com/office/officeart/2005/8/layout/hList7#1"/>
    <dgm:cxn modelId="{EE7F1DCB-822F-4F11-9F26-75D3CF5E3942}" type="presParOf" srcId="{C16BB9B1-7499-4980-ACF3-D25836715CFA}" destId="{0D75CA06-EB62-411A-889A-06879029ACD7}" srcOrd="1" destOrd="0" presId="urn:microsoft.com/office/officeart/2005/8/layout/hList7#1"/>
    <dgm:cxn modelId="{4CA8D960-5D02-4D16-8509-92ECD7A66563}" type="presParOf" srcId="{C16BB9B1-7499-4980-ACF3-D25836715CFA}" destId="{706F9329-4313-4CAB-BE7D-D281A9F53DC7}" srcOrd="2" destOrd="0" presId="urn:microsoft.com/office/officeart/2005/8/layout/hList7#1"/>
    <dgm:cxn modelId="{C2363215-5B93-4A5B-BD40-B761EE543CAE}" type="presParOf" srcId="{C16BB9B1-7499-4980-ACF3-D25836715CFA}" destId="{ED5F9708-3363-4053-A9CD-FB612360E6B9}" srcOrd="3" destOrd="0" presId="urn:microsoft.com/office/officeart/2005/8/layout/hList7#1"/>
    <dgm:cxn modelId="{2DBE9E00-999C-4532-8ACA-46C95054C7F8}" type="presParOf" srcId="{9AA19CB5-3C92-48F8-BDF7-74A71C4086F6}" destId="{CFA365C4-2641-476A-BE92-2F4C186FBEE6}" srcOrd="7" destOrd="0" presId="urn:microsoft.com/office/officeart/2005/8/layout/hList7#1"/>
    <dgm:cxn modelId="{80F318FA-BE0A-4E62-A0E6-1665267D3B7A}" type="presParOf" srcId="{9AA19CB5-3C92-48F8-BDF7-74A71C4086F6}" destId="{24967935-70A8-47E5-A27E-19DD0F707113}" srcOrd="8" destOrd="0" presId="urn:microsoft.com/office/officeart/2005/8/layout/hList7#1"/>
    <dgm:cxn modelId="{C81B7754-E499-4A1F-90BC-5079BDB872CC}" type="presParOf" srcId="{24967935-70A8-47E5-A27E-19DD0F707113}" destId="{A3C55EBD-FBEC-499F-9F6D-7CFA9ABFB01F}" srcOrd="0" destOrd="0" presId="urn:microsoft.com/office/officeart/2005/8/layout/hList7#1"/>
    <dgm:cxn modelId="{BBFD162E-F225-4773-855D-0CDBA3E04818}" type="presParOf" srcId="{24967935-70A8-47E5-A27E-19DD0F707113}" destId="{2AD42C26-9E76-4B58-A0C5-013B6DC3DBCC}" srcOrd="1" destOrd="0" presId="urn:microsoft.com/office/officeart/2005/8/layout/hList7#1"/>
    <dgm:cxn modelId="{D9D3677A-571D-4C4C-91D9-3EFF27C37432}" type="presParOf" srcId="{24967935-70A8-47E5-A27E-19DD0F707113}" destId="{D340FA70-7797-45E7-A01B-19F1CC77FEB7}" srcOrd="2" destOrd="0" presId="urn:microsoft.com/office/officeart/2005/8/layout/hList7#1"/>
    <dgm:cxn modelId="{75CE700A-1F31-4B06-A7DC-C5A3EC7BE965}" type="presParOf" srcId="{24967935-70A8-47E5-A27E-19DD0F707113}" destId="{231C92F8-C580-4AA9-A08B-A9AD35A72A92}" srcOrd="3" destOrd="0" presId="urn:microsoft.com/office/officeart/2005/8/layout/hList7#1"/>
    <dgm:cxn modelId="{A4596AB9-9041-4EDA-953A-7A7CBC54B00D}" type="presParOf" srcId="{9AA19CB5-3C92-48F8-BDF7-74A71C4086F6}" destId="{98498266-42A8-44E2-B05D-4DC640DD6CA7}" srcOrd="9" destOrd="0" presId="urn:microsoft.com/office/officeart/2005/8/layout/hList7#1"/>
    <dgm:cxn modelId="{8C1DB9B5-0054-4F23-B2C3-681515D47FC4}" type="presParOf" srcId="{9AA19CB5-3C92-48F8-BDF7-74A71C4086F6}" destId="{0C27B2D0-8324-4409-8CA0-9A61D0E84444}" srcOrd="10" destOrd="0" presId="urn:microsoft.com/office/officeart/2005/8/layout/hList7#1"/>
    <dgm:cxn modelId="{98ED8D66-E6E2-48E9-B70E-1BAE39317067}" type="presParOf" srcId="{0C27B2D0-8324-4409-8CA0-9A61D0E84444}" destId="{23A5468D-D12A-4CCB-B74A-8B56A63A8459}" srcOrd="0" destOrd="0" presId="urn:microsoft.com/office/officeart/2005/8/layout/hList7#1"/>
    <dgm:cxn modelId="{A228D38B-C601-4AB9-8CCD-2B0A50A089BE}" type="presParOf" srcId="{0C27B2D0-8324-4409-8CA0-9A61D0E84444}" destId="{2CC9144E-5CB3-4DFC-80F8-2958062AC6B8}" srcOrd="1" destOrd="0" presId="urn:microsoft.com/office/officeart/2005/8/layout/hList7#1"/>
    <dgm:cxn modelId="{1C654CEC-E34D-4BF3-9FB9-294A8E8BC3B5}" type="presParOf" srcId="{0C27B2D0-8324-4409-8CA0-9A61D0E84444}" destId="{A68C1290-D07A-4C8C-AE3C-A3C83B5EB943}" srcOrd="2" destOrd="0" presId="urn:microsoft.com/office/officeart/2005/8/layout/hList7#1"/>
    <dgm:cxn modelId="{7EC3325F-A72F-4C43-BFA0-7F86A2CA6C3D}" type="presParOf" srcId="{0C27B2D0-8324-4409-8CA0-9A61D0E84444}" destId="{C28DF2FA-5662-452B-B9E8-0EE2EA1787BE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7D641E-FE8A-4B4C-A871-16BD22828160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891988EA-A6AE-406D-94A0-235B3FF72AA1}">
      <dgm:prSet phldrT="[Texto]" custT="1"/>
      <dgm:spPr/>
      <dgm:t>
        <a:bodyPr/>
        <a:lstStyle/>
        <a:p>
          <a:r>
            <a:rPr lang="es-CL" sz="2000" dirty="0" smtClean="0"/>
            <a:t>Oceanografía</a:t>
          </a:r>
          <a:endParaRPr lang="es-CL" sz="2000" dirty="0"/>
        </a:p>
      </dgm:t>
    </dgm:pt>
    <dgm:pt modelId="{F3008A99-38F1-4777-81A1-BD0527332C76}" type="parTrans" cxnId="{6E2B7A89-F234-4A46-B02D-56D9FDD80529}">
      <dgm:prSet/>
      <dgm:spPr/>
      <dgm:t>
        <a:bodyPr/>
        <a:lstStyle/>
        <a:p>
          <a:endParaRPr lang="es-CL"/>
        </a:p>
      </dgm:t>
    </dgm:pt>
    <dgm:pt modelId="{F8514427-0DDF-4113-BD24-1BEA3F6E2698}" type="sibTrans" cxnId="{6E2B7A89-F234-4A46-B02D-56D9FDD80529}">
      <dgm:prSet/>
      <dgm:spPr/>
      <dgm:t>
        <a:bodyPr/>
        <a:lstStyle/>
        <a:p>
          <a:endParaRPr lang="es-CL"/>
        </a:p>
      </dgm:t>
    </dgm:pt>
    <dgm:pt modelId="{6798F971-4CAE-48AB-9A9C-F77A5698BD57}">
      <dgm:prSet phldrT="[Texto]"/>
      <dgm:spPr/>
      <dgm:t>
        <a:bodyPr/>
        <a:lstStyle/>
        <a:p>
          <a:r>
            <a:rPr lang="es-CL" dirty="0" smtClean="0"/>
            <a:t>Biología marina</a:t>
          </a:r>
          <a:endParaRPr lang="es-CL" dirty="0"/>
        </a:p>
      </dgm:t>
    </dgm:pt>
    <dgm:pt modelId="{DBB7056C-1863-43F0-A8E1-EB64DDF0A970}" type="parTrans" cxnId="{7FE24B5B-5C56-4B6D-B0A8-A0CFB309D625}">
      <dgm:prSet/>
      <dgm:spPr/>
      <dgm:t>
        <a:bodyPr/>
        <a:lstStyle/>
        <a:p>
          <a:endParaRPr lang="es-CL"/>
        </a:p>
      </dgm:t>
    </dgm:pt>
    <dgm:pt modelId="{AADA7626-E197-40FF-AA3E-2AC4EF00C045}" type="sibTrans" cxnId="{7FE24B5B-5C56-4B6D-B0A8-A0CFB309D625}">
      <dgm:prSet/>
      <dgm:spPr/>
      <dgm:t>
        <a:bodyPr/>
        <a:lstStyle/>
        <a:p>
          <a:endParaRPr lang="es-CL"/>
        </a:p>
      </dgm:t>
    </dgm:pt>
    <dgm:pt modelId="{054CD42D-1A67-4679-BF0E-0C3FD96BF460}">
      <dgm:prSet phldrT="[Texto]"/>
      <dgm:spPr/>
      <dgm:t>
        <a:bodyPr/>
        <a:lstStyle/>
        <a:p>
          <a:r>
            <a:rPr lang="es-CL" dirty="0" smtClean="0"/>
            <a:t>Química</a:t>
          </a:r>
          <a:endParaRPr lang="es-CL" dirty="0"/>
        </a:p>
      </dgm:t>
    </dgm:pt>
    <dgm:pt modelId="{2523539D-5C4F-4876-B84A-0D490EFB8ADF}" type="parTrans" cxnId="{70BC77F4-1255-429B-BFB0-93846E337424}">
      <dgm:prSet/>
      <dgm:spPr/>
      <dgm:t>
        <a:bodyPr/>
        <a:lstStyle/>
        <a:p>
          <a:endParaRPr lang="es-CL"/>
        </a:p>
      </dgm:t>
    </dgm:pt>
    <dgm:pt modelId="{E074564F-F048-4DE1-A65C-C2545DAF507D}" type="sibTrans" cxnId="{70BC77F4-1255-429B-BFB0-93846E337424}">
      <dgm:prSet/>
      <dgm:spPr/>
      <dgm:t>
        <a:bodyPr/>
        <a:lstStyle/>
        <a:p>
          <a:endParaRPr lang="es-CL"/>
        </a:p>
      </dgm:t>
    </dgm:pt>
    <dgm:pt modelId="{A7C62AA0-BCA2-4CC2-ADBA-5C13D0CD73BE}">
      <dgm:prSet phldrT="[Texto]"/>
      <dgm:spPr/>
      <dgm:t>
        <a:bodyPr/>
        <a:lstStyle/>
        <a:p>
          <a:r>
            <a:rPr lang="es-CL" dirty="0" smtClean="0"/>
            <a:t>Desarrollo sustentable de la Acuicultura</a:t>
          </a:r>
          <a:endParaRPr lang="es-CL" dirty="0"/>
        </a:p>
      </dgm:t>
    </dgm:pt>
    <dgm:pt modelId="{9CC2EFA6-582E-4049-8825-4C4BF4C336EC}" type="parTrans" cxnId="{9C167F75-CE87-4A4E-9A60-0A0D77EEC5EC}">
      <dgm:prSet/>
      <dgm:spPr/>
      <dgm:t>
        <a:bodyPr/>
        <a:lstStyle/>
        <a:p>
          <a:endParaRPr lang="es-CL"/>
        </a:p>
      </dgm:t>
    </dgm:pt>
    <dgm:pt modelId="{B395D1AE-0D9D-49FE-BCE8-9EA2860FA350}" type="sibTrans" cxnId="{9C167F75-CE87-4A4E-9A60-0A0D77EEC5EC}">
      <dgm:prSet/>
      <dgm:spPr/>
      <dgm:t>
        <a:bodyPr/>
        <a:lstStyle/>
        <a:p>
          <a:endParaRPr lang="es-CL"/>
        </a:p>
      </dgm:t>
    </dgm:pt>
    <dgm:pt modelId="{8FED4EFF-E81E-45CD-884E-A05755B02571}" type="pres">
      <dgm:prSet presAssocID="{367D641E-FE8A-4B4C-A871-16BD2282816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CL"/>
        </a:p>
      </dgm:t>
    </dgm:pt>
    <dgm:pt modelId="{57A355C3-904D-4E10-A4C8-891CC950AE91}" type="pres">
      <dgm:prSet presAssocID="{367D641E-FE8A-4B4C-A871-16BD22828160}" presName="ellipse" presStyleLbl="trBgShp" presStyleIdx="0" presStyleCnt="1"/>
      <dgm:spPr/>
    </dgm:pt>
    <dgm:pt modelId="{7ADFA94A-10ED-4681-839A-BA4510665C38}" type="pres">
      <dgm:prSet presAssocID="{367D641E-FE8A-4B4C-A871-16BD22828160}" presName="arrow1" presStyleLbl="fgShp" presStyleIdx="0" presStyleCnt="1"/>
      <dgm:spPr/>
    </dgm:pt>
    <dgm:pt modelId="{265B9B27-F6AD-4D59-ADE5-52BAC51393F6}" type="pres">
      <dgm:prSet presAssocID="{367D641E-FE8A-4B4C-A871-16BD22828160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6359EA2C-6209-4286-B8D3-E466FA8DC0A4}" type="pres">
      <dgm:prSet presAssocID="{6798F971-4CAE-48AB-9A9C-F77A5698BD5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1A754CA9-1F0D-4E6D-B712-0DB9D64190C0}" type="pres">
      <dgm:prSet presAssocID="{054CD42D-1A67-4679-BF0E-0C3FD96BF460}" presName="item2" presStyleLbl="node1" presStyleIdx="1" presStyleCnt="3" custLinFactNeighborX="3776" custLinFactNeighborY="10831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E871A61B-ECBE-4322-8E02-BCA67DAADAE6}" type="pres">
      <dgm:prSet presAssocID="{A7C62AA0-BCA2-4CC2-ADBA-5C13D0CD73BE}" presName="item3" presStyleLbl="node1" presStyleIdx="2" presStyleCnt="3" custScaleX="192904" custScaleY="119778" custLinFactNeighborX="37799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CD219973-5BE9-40BC-8E3D-16F31FB376A7}" type="pres">
      <dgm:prSet presAssocID="{367D641E-FE8A-4B4C-A871-16BD22828160}" presName="funnel" presStyleLbl="trAlignAcc1" presStyleIdx="0" presStyleCnt="1"/>
      <dgm:spPr/>
    </dgm:pt>
  </dgm:ptLst>
  <dgm:cxnLst>
    <dgm:cxn modelId="{E6994732-1D27-432E-A360-0DE811B94C02}" type="presOf" srcId="{054CD42D-1A67-4679-BF0E-0C3FD96BF460}" destId="{6359EA2C-6209-4286-B8D3-E466FA8DC0A4}" srcOrd="0" destOrd="0" presId="urn:microsoft.com/office/officeart/2005/8/layout/funnel1"/>
    <dgm:cxn modelId="{C9E7EE28-49DB-40DE-AB46-C6D8E4BAA5E7}" type="presOf" srcId="{367D641E-FE8A-4B4C-A871-16BD22828160}" destId="{8FED4EFF-E81E-45CD-884E-A05755B02571}" srcOrd="0" destOrd="0" presId="urn:microsoft.com/office/officeart/2005/8/layout/funnel1"/>
    <dgm:cxn modelId="{CC29CF34-3F19-4A83-889F-59D4B8BE8506}" type="presOf" srcId="{6798F971-4CAE-48AB-9A9C-F77A5698BD57}" destId="{1A754CA9-1F0D-4E6D-B712-0DB9D64190C0}" srcOrd="0" destOrd="0" presId="urn:microsoft.com/office/officeart/2005/8/layout/funnel1"/>
    <dgm:cxn modelId="{70BC77F4-1255-429B-BFB0-93846E337424}" srcId="{367D641E-FE8A-4B4C-A871-16BD22828160}" destId="{054CD42D-1A67-4679-BF0E-0C3FD96BF460}" srcOrd="2" destOrd="0" parTransId="{2523539D-5C4F-4876-B84A-0D490EFB8ADF}" sibTransId="{E074564F-F048-4DE1-A65C-C2545DAF507D}"/>
    <dgm:cxn modelId="{0BA2345F-44EB-4BB1-BB24-C7685F825574}" type="presOf" srcId="{891988EA-A6AE-406D-94A0-235B3FF72AA1}" destId="{E871A61B-ECBE-4322-8E02-BCA67DAADAE6}" srcOrd="0" destOrd="0" presId="urn:microsoft.com/office/officeart/2005/8/layout/funnel1"/>
    <dgm:cxn modelId="{6E2B7A89-F234-4A46-B02D-56D9FDD80529}" srcId="{367D641E-FE8A-4B4C-A871-16BD22828160}" destId="{891988EA-A6AE-406D-94A0-235B3FF72AA1}" srcOrd="0" destOrd="0" parTransId="{F3008A99-38F1-4777-81A1-BD0527332C76}" sibTransId="{F8514427-0DDF-4113-BD24-1BEA3F6E2698}"/>
    <dgm:cxn modelId="{7FE24B5B-5C56-4B6D-B0A8-A0CFB309D625}" srcId="{367D641E-FE8A-4B4C-A871-16BD22828160}" destId="{6798F971-4CAE-48AB-9A9C-F77A5698BD57}" srcOrd="1" destOrd="0" parTransId="{DBB7056C-1863-43F0-A8E1-EB64DDF0A970}" sibTransId="{AADA7626-E197-40FF-AA3E-2AC4EF00C045}"/>
    <dgm:cxn modelId="{9C167F75-CE87-4A4E-9A60-0A0D77EEC5EC}" srcId="{367D641E-FE8A-4B4C-A871-16BD22828160}" destId="{A7C62AA0-BCA2-4CC2-ADBA-5C13D0CD73BE}" srcOrd="3" destOrd="0" parTransId="{9CC2EFA6-582E-4049-8825-4C4BF4C336EC}" sibTransId="{B395D1AE-0D9D-49FE-BCE8-9EA2860FA350}"/>
    <dgm:cxn modelId="{18283A34-BB53-4562-891A-A54271E1A041}" type="presOf" srcId="{A7C62AA0-BCA2-4CC2-ADBA-5C13D0CD73BE}" destId="{265B9B27-F6AD-4D59-ADE5-52BAC51393F6}" srcOrd="0" destOrd="0" presId="urn:microsoft.com/office/officeart/2005/8/layout/funnel1"/>
    <dgm:cxn modelId="{B84D597F-D08D-4BE3-B1BC-E53F8638CEA5}" type="presParOf" srcId="{8FED4EFF-E81E-45CD-884E-A05755B02571}" destId="{57A355C3-904D-4E10-A4C8-891CC950AE91}" srcOrd="0" destOrd="0" presId="urn:microsoft.com/office/officeart/2005/8/layout/funnel1"/>
    <dgm:cxn modelId="{2493EC91-64A0-4C3F-83E7-B34C7A6E2E0C}" type="presParOf" srcId="{8FED4EFF-E81E-45CD-884E-A05755B02571}" destId="{7ADFA94A-10ED-4681-839A-BA4510665C38}" srcOrd="1" destOrd="0" presId="urn:microsoft.com/office/officeart/2005/8/layout/funnel1"/>
    <dgm:cxn modelId="{9571F232-ACD8-40F9-B23E-9116DE76C532}" type="presParOf" srcId="{8FED4EFF-E81E-45CD-884E-A05755B02571}" destId="{265B9B27-F6AD-4D59-ADE5-52BAC51393F6}" srcOrd="2" destOrd="0" presId="urn:microsoft.com/office/officeart/2005/8/layout/funnel1"/>
    <dgm:cxn modelId="{04924EB8-408A-470E-8484-5AD03832BDD7}" type="presParOf" srcId="{8FED4EFF-E81E-45CD-884E-A05755B02571}" destId="{6359EA2C-6209-4286-B8D3-E466FA8DC0A4}" srcOrd="3" destOrd="0" presId="urn:microsoft.com/office/officeart/2005/8/layout/funnel1"/>
    <dgm:cxn modelId="{7E18C51F-C042-48FD-8448-70116F229C63}" type="presParOf" srcId="{8FED4EFF-E81E-45CD-884E-A05755B02571}" destId="{1A754CA9-1F0D-4E6D-B712-0DB9D64190C0}" srcOrd="4" destOrd="0" presId="urn:microsoft.com/office/officeart/2005/8/layout/funnel1"/>
    <dgm:cxn modelId="{4AE2572C-A1DE-43FA-A80B-B3BA6F425894}" type="presParOf" srcId="{8FED4EFF-E81E-45CD-884E-A05755B02571}" destId="{E871A61B-ECBE-4322-8E02-BCA67DAADAE6}" srcOrd="5" destOrd="0" presId="urn:microsoft.com/office/officeart/2005/8/layout/funnel1"/>
    <dgm:cxn modelId="{0EA2628B-A2F4-4CD6-9B57-49E586CEB888}" type="presParOf" srcId="{8FED4EFF-E81E-45CD-884E-A05755B02571}" destId="{CD219973-5BE9-40BC-8E3D-16F31FB376A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A8CF1F-3B4A-4B6A-8877-CB03CDDAB1E9}">
      <dsp:nvSpPr>
        <dsp:cNvPr id="0" name=""/>
        <dsp:cNvSpPr/>
      </dsp:nvSpPr>
      <dsp:spPr>
        <a:xfrm>
          <a:off x="0" y="1740981"/>
          <a:ext cx="4419600" cy="252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C4E78D-0D98-4ED2-B23A-71FEC19A6436}">
      <dsp:nvSpPr>
        <dsp:cNvPr id="0" name=""/>
        <dsp:cNvSpPr/>
      </dsp:nvSpPr>
      <dsp:spPr>
        <a:xfrm>
          <a:off x="216025" y="853875"/>
          <a:ext cx="3577361" cy="2952000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16935" tIns="0" rIns="116935" bIns="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400" b="1" kern="1200" dirty="0" smtClean="0"/>
            <a:t>CIEP</a:t>
          </a:r>
          <a:endParaRPr lang="es-ES" sz="5400" b="1" kern="1200" dirty="0"/>
        </a:p>
      </dsp:txBody>
      <dsp:txXfrm>
        <a:off x="360130" y="997980"/>
        <a:ext cx="3289151" cy="266379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DA5D3-5297-4EFA-A341-C6FE77A73D13}">
      <dsp:nvSpPr>
        <dsp:cNvPr id="0" name=""/>
        <dsp:cNvSpPr/>
      </dsp:nvSpPr>
      <dsp:spPr>
        <a:xfrm>
          <a:off x="0" y="0"/>
          <a:ext cx="5655508" cy="6999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Investigación y transferencia tecnológica (</a:t>
          </a:r>
          <a:r>
            <a:rPr lang="es-CL" sz="1700" kern="1200" dirty="0" err="1" smtClean="0"/>
            <a:t>Didymo</a:t>
          </a:r>
          <a:r>
            <a:rPr lang="es-CL" sz="1700" kern="1200" dirty="0" smtClean="0"/>
            <a:t>)</a:t>
          </a:r>
          <a:endParaRPr lang="es-CL" sz="1700" kern="1200" dirty="0"/>
        </a:p>
      </dsp:txBody>
      <dsp:txXfrm>
        <a:off x="20500" y="20500"/>
        <a:ext cx="4818351" cy="658917"/>
      </dsp:txXfrm>
    </dsp:sp>
    <dsp:sp modelId="{EF021F09-B6E0-47A5-9A07-6FBFF1448C5E}">
      <dsp:nvSpPr>
        <dsp:cNvPr id="0" name=""/>
        <dsp:cNvSpPr/>
      </dsp:nvSpPr>
      <dsp:spPr>
        <a:xfrm>
          <a:off x="422326" y="797128"/>
          <a:ext cx="5655508" cy="6999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Campaña activa con operadores y Servicios Públicos</a:t>
          </a:r>
          <a:endParaRPr lang="es-CL" sz="1700" kern="1200" dirty="0"/>
        </a:p>
      </dsp:txBody>
      <dsp:txXfrm>
        <a:off x="442826" y="817628"/>
        <a:ext cx="4737234" cy="658917"/>
      </dsp:txXfrm>
    </dsp:sp>
    <dsp:sp modelId="{4B80D2B3-8DC7-4AB7-BA18-98B5C6BED3B8}">
      <dsp:nvSpPr>
        <dsp:cNvPr id="0" name=""/>
        <dsp:cNvSpPr/>
      </dsp:nvSpPr>
      <dsp:spPr>
        <a:xfrm>
          <a:off x="844653" y="1594257"/>
          <a:ext cx="5655508" cy="6999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Intensificación de medidas nacionales para el resguardo de aguas continentales</a:t>
          </a:r>
          <a:endParaRPr lang="es-CL" sz="1700" kern="1200" dirty="0"/>
        </a:p>
      </dsp:txBody>
      <dsp:txXfrm>
        <a:off x="865153" y="1614757"/>
        <a:ext cx="4737234" cy="658917"/>
      </dsp:txXfrm>
    </dsp:sp>
    <dsp:sp modelId="{8EEBD91E-4A98-43E0-B82D-6ADFBAD02499}">
      <dsp:nvSpPr>
        <dsp:cNvPr id="0" name=""/>
        <dsp:cNvSpPr/>
      </dsp:nvSpPr>
      <dsp:spPr>
        <a:xfrm>
          <a:off x="1266980" y="2391385"/>
          <a:ext cx="5655508" cy="6999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Diseño e implementación de un plan de investigación y fiscalización para la pesca recreativa</a:t>
          </a:r>
          <a:endParaRPr lang="es-CL" sz="1700" kern="1200" dirty="0"/>
        </a:p>
      </dsp:txBody>
      <dsp:txXfrm>
        <a:off x="1287480" y="2411885"/>
        <a:ext cx="4737234" cy="658917"/>
      </dsp:txXfrm>
    </dsp:sp>
    <dsp:sp modelId="{AC1C9550-9558-4619-8E2A-ABDEDA1F43B7}">
      <dsp:nvSpPr>
        <dsp:cNvPr id="0" name=""/>
        <dsp:cNvSpPr/>
      </dsp:nvSpPr>
      <dsp:spPr>
        <a:xfrm>
          <a:off x="1689307" y="3188514"/>
          <a:ext cx="5655508" cy="6999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Transferencia de experiencia a otras regiones de Chile</a:t>
          </a:r>
          <a:endParaRPr lang="es-CL" sz="1700" kern="1200" dirty="0"/>
        </a:p>
      </dsp:txBody>
      <dsp:txXfrm>
        <a:off x="1709807" y="3209014"/>
        <a:ext cx="4737234" cy="658917"/>
      </dsp:txXfrm>
    </dsp:sp>
    <dsp:sp modelId="{BB9BA328-6C97-453E-90C1-BCF00BA9F9FB}">
      <dsp:nvSpPr>
        <dsp:cNvPr id="0" name=""/>
        <dsp:cNvSpPr/>
      </dsp:nvSpPr>
      <dsp:spPr>
        <a:xfrm>
          <a:off x="5200561" y="511328"/>
          <a:ext cx="454946" cy="4549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000" kern="1200"/>
        </a:p>
      </dsp:txBody>
      <dsp:txXfrm>
        <a:off x="5302924" y="511328"/>
        <a:ext cx="250220" cy="342347"/>
      </dsp:txXfrm>
    </dsp:sp>
    <dsp:sp modelId="{130AAE6D-DEAE-4B54-8E42-9FC43CC62D9F}">
      <dsp:nvSpPr>
        <dsp:cNvPr id="0" name=""/>
        <dsp:cNvSpPr/>
      </dsp:nvSpPr>
      <dsp:spPr>
        <a:xfrm>
          <a:off x="5622888" y="1308457"/>
          <a:ext cx="454946" cy="4549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000" kern="1200"/>
        </a:p>
      </dsp:txBody>
      <dsp:txXfrm>
        <a:off x="5725251" y="1308457"/>
        <a:ext cx="250220" cy="342347"/>
      </dsp:txXfrm>
    </dsp:sp>
    <dsp:sp modelId="{959971D4-F318-4A3D-9FEE-667FE9B13D01}">
      <dsp:nvSpPr>
        <dsp:cNvPr id="0" name=""/>
        <dsp:cNvSpPr/>
      </dsp:nvSpPr>
      <dsp:spPr>
        <a:xfrm>
          <a:off x="6045215" y="2093920"/>
          <a:ext cx="454946" cy="4549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000" kern="1200"/>
        </a:p>
      </dsp:txBody>
      <dsp:txXfrm>
        <a:off x="6147578" y="2093920"/>
        <a:ext cx="250220" cy="342347"/>
      </dsp:txXfrm>
    </dsp:sp>
    <dsp:sp modelId="{0984DD58-C9AA-4492-8952-FF4464E7A8D0}">
      <dsp:nvSpPr>
        <dsp:cNvPr id="0" name=""/>
        <dsp:cNvSpPr/>
      </dsp:nvSpPr>
      <dsp:spPr>
        <a:xfrm>
          <a:off x="6467542" y="2898826"/>
          <a:ext cx="454946" cy="45494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2000" kern="1200"/>
        </a:p>
      </dsp:txBody>
      <dsp:txXfrm>
        <a:off x="6569905" y="2898826"/>
        <a:ext cx="250220" cy="3423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2209E-6F62-4D73-8B19-44183721CD7E}">
      <dsp:nvSpPr>
        <dsp:cNvPr id="0" name=""/>
        <dsp:cNvSpPr/>
      </dsp:nvSpPr>
      <dsp:spPr>
        <a:xfrm rot="21300000">
          <a:off x="18706" y="1685100"/>
          <a:ext cx="6058586" cy="69379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32D04-CF27-4B2F-B89A-21E8A734D2CD}">
      <dsp:nvSpPr>
        <dsp:cNvPr id="0" name=""/>
        <dsp:cNvSpPr/>
      </dsp:nvSpPr>
      <dsp:spPr>
        <a:xfrm>
          <a:off x="731520" y="203200"/>
          <a:ext cx="1828800" cy="1625600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E5862-C442-46B4-BD20-A3680726B530}">
      <dsp:nvSpPr>
        <dsp:cNvPr id="0" name=""/>
        <dsp:cNvSpPr/>
      </dsp:nvSpPr>
      <dsp:spPr>
        <a:xfrm>
          <a:off x="3230880" y="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700" kern="1200" dirty="0" smtClean="0"/>
            <a:t>67% de recursos sectoriales </a:t>
          </a:r>
          <a:endParaRPr lang="es-CL" sz="2700" kern="1200" dirty="0"/>
        </a:p>
      </dsp:txBody>
      <dsp:txXfrm>
        <a:off x="3230880" y="0"/>
        <a:ext cx="1950720" cy="1706880"/>
      </dsp:txXfrm>
    </dsp:sp>
    <dsp:sp modelId="{3B9107F6-27DD-4C3A-97BB-505A2DF6A372}">
      <dsp:nvSpPr>
        <dsp:cNvPr id="0" name=""/>
        <dsp:cNvSpPr/>
      </dsp:nvSpPr>
      <dsp:spPr>
        <a:xfrm>
          <a:off x="3535680" y="2235200"/>
          <a:ext cx="1828800" cy="1625600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0ABE4-217F-445E-9A3D-7A763AA7E91C}">
      <dsp:nvSpPr>
        <dsp:cNvPr id="0" name=""/>
        <dsp:cNvSpPr/>
      </dsp:nvSpPr>
      <dsp:spPr>
        <a:xfrm>
          <a:off x="914400" y="2357120"/>
          <a:ext cx="1950720" cy="17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700" kern="1200" dirty="0" smtClean="0"/>
            <a:t>43% de recursos regionales</a:t>
          </a:r>
          <a:endParaRPr lang="es-CL" sz="2700" kern="1200" dirty="0"/>
        </a:p>
      </dsp:txBody>
      <dsp:txXfrm>
        <a:off x="914400" y="2357120"/>
        <a:ext cx="1950720" cy="17068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CE89C-79FC-45CA-B80B-866534AA05D4}">
      <dsp:nvSpPr>
        <dsp:cNvPr id="0" name=""/>
        <dsp:cNvSpPr/>
      </dsp:nvSpPr>
      <dsp:spPr>
        <a:xfrm>
          <a:off x="1829" y="0"/>
          <a:ext cx="1918144" cy="4064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Institución dedicada a la investigación</a:t>
          </a:r>
          <a:endParaRPr lang="es-CL" sz="1900" kern="1200" dirty="0"/>
        </a:p>
      </dsp:txBody>
      <dsp:txXfrm>
        <a:off x="1829" y="1625600"/>
        <a:ext cx="1918144" cy="1625600"/>
      </dsp:txXfrm>
    </dsp:sp>
    <dsp:sp modelId="{50DA5955-A52F-4499-9547-A0D039B3E026}">
      <dsp:nvSpPr>
        <dsp:cNvPr id="0" name=""/>
        <dsp:cNvSpPr/>
      </dsp:nvSpPr>
      <dsp:spPr>
        <a:xfrm>
          <a:off x="284246" y="288025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821C7F-81A9-4EAC-935C-261C2037724F}">
      <dsp:nvSpPr>
        <dsp:cNvPr id="0" name=""/>
        <dsp:cNvSpPr/>
      </dsp:nvSpPr>
      <dsp:spPr>
        <a:xfrm>
          <a:off x="1977519" y="0"/>
          <a:ext cx="1918144" cy="4064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284491"/>
            <a:satOff val="-15123"/>
            <a:lumOff val="23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Recurso Humano de excelencia residente y asociado</a:t>
          </a:r>
          <a:endParaRPr lang="es-CL" sz="1900" kern="1200" dirty="0"/>
        </a:p>
      </dsp:txBody>
      <dsp:txXfrm>
        <a:off x="1977519" y="1625600"/>
        <a:ext cx="1918144" cy="1625600"/>
      </dsp:txXfrm>
    </dsp:sp>
    <dsp:sp modelId="{85C11D8E-6585-47CF-B803-3E9F9F7B7E3B}">
      <dsp:nvSpPr>
        <dsp:cNvPr id="0" name=""/>
        <dsp:cNvSpPr/>
      </dsp:nvSpPr>
      <dsp:spPr>
        <a:xfrm>
          <a:off x="2259935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78D3B-358D-428F-8E97-C7158D93DFDD}">
      <dsp:nvSpPr>
        <dsp:cNvPr id="0" name=""/>
        <dsp:cNvSpPr/>
      </dsp:nvSpPr>
      <dsp:spPr>
        <a:xfrm>
          <a:off x="3953208" y="0"/>
          <a:ext cx="1918144" cy="4064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568983"/>
            <a:satOff val="-30245"/>
            <a:lumOff val="477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Infraestructura de punta en la región de Aysén</a:t>
          </a:r>
          <a:endParaRPr lang="es-CL" sz="1900" kern="1200" dirty="0"/>
        </a:p>
      </dsp:txBody>
      <dsp:txXfrm>
        <a:off x="3953208" y="1625600"/>
        <a:ext cx="1918144" cy="1625600"/>
      </dsp:txXfrm>
    </dsp:sp>
    <dsp:sp modelId="{2C78880B-8320-444D-ABD5-9EC0E6CBE0C9}">
      <dsp:nvSpPr>
        <dsp:cNvPr id="0" name=""/>
        <dsp:cNvSpPr/>
      </dsp:nvSpPr>
      <dsp:spPr>
        <a:xfrm>
          <a:off x="4235624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E1E665-1AF3-46C4-87EF-E21DC809039C}">
      <dsp:nvSpPr>
        <dsp:cNvPr id="0" name=""/>
        <dsp:cNvSpPr/>
      </dsp:nvSpPr>
      <dsp:spPr>
        <a:xfrm>
          <a:off x="5928897" y="0"/>
          <a:ext cx="1918144" cy="4064000"/>
        </a:xfrm>
        <a:prstGeom prst="roundRect">
          <a:avLst>
            <a:gd name="adj" fmla="val 10000"/>
          </a:avLst>
        </a:prstGeom>
        <a:solidFill>
          <a:schemeClr val="accent1">
            <a:shade val="50000"/>
            <a:hueOff val="-284491"/>
            <a:satOff val="-15123"/>
            <a:lumOff val="23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Conjunto de acciones orientadas hacia la comunidad regional</a:t>
          </a:r>
          <a:endParaRPr lang="es-CL" sz="1900" kern="1200" dirty="0"/>
        </a:p>
      </dsp:txBody>
      <dsp:txXfrm>
        <a:off x="5928897" y="1625600"/>
        <a:ext cx="1918144" cy="1625600"/>
      </dsp:txXfrm>
    </dsp:sp>
    <dsp:sp modelId="{72B622E0-61A0-478D-B0BB-57797ED40E1D}">
      <dsp:nvSpPr>
        <dsp:cNvPr id="0" name=""/>
        <dsp:cNvSpPr/>
      </dsp:nvSpPr>
      <dsp:spPr>
        <a:xfrm>
          <a:off x="6211313" y="243840"/>
          <a:ext cx="1353312" cy="135331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0E9C63-B206-49B0-9A44-BD13EEF5E04C}">
      <dsp:nvSpPr>
        <dsp:cNvPr id="0" name=""/>
        <dsp:cNvSpPr/>
      </dsp:nvSpPr>
      <dsp:spPr>
        <a:xfrm>
          <a:off x="313954" y="3251200"/>
          <a:ext cx="7220962" cy="609600"/>
        </a:xfrm>
        <a:prstGeom prst="leftRightArrow">
          <a:avLst/>
        </a:prstGeom>
        <a:solidFill>
          <a:schemeClr val="accent1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EDBFD-56A6-4C8C-AC7E-792D3752E77A}">
      <dsp:nvSpPr>
        <dsp:cNvPr id="0" name=""/>
        <dsp:cNvSpPr/>
      </dsp:nvSpPr>
      <dsp:spPr>
        <a:xfrm>
          <a:off x="937122" y="0"/>
          <a:ext cx="7595355" cy="653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400" kern="1200" dirty="0" smtClean="0"/>
            <a:t>Líneas de investigación acordes con priorización regional</a:t>
          </a:r>
          <a:endParaRPr lang="es-CL" sz="2400" kern="1200" dirty="0"/>
        </a:p>
      </dsp:txBody>
      <dsp:txXfrm>
        <a:off x="956248" y="19126"/>
        <a:ext cx="6316903" cy="614751"/>
      </dsp:txXfrm>
    </dsp:sp>
    <dsp:sp modelId="{4E0FDED6-D595-4819-880A-914EDF8F5DDB}">
      <dsp:nvSpPr>
        <dsp:cNvPr id="0" name=""/>
        <dsp:cNvSpPr/>
      </dsp:nvSpPr>
      <dsp:spPr>
        <a:xfrm>
          <a:off x="901007" y="1008115"/>
          <a:ext cx="7619814" cy="688531"/>
        </a:xfrm>
        <a:prstGeom prst="roundRect">
          <a:avLst>
            <a:gd name="adj" fmla="val 10000"/>
          </a:avLst>
        </a:prstGeom>
        <a:solidFill>
          <a:schemeClr val="accent4">
            <a:hueOff val="10211516"/>
            <a:satOff val="-11993"/>
            <a:lumOff val="4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kern="1200" dirty="0" smtClean="0"/>
            <a:t>Inserción de conocimiento</a:t>
          </a:r>
          <a:endParaRPr lang="es-CL" sz="2500" kern="1200" dirty="0"/>
        </a:p>
      </dsp:txBody>
      <dsp:txXfrm>
        <a:off x="921173" y="1028281"/>
        <a:ext cx="6114666" cy="648199"/>
      </dsp:txXfrm>
    </dsp:sp>
    <dsp:sp modelId="{BBB152C3-8047-44DD-9DE0-D44628656DC3}">
      <dsp:nvSpPr>
        <dsp:cNvPr id="0" name=""/>
        <dsp:cNvSpPr/>
      </dsp:nvSpPr>
      <dsp:spPr>
        <a:xfrm>
          <a:off x="900971" y="1944219"/>
          <a:ext cx="7619814" cy="580034"/>
        </a:xfrm>
        <a:prstGeom prst="roundRect">
          <a:avLst>
            <a:gd name="adj" fmla="val 10000"/>
          </a:avLst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500" kern="1200" dirty="0" smtClean="0"/>
            <a:t>Apoyo a la decisión pública</a:t>
          </a:r>
          <a:endParaRPr lang="es-CL" sz="2500" kern="1200" dirty="0"/>
        </a:p>
      </dsp:txBody>
      <dsp:txXfrm>
        <a:off x="917960" y="1961208"/>
        <a:ext cx="6121020" cy="546056"/>
      </dsp:txXfrm>
    </dsp:sp>
    <dsp:sp modelId="{44950BFF-186D-4DDA-B560-DC66376A936D}">
      <dsp:nvSpPr>
        <dsp:cNvPr id="0" name=""/>
        <dsp:cNvSpPr/>
      </dsp:nvSpPr>
      <dsp:spPr>
        <a:xfrm>
          <a:off x="6864636" y="432049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600" kern="1200"/>
        </a:p>
      </dsp:txBody>
      <dsp:txXfrm>
        <a:off x="7042944" y="432049"/>
        <a:ext cx="435864" cy="596341"/>
      </dsp:txXfrm>
    </dsp:sp>
    <dsp:sp modelId="{64F72456-41B5-44C2-A4BB-F0E23BCAA46B}">
      <dsp:nvSpPr>
        <dsp:cNvPr id="0" name=""/>
        <dsp:cNvSpPr/>
      </dsp:nvSpPr>
      <dsp:spPr>
        <a:xfrm>
          <a:off x="7584712" y="1368154"/>
          <a:ext cx="792480" cy="792480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20658461"/>
            <a:satOff val="-11248"/>
            <a:lumOff val="1474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20658461"/>
              <a:satOff val="-11248"/>
              <a:lumOff val="14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3600" kern="1200"/>
        </a:p>
      </dsp:txBody>
      <dsp:txXfrm>
        <a:off x="7763020" y="1368154"/>
        <a:ext cx="435864" cy="5963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C460FF-369C-44A8-853C-C08116E7C622}">
      <dsp:nvSpPr>
        <dsp:cNvPr id="0" name=""/>
        <dsp:cNvSpPr/>
      </dsp:nvSpPr>
      <dsp:spPr>
        <a:xfrm>
          <a:off x="57939" y="3795"/>
          <a:ext cx="2372468" cy="23724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565" tIns="21590" rIns="13056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Divulgación científica</a:t>
          </a:r>
          <a:endParaRPr lang="es-CL" sz="1700" kern="1200" dirty="0"/>
        </a:p>
      </dsp:txBody>
      <dsp:txXfrm>
        <a:off x="405379" y="351235"/>
        <a:ext cx="1677588" cy="1677588"/>
      </dsp:txXfrm>
    </dsp:sp>
    <dsp:sp modelId="{972B48E2-2EAB-4B9C-9200-5F849F7EC2FC}">
      <dsp:nvSpPr>
        <dsp:cNvPr id="0" name=""/>
        <dsp:cNvSpPr/>
      </dsp:nvSpPr>
      <dsp:spPr>
        <a:xfrm>
          <a:off x="2294298" y="3795"/>
          <a:ext cx="2372468" cy="23724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565" tIns="21590" rIns="13056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Asesorías, mesas técnicas por sector</a:t>
          </a:r>
          <a:endParaRPr lang="es-CL" sz="1700" kern="1200" dirty="0"/>
        </a:p>
      </dsp:txBody>
      <dsp:txXfrm>
        <a:off x="2641738" y="351235"/>
        <a:ext cx="1677588" cy="1677588"/>
      </dsp:txXfrm>
    </dsp:sp>
    <dsp:sp modelId="{9F699B38-211E-4A9F-91C0-9C250406C27D}">
      <dsp:nvSpPr>
        <dsp:cNvPr id="0" name=""/>
        <dsp:cNvSpPr/>
      </dsp:nvSpPr>
      <dsp:spPr>
        <a:xfrm>
          <a:off x="4460765" y="70"/>
          <a:ext cx="2372468" cy="23724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0565" tIns="21590" rIns="13056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Apoyo a requerimientos públicos</a:t>
          </a:r>
          <a:endParaRPr lang="es-CL" sz="1700" kern="1200" dirty="0"/>
        </a:p>
      </dsp:txBody>
      <dsp:txXfrm>
        <a:off x="4808205" y="347510"/>
        <a:ext cx="1677588" cy="1677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96677-A478-433C-9FD3-0D87E6D7F7E4}">
      <dsp:nvSpPr>
        <dsp:cNvPr id="0" name=""/>
        <dsp:cNvSpPr/>
      </dsp:nvSpPr>
      <dsp:spPr>
        <a:xfrm>
          <a:off x="201806" y="1074"/>
          <a:ext cx="1492258" cy="5969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/>
            <a:t>Postulación licitaciones</a:t>
          </a:r>
          <a:endParaRPr lang="es-CL" sz="1200" kern="1200" dirty="0"/>
        </a:p>
      </dsp:txBody>
      <dsp:txXfrm>
        <a:off x="500258" y="1074"/>
        <a:ext cx="895355" cy="596903"/>
      </dsp:txXfrm>
    </dsp:sp>
    <dsp:sp modelId="{EE16864E-071A-4D41-9DF2-47548A0C1EDE}">
      <dsp:nvSpPr>
        <dsp:cNvPr id="0" name=""/>
        <dsp:cNvSpPr/>
      </dsp:nvSpPr>
      <dsp:spPr>
        <a:xfrm>
          <a:off x="201806" y="681544"/>
          <a:ext cx="1492258" cy="5969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/>
            <a:t>Contratación directa</a:t>
          </a:r>
          <a:endParaRPr lang="es-CL" sz="1200" kern="1200" dirty="0"/>
        </a:p>
      </dsp:txBody>
      <dsp:txXfrm>
        <a:off x="500258" y="681544"/>
        <a:ext cx="895355" cy="596903"/>
      </dsp:txXfrm>
    </dsp:sp>
    <dsp:sp modelId="{286ECEFF-7241-4012-9D1E-34F72325A2C5}">
      <dsp:nvSpPr>
        <dsp:cNvPr id="0" name=""/>
        <dsp:cNvSpPr/>
      </dsp:nvSpPr>
      <dsp:spPr>
        <a:xfrm>
          <a:off x="201806" y="1362014"/>
          <a:ext cx="1492258" cy="59690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200" kern="1200" dirty="0" smtClean="0"/>
            <a:t>Propuestas de proyectos</a:t>
          </a:r>
          <a:endParaRPr lang="es-CL" sz="1200" kern="1200" dirty="0"/>
        </a:p>
      </dsp:txBody>
      <dsp:txXfrm>
        <a:off x="500258" y="1362014"/>
        <a:ext cx="895355" cy="5969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924A5-A669-4803-87D9-526575B098AF}">
      <dsp:nvSpPr>
        <dsp:cNvPr id="0" name=""/>
        <dsp:cNvSpPr/>
      </dsp:nvSpPr>
      <dsp:spPr>
        <a:xfrm>
          <a:off x="388843" y="0"/>
          <a:ext cx="4406889" cy="36004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3583A2-F9C9-4B8A-A7FF-04AB48C58697}">
      <dsp:nvSpPr>
        <dsp:cNvPr id="0" name=""/>
        <dsp:cNvSpPr/>
      </dsp:nvSpPr>
      <dsp:spPr>
        <a:xfrm>
          <a:off x="175688" y="1080119"/>
          <a:ext cx="1555372" cy="1440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Diagnóstico (2009-2010)</a:t>
          </a:r>
          <a:endParaRPr lang="es-CL" sz="1400" kern="1200" dirty="0"/>
        </a:p>
      </dsp:txBody>
      <dsp:txXfrm>
        <a:off x="245991" y="1150422"/>
        <a:ext cx="1414766" cy="1299554"/>
      </dsp:txXfrm>
    </dsp:sp>
    <dsp:sp modelId="{5DB7ED12-FE60-4291-A2ED-DD84C356F185}">
      <dsp:nvSpPr>
        <dsp:cNvPr id="0" name=""/>
        <dsp:cNvSpPr/>
      </dsp:nvSpPr>
      <dsp:spPr>
        <a:xfrm>
          <a:off x="1814601" y="1080119"/>
          <a:ext cx="1555372" cy="1440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Planificación de intervención sectorial (2010-2011) y fortalecimiento organizacional</a:t>
          </a:r>
          <a:endParaRPr lang="es-CL" sz="1400" kern="1200" dirty="0"/>
        </a:p>
      </dsp:txBody>
      <dsp:txXfrm>
        <a:off x="1884904" y="1150422"/>
        <a:ext cx="1414766" cy="1299554"/>
      </dsp:txXfrm>
    </dsp:sp>
    <dsp:sp modelId="{72CF0103-B5A9-438A-AAD4-6D0D778AE2D4}">
      <dsp:nvSpPr>
        <dsp:cNvPr id="0" name=""/>
        <dsp:cNvSpPr/>
      </dsp:nvSpPr>
      <dsp:spPr>
        <a:xfrm>
          <a:off x="3453514" y="1080119"/>
          <a:ext cx="1555372" cy="1440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Diseño de programas y proyectos (2011-2012) y asistencia técnica a sector</a:t>
          </a:r>
          <a:endParaRPr lang="es-CL" sz="1400" kern="1200" dirty="0"/>
        </a:p>
      </dsp:txBody>
      <dsp:txXfrm>
        <a:off x="3523817" y="1150422"/>
        <a:ext cx="1414766" cy="12995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A58E5-9A58-4A2D-8F29-00073F2BBF57}">
      <dsp:nvSpPr>
        <dsp:cNvPr id="0" name=""/>
        <dsp:cNvSpPr/>
      </dsp:nvSpPr>
      <dsp:spPr>
        <a:xfrm>
          <a:off x="0" y="661130"/>
          <a:ext cx="349188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05A21F-0ABD-4167-A23D-D0A0F8BD80B6}">
      <dsp:nvSpPr>
        <dsp:cNvPr id="0" name=""/>
        <dsp:cNvSpPr/>
      </dsp:nvSpPr>
      <dsp:spPr>
        <a:xfrm>
          <a:off x="174594" y="48432"/>
          <a:ext cx="3084604" cy="9226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89" tIns="0" rIns="923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Nivelación de estudios, método innovador</a:t>
          </a:r>
          <a:endParaRPr lang="es-CL" sz="1800" kern="1200" dirty="0"/>
        </a:p>
      </dsp:txBody>
      <dsp:txXfrm>
        <a:off x="219634" y="93472"/>
        <a:ext cx="2994524" cy="832577"/>
      </dsp:txXfrm>
    </dsp:sp>
    <dsp:sp modelId="{49C8860D-59C9-449A-AAE2-F496C85E041E}">
      <dsp:nvSpPr>
        <dsp:cNvPr id="0" name=""/>
        <dsp:cNvSpPr/>
      </dsp:nvSpPr>
      <dsp:spPr>
        <a:xfrm>
          <a:off x="0" y="2066306"/>
          <a:ext cx="349188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F30FCA-48D2-45DF-AA9D-8102A7FE4F10}">
      <dsp:nvSpPr>
        <dsp:cNvPr id="0" name=""/>
        <dsp:cNvSpPr/>
      </dsp:nvSpPr>
      <dsp:spPr>
        <a:xfrm>
          <a:off x="174594" y="1303730"/>
          <a:ext cx="3084580" cy="107253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89" tIns="0" rIns="923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Diversificación productiva, innovación en procesos (</a:t>
          </a:r>
          <a:r>
            <a:rPr lang="es-CL" sz="1800" kern="1200" dirty="0" err="1" smtClean="0"/>
            <a:t>Luga</a:t>
          </a:r>
          <a:r>
            <a:rPr lang="es-CL" sz="1800" kern="1200" dirty="0" smtClean="0"/>
            <a:t>, turismo)</a:t>
          </a:r>
          <a:endParaRPr lang="es-CL" sz="1800" kern="1200" dirty="0"/>
        </a:p>
      </dsp:txBody>
      <dsp:txXfrm>
        <a:off x="226951" y="1356087"/>
        <a:ext cx="2979866" cy="967821"/>
      </dsp:txXfrm>
    </dsp:sp>
    <dsp:sp modelId="{45243F87-867B-45E4-A962-11D929136A28}">
      <dsp:nvSpPr>
        <dsp:cNvPr id="0" name=""/>
        <dsp:cNvSpPr/>
      </dsp:nvSpPr>
      <dsp:spPr>
        <a:xfrm>
          <a:off x="0" y="3310799"/>
          <a:ext cx="3491880" cy="5292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6480D-6A45-4A90-82A6-FFFEA99FD101}">
      <dsp:nvSpPr>
        <dsp:cNvPr id="0" name=""/>
        <dsp:cNvSpPr/>
      </dsp:nvSpPr>
      <dsp:spPr>
        <a:xfrm>
          <a:off x="174594" y="2708906"/>
          <a:ext cx="3170644" cy="91185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389" tIns="0" rIns="9238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Plan de gestión territorial para la valoración de las Áreas de Manejo</a:t>
          </a:r>
          <a:endParaRPr lang="es-CL" sz="1800" kern="1200" dirty="0"/>
        </a:p>
      </dsp:txBody>
      <dsp:txXfrm>
        <a:off x="219107" y="2753419"/>
        <a:ext cx="3081618" cy="82282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A9DD92-FFEC-450E-92F5-6CBF2AE417E4}">
      <dsp:nvSpPr>
        <dsp:cNvPr id="0" name=""/>
        <dsp:cNvSpPr/>
      </dsp:nvSpPr>
      <dsp:spPr>
        <a:xfrm>
          <a:off x="0" y="0"/>
          <a:ext cx="125956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Guías turísticas basadas en la experiencia del visitante</a:t>
          </a:r>
          <a:endParaRPr lang="es-CL" sz="1400" kern="1200" dirty="0"/>
        </a:p>
      </dsp:txBody>
      <dsp:txXfrm>
        <a:off x="0" y="1625600"/>
        <a:ext cx="1259560" cy="1625600"/>
      </dsp:txXfrm>
    </dsp:sp>
    <dsp:sp modelId="{8B4486BE-E7BE-4C49-A810-5F92F5FFF72E}">
      <dsp:nvSpPr>
        <dsp:cNvPr id="0" name=""/>
        <dsp:cNvSpPr/>
      </dsp:nvSpPr>
      <dsp:spPr>
        <a:xfrm>
          <a:off x="5302" y="288032"/>
          <a:ext cx="1279522" cy="126492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F04F3-1657-4808-89E9-42D30856ED92}">
      <dsp:nvSpPr>
        <dsp:cNvPr id="0" name=""/>
        <dsp:cNvSpPr/>
      </dsp:nvSpPr>
      <dsp:spPr>
        <a:xfrm>
          <a:off x="1322612" y="0"/>
          <a:ext cx="125956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Valoración del patrimonio natural y cultural de la región</a:t>
          </a:r>
          <a:endParaRPr lang="es-CL" sz="1400" kern="1200" dirty="0"/>
        </a:p>
      </dsp:txBody>
      <dsp:txXfrm>
        <a:off x="1322612" y="1625600"/>
        <a:ext cx="1259560" cy="1625600"/>
      </dsp:txXfrm>
    </dsp:sp>
    <dsp:sp modelId="{5976C0A2-F4F3-4BF9-8127-B4CF740A7390}">
      <dsp:nvSpPr>
        <dsp:cNvPr id="0" name=""/>
        <dsp:cNvSpPr/>
      </dsp:nvSpPr>
      <dsp:spPr>
        <a:xfrm>
          <a:off x="1360398" y="243840"/>
          <a:ext cx="1183986" cy="135331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09EB98-57C5-4DDE-8E42-59959DF9C2E8}">
      <dsp:nvSpPr>
        <dsp:cNvPr id="0" name=""/>
        <dsp:cNvSpPr/>
      </dsp:nvSpPr>
      <dsp:spPr>
        <a:xfrm>
          <a:off x="2619959" y="0"/>
          <a:ext cx="125956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Alto nivel de difusión y promoción turística</a:t>
          </a:r>
          <a:endParaRPr lang="es-CL" sz="1400" kern="1200" dirty="0"/>
        </a:p>
      </dsp:txBody>
      <dsp:txXfrm>
        <a:off x="2619959" y="1625600"/>
        <a:ext cx="1259560" cy="1625600"/>
      </dsp:txXfrm>
    </dsp:sp>
    <dsp:sp modelId="{383E15C0-C212-4296-AB70-896BA4EFAA5F}">
      <dsp:nvSpPr>
        <dsp:cNvPr id="0" name=""/>
        <dsp:cNvSpPr/>
      </dsp:nvSpPr>
      <dsp:spPr>
        <a:xfrm>
          <a:off x="2657746" y="243840"/>
          <a:ext cx="1183986" cy="135331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CB0FD-E565-4328-98FA-B66B11975615}">
      <dsp:nvSpPr>
        <dsp:cNvPr id="0" name=""/>
        <dsp:cNvSpPr/>
      </dsp:nvSpPr>
      <dsp:spPr>
        <a:xfrm>
          <a:off x="3917306" y="0"/>
          <a:ext cx="125956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Plataformas tecnológicas innovadoras</a:t>
          </a:r>
          <a:endParaRPr lang="es-CL" sz="1400" kern="1200" dirty="0"/>
        </a:p>
      </dsp:txBody>
      <dsp:txXfrm>
        <a:off x="3917306" y="1625600"/>
        <a:ext cx="1259560" cy="1625600"/>
      </dsp:txXfrm>
    </dsp:sp>
    <dsp:sp modelId="{ED5F9708-3363-4053-A9CD-FB612360E6B9}">
      <dsp:nvSpPr>
        <dsp:cNvPr id="0" name=""/>
        <dsp:cNvSpPr/>
      </dsp:nvSpPr>
      <dsp:spPr>
        <a:xfrm>
          <a:off x="3955093" y="243840"/>
          <a:ext cx="1183986" cy="135331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55EBD-FBEC-499F-9F6D-7CFA9ABFB01F}">
      <dsp:nvSpPr>
        <dsp:cNvPr id="0" name=""/>
        <dsp:cNvSpPr/>
      </dsp:nvSpPr>
      <dsp:spPr>
        <a:xfrm>
          <a:off x="5214653" y="0"/>
          <a:ext cx="125956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Constitución de extensas bases de datos de proyectos e iniciativas regionales, más de 1.200 entradas</a:t>
          </a:r>
          <a:endParaRPr lang="es-CL" sz="1400" kern="1200" dirty="0"/>
        </a:p>
      </dsp:txBody>
      <dsp:txXfrm>
        <a:off x="5214653" y="1625600"/>
        <a:ext cx="1259560" cy="1625600"/>
      </dsp:txXfrm>
    </dsp:sp>
    <dsp:sp modelId="{231C92F8-C580-4AA9-A08B-A9AD35A72A92}">
      <dsp:nvSpPr>
        <dsp:cNvPr id="0" name=""/>
        <dsp:cNvSpPr/>
      </dsp:nvSpPr>
      <dsp:spPr>
        <a:xfrm>
          <a:off x="5256584" y="216029"/>
          <a:ext cx="1183986" cy="135331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5468D-D12A-4CCB-B74A-8B56A63A8459}">
      <dsp:nvSpPr>
        <dsp:cNvPr id="0" name=""/>
        <dsp:cNvSpPr/>
      </dsp:nvSpPr>
      <dsp:spPr>
        <a:xfrm>
          <a:off x="6512000" y="0"/>
          <a:ext cx="1259560" cy="4064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400" kern="1200" dirty="0" smtClean="0"/>
            <a:t>Comité técnico, más de 15 instituciones regionales activas (gremios, municipalidades, SSPP)</a:t>
          </a:r>
          <a:endParaRPr lang="es-CL" sz="1400" kern="1200" dirty="0"/>
        </a:p>
      </dsp:txBody>
      <dsp:txXfrm>
        <a:off x="6512000" y="1625600"/>
        <a:ext cx="1259560" cy="1625600"/>
      </dsp:txXfrm>
    </dsp:sp>
    <dsp:sp modelId="{C28DF2FA-5662-452B-B9E8-0EE2EA1787BE}">
      <dsp:nvSpPr>
        <dsp:cNvPr id="0" name=""/>
        <dsp:cNvSpPr/>
      </dsp:nvSpPr>
      <dsp:spPr>
        <a:xfrm>
          <a:off x="6549787" y="243840"/>
          <a:ext cx="1183986" cy="1353312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4E196A-AC56-4292-A049-9B04B60B17C0}">
      <dsp:nvSpPr>
        <dsp:cNvPr id="0" name=""/>
        <dsp:cNvSpPr/>
      </dsp:nvSpPr>
      <dsp:spPr>
        <a:xfrm>
          <a:off x="315590" y="3251200"/>
          <a:ext cx="7145682" cy="6096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A355C3-904D-4E10-A4C8-891CC950AE91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DFA94A-10ED-4681-839A-BA4510665C38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5B9B27-F6AD-4D59-ADE5-52BAC51393F6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Desarrollo sustentable de la Acuicultura</a:t>
          </a:r>
          <a:endParaRPr lang="es-CL" sz="1800" kern="1200" dirty="0"/>
        </a:p>
      </dsp:txBody>
      <dsp:txXfrm>
        <a:off x="1524000" y="3276600"/>
        <a:ext cx="3048000" cy="762000"/>
      </dsp:txXfrm>
    </dsp:sp>
    <dsp:sp modelId="{6359EA2C-6209-4286-B8D3-E466FA8DC0A4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Química</a:t>
          </a:r>
          <a:endParaRPr lang="es-CL" sz="1700" kern="1200" dirty="0"/>
        </a:p>
      </dsp:txBody>
      <dsp:txXfrm>
        <a:off x="2763268" y="1558292"/>
        <a:ext cx="808224" cy="808224"/>
      </dsp:txXfrm>
    </dsp:sp>
    <dsp:sp modelId="{1A754CA9-1F0D-4E6D-B712-0DB9D64190C0}">
      <dsp:nvSpPr>
        <dsp:cNvPr id="0" name=""/>
        <dsp:cNvSpPr/>
      </dsp:nvSpPr>
      <dsp:spPr>
        <a:xfrm>
          <a:off x="1821159" y="657198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700" kern="1200" dirty="0" smtClean="0"/>
            <a:t>Biología marina</a:t>
          </a:r>
          <a:endParaRPr lang="es-CL" sz="1700" kern="1200" dirty="0"/>
        </a:p>
      </dsp:txBody>
      <dsp:txXfrm>
        <a:off x="1988547" y="824586"/>
        <a:ext cx="808224" cy="808224"/>
      </dsp:txXfrm>
    </dsp:sp>
    <dsp:sp modelId="{E871A61B-ECBE-4322-8E02-BCA67DAADAE6}">
      <dsp:nvSpPr>
        <dsp:cNvPr id="0" name=""/>
        <dsp:cNvSpPr/>
      </dsp:nvSpPr>
      <dsp:spPr>
        <a:xfrm>
          <a:off x="2847496" y="144016"/>
          <a:ext cx="2204892" cy="13690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2000" kern="1200" dirty="0" smtClean="0"/>
            <a:t>Oceanografía</a:t>
          </a:r>
          <a:endParaRPr lang="es-CL" sz="2000" kern="1200" dirty="0"/>
        </a:p>
      </dsp:txBody>
      <dsp:txXfrm>
        <a:off x="3170395" y="344510"/>
        <a:ext cx="1559094" cy="968074"/>
      </dsp:txXfrm>
    </dsp:sp>
    <dsp:sp modelId="{CD219973-5BE9-40BC-8E3D-16F31FB376A7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 minVer="12.0">
  <dgm:title val=""/>
  <dgm:desc val=""/>
  <dgm:catLst>
    <dgm:cat type="list" pri="4000"/>
  </dgm:catLst>
  <dgm:sampData>
    <dgm:dataModel>
      <dgm:ptLst>
        <dgm:pt modelId="0" type="doc">
          <dgm:prSet phldr="1"/>
        </dgm:pt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100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2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presOf/>
        <dgm:constrLst/>
        <dgm:ruleLst/>
      </dgm:layoutNode>
      <dgm:layoutNode name="childText" styleLbl="align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presOf/>
          <dgm:shape xmlns:r="http://schemas.openxmlformats.org/officeDocument/2006/relationships" r:blip="">
            <dgm:adjLst/>
          </dgm:shape>
          <dgm:constr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#1">
  <dgm:title val="Simple 2"/>
  <dgm:desc val="Simple 2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es-ES" sz="1200"/>
            </a:lvl1pPr>
            <a:extLst/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es-ES" sz="1200"/>
            </a:lvl1pPr>
            <a:extLst/>
          </a:lstStyle>
          <a:p>
            <a:fld id="{C238408C-6839-46EE-8131-EDA75C487F2E}" type="datetimeFigureOut">
              <a:rPr lang="es-ES"/>
              <a:pPr/>
              <a:t>30-06-14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es-ES" sz="1200"/>
            </a:lvl1pPr>
            <a:extLst/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es-ES" sz="1200"/>
            </a:lvl1pPr>
            <a:extLst/>
          </a:lstStyle>
          <a:p>
            <a:fld id="{87D77045-401A-4D5E-BFE3-54C21A8A6634}" type="slidenum">
              <a:rPr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936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es-ES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s-ES" smtClean="0"/>
              <a:pPr/>
              <a:t>1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s-ES" smtClean="0"/>
              <a:pPr/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s-ES" smtClean="0"/>
              <a:pPr/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s-ES" smtClean="0"/>
              <a:pPr/>
              <a:t>13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ADAB397F-296A-4D19-8676-27D65CCE8486}" type="slidenum">
              <a:rPr lang="es-ES" smtClean="0">
                <a:latin typeface="Calibri" pitchFamily="34" charset="0"/>
                <a:cs typeface="Arial" pitchFamily="34" charset="0"/>
              </a:rPr>
              <a:pPr eaLnBrk="1" hangingPunct="1"/>
              <a:t>63</a:t>
            </a:fld>
            <a:endParaRPr lang="es-ES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3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s-ES"/>
          </a:p>
        </p:txBody>
      </p:sp>
      <p:sp>
        <p:nvSpPr>
          <p:cNvPr id="36" name="Shape 35"/>
          <p:cNvSpPr>
            <a:spLocks/>
          </p:cNvSpPr>
          <p:nvPr/>
        </p:nvSpPr>
        <p:spPr bwMode="auto">
          <a:xfrm>
            <a:off x="4821864" y="1066800"/>
            <a:ext cx="4343400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s-ES"/>
          </a:p>
        </p:txBody>
      </p:sp>
      <p:sp>
        <p:nvSpPr>
          <p:cNvPr id="43" name="Shape 42"/>
          <p:cNvSpPr>
            <a:spLocks/>
          </p:cNvSpPr>
          <p:nvPr/>
        </p:nvSpPr>
        <p:spPr bwMode="auto">
          <a:xfrm>
            <a:off x="290624" y="-14176"/>
            <a:ext cx="5562600" cy="6553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s-ES"/>
          </a:p>
        </p:txBody>
      </p:sp>
      <p:sp>
        <p:nvSpPr>
          <p:cNvPr id="22" name="Shape 21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s-ES"/>
          </a:p>
        </p:txBody>
      </p:sp>
      <p:sp>
        <p:nvSpPr>
          <p:cNvPr id="24" name="Shape 23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s-ES"/>
          </a:p>
        </p:txBody>
      </p:sp>
      <p:sp>
        <p:nvSpPr>
          <p:cNvPr id="26" name="Shape 25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s-ES"/>
          </a:p>
        </p:txBody>
      </p:sp>
      <p:sp>
        <p:nvSpPr>
          <p:cNvPr id="27" name="Shape 26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s-E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</p:spPr>
        <p:txBody>
          <a:bodyPr/>
          <a:lstStyle>
            <a:extLst/>
          </a:lstStyle>
          <a:p>
            <a:fld id="{743653DA-8BF4-4869-96FE-9BCF43372D46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</p:spPr>
        <p:txBody>
          <a:bodyPr/>
          <a:lstStyle>
            <a:extLst/>
          </a:lstStyle>
          <a:p>
            <a:fld id="{72AC53DF-4216-466D-99A7-94400E6C2A25}" type="slidenum">
              <a:rPr/>
              <a:pPr/>
              <a:t>‹Nr.›</a:t>
            </a:fld>
            <a:endParaRPr kumimoji="0" lang="es-E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45" name="Rectangle 44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33400" y="464504"/>
            <a:ext cx="8153400" cy="774192"/>
          </a:xfrm>
        </p:spPr>
        <p:txBody>
          <a:bodyPr/>
          <a:lstStyle>
            <a:lvl1pPr marR="9144" algn="r" eaLnBrk="1" latinLnBrk="0" hangingPunct="1">
              <a:defRPr kumimoji="0" lang="es-ES" sz="3800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838381" y="1371600"/>
            <a:ext cx="3848419" cy="457200"/>
          </a:xfrm>
        </p:spPr>
        <p:txBody>
          <a:bodyPr tIns="0"/>
          <a:lstStyle>
            <a:lvl1pPr marL="0" indent="0" algn="r" eaLnBrk="1" latinLnBrk="0" hangingPunct="1">
              <a:spcBef>
                <a:spcPts val="0"/>
              </a:spcBef>
              <a:buNone/>
              <a:defRPr kumimoji="0" lang="es-ES" sz="2000">
                <a:solidFill>
                  <a:schemeClr val="tx1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0" hangingPunct="1"/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59" name="Rectangle 5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60" name="Rectangle 5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61" name="Rectangle 6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62" name="Rectangle 6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129108-AC8D-4212-9283-60D9E99BF07A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352800"/>
            <a:ext cx="7772400" cy="1974059"/>
          </a:xfrm>
        </p:spPr>
        <p:txBody>
          <a:bodyPr anchor="b">
            <a:scene3d>
              <a:camera prst="orthographicFront">
                <a:rot lat="0" lon="0" rev="0"/>
              </a:camera>
              <a:lightRig rig="contrasting" dir="t">
                <a:rot lat="0" lon="0" rev="7500000"/>
              </a:lightRig>
            </a:scene3d>
            <a:sp3d contourW="6350" prstMaterial="metal">
              <a:bevelT w="13081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eaLnBrk="1" latinLnBrk="0" hangingPunct="1">
              <a:buNone/>
              <a:defRPr kumimoji="0" lang="es-ES" sz="4000" b="1" cap="all">
                <a:ln/>
                <a:solidFill>
                  <a:schemeClr val="tx1"/>
                </a:solidFill>
                <a:effectLst>
                  <a:reflection blurRad="12700" stA="50000" endPos="50000" dir="5400000" sy="-100000" rotWithShape="0"/>
                </a:effectLst>
              </a:defRPr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334000"/>
            <a:ext cx="7772400" cy="1052512"/>
          </a:xfrm>
        </p:spPr>
        <p:txBody>
          <a:bodyPr anchor="t"/>
          <a:lstStyle>
            <a:lvl1pPr marL="374904" eaLnBrk="1" latinLnBrk="0" hangingPunct="1">
              <a:buNone/>
              <a:defRPr kumimoji="0" lang="es-ES" sz="20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lang="es-ES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lang="es-ES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lang="es-ES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6DED3D3-6235-4F4C-B439-DF277FB555A7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</p:spPr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1295400"/>
          </a:xfrm>
        </p:spPr>
        <p:txBody>
          <a:bodyPr anchor="ctr"/>
          <a:lstStyle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600200"/>
            <a:ext cx="4038600" cy="4525963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lang="es-ES" sz="2000"/>
            </a:lvl1pPr>
            <a:lvl2pPr eaLnBrk="1" latinLnBrk="0" hangingPunct="1">
              <a:defRPr kumimoji="0" lang="es-ES" sz="2400"/>
            </a:lvl2pPr>
            <a:lvl3pPr eaLnBrk="1" latinLnBrk="0" hangingPunct="1">
              <a:defRPr kumimoji="0" lang="es-ES" sz="2000"/>
            </a:lvl3pPr>
            <a:lvl4pPr eaLnBrk="1" latinLnBrk="0" hangingPunct="1">
              <a:defRPr kumimoji="0" lang="es-ES" sz="1800"/>
            </a:lvl4pPr>
            <a:lvl5pPr eaLnBrk="1" latinLnBrk="0" hangingPunct="1">
              <a:defRPr kumimoji="0" lang="es-ES"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600200"/>
            <a:ext cx="4038600" cy="4525963"/>
          </a:xfrm>
        </p:spPr>
        <p:txBody>
          <a:bodyPr/>
          <a:lstStyle>
            <a:lvl1pPr eaLnBrk="1" latinLnBrk="0" hangingPunct="1">
              <a:defRPr kumimoji="0" lang="es-ES" sz="2800"/>
            </a:lvl1pPr>
            <a:lvl2pPr eaLnBrk="1" latinLnBrk="0" hangingPunct="1">
              <a:defRPr kumimoji="0" lang="es-ES" sz="2400"/>
            </a:lvl2pPr>
            <a:lvl3pPr eaLnBrk="1" latinLnBrk="0" hangingPunct="1">
              <a:defRPr kumimoji="0" lang="es-ES" sz="2000"/>
            </a:lvl3pPr>
            <a:lvl4pPr eaLnBrk="1" latinLnBrk="0" hangingPunct="1">
              <a:defRPr kumimoji="0" lang="es-ES" sz="1800"/>
            </a:lvl4pPr>
            <a:lvl5pPr eaLnBrk="1" latinLnBrk="0" hangingPunct="1">
              <a:defRPr kumimoji="0" lang="es-ES"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5F1E3E-4B2F-4895-B65E-28B2E64F39F6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305044" y="3867144"/>
            <a:ext cx="4533900" cy="1601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402264"/>
            <a:ext cx="8686800" cy="886265"/>
          </a:xfrm>
          <a:prstGeom prst="rect">
            <a:avLst/>
          </a:prstGeom>
          <a:solidFill>
            <a:schemeClr val="bg2">
              <a:alpha val="50000"/>
              <a:satMod val="18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 eaLnBrk="1" latinLnBrk="0" hangingPunct="1">
              <a:defRPr kumimoji="0" lang="es-ES" sz="4000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 eaLnBrk="1" latinLnBrk="0" hangingPunct="1">
              <a:buNone/>
              <a:defRPr kumimoji="0" lang="es-ES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lang="es-ES" sz="2000" b="1"/>
            </a:lvl2pPr>
            <a:lvl3pPr eaLnBrk="1" latinLnBrk="0" hangingPunct="1">
              <a:buNone/>
              <a:defRPr kumimoji="0" lang="es-ES" sz="1800" b="1"/>
            </a:lvl3pPr>
            <a:lvl4pPr eaLnBrk="1" latinLnBrk="0" hangingPunct="1">
              <a:buNone/>
              <a:defRPr kumimoji="0" lang="es-ES" sz="1600" b="1"/>
            </a:lvl4pPr>
            <a:lvl5pPr eaLnBrk="1" latinLnBrk="0" hangingPunct="1">
              <a:buNone/>
              <a:defRPr kumimoji="0" lang="es-ES" sz="1600" b="1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 eaLnBrk="1" latinLnBrk="0" hangingPunct="1">
              <a:buNone/>
              <a:defRPr kumimoji="0" lang="es-ES" sz="2400" b="1">
                <a:solidFill>
                  <a:schemeClr val="accent2"/>
                </a:solidFill>
              </a:defRPr>
            </a:lvl1pPr>
            <a:lvl2pPr eaLnBrk="1" latinLnBrk="0" hangingPunct="1">
              <a:buNone/>
              <a:defRPr kumimoji="0" lang="es-ES" sz="2000" b="1"/>
            </a:lvl2pPr>
            <a:lvl3pPr eaLnBrk="1" latinLnBrk="0" hangingPunct="1">
              <a:buNone/>
              <a:defRPr kumimoji="0" lang="es-ES" sz="1800" b="1"/>
            </a:lvl3pPr>
            <a:lvl4pPr eaLnBrk="1" latinLnBrk="0" hangingPunct="1">
              <a:buNone/>
              <a:defRPr kumimoji="0" lang="es-ES" sz="1600" b="1"/>
            </a:lvl4pPr>
            <a:lvl5pPr eaLnBrk="1" latinLnBrk="0" hangingPunct="1">
              <a:buNone/>
              <a:defRPr kumimoji="0" lang="es-ES" sz="1600" b="1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 eaLnBrk="1" latinLnBrk="0" hangingPunct="1">
              <a:defRPr kumimoji="0" lang="es-ES" sz="2400"/>
            </a:lvl1pPr>
            <a:lvl2pPr eaLnBrk="1" latinLnBrk="0" hangingPunct="1">
              <a:defRPr kumimoji="0" lang="es-ES" sz="2000"/>
            </a:lvl2pPr>
            <a:lvl3pPr eaLnBrk="1" latinLnBrk="0" hangingPunct="1">
              <a:defRPr kumimoji="0" lang="es-ES" sz="1800"/>
            </a:lvl3pPr>
            <a:lvl4pPr eaLnBrk="1" latinLnBrk="0" hangingPunct="1">
              <a:defRPr kumimoji="0" lang="es-ES" sz="1600"/>
            </a:lvl4pPr>
            <a:lvl5pPr eaLnBrk="1" latinLnBrk="0" hangingPunct="1">
              <a:defRPr kumimoji="0" lang="es-ES"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 eaLnBrk="1" latinLnBrk="0" hangingPunct="1">
              <a:defRPr kumimoji="0" lang="es-ES" sz="2400"/>
            </a:lvl1pPr>
            <a:lvl2pPr eaLnBrk="1" latinLnBrk="0" hangingPunct="1">
              <a:defRPr kumimoji="0" lang="es-ES" sz="2000"/>
            </a:lvl2pPr>
            <a:lvl3pPr eaLnBrk="1" latinLnBrk="0" hangingPunct="1">
              <a:defRPr kumimoji="0" lang="es-ES" sz="1800"/>
            </a:lvl3pPr>
            <a:lvl4pPr eaLnBrk="1" latinLnBrk="0" hangingPunct="1">
              <a:defRPr kumimoji="0" lang="es-ES" sz="1600"/>
            </a:lvl4pPr>
            <a:lvl5pPr eaLnBrk="1" latinLnBrk="0" hangingPunct="1">
              <a:defRPr kumimoji="0" lang="es-ES"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085435-8225-4333-BFFA-0096413F0D76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 eaLnBrk="1" latinLnBrk="0" hangingPunct="1">
              <a:defRPr kumimoji="0" lang="es-ES" sz="4000" cap="none" baseline="0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783C494-2A87-468C-A21B-CB14FB9ABB00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A180FA0-5B31-4864-A2BB-719EA5A679C6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 eaLnBrk="1" latinLnBrk="0" hangingPunct="1">
              <a:buNone/>
              <a:defRPr kumimoji="0" lang="es-ES" sz="3600" b="0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 eaLnBrk="1" latinLnBrk="0" hangingPunct="1">
              <a:buNone/>
              <a:defRPr kumimoji="0" lang="es-ES" sz="1800"/>
            </a:lvl1pPr>
            <a:lvl2pPr eaLnBrk="1" latinLnBrk="0" hangingPunct="1">
              <a:buNone/>
              <a:defRPr kumimoji="0" lang="es-ES" sz="1200"/>
            </a:lvl2pPr>
            <a:lvl3pPr eaLnBrk="1" latinLnBrk="0" hangingPunct="1">
              <a:buNone/>
              <a:defRPr kumimoji="0" lang="es-ES" sz="1000"/>
            </a:lvl3pPr>
            <a:lvl4pPr eaLnBrk="1" latinLnBrk="0" hangingPunct="1">
              <a:buNone/>
              <a:defRPr kumimoji="0" lang="es-ES" sz="900"/>
            </a:lvl4pPr>
            <a:lvl5pPr eaLnBrk="1" latinLnBrk="0" hangingPunct="1">
              <a:buNone/>
              <a:defRPr kumimoji="0" lang="es-ES" sz="9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 eaLnBrk="1" latinLnBrk="0" hangingPunct="1">
              <a:defRPr kumimoji="0" lang="es-ES" sz="3200"/>
            </a:lvl1pPr>
            <a:lvl2pPr eaLnBrk="1" latinLnBrk="0" hangingPunct="1">
              <a:defRPr kumimoji="0" lang="es-ES" sz="2800"/>
            </a:lvl2pPr>
            <a:lvl3pPr eaLnBrk="1" latinLnBrk="0" hangingPunct="1">
              <a:defRPr kumimoji="0" lang="es-ES" sz="2400"/>
            </a:lvl3pPr>
            <a:lvl4pPr eaLnBrk="1" latinLnBrk="0" hangingPunct="1">
              <a:defRPr kumimoji="0" lang="es-ES" sz="2000"/>
            </a:lvl4pPr>
            <a:lvl5pPr eaLnBrk="1" latinLnBrk="0" hangingPunct="1">
              <a:defRPr kumimoji="0" lang="es-ES"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BECC0C8-36B8-442A-833D-B6AACE86BB77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17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6858000" cy="914400"/>
          </a:xfrm>
        </p:spPr>
        <p:txBody>
          <a:bodyPr anchor="b"/>
          <a:lstStyle>
            <a:lvl1pPr algn="l" eaLnBrk="1" latinLnBrk="0" hangingPunct="1">
              <a:buNone/>
              <a:defRPr kumimoji="0" lang="es-ES" sz="2100" b="0"/>
            </a:lvl1pPr>
            <a:extLst/>
          </a:lstStyle>
          <a:p>
            <a:pPr eaLnBrk="1" latinLnBrk="0" hangingPunct="1"/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6712" y="1905000"/>
            <a:ext cx="8778240" cy="4960144"/>
          </a:xfrm>
        </p:spPr>
        <p:txBody>
          <a:bodyPr/>
          <a:lstStyle>
            <a:lvl1pPr eaLnBrk="1" latinLnBrk="0" hangingPunct="1">
              <a:buNone/>
              <a:defRPr kumimoji="0" lang="es-ES"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150144"/>
            <a:ext cx="6858000" cy="685800"/>
          </a:xfrm>
        </p:spPr>
        <p:txBody>
          <a:bodyPr/>
          <a:lstStyle>
            <a:lvl1pPr marL="27432" indent="0" eaLnBrk="1" latinLnBrk="0" hangingPunct="1">
              <a:spcBef>
                <a:spcPts val="0"/>
              </a:spcBef>
              <a:buNone/>
              <a:defRPr kumimoji="0" lang="es-ES" sz="1400">
                <a:solidFill>
                  <a:srgbClr val="FFFFFF"/>
                </a:solidFill>
              </a:defRPr>
            </a:lvl1pPr>
            <a:lvl2pPr eaLnBrk="1" latinLnBrk="0" hangingPunct="1">
              <a:defRPr kumimoji="0" lang="es-ES" sz="1200"/>
            </a:lvl2pPr>
            <a:lvl3pPr eaLnBrk="1" latinLnBrk="0" hangingPunct="1">
              <a:defRPr kumimoji="0" lang="es-ES" sz="1000"/>
            </a:lvl3pPr>
            <a:lvl4pPr eaLnBrk="1" latinLnBrk="0" hangingPunct="1">
              <a:defRPr kumimoji="0" lang="es-ES" sz="900"/>
            </a:lvl4pPr>
            <a:lvl5pPr eaLnBrk="1" latinLnBrk="0" hangingPunct="1">
              <a:defRPr kumimoji="0" lang="es-ES" sz="9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14" name="Group 17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1E20EC5-AC53-4169-941E-EDF10CD23748}" type="datetimeFigureOut">
              <a:rPr lang="es-ES"/>
              <a:pPr/>
              <a:t>30-06-14</a:t>
            </a:fld>
            <a:endParaRPr kumimoji="0"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D93096-5B34-4342-9326-69289CEAE4C2}" type="slidenum">
              <a:rPr/>
              <a:pPr/>
              <a:t>‹Nr.›</a:t>
            </a:fld>
            <a:endParaRPr kumimoji="0"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s-E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pPr eaLnBrk="1" latinLnBrk="0" hangingPunct="1"/>
            <a:r>
              <a:rPr kumimoji="0" lang="es-ES" smtClean="0"/>
              <a:t>Haga clic para modificar el estilo de título del patrón</a:t>
            </a:r>
            <a:endParaRPr kumimoji="0" lang="en-US" smtClean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lang="es-ES" sz="1100">
                <a:solidFill>
                  <a:schemeClr val="tx2"/>
                </a:solidFill>
              </a:defRPr>
            </a:lvl1pPr>
            <a:extLst/>
          </a:lstStyle>
          <a:p>
            <a:fld id="{8D3816DF-213E-421B-92D3-C068DBB023D6}" type="datetimeFigureOut">
              <a:rPr kumimoji="0" lang="es-ES">
                <a:solidFill>
                  <a:schemeClr val="tx2"/>
                </a:solidFill>
              </a:rPr>
              <a:pPr/>
              <a:t>30-06-14</a:t>
            </a:fld>
            <a:endParaRPr kumimoji="0" lang="es-ES" sz="11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lang="es-ES" sz="11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s-ES" sz="110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lang="es-ES" sz="1200">
                <a:solidFill>
                  <a:schemeClr val="tx2"/>
                </a:solidFill>
              </a:defRPr>
            </a:lvl1pPr>
            <a:extLst/>
          </a:lstStyle>
          <a:p>
            <a:pPr algn="l"/>
            <a:fld id="{72AC53DF-4216-466D-99A7-94400E6C2A25}" type="slidenum">
              <a:rPr kumimoji="0" lang="es-ES" sz="1200">
                <a:solidFill>
                  <a:schemeClr val="tx2"/>
                </a:solidFill>
              </a:rPr>
              <a:pPr algn="l"/>
              <a:t>‹Nr.›</a:t>
            </a:fld>
            <a:endParaRPr kumimoji="0" lang="es-ES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lang="es-ES" sz="4000" kern="1200" spc="-150" baseline="0">
          <a:solidFill>
            <a:schemeClr val="tx2">
              <a:satMod val="200000"/>
            </a:schemeClr>
          </a:solidFill>
          <a:effectLst>
            <a:outerShdw blurRad="50800" dist="50800" dir="2700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SzPct val="95000"/>
        <a:buFont typeface="Wingdings"/>
        <a:buChar char=""/>
        <a:defRPr kumimoji="0" lang="es-ES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lang="es-ES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lang="es-ES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lang="es-ES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lang="es-E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lang="es-E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lang="es-ES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es-ES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diagramData" Target="../diagrams/data8.xml"/><Relationship Id="rId5" Type="http://schemas.openxmlformats.org/officeDocument/2006/relationships/diagramLayout" Target="../diagrams/layout8.xml"/><Relationship Id="rId6" Type="http://schemas.openxmlformats.org/officeDocument/2006/relationships/diagramQuickStyle" Target="../diagrams/quickStyle8.xml"/><Relationship Id="rId7" Type="http://schemas.openxmlformats.org/officeDocument/2006/relationships/diagramColors" Target="../diagrams/colors8.xml"/><Relationship Id="rId8" Type="http://schemas.microsoft.com/office/2007/relationships/diagramDrawing" Target="../diagrams/drawing8.xm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4" Type="http://schemas.openxmlformats.org/officeDocument/2006/relationships/diagramLayout" Target="../diagrams/layout9.xml"/><Relationship Id="rId5" Type="http://schemas.openxmlformats.org/officeDocument/2006/relationships/diagramQuickStyle" Target="../diagrams/quickStyle9.xml"/><Relationship Id="rId6" Type="http://schemas.openxmlformats.org/officeDocument/2006/relationships/diagramColors" Target="../diagrams/colors9.xml"/><Relationship Id="rId7" Type="http://schemas.microsoft.com/office/2007/relationships/diagramDrawing" Target="../diagrams/drawing9.xml"/><Relationship Id="rId8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jpeg"/><Relationship Id="rId3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Relationship Id="rId3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4" Type="http://schemas.openxmlformats.org/officeDocument/2006/relationships/diagramLayout" Target="../diagrams/layout10.xml"/><Relationship Id="rId5" Type="http://schemas.openxmlformats.org/officeDocument/2006/relationships/diagramQuickStyle" Target="../diagrams/quickStyle10.xml"/><Relationship Id="rId6" Type="http://schemas.openxmlformats.org/officeDocument/2006/relationships/diagramColors" Target="../diagrams/colors10.xml"/><Relationship Id="rId7" Type="http://schemas.microsoft.com/office/2007/relationships/diagramDrawing" Target="../diagrams/drawing10.xml"/><Relationship Id="rId8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1.jpeg"/><Relationship Id="rId5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chart" Target="../charts/char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4" Type="http://schemas.openxmlformats.org/officeDocument/2006/relationships/diagramLayout" Target="../diagrams/layout11.xml"/><Relationship Id="rId5" Type="http://schemas.openxmlformats.org/officeDocument/2006/relationships/diagramQuickStyle" Target="../diagrams/quickStyle11.xml"/><Relationship Id="rId6" Type="http://schemas.openxmlformats.org/officeDocument/2006/relationships/diagramColors" Target="../diagrams/colors11.xml"/><Relationship Id="rId7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4" Type="http://schemas.openxmlformats.org/officeDocument/2006/relationships/diagramLayout" Target="../diagrams/layout12.xml"/><Relationship Id="rId5" Type="http://schemas.openxmlformats.org/officeDocument/2006/relationships/diagramQuickStyle" Target="../diagrams/quickStyle12.xml"/><Relationship Id="rId6" Type="http://schemas.openxmlformats.org/officeDocument/2006/relationships/diagramColors" Target="../diagrams/colors12.xml"/><Relationship Id="rId7" Type="http://schemas.microsoft.com/office/2007/relationships/diagramDrawing" Target="../diagrams/drawing12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4.xml"/><Relationship Id="rId12" Type="http://schemas.openxmlformats.org/officeDocument/2006/relationships/diagramData" Target="../diagrams/data15.xml"/><Relationship Id="rId13" Type="http://schemas.openxmlformats.org/officeDocument/2006/relationships/diagramLayout" Target="../diagrams/layout15.xml"/><Relationship Id="rId14" Type="http://schemas.openxmlformats.org/officeDocument/2006/relationships/diagramQuickStyle" Target="../diagrams/quickStyle15.xml"/><Relationship Id="rId15" Type="http://schemas.openxmlformats.org/officeDocument/2006/relationships/diagramColors" Target="../diagrams/colors15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.xml"/><Relationship Id="rId2" Type="http://schemas.openxmlformats.org/officeDocument/2006/relationships/diagramData" Target="../diagrams/data13.xml"/><Relationship Id="rId3" Type="http://schemas.openxmlformats.org/officeDocument/2006/relationships/diagramLayout" Target="../diagrams/layout13.xml"/><Relationship Id="rId4" Type="http://schemas.openxmlformats.org/officeDocument/2006/relationships/diagramQuickStyle" Target="../diagrams/quickStyle13.xml"/><Relationship Id="rId5" Type="http://schemas.openxmlformats.org/officeDocument/2006/relationships/diagramColors" Target="../diagrams/colors13.xml"/><Relationship Id="rId6" Type="http://schemas.microsoft.com/office/2007/relationships/diagramDrawing" Target="../diagrams/drawing13.xml"/><Relationship Id="rId7" Type="http://schemas.openxmlformats.org/officeDocument/2006/relationships/diagramData" Target="../diagrams/data14.xml"/><Relationship Id="rId8" Type="http://schemas.openxmlformats.org/officeDocument/2006/relationships/diagramLayout" Target="../diagrams/layout14.xml"/><Relationship Id="rId9" Type="http://schemas.openxmlformats.org/officeDocument/2006/relationships/diagramQuickStyle" Target="../diagrams/quickStyle14.xml"/><Relationship Id="rId10" Type="http://schemas.openxmlformats.org/officeDocument/2006/relationships/diagramColors" Target="../diagrams/colors1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4.xml"/><Relationship Id="rId12" Type="http://schemas.microsoft.com/office/2007/relationships/diagramDrawing" Target="../diagrams/drawing4.xml"/><Relationship Id="rId13" Type="http://schemas.openxmlformats.org/officeDocument/2006/relationships/diagramData" Target="../diagrams/data5.xml"/><Relationship Id="rId14" Type="http://schemas.openxmlformats.org/officeDocument/2006/relationships/diagramLayout" Target="../diagrams/layout5.xml"/><Relationship Id="rId15" Type="http://schemas.openxmlformats.org/officeDocument/2006/relationships/diagramQuickStyle" Target="../diagrams/quickStyle5.xml"/><Relationship Id="rId16" Type="http://schemas.openxmlformats.org/officeDocument/2006/relationships/diagramColors" Target="../diagrams/colors5.xml"/><Relationship Id="rId17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diagramData" Target="../diagrams/data4.xml"/><Relationship Id="rId9" Type="http://schemas.openxmlformats.org/officeDocument/2006/relationships/diagramLayout" Target="../diagrams/layout4.xml"/><Relationship Id="rId10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7.xml"/><Relationship Id="rId12" Type="http://schemas.microsoft.com/office/2007/relationships/diagramDrawing" Target="../diagrams/drawing7.xml"/><Relationship Id="rId1" Type="http://schemas.openxmlformats.org/officeDocument/2006/relationships/slideLayout" Target="../slideLayouts/slideLayout8.xml"/><Relationship Id="rId2" Type="http://schemas.openxmlformats.org/officeDocument/2006/relationships/diagramData" Target="../diagrams/data6.xml"/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7" Type="http://schemas.openxmlformats.org/officeDocument/2006/relationships/image" Target="../media/image5.png"/><Relationship Id="rId8" Type="http://schemas.openxmlformats.org/officeDocument/2006/relationships/diagramData" Target="../diagrams/data7.xml"/><Relationship Id="rId9" Type="http://schemas.openxmlformats.org/officeDocument/2006/relationships/diagramLayout" Target="../diagrams/layout7.xml"/><Relationship Id="rId10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914400" y="3140968"/>
            <a:ext cx="7772400" cy="1393803"/>
          </a:xfrm>
        </p:spPr>
        <p:txBody>
          <a:bodyPr/>
          <a:lstStyle>
            <a:extLst/>
          </a:lstStyle>
          <a:p>
            <a:r>
              <a:rPr lang="es-ES" dirty="0" smtClean="0"/>
              <a:t>Centro de investigación en ecosistemas de la </a:t>
            </a:r>
            <a:r>
              <a:rPr lang="es-ES" dirty="0" err="1" smtClean="0"/>
              <a:t>patagonia</a:t>
            </a:r>
            <a:endParaRPr lang="es-ES" dirty="0"/>
          </a:p>
        </p:txBody>
      </p:sp>
      <p:sp>
        <p:nvSpPr>
          <p:cNvPr id="5" name="Rectangle 4"/>
          <p:cNvSpPr>
            <a:spLocks noGrp="1"/>
          </p:cNvSpPr>
          <p:nvPr>
            <p:ph type="body" idx="1"/>
          </p:nvPr>
        </p:nvSpPr>
        <p:spPr>
          <a:xfrm>
            <a:off x="914400" y="4680744"/>
            <a:ext cx="7772400" cy="1772592"/>
          </a:xfrm>
        </p:spPr>
        <p:txBody>
          <a:bodyPr>
            <a:normAutofit/>
          </a:bodyPr>
          <a:lstStyle>
            <a:extLst/>
          </a:lstStyle>
          <a:p>
            <a:r>
              <a:rPr lang="es-ES" dirty="0" smtClean="0"/>
              <a:t>Investigación de excelencia para la Patagonia</a:t>
            </a:r>
          </a:p>
          <a:p>
            <a:endParaRPr lang="es-ES" dirty="0" smtClean="0"/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548680"/>
            <a:ext cx="2448272" cy="25974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273050"/>
            <a:ext cx="7655768" cy="1162050"/>
          </a:xfrm>
        </p:spPr>
        <p:txBody>
          <a:bodyPr/>
          <a:lstStyle/>
          <a:p>
            <a:pPr algn="ctr"/>
            <a:endParaRPr lang="es-CL" sz="3200" dirty="0"/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11" name="10 CuadroTexto"/>
          <p:cNvSpPr txBox="1"/>
          <p:nvPr/>
        </p:nvSpPr>
        <p:spPr>
          <a:xfrm>
            <a:off x="1763688" y="1988840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</a:rPr>
              <a:t>PESCA ARTESANAL</a:t>
            </a:r>
            <a:endParaRPr lang="es-CL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708920"/>
            <a:ext cx="3311768" cy="220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24 Grupo"/>
          <p:cNvGrpSpPr>
            <a:grpSpLocks/>
          </p:cNvGrpSpPr>
          <p:nvPr/>
        </p:nvGrpSpPr>
        <p:grpSpPr bwMode="auto">
          <a:xfrm>
            <a:off x="611560" y="5085184"/>
            <a:ext cx="7129462" cy="2420937"/>
            <a:chOff x="1043608" y="4437112"/>
            <a:chExt cx="7128792" cy="2420679"/>
          </a:xfrm>
        </p:grpSpPr>
        <p:grpSp>
          <p:nvGrpSpPr>
            <p:cNvPr id="15" name="23 Grupo"/>
            <p:cNvGrpSpPr>
              <a:grpSpLocks/>
            </p:cNvGrpSpPr>
            <p:nvPr/>
          </p:nvGrpSpPr>
          <p:grpSpPr bwMode="auto">
            <a:xfrm>
              <a:off x="1043608" y="4437112"/>
              <a:ext cx="7128792" cy="1626227"/>
              <a:chOff x="1043608" y="4437112"/>
              <a:chExt cx="7128792" cy="1626227"/>
            </a:xfrm>
          </p:grpSpPr>
          <p:pic>
            <p:nvPicPr>
              <p:cNvPr id="17" name="Picture 2" descr="C:\Users\NucleoPesca\Dropbox\fotos prospeccion artes de pesca melinka 2011\IMG_0597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43608" y="4437112"/>
                <a:ext cx="1981540" cy="148615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pic>
            <p:nvPicPr>
              <p:cNvPr id="18" name="Picture 1" descr="C:\Users\NucleoPesca\Dropbox\fotos prospeccion artes de pesca melinka 2011\IMG_0631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931173">
                <a:off x="2717793" y="4458095"/>
                <a:ext cx="1973235" cy="147992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pic>
            <p:nvPicPr>
              <p:cNvPr id="19" name="18 Imagen" descr="Maiten 267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355976" y="4509120"/>
                <a:ext cx="1945739" cy="1554219"/>
              </a:xfrm>
              <a:prstGeom prst="rect">
                <a:avLst/>
              </a:prstGeom>
              <a:ln w="127000" cap="rnd">
                <a:solidFill>
                  <a:srgbClr val="FFFFFF"/>
                </a:solidFill>
              </a:ln>
              <a:effectLst>
                <a:outerShdw blurRad="76200" dist="95250" dir="10500000" sx="97000" sy="23000" kx="900000" algn="br" rotWithShape="0">
                  <a:srgbClr val="000000">
                    <a:alpha val="20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20" name="19 Imagen" descr="Maiten 301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228184" y="4581128"/>
                <a:ext cx="1944216" cy="145816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</p:grpSp>
        <p:sp>
          <p:nvSpPr>
            <p:cNvPr id="16" name="15 CuadroTexto"/>
            <p:cNvSpPr txBox="1"/>
            <p:nvPr/>
          </p:nvSpPr>
          <p:spPr>
            <a:xfrm>
              <a:off x="1908714" y="6333972"/>
              <a:ext cx="5544617" cy="52381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Rage Italic" pitchFamily="66" charset="0"/>
                  <a:ea typeface="ＭＳ Ｐゴシック" charset="0"/>
                  <a:cs typeface="ＭＳ Ｐゴシック" charset="0"/>
                </a:rPr>
                <a:t>Coyhaique</a:t>
              </a:r>
              <a:r>
                <a:rPr lang="es-E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Rage Italic" pitchFamily="66" charset="0"/>
                  <a:ea typeface="ＭＳ Ｐゴシック" charset="0"/>
                  <a:cs typeface="ＭＳ Ｐゴシック" charset="0"/>
                </a:rPr>
                <a:t>, Enero 2012</a:t>
              </a:r>
              <a:endParaRPr lang="es-CL" dirty="0"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CL" sz="3200" dirty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1907704" y="1916832"/>
            <a:ext cx="4464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</a:rPr>
              <a:t>TURISMO SUSTENTABLE</a:t>
            </a:r>
            <a:endParaRPr lang="es-CL" sz="2800" dirty="0">
              <a:solidFill>
                <a:srgbClr val="FFFF00"/>
              </a:solidFill>
            </a:endParaRPr>
          </a:p>
        </p:txBody>
      </p:sp>
      <p:pic>
        <p:nvPicPr>
          <p:cNvPr id="12" name="11 Imagen" descr="Marca Blan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3933056"/>
            <a:ext cx="2232248" cy="1224136"/>
          </a:xfrm>
          <a:prstGeom prst="rect">
            <a:avLst/>
          </a:prstGeom>
        </p:spPr>
      </p:pic>
      <p:graphicFrame>
        <p:nvGraphicFramePr>
          <p:cNvPr id="19" name="18 Diagrama"/>
          <p:cNvGraphicFramePr/>
          <p:nvPr/>
        </p:nvGraphicFramePr>
        <p:xfrm>
          <a:off x="1043608" y="2636912"/>
          <a:ext cx="777686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3050"/>
            <a:ext cx="7439744" cy="1162050"/>
          </a:xfrm>
        </p:spPr>
        <p:txBody>
          <a:bodyPr/>
          <a:lstStyle/>
          <a:p>
            <a:r>
              <a:rPr lang="es-CL" sz="3200" dirty="0" smtClean="0"/>
              <a:t>CALIDAD Y PRODUCTIVIDAD CIENTÍFICA</a:t>
            </a:r>
            <a:endParaRPr lang="es-CL" sz="3200" dirty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1907704" y="1916832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</a:rPr>
              <a:t>ACUICULTURA</a:t>
            </a:r>
            <a:endParaRPr lang="es-CL" sz="2800" dirty="0">
              <a:solidFill>
                <a:srgbClr val="FFFF00"/>
              </a:solidFill>
            </a:endParaRPr>
          </a:p>
        </p:txBody>
      </p:sp>
      <p:graphicFrame>
        <p:nvGraphicFramePr>
          <p:cNvPr id="10" name="9 Diagrama"/>
          <p:cNvGraphicFramePr/>
          <p:nvPr/>
        </p:nvGraphicFramePr>
        <p:xfrm>
          <a:off x="3588568" y="24208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4 Imagen" descr="11058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758" y="2996952"/>
            <a:ext cx="4094229" cy="307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899592" y="2852936"/>
            <a:ext cx="7772400" cy="1974059"/>
          </a:xfrm>
        </p:spPr>
        <p:txBody>
          <a:bodyPr/>
          <a:lstStyle>
            <a:extLst/>
          </a:lstStyle>
          <a:p>
            <a:r>
              <a:rPr lang="es-ES" dirty="0" smtClean="0"/>
              <a:t>ALGUNOS PRODUCTOS RELEVANTES</a:t>
            </a:r>
            <a:endParaRPr lang="es-ES" dirty="0"/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548680"/>
            <a:ext cx="1584176" cy="168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03648" y="404664"/>
            <a:ext cx="7283152" cy="914400"/>
          </a:xfrm>
        </p:spPr>
        <p:txBody>
          <a:bodyPr/>
          <a:lstStyle/>
          <a:p>
            <a:r>
              <a:rPr lang="es-CL" sz="3200" dirty="0" smtClean="0"/>
              <a:t>TABLAS DE MAREAS COPAS SUR AUSTRAL</a:t>
            </a:r>
            <a:endParaRPr lang="es-CL" sz="3200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2372" y="1268760"/>
            <a:ext cx="7658100" cy="547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512064"/>
            <a:ext cx="7884368" cy="914400"/>
          </a:xfrm>
        </p:spPr>
        <p:txBody>
          <a:bodyPr/>
          <a:lstStyle/>
          <a:p>
            <a:r>
              <a:rPr lang="es-CL" sz="3200" dirty="0" smtClean="0"/>
              <a:t>SISTEMA DE INFORMACIÓN OCEANOGRÁFICO CIEP. COPAS SUR AUSTRAL</a:t>
            </a:r>
            <a:endParaRPr lang="es-CL" sz="3200" dirty="0"/>
          </a:p>
        </p:txBody>
      </p:sp>
      <p:pic>
        <p:nvPicPr>
          <p:cNvPr id="4" name="3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12776"/>
            <a:ext cx="2700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412776"/>
            <a:ext cx="2700451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4 Imagen" descr="Logotipo-OIA.jpg"/>
          <p:cNvPicPr>
            <a:picLocks noChangeAspect="1"/>
          </p:cNvPicPr>
          <p:nvPr/>
        </p:nvPicPr>
        <p:blipFill>
          <a:blip r:embed="rId5" cstate="print"/>
          <a:srcRect l="26563" t="8749" r="6876" b="22311"/>
          <a:stretch>
            <a:fillRect/>
          </a:stretch>
        </p:blipFill>
        <p:spPr bwMode="auto">
          <a:xfrm>
            <a:off x="3851920" y="5517232"/>
            <a:ext cx="1584176" cy="1110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512064"/>
            <a:ext cx="7427168" cy="914400"/>
          </a:xfrm>
        </p:spPr>
        <p:txBody>
          <a:bodyPr/>
          <a:lstStyle/>
          <a:p>
            <a:r>
              <a:rPr lang="es-CL" sz="3200" dirty="0" smtClean="0"/>
              <a:t>GUÍA   INTERNACIONAL   DE   TURISMO</a:t>
            </a:r>
            <a:endParaRPr lang="es-CL" sz="32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396">
            <a:off x="974259" y="1732215"/>
            <a:ext cx="2550438" cy="4220960"/>
          </a:xfrm>
        </p:spPr>
      </p:pic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pic>
        <p:nvPicPr>
          <p:cNvPr id="6" name="Picture 4" descr="C:\Users\Staples\Desktop\Images - PPD\guide_ESP_Page_0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408" y="1403106"/>
            <a:ext cx="2405930" cy="38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taples\Desktop\Images - PPD\guide_ESP_Page_1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35191" y="3496168"/>
            <a:ext cx="2022269" cy="31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Staples\Desktop\Images - PPD\guide_ESP_Page_0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3008" y="1290753"/>
            <a:ext cx="2048124" cy="345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taples\Desktop\Images - PPD\guide_ESP_Page_09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6322" y="2761572"/>
            <a:ext cx="1869774" cy="308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Staples\Desktop\Images - PPD\guide_ESP_Page_067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4038" y="3111078"/>
            <a:ext cx="2027561" cy="333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305272"/>
            <a:ext cx="7427168" cy="914400"/>
          </a:xfrm>
        </p:spPr>
        <p:txBody>
          <a:bodyPr/>
          <a:lstStyle/>
          <a:p>
            <a:r>
              <a:rPr lang="es-CL" sz="3200" dirty="0" smtClean="0"/>
              <a:t>GUÍA PARA LA PESCA RECREATIVA  BASADA EN INFORMACIÓN CIENTÍFICA</a:t>
            </a:r>
            <a:endParaRPr lang="es-CL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412776"/>
            <a:ext cx="3448224" cy="5146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77" y="188640"/>
            <a:ext cx="1195901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243263"/>
            <a:ext cx="21526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2916238" y="1912690"/>
            <a:ext cx="6049962" cy="108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b="1"/>
              <a:t>Catálogo Fotográfico Microalgas 2010</a:t>
            </a:r>
            <a:r>
              <a:rPr lang="es-ES"/>
              <a:t>: </a:t>
            </a:r>
            <a:r>
              <a:rPr lang="es-ES" sz="1600"/>
              <a:t>Libro de 120 páginas y 160 fotografías dirigido a analistas de fitoplancton en empresas, laboratorios e instituciones educacionales.</a:t>
            </a:r>
            <a:endParaRPr lang="es-ES"/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s-ES" b="1">
                <a:solidFill>
                  <a:srgbClr val="FF3300"/>
                </a:solidFill>
              </a:rPr>
              <a:t>Donados: 70; Vendidos: 117 ejemplares </a:t>
            </a:r>
            <a:r>
              <a:rPr lang="es-ES" sz="1000" b="1">
                <a:solidFill>
                  <a:srgbClr val="FF3300"/>
                </a:solidFill>
              </a:rPr>
              <a:t>(62% Educ-35% privado)</a:t>
            </a:r>
            <a:endParaRPr lang="es-ES" sz="1000"/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2843213" y="3171825"/>
            <a:ext cx="6300787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b="1"/>
              <a:t>Cepario COPAS Sur-Austral</a:t>
            </a:r>
            <a:r>
              <a:rPr lang="es-MX"/>
              <a:t>: </a:t>
            </a:r>
            <a:r>
              <a:rPr lang="es-ES" sz="1600"/>
              <a:t>colección de 61 cepas de microalgas marinas (55 chilenas) que incluyen: 13 especies de diatomeas, 4 especies de dinoflagelados, 3 especies de clorófitas y 2 de rafidófitas. </a:t>
            </a:r>
            <a:r>
              <a:rPr lang="es-MX" sz="1600"/>
              <a:t>18 cepas chilenas de </a:t>
            </a:r>
            <a:r>
              <a:rPr lang="es-MX" sz="1600" i="1"/>
              <a:t>A. catenella             </a:t>
            </a:r>
            <a:r>
              <a:rPr lang="es-MX" sz="1600" b="1">
                <a:solidFill>
                  <a:srgbClr val="FF3300"/>
                </a:solidFill>
              </a:rPr>
              <a:t>Usuarios: docencia, investigación, capacitación</a:t>
            </a:r>
            <a:endParaRPr lang="es-ES" sz="1600" b="1">
              <a:solidFill>
                <a:srgbClr val="FF3300"/>
              </a:solidFill>
            </a:endParaRPr>
          </a:p>
        </p:txBody>
      </p:sp>
      <p:pic>
        <p:nvPicPr>
          <p:cNvPr id="6247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803400"/>
            <a:ext cx="20875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1" name="Text Box 9"/>
          <p:cNvSpPr txBox="1">
            <a:spLocks noChangeArrowheads="1"/>
          </p:cNvSpPr>
          <p:nvPr/>
        </p:nvSpPr>
        <p:spPr bwMode="auto">
          <a:xfrm>
            <a:off x="2916238" y="4756150"/>
            <a:ext cx="575945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600" b="1"/>
              <a:t>Método de Detección de Virus ISA en la columna de agua </a:t>
            </a:r>
            <a:r>
              <a:rPr lang="es-MX" sz="1600" b="1">
                <a:solidFill>
                  <a:srgbClr val="FF3300"/>
                </a:solidFill>
              </a:rPr>
              <a:t>Validación en proyecto Redes (INNOVA) de inicio reciente</a:t>
            </a:r>
          </a:p>
          <a:p>
            <a:pPr>
              <a:spcBef>
                <a:spcPct val="50000"/>
              </a:spcBef>
            </a:pPr>
            <a:r>
              <a:rPr lang="es-MX" sz="1600" b="1">
                <a:solidFill>
                  <a:srgbClr val="FF3300"/>
                </a:solidFill>
              </a:rPr>
              <a:t>Solicitud de Patente</a:t>
            </a:r>
            <a:endParaRPr lang="es-ES" sz="1600" b="1">
              <a:solidFill>
                <a:srgbClr val="FF3300"/>
              </a:solidFill>
            </a:endParaRPr>
          </a:p>
        </p:txBody>
      </p:sp>
      <p:pic>
        <p:nvPicPr>
          <p:cNvPr id="62472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683125"/>
            <a:ext cx="215265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Título"/>
          <p:cNvSpPr txBox="1">
            <a:spLocks/>
          </p:cNvSpPr>
          <p:nvPr/>
        </p:nvSpPr>
        <p:spPr>
          <a:xfrm>
            <a:off x="1259632" y="512064"/>
            <a:ext cx="7884368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APOYO CIENTIFICO</a:t>
            </a:r>
            <a:r>
              <a:rPr kumimoji="0" lang="es-CL" sz="3200" b="0" i="0" u="none" strike="noStrike" kern="1200" cap="none" spc="-15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TÉCNICO A LA INDUSTRIA ACUÍCOLA  COPAS SUR AUSTRAL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9 Imagen" descr="logo CIEP 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0272" y="5162816"/>
            <a:ext cx="2753776" cy="165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44" y="2956945"/>
            <a:ext cx="3190285" cy="24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544" y="5306832"/>
            <a:ext cx="2209841" cy="142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0352" y="2714544"/>
            <a:ext cx="1929347" cy="28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1259632" y="305272"/>
            <a:ext cx="7427168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APORTES AL CONOCIMIENTO MUNDIAL</a:t>
            </a:r>
            <a:r>
              <a:rPr kumimoji="0" lang="es-CL" sz="3200" b="0" i="0" u="none" strike="noStrike" kern="1200" cap="none" spc="-15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SOBRE ACIDIFICACIÓN DE LOS OCEANOS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 descr="logo CIEP 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8277" y="188640"/>
            <a:ext cx="1195901" cy="126876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5364088" y="4205987"/>
            <a:ext cx="34563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En Aysén, los objetivos del CIEP se centran en determinar los efectos de la AO en recursos marinos de gran importancia ecológica como el recurso </a:t>
            </a:r>
            <a:r>
              <a:rPr lang="es-CL" b="1" dirty="0" smtClean="0"/>
              <a:t>LOCO</a:t>
            </a:r>
            <a:r>
              <a:rPr lang="es-CL" dirty="0" smtClean="0"/>
              <a:t> (</a:t>
            </a:r>
            <a:r>
              <a:rPr lang="es-CL" i="1" dirty="0" err="1" smtClean="0"/>
              <a:t>Concholepas</a:t>
            </a:r>
            <a:r>
              <a:rPr lang="es-CL" i="1" dirty="0" smtClean="0"/>
              <a:t> </a:t>
            </a:r>
            <a:r>
              <a:rPr lang="es-CL" i="1" dirty="0" err="1" smtClean="0"/>
              <a:t>concholepas</a:t>
            </a:r>
            <a:r>
              <a:rPr lang="es-CL" dirty="0" smtClean="0"/>
              <a:t>) y el recurso </a:t>
            </a:r>
            <a:r>
              <a:rPr lang="es-CL" b="1" dirty="0" smtClean="0"/>
              <a:t>CHORITO</a:t>
            </a:r>
            <a:r>
              <a:rPr lang="es-CL" dirty="0" smtClean="0"/>
              <a:t> (</a:t>
            </a:r>
            <a:r>
              <a:rPr lang="es-CL" i="1" dirty="0" err="1" smtClean="0"/>
              <a:t>Mytilus</a:t>
            </a:r>
            <a:r>
              <a:rPr lang="es-CL" i="1" dirty="0" smtClean="0"/>
              <a:t> </a:t>
            </a:r>
            <a:r>
              <a:rPr lang="es-CL" i="1" dirty="0" err="1" smtClean="0"/>
              <a:t>chilensis</a:t>
            </a:r>
            <a:r>
              <a:rPr lang="es-CL" dirty="0" smtClean="0"/>
              <a:t>).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259632" y="156956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s-CL" dirty="0" smtClean="0"/>
              <a:t>Aumentar la capacidad de </a:t>
            </a:r>
            <a:r>
              <a:rPr lang="es-CL" b="1" dirty="0" smtClean="0"/>
              <a:t>ADAPTACION</a:t>
            </a:r>
            <a:r>
              <a:rPr lang="es-CL" dirty="0" smtClean="0"/>
              <a:t> de las comunidades costeras</a:t>
            </a:r>
          </a:p>
          <a:p>
            <a:pPr marL="342900" indent="-342900">
              <a:buAutoNum type="arabicParenR"/>
            </a:pPr>
            <a:r>
              <a:rPr lang="es-CL" dirty="0" smtClean="0"/>
              <a:t>Mejorar el  </a:t>
            </a:r>
            <a:r>
              <a:rPr lang="es-CL" b="1" dirty="0" smtClean="0"/>
              <a:t>MANEJO</a:t>
            </a:r>
            <a:r>
              <a:rPr lang="es-CL" dirty="0" smtClean="0"/>
              <a:t> de los servicios </a:t>
            </a:r>
            <a:r>
              <a:rPr lang="es-CL" dirty="0" err="1" smtClean="0"/>
              <a:t>ecosistémicos</a:t>
            </a:r>
            <a:endParaRPr lang="es-CL" dirty="0" smtClean="0"/>
          </a:p>
          <a:p>
            <a:pPr marL="342900" indent="-342900">
              <a:buAutoNum type="arabicParenR"/>
            </a:pPr>
            <a:r>
              <a:rPr lang="es-CL" dirty="0" smtClean="0"/>
              <a:t>Definir estrategias para </a:t>
            </a:r>
            <a:r>
              <a:rPr lang="es-CL" b="1" dirty="0" smtClean="0"/>
              <a:t>REMEDIAR</a:t>
            </a:r>
            <a:r>
              <a:rPr lang="es-CL" dirty="0" smtClean="0"/>
              <a:t> localmente los efecto de la AO.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899592" y="2852936"/>
            <a:ext cx="7772400" cy="1974059"/>
          </a:xfrm>
        </p:spPr>
        <p:txBody>
          <a:bodyPr/>
          <a:lstStyle>
            <a:extLst/>
          </a:lstStyle>
          <a:p>
            <a:r>
              <a:rPr lang="es-ES" dirty="0" smtClean="0"/>
              <a:t>UNA  inversión del gobierno regional de </a:t>
            </a:r>
            <a:r>
              <a:rPr lang="es-ES" dirty="0" err="1" smtClean="0"/>
              <a:t>aysén</a:t>
            </a:r>
            <a:endParaRPr lang="es-ES" dirty="0"/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548680"/>
            <a:ext cx="1584176" cy="168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65"/>
          <p:cNvSpPr txBox="1">
            <a:spLocks noChangeArrowheads="1"/>
          </p:cNvSpPr>
          <p:nvPr/>
        </p:nvSpPr>
        <p:spPr bwMode="auto">
          <a:xfrm>
            <a:off x="0" y="2133431"/>
            <a:ext cx="536408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Planificación territorial en base a Servicios ecosistémicos (</a:t>
            </a:r>
            <a:r>
              <a:rPr lang="es-CL" sz="1600" dirty="0" err="1" smtClean="0">
                <a:solidFill>
                  <a:srgbClr val="FFFF00"/>
                </a:solidFill>
                <a:latin typeface="Cambria" pitchFamily="18" charset="0"/>
              </a:rPr>
              <a:t>SEs</a:t>
            </a: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) en los bosques de la Región de Aysén</a:t>
            </a:r>
          </a:p>
          <a:p>
            <a:endParaRPr lang="es-CL" sz="1600" dirty="0" smtClean="0">
              <a:solidFill>
                <a:srgbClr val="FFFF00"/>
              </a:solidFill>
              <a:latin typeface="Cambria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Provisión de madera y leña (productividad)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Secuestro de carbono (productividad, bonos verdes)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Retención de nutrientes del suelo (productividad)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Resistencia a la invasión de especies (diversidad y conservación)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Control de la erosión y retención de sedimentos (conservación)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Mantención de recursos genéticos (diversidad y conservación)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Estrategias de manejo y restauración ecológica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s-CL" sz="1600" dirty="0" smtClean="0">
                <a:solidFill>
                  <a:srgbClr val="FFFF00"/>
                </a:solidFill>
                <a:latin typeface="Cambria" pitchFamily="18" charset="0"/>
              </a:rPr>
              <a:t>Diseño de planificación territorial</a:t>
            </a:r>
          </a:p>
          <a:p>
            <a:pPr marL="342900" indent="-342900"/>
            <a:endParaRPr lang="es-CL" sz="1600" dirty="0" smtClean="0">
              <a:solidFill>
                <a:srgbClr val="FFFF00"/>
              </a:solidFill>
              <a:latin typeface="Cambria" pitchFamily="18" charset="0"/>
            </a:endParaRPr>
          </a:p>
          <a:p>
            <a:endParaRPr lang="es-CL" sz="1600" dirty="0" smtClean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259632" y="116632"/>
            <a:ext cx="7427168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APORTES AL CONOCIMIENTO REGIONAL Y MUNDIAL</a:t>
            </a:r>
            <a:r>
              <a:rPr kumimoji="0" lang="es-CL" sz="2800" b="0" i="0" u="none" strike="noStrike" kern="1200" cap="none" spc="-15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SOBRE RESTAURACIÓN ECOLÓGICA DE BOSQUES NATIVOS</a:t>
            </a:r>
            <a:endParaRPr kumimoji="0" lang="es-CL" sz="28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7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88640"/>
            <a:ext cx="1195901" cy="126876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281" y="4553760"/>
            <a:ext cx="3685658" cy="182756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35" y="1556792"/>
            <a:ext cx="3774865" cy="2376264"/>
          </a:xfrm>
          <a:prstGeom prst="rect">
            <a:avLst/>
          </a:prstGeom>
        </p:spPr>
      </p:pic>
      <p:sp>
        <p:nvSpPr>
          <p:cNvPr id="12" name="Text Box 165"/>
          <p:cNvSpPr txBox="1">
            <a:spLocks noChangeArrowheads="1"/>
          </p:cNvSpPr>
          <p:nvPr/>
        </p:nvSpPr>
        <p:spPr bwMode="auto">
          <a:xfrm>
            <a:off x="5580112" y="1494657"/>
            <a:ext cx="10801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es-CL" sz="1000" b="1" dirty="0" err="1" smtClean="0">
                <a:solidFill>
                  <a:schemeClr val="bg1"/>
                </a:solidFill>
                <a:latin typeface="Cambria" pitchFamily="18" charset="0"/>
              </a:rPr>
              <a:t>Mat.</a:t>
            </a:r>
            <a:r>
              <a:rPr lang="es-CL" sz="1000" b="1" dirty="0" smtClean="0">
                <a:solidFill>
                  <a:schemeClr val="bg1"/>
                </a:solidFill>
                <a:latin typeface="Cambria" pitchFamily="18" charset="0"/>
              </a:rPr>
              <a:t> orgánica</a:t>
            </a:r>
            <a:endParaRPr lang="es-CL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6" name="Text Box 165"/>
          <p:cNvSpPr txBox="1">
            <a:spLocks noChangeArrowheads="1"/>
          </p:cNvSpPr>
          <p:nvPr/>
        </p:nvSpPr>
        <p:spPr bwMode="auto">
          <a:xfrm>
            <a:off x="7044515" y="1515562"/>
            <a:ext cx="8398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es-CL" sz="1000" b="1" dirty="0" smtClean="0">
                <a:solidFill>
                  <a:schemeClr val="bg1"/>
                </a:solidFill>
                <a:latin typeface="Cambria" pitchFamily="18" charset="0"/>
              </a:rPr>
              <a:t>Nitrato</a:t>
            </a:r>
            <a:endParaRPr lang="es-CL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8" name="Text Box 165"/>
          <p:cNvSpPr txBox="1">
            <a:spLocks noChangeArrowheads="1"/>
          </p:cNvSpPr>
          <p:nvPr/>
        </p:nvSpPr>
        <p:spPr bwMode="auto">
          <a:xfrm>
            <a:off x="8162428" y="1516258"/>
            <a:ext cx="8020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es-CL" sz="1000" b="1" dirty="0" smtClean="0">
                <a:solidFill>
                  <a:schemeClr val="bg1"/>
                </a:solidFill>
                <a:latin typeface="Cambria" pitchFamily="18" charset="0"/>
              </a:rPr>
              <a:t>Amonio</a:t>
            </a:r>
            <a:endParaRPr lang="es-CL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9" name="Text Box 165"/>
          <p:cNvSpPr txBox="1">
            <a:spLocks noChangeArrowheads="1"/>
          </p:cNvSpPr>
          <p:nvPr/>
        </p:nvSpPr>
        <p:spPr bwMode="auto">
          <a:xfrm>
            <a:off x="4860792" y="2900882"/>
            <a:ext cx="4811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es-CL" sz="1200" b="1" dirty="0" smtClean="0">
                <a:solidFill>
                  <a:schemeClr val="bg1"/>
                </a:solidFill>
                <a:latin typeface="Cambria" pitchFamily="18" charset="0"/>
              </a:rPr>
              <a:t>Fósforo</a:t>
            </a:r>
            <a:endParaRPr lang="es-CL" sz="12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0" name="Text Box 165"/>
          <p:cNvSpPr txBox="1">
            <a:spLocks noChangeArrowheads="1"/>
          </p:cNvSpPr>
          <p:nvPr/>
        </p:nvSpPr>
        <p:spPr bwMode="auto">
          <a:xfrm>
            <a:off x="6876256" y="2564904"/>
            <a:ext cx="9361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es-CL" sz="1000" b="1" dirty="0" smtClean="0">
                <a:solidFill>
                  <a:schemeClr val="bg1"/>
                </a:solidFill>
                <a:latin typeface="Cambria" pitchFamily="18" charset="0"/>
              </a:rPr>
              <a:t>Nitrógeno total</a:t>
            </a:r>
            <a:endParaRPr lang="es-CL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1" name="Text Box 165"/>
          <p:cNvSpPr txBox="1">
            <a:spLocks noChangeArrowheads="1"/>
          </p:cNvSpPr>
          <p:nvPr/>
        </p:nvSpPr>
        <p:spPr bwMode="auto">
          <a:xfrm>
            <a:off x="8316416" y="2667690"/>
            <a:ext cx="4811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es-CL" sz="1000" b="1" dirty="0" smtClean="0">
                <a:solidFill>
                  <a:schemeClr val="bg1"/>
                </a:solidFill>
                <a:latin typeface="Cambria" pitchFamily="18" charset="0"/>
              </a:rPr>
              <a:t>pH</a:t>
            </a:r>
            <a:endParaRPr lang="es-CL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22" name="Text Box 165"/>
          <p:cNvSpPr txBox="1">
            <a:spLocks noChangeArrowheads="1"/>
          </p:cNvSpPr>
          <p:nvPr/>
        </p:nvSpPr>
        <p:spPr bwMode="auto">
          <a:xfrm>
            <a:off x="5580112" y="2636912"/>
            <a:ext cx="64807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l"/>
            <a:r>
              <a:rPr lang="es-CL" sz="1000" b="1" dirty="0" smtClean="0">
                <a:solidFill>
                  <a:schemeClr val="bg1"/>
                </a:solidFill>
                <a:latin typeface="Cambria" pitchFamily="18" charset="0"/>
              </a:rPr>
              <a:t>Fósforo</a:t>
            </a:r>
            <a:endParaRPr lang="es-CL" sz="1000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594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80928"/>
            <a:ext cx="7772400" cy="1974059"/>
          </a:xfrm>
        </p:spPr>
        <p:txBody>
          <a:bodyPr/>
          <a:lstStyle/>
          <a:p>
            <a:r>
              <a:rPr lang="es-CL" dirty="0" smtClean="0"/>
              <a:t>Importancia de disponer de un centro de investigación regional</a:t>
            </a:r>
            <a:endParaRPr lang="es-CL" dirty="0"/>
          </a:p>
        </p:txBody>
      </p:sp>
      <p:pic>
        <p:nvPicPr>
          <p:cNvPr id="4" name="3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548680"/>
            <a:ext cx="1584176" cy="168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1.gstatic.com/images?q=tbn:ANd9GcRdMGxGXTa6Pvdh4WC4C6apyoRBUltYtnV3OrvL-CEqzH5k326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343" y="2419821"/>
            <a:ext cx="23907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>
            <a:spLocks noChangeArrowheads="1"/>
          </p:cNvSpPr>
          <p:nvPr/>
        </p:nvSpPr>
        <p:spPr bwMode="auto">
          <a:xfrm>
            <a:off x="907355" y="5218584"/>
            <a:ext cx="2476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>
                <a:latin typeface="Calibri" pitchFamily="34" charset="0"/>
              </a:rPr>
              <a:t>T.H. Huxley (1825 -1895)</a:t>
            </a:r>
            <a:endParaRPr lang="es-ES">
              <a:latin typeface="Calibri" pitchFamily="34" charset="0"/>
            </a:endParaRPr>
          </a:p>
        </p:txBody>
      </p:sp>
      <p:pic>
        <p:nvPicPr>
          <p:cNvPr id="6" name="Picture 4" descr="http://biology.dal.ca/People/faculty/worm/wor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8393" y="2419821"/>
            <a:ext cx="205581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>
            <a:spLocks noChangeArrowheads="1"/>
          </p:cNvSpPr>
          <p:nvPr/>
        </p:nvSpPr>
        <p:spPr bwMode="auto">
          <a:xfrm>
            <a:off x="6739830" y="5218584"/>
            <a:ext cx="1663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>
                <a:latin typeface="Calibri" pitchFamily="34" charset="0"/>
              </a:rPr>
              <a:t>B. Worm (2006)</a:t>
            </a:r>
            <a:endParaRPr lang="es-ES">
              <a:latin typeface="Calibri" pitchFamily="34" charset="0"/>
            </a:endParaRPr>
          </a:p>
        </p:txBody>
      </p:sp>
      <p:sp>
        <p:nvSpPr>
          <p:cNvPr id="8" name="7 Llamada ovalada"/>
          <p:cNvSpPr/>
          <p:nvPr/>
        </p:nvSpPr>
        <p:spPr>
          <a:xfrm>
            <a:off x="1915418" y="979959"/>
            <a:ext cx="2808287" cy="1439862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200">
                <a:solidFill>
                  <a:srgbClr val="000000"/>
                </a:solidFill>
                <a:ea typeface="MS PGothic" pitchFamily="34" charset="-128"/>
              </a:rPr>
              <a:t>Los peces son inextinguibles…</a:t>
            </a:r>
          </a:p>
        </p:txBody>
      </p:sp>
      <p:sp>
        <p:nvSpPr>
          <p:cNvPr id="9" name="8 Llamada ovalada"/>
          <p:cNvSpPr/>
          <p:nvPr/>
        </p:nvSpPr>
        <p:spPr>
          <a:xfrm flipH="1">
            <a:off x="5371405" y="1268884"/>
            <a:ext cx="2663825" cy="1438275"/>
          </a:xfrm>
          <a:prstGeom prst="wedgeEllipse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" sz="2200">
                <a:solidFill>
                  <a:srgbClr val="000000"/>
                </a:solidFill>
                <a:ea typeface="MS PGothic" pitchFamily="34" charset="-128"/>
              </a:rPr>
              <a:t>¡Colapso global en el año 2048!</a:t>
            </a: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1051818" y="5731346"/>
            <a:ext cx="7632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3 CuadroTexto"/>
          <p:cNvSpPr txBox="1">
            <a:spLocks noChangeArrowheads="1"/>
          </p:cNvSpPr>
          <p:nvPr/>
        </p:nvSpPr>
        <p:spPr bwMode="auto">
          <a:xfrm>
            <a:off x="8035230" y="5723409"/>
            <a:ext cx="857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CL">
                <a:latin typeface="Calibri" pitchFamily="34" charset="0"/>
              </a:rPr>
              <a:t>tiempo</a:t>
            </a:r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340768"/>
            <a:ext cx="8460432" cy="459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Título"/>
          <p:cNvSpPr txBox="1">
            <a:spLocks/>
          </p:cNvSpPr>
          <p:nvPr/>
        </p:nvSpPr>
        <p:spPr bwMode="auto">
          <a:xfrm>
            <a:off x="2209800" y="5797550"/>
            <a:ext cx="56388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/>
            <a:endParaRPr lang="es-MX" sz="2000" b="1" dirty="0">
              <a:solidFill>
                <a:srgbClr val="FFFF00"/>
              </a:solidFill>
              <a:latin typeface="Times New Roman" pitchFamily="18" charset="0"/>
              <a:ea typeface="ヒラギノ角ゴ Pro W3" charset="-128"/>
              <a:cs typeface="Times New Roman" pitchFamily="18" charset="0"/>
            </a:endParaRPr>
          </a:p>
          <a:p>
            <a:pPr defTabSz="457200"/>
            <a:r>
              <a:rPr lang="es-MX" sz="2000" b="1" dirty="0">
                <a:solidFill>
                  <a:srgbClr val="FFCC00"/>
                </a:solidFill>
                <a:latin typeface="Times New Roman" pitchFamily="18" charset="0"/>
                <a:ea typeface="ヒラギノ角ゴ Pro W3" charset="-128"/>
                <a:cs typeface="Times New Roman" pitchFamily="18" charset="0"/>
              </a:rPr>
              <a:t>Merluza de cola. </a:t>
            </a:r>
            <a:r>
              <a:rPr lang="es-MX" sz="2000" b="1" dirty="0">
                <a:solidFill>
                  <a:srgbClr val="FFFF00"/>
                </a:solidFill>
                <a:latin typeface="Times New Roman" pitchFamily="18" charset="0"/>
                <a:ea typeface="ヒラギノ角ゴ Pro W3" charset="-128"/>
                <a:cs typeface="Times New Roman" pitchFamily="18" charset="0"/>
              </a:rPr>
              <a:t>Anomalía de biomasa </a:t>
            </a:r>
            <a:r>
              <a:rPr lang="es-MX" sz="2000" b="1" dirty="0" err="1">
                <a:solidFill>
                  <a:srgbClr val="FFFF00"/>
                </a:solidFill>
                <a:latin typeface="Times New Roman" pitchFamily="18" charset="0"/>
                <a:ea typeface="ヒラギノ角ゴ Pro W3" charset="-128"/>
                <a:cs typeface="Times New Roman" pitchFamily="18" charset="0"/>
              </a:rPr>
              <a:t>desovante</a:t>
            </a:r>
            <a:r>
              <a:rPr lang="es-MX" sz="2000" b="1" dirty="0">
                <a:solidFill>
                  <a:srgbClr val="FFFF00"/>
                </a:solidFill>
                <a:latin typeface="Times New Roman" pitchFamily="18" charset="0"/>
                <a:ea typeface="ヒラギノ角ゴ Pro W3" charset="-128"/>
                <a:cs typeface="Times New Roman" pitchFamily="18" charset="0"/>
              </a:rPr>
              <a:t> 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COMPRENDER NUESTROS ECOSISTEMAS, CUIDAR NUESTROS  RECURSOS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APOYAR  LOS PROCESOS DE CRECIMIENTO SOCIO ECONÓMICOS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grpSp>
        <p:nvGrpSpPr>
          <p:cNvPr id="7" name="18 Grupo"/>
          <p:cNvGrpSpPr>
            <a:grpSpLocks/>
          </p:cNvGrpSpPr>
          <p:nvPr/>
        </p:nvGrpSpPr>
        <p:grpSpPr bwMode="auto">
          <a:xfrm>
            <a:off x="251520" y="2060848"/>
            <a:ext cx="8613775" cy="3786188"/>
            <a:chOff x="386745" y="2428868"/>
            <a:chExt cx="8614411" cy="3786214"/>
          </a:xfrm>
        </p:grpSpPr>
        <p:grpSp>
          <p:nvGrpSpPr>
            <p:cNvPr id="8" name="12 Grupo"/>
            <p:cNvGrpSpPr>
              <a:grpSpLocks/>
            </p:cNvGrpSpPr>
            <p:nvPr/>
          </p:nvGrpSpPr>
          <p:grpSpPr bwMode="auto">
            <a:xfrm>
              <a:off x="386745" y="2428868"/>
              <a:ext cx="8614411" cy="3786214"/>
              <a:chOff x="386745" y="1928802"/>
              <a:chExt cx="8614411" cy="3786214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6000" contrast="14000"/>
              </a:blip>
              <a:srcRect/>
              <a:stretch>
                <a:fillRect/>
              </a:stretch>
            </p:blipFill>
            <p:spPr bwMode="auto">
              <a:xfrm>
                <a:off x="386745" y="1928802"/>
                <a:ext cx="8614411" cy="3786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11 Rectángulo"/>
              <p:cNvSpPr/>
              <p:nvPr/>
            </p:nvSpPr>
            <p:spPr>
              <a:xfrm>
                <a:off x="7072202" y="3429000"/>
                <a:ext cx="571542" cy="4286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13" name="12 Rectángulo"/>
              <p:cNvSpPr/>
              <p:nvPr/>
            </p:nvSpPr>
            <p:spPr>
              <a:xfrm>
                <a:off x="8358172" y="2786058"/>
                <a:ext cx="571542" cy="42862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  <p:sp>
            <p:nvSpPr>
              <p:cNvPr id="14" name="13 Flecha derecha"/>
              <p:cNvSpPr/>
              <p:nvPr/>
            </p:nvSpPr>
            <p:spPr>
              <a:xfrm rot="18924677">
                <a:off x="7627868" y="3068635"/>
                <a:ext cx="642984" cy="104776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"/>
              </a:p>
            </p:txBody>
          </p:sp>
        </p:grpSp>
        <p:sp>
          <p:nvSpPr>
            <p:cNvPr id="9" name="14 CuadroTexto"/>
            <p:cNvSpPr txBox="1">
              <a:spLocks noChangeArrowheads="1"/>
            </p:cNvSpPr>
            <p:nvPr/>
          </p:nvSpPr>
          <p:spPr bwMode="auto">
            <a:xfrm>
              <a:off x="7286644" y="3429000"/>
              <a:ext cx="71438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_tradnl" b="1">
                  <a:solidFill>
                    <a:srgbClr val="FF0000"/>
                  </a:solidFill>
                </a:rPr>
                <a:t>57%</a:t>
              </a:r>
              <a:endParaRPr lang="es-ES" b="1">
                <a:solidFill>
                  <a:srgbClr val="FF0000"/>
                </a:solidFill>
              </a:endParaRPr>
            </a:p>
          </p:txBody>
        </p:sp>
        <p:cxnSp>
          <p:nvCxnSpPr>
            <p:cNvPr id="10" name="9 Conector recto"/>
            <p:cNvCxnSpPr/>
            <p:nvPr/>
          </p:nvCxnSpPr>
          <p:spPr>
            <a:xfrm rot="10800000">
              <a:off x="3285734" y="3286124"/>
              <a:ext cx="5143880" cy="0"/>
            </a:xfrm>
            <a:prstGeom prst="line">
              <a:avLst/>
            </a:prstGeom>
            <a:ln>
              <a:solidFill>
                <a:srgbClr val="FF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6 CuadroTexto"/>
          <p:cNvSpPr txBox="1">
            <a:spLocks noChangeArrowheads="1"/>
          </p:cNvSpPr>
          <p:nvPr/>
        </p:nvSpPr>
        <p:spPr bwMode="auto">
          <a:xfrm>
            <a:off x="6643688" y="6357938"/>
            <a:ext cx="2171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 dirty="0"/>
              <a:t>Fuente: SERNAPESCA </a:t>
            </a:r>
            <a:endParaRPr lang="es-ES" sz="1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899592" y="1487681"/>
            <a:ext cx="80648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600" dirty="0" smtClean="0"/>
              <a:t>“ Si bien la </a:t>
            </a:r>
            <a:r>
              <a:rPr lang="es-CL" sz="2600" dirty="0" err="1" smtClean="0"/>
              <a:t>salmonicultura</a:t>
            </a:r>
            <a:r>
              <a:rPr lang="es-CL" sz="2600" dirty="0" smtClean="0"/>
              <a:t> está próxima a cumplir 30 años como actividad económica en Chile, este plazo no ha sido suficiente para incorporar la I+D como un elemento. Los últimos episodios vividos siguen evidenciando la necesidad de generar más y mejor conocimiento en forma permanente. Para lograr esto, es urgente establecer un nuevo trato social ciencia-empresa que considere los aspectos antes señalados como pilares fundamentales en la construcción de esta relación.”</a:t>
            </a:r>
          </a:p>
          <a:p>
            <a:endParaRPr lang="es-CL" sz="2600" dirty="0" smtClean="0"/>
          </a:p>
          <a:p>
            <a:pPr algn="r"/>
            <a:r>
              <a:rPr lang="es-CL" sz="2600" b="1" dirty="0" smtClean="0"/>
              <a:t>Matías Medina, Gerente INTESAL</a:t>
            </a:r>
          </a:p>
          <a:p>
            <a:pPr algn="r"/>
            <a:r>
              <a:rPr lang="es-CL" sz="2600" b="1" dirty="0" smtClean="0"/>
              <a:t>Diario Financiero, 20 de junio de 2013</a:t>
            </a:r>
            <a:endParaRPr lang="es-CL" sz="2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273050"/>
            <a:ext cx="7151712" cy="1162050"/>
          </a:xfrm>
        </p:spPr>
        <p:txBody>
          <a:bodyPr/>
          <a:lstStyle/>
          <a:p>
            <a:r>
              <a:rPr lang="es-CL" dirty="0" smtClean="0"/>
              <a:t>CALIDAD Y GESTIÓN PROPOSITIVA</a:t>
            </a:r>
            <a:endParaRPr lang="es-CL" dirty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1907704" y="1916832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err="1" smtClean="0">
                <a:solidFill>
                  <a:srgbClr val="FFFF00"/>
                </a:solidFill>
              </a:rPr>
              <a:t>Ej</a:t>
            </a:r>
            <a:r>
              <a:rPr lang="es-CL" sz="2800" dirty="0" smtClean="0">
                <a:solidFill>
                  <a:srgbClr val="FFFF00"/>
                </a:solidFill>
              </a:rPr>
              <a:t>: PESCA RECREATIVA</a:t>
            </a:r>
            <a:endParaRPr lang="es-CL" sz="2800" dirty="0">
              <a:solidFill>
                <a:srgbClr val="FFFF00"/>
              </a:solidFill>
            </a:endParaRPr>
          </a:p>
        </p:txBody>
      </p:sp>
      <p:graphicFrame>
        <p:nvGraphicFramePr>
          <p:cNvPr id="11" name="10 Diagrama"/>
          <p:cNvGraphicFramePr/>
          <p:nvPr/>
        </p:nvGraphicFramePr>
        <p:xfrm>
          <a:off x="1259632" y="2852936"/>
          <a:ext cx="7344816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32 Imagen" descr="3BI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7763" y="1484784"/>
            <a:ext cx="291623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88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grpSp>
        <p:nvGrpSpPr>
          <p:cNvPr id="4" name="3 Grupo"/>
          <p:cNvGrpSpPr/>
          <p:nvPr/>
        </p:nvGrpSpPr>
        <p:grpSpPr>
          <a:xfrm>
            <a:off x="251520" y="1772816"/>
            <a:ext cx="2134168" cy="4680520"/>
            <a:chOff x="5928897" y="0"/>
            <a:chExt cx="1918144" cy="4064000"/>
          </a:xfrm>
        </p:grpSpPr>
        <p:sp>
          <p:nvSpPr>
            <p:cNvPr id="5" name="4 Rectángulo redondeado"/>
            <p:cNvSpPr/>
            <p:nvPr/>
          </p:nvSpPr>
          <p:spPr>
            <a:xfrm>
              <a:off x="5928897" y="0"/>
              <a:ext cx="1918144" cy="406400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shade val="50000"/>
                <a:hueOff val="246348"/>
                <a:satOff val="-3866"/>
                <a:lumOff val="21623"/>
                <a:alphaOff val="0"/>
              </a:schemeClr>
            </a:fillRef>
            <a:effectRef idx="0">
              <a:schemeClr val="accent1">
                <a:shade val="50000"/>
                <a:hueOff val="246348"/>
                <a:satOff val="-3866"/>
                <a:lumOff val="2162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5 Rectángulo"/>
            <p:cNvSpPr/>
            <p:nvPr/>
          </p:nvSpPr>
          <p:spPr>
            <a:xfrm>
              <a:off x="5928897" y="1625600"/>
              <a:ext cx="1918144" cy="1625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135128" rIns="135128" bIns="135128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900" kern="1200" dirty="0" smtClean="0"/>
                <a:t>Conjunto de acciones orientadas hacia la comunidad regional</a:t>
              </a:r>
              <a:endParaRPr lang="es-CL" sz="1900" kern="1200" dirty="0"/>
            </a:p>
          </p:txBody>
        </p:sp>
      </p:grpSp>
      <p:pic>
        <p:nvPicPr>
          <p:cNvPr id="7" name="6 Imagen" descr="capacitando a estudian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276872"/>
            <a:ext cx="1403648" cy="1052736"/>
          </a:xfrm>
          <a:prstGeom prst="rect">
            <a:avLst/>
          </a:prstGeom>
        </p:spPr>
      </p:pic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9" name="8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2699792" y="1970837"/>
            <a:ext cx="6048672" cy="1200329"/>
          </a:xfrm>
          <a:prstGeom prst="rect">
            <a:avLst/>
          </a:prstGeom>
          <a:solidFill>
            <a:schemeClr val="tx2">
              <a:alpha val="5000"/>
            </a:schemeClr>
          </a:solidFill>
        </p:spPr>
        <p:txBody>
          <a:bodyPr wrap="square">
            <a:spAutoFit/>
          </a:bodyPr>
          <a:lstStyle/>
          <a:p>
            <a:r>
              <a:rPr lang="es-CL" b="1" dirty="0" smtClean="0">
                <a:latin typeface="Calibri" pitchFamily="34" charset="0"/>
                <a:cs typeface="Calibri" pitchFamily="34" charset="0"/>
              </a:rPr>
              <a:t>Divulgación con la comunidad escolar:</a:t>
            </a:r>
          </a:p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Visitas guiadas a laboratorios CIEP</a:t>
            </a:r>
          </a:p>
          <a:p>
            <a:r>
              <a:rPr lang="es-CL" dirty="0" smtClean="0">
                <a:latin typeface="Calibri" pitchFamily="34" charset="0"/>
                <a:cs typeface="Calibri" pitchFamily="34" charset="0"/>
              </a:rPr>
              <a:t>Charlas en temas contingentes</a:t>
            </a:r>
          </a:p>
          <a:p>
            <a:endParaRPr lang="es-C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699792" y="2980109"/>
            <a:ext cx="6120680" cy="2031325"/>
          </a:xfrm>
          <a:prstGeom prst="rect">
            <a:avLst/>
          </a:prstGeom>
          <a:solidFill>
            <a:schemeClr val="tx2">
              <a:alpha val="5000"/>
            </a:schemeClr>
          </a:solidFill>
        </p:spPr>
        <p:txBody>
          <a:bodyPr wrap="square">
            <a:spAutoFit/>
          </a:bodyPr>
          <a:lstStyle/>
          <a:p>
            <a:r>
              <a:rPr lang="es-CL" b="1" dirty="0" smtClean="0">
                <a:latin typeface="Calibri" pitchFamily="34" charset="0"/>
                <a:cs typeface="Calibri" pitchFamily="34" charset="0"/>
              </a:rPr>
              <a:t>Asesor científico tecnológico del Programa Explora CONICYT</a:t>
            </a:r>
          </a:p>
          <a:p>
            <a:pPr algn="just">
              <a:buFont typeface="Arial" pitchFamily="34" charset="0"/>
              <a:buChar char="•"/>
            </a:pPr>
            <a:r>
              <a:rPr lang="es-CL" dirty="0" smtClean="0">
                <a:latin typeface="Calibri" pitchFamily="34" charset="0"/>
                <a:cs typeface="Calibri" pitchFamily="34" charset="0"/>
              </a:rPr>
              <a:t> Mil Científicos mil aulas </a:t>
            </a:r>
          </a:p>
          <a:p>
            <a:pPr algn="just">
              <a:buFont typeface="Arial" pitchFamily="34" charset="0"/>
              <a:buChar char="•"/>
            </a:pPr>
            <a:r>
              <a:rPr lang="es-CL" dirty="0" smtClean="0">
                <a:latin typeface="Calibri" pitchFamily="34" charset="0"/>
                <a:cs typeface="Calibri" pitchFamily="34" charset="0"/>
              </a:rPr>
              <a:t> Charlas magistrales</a:t>
            </a:r>
          </a:p>
          <a:p>
            <a:pPr algn="just">
              <a:buFont typeface="Arial" pitchFamily="34" charset="0"/>
              <a:buChar char="•"/>
            </a:pPr>
            <a:r>
              <a:rPr lang="es-CL" dirty="0" smtClean="0">
                <a:latin typeface="Calibri" pitchFamily="34" charset="0"/>
                <a:cs typeface="Calibri" pitchFamily="34" charset="0"/>
              </a:rPr>
              <a:t> Apoyo en difusión</a:t>
            </a:r>
          </a:p>
          <a:p>
            <a:pPr algn="just">
              <a:buFont typeface="Arial" pitchFamily="34" charset="0"/>
              <a:buChar char="•"/>
            </a:pPr>
            <a:r>
              <a:rPr lang="es-CL" dirty="0" smtClean="0">
                <a:latin typeface="Calibri" pitchFamily="34" charset="0"/>
                <a:cs typeface="Calibri" pitchFamily="34" charset="0"/>
              </a:rPr>
              <a:t> Apoyo en la ejecución y desarrollo de proyectos formulados por docentes (clubes explora, clubes </a:t>
            </a:r>
            <a:r>
              <a:rPr lang="es-CL" dirty="0" err="1" smtClean="0">
                <a:latin typeface="Calibri" pitchFamily="34" charset="0"/>
                <a:cs typeface="Calibri" pitchFamily="34" charset="0"/>
              </a:rPr>
              <a:t>explorines</a:t>
            </a:r>
            <a:r>
              <a:rPr lang="es-CL" dirty="0" smtClean="0">
                <a:latin typeface="Calibri" pitchFamily="34" charset="0"/>
                <a:cs typeface="Calibri" pitchFamily="34" charset="0"/>
              </a:rPr>
              <a:t>, proyectos explora)</a:t>
            </a:r>
            <a:endParaRPr lang="es-C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2699792" y="5241974"/>
            <a:ext cx="604867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latin typeface="Calibri" pitchFamily="34" charset="0"/>
                <a:cs typeface="Calibri" pitchFamily="34" charset="0"/>
              </a:rPr>
              <a:t>ARQUEOLOGÍA Y PATRIMONIO: Participación en creación de Museo Regional, Apoyo a Policía de Investigaciones y Carabineros de Chile</a:t>
            </a:r>
          </a:p>
        </p:txBody>
      </p:sp>
    </p:spTree>
    <p:extLst>
      <p:ext uri="{BB962C8B-B14F-4D97-AF65-F5344CB8AC3E}">
        <p14:creationId xmlns:p14="http://schemas.microsoft.com/office/powerpoint/2010/main" val="3858139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sp>
        <p:nvSpPr>
          <p:cNvPr id="6" name="5 Rectángulo"/>
          <p:cNvSpPr/>
          <p:nvPr/>
        </p:nvSpPr>
        <p:spPr>
          <a:xfrm>
            <a:off x="251520" y="3645024"/>
            <a:ext cx="2134168" cy="18722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35128" tIns="135128" rIns="135128" bIns="135128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L" sz="1900" kern="1200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305730"/>
            <a:ext cx="8229600" cy="1251062"/>
          </a:xfrm>
        </p:spPr>
        <p:txBody>
          <a:bodyPr>
            <a:noAutofit/>
          </a:bodyPr>
          <a:lstStyle/>
          <a:p>
            <a:pPr lvl="0"/>
            <a:endParaRPr lang="es-CL" sz="2800" dirty="0"/>
          </a:p>
        </p:txBody>
      </p:sp>
      <p:pic>
        <p:nvPicPr>
          <p:cNvPr id="9" name="8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pic>
        <p:nvPicPr>
          <p:cNvPr id="13" name="12 Imagen" descr="Niño en microscóp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772816"/>
            <a:ext cx="3672408" cy="2754306"/>
          </a:xfrm>
          <a:prstGeom prst="rect">
            <a:avLst/>
          </a:prstGeom>
        </p:spPr>
      </p:pic>
      <p:pic>
        <p:nvPicPr>
          <p:cNvPr id="15" name="Picture 2" descr="E:\foto lab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566065"/>
            <a:ext cx="4404644" cy="27432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97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273050"/>
            <a:ext cx="7655768" cy="1162050"/>
          </a:xfrm>
        </p:spPr>
        <p:txBody>
          <a:bodyPr/>
          <a:lstStyle/>
          <a:p>
            <a:r>
              <a:rPr lang="es-CL" sz="3200" dirty="0" smtClean="0"/>
              <a:t>CAPACIDAD MOTIVACIONAL CON ACTIVIDADES DE EXTENSION</a:t>
            </a:r>
            <a:endParaRPr lang="es-CL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8460432" cy="1849884"/>
          </a:xfrm>
        </p:spPr>
        <p:txBody>
          <a:bodyPr>
            <a:normAutofit/>
          </a:bodyPr>
          <a:lstStyle/>
          <a:p>
            <a:r>
              <a:rPr lang="es-CL" sz="2800" dirty="0" smtClean="0"/>
              <a:t>Proyectos y Congresos EXPLORA, talleres con niños de la región y visitas a laboratorios CIEP, inclusión en actividades de CIEP en terreno</a:t>
            </a:r>
          </a:p>
          <a:p>
            <a:endParaRPr lang="es-CL" sz="2800" dirty="0" smtClean="0"/>
          </a:p>
          <a:p>
            <a:endParaRPr lang="es-CL" sz="2800" dirty="0" smtClean="0"/>
          </a:p>
          <a:p>
            <a:endParaRPr lang="es-CL" sz="2800" dirty="0" smtClean="0"/>
          </a:p>
          <a:p>
            <a:endParaRPr lang="es-CL" sz="2800" dirty="0" smtClean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pic>
        <p:nvPicPr>
          <p:cNvPr id="6" name="Picture 4" descr="C:\Mis FOTOS\pics olimpiadasESSBIO2006\salida 9junio06\olimpESSBIOjun06_2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924944"/>
            <a:ext cx="326569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E:\foto lab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924944"/>
            <a:ext cx="3851920" cy="239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NucleoPesca\Desktop\Say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4871648"/>
            <a:ext cx="4176464" cy="1986352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539552" y="5013176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dirty="0" smtClean="0"/>
              <a:t>Caleta Tortel</a:t>
            </a:r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4932040" y="6488668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dirty="0" smtClean="0"/>
              <a:t>Puerto Gala</a:t>
            </a:r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7236296" y="5003884"/>
            <a:ext cx="19077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L" dirty="0" smtClean="0"/>
              <a:t>Laboratorios CIEP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309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>
          <a:xfrm>
            <a:off x="899592" y="2852936"/>
            <a:ext cx="7772400" cy="1974059"/>
          </a:xfrm>
        </p:spPr>
        <p:txBody>
          <a:bodyPr/>
          <a:lstStyle>
            <a:extLst/>
          </a:lstStyle>
          <a:p>
            <a:r>
              <a:rPr lang="es-ES" dirty="0" smtClean="0"/>
              <a:t>UNA CONTRIBUCIÓN AL DESARROLLO CIENTÍFICO Y TECNOLÓGICO DE AYSÉN</a:t>
            </a:r>
            <a:endParaRPr lang="es-ES" dirty="0"/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548680"/>
            <a:ext cx="1584176" cy="168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273050"/>
            <a:ext cx="7812360" cy="1162050"/>
          </a:xfrm>
        </p:spPr>
        <p:txBody>
          <a:bodyPr/>
          <a:lstStyle/>
          <a:p>
            <a:r>
              <a:rPr lang="es-CL" sz="3200" dirty="0" smtClean="0"/>
              <a:t>REFERENTE  NACIONAL  E  INTERNACIONAL</a:t>
            </a:r>
            <a:endParaRPr lang="es-CL" sz="3200" dirty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539552" y="1700808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800" dirty="0" err="1" smtClean="0">
                <a:solidFill>
                  <a:srgbClr val="FFFF00"/>
                </a:solidFill>
              </a:rPr>
              <a:t>Ej</a:t>
            </a:r>
            <a:r>
              <a:rPr lang="es-CL" sz="2800" dirty="0" smtClean="0">
                <a:solidFill>
                  <a:srgbClr val="FFFF00"/>
                </a:solidFill>
              </a:rPr>
              <a:t>: Sede de Congresos y eventos científicos internacionales</a:t>
            </a:r>
            <a:endParaRPr lang="es-CL" sz="2800" dirty="0">
              <a:solidFill>
                <a:srgbClr val="FFFF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9552" y="2708920"/>
            <a:ext cx="5616624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2000" dirty="0" smtClean="0"/>
              <a:t> Congreso  y seminarios internacionales de </a:t>
            </a:r>
            <a:r>
              <a:rPr lang="es-CL" sz="2000" dirty="0" err="1" smtClean="0"/>
              <a:t>Limnología</a:t>
            </a:r>
            <a:r>
              <a:rPr lang="es-CL" sz="2000" dirty="0" smtClean="0"/>
              <a:t> (2009 y 2010)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/>
              <a:t> Congreso SOCIETUR (2012)</a:t>
            </a:r>
          </a:p>
          <a:p>
            <a:pPr>
              <a:buFont typeface="Arial" pitchFamily="34" charset="0"/>
              <a:buChar char="•"/>
            </a:pPr>
            <a:r>
              <a:rPr lang="es-CL" sz="2000" dirty="0" smtClean="0"/>
              <a:t> Congreso Jornadas de Arqueología de la Patagonia (2014)</a:t>
            </a:r>
            <a:endParaRPr lang="es-CL" sz="2000" dirty="0"/>
          </a:p>
        </p:txBody>
      </p:sp>
      <p:pic>
        <p:nvPicPr>
          <p:cNvPr id="6" name="5 Imagen" descr="Afiche JA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2780928"/>
            <a:ext cx="2476444" cy="3880314"/>
          </a:xfrm>
          <a:prstGeom prst="rect">
            <a:avLst/>
          </a:prstGeom>
        </p:spPr>
      </p:pic>
      <p:pic>
        <p:nvPicPr>
          <p:cNvPr id="7" name="6 Imagen" descr="Cierre Societu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4369604"/>
            <a:ext cx="4067944" cy="22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94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259632" y="498376"/>
            <a:ext cx="7427168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BACHILLERATO</a:t>
            </a:r>
            <a:r>
              <a:rPr kumimoji="0" lang="es-CL" sz="3200" b="0" i="0" u="none" strike="noStrike" kern="1200" cap="none" spc="-15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REGIONAL UACH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88640"/>
            <a:ext cx="1195901" cy="126876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67544" y="198884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8 Investigadores CIEP participan activamente como docentes Ad honorem del Bachillerato Regional de Ciencias. </a:t>
            </a:r>
            <a:endParaRPr lang="es-CL" sz="2400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212976"/>
            <a:ext cx="39020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8328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504" y="152400"/>
            <a:ext cx="8229600" cy="1251062"/>
          </a:xfrm>
        </p:spPr>
        <p:txBody>
          <a:bodyPr/>
          <a:lstStyle/>
          <a:p>
            <a:r>
              <a:rPr lang="es-CL" dirty="0" smtClean="0"/>
              <a:t>Excelencia científica reconocida</a:t>
            </a:r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pic>
        <p:nvPicPr>
          <p:cNvPr id="4" name="3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95536" y="2636912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accent3"/>
                </a:solidFill>
              </a:rPr>
              <a:t>Desde 2006, activación paulatina del equipo de investigación: </a:t>
            </a:r>
          </a:p>
          <a:p>
            <a:endParaRPr lang="es-CL" dirty="0" smtClean="0"/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 + 100 publicaciones ISI de autoría directa CIEP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8 proyectos </a:t>
            </a:r>
            <a:r>
              <a:rPr lang="es-CL" dirty="0" err="1" smtClean="0"/>
              <a:t>Fondecyt</a:t>
            </a:r>
            <a:r>
              <a:rPr lang="es-CL" dirty="0" smtClean="0"/>
              <a:t> con investigador principal CIEP</a:t>
            </a:r>
          </a:p>
          <a:p>
            <a:pPr>
              <a:buFont typeface="Arial" pitchFamily="34" charset="0"/>
              <a:buChar char="•"/>
            </a:pPr>
            <a:r>
              <a:rPr lang="es-CL" dirty="0" smtClean="0"/>
              <a:t> Inserción en redes científicas nacionales e internacionales</a:t>
            </a:r>
          </a:p>
          <a:p>
            <a:endParaRPr lang="es-CL" dirty="0" smtClean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9936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 txBox="1">
            <a:spLocks/>
          </p:cNvSpPr>
          <p:nvPr/>
        </p:nvSpPr>
        <p:spPr>
          <a:xfrm>
            <a:off x="1259632" y="498376"/>
            <a:ext cx="7427168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32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PRESTIGIOSAS PUBLICACIONES CIENTÍFICAS 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6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88640"/>
            <a:ext cx="1195901" cy="1268760"/>
          </a:xfrm>
          <a:prstGeom prst="rect">
            <a:avLst/>
          </a:prstGeom>
        </p:spPr>
      </p:pic>
      <p:pic>
        <p:nvPicPr>
          <p:cNvPr id="2050" name="Picture 2" descr="http://www.nature.com/view/ncomms/images/journal_head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9201150" cy="1133476"/>
          </a:xfrm>
          <a:prstGeom prst="rect">
            <a:avLst/>
          </a:prstGeom>
          <a:noFill/>
        </p:spPr>
      </p:pic>
      <p:pic>
        <p:nvPicPr>
          <p:cNvPr id="10" name="Imagen 1" descr="Portada Continental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8511" y="1340768"/>
            <a:ext cx="3832001" cy="51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179512" y="2247255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/>
              <a:t>Total publicaciones científicas CIEP: 107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426981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IMPORTANTE CONTRIBUCIÓN A LA PRODUCCIÓN CIENTÍFICA DEL PAÍS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15" name="6 CuadroTexto"/>
          <p:cNvSpPr txBox="1">
            <a:spLocks noChangeArrowheads="1"/>
          </p:cNvSpPr>
          <p:nvPr/>
        </p:nvSpPr>
        <p:spPr bwMode="auto">
          <a:xfrm>
            <a:off x="827584" y="6550223"/>
            <a:ext cx="69778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sz="1400" b="1" dirty="0"/>
              <a:t>Fuente: </a:t>
            </a:r>
            <a:r>
              <a:rPr lang="es-ES_tradnl" sz="1400" b="1" dirty="0" smtClean="0"/>
              <a:t>Principales indicadores </a:t>
            </a:r>
            <a:r>
              <a:rPr lang="es-ES_tradnl" sz="1400" b="1" dirty="0" err="1" smtClean="0"/>
              <a:t>bibliométricos</a:t>
            </a:r>
            <a:r>
              <a:rPr lang="es-ES_tradnl" sz="1400" b="1" dirty="0" smtClean="0"/>
              <a:t> de la actividad científica chilena, año 2012</a:t>
            </a:r>
            <a:endParaRPr lang="es-ES" sz="1400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00322"/>
            <a:ext cx="7776864" cy="4976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Rectángulo"/>
          <p:cNvSpPr/>
          <p:nvPr/>
        </p:nvSpPr>
        <p:spPr>
          <a:xfrm>
            <a:off x="755576" y="4365104"/>
            <a:ext cx="7560840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17314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3050"/>
            <a:ext cx="7439744" cy="1162050"/>
          </a:xfrm>
        </p:spPr>
        <p:txBody>
          <a:bodyPr/>
          <a:lstStyle/>
          <a:p>
            <a:r>
              <a:rPr lang="es-CL" sz="3200" dirty="0" smtClean="0"/>
              <a:t>CALIDAD Y PRODUCTIVIDAD CIENTÍFICA</a:t>
            </a:r>
            <a:endParaRPr lang="es-CL" sz="3200" dirty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6" name="2 Marcador de texto"/>
          <p:cNvSpPr txBox="1">
            <a:spLocks/>
          </p:cNvSpPr>
          <p:nvPr/>
        </p:nvSpPr>
        <p:spPr>
          <a:xfrm>
            <a:off x="685800" y="1867148"/>
            <a:ext cx="7846640" cy="14898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95000"/>
              <a:buFont typeface="Wingdings"/>
              <a:buNone/>
              <a:tabLst/>
              <a:defRPr/>
            </a:pPr>
            <a:r>
              <a:rPr lang="es-CL" sz="2800" noProof="0" dirty="0" smtClean="0"/>
              <a:t>El CIEP ha permitido más recursos humanos y financieros para investigación de punta en la región de Aysén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Marcador de texto"/>
          <p:cNvSpPr txBox="1">
            <a:spLocks/>
          </p:cNvSpPr>
          <p:nvPr/>
        </p:nvSpPr>
        <p:spPr>
          <a:xfrm>
            <a:off x="1187624" y="3573016"/>
            <a:ext cx="6840760" cy="187220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95000"/>
              <a:buFont typeface="Wingdings"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Participación del CIEP en programas de investigación de excelencia (FONDAP,</a:t>
            </a:r>
            <a:r>
              <a:rPr kumimoji="0" lang="es-CL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ANILLOS, REDES INTERNACIONALES) aplicados a la comprensión de </a:t>
            </a:r>
            <a:r>
              <a:rPr lang="es-CL" sz="2800" b="1" dirty="0" smtClean="0">
                <a:solidFill>
                  <a:srgbClr val="FFFF00"/>
                </a:solidFill>
              </a:rPr>
              <a:t>los </a:t>
            </a:r>
            <a:r>
              <a:rPr kumimoji="0" lang="es-CL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ecosistemas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25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273050"/>
            <a:ext cx="7151712" cy="1162050"/>
          </a:xfrm>
        </p:spPr>
        <p:txBody>
          <a:bodyPr/>
          <a:lstStyle/>
          <a:p>
            <a:r>
              <a:rPr lang="es-CL" dirty="0" smtClean="0"/>
              <a:t>CALIDAD Y GESTIÓN PROPOSITIVA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71600" y="1412776"/>
            <a:ext cx="7558608" cy="1656184"/>
          </a:xfrm>
        </p:spPr>
        <p:txBody>
          <a:bodyPr>
            <a:normAutofit/>
          </a:bodyPr>
          <a:lstStyle/>
          <a:p>
            <a:pPr algn="ctr"/>
            <a:r>
              <a:rPr lang="es-CL" sz="2800" dirty="0" smtClean="0"/>
              <a:t>Hemos colocado temas regionales relevantes en agenda nacional, gracias a un trabajo constante de articulación ciencia-gestión</a:t>
            </a:r>
          </a:p>
          <a:p>
            <a:endParaRPr lang="es-CL" dirty="0" smtClean="0"/>
          </a:p>
          <a:p>
            <a:endParaRPr lang="es-CL" dirty="0" smtClean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115616" y="3284984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dirty="0" smtClean="0">
                <a:solidFill>
                  <a:srgbClr val="FFFF00"/>
                </a:solidFill>
              </a:rPr>
              <a:t>Cambios a la ley de pesca (introducción de la variable “bioseguridad” en gestión de cuerpos de agua dulce), Innovación en metodologías de intervención (matriz </a:t>
            </a:r>
            <a:r>
              <a:rPr lang="es-CL" sz="2800" b="1" dirty="0" err="1" smtClean="0">
                <a:solidFill>
                  <a:srgbClr val="FFFF00"/>
                </a:solidFill>
              </a:rPr>
              <a:t>multicriterio</a:t>
            </a:r>
            <a:r>
              <a:rPr lang="es-CL" sz="2800" b="1" dirty="0" smtClean="0">
                <a:solidFill>
                  <a:srgbClr val="FFFF00"/>
                </a:solidFill>
              </a:rPr>
              <a:t> para gestión de áreas de manejo, plan de marketing pesquero)</a:t>
            </a:r>
          </a:p>
        </p:txBody>
      </p:sp>
    </p:spTree>
    <p:extLst>
      <p:ext uri="{BB962C8B-B14F-4D97-AF65-F5344CB8AC3E}">
        <p14:creationId xmlns:p14="http://schemas.microsoft.com/office/powerpoint/2010/main" val="131944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3050"/>
            <a:ext cx="7439744" cy="1162050"/>
          </a:xfrm>
        </p:spPr>
        <p:txBody>
          <a:bodyPr/>
          <a:lstStyle/>
          <a:p>
            <a:r>
              <a:rPr lang="es-CL" dirty="0" smtClean="0"/>
              <a:t>SERIEDAD Y RIGUROSIDAD</a:t>
            </a:r>
            <a:endParaRPr lang="es-CL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403648" y="1435100"/>
            <a:ext cx="7056784" cy="985788"/>
          </a:xfrm>
        </p:spPr>
        <p:txBody>
          <a:bodyPr>
            <a:noAutofit/>
          </a:bodyPr>
          <a:lstStyle/>
          <a:p>
            <a:pPr algn="ctr"/>
            <a:r>
              <a:rPr lang="es-CL" sz="2800" dirty="0" smtClean="0"/>
              <a:t>Hemos podido demostrar que la región es capaz de resguardar su patrimonio histórico y cultural</a:t>
            </a:r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115616" y="3284984"/>
            <a:ext cx="7200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b="1" dirty="0" smtClean="0">
                <a:solidFill>
                  <a:srgbClr val="FFFF00"/>
                </a:solidFill>
              </a:rPr>
              <a:t>Apoyo a la creación del Museo Regional, del Museo de Cerro Castillo; Depositario de las colecciones arqueológicas de la región; pericias y apoyo a PDI y </a:t>
            </a:r>
            <a:r>
              <a:rPr lang="es-CL" sz="2800" b="1" dirty="0" err="1" smtClean="0">
                <a:solidFill>
                  <a:srgbClr val="FFFF00"/>
                </a:solidFill>
              </a:rPr>
              <a:t>Labocar</a:t>
            </a:r>
            <a:endParaRPr lang="es-CL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9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75656" y="273050"/>
            <a:ext cx="7439744" cy="1162050"/>
          </a:xfrm>
        </p:spPr>
        <p:txBody>
          <a:bodyPr/>
          <a:lstStyle/>
          <a:p>
            <a:r>
              <a:rPr lang="es-CL" dirty="0" smtClean="0"/>
              <a:t>SERIEDAD Y RIGUROSIDAD</a:t>
            </a:r>
            <a:endParaRPr lang="es-CL" dirty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043608" y="1412776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 err="1" smtClean="0">
                <a:solidFill>
                  <a:srgbClr val="FFFF00"/>
                </a:solidFill>
              </a:rPr>
              <a:t>Ej</a:t>
            </a:r>
            <a:r>
              <a:rPr lang="es-CL" sz="2800" dirty="0" smtClean="0">
                <a:solidFill>
                  <a:srgbClr val="FFFF00"/>
                </a:solidFill>
              </a:rPr>
              <a:t>: Registro y manejo de colecciones para ser traspasado al Museo Regional de Aysén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5536" y="2924944"/>
            <a:ext cx="31683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Organización, digitalización de todas las piezas arqueológicas existentes en el CIEP (+ de 1200) para posibilitar futuras investigaciones. </a:t>
            </a:r>
            <a:endParaRPr lang="es-CL" sz="2400" dirty="0"/>
          </a:p>
        </p:txBody>
      </p:sp>
      <p:pic>
        <p:nvPicPr>
          <p:cNvPr id="9" name="8 Imagen" descr="Manejo de colecciones (laboratorio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2636912"/>
            <a:ext cx="3035829" cy="2276872"/>
          </a:xfrm>
          <a:prstGeom prst="rect">
            <a:avLst/>
          </a:prstGeom>
        </p:spPr>
      </p:pic>
      <p:pic>
        <p:nvPicPr>
          <p:cNvPr id="10" name="9 Imagen" descr="Pieza 8 - Cuchillón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4716568"/>
            <a:ext cx="2736304" cy="189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30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1640" y="273050"/>
            <a:ext cx="7812360" cy="1162050"/>
          </a:xfrm>
        </p:spPr>
        <p:txBody>
          <a:bodyPr/>
          <a:lstStyle/>
          <a:p>
            <a:r>
              <a:rPr lang="es-CL" sz="3200" dirty="0" smtClean="0"/>
              <a:t>REFERENTE NACIONAL E INTERNACIONAL</a:t>
            </a:r>
            <a:endParaRPr lang="es-CL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1772816"/>
            <a:ext cx="8134672" cy="936104"/>
          </a:xfrm>
        </p:spPr>
        <p:txBody>
          <a:bodyPr>
            <a:noAutofit/>
          </a:bodyPr>
          <a:lstStyle/>
          <a:p>
            <a:pPr algn="ctr"/>
            <a:r>
              <a:rPr lang="es-CL" sz="2800" dirty="0" smtClean="0"/>
              <a:t>Invitaciones permanentes a asociarse a proyectos de investigación han permitido posicionar la investigación de los ecosistemas </a:t>
            </a:r>
            <a:r>
              <a:rPr lang="es-CL" sz="2800" dirty="0" err="1" smtClean="0"/>
              <a:t>ayseninos</a:t>
            </a:r>
            <a:r>
              <a:rPr lang="es-CL" sz="2800" dirty="0" smtClean="0"/>
              <a:t> como de alta relevancia a nivel mundial.</a:t>
            </a:r>
          </a:p>
          <a:p>
            <a:pPr algn="ctr"/>
            <a:endParaRPr lang="es-CL" sz="2400" dirty="0" smtClean="0"/>
          </a:p>
          <a:p>
            <a:pPr algn="ctr"/>
            <a:endParaRPr lang="es-CL" sz="2400" dirty="0" smtClean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1331640" y="4293096"/>
            <a:ext cx="6984776" cy="21602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s-CL" sz="2800" b="1" dirty="0" smtClean="0">
                <a:solidFill>
                  <a:srgbClr val="FFFF00"/>
                </a:solidFill>
              </a:rPr>
              <a:t>Hemos atraído una gran cantidad de científicos a la región, gracias a la calidad científica de nuestros equipos de trabajo</a:t>
            </a:r>
          </a:p>
          <a:p>
            <a:pPr>
              <a:buNone/>
            </a:pPr>
            <a:endParaRPr lang="es-CL" sz="2800" b="1" dirty="0">
              <a:solidFill>
                <a:srgbClr val="FFFF00"/>
              </a:solidFill>
            </a:endParaRPr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REGIÓN DE AYSÉN</a:t>
            </a:r>
            <a:endParaRPr lang="es-ES" dirty="0"/>
          </a:p>
        </p:txBody>
      </p:sp>
      <p:pic>
        <p:nvPicPr>
          <p:cNvPr id="4" name="3 Marcador de contenido" descr="carte aysen www.rsr.c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2903590" cy="4525962"/>
          </a:xfrm>
        </p:spPr>
      </p:pic>
      <p:sp>
        <p:nvSpPr>
          <p:cNvPr id="5" name="4 CuadroTexto"/>
          <p:cNvSpPr txBox="1"/>
          <p:nvPr/>
        </p:nvSpPr>
        <p:spPr>
          <a:xfrm>
            <a:off x="467544" y="5445224"/>
            <a:ext cx="792088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8" name="7 CuadroTexto"/>
          <p:cNvSpPr txBox="1"/>
          <p:nvPr/>
        </p:nvSpPr>
        <p:spPr>
          <a:xfrm>
            <a:off x="3779912" y="1700808"/>
            <a:ext cx="5112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dirty="0" smtClean="0"/>
              <a:t> 110.000 KM</a:t>
            </a:r>
            <a:r>
              <a:rPr lang="es-ES" sz="1100" dirty="0" smtClean="0"/>
              <a:t>2,</a:t>
            </a:r>
            <a:r>
              <a:rPr lang="es-ES" dirty="0" smtClean="0"/>
              <a:t> 14.3% de Chile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105.862 habitantes, 0.63% de Chile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0.6% del PIB nacional</a:t>
            </a:r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80% de tierras fiscales (50% ASP)</a:t>
            </a:r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endParaRPr lang="es-ES" dirty="0" smtClean="0"/>
          </a:p>
          <a:p>
            <a:pPr>
              <a:buFont typeface="Arial" pitchFamily="34" charset="0"/>
              <a:buChar char="•"/>
            </a:pPr>
            <a:r>
              <a:rPr lang="es-ES" dirty="0"/>
              <a:t> </a:t>
            </a:r>
            <a:r>
              <a:rPr lang="es-ES" dirty="0" smtClean="0"/>
              <a:t>55% población en Coyhaique, 24% en </a:t>
            </a:r>
            <a:r>
              <a:rPr lang="es-ES" dirty="0" err="1" smtClean="0"/>
              <a:t>Pto</a:t>
            </a:r>
            <a:r>
              <a:rPr lang="es-ES" dirty="0" smtClean="0"/>
              <a:t>. Aysén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 </a:t>
            </a:r>
            <a:r>
              <a:rPr lang="es-ES" dirty="0" smtClean="0"/>
              <a:t>Alta inversión pública (MOP)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 </a:t>
            </a:r>
            <a:r>
              <a:rPr lang="es-ES" dirty="0" smtClean="0"/>
              <a:t>Sectores productivos priorizados: Pesca y Acuicultura, Turismo, Minería, </a:t>
            </a:r>
            <a:r>
              <a:rPr lang="es-ES" dirty="0" err="1" smtClean="0"/>
              <a:t>Silvoagropecuario</a:t>
            </a:r>
            <a:endParaRPr lang="es-ES" dirty="0" smtClean="0"/>
          </a:p>
          <a:p>
            <a:pPr>
              <a:buFont typeface="Arial" pitchFamily="34" charset="0"/>
              <a:buChar char="•"/>
            </a:pPr>
            <a:endParaRPr lang="es-ES" dirty="0"/>
          </a:p>
          <a:p>
            <a:pPr>
              <a:buFont typeface="Arial" pitchFamily="34" charset="0"/>
              <a:buChar char="•"/>
            </a:pPr>
            <a:r>
              <a:rPr lang="es-ES" dirty="0" smtClean="0"/>
              <a:t> Sin universidades (sólo algunas carreras)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 </a:t>
            </a:r>
            <a:r>
              <a:rPr lang="es-ES" dirty="0" smtClean="0"/>
              <a:t>Enseñanza superior técnica</a:t>
            </a:r>
          </a:p>
          <a:p>
            <a:pPr>
              <a:buFont typeface="Arial" pitchFamily="34" charset="0"/>
              <a:buChar char="•"/>
            </a:pPr>
            <a:r>
              <a:rPr lang="es-ES" dirty="0"/>
              <a:t> </a:t>
            </a:r>
            <a:r>
              <a:rPr lang="es-ES" dirty="0" smtClean="0"/>
              <a:t>2 bachilleratos desde 2011</a:t>
            </a:r>
            <a:endParaRPr lang="es-ES" dirty="0"/>
          </a:p>
        </p:txBody>
      </p:sp>
      <p:pic>
        <p:nvPicPr>
          <p:cNvPr id="9" name="Picture 14" descr="Logo CIE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116632"/>
            <a:ext cx="1080120" cy="114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510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273050"/>
            <a:ext cx="7727776" cy="1162050"/>
          </a:xfrm>
        </p:spPr>
        <p:txBody>
          <a:bodyPr/>
          <a:lstStyle/>
          <a:p>
            <a:r>
              <a:rPr lang="es-CL" sz="3200" dirty="0" smtClean="0"/>
              <a:t>POSICIONAMIENTO DE AYSÉN PARA INVESTIGACIONES</a:t>
            </a:r>
            <a:endParaRPr lang="es-CL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3568" y="1556792"/>
            <a:ext cx="8280920" cy="3658220"/>
          </a:xfrm>
        </p:spPr>
        <p:txBody>
          <a:bodyPr>
            <a:noAutofit/>
          </a:bodyPr>
          <a:lstStyle/>
          <a:p>
            <a:r>
              <a:rPr lang="es-CL" sz="2000" dirty="0" smtClean="0">
                <a:solidFill>
                  <a:srgbClr val="FFFF00"/>
                </a:solidFill>
              </a:rPr>
              <a:t>Convenios internacionales  y proyectos conjuntos con (entre otros): </a:t>
            </a:r>
          </a:p>
          <a:p>
            <a:pPr>
              <a:buFont typeface="Wingdings" pitchFamily="2" charset="2"/>
              <a:buChar char="ü"/>
            </a:pPr>
            <a:r>
              <a:rPr lang="es-CL" sz="2000" dirty="0" smtClean="0"/>
              <a:t> Agencias internacionales :  </a:t>
            </a:r>
          </a:p>
          <a:p>
            <a:r>
              <a:rPr lang="es-CL" sz="2000" dirty="0" smtClean="0"/>
              <a:t>	Red  Global de Observatorio  Ecológico de Lagos (GLEON)</a:t>
            </a:r>
          </a:p>
          <a:p>
            <a:r>
              <a:rPr lang="es-CL" sz="2000" dirty="0" smtClean="0"/>
              <a:t>	Agencia internacional para la energía atómica</a:t>
            </a:r>
          </a:p>
          <a:p>
            <a:r>
              <a:rPr lang="es-CL" sz="2000" dirty="0" smtClean="0"/>
              <a:t>	Instituto interamericano para la Investigación en Cambio Global</a:t>
            </a:r>
          </a:p>
          <a:p>
            <a:r>
              <a:rPr lang="es-CL" sz="2000" dirty="0" smtClean="0"/>
              <a:t>	Scottish Marine </a:t>
            </a:r>
            <a:r>
              <a:rPr lang="es-CL" sz="2000" dirty="0" err="1" smtClean="0"/>
              <a:t>Laboratory</a:t>
            </a:r>
            <a:endParaRPr lang="es-CL" sz="2000" dirty="0" smtClean="0"/>
          </a:p>
          <a:p>
            <a:r>
              <a:rPr lang="es-CL" sz="2000" dirty="0" smtClean="0"/>
              <a:t>	Laboratorio internacional LIA MORFUN</a:t>
            </a:r>
          </a:p>
          <a:p>
            <a:pPr>
              <a:buFont typeface="Wingdings" pitchFamily="2" charset="2"/>
              <a:buChar char="ü"/>
            </a:pPr>
            <a:r>
              <a:rPr lang="es-CL" sz="2000" dirty="0" smtClean="0"/>
              <a:t>Universidades (entre otras): </a:t>
            </a:r>
          </a:p>
          <a:p>
            <a:r>
              <a:rPr lang="es-CL" sz="2000" dirty="0" smtClean="0"/>
              <a:t>	Barcelona, Utah, West Virginia, </a:t>
            </a:r>
            <a:r>
              <a:rPr lang="es-CL" sz="2000" dirty="0" err="1" smtClean="0"/>
              <a:t>Grenoble</a:t>
            </a:r>
            <a:r>
              <a:rPr lang="es-CL" sz="2000" dirty="0" smtClean="0"/>
              <a:t>, …</a:t>
            </a:r>
          </a:p>
          <a:p>
            <a:endParaRPr lang="es-CL" sz="2000" dirty="0" smtClean="0"/>
          </a:p>
          <a:p>
            <a:r>
              <a:rPr lang="es-CL" sz="2000" dirty="0" smtClean="0">
                <a:solidFill>
                  <a:srgbClr val="FFFF00"/>
                </a:solidFill>
              </a:rPr>
              <a:t>Traída de </a:t>
            </a:r>
            <a:r>
              <a:rPr lang="es-CL" sz="2000" dirty="0" err="1" smtClean="0">
                <a:solidFill>
                  <a:srgbClr val="FFFF00"/>
                </a:solidFill>
              </a:rPr>
              <a:t>tesistas</a:t>
            </a:r>
            <a:r>
              <a:rPr lang="es-CL" sz="2000" dirty="0" smtClean="0">
                <a:solidFill>
                  <a:srgbClr val="FFFF00"/>
                </a:solidFill>
              </a:rPr>
              <a:t> y pasantes (entre otros): </a:t>
            </a:r>
          </a:p>
          <a:p>
            <a:pPr>
              <a:buFont typeface="Wingdings" pitchFamily="2" charset="2"/>
              <a:buChar char="ü"/>
            </a:pPr>
            <a:r>
              <a:rPr lang="es-CL" sz="2000" dirty="0" smtClean="0"/>
              <a:t> Intercambio de investigadores (</a:t>
            </a:r>
            <a:r>
              <a:rPr lang="es-CL" sz="2000" dirty="0" err="1" smtClean="0"/>
              <a:t>Banyuls</a:t>
            </a:r>
            <a:r>
              <a:rPr lang="es-CL" sz="2000" dirty="0" smtClean="0"/>
              <a:t>, Barcelona)</a:t>
            </a:r>
          </a:p>
          <a:p>
            <a:pPr>
              <a:buFont typeface="Wingdings" pitchFamily="2" charset="2"/>
              <a:buChar char="ü"/>
            </a:pPr>
            <a:r>
              <a:rPr lang="es-CL" sz="2000" dirty="0" smtClean="0"/>
              <a:t> Tesis doctorales Fullbright</a:t>
            </a:r>
          </a:p>
          <a:p>
            <a:endParaRPr lang="es-CL" sz="2000" dirty="0" smtClean="0"/>
          </a:p>
          <a:p>
            <a:endParaRPr lang="es-CL" sz="2000" dirty="0" smtClean="0"/>
          </a:p>
          <a:p>
            <a:endParaRPr lang="es-CL" sz="2000" dirty="0" smtClean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2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FINANCIAMIENTO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5439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>
            <a:normAutofit/>
          </a:bodyPr>
          <a:lstStyle/>
          <a:p>
            <a:r>
              <a:rPr lang="es-CL" dirty="0" smtClean="0"/>
              <a:t>Recursos financieros históricos</a:t>
            </a:r>
            <a:endParaRPr lang="es-CL" dirty="0"/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79512" y="162880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Desde la creación del CIEP, más de 75 proyectos ejecutados por el Centro</a:t>
            </a:r>
            <a:endParaRPr lang="es-CL" dirty="0"/>
          </a:p>
        </p:txBody>
      </p:sp>
      <p:graphicFrame>
        <p:nvGraphicFramePr>
          <p:cNvPr id="9" name="3 Gráfico"/>
          <p:cNvGraphicFramePr/>
          <p:nvPr/>
        </p:nvGraphicFramePr>
        <p:xfrm>
          <a:off x="323528" y="2132856"/>
          <a:ext cx="8496944" cy="436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77767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>
            <a:normAutofit/>
          </a:bodyPr>
          <a:lstStyle/>
          <a:p>
            <a:r>
              <a:rPr lang="es-CL" dirty="0" smtClean="0"/>
              <a:t>Recursos financieros históricos</a:t>
            </a:r>
            <a:endParaRPr lang="es-CL" dirty="0"/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79512" y="162880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Importancia de los fondos sectoriales apalancados para la región de Aysén, adicionales a recursos estructurales CIEP</a:t>
            </a:r>
            <a:endParaRPr lang="es-CL" dirty="0"/>
          </a:p>
        </p:txBody>
      </p:sp>
      <p:graphicFrame>
        <p:nvGraphicFramePr>
          <p:cNvPr id="7" name="4 Gráfico"/>
          <p:cNvGraphicFramePr/>
          <p:nvPr/>
        </p:nvGraphicFramePr>
        <p:xfrm>
          <a:off x="683568" y="2348880"/>
          <a:ext cx="784887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9 CuadroTexto"/>
          <p:cNvSpPr txBox="1"/>
          <p:nvPr/>
        </p:nvSpPr>
        <p:spPr>
          <a:xfrm>
            <a:off x="683568" y="558924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Total recursos apalancados: MM$ 6.305.660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74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43608" y="44624"/>
            <a:ext cx="8100392" cy="83671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dirty="0" smtClean="0">
                <a:solidFill>
                  <a:schemeClr val="tx1"/>
                </a:solidFill>
              </a:rPr>
              <a:t>2. Proyectos  CIEP concursados  </a:t>
            </a:r>
            <a:r>
              <a:rPr lang="es-CL" dirty="0" err="1" smtClean="0">
                <a:solidFill>
                  <a:schemeClr val="tx1"/>
                </a:solidFill>
              </a:rPr>
              <a:t>via</a:t>
            </a:r>
            <a:r>
              <a:rPr lang="es-CL" dirty="0" smtClean="0">
                <a:solidFill>
                  <a:schemeClr val="tx1"/>
                </a:solidFill>
              </a:rPr>
              <a:t> </a:t>
            </a:r>
            <a:br>
              <a:rPr lang="es-CL" dirty="0" smtClean="0">
                <a:solidFill>
                  <a:schemeClr val="tx1"/>
                </a:solidFill>
              </a:rPr>
            </a:br>
            <a:r>
              <a:rPr lang="es-CL" dirty="0" smtClean="0">
                <a:solidFill>
                  <a:schemeClr val="tx1"/>
                </a:solidFill>
              </a:rPr>
              <a:t>FIC desde 2009</a:t>
            </a:r>
            <a:endParaRPr lang="es-CL" dirty="0">
              <a:solidFill>
                <a:schemeClr val="tx1"/>
              </a:solidFill>
            </a:endParaRPr>
          </a:p>
        </p:txBody>
      </p:sp>
      <p:graphicFrame>
        <p:nvGraphicFramePr>
          <p:cNvPr id="4" name="2 Gráfico"/>
          <p:cNvGraphicFramePr/>
          <p:nvPr/>
        </p:nvGraphicFramePr>
        <p:xfrm>
          <a:off x="539552" y="155679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187624" y="15567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N° de proyectos por año</a:t>
            </a:r>
            <a:endParaRPr lang="es-CL" dirty="0">
              <a:solidFill>
                <a:schemeClr val="bg1"/>
              </a:solidFill>
            </a:endParaRPr>
          </a:p>
        </p:txBody>
      </p:sp>
      <p:graphicFrame>
        <p:nvGraphicFramePr>
          <p:cNvPr id="6" name="3 Gráfico"/>
          <p:cNvGraphicFramePr/>
          <p:nvPr/>
        </p:nvGraphicFramePr>
        <p:xfrm>
          <a:off x="4860032" y="3422104"/>
          <a:ext cx="4139952" cy="3319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4860032" y="3423845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Repartición  de recursos por sector económico</a:t>
            </a:r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467544" y="4581128"/>
            <a:ext cx="428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Monto total adjudicado = $1.697.350.000</a:t>
            </a:r>
          </a:p>
          <a:p>
            <a:endParaRPr lang="es-CL" b="1" dirty="0"/>
          </a:p>
          <a:p>
            <a:r>
              <a:rPr lang="es-CL" b="1" dirty="0" smtClean="0"/>
              <a:t>Promedio anual = $424.337.500 </a:t>
            </a:r>
            <a:endParaRPr lang="es-CL" b="1" dirty="0"/>
          </a:p>
        </p:txBody>
      </p:sp>
      <p:pic>
        <p:nvPicPr>
          <p:cNvPr id="11" name="3 Marcador de contenido" descr="logo CIEP pn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1080120" cy="114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7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44624"/>
            <a:ext cx="7956376" cy="836712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s-CL" sz="3600" dirty="0" smtClean="0">
                <a:solidFill>
                  <a:schemeClr val="tx1"/>
                </a:solidFill>
              </a:rPr>
              <a:t>CAPACIDAD DE APALANCAR RECURSOS SECTORIALES</a:t>
            </a:r>
            <a:endParaRPr lang="es-CL" sz="3600" dirty="0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87624" y="155679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N° de proyectos por año</a:t>
            </a: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11" name="3 Marcador de contenido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1080120" cy="1145925"/>
          </a:xfrm>
          <a:prstGeom prst="rect">
            <a:avLst/>
          </a:prstGeom>
        </p:spPr>
      </p:pic>
      <p:graphicFrame>
        <p:nvGraphicFramePr>
          <p:cNvPr id="9" name="8 Diagrama"/>
          <p:cNvGraphicFramePr/>
          <p:nvPr/>
        </p:nvGraphicFramePr>
        <p:xfrm>
          <a:off x="1860376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6857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noProof="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INVERSIÓN DE CONICYT EN LOS CENTROS REGIONALES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533227"/>
            <a:ext cx="8747534" cy="470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Elipse"/>
          <p:cNvSpPr/>
          <p:nvPr/>
        </p:nvSpPr>
        <p:spPr>
          <a:xfrm>
            <a:off x="7596336" y="3356992"/>
            <a:ext cx="936104" cy="50405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9 Conector recto de flecha"/>
          <p:cNvCxnSpPr>
            <a:stCxn id="8" idx="3"/>
          </p:cNvCxnSpPr>
          <p:nvPr/>
        </p:nvCxnSpPr>
        <p:spPr>
          <a:xfrm flipH="1">
            <a:off x="5868144" y="3787231"/>
            <a:ext cx="1865281" cy="25220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1835696" y="638132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rgbClr val="FFFF00"/>
                </a:solidFill>
              </a:rPr>
              <a:t>Equivale a 1,42% de presupuesto destinado a 14 Centros Regionales</a:t>
            </a:r>
          </a:p>
        </p:txBody>
      </p:sp>
    </p:spTree>
    <p:extLst>
      <p:ext uri="{BB962C8B-B14F-4D97-AF65-F5344CB8AC3E}">
        <p14:creationId xmlns:p14="http://schemas.microsoft.com/office/powerpoint/2010/main" val="74851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noProof="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INVERSIÓN DE CONICYT EN LA  INVESTIGACIÓN EN REGIONES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628800"/>
            <a:ext cx="6280795" cy="498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CuadroTexto"/>
          <p:cNvSpPr txBox="1"/>
          <p:nvPr/>
        </p:nvSpPr>
        <p:spPr>
          <a:xfrm>
            <a:off x="0" y="5003884"/>
            <a:ext cx="2339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/>
              <a:t>Aysén = 0,51%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375356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2780928"/>
            <a:ext cx="7772400" cy="1974059"/>
          </a:xfrm>
        </p:spPr>
        <p:txBody>
          <a:bodyPr/>
          <a:lstStyle/>
          <a:p>
            <a:r>
              <a:rPr lang="es-CL" dirty="0" smtClean="0"/>
              <a:t>CONTINUIDAD DEL CIEP</a:t>
            </a:r>
            <a:br>
              <a:rPr lang="es-CL" dirty="0" smtClean="0"/>
            </a:br>
            <a:r>
              <a:rPr lang="es-CL" dirty="0" smtClean="0"/>
              <a:t>2013 - …</a:t>
            </a:r>
            <a:endParaRPr lang="es-CL" dirty="0"/>
          </a:p>
        </p:txBody>
      </p:sp>
      <p:pic>
        <p:nvPicPr>
          <p:cNvPr id="4" name="3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548680"/>
            <a:ext cx="1584176" cy="168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403648" y="354360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CONDICIONES ACTUALES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11560" y="1683960"/>
            <a:ext cx="849694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2400" dirty="0" smtClean="0"/>
              <a:t> </a:t>
            </a:r>
            <a:r>
              <a:rPr lang="es-CL" sz="3200" dirty="0" smtClean="0">
                <a:solidFill>
                  <a:srgbClr val="FFFF00"/>
                </a:solidFill>
              </a:rPr>
              <a:t>Corporación</a:t>
            </a:r>
            <a:r>
              <a:rPr lang="es-CL" sz="3200" dirty="0" smtClean="0"/>
              <a:t> </a:t>
            </a:r>
            <a:r>
              <a:rPr lang="es-CL" sz="2400" dirty="0" smtClean="0"/>
              <a:t>reconocida, en vías de implementación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% de aporte fiscal por </a:t>
            </a:r>
            <a:r>
              <a:rPr lang="es-CL" sz="3200" dirty="0" smtClean="0">
                <a:solidFill>
                  <a:srgbClr val="FFFF00"/>
                </a:solidFill>
              </a:rPr>
              <a:t>publicaciones</a:t>
            </a:r>
            <a:r>
              <a:rPr lang="es-CL" sz="3200" dirty="0" smtClean="0"/>
              <a:t> </a:t>
            </a:r>
            <a:r>
              <a:rPr lang="es-CL" sz="2400" dirty="0" smtClean="0"/>
              <a:t>científicas ingresa a la UACH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Participación  de 10 investigadores en el </a:t>
            </a:r>
            <a:r>
              <a:rPr lang="es-CL" sz="2800" dirty="0" smtClean="0">
                <a:solidFill>
                  <a:srgbClr val="FFFF00"/>
                </a:solidFill>
              </a:rPr>
              <a:t>bachillerato</a:t>
            </a:r>
            <a:r>
              <a:rPr lang="es-CL" sz="2800" dirty="0" smtClean="0"/>
              <a:t> </a:t>
            </a:r>
            <a:r>
              <a:rPr lang="es-CL" sz="2400" dirty="0" smtClean="0"/>
              <a:t>UACH Ad Honorem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Gastos de operación </a:t>
            </a:r>
            <a:r>
              <a:rPr lang="es-CL" sz="3200" dirty="0" smtClean="0">
                <a:solidFill>
                  <a:srgbClr val="FFFF00"/>
                </a:solidFill>
              </a:rPr>
              <a:t>100% dependiente </a:t>
            </a:r>
            <a:r>
              <a:rPr lang="es-CL" sz="2400" dirty="0" smtClean="0"/>
              <a:t>de financiamiento estructural</a:t>
            </a:r>
            <a:r>
              <a:rPr lang="es-CL" sz="3200" dirty="0" smtClean="0"/>
              <a:t>+ del 50% </a:t>
            </a:r>
            <a:r>
              <a:rPr lang="es-CL" sz="2400" dirty="0" smtClean="0"/>
              <a:t>de costo en RRHH es financiado en base a proyectos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Problemas de </a:t>
            </a:r>
            <a:r>
              <a:rPr lang="es-CL" sz="3200" dirty="0" smtClean="0">
                <a:solidFill>
                  <a:srgbClr val="FFFF00"/>
                </a:solidFill>
              </a:rPr>
              <a:t>espacio físico </a:t>
            </a:r>
            <a:r>
              <a:rPr lang="es-CL" sz="2400" dirty="0" smtClean="0"/>
              <a:t>de trabajo: hacinamiento e imposibilidad de recibir a investigadores externos</a:t>
            </a:r>
          </a:p>
          <a:p>
            <a:pPr>
              <a:buFont typeface="Arial" pitchFamily="34" charset="0"/>
              <a:buChar char="•"/>
            </a:pPr>
            <a:endParaRPr lang="es-CL" sz="2400" dirty="0" smtClean="0"/>
          </a:p>
          <a:p>
            <a:endParaRPr lang="es-CL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 noGrp="1"/>
          </p:cNvGraphicFramePr>
          <p:nvPr>
            <p:ph sz="half" idx="2"/>
          </p:nvPr>
        </p:nvGraphicFramePr>
        <p:xfrm>
          <a:off x="323528" y="1783357"/>
          <a:ext cx="441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2"/>
          <p:cNvSpPr>
            <a:spLocks noGrp="1"/>
          </p:cNvSpPr>
          <p:nvPr>
            <p:ph sz="half" idx="1"/>
          </p:nvPr>
        </p:nvSpPr>
        <p:spPr>
          <a:xfrm>
            <a:off x="4776974" y="1457280"/>
            <a:ext cx="2171290" cy="4526280"/>
          </a:xfrm>
        </p:spPr>
        <p:txBody>
          <a:bodyPr>
            <a:normAutofit/>
          </a:bodyPr>
          <a:lstStyle>
            <a:extLst/>
          </a:lstStyle>
          <a:p>
            <a:pPr>
              <a:lnSpc>
                <a:spcPct val="114000"/>
              </a:lnSpc>
            </a:pPr>
            <a:r>
              <a:rPr lang="es-ES" dirty="0" smtClean="0"/>
              <a:t>Visión</a:t>
            </a:r>
          </a:p>
          <a:p>
            <a:pPr>
              <a:lnSpc>
                <a:spcPct val="114000"/>
              </a:lnSpc>
            </a:pPr>
            <a:endParaRPr lang="es-ES" sz="2400" dirty="0" smtClean="0"/>
          </a:p>
          <a:p>
            <a:pPr>
              <a:lnSpc>
                <a:spcPct val="114000"/>
              </a:lnSpc>
              <a:buNone/>
            </a:pPr>
            <a:endParaRPr lang="es-ES" sz="2400" dirty="0" smtClean="0"/>
          </a:p>
          <a:p>
            <a:pPr>
              <a:lnSpc>
                <a:spcPct val="114000"/>
              </a:lnSpc>
              <a:buNone/>
            </a:pPr>
            <a:endParaRPr lang="es-ES" sz="2400" dirty="0" smtClean="0"/>
          </a:p>
          <a:p>
            <a:pPr>
              <a:lnSpc>
                <a:spcPct val="114000"/>
              </a:lnSpc>
              <a:buNone/>
            </a:pPr>
            <a:endParaRPr lang="es-ES" sz="2400" dirty="0" smtClean="0"/>
          </a:p>
          <a:p>
            <a:pPr>
              <a:lnSpc>
                <a:spcPct val="114000"/>
              </a:lnSpc>
              <a:buNone/>
            </a:pPr>
            <a:endParaRPr lang="es-ES" sz="2400" dirty="0" smtClean="0"/>
          </a:p>
          <a:p>
            <a:pPr>
              <a:lnSpc>
                <a:spcPct val="114000"/>
              </a:lnSpc>
              <a:buNone/>
            </a:pPr>
            <a:endParaRPr lang="es-ES" sz="2400" dirty="0" smtClean="0"/>
          </a:p>
          <a:p>
            <a:pPr>
              <a:lnSpc>
                <a:spcPct val="114000"/>
              </a:lnSpc>
            </a:pPr>
            <a:r>
              <a:rPr lang="es-ES" dirty="0" smtClean="0"/>
              <a:t>Misión</a:t>
            </a:r>
            <a:endParaRPr lang="es-ES" dirty="0"/>
          </a:p>
        </p:txBody>
      </p:sp>
      <p:pic>
        <p:nvPicPr>
          <p:cNvPr id="11" name="10 Imagen" descr="logo CIEP 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1184" cy="1251062"/>
          </a:xfrm>
        </p:spPr>
        <p:txBody>
          <a:bodyPr>
            <a:normAutofit/>
          </a:bodyPr>
          <a:lstStyle/>
          <a:p>
            <a:r>
              <a:rPr lang="es-CL" dirty="0" smtClean="0"/>
              <a:t>Definición estratégica</a:t>
            </a:r>
            <a:endParaRPr lang="es-CL" dirty="0"/>
          </a:p>
        </p:txBody>
      </p:sp>
      <p:sp>
        <p:nvSpPr>
          <p:cNvPr id="14" name="13 Documento"/>
          <p:cNvSpPr/>
          <p:nvPr/>
        </p:nvSpPr>
        <p:spPr>
          <a:xfrm>
            <a:off x="4427984" y="2016224"/>
            <a:ext cx="4536504" cy="2520280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dirty="0" smtClean="0"/>
              <a:t>Ser un referente mundial en investigaciones relacionadas con el desarrollo y la sostenibilidad de ecosistemas patagónicos, habiendo logrado implementar una institucionalidad que garantiza su autonomía y consolida sus fuertes vínculos con otros centros de investigación, con sectores académicos, empresariales y públicos </a:t>
            </a:r>
            <a:endParaRPr lang="es-ES" sz="1600" dirty="0"/>
          </a:p>
        </p:txBody>
      </p:sp>
      <p:sp>
        <p:nvSpPr>
          <p:cNvPr id="15" name="14 Documento"/>
          <p:cNvSpPr/>
          <p:nvPr/>
        </p:nvSpPr>
        <p:spPr>
          <a:xfrm>
            <a:off x="4499992" y="5112568"/>
            <a:ext cx="4392488" cy="1556792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dirty="0" smtClean="0"/>
              <a:t>Aportar al desarrollo y sustentabilidad de la Patagonia a través de investigación científica de excelencia y pertinente a los intereses de la comunidad y sectores productivos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41945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403648" y="354360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CONDICIONES ACTUALES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683568" y="1663055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CL" sz="2400" dirty="0" smtClean="0"/>
              <a:t>  </a:t>
            </a:r>
            <a:r>
              <a:rPr lang="es-CL" sz="3200" dirty="0" smtClean="0"/>
              <a:t>+ del 50% </a:t>
            </a:r>
            <a:r>
              <a:rPr lang="es-CL" sz="2400" dirty="0" smtClean="0"/>
              <a:t>de costo en RRHH es financiado en base a proyectos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Problemas de </a:t>
            </a:r>
            <a:r>
              <a:rPr lang="es-CL" sz="3200" dirty="0" smtClean="0">
                <a:solidFill>
                  <a:srgbClr val="FFFF00"/>
                </a:solidFill>
              </a:rPr>
              <a:t>espacio físico </a:t>
            </a:r>
            <a:r>
              <a:rPr lang="es-CL" sz="2400" dirty="0" smtClean="0"/>
              <a:t>de trabajo: hacinamiento e imposibilidad de recibir a investigadores externos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</a:t>
            </a:r>
            <a:r>
              <a:rPr lang="es-CL" sz="2800" dirty="0" smtClean="0">
                <a:solidFill>
                  <a:srgbClr val="FFFF00"/>
                </a:solidFill>
              </a:rPr>
              <a:t>Inestabilidad </a:t>
            </a:r>
            <a:r>
              <a:rPr lang="es-CL" sz="2400" dirty="0" smtClean="0"/>
              <a:t>de los equipos de trabajo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Programa estricto de trabajo basado en criterio de CONICYT no permite la realización de actividades de </a:t>
            </a:r>
            <a:r>
              <a:rPr lang="es-CL" sz="2800" dirty="0" smtClean="0">
                <a:solidFill>
                  <a:srgbClr val="FFFF00"/>
                </a:solidFill>
              </a:rPr>
              <a:t>extensión y divulgación científica</a:t>
            </a:r>
            <a:endParaRPr lang="es-CL" sz="2400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Carencia de la </a:t>
            </a:r>
            <a:r>
              <a:rPr lang="es-CL" sz="2800" dirty="0" smtClean="0">
                <a:solidFill>
                  <a:srgbClr val="FFFF00"/>
                </a:solidFill>
              </a:rPr>
              <a:t>dimensión social </a:t>
            </a:r>
            <a:r>
              <a:rPr lang="es-CL" sz="2400" dirty="0" smtClean="0"/>
              <a:t>de la investigación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/>
              <a:t> </a:t>
            </a:r>
            <a:r>
              <a:rPr lang="es-CL" sz="2800" dirty="0" smtClean="0">
                <a:solidFill>
                  <a:srgbClr val="FFFF00"/>
                </a:solidFill>
              </a:rPr>
              <a:t>Horizonte 2015</a:t>
            </a:r>
            <a:r>
              <a:rPr lang="es-CL" sz="2400" dirty="0" smtClean="0"/>
              <a:t>: no podemos postular proyectos que superan dicho plazo </a:t>
            </a:r>
          </a:p>
          <a:p>
            <a:endParaRPr lang="es-CL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3200" dirty="0" smtClean="0"/>
              <a:t>Línea de desarrollo socio económico regional</a:t>
            </a:r>
            <a:endParaRPr lang="es-CL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sz="2400" dirty="0" smtClean="0"/>
              <a:t>Conectar producción científico-técnica con procesos de toma de decisiones</a:t>
            </a:r>
          </a:p>
          <a:p>
            <a:r>
              <a:rPr lang="es-CL" sz="2400" dirty="0" smtClean="0"/>
              <a:t>Dar solución a la necesidad de un Observatorio Social creando condiciones para la inserción de las Ciencias Sociales como herramienta de comprensión del medio regional</a:t>
            </a:r>
          </a:p>
          <a:p>
            <a:r>
              <a:rPr lang="es-CL" sz="2400" dirty="0"/>
              <a:t>Acercamiento y mayor integración del conocimiento generado por el CIEP a las comunidades Ayseninas, autoridades, y mundo político </a:t>
            </a:r>
          </a:p>
          <a:p>
            <a:pPr marL="0" indent="0">
              <a:buNone/>
            </a:pP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420249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61714"/>
            <a:ext cx="8748464" cy="146708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CL" sz="3200" dirty="0" smtClean="0"/>
              <a:t>ATRACCIÓN DE INVESTIGACIÓN A LA REGIÓN: IMPORTANCIA DE CONSOLIDAR LAS REDES</a:t>
            </a:r>
            <a:endParaRPr lang="es-CL" sz="3200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dirty="0" smtClean="0"/>
              <a:t>Centro de Investigación en Ecosistemas de la Patagonia - CIEP</a:t>
            </a:r>
            <a:endParaRPr kumimoji="0"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323528" y="1916832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2"/>
                </a:solidFill>
              </a:rPr>
              <a:t>Programa FONDAP COPAS, </a:t>
            </a:r>
            <a:r>
              <a:rPr lang="es-CL" dirty="0" smtClean="0"/>
              <a:t>línea 3 “Oceanografía del sur de Chile, incluyendo el sistema de fiordos y canales: circulación, masas de agua, Deriva del Oeste, variabilidad presente y pasada de la productividad biológica y los ciclos </a:t>
            </a:r>
            <a:r>
              <a:rPr lang="es-CL" dirty="0" err="1" smtClean="0"/>
              <a:t>biogeoquímicos</a:t>
            </a:r>
            <a:r>
              <a:rPr lang="es-CL" dirty="0" smtClean="0"/>
              <a:t>” </a:t>
            </a:r>
          </a:p>
          <a:p>
            <a:endParaRPr lang="es-CL" dirty="0" smtClean="0"/>
          </a:p>
          <a:p>
            <a:r>
              <a:rPr lang="es-CL" dirty="0" smtClean="0"/>
              <a:t>Información necesaria para la formulación de modelos de capacidad de carga, programas de monitoreo de condiciones ambientales relevantes para la acuicultura, condiciones sanitarias entre otros temas…</a:t>
            </a:r>
          </a:p>
          <a:p>
            <a:endParaRPr lang="es-CL" dirty="0" smtClean="0"/>
          </a:p>
          <a:p>
            <a:r>
              <a:rPr lang="es-CL" dirty="0" smtClean="0">
                <a:solidFill>
                  <a:srgbClr val="1F497D"/>
                </a:solidFill>
              </a:rPr>
              <a:t>Programa BASAL COPAS Sur Austral </a:t>
            </a:r>
            <a:r>
              <a:rPr lang="es-CL" dirty="0" smtClean="0"/>
              <a:t>dedicado en su totalidad a la aplicación de conocimiento oceanográfico para el manejo sostenible de los ecosistemas de fiordos y canales</a:t>
            </a:r>
          </a:p>
          <a:p>
            <a:endParaRPr lang="es-CL" dirty="0" smtClean="0"/>
          </a:p>
          <a:p>
            <a:r>
              <a:rPr lang="es-CL" dirty="0" smtClean="0">
                <a:solidFill>
                  <a:srgbClr val="1F497D"/>
                </a:solidFill>
              </a:rPr>
              <a:t>Programa FONDAP INCAR </a:t>
            </a:r>
            <a:r>
              <a:rPr lang="es-CL" dirty="0" smtClean="0"/>
              <a:t>Centro Interdisciplinario de Investigación en Acuicultura Sustentable. </a:t>
            </a:r>
          </a:p>
          <a:p>
            <a:endParaRPr lang="es-CL" dirty="0" smtClean="0"/>
          </a:p>
          <a:p>
            <a:endParaRPr lang="es-C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3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sz="3200" dirty="0" smtClean="0"/>
              <a:t>PROFUNDIZAR RELACIONES DE CONFIANZA, VALIDACION PUBLICA</a:t>
            </a:r>
            <a:endParaRPr lang="es-CL" sz="3200" dirty="0"/>
          </a:p>
        </p:txBody>
      </p:sp>
      <p:pic>
        <p:nvPicPr>
          <p:cNvPr id="5" name="4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sp>
        <p:nvSpPr>
          <p:cNvPr id="6" name="2 Marcador de texto"/>
          <p:cNvSpPr txBox="1">
            <a:spLocks/>
          </p:cNvSpPr>
          <p:nvPr/>
        </p:nvSpPr>
        <p:spPr>
          <a:xfrm>
            <a:off x="685800" y="2083172"/>
            <a:ext cx="7846640" cy="1489844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95000"/>
              <a:buFont typeface="Wingdings"/>
              <a:buNone/>
              <a:tabLst/>
              <a:defRPr/>
            </a:pPr>
            <a:r>
              <a:rPr lang="es-CL" sz="2800" dirty="0" smtClean="0"/>
              <a:t>CONVENIOS CON SERVICIOS PÚBLICOS Y MUNICIPALIDADES: Consejo de Cultura, Gendarmería, Fiscalía, MOP, </a:t>
            </a:r>
            <a:r>
              <a:rPr lang="es-CL" sz="2800" dirty="0" err="1" smtClean="0"/>
              <a:t>Sernatur</a:t>
            </a:r>
            <a:r>
              <a:rPr lang="es-CL" sz="2800" dirty="0" smtClean="0"/>
              <a:t>, CONAF, Tortel, Cisnes, Coyhaique, </a:t>
            </a:r>
            <a:r>
              <a:rPr lang="es-CL" sz="2800" dirty="0" err="1" smtClean="0"/>
              <a:t>Ibañez</a:t>
            </a:r>
            <a:r>
              <a:rPr lang="es-CL" sz="2800" dirty="0" smtClean="0"/>
              <a:t>, entre otros. </a:t>
            </a:r>
            <a:endParaRPr kumimoji="0" lang="es-C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Marcador de texto"/>
          <p:cNvSpPr txBox="1">
            <a:spLocks/>
          </p:cNvSpPr>
          <p:nvPr/>
        </p:nvSpPr>
        <p:spPr>
          <a:xfrm>
            <a:off x="2555776" y="4293096"/>
            <a:ext cx="6408712" cy="187220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95000"/>
              <a:buFont typeface="Wingdings"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Convenios y acuerdos de colaboración con empresas privadas:</a:t>
            </a:r>
            <a:r>
              <a:rPr kumimoji="0" lang="es-CL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CL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Mininco</a:t>
            </a:r>
            <a:r>
              <a:rPr kumimoji="0" lang="es-CL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s-CL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Friosur</a:t>
            </a:r>
            <a:r>
              <a:rPr kumimoji="0" lang="es-CL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kumimoji="0" lang="es-CL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Aquachile</a:t>
            </a:r>
            <a:r>
              <a:rPr kumimoji="0" lang="es-CL" sz="28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Detroit y gremios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PROYECCIÓN DE LOS CENTROS REGIONALES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95536" y="1772816"/>
            <a:ext cx="84969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LO QUE OFRECEN LOS CENTROS: </a:t>
            </a:r>
          </a:p>
          <a:p>
            <a:r>
              <a:rPr lang="es-ES_tradnl" sz="2800" dirty="0" smtClean="0"/>
              <a:t> </a:t>
            </a:r>
            <a:endParaRPr lang="es-CL" sz="2800" dirty="0" smtClean="0"/>
          </a:p>
          <a:p>
            <a:pPr lvl="0"/>
            <a:r>
              <a:rPr lang="es-ES_tradnl" sz="2800" u="sng" dirty="0" smtClean="0"/>
              <a:t>Identidad de los centros – caracterización</a:t>
            </a:r>
            <a:endParaRPr lang="es-CL" sz="2800" dirty="0" smtClean="0"/>
          </a:p>
          <a:p>
            <a:pPr lvl="0"/>
            <a:r>
              <a:rPr lang="es-ES_tradnl" sz="2800" dirty="0" smtClean="0"/>
              <a:t>Activadores del desarrollo desde los territorios</a:t>
            </a:r>
            <a:endParaRPr lang="es-CL" sz="2800" dirty="0" smtClean="0"/>
          </a:p>
          <a:p>
            <a:pPr lvl="0"/>
            <a:r>
              <a:rPr lang="es-ES_tradnl" sz="2800" dirty="0" smtClean="0"/>
              <a:t>Vocación regional – estrategia regional</a:t>
            </a:r>
            <a:endParaRPr lang="es-CL" sz="2800" dirty="0" smtClean="0"/>
          </a:p>
          <a:p>
            <a:pPr lvl="0"/>
            <a:r>
              <a:rPr lang="es-ES_tradnl" sz="2800" dirty="0" smtClean="0"/>
              <a:t>Capacidad de articulación </a:t>
            </a:r>
            <a:endParaRPr lang="es-CL" sz="2800" dirty="0" smtClean="0"/>
          </a:p>
          <a:p>
            <a:pPr lvl="0"/>
            <a:r>
              <a:rPr lang="es-ES_tradnl" sz="2800" dirty="0" smtClean="0"/>
              <a:t>Atractivo para los investigadores de excelencia</a:t>
            </a:r>
            <a:endParaRPr lang="es-CL" sz="2800" dirty="0" smtClean="0"/>
          </a:p>
        </p:txBody>
      </p:sp>
    </p:spTree>
    <p:extLst>
      <p:ext uri="{BB962C8B-B14F-4D97-AF65-F5344CB8AC3E}">
        <p14:creationId xmlns:p14="http://schemas.microsoft.com/office/powerpoint/2010/main" val="319188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95536" y="1772816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_tradnl" sz="2800" dirty="0" smtClean="0"/>
              <a:t>LO QUE REQUIEREN LOS CENTROS</a:t>
            </a:r>
          </a:p>
          <a:p>
            <a:pPr lvl="0"/>
            <a:endParaRPr lang="es-ES_tradnl" sz="2800" dirty="0" smtClean="0"/>
          </a:p>
          <a:p>
            <a:pPr lvl="0"/>
            <a:r>
              <a:rPr lang="es-ES_tradnl" sz="2800" u="sng" dirty="0" smtClean="0"/>
              <a:t>Gobernanza nacional del programa</a:t>
            </a:r>
            <a:endParaRPr lang="es-CL" sz="2800" dirty="0" smtClean="0"/>
          </a:p>
          <a:p>
            <a:pPr lvl="0"/>
            <a:r>
              <a:rPr lang="es-ES_tradnl" sz="2800" dirty="0" smtClean="0"/>
              <a:t>Con peso de las regiones</a:t>
            </a:r>
            <a:endParaRPr lang="es-CL" sz="2800" dirty="0" smtClean="0"/>
          </a:p>
          <a:p>
            <a:pPr lvl="0"/>
            <a:r>
              <a:rPr lang="es-ES_tradnl" sz="2800" dirty="0" smtClean="0"/>
              <a:t>Con peso en investigación, desarrollo e innovación</a:t>
            </a:r>
            <a:endParaRPr lang="es-CL" sz="2800" dirty="0" smtClean="0"/>
          </a:p>
          <a:p>
            <a:pPr lvl="0"/>
            <a:r>
              <a:rPr lang="es-ES_tradnl" sz="2800" dirty="0" smtClean="0"/>
              <a:t>Crea y financia</a:t>
            </a:r>
            <a:endParaRPr lang="es-CL" sz="2800" dirty="0" smtClean="0"/>
          </a:p>
          <a:p>
            <a:pPr lvl="0"/>
            <a:r>
              <a:rPr lang="es-ES_tradnl" sz="2800" dirty="0" smtClean="0"/>
              <a:t>Da seguimiento y evalúa</a:t>
            </a:r>
            <a:endParaRPr lang="es-CL" sz="2800" dirty="0" smtClean="0"/>
          </a:p>
          <a:p>
            <a:pPr lvl="0"/>
            <a:r>
              <a:rPr lang="es-ES_tradnl" sz="2800" dirty="0" smtClean="0"/>
              <a:t>Articula nacionalmente</a:t>
            </a:r>
            <a:endParaRPr lang="es-CL" sz="2800" dirty="0" smtClean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PROYECCIÓN DE LOS CENTROS REGIONALES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7012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95536" y="1866304"/>
            <a:ext cx="84969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_tradnl" sz="2400" dirty="0" smtClean="0"/>
              <a:t>LO QUE REQUIEREN LOS CENTROS</a:t>
            </a:r>
          </a:p>
          <a:p>
            <a:pPr lvl="0"/>
            <a:endParaRPr lang="es-ES_tradnl" sz="2400" dirty="0" smtClean="0"/>
          </a:p>
          <a:p>
            <a:pPr lvl="0"/>
            <a:r>
              <a:rPr lang="es-ES_tradnl" sz="2400" u="sng" dirty="0" smtClean="0"/>
              <a:t>Financiamiento</a:t>
            </a:r>
            <a:endParaRPr lang="es-CL" sz="2400" dirty="0" smtClean="0"/>
          </a:p>
          <a:p>
            <a:pPr lvl="0"/>
            <a:r>
              <a:rPr lang="es-ES_tradnl" sz="2400" dirty="0" smtClean="0"/>
              <a:t>Con compromiso permanente en el presupuesto nacional</a:t>
            </a:r>
            <a:endParaRPr lang="es-CL" sz="2400" dirty="0" smtClean="0"/>
          </a:p>
          <a:p>
            <a:pPr lvl="0"/>
            <a:r>
              <a:rPr lang="es-ES_tradnl" sz="2400" dirty="0" smtClean="0"/>
              <a:t>Con capacidad de ofrecer carrera laboral estable a los investigadores</a:t>
            </a:r>
            <a:endParaRPr lang="es-CL" sz="2400" dirty="0" smtClean="0"/>
          </a:p>
          <a:p>
            <a:pPr lvl="0"/>
            <a:r>
              <a:rPr lang="es-ES_tradnl" sz="2400" dirty="0" smtClean="0"/>
              <a:t>Con componente estructural de largo plazo sujeto a evaluación</a:t>
            </a:r>
            <a:endParaRPr lang="es-CL" sz="2400" dirty="0" smtClean="0"/>
          </a:p>
          <a:p>
            <a:pPr lvl="0"/>
            <a:r>
              <a:rPr lang="es-ES_tradnl" sz="2400" dirty="0" smtClean="0"/>
              <a:t>Con capacidad de sustentar masas críticas de investigadores</a:t>
            </a:r>
            <a:endParaRPr lang="es-CL" sz="2400" dirty="0" smtClean="0"/>
          </a:p>
          <a:p>
            <a:pPr lvl="0"/>
            <a:r>
              <a:rPr lang="es-ES_tradnl" sz="2400" dirty="0" smtClean="0"/>
              <a:t>Con flexibilidad presupuestaria adecuada a la naturaleza de la </a:t>
            </a:r>
            <a:r>
              <a:rPr lang="es-ES_tradnl" sz="2400" dirty="0" err="1" smtClean="0"/>
              <a:t>I+D+i</a:t>
            </a:r>
            <a:endParaRPr lang="es-CL" sz="2400" dirty="0" smtClean="0"/>
          </a:p>
          <a:p>
            <a:endParaRPr lang="es-CL" sz="24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PROYECCIÓN DE LOS CENTROS REGIONALES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3005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395536" y="1556792"/>
            <a:ext cx="84969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_tradnl" sz="2800" u="sng" dirty="0" smtClean="0"/>
              <a:t>Modelo de gestión de los centros</a:t>
            </a:r>
            <a:endParaRPr lang="es-CL" sz="2800" dirty="0" smtClean="0"/>
          </a:p>
          <a:p>
            <a:pPr lvl="0"/>
            <a:r>
              <a:rPr lang="es-ES_tradnl" sz="2800" dirty="0" smtClean="0"/>
              <a:t>Institucionalidad: corporaciones privadas sin fines de lucro, con miembros académicos, públicos, empresariales y ciudadanos</a:t>
            </a:r>
            <a:endParaRPr lang="es-CL" sz="2800" dirty="0" smtClean="0"/>
          </a:p>
          <a:p>
            <a:pPr lvl="0"/>
            <a:r>
              <a:rPr lang="es-ES_tradnl" sz="2800" dirty="0" smtClean="0"/>
              <a:t>Estrategia explícita de desarrollo orientada a los desafíos regionales</a:t>
            </a:r>
          </a:p>
          <a:p>
            <a:pPr lvl="0"/>
            <a:endParaRPr lang="es-CL" sz="2800" dirty="0" smtClean="0"/>
          </a:p>
          <a:p>
            <a:pPr lvl="0"/>
            <a:r>
              <a:rPr lang="es-ES_tradnl" sz="2800" u="sng" dirty="0" smtClean="0"/>
              <a:t>Evaluación</a:t>
            </a:r>
            <a:endParaRPr lang="es-CL" sz="2800" dirty="0" smtClean="0"/>
          </a:p>
          <a:p>
            <a:pPr lvl="0"/>
            <a:r>
              <a:rPr lang="es-ES_tradnl" sz="2800" dirty="0" smtClean="0"/>
              <a:t>Con criterios e indicadores de calidad de la producción científica y tecnológica</a:t>
            </a:r>
            <a:endParaRPr lang="es-CL" sz="2800" dirty="0" smtClean="0"/>
          </a:p>
          <a:p>
            <a:pPr lvl="0"/>
            <a:r>
              <a:rPr lang="es-ES_tradnl" sz="2800" dirty="0" smtClean="0"/>
              <a:t>Con criterios e indicadores de contribución al desarrollo regional</a:t>
            </a:r>
            <a:endParaRPr lang="es-CL" sz="2800" dirty="0" smtClean="0"/>
          </a:p>
          <a:p>
            <a:endParaRPr lang="es-CL" sz="2800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0984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APOYO DESDE NIVEL CENTRAL “COMISIÓN FUTURO” DEL SENADO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83568" y="1628800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 smtClean="0"/>
              <a:t>“Entréguennos propuestas porque nosotros podemos intentar influir, ser como agentes o apoderados, cuando hay un tema en que ustedes quieren generar opinión, usen a la Comisión para eso…vamos a tener un Nuevo Congreso del Futuro en que los Centros pueden tener una vitrina importante”</a:t>
            </a:r>
          </a:p>
          <a:p>
            <a:pPr algn="r"/>
            <a:r>
              <a:rPr lang="es-CL" sz="2400" dirty="0" smtClean="0"/>
              <a:t>Guido </a:t>
            </a:r>
            <a:r>
              <a:rPr lang="es-CL" sz="2400" dirty="0" err="1" smtClean="0"/>
              <a:t>Gerardi</a:t>
            </a:r>
            <a:r>
              <a:rPr lang="es-CL" sz="2400" dirty="0" smtClean="0"/>
              <a:t>, Senador PPD</a:t>
            </a:r>
            <a:endParaRPr lang="es-CL" sz="24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683568" y="4811668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dirty="0" smtClean="0"/>
              <a:t>“Lo que no quiero ver es que al término de 5 años, el 80% de los jóvenes que vuelven con doctorados están todos en Santiago”</a:t>
            </a:r>
          </a:p>
          <a:p>
            <a:pPr algn="r"/>
            <a:r>
              <a:rPr lang="es-CL" sz="2400" dirty="0" smtClean="0"/>
              <a:t>Carlos Cantero, Senador Independiente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12812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1403648" y="116632"/>
            <a:ext cx="7740352" cy="9144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sz="3200" spc="-150" dirty="0" smtClean="0">
                <a:solidFill>
                  <a:schemeClr val="tx2">
                    <a:satMod val="200000"/>
                  </a:schemeClr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ROL DE LOS CENTROS REGIONALES </a:t>
            </a:r>
            <a:endParaRPr kumimoji="0" lang="es-CL" sz="32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50800" dist="50800" dir="2700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51520" y="1700808"/>
          <a:ext cx="8496945" cy="288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315"/>
                <a:gridCol w="2832315"/>
                <a:gridCol w="2832315"/>
              </a:tblGrid>
              <a:tr h="720080">
                <a:tc>
                  <a:txBody>
                    <a:bodyPr/>
                    <a:lstStyle/>
                    <a:p>
                      <a:r>
                        <a:rPr lang="es-CL" dirty="0" smtClean="0"/>
                        <a:t>                                        Tareas</a:t>
                      </a:r>
                    </a:p>
                    <a:p>
                      <a:r>
                        <a:rPr lang="es-CL" dirty="0" smtClean="0"/>
                        <a:t>Ámbitos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Formación</a:t>
                      </a:r>
                      <a:r>
                        <a:rPr lang="es-CL" baseline="0" dirty="0" smtClean="0"/>
                        <a:t> e investigación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Investigación, Desarrollo e Innovación</a:t>
                      </a:r>
                      <a:endParaRPr lang="es-CL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es-CL" dirty="0" smtClean="0"/>
                        <a:t>Nacional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Universidades Nacionales</a:t>
                      </a:r>
                    </a:p>
                    <a:p>
                      <a:r>
                        <a:rPr lang="es-CL" dirty="0" smtClean="0"/>
                        <a:t>(U. de Chile)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Centros Nacionales</a:t>
                      </a:r>
                    </a:p>
                    <a:p>
                      <a:r>
                        <a:rPr lang="es-CL" dirty="0" smtClean="0"/>
                        <a:t>(Fundación Chile)</a:t>
                      </a:r>
                      <a:endParaRPr lang="es-CL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es-CL" dirty="0" smtClean="0"/>
                        <a:t>Regional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Universidades Regionales</a:t>
                      </a:r>
                    </a:p>
                    <a:p>
                      <a:r>
                        <a:rPr lang="es-CL" dirty="0" smtClean="0"/>
                        <a:t>(U. de la Frontera)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b="1" dirty="0" smtClean="0"/>
                        <a:t>Centros Regionales</a:t>
                      </a:r>
                    </a:p>
                    <a:p>
                      <a:r>
                        <a:rPr lang="es-CL" dirty="0" smtClean="0"/>
                        <a:t>(CIEP)</a:t>
                      </a:r>
                      <a:endParaRPr lang="es-CL" dirty="0"/>
                    </a:p>
                  </a:txBody>
                  <a:tcPr/>
                </a:tc>
              </a:tr>
              <a:tr h="720080">
                <a:tc>
                  <a:txBody>
                    <a:bodyPr/>
                    <a:lstStyle/>
                    <a:p>
                      <a:r>
                        <a:rPr lang="es-CL" dirty="0" smtClean="0"/>
                        <a:t>Sectorial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Institutos Tecnológicos</a:t>
                      </a:r>
                      <a:r>
                        <a:rPr lang="es-CL" baseline="0" dirty="0" smtClean="0"/>
                        <a:t> (IFOP, INIA, INFOR)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307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7571184" cy="1251062"/>
          </a:xfrm>
        </p:spPr>
        <p:txBody>
          <a:bodyPr>
            <a:normAutofit/>
          </a:bodyPr>
          <a:lstStyle/>
          <a:p>
            <a:r>
              <a:rPr lang="es-CL" dirty="0" smtClean="0"/>
              <a:t>CIEP</a:t>
            </a:r>
            <a:endParaRPr lang="es-CL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683568" y="1844824"/>
          <a:ext cx="784887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7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395536" y="3717032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dirty="0" smtClean="0"/>
              <a:t>NOFIMA  </a:t>
            </a:r>
            <a:r>
              <a:rPr lang="en-US" sz="2400" dirty="0" smtClean="0"/>
              <a:t>410 </a:t>
            </a:r>
            <a:r>
              <a:rPr lang="en-US" sz="2400" dirty="0" err="1" smtClean="0"/>
              <a:t>investigadores</a:t>
            </a:r>
            <a:r>
              <a:rPr lang="en-US" sz="2400" dirty="0" smtClean="0"/>
              <a:t>/</a:t>
            </a:r>
            <a:r>
              <a:rPr lang="en-US" sz="2400" dirty="0" err="1" smtClean="0"/>
              <a:t>trabajadores</a:t>
            </a:r>
            <a:r>
              <a:rPr lang="en-US" sz="2400" dirty="0" smtClean="0"/>
              <a:t> y </a:t>
            </a:r>
            <a:r>
              <a:rPr lang="en-US" sz="2400" dirty="0" err="1" smtClean="0"/>
              <a:t>factura</a:t>
            </a:r>
            <a:r>
              <a:rPr lang="en-US" sz="2400" dirty="0" smtClean="0"/>
              <a:t>  MM$40.000.</a:t>
            </a:r>
          </a:p>
          <a:p>
            <a:pPr algn="ctr"/>
            <a:r>
              <a:rPr lang="en-US" sz="2400" dirty="0" smtClean="0"/>
              <a:t>SINTEF 1.350 </a:t>
            </a:r>
            <a:r>
              <a:rPr lang="en-US" sz="2400" dirty="0" err="1" smtClean="0"/>
              <a:t>investigadores</a:t>
            </a:r>
            <a:r>
              <a:rPr lang="en-US" sz="2400" dirty="0" smtClean="0"/>
              <a:t> (51% con </a:t>
            </a:r>
            <a:r>
              <a:rPr lang="en-US" sz="2400" dirty="0" err="1" smtClean="0"/>
              <a:t>doctorado</a:t>
            </a:r>
            <a:r>
              <a:rPr lang="en-US" sz="2400" dirty="0" smtClean="0"/>
              <a:t>), 70 </a:t>
            </a:r>
            <a:r>
              <a:rPr lang="en-US" sz="2400" dirty="0" err="1" smtClean="0"/>
              <a:t>nacionalidades</a:t>
            </a:r>
            <a:r>
              <a:rPr lang="en-US" sz="2400" dirty="0" smtClean="0"/>
              <a:t> </a:t>
            </a:r>
            <a:r>
              <a:rPr lang="en-US" sz="2400" dirty="0" err="1" smtClean="0"/>
              <a:t>representadas</a:t>
            </a:r>
            <a:r>
              <a:rPr lang="en-US" sz="2400" dirty="0" smtClean="0"/>
              <a:t>, </a:t>
            </a:r>
            <a:r>
              <a:rPr lang="en-US" sz="2400" dirty="0" err="1" smtClean="0"/>
              <a:t>factura</a:t>
            </a:r>
            <a:r>
              <a:rPr lang="en-US" sz="2400" dirty="0" smtClean="0"/>
              <a:t> MM$246</a:t>
            </a:r>
            <a:endParaRPr lang="es-CL" sz="2400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1524000" y="139700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 smtClean="0"/>
                        <a:t>N°</a:t>
                      </a:r>
                      <a:r>
                        <a:rPr lang="es-CL" baseline="0" dirty="0" smtClean="0"/>
                        <a:t> investigadores por 1.000.000 personas</a:t>
                      </a:r>
                      <a:endParaRPr lang="es-CL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NORUEGA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CHILE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smtClean="0"/>
                        <a:t>5.352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smtClean="0"/>
                        <a:t>355</a:t>
                      </a:r>
                      <a:endParaRPr lang="es-CL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CL" dirty="0" smtClean="0"/>
                        <a:t>Total publicaciones científicas</a:t>
                      </a:r>
                      <a:endParaRPr lang="es-C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s-CL" dirty="0" smtClean="0"/>
                        <a:t>4.440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L" dirty="0" smtClean="0"/>
                        <a:t>1.868</a:t>
                      </a:r>
                      <a:endParaRPr lang="es-C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251520" y="18864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dirty="0" smtClean="0"/>
              <a:t>“ </a:t>
            </a:r>
            <a:r>
              <a:rPr lang="es-CL" sz="3600" dirty="0" err="1" smtClean="0"/>
              <a:t>Good</a:t>
            </a:r>
            <a:r>
              <a:rPr lang="es-CL" sz="3600" dirty="0" smtClean="0"/>
              <a:t> </a:t>
            </a:r>
            <a:r>
              <a:rPr lang="es-CL" sz="3600" dirty="0" err="1" smtClean="0"/>
              <a:t>Value</a:t>
            </a:r>
            <a:r>
              <a:rPr lang="es-CL" sz="3600" dirty="0" smtClean="0"/>
              <a:t> </a:t>
            </a:r>
            <a:r>
              <a:rPr lang="es-CL" sz="3600" dirty="0" err="1" smtClean="0"/>
              <a:t>for</a:t>
            </a:r>
            <a:r>
              <a:rPr lang="es-CL" sz="3600" dirty="0" smtClean="0"/>
              <a:t> Money”</a:t>
            </a:r>
          </a:p>
        </p:txBody>
      </p:sp>
    </p:spTree>
    <p:extLst>
      <p:ext uri="{BB962C8B-B14F-4D97-AF65-F5344CB8AC3E}">
        <p14:creationId xmlns:p14="http://schemas.microsoft.com/office/powerpoint/2010/main" val="699739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Principales desafíos</a:t>
            </a:r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pic>
        <p:nvPicPr>
          <p:cNvPr id="4" name="3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776360426"/>
              </p:ext>
            </p:extLst>
          </p:nvPr>
        </p:nvGraphicFramePr>
        <p:xfrm>
          <a:off x="467544" y="1397000"/>
          <a:ext cx="8280920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856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6229304"/>
          </a:xfrm>
        </p:spPr>
        <p:txBody>
          <a:bodyPr/>
          <a:lstStyle/>
          <a:p>
            <a:r>
              <a:rPr lang="es-ES" dirty="0" smtClean="0"/>
              <a:t>RECURSOS DEL SECTOR PRIVADO. BUENAS PROPUESTAS PERO TAMBIEN</a:t>
            </a:r>
            <a:br>
              <a:rPr lang="es-ES" dirty="0" smtClean="0"/>
            </a:br>
            <a:r>
              <a:rPr lang="es-ES" dirty="0" smtClean="0"/>
              <a:t>NECESIDAD DE LEGISLAR</a:t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79154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5 Marcador de número de diapositiva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 eaLnBrk="1" hangingPunct="1"/>
            <a:fld id="{6C6197B2-1ABC-485E-B3E1-622BCD17E1CB}" type="slidenum">
              <a:rPr lang="es-ES_tradnl" smtClean="0">
                <a:solidFill>
                  <a:srgbClr val="898989"/>
                </a:solidFill>
                <a:latin typeface="Calibri" pitchFamily="34" charset="0"/>
                <a:cs typeface="Arial" pitchFamily="34" charset="0"/>
              </a:rPr>
              <a:pPr eaLnBrk="1" hangingPunct="1"/>
              <a:t>63</a:t>
            </a:fld>
            <a:endParaRPr lang="es-ES_tradnl" smtClean="0">
              <a:solidFill>
                <a:srgbClr val="898989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179388" y="190500"/>
            <a:ext cx="80200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b="1">
              <a:solidFill>
                <a:srgbClr val="00005A"/>
              </a:solidFill>
              <a:cs typeface="Times New Roman" pitchFamily="18" charset="0"/>
            </a:endParaRPr>
          </a:p>
        </p:txBody>
      </p:sp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331788" y="342900"/>
            <a:ext cx="80200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en-US" b="1">
              <a:cs typeface="Times New Roman" pitchFamily="18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949450" y="4324350"/>
            <a:ext cx="279400" cy="265113"/>
            <a:chOff x="1228" y="2389"/>
            <a:chExt cx="176" cy="167"/>
          </a:xfrm>
        </p:grpSpPr>
        <p:sp>
          <p:nvSpPr>
            <p:cNvPr id="96675" name="Rectangle 24"/>
            <p:cNvSpPr>
              <a:spLocks noChangeArrowheads="1"/>
            </p:cNvSpPr>
            <p:nvPr/>
          </p:nvSpPr>
          <p:spPr bwMode="auto">
            <a:xfrm>
              <a:off x="1228" y="2389"/>
              <a:ext cx="176" cy="9"/>
            </a:xfrm>
            <a:prstGeom prst="rect">
              <a:avLst/>
            </a:prstGeom>
            <a:solidFill>
              <a:srgbClr val="7373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6" name="Rectangle 25"/>
            <p:cNvSpPr>
              <a:spLocks noChangeArrowheads="1"/>
            </p:cNvSpPr>
            <p:nvPr/>
          </p:nvSpPr>
          <p:spPr bwMode="auto">
            <a:xfrm>
              <a:off x="1228" y="2398"/>
              <a:ext cx="176" cy="9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7" name="Rectangle 26"/>
            <p:cNvSpPr>
              <a:spLocks noChangeArrowheads="1"/>
            </p:cNvSpPr>
            <p:nvPr/>
          </p:nvSpPr>
          <p:spPr bwMode="auto">
            <a:xfrm>
              <a:off x="1228" y="2407"/>
              <a:ext cx="176" cy="9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8" name="Rectangle 27"/>
            <p:cNvSpPr>
              <a:spLocks noChangeArrowheads="1"/>
            </p:cNvSpPr>
            <p:nvPr/>
          </p:nvSpPr>
          <p:spPr bwMode="auto">
            <a:xfrm>
              <a:off x="1228" y="2416"/>
              <a:ext cx="176" cy="10"/>
            </a:xfrm>
            <a:prstGeom prst="rect">
              <a:avLst/>
            </a:prstGeom>
            <a:solidFill>
              <a:srgbClr val="9494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9" name="Rectangle 28"/>
            <p:cNvSpPr>
              <a:spLocks noChangeArrowheads="1"/>
            </p:cNvSpPr>
            <p:nvPr/>
          </p:nvSpPr>
          <p:spPr bwMode="auto">
            <a:xfrm>
              <a:off x="1228" y="2426"/>
              <a:ext cx="176" cy="9"/>
            </a:xfrm>
            <a:prstGeom prst="rect">
              <a:avLst/>
            </a:prstGeom>
            <a:solidFill>
              <a:srgbClr val="A5A5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0" name="Rectangle 29"/>
            <p:cNvSpPr>
              <a:spLocks noChangeArrowheads="1"/>
            </p:cNvSpPr>
            <p:nvPr/>
          </p:nvSpPr>
          <p:spPr bwMode="auto">
            <a:xfrm>
              <a:off x="1228" y="2435"/>
              <a:ext cx="176" cy="9"/>
            </a:xfrm>
            <a:prstGeom prst="rect">
              <a:avLst/>
            </a:prstGeom>
            <a:solidFill>
              <a:srgbClr val="B4B4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1" name="Rectangle 30"/>
            <p:cNvSpPr>
              <a:spLocks noChangeArrowheads="1"/>
            </p:cNvSpPr>
            <p:nvPr/>
          </p:nvSpPr>
          <p:spPr bwMode="auto">
            <a:xfrm>
              <a:off x="1228" y="2444"/>
              <a:ext cx="176" cy="10"/>
            </a:xfrm>
            <a:prstGeom prst="rect">
              <a:avLst/>
            </a:prstGeom>
            <a:solidFill>
              <a:srgbClr val="BFBFE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2" name="Rectangle 31"/>
            <p:cNvSpPr>
              <a:spLocks noChangeArrowheads="1"/>
            </p:cNvSpPr>
            <p:nvPr/>
          </p:nvSpPr>
          <p:spPr bwMode="auto">
            <a:xfrm>
              <a:off x="1228" y="2454"/>
              <a:ext cx="176" cy="9"/>
            </a:xfrm>
            <a:prstGeom prst="rect">
              <a:avLst/>
            </a:prstGeom>
            <a:solidFill>
              <a:srgbClr val="C7C7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3" name="Rectangle 32"/>
            <p:cNvSpPr>
              <a:spLocks noChangeArrowheads="1"/>
            </p:cNvSpPr>
            <p:nvPr/>
          </p:nvSpPr>
          <p:spPr bwMode="auto">
            <a:xfrm>
              <a:off x="1228" y="2463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4" name="Rectangle 33"/>
            <p:cNvSpPr>
              <a:spLocks noChangeArrowheads="1"/>
            </p:cNvSpPr>
            <p:nvPr/>
          </p:nvSpPr>
          <p:spPr bwMode="auto">
            <a:xfrm>
              <a:off x="1228" y="2472"/>
              <a:ext cx="176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5" name="Rectangle 34"/>
            <p:cNvSpPr>
              <a:spLocks noChangeArrowheads="1"/>
            </p:cNvSpPr>
            <p:nvPr/>
          </p:nvSpPr>
          <p:spPr bwMode="auto">
            <a:xfrm>
              <a:off x="1228" y="2482"/>
              <a:ext cx="176" cy="9"/>
            </a:xfrm>
            <a:prstGeom prst="rect">
              <a:avLst/>
            </a:prstGeom>
            <a:solidFill>
              <a:srgbClr val="C7C7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6" name="Rectangle 35"/>
            <p:cNvSpPr>
              <a:spLocks noChangeArrowheads="1"/>
            </p:cNvSpPr>
            <p:nvPr/>
          </p:nvSpPr>
          <p:spPr bwMode="auto">
            <a:xfrm>
              <a:off x="1228" y="2491"/>
              <a:ext cx="176" cy="9"/>
            </a:xfrm>
            <a:prstGeom prst="rect">
              <a:avLst/>
            </a:prstGeom>
            <a:solidFill>
              <a:srgbClr val="BFBFE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7" name="Rectangle 36"/>
            <p:cNvSpPr>
              <a:spLocks noChangeArrowheads="1"/>
            </p:cNvSpPr>
            <p:nvPr/>
          </p:nvSpPr>
          <p:spPr bwMode="auto">
            <a:xfrm>
              <a:off x="1228" y="2500"/>
              <a:ext cx="176" cy="9"/>
            </a:xfrm>
            <a:prstGeom prst="rect">
              <a:avLst/>
            </a:prstGeom>
            <a:solidFill>
              <a:srgbClr val="B4B4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8" name="Rectangle 37"/>
            <p:cNvSpPr>
              <a:spLocks noChangeArrowheads="1"/>
            </p:cNvSpPr>
            <p:nvPr/>
          </p:nvSpPr>
          <p:spPr bwMode="auto">
            <a:xfrm>
              <a:off x="1228" y="2509"/>
              <a:ext cx="176" cy="10"/>
            </a:xfrm>
            <a:prstGeom prst="rect">
              <a:avLst/>
            </a:prstGeom>
            <a:solidFill>
              <a:srgbClr val="A4A4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89" name="Rectangle 38"/>
            <p:cNvSpPr>
              <a:spLocks noChangeArrowheads="1"/>
            </p:cNvSpPr>
            <p:nvPr/>
          </p:nvSpPr>
          <p:spPr bwMode="auto">
            <a:xfrm>
              <a:off x="1228" y="2519"/>
              <a:ext cx="176" cy="9"/>
            </a:xfrm>
            <a:prstGeom prst="rect">
              <a:avLst/>
            </a:prstGeom>
            <a:solidFill>
              <a:srgbClr val="9494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90" name="Rectangle 39"/>
            <p:cNvSpPr>
              <a:spLocks noChangeArrowheads="1"/>
            </p:cNvSpPr>
            <p:nvPr/>
          </p:nvSpPr>
          <p:spPr bwMode="auto">
            <a:xfrm>
              <a:off x="1228" y="2528"/>
              <a:ext cx="176" cy="9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91" name="Rectangle 40"/>
            <p:cNvSpPr>
              <a:spLocks noChangeArrowheads="1"/>
            </p:cNvSpPr>
            <p:nvPr/>
          </p:nvSpPr>
          <p:spPr bwMode="auto">
            <a:xfrm>
              <a:off x="1228" y="2537"/>
              <a:ext cx="176" cy="10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92" name="Rectangle 41"/>
            <p:cNvSpPr>
              <a:spLocks noChangeArrowheads="1"/>
            </p:cNvSpPr>
            <p:nvPr/>
          </p:nvSpPr>
          <p:spPr bwMode="auto">
            <a:xfrm>
              <a:off x="1228" y="2547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38" name="Rectangle 43"/>
          <p:cNvSpPr>
            <a:spLocks noChangeArrowheads="1"/>
          </p:cNvSpPr>
          <p:nvPr/>
        </p:nvSpPr>
        <p:spPr bwMode="auto">
          <a:xfrm>
            <a:off x="1949450" y="4324350"/>
            <a:ext cx="279400" cy="26511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420938" y="4279900"/>
            <a:ext cx="279400" cy="309563"/>
            <a:chOff x="1525" y="2361"/>
            <a:chExt cx="176" cy="195"/>
          </a:xfrm>
        </p:grpSpPr>
        <p:sp>
          <p:nvSpPr>
            <p:cNvPr id="96654" name="Rectangle 44"/>
            <p:cNvSpPr>
              <a:spLocks noChangeArrowheads="1"/>
            </p:cNvSpPr>
            <p:nvPr/>
          </p:nvSpPr>
          <p:spPr bwMode="auto">
            <a:xfrm>
              <a:off x="1525" y="2361"/>
              <a:ext cx="176" cy="9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5" name="Rectangle 45"/>
            <p:cNvSpPr>
              <a:spLocks noChangeArrowheads="1"/>
            </p:cNvSpPr>
            <p:nvPr/>
          </p:nvSpPr>
          <p:spPr bwMode="auto">
            <a:xfrm>
              <a:off x="1525" y="2370"/>
              <a:ext cx="176" cy="9"/>
            </a:xfrm>
            <a:prstGeom prst="rect">
              <a:avLst/>
            </a:prstGeom>
            <a:solidFill>
              <a:srgbClr val="787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6" name="Rectangle 46"/>
            <p:cNvSpPr>
              <a:spLocks noChangeArrowheads="1"/>
            </p:cNvSpPr>
            <p:nvPr/>
          </p:nvSpPr>
          <p:spPr bwMode="auto">
            <a:xfrm>
              <a:off x="1525" y="2379"/>
              <a:ext cx="176" cy="10"/>
            </a:xfrm>
            <a:prstGeom prst="rect">
              <a:avLst/>
            </a:prstGeom>
            <a:solidFill>
              <a:srgbClr val="818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7" name="Rectangle 47"/>
            <p:cNvSpPr>
              <a:spLocks noChangeArrowheads="1"/>
            </p:cNvSpPr>
            <p:nvPr/>
          </p:nvSpPr>
          <p:spPr bwMode="auto">
            <a:xfrm>
              <a:off x="1525" y="2389"/>
              <a:ext cx="176" cy="9"/>
            </a:xfrm>
            <a:prstGeom prst="rect">
              <a:avLst/>
            </a:prstGeom>
            <a:solidFill>
              <a:srgbClr val="8D8D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8" name="Rectangle 48"/>
            <p:cNvSpPr>
              <a:spLocks noChangeArrowheads="1"/>
            </p:cNvSpPr>
            <p:nvPr/>
          </p:nvSpPr>
          <p:spPr bwMode="auto">
            <a:xfrm>
              <a:off x="1525" y="2398"/>
              <a:ext cx="176" cy="9"/>
            </a:xfrm>
            <a:prstGeom prst="rect">
              <a:avLst/>
            </a:prstGeom>
            <a:solidFill>
              <a:srgbClr val="9A9A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9" name="Rectangle 49"/>
            <p:cNvSpPr>
              <a:spLocks noChangeArrowheads="1"/>
            </p:cNvSpPr>
            <p:nvPr/>
          </p:nvSpPr>
          <p:spPr bwMode="auto">
            <a:xfrm>
              <a:off x="1525" y="2407"/>
              <a:ext cx="176" cy="9"/>
            </a:xfrm>
            <a:prstGeom prst="rect">
              <a:avLst/>
            </a:prstGeom>
            <a:solidFill>
              <a:srgbClr val="A8A8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0" name="Rectangle 50"/>
            <p:cNvSpPr>
              <a:spLocks noChangeArrowheads="1"/>
            </p:cNvSpPr>
            <p:nvPr/>
          </p:nvSpPr>
          <p:spPr bwMode="auto">
            <a:xfrm>
              <a:off x="1525" y="2416"/>
              <a:ext cx="176" cy="10"/>
            </a:xfrm>
            <a:prstGeom prst="rect">
              <a:avLst/>
            </a:prstGeom>
            <a:solidFill>
              <a:srgbClr val="B5B5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1" name="Rectangle 51"/>
            <p:cNvSpPr>
              <a:spLocks noChangeArrowheads="1"/>
            </p:cNvSpPr>
            <p:nvPr/>
          </p:nvSpPr>
          <p:spPr bwMode="auto">
            <a:xfrm>
              <a:off x="1525" y="2426"/>
              <a:ext cx="176" cy="9"/>
            </a:xfrm>
            <a:prstGeom prst="rect">
              <a:avLst/>
            </a:prstGeom>
            <a:solidFill>
              <a:srgbClr val="BEB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2" name="Rectangle 52"/>
            <p:cNvSpPr>
              <a:spLocks noChangeArrowheads="1"/>
            </p:cNvSpPr>
            <p:nvPr/>
          </p:nvSpPr>
          <p:spPr bwMode="auto">
            <a:xfrm>
              <a:off x="1525" y="2435"/>
              <a:ext cx="176" cy="9"/>
            </a:xfrm>
            <a:prstGeom prst="rect">
              <a:avLst/>
            </a:prstGeom>
            <a:solidFill>
              <a:srgbClr val="C5C5F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3" name="Rectangle 53"/>
            <p:cNvSpPr>
              <a:spLocks noChangeArrowheads="1"/>
            </p:cNvSpPr>
            <p:nvPr/>
          </p:nvSpPr>
          <p:spPr bwMode="auto">
            <a:xfrm>
              <a:off x="1525" y="2444"/>
              <a:ext cx="176" cy="10"/>
            </a:xfrm>
            <a:prstGeom prst="rect">
              <a:avLst/>
            </a:prstGeom>
            <a:solidFill>
              <a:srgbClr val="C9C9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4" name="Rectangle 54"/>
            <p:cNvSpPr>
              <a:spLocks noChangeArrowheads="1"/>
            </p:cNvSpPr>
            <p:nvPr/>
          </p:nvSpPr>
          <p:spPr bwMode="auto">
            <a:xfrm>
              <a:off x="1525" y="2454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5" name="Rectangle 55"/>
            <p:cNvSpPr>
              <a:spLocks noChangeArrowheads="1"/>
            </p:cNvSpPr>
            <p:nvPr/>
          </p:nvSpPr>
          <p:spPr bwMode="auto">
            <a:xfrm>
              <a:off x="1525" y="2463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6" name="Rectangle 56"/>
            <p:cNvSpPr>
              <a:spLocks noChangeArrowheads="1"/>
            </p:cNvSpPr>
            <p:nvPr/>
          </p:nvSpPr>
          <p:spPr bwMode="auto">
            <a:xfrm>
              <a:off x="1525" y="2472"/>
              <a:ext cx="176" cy="10"/>
            </a:xfrm>
            <a:prstGeom prst="rect">
              <a:avLst/>
            </a:prstGeom>
            <a:solidFill>
              <a:srgbClr val="C5C5F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7" name="Rectangle 57"/>
            <p:cNvSpPr>
              <a:spLocks noChangeArrowheads="1"/>
            </p:cNvSpPr>
            <p:nvPr/>
          </p:nvSpPr>
          <p:spPr bwMode="auto">
            <a:xfrm>
              <a:off x="1525" y="2482"/>
              <a:ext cx="176" cy="9"/>
            </a:xfrm>
            <a:prstGeom prst="rect">
              <a:avLst/>
            </a:prstGeom>
            <a:solidFill>
              <a:srgbClr val="BEB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8" name="Rectangle 58"/>
            <p:cNvSpPr>
              <a:spLocks noChangeArrowheads="1"/>
            </p:cNvSpPr>
            <p:nvPr/>
          </p:nvSpPr>
          <p:spPr bwMode="auto">
            <a:xfrm>
              <a:off x="1525" y="2491"/>
              <a:ext cx="176" cy="9"/>
            </a:xfrm>
            <a:prstGeom prst="rect">
              <a:avLst/>
            </a:prstGeom>
            <a:solidFill>
              <a:srgbClr val="B5B5E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69" name="Rectangle 59"/>
            <p:cNvSpPr>
              <a:spLocks noChangeArrowheads="1"/>
            </p:cNvSpPr>
            <p:nvPr/>
          </p:nvSpPr>
          <p:spPr bwMode="auto">
            <a:xfrm>
              <a:off x="1525" y="2500"/>
              <a:ext cx="176" cy="9"/>
            </a:xfrm>
            <a:prstGeom prst="rect">
              <a:avLst/>
            </a:prstGeom>
            <a:solidFill>
              <a:srgbClr val="A8A8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0" name="Rectangle 60"/>
            <p:cNvSpPr>
              <a:spLocks noChangeArrowheads="1"/>
            </p:cNvSpPr>
            <p:nvPr/>
          </p:nvSpPr>
          <p:spPr bwMode="auto">
            <a:xfrm>
              <a:off x="1525" y="2509"/>
              <a:ext cx="176" cy="10"/>
            </a:xfrm>
            <a:prstGeom prst="rect">
              <a:avLst/>
            </a:prstGeom>
            <a:solidFill>
              <a:srgbClr val="9A9A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1" name="Rectangle 61"/>
            <p:cNvSpPr>
              <a:spLocks noChangeArrowheads="1"/>
            </p:cNvSpPr>
            <p:nvPr/>
          </p:nvSpPr>
          <p:spPr bwMode="auto">
            <a:xfrm>
              <a:off x="1525" y="2519"/>
              <a:ext cx="176" cy="9"/>
            </a:xfrm>
            <a:prstGeom prst="rect">
              <a:avLst/>
            </a:prstGeom>
            <a:solidFill>
              <a:srgbClr val="8D8D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2" name="Rectangle 62"/>
            <p:cNvSpPr>
              <a:spLocks noChangeArrowheads="1"/>
            </p:cNvSpPr>
            <p:nvPr/>
          </p:nvSpPr>
          <p:spPr bwMode="auto">
            <a:xfrm>
              <a:off x="1525" y="2528"/>
              <a:ext cx="176" cy="9"/>
            </a:xfrm>
            <a:prstGeom prst="rect">
              <a:avLst/>
            </a:prstGeom>
            <a:solidFill>
              <a:srgbClr val="818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3" name="Rectangle 63"/>
            <p:cNvSpPr>
              <a:spLocks noChangeArrowheads="1"/>
            </p:cNvSpPr>
            <p:nvPr/>
          </p:nvSpPr>
          <p:spPr bwMode="auto">
            <a:xfrm>
              <a:off x="1525" y="2537"/>
              <a:ext cx="176" cy="10"/>
            </a:xfrm>
            <a:prstGeom prst="rect">
              <a:avLst/>
            </a:prstGeom>
            <a:solidFill>
              <a:srgbClr val="787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74" name="Rectangle 64"/>
            <p:cNvSpPr>
              <a:spLocks noChangeArrowheads="1"/>
            </p:cNvSpPr>
            <p:nvPr/>
          </p:nvSpPr>
          <p:spPr bwMode="auto">
            <a:xfrm>
              <a:off x="1525" y="2547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40" name="Rectangle 66"/>
          <p:cNvSpPr>
            <a:spLocks noChangeArrowheads="1"/>
          </p:cNvSpPr>
          <p:nvPr/>
        </p:nvSpPr>
        <p:spPr bwMode="auto">
          <a:xfrm>
            <a:off x="2420938" y="4279900"/>
            <a:ext cx="279400" cy="30956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4" name="Group 91"/>
          <p:cNvGrpSpPr>
            <a:grpSpLocks/>
          </p:cNvGrpSpPr>
          <p:nvPr/>
        </p:nvGrpSpPr>
        <p:grpSpPr bwMode="auto">
          <a:xfrm>
            <a:off x="2892425" y="4235450"/>
            <a:ext cx="280988" cy="354013"/>
            <a:chOff x="1822" y="2333"/>
            <a:chExt cx="177" cy="223"/>
          </a:xfrm>
        </p:grpSpPr>
        <p:sp>
          <p:nvSpPr>
            <p:cNvPr id="96630" name="Rectangle 67"/>
            <p:cNvSpPr>
              <a:spLocks noChangeArrowheads="1"/>
            </p:cNvSpPr>
            <p:nvPr/>
          </p:nvSpPr>
          <p:spPr bwMode="auto">
            <a:xfrm>
              <a:off x="1822" y="2333"/>
              <a:ext cx="177" cy="9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1" name="Rectangle 68"/>
            <p:cNvSpPr>
              <a:spLocks noChangeArrowheads="1"/>
            </p:cNvSpPr>
            <p:nvPr/>
          </p:nvSpPr>
          <p:spPr bwMode="auto">
            <a:xfrm>
              <a:off x="1822" y="2342"/>
              <a:ext cx="177" cy="9"/>
            </a:xfrm>
            <a:prstGeom prst="rect">
              <a:avLst/>
            </a:prstGeom>
            <a:solidFill>
              <a:srgbClr val="7777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2" name="Rectangle 69"/>
            <p:cNvSpPr>
              <a:spLocks noChangeArrowheads="1"/>
            </p:cNvSpPr>
            <p:nvPr/>
          </p:nvSpPr>
          <p:spPr bwMode="auto">
            <a:xfrm>
              <a:off x="1822" y="2351"/>
              <a:ext cx="177" cy="10"/>
            </a:xfrm>
            <a:prstGeom prst="rect">
              <a:avLst/>
            </a:prstGeom>
            <a:solidFill>
              <a:srgbClr val="7E7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3" name="Rectangle 70"/>
            <p:cNvSpPr>
              <a:spLocks noChangeArrowheads="1"/>
            </p:cNvSpPr>
            <p:nvPr/>
          </p:nvSpPr>
          <p:spPr bwMode="auto">
            <a:xfrm>
              <a:off x="1822" y="2361"/>
              <a:ext cx="177" cy="9"/>
            </a:xfrm>
            <a:prstGeom prst="rect">
              <a:avLst/>
            </a:prstGeom>
            <a:solidFill>
              <a:srgbClr val="8787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4" name="Rectangle 71"/>
            <p:cNvSpPr>
              <a:spLocks noChangeArrowheads="1"/>
            </p:cNvSpPr>
            <p:nvPr/>
          </p:nvSpPr>
          <p:spPr bwMode="auto">
            <a:xfrm>
              <a:off x="1822" y="2370"/>
              <a:ext cx="177" cy="9"/>
            </a:xfrm>
            <a:prstGeom prst="rect">
              <a:avLst/>
            </a:prstGeom>
            <a:solidFill>
              <a:srgbClr val="9393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5" name="Rectangle 72"/>
            <p:cNvSpPr>
              <a:spLocks noChangeArrowheads="1"/>
            </p:cNvSpPr>
            <p:nvPr/>
          </p:nvSpPr>
          <p:spPr bwMode="auto">
            <a:xfrm>
              <a:off x="1822" y="2379"/>
              <a:ext cx="177" cy="10"/>
            </a:xfrm>
            <a:prstGeom prst="rect">
              <a:avLst/>
            </a:prstGeom>
            <a:solidFill>
              <a:srgbClr val="9F9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6" name="Rectangle 73"/>
            <p:cNvSpPr>
              <a:spLocks noChangeArrowheads="1"/>
            </p:cNvSpPr>
            <p:nvPr/>
          </p:nvSpPr>
          <p:spPr bwMode="auto">
            <a:xfrm>
              <a:off x="1822" y="2389"/>
              <a:ext cx="177" cy="9"/>
            </a:xfrm>
            <a:prstGeom prst="rect">
              <a:avLst/>
            </a:prstGeom>
            <a:solidFill>
              <a:srgbClr val="ABAB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7" name="Rectangle 74"/>
            <p:cNvSpPr>
              <a:spLocks noChangeArrowheads="1"/>
            </p:cNvSpPr>
            <p:nvPr/>
          </p:nvSpPr>
          <p:spPr bwMode="auto">
            <a:xfrm>
              <a:off x="1822" y="2398"/>
              <a:ext cx="177" cy="9"/>
            </a:xfrm>
            <a:prstGeom prst="rect">
              <a:avLst/>
            </a:prstGeom>
            <a:solidFill>
              <a:srgbClr val="B6B6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8" name="Rectangle 75"/>
            <p:cNvSpPr>
              <a:spLocks noChangeArrowheads="1"/>
            </p:cNvSpPr>
            <p:nvPr/>
          </p:nvSpPr>
          <p:spPr bwMode="auto">
            <a:xfrm>
              <a:off x="1822" y="2407"/>
              <a:ext cx="177" cy="9"/>
            </a:xfrm>
            <a:prstGeom prst="rect">
              <a:avLst/>
            </a:prstGeom>
            <a:solidFill>
              <a:srgbClr val="BEB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39" name="Rectangle 76"/>
            <p:cNvSpPr>
              <a:spLocks noChangeArrowheads="1"/>
            </p:cNvSpPr>
            <p:nvPr/>
          </p:nvSpPr>
          <p:spPr bwMode="auto">
            <a:xfrm>
              <a:off x="1822" y="2416"/>
              <a:ext cx="177" cy="10"/>
            </a:xfrm>
            <a:prstGeom prst="rect">
              <a:avLst/>
            </a:prstGeom>
            <a:solidFill>
              <a:srgbClr val="C4C4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0" name="Rectangle 77"/>
            <p:cNvSpPr>
              <a:spLocks noChangeArrowheads="1"/>
            </p:cNvSpPr>
            <p:nvPr/>
          </p:nvSpPr>
          <p:spPr bwMode="auto">
            <a:xfrm>
              <a:off x="1822" y="2426"/>
              <a:ext cx="177" cy="9"/>
            </a:xfrm>
            <a:prstGeom prst="rect">
              <a:avLst/>
            </a:prstGeom>
            <a:solidFill>
              <a:srgbClr val="C8C8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1" name="Rectangle 78"/>
            <p:cNvSpPr>
              <a:spLocks noChangeArrowheads="1"/>
            </p:cNvSpPr>
            <p:nvPr/>
          </p:nvSpPr>
          <p:spPr bwMode="auto">
            <a:xfrm>
              <a:off x="1822" y="2435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2" name="Rectangle 79"/>
            <p:cNvSpPr>
              <a:spLocks noChangeArrowheads="1"/>
            </p:cNvSpPr>
            <p:nvPr/>
          </p:nvSpPr>
          <p:spPr bwMode="auto">
            <a:xfrm>
              <a:off x="1822" y="2444"/>
              <a:ext cx="177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3" name="Rectangle 80"/>
            <p:cNvSpPr>
              <a:spLocks noChangeArrowheads="1"/>
            </p:cNvSpPr>
            <p:nvPr/>
          </p:nvSpPr>
          <p:spPr bwMode="auto">
            <a:xfrm>
              <a:off x="1822" y="2454"/>
              <a:ext cx="177" cy="9"/>
            </a:xfrm>
            <a:prstGeom prst="rect">
              <a:avLst/>
            </a:prstGeom>
            <a:solidFill>
              <a:srgbClr val="C8C8F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4" name="Rectangle 81"/>
            <p:cNvSpPr>
              <a:spLocks noChangeArrowheads="1"/>
            </p:cNvSpPr>
            <p:nvPr/>
          </p:nvSpPr>
          <p:spPr bwMode="auto">
            <a:xfrm>
              <a:off x="1822" y="2463"/>
              <a:ext cx="177" cy="9"/>
            </a:xfrm>
            <a:prstGeom prst="rect">
              <a:avLst/>
            </a:prstGeom>
            <a:solidFill>
              <a:srgbClr val="C4C4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5" name="Rectangle 82"/>
            <p:cNvSpPr>
              <a:spLocks noChangeArrowheads="1"/>
            </p:cNvSpPr>
            <p:nvPr/>
          </p:nvSpPr>
          <p:spPr bwMode="auto">
            <a:xfrm>
              <a:off x="1822" y="2472"/>
              <a:ext cx="177" cy="10"/>
            </a:xfrm>
            <a:prstGeom prst="rect">
              <a:avLst/>
            </a:prstGeom>
            <a:solidFill>
              <a:srgbClr val="BEB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6" name="Rectangle 83"/>
            <p:cNvSpPr>
              <a:spLocks noChangeArrowheads="1"/>
            </p:cNvSpPr>
            <p:nvPr/>
          </p:nvSpPr>
          <p:spPr bwMode="auto">
            <a:xfrm>
              <a:off x="1822" y="2482"/>
              <a:ext cx="177" cy="9"/>
            </a:xfrm>
            <a:prstGeom prst="rect">
              <a:avLst/>
            </a:prstGeom>
            <a:solidFill>
              <a:srgbClr val="B5B5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7" name="Rectangle 84"/>
            <p:cNvSpPr>
              <a:spLocks noChangeArrowheads="1"/>
            </p:cNvSpPr>
            <p:nvPr/>
          </p:nvSpPr>
          <p:spPr bwMode="auto">
            <a:xfrm>
              <a:off x="1822" y="2491"/>
              <a:ext cx="177" cy="9"/>
            </a:xfrm>
            <a:prstGeom prst="rect">
              <a:avLst/>
            </a:prstGeom>
            <a:solidFill>
              <a:srgbClr val="ABAB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8" name="Rectangle 85"/>
            <p:cNvSpPr>
              <a:spLocks noChangeArrowheads="1"/>
            </p:cNvSpPr>
            <p:nvPr/>
          </p:nvSpPr>
          <p:spPr bwMode="auto">
            <a:xfrm>
              <a:off x="1822" y="2500"/>
              <a:ext cx="177" cy="9"/>
            </a:xfrm>
            <a:prstGeom prst="rect">
              <a:avLst/>
            </a:prstGeom>
            <a:solidFill>
              <a:srgbClr val="9F9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49" name="Rectangle 86"/>
            <p:cNvSpPr>
              <a:spLocks noChangeArrowheads="1"/>
            </p:cNvSpPr>
            <p:nvPr/>
          </p:nvSpPr>
          <p:spPr bwMode="auto">
            <a:xfrm>
              <a:off x="1822" y="2509"/>
              <a:ext cx="177" cy="10"/>
            </a:xfrm>
            <a:prstGeom prst="rect">
              <a:avLst/>
            </a:prstGeom>
            <a:solidFill>
              <a:srgbClr val="9292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0" name="Rectangle 87"/>
            <p:cNvSpPr>
              <a:spLocks noChangeArrowheads="1"/>
            </p:cNvSpPr>
            <p:nvPr/>
          </p:nvSpPr>
          <p:spPr bwMode="auto">
            <a:xfrm>
              <a:off x="1822" y="2519"/>
              <a:ext cx="177" cy="9"/>
            </a:xfrm>
            <a:prstGeom prst="rect">
              <a:avLst/>
            </a:prstGeom>
            <a:solidFill>
              <a:srgbClr val="8787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1" name="Rectangle 88"/>
            <p:cNvSpPr>
              <a:spLocks noChangeArrowheads="1"/>
            </p:cNvSpPr>
            <p:nvPr/>
          </p:nvSpPr>
          <p:spPr bwMode="auto">
            <a:xfrm>
              <a:off x="1822" y="2528"/>
              <a:ext cx="177" cy="9"/>
            </a:xfrm>
            <a:prstGeom prst="rect">
              <a:avLst/>
            </a:prstGeom>
            <a:solidFill>
              <a:srgbClr val="7E7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2" name="Rectangle 89"/>
            <p:cNvSpPr>
              <a:spLocks noChangeArrowheads="1"/>
            </p:cNvSpPr>
            <p:nvPr/>
          </p:nvSpPr>
          <p:spPr bwMode="auto">
            <a:xfrm>
              <a:off x="1822" y="2537"/>
              <a:ext cx="177" cy="10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53" name="Rectangle 90"/>
            <p:cNvSpPr>
              <a:spLocks noChangeArrowheads="1"/>
            </p:cNvSpPr>
            <p:nvPr/>
          </p:nvSpPr>
          <p:spPr bwMode="auto">
            <a:xfrm>
              <a:off x="1822" y="2547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42" name="Rectangle 92"/>
          <p:cNvSpPr>
            <a:spLocks noChangeArrowheads="1"/>
          </p:cNvSpPr>
          <p:nvPr/>
        </p:nvSpPr>
        <p:spPr bwMode="auto">
          <a:xfrm>
            <a:off x="2892425" y="4235450"/>
            <a:ext cx="280988" cy="35401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3363913" y="4221163"/>
            <a:ext cx="280987" cy="368300"/>
            <a:chOff x="2119" y="2324"/>
            <a:chExt cx="177" cy="232"/>
          </a:xfrm>
        </p:grpSpPr>
        <p:sp>
          <p:nvSpPr>
            <p:cNvPr id="96605" name="Rectangle 93"/>
            <p:cNvSpPr>
              <a:spLocks noChangeArrowheads="1"/>
            </p:cNvSpPr>
            <p:nvPr/>
          </p:nvSpPr>
          <p:spPr bwMode="auto">
            <a:xfrm>
              <a:off x="2119" y="2324"/>
              <a:ext cx="177" cy="9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6" name="Rectangle 94"/>
            <p:cNvSpPr>
              <a:spLocks noChangeArrowheads="1"/>
            </p:cNvSpPr>
            <p:nvPr/>
          </p:nvSpPr>
          <p:spPr bwMode="auto">
            <a:xfrm>
              <a:off x="2119" y="2333"/>
              <a:ext cx="177" cy="9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7" name="Rectangle 95"/>
            <p:cNvSpPr>
              <a:spLocks noChangeArrowheads="1"/>
            </p:cNvSpPr>
            <p:nvPr/>
          </p:nvSpPr>
          <p:spPr bwMode="auto">
            <a:xfrm>
              <a:off x="2119" y="2342"/>
              <a:ext cx="177" cy="9"/>
            </a:xfrm>
            <a:prstGeom prst="rect">
              <a:avLst/>
            </a:prstGeom>
            <a:solidFill>
              <a:srgbClr val="7D7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8" name="Rectangle 96"/>
            <p:cNvSpPr>
              <a:spLocks noChangeArrowheads="1"/>
            </p:cNvSpPr>
            <p:nvPr/>
          </p:nvSpPr>
          <p:spPr bwMode="auto">
            <a:xfrm>
              <a:off x="2119" y="2351"/>
              <a:ext cx="177" cy="10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9" name="Rectangle 97"/>
            <p:cNvSpPr>
              <a:spLocks noChangeArrowheads="1"/>
            </p:cNvSpPr>
            <p:nvPr/>
          </p:nvSpPr>
          <p:spPr bwMode="auto">
            <a:xfrm>
              <a:off x="2119" y="2361"/>
              <a:ext cx="177" cy="9"/>
            </a:xfrm>
            <a:prstGeom prst="rect">
              <a:avLst/>
            </a:prstGeom>
            <a:solidFill>
              <a:srgbClr val="9090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0" name="Rectangle 98"/>
            <p:cNvSpPr>
              <a:spLocks noChangeArrowheads="1"/>
            </p:cNvSpPr>
            <p:nvPr/>
          </p:nvSpPr>
          <p:spPr bwMode="auto">
            <a:xfrm>
              <a:off x="2119" y="2370"/>
              <a:ext cx="177" cy="9"/>
            </a:xfrm>
            <a:prstGeom prst="rect">
              <a:avLst/>
            </a:prstGeom>
            <a:solidFill>
              <a:srgbClr val="9C9C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1" name="Rectangle 99"/>
            <p:cNvSpPr>
              <a:spLocks noChangeArrowheads="1"/>
            </p:cNvSpPr>
            <p:nvPr/>
          </p:nvSpPr>
          <p:spPr bwMode="auto">
            <a:xfrm>
              <a:off x="2119" y="2379"/>
              <a:ext cx="177" cy="10"/>
            </a:xfrm>
            <a:prstGeom prst="rect">
              <a:avLst/>
            </a:prstGeom>
            <a:solidFill>
              <a:srgbClr val="A8A8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2" name="Rectangle 100"/>
            <p:cNvSpPr>
              <a:spLocks noChangeArrowheads="1"/>
            </p:cNvSpPr>
            <p:nvPr/>
          </p:nvSpPr>
          <p:spPr bwMode="auto">
            <a:xfrm>
              <a:off x="2119" y="2389"/>
              <a:ext cx="177" cy="9"/>
            </a:xfrm>
            <a:prstGeom prst="rect">
              <a:avLst/>
            </a:prstGeom>
            <a:solidFill>
              <a:srgbClr val="B2B2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3" name="Rectangle 101"/>
            <p:cNvSpPr>
              <a:spLocks noChangeArrowheads="1"/>
            </p:cNvSpPr>
            <p:nvPr/>
          </p:nvSpPr>
          <p:spPr bwMode="auto">
            <a:xfrm>
              <a:off x="2119" y="2398"/>
              <a:ext cx="177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4" name="Rectangle 102"/>
            <p:cNvSpPr>
              <a:spLocks noChangeArrowheads="1"/>
            </p:cNvSpPr>
            <p:nvPr/>
          </p:nvSpPr>
          <p:spPr bwMode="auto">
            <a:xfrm>
              <a:off x="2119" y="2407"/>
              <a:ext cx="177" cy="9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5" name="Rectangle 103"/>
            <p:cNvSpPr>
              <a:spLocks noChangeArrowheads="1"/>
            </p:cNvSpPr>
            <p:nvPr/>
          </p:nvSpPr>
          <p:spPr bwMode="auto">
            <a:xfrm>
              <a:off x="2119" y="2416"/>
              <a:ext cx="177" cy="10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6" name="Rectangle 104"/>
            <p:cNvSpPr>
              <a:spLocks noChangeArrowheads="1"/>
            </p:cNvSpPr>
            <p:nvPr/>
          </p:nvSpPr>
          <p:spPr bwMode="auto">
            <a:xfrm>
              <a:off x="2119" y="2426"/>
              <a:ext cx="177" cy="9"/>
            </a:xfrm>
            <a:prstGeom prst="rect">
              <a:avLst/>
            </a:prstGeom>
            <a:solidFill>
              <a:srgbClr val="CACA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7" name="Rectangle 105"/>
            <p:cNvSpPr>
              <a:spLocks noChangeArrowheads="1"/>
            </p:cNvSpPr>
            <p:nvPr/>
          </p:nvSpPr>
          <p:spPr bwMode="auto">
            <a:xfrm>
              <a:off x="2119" y="2435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8" name="Rectangle 106"/>
            <p:cNvSpPr>
              <a:spLocks noChangeArrowheads="1"/>
            </p:cNvSpPr>
            <p:nvPr/>
          </p:nvSpPr>
          <p:spPr bwMode="auto">
            <a:xfrm>
              <a:off x="2119" y="2444"/>
              <a:ext cx="177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19" name="Rectangle 107"/>
            <p:cNvSpPr>
              <a:spLocks noChangeArrowheads="1"/>
            </p:cNvSpPr>
            <p:nvPr/>
          </p:nvSpPr>
          <p:spPr bwMode="auto">
            <a:xfrm>
              <a:off x="2119" y="2454"/>
              <a:ext cx="177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0" name="Rectangle 108"/>
            <p:cNvSpPr>
              <a:spLocks noChangeArrowheads="1"/>
            </p:cNvSpPr>
            <p:nvPr/>
          </p:nvSpPr>
          <p:spPr bwMode="auto">
            <a:xfrm>
              <a:off x="2119" y="2463"/>
              <a:ext cx="177" cy="9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1" name="Rectangle 109"/>
            <p:cNvSpPr>
              <a:spLocks noChangeArrowheads="1"/>
            </p:cNvSpPr>
            <p:nvPr/>
          </p:nvSpPr>
          <p:spPr bwMode="auto">
            <a:xfrm>
              <a:off x="2119" y="2472"/>
              <a:ext cx="177" cy="10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2" name="Rectangle 110"/>
            <p:cNvSpPr>
              <a:spLocks noChangeArrowheads="1"/>
            </p:cNvSpPr>
            <p:nvPr/>
          </p:nvSpPr>
          <p:spPr bwMode="auto">
            <a:xfrm>
              <a:off x="2119" y="2482"/>
              <a:ext cx="177" cy="9"/>
            </a:xfrm>
            <a:prstGeom prst="rect">
              <a:avLst/>
            </a:prstGeom>
            <a:solidFill>
              <a:srgbClr val="B2B2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3" name="Rectangle 111"/>
            <p:cNvSpPr>
              <a:spLocks noChangeArrowheads="1"/>
            </p:cNvSpPr>
            <p:nvPr/>
          </p:nvSpPr>
          <p:spPr bwMode="auto">
            <a:xfrm>
              <a:off x="2119" y="2491"/>
              <a:ext cx="177" cy="9"/>
            </a:xfrm>
            <a:prstGeom prst="rect">
              <a:avLst/>
            </a:prstGeom>
            <a:solidFill>
              <a:srgbClr val="A8A8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4" name="Rectangle 112"/>
            <p:cNvSpPr>
              <a:spLocks noChangeArrowheads="1"/>
            </p:cNvSpPr>
            <p:nvPr/>
          </p:nvSpPr>
          <p:spPr bwMode="auto">
            <a:xfrm>
              <a:off x="2119" y="2500"/>
              <a:ext cx="177" cy="9"/>
            </a:xfrm>
            <a:prstGeom prst="rect">
              <a:avLst/>
            </a:prstGeom>
            <a:solidFill>
              <a:srgbClr val="9C9C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5" name="Rectangle 113"/>
            <p:cNvSpPr>
              <a:spLocks noChangeArrowheads="1"/>
            </p:cNvSpPr>
            <p:nvPr/>
          </p:nvSpPr>
          <p:spPr bwMode="auto">
            <a:xfrm>
              <a:off x="2119" y="2509"/>
              <a:ext cx="177" cy="10"/>
            </a:xfrm>
            <a:prstGeom prst="rect">
              <a:avLst/>
            </a:prstGeom>
            <a:solidFill>
              <a:srgbClr val="9090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6" name="Rectangle 114"/>
            <p:cNvSpPr>
              <a:spLocks noChangeArrowheads="1"/>
            </p:cNvSpPr>
            <p:nvPr/>
          </p:nvSpPr>
          <p:spPr bwMode="auto">
            <a:xfrm>
              <a:off x="2119" y="2519"/>
              <a:ext cx="177" cy="9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7" name="Rectangle 115"/>
            <p:cNvSpPr>
              <a:spLocks noChangeArrowheads="1"/>
            </p:cNvSpPr>
            <p:nvPr/>
          </p:nvSpPr>
          <p:spPr bwMode="auto">
            <a:xfrm>
              <a:off x="2119" y="2528"/>
              <a:ext cx="177" cy="9"/>
            </a:xfrm>
            <a:prstGeom prst="rect">
              <a:avLst/>
            </a:prstGeom>
            <a:solidFill>
              <a:srgbClr val="7D7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8" name="Rectangle 116"/>
            <p:cNvSpPr>
              <a:spLocks noChangeArrowheads="1"/>
            </p:cNvSpPr>
            <p:nvPr/>
          </p:nvSpPr>
          <p:spPr bwMode="auto">
            <a:xfrm>
              <a:off x="2119" y="2537"/>
              <a:ext cx="177" cy="10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29" name="Rectangle 117"/>
            <p:cNvSpPr>
              <a:spLocks noChangeArrowheads="1"/>
            </p:cNvSpPr>
            <p:nvPr/>
          </p:nvSpPr>
          <p:spPr bwMode="auto">
            <a:xfrm>
              <a:off x="2119" y="2547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44" name="Rectangle 119"/>
          <p:cNvSpPr>
            <a:spLocks noChangeArrowheads="1"/>
          </p:cNvSpPr>
          <p:nvPr/>
        </p:nvSpPr>
        <p:spPr bwMode="auto">
          <a:xfrm>
            <a:off x="3363913" y="4221163"/>
            <a:ext cx="280987" cy="3683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6" name="Group 145"/>
          <p:cNvGrpSpPr>
            <a:grpSpLocks/>
          </p:cNvGrpSpPr>
          <p:nvPr/>
        </p:nvGrpSpPr>
        <p:grpSpPr bwMode="auto">
          <a:xfrm>
            <a:off x="3835400" y="4221163"/>
            <a:ext cx="280988" cy="368300"/>
            <a:chOff x="2416" y="2324"/>
            <a:chExt cx="177" cy="232"/>
          </a:xfrm>
        </p:grpSpPr>
        <p:sp>
          <p:nvSpPr>
            <p:cNvPr id="96580" name="Rectangle 120"/>
            <p:cNvSpPr>
              <a:spLocks noChangeArrowheads="1"/>
            </p:cNvSpPr>
            <p:nvPr/>
          </p:nvSpPr>
          <p:spPr bwMode="auto">
            <a:xfrm>
              <a:off x="2416" y="2324"/>
              <a:ext cx="177" cy="9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1" name="Rectangle 121"/>
            <p:cNvSpPr>
              <a:spLocks noChangeArrowheads="1"/>
            </p:cNvSpPr>
            <p:nvPr/>
          </p:nvSpPr>
          <p:spPr bwMode="auto">
            <a:xfrm>
              <a:off x="2416" y="2333"/>
              <a:ext cx="177" cy="9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2" name="Rectangle 122"/>
            <p:cNvSpPr>
              <a:spLocks noChangeArrowheads="1"/>
            </p:cNvSpPr>
            <p:nvPr/>
          </p:nvSpPr>
          <p:spPr bwMode="auto">
            <a:xfrm>
              <a:off x="2416" y="2342"/>
              <a:ext cx="177" cy="9"/>
            </a:xfrm>
            <a:prstGeom prst="rect">
              <a:avLst/>
            </a:prstGeom>
            <a:solidFill>
              <a:srgbClr val="7D7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3" name="Rectangle 123"/>
            <p:cNvSpPr>
              <a:spLocks noChangeArrowheads="1"/>
            </p:cNvSpPr>
            <p:nvPr/>
          </p:nvSpPr>
          <p:spPr bwMode="auto">
            <a:xfrm>
              <a:off x="2416" y="2351"/>
              <a:ext cx="177" cy="10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4" name="Rectangle 124"/>
            <p:cNvSpPr>
              <a:spLocks noChangeArrowheads="1"/>
            </p:cNvSpPr>
            <p:nvPr/>
          </p:nvSpPr>
          <p:spPr bwMode="auto">
            <a:xfrm>
              <a:off x="2416" y="2361"/>
              <a:ext cx="177" cy="9"/>
            </a:xfrm>
            <a:prstGeom prst="rect">
              <a:avLst/>
            </a:prstGeom>
            <a:solidFill>
              <a:srgbClr val="9090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5" name="Rectangle 125"/>
            <p:cNvSpPr>
              <a:spLocks noChangeArrowheads="1"/>
            </p:cNvSpPr>
            <p:nvPr/>
          </p:nvSpPr>
          <p:spPr bwMode="auto">
            <a:xfrm>
              <a:off x="2416" y="2370"/>
              <a:ext cx="177" cy="9"/>
            </a:xfrm>
            <a:prstGeom prst="rect">
              <a:avLst/>
            </a:prstGeom>
            <a:solidFill>
              <a:srgbClr val="9C9C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6" name="Rectangle 126"/>
            <p:cNvSpPr>
              <a:spLocks noChangeArrowheads="1"/>
            </p:cNvSpPr>
            <p:nvPr/>
          </p:nvSpPr>
          <p:spPr bwMode="auto">
            <a:xfrm>
              <a:off x="2416" y="2379"/>
              <a:ext cx="177" cy="10"/>
            </a:xfrm>
            <a:prstGeom prst="rect">
              <a:avLst/>
            </a:prstGeom>
            <a:solidFill>
              <a:srgbClr val="A8A8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7" name="Rectangle 127"/>
            <p:cNvSpPr>
              <a:spLocks noChangeArrowheads="1"/>
            </p:cNvSpPr>
            <p:nvPr/>
          </p:nvSpPr>
          <p:spPr bwMode="auto">
            <a:xfrm>
              <a:off x="2416" y="2389"/>
              <a:ext cx="177" cy="9"/>
            </a:xfrm>
            <a:prstGeom prst="rect">
              <a:avLst/>
            </a:prstGeom>
            <a:solidFill>
              <a:srgbClr val="B2B2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8" name="Rectangle 128"/>
            <p:cNvSpPr>
              <a:spLocks noChangeArrowheads="1"/>
            </p:cNvSpPr>
            <p:nvPr/>
          </p:nvSpPr>
          <p:spPr bwMode="auto">
            <a:xfrm>
              <a:off x="2416" y="2398"/>
              <a:ext cx="177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89" name="Rectangle 129"/>
            <p:cNvSpPr>
              <a:spLocks noChangeArrowheads="1"/>
            </p:cNvSpPr>
            <p:nvPr/>
          </p:nvSpPr>
          <p:spPr bwMode="auto">
            <a:xfrm>
              <a:off x="2416" y="2407"/>
              <a:ext cx="177" cy="9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0" name="Rectangle 130"/>
            <p:cNvSpPr>
              <a:spLocks noChangeArrowheads="1"/>
            </p:cNvSpPr>
            <p:nvPr/>
          </p:nvSpPr>
          <p:spPr bwMode="auto">
            <a:xfrm>
              <a:off x="2416" y="2416"/>
              <a:ext cx="177" cy="10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1" name="Rectangle 131"/>
            <p:cNvSpPr>
              <a:spLocks noChangeArrowheads="1"/>
            </p:cNvSpPr>
            <p:nvPr/>
          </p:nvSpPr>
          <p:spPr bwMode="auto">
            <a:xfrm>
              <a:off x="2416" y="2426"/>
              <a:ext cx="177" cy="9"/>
            </a:xfrm>
            <a:prstGeom prst="rect">
              <a:avLst/>
            </a:prstGeom>
            <a:solidFill>
              <a:srgbClr val="CACA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2" name="Rectangle 132"/>
            <p:cNvSpPr>
              <a:spLocks noChangeArrowheads="1"/>
            </p:cNvSpPr>
            <p:nvPr/>
          </p:nvSpPr>
          <p:spPr bwMode="auto">
            <a:xfrm>
              <a:off x="2416" y="2435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3" name="Rectangle 133"/>
            <p:cNvSpPr>
              <a:spLocks noChangeArrowheads="1"/>
            </p:cNvSpPr>
            <p:nvPr/>
          </p:nvSpPr>
          <p:spPr bwMode="auto">
            <a:xfrm>
              <a:off x="2416" y="2444"/>
              <a:ext cx="177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4" name="Rectangle 134"/>
            <p:cNvSpPr>
              <a:spLocks noChangeArrowheads="1"/>
            </p:cNvSpPr>
            <p:nvPr/>
          </p:nvSpPr>
          <p:spPr bwMode="auto">
            <a:xfrm>
              <a:off x="2416" y="2454"/>
              <a:ext cx="177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5" name="Rectangle 135"/>
            <p:cNvSpPr>
              <a:spLocks noChangeArrowheads="1"/>
            </p:cNvSpPr>
            <p:nvPr/>
          </p:nvSpPr>
          <p:spPr bwMode="auto">
            <a:xfrm>
              <a:off x="2416" y="2463"/>
              <a:ext cx="177" cy="9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6" name="Rectangle 136"/>
            <p:cNvSpPr>
              <a:spLocks noChangeArrowheads="1"/>
            </p:cNvSpPr>
            <p:nvPr/>
          </p:nvSpPr>
          <p:spPr bwMode="auto">
            <a:xfrm>
              <a:off x="2416" y="2472"/>
              <a:ext cx="177" cy="10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7" name="Rectangle 137"/>
            <p:cNvSpPr>
              <a:spLocks noChangeArrowheads="1"/>
            </p:cNvSpPr>
            <p:nvPr/>
          </p:nvSpPr>
          <p:spPr bwMode="auto">
            <a:xfrm>
              <a:off x="2416" y="2482"/>
              <a:ext cx="177" cy="9"/>
            </a:xfrm>
            <a:prstGeom prst="rect">
              <a:avLst/>
            </a:prstGeom>
            <a:solidFill>
              <a:srgbClr val="B2B2D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8" name="Rectangle 138"/>
            <p:cNvSpPr>
              <a:spLocks noChangeArrowheads="1"/>
            </p:cNvSpPr>
            <p:nvPr/>
          </p:nvSpPr>
          <p:spPr bwMode="auto">
            <a:xfrm>
              <a:off x="2416" y="2491"/>
              <a:ext cx="177" cy="9"/>
            </a:xfrm>
            <a:prstGeom prst="rect">
              <a:avLst/>
            </a:prstGeom>
            <a:solidFill>
              <a:srgbClr val="A8A8D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99" name="Rectangle 139"/>
            <p:cNvSpPr>
              <a:spLocks noChangeArrowheads="1"/>
            </p:cNvSpPr>
            <p:nvPr/>
          </p:nvSpPr>
          <p:spPr bwMode="auto">
            <a:xfrm>
              <a:off x="2416" y="2500"/>
              <a:ext cx="177" cy="9"/>
            </a:xfrm>
            <a:prstGeom prst="rect">
              <a:avLst/>
            </a:prstGeom>
            <a:solidFill>
              <a:srgbClr val="9C9C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0" name="Rectangle 140"/>
            <p:cNvSpPr>
              <a:spLocks noChangeArrowheads="1"/>
            </p:cNvSpPr>
            <p:nvPr/>
          </p:nvSpPr>
          <p:spPr bwMode="auto">
            <a:xfrm>
              <a:off x="2416" y="2509"/>
              <a:ext cx="177" cy="10"/>
            </a:xfrm>
            <a:prstGeom prst="rect">
              <a:avLst/>
            </a:prstGeom>
            <a:solidFill>
              <a:srgbClr val="9090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1" name="Rectangle 141"/>
            <p:cNvSpPr>
              <a:spLocks noChangeArrowheads="1"/>
            </p:cNvSpPr>
            <p:nvPr/>
          </p:nvSpPr>
          <p:spPr bwMode="auto">
            <a:xfrm>
              <a:off x="2416" y="2519"/>
              <a:ext cx="177" cy="9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2" name="Rectangle 142"/>
            <p:cNvSpPr>
              <a:spLocks noChangeArrowheads="1"/>
            </p:cNvSpPr>
            <p:nvPr/>
          </p:nvSpPr>
          <p:spPr bwMode="auto">
            <a:xfrm>
              <a:off x="2416" y="2528"/>
              <a:ext cx="177" cy="9"/>
            </a:xfrm>
            <a:prstGeom prst="rect">
              <a:avLst/>
            </a:prstGeom>
            <a:solidFill>
              <a:srgbClr val="7D7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3" name="Rectangle 143"/>
            <p:cNvSpPr>
              <a:spLocks noChangeArrowheads="1"/>
            </p:cNvSpPr>
            <p:nvPr/>
          </p:nvSpPr>
          <p:spPr bwMode="auto">
            <a:xfrm>
              <a:off x="2416" y="2537"/>
              <a:ext cx="177" cy="10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604" name="Rectangle 144"/>
            <p:cNvSpPr>
              <a:spLocks noChangeArrowheads="1"/>
            </p:cNvSpPr>
            <p:nvPr/>
          </p:nvSpPr>
          <p:spPr bwMode="auto">
            <a:xfrm>
              <a:off x="2416" y="2547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46" name="Rectangle 146"/>
          <p:cNvSpPr>
            <a:spLocks noChangeArrowheads="1"/>
          </p:cNvSpPr>
          <p:nvPr/>
        </p:nvSpPr>
        <p:spPr bwMode="auto">
          <a:xfrm>
            <a:off x="3835400" y="4221163"/>
            <a:ext cx="280988" cy="3683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7" name="Group 173"/>
          <p:cNvGrpSpPr>
            <a:grpSpLocks/>
          </p:cNvGrpSpPr>
          <p:nvPr/>
        </p:nvGrpSpPr>
        <p:grpSpPr bwMode="auto">
          <a:xfrm>
            <a:off x="4308475" y="4205288"/>
            <a:ext cx="279400" cy="384175"/>
            <a:chOff x="2714" y="2314"/>
            <a:chExt cx="176" cy="242"/>
          </a:xfrm>
        </p:grpSpPr>
        <p:sp>
          <p:nvSpPr>
            <p:cNvPr id="96554" name="Rectangle 147"/>
            <p:cNvSpPr>
              <a:spLocks noChangeArrowheads="1"/>
            </p:cNvSpPr>
            <p:nvPr/>
          </p:nvSpPr>
          <p:spPr bwMode="auto">
            <a:xfrm>
              <a:off x="2714" y="2314"/>
              <a:ext cx="176" cy="10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5" name="Rectangle 148"/>
            <p:cNvSpPr>
              <a:spLocks noChangeArrowheads="1"/>
            </p:cNvSpPr>
            <p:nvPr/>
          </p:nvSpPr>
          <p:spPr bwMode="auto">
            <a:xfrm>
              <a:off x="2714" y="2324"/>
              <a:ext cx="176" cy="9"/>
            </a:xfrm>
            <a:prstGeom prst="rect">
              <a:avLst/>
            </a:prstGeom>
            <a:solidFill>
              <a:srgbClr val="7676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6" name="Rectangle 149"/>
            <p:cNvSpPr>
              <a:spLocks noChangeArrowheads="1"/>
            </p:cNvSpPr>
            <p:nvPr/>
          </p:nvSpPr>
          <p:spPr bwMode="auto">
            <a:xfrm>
              <a:off x="2714" y="2333"/>
              <a:ext cx="176" cy="9"/>
            </a:xfrm>
            <a:prstGeom prst="rect">
              <a:avLst/>
            </a:prstGeom>
            <a:solidFill>
              <a:srgbClr val="7C7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7" name="Rectangle 150"/>
            <p:cNvSpPr>
              <a:spLocks noChangeArrowheads="1"/>
            </p:cNvSpPr>
            <p:nvPr/>
          </p:nvSpPr>
          <p:spPr bwMode="auto">
            <a:xfrm>
              <a:off x="2714" y="2342"/>
              <a:ext cx="176" cy="9"/>
            </a:xfrm>
            <a:prstGeom prst="rect">
              <a:avLst/>
            </a:prstGeom>
            <a:solidFill>
              <a:srgbClr val="8484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8" name="Rectangle 151"/>
            <p:cNvSpPr>
              <a:spLocks noChangeArrowheads="1"/>
            </p:cNvSpPr>
            <p:nvPr/>
          </p:nvSpPr>
          <p:spPr bwMode="auto">
            <a:xfrm>
              <a:off x="2714" y="2351"/>
              <a:ext cx="176" cy="10"/>
            </a:xfrm>
            <a:prstGeom prst="rect">
              <a:avLst/>
            </a:prstGeom>
            <a:solidFill>
              <a:srgbClr val="8E8E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9" name="Rectangle 152"/>
            <p:cNvSpPr>
              <a:spLocks noChangeArrowheads="1"/>
            </p:cNvSpPr>
            <p:nvPr/>
          </p:nvSpPr>
          <p:spPr bwMode="auto">
            <a:xfrm>
              <a:off x="2714" y="2361"/>
              <a:ext cx="176" cy="9"/>
            </a:xfrm>
            <a:prstGeom prst="rect">
              <a:avLst/>
            </a:prstGeom>
            <a:solidFill>
              <a:srgbClr val="9999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0" name="Rectangle 153"/>
            <p:cNvSpPr>
              <a:spLocks noChangeArrowheads="1"/>
            </p:cNvSpPr>
            <p:nvPr/>
          </p:nvSpPr>
          <p:spPr bwMode="auto">
            <a:xfrm>
              <a:off x="2714" y="2370"/>
              <a:ext cx="176" cy="9"/>
            </a:xfrm>
            <a:prstGeom prst="rect">
              <a:avLst/>
            </a:prstGeom>
            <a:solidFill>
              <a:srgbClr val="A5A5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1" name="Rectangle 154"/>
            <p:cNvSpPr>
              <a:spLocks noChangeArrowheads="1"/>
            </p:cNvSpPr>
            <p:nvPr/>
          </p:nvSpPr>
          <p:spPr bwMode="auto">
            <a:xfrm>
              <a:off x="2714" y="2379"/>
              <a:ext cx="176" cy="10"/>
            </a:xfrm>
            <a:prstGeom prst="rect">
              <a:avLst/>
            </a:prstGeom>
            <a:solidFill>
              <a:srgbClr val="AFAF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2" name="Rectangle 155"/>
            <p:cNvSpPr>
              <a:spLocks noChangeArrowheads="1"/>
            </p:cNvSpPr>
            <p:nvPr/>
          </p:nvSpPr>
          <p:spPr bwMode="auto">
            <a:xfrm>
              <a:off x="2714" y="2389"/>
              <a:ext cx="176" cy="9"/>
            </a:xfrm>
            <a:prstGeom prst="rect">
              <a:avLst/>
            </a:prstGeom>
            <a:solidFill>
              <a:srgbClr val="B9B9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3" name="Rectangle 156"/>
            <p:cNvSpPr>
              <a:spLocks noChangeArrowheads="1"/>
            </p:cNvSpPr>
            <p:nvPr/>
          </p:nvSpPr>
          <p:spPr bwMode="auto">
            <a:xfrm>
              <a:off x="2714" y="2398"/>
              <a:ext cx="176" cy="9"/>
            </a:xfrm>
            <a:prstGeom prst="rect">
              <a:avLst/>
            </a:prstGeom>
            <a:solidFill>
              <a:srgbClr val="C0C0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4" name="Rectangle 157"/>
            <p:cNvSpPr>
              <a:spLocks noChangeArrowheads="1"/>
            </p:cNvSpPr>
            <p:nvPr/>
          </p:nvSpPr>
          <p:spPr bwMode="auto">
            <a:xfrm>
              <a:off x="2714" y="2407"/>
              <a:ext cx="176" cy="9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5" name="Rectangle 158"/>
            <p:cNvSpPr>
              <a:spLocks noChangeArrowheads="1"/>
            </p:cNvSpPr>
            <p:nvPr/>
          </p:nvSpPr>
          <p:spPr bwMode="auto">
            <a:xfrm>
              <a:off x="2714" y="2416"/>
              <a:ext cx="176" cy="10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6" name="Rectangle 159"/>
            <p:cNvSpPr>
              <a:spLocks noChangeArrowheads="1"/>
            </p:cNvSpPr>
            <p:nvPr/>
          </p:nvSpPr>
          <p:spPr bwMode="auto">
            <a:xfrm>
              <a:off x="2714" y="2426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7" name="Rectangle 160"/>
            <p:cNvSpPr>
              <a:spLocks noChangeArrowheads="1"/>
            </p:cNvSpPr>
            <p:nvPr/>
          </p:nvSpPr>
          <p:spPr bwMode="auto">
            <a:xfrm>
              <a:off x="2714" y="2435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8" name="Rectangle 161"/>
            <p:cNvSpPr>
              <a:spLocks noChangeArrowheads="1"/>
            </p:cNvSpPr>
            <p:nvPr/>
          </p:nvSpPr>
          <p:spPr bwMode="auto">
            <a:xfrm>
              <a:off x="2714" y="2444"/>
              <a:ext cx="176" cy="10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69" name="Rectangle 162"/>
            <p:cNvSpPr>
              <a:spLocks noChangeArrowheads="1"/>
            </p:cNvSpPr>
            <p:nvPr/>
          </p:nvSpPr>
          <p:spPr bwMode="auto">
            <a:xfrm>
              <a:off x="2714" y="2454"/>
              <a:ext cx="176" cy="9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0" name="Rectangle 163"/>
            <p:cNvSpPr>
              <a:spLocks noChangeArrowheads="1"/>
            </p:cNvSpPr>
            <p:nvPr/>
          </p:nvSpPr>
          <p:spPr bwMode="auto">
            <a:xfrm>
              <a:off x="2714" y="2463"/>
              <a:ext cx="176" cy="9"/>
            </a:xfrm>
            <a:prstGeom prst="rect">
              <a:avLst/>
            </a:prstGeom>
            <a:solidFill>
              <a:srgbClr val="C0C0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1" name="Rectangle 164"/>
            <p:cNvSpPr>
              <a:spLocks noChangeArrowheads="1"/>
            </p:cNvSpPr>
            <p:nvPr/>
          </p:nvSpPr>
          <p:spPr bwMode="auto">
            <a:xfrm>
              <a:off x="2714" y="2472"/>
              <a:ext cx="176" cy="10"/>
            </a:xfrm>
            <a:prstGeom prst="rect">
              <a:avLst/>
            </a:prstGeom>
            <a:solidFill>
              <a:srgbClr val="B9B9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2" name="Rectangle 165"/>
            <p:cNvSpPr>
              <a:spLocks noChangeArrowheads="1"/>
            </p:cNvSpPr>
            <p:nvPr/>
          </p:nvSpPr>
          <p:spPr bwMode="auto">
            <a:xfrm>
              <a:off x="2714" y="2482"/>
              <a:ext cx="176" cy="9"/>
            </a:xfrm>
            <a:prstGeom prst="rect">
              <a:avLst/>
            </a:prstGeom>
            <a:solidFill>
              <a:srgbClr val="AFAFD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3" name="Rectangle 166"/>
            <p:cNvSpPr>
              <a:spLocks noChangeArrowheads="1"/>
            </p:cNvSpPr>
            <p:nvPr/>
          </p:nvSpPr>
          <p:spPr bwMode="auto">
            <a:xfrm>
              <a:off x="2714" y="2491"/>
              <a:ext cx="176" cy="9"/>
            </a:xfrm>
            <a:prstGeom prst="rect">
              <a:avLst/>
            </a:prstGeom>
            <a:solidFill>
              <a:srgbClr val="A4A4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4" name="Rectangle 167"/>
            <p:cNvSpPr>
              <a:spLocks noChangeArrowheads="1"/>
            </p:cNvSpPr>
            <p:nvPr/>
          </p:nvSpPr>
          <p:spPr bwMode="auto">
            <a:xfrm>
              <a:off x="2714" y="2500"/>
              <a:ext cx="176" cy="9"/>
            </a:xfrm>
            <a:prstGeom prst="rect">
              <a:avLst/>
            </a:prstGeom>
            <a:solidFill>
              <a:srgbClr val="9999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5" name="Rectangle 168"/>
            <p:cNvSpPr>
              <a:spLocks noChangeArrowheads="1"/>
            </p:cNvSpPr>
            <p:nvPr/>
          </p:nvSpPr>
          <p:spPr bwMode="auto">
            <a:xfrm>
              <a:off x="2714" y="2509"/>
              <a:ext cx="176" cy="10"/>
            </a:xfrm>
            <a:prstGeom prst="rect">
              <a:avLst/>
            </a:prstGeom>
            <a:solidFill>
              <a:srgbClr val="8E8E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6" name="Rectangle 169"/>
            <p:cNvSpPr>
              <a:spLocks noChangeArrowheads="1"/>
            </p:cNvSpPr>
            <p:nvPr/>
          </p:nvSpPr>
          <p:spPr bwMode="auto">
            <a:xfrm>
              <a:off x="2714" y="2519"/>
              <a:ext cx="176" cy="9"/>
            </a:xfrm>
            <a:prstGeom prst="rect">
              <a:avLst/>
            </a:prstGeom>
            <a:solidFill>
              <a:srgbClr val="8484A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7" name="Rectangle 170"/>
            <p:cNvSpPr>
              <a:spLocks noChangeArrowheads="1"/>
            </p:cNvSpPr>
            <p:nvPr/>
          </p:nvSpPr>
          <p:spPr bwMode="auto">
            <a:xfrm>
              <a:off x="2714" y="2528"/>
              <a:ext cx="176" cy="9"/>
            </a:xfrm>
            <a:prstGeom prst="rect">
              <a:avLst/>
            </a:prstGeom>
            <a:solidFill>
              <a:srgbClr val="7C7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8" name="Rectangle 171"/>
            <p:cNvSpPr>
              <a:spLocks noChangeArrowheads="1"/>
            </p:cNvSpPr>
            <p:nvPr/>
          </p:nvSpPr>
          <p:spPr bwMode="auto">
            <a:xfrm>
              <a:off x="2714" y="2537"/>
              <a:ext cx="176" cy="10"/>
            </a:xfrm>
            <a:prstGeom prst="rect">
              <a:avLst/>
            </a:prstGeom>
            <a:solidFill>
              <a:srgbClr val="7676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79" name="Rectangle 172"/>
            <p:cNvSpPr>
              <a:spLocks noChangeArrowheads="1"/>
            </p:cNvSpPr>
            <p:nvPr/>
          </p:nvSpPr>
          <p:spPr bwMode="auto">
            <a:xfrm>
              <a:off x="2714" y="2547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48" name="Rectangle 174"/>
          <p:cNvSpPr>
            <a:spLocks noChangeArrowheads="1"/>
          </p:cNvSpPr>
          <p:nvPr/>
        </p:nvSpPr>
        <p:spPr bwMode="auto">
          <a:xfrm>
            <a:off x="4308475" y="4205288"/>
            <a:ext cx="279400" cy="3841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8" name="Group 206"/>
          <p:cNvGrpSpPr>
            <a:grpSpLocks/>
          </p:cNvGrpSpPr>
          <p:nvPr/>
        </p:nvGrpSpPr>
        <p:grpSpPr bwMode="auto">
          <a:xfrm>
            <a:off x="4779963" y="4132263"/>
            <a:ext cx="295275" cy="457200"/>
            <a:chOff x="3011" y="2268"/>
            <a:chExt cx="186" cy="288"/>
          </a:xfrm>
        </p:grpSpPr>
        <p:sp>
          <p:nvSpPr>
            <p:cNvPr id="96523" name="Rectangle 175"/>
            <p:cNvSpPr>
              <a:spLocks noChangeArrowheads="1"/>
            </p:cNvSpPr>
            <p:nvPr/>
          </p:nvSpPr>
          <p:spPr bwMode="auto">
            <a:xfrm>
              <a:off x="3011" y="2268"/>
              <a:ext cx="186" cy="9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4" name="Rectangle 176"/>
            <p:cNvSpPr>
              <a:spLocks noChangeArrowheads="1"/>
            </p:cNvSpPr>
            <p:nvPr/>
          </p:nvSpPr>
          <p:spPr bwMode="auto">
            <a:xfrm>
              <a:off x="3011" y="2277"/>
              <a:ext cx="186" cy="9"/>
            </a:xfrm>
            <a:prstGeom prst="rect">
              <a:avLst/>
            </a:prstGeom>
            <a:solidFill>
              <a:srgbClr val="7575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5" name="Rectangle 177"/>
            <p:cNvSpPr>
              <a:spLocks noChangeArrowheads="1"/>
            </p:cNvSpPr>
            <p:nvPr/>
          </p:nvSpPr>
          <p:spPr bwMode="auto">
            <a:xfrm>
              <a:off x="3011" y="2286"/>
              <a:ext cx="186" cy="10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6" name="Rectangle 178"/>
            <p:cNvSpPr>
              <a:spLocks noChangeArrowheads="1"/>
            </p:cNvSpPr>
            <p:nvPr/>
          </p:nvSpPr>
          <p:spPr bwMode="auto">
            <a:xfrm>
              <a:off x="3011" y="2296"/>
              <a:ext cx="186" cy="9"/>
            </a:xfrm>
            <a:prstGeom prst="rect">
              <a:avLst/>
            </a:prstGeom>
            <a:solidFill>
              <a:srgbClr val="7F7F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7" name="Rectangle 179"/>
            <p:cNvSpPr>
              <a:spLocks noChangeArrowheads="1"/>
            </p:cNvSpPr>
            <p:nvPr/>
          </p:nvSpPr>
          <p:spPr bwMode="auto">
            <a:xfrm>
              <a:off x="3011" y="2305"/>
              <a:ext cx="186" cy="9"/>
            </a:xfrm>
            <a:prstGeom prst="rect">
              <a:avLst/>
            </a:prstGeom>
            <a:solidFill>
              <a:srgbClr val="8787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8" name="Rectangle 180"/>
            <p:cNvSpPr>
              <a:spLocks noChangeArrowheads="1"/>
            </p:cNvSpPr>
            <p:nvPr/>
          </p:nvSpPr>
          <p:spPr bwMode="auto">
            <a:xfrm>
              <a:off x="3011" y="2314"/>
              <a:ext cx="186" cy="10"/>
            </a:xfrm>
            <a:prstGeom prst="rect">
              <a:avLst/>
            </a:prstGeom>
            <a:solidFill>
              <a:srgbClr val="8F8F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9" name="Rectangle 181"/>
            <p:cNvSpPr>
              <a:spLocks noChangeArrowheads="1"/>
            </p:cNvSpPr>
            <p:nvPr/>
          </p:nvSpPr>
          <p:spPr bwMode="auto">
            <a:xfrm>
              <a:off x="3011" y="2324"/>
              <a:ext cx="186" cy="9"/>
            </a:xfrm>
            <a:prstGeom prst="rect">
              <a:avLst/>
            </a:prstGeom>
            <a:solidFill>
              <a:srgbClr val="9999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0" name="Rectangle 182"/>
            <p:cNvSpPr>
              <a:spLocks noChangeArrowheads="1"/>
            </p:cNvSpPr>
            <p:nvPr/>
          </p:nvSpPr>
          <p:spPr bwMode="auto">
            <a:xfrm>
              <a:off x="3011" y="2333"/>
              <a:ext cx="186" cy="9"/>
            </a:xfrm>
            <a:prstGeom prst="rect">
              <a:avLst/>
            </a:prstGeom>
            <a:solidFill>
              <a:srgbClr val="A2A2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1" name="Rectangle 183"/>
            <p:cNvSpPr>
              <a:spLocks noChangeArrowheads="1"/>
            </p:cNvSpPr>
            <p:nvPr/>
          </p:nvSpPr>
          <p:spPr bwMode="auto">
            <a:xfrm>
              <a:off x="3011" y="2342"/>
              <a:ext cx="186" cy="9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2" name="Rectangle 184"/>
            <p:cNvSpPr>
              <a:spLocks noChangeArrowheads="1"/>
            </p:cNvSpPr>
            <p:nvPr/>
          </p:nvSpPr>
          <p:spPr bwMode="auto">
            <a:xfrm>
              <a:off x="3011" y="2351"/>
              <a:ext cx="186" cy="10"/>
            </a:xfrm>
            <a:prstGeom prst="rect">
              <a:avLst/>
            </a:prstGeom>
            <a:solidFill>
              <a:srgbClr val="B4B4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3" name="Rectangle 185"/>
            <p:cNvSpPr>
              <a:spLocks noChangeArrowheads="1"/>
            </p:cNvSpPr>
            <p:nvPr/>
          </p:nvSpPr>
          <p:spPr bwMode="auto">
            <a:xfrm>
              <a:off x="3011" y="2361"/>
              <a:ext cx="186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4" name="Rectangle 186"/>
            <p:cNvSpPr>
              <a:spLocks noChangeArrowheads="1"/>
            </p:cNvSpPr>
            <p:nvPr/>
          </p:nvSpPr>
          <p:spPr bwMode="auto">
            <a:xfrm>
              <a:off x="3011" y="2370"/>
              <a:ext cx="186" cy="9"/>
            </a:xfrm>
            <a:prstGeom prst="rect">
              <a:avLst/>
            </a:prstGeom>
            <a:solidFill>
              <a:srgbClr val="C1C1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5" name="Rectangle 187"/>
            <p:cNvSpPr>
              <a:spLocks noChangeArrowheads="1"/>
            </p:cNvSpPr>
            <p:nvPr/>
          </p:nvSpPr>
          <p:spPr bwMode="auto">
            <a:xfrm>
              <a:off x="3011" y="2379"/>
              <a:ext cx="186" cy="10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6" name="Rectangle 188"/>
            <p:cNvSpPr>
              <a:spLocks noChangeArrowheads="1"/>
            </p:cNvSpPr>
            <p:nvPr/>
          </p:nvSpPr>
          <p:spPr bwMode="auto">
            <a:xfrm>
              <a:off x="3011" y="2389"/>
              <a:ext cx="186" cy="9"/>
            </a:xfrm>
            <a:prstGeom prst="rect">
              <a:avLst/>
            </a:prstGeom>
            <a:solidFill>
              <a:srgbClr val="C8C8F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7" name="Rectangle 189"/>
            <p:cNvSpPr>
              <a:spLocks noChangeArrowheads="1"/>
            </p:cNvSpPr>
            <p:nvPr/>
          </p:nvSpPr>
          <p:spPr bwMode="auto">
            <a:xfrm>
              <a:off x="3011" y="2398"/>
              <a:ext cx="186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8" name="Rectangle 190"/>
            <p:cNvSpPr>
              <a:spLocks noChangeArrowheads="1"/>
            </p:cNvSpPr>
            <p:nvPr/>
          </p:nvSpPr>
          <p:spPr bwMode="auto">
            <a:xfrm>
              <a:off x="3011" y="2407"/>
              <a:ext cx="18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39" name="Rectangle 191"/>
            <p:cNvSpPr>
              <a:spLocks noChangeArrowheads="1"/>
            </p:cNvSpPr>
            <p:nvPr/>
          </p:nvSpPr>
          <p:spPr bwMode="auto">
            <a:xfrm>
              <a:off x="3011" y="2416"/>
              <a:ext cx="186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0" name="Rectangle 192"/>
            <p:cNvSpPr>
              <a:spLocks noChangeArrowheads="1"/>
            </p:cNvSpPr>
            <p:nvPr/>
          </p:nvSpPr>
          <p:spPr bwMode="auto">
            <a:xfrm>
              <a:off x="3011" y="2426"/>
              <a:ext cx="186" cy="9"/>
            </a:xfrm>
            <a:prstGeom prst="rect">
              <a:avLst/>
            </a:prstGeom>
            <a:solidFill>
              <a:srgbClr val="C8C8F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1" name="Rectangle 193"/>
            <p:cNvSpPr>
              <a:spLocks noChangeArrowheads="1"/>
            </p:cNvSpPr>
            <p:nvPr/>
          </p:nvSpPr>
          <p:spPr bwMode="auto">
            <a:xfrm>
              <a:off x="3011" y="2435"/>
              <a:ext cx="186" cy="9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2" name="Rectangle 194"/>
            <p:cNvSpPr>
              <a:spLocks noChangeArrowheads="1"/>
            </p:cNvSpPr>
            <p:nvPr/>
          </p:nvSpPr>
          <p:spPr bwMode="auto">
            <a:xfrm>
              <a:off x="3011" y="2444"/>
              <a:ext cx="186" cy="10"/>
            </a:xfrm>
            <a:prstGeom prst="rect">
              <a:avLst/>
            </a:prstGeom>
            <a:solidFill>
              <a:srgbClr val="C1C1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3" name="Rectangle 195"/>
            <p:cNvSpPr>
              <a:spLocks noChangeArrowheads="1"/>
            </p:cNvSpPr>
            <p:nvPr/>
          </p:nvSpPr>
          <p:spPr bwMode="auto">
            <a:xfrm>
              <a:off x="3011" y="2454"/>
              <a:ext cx="186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4" name="Rectangle 196"/>
            <p:cNvSpPr>
              <a:spLocks noChangeArrowheads="1"/>
            </p:cNvSpPr>
            <p:nvPr/>
          </p:nvSpPr>
          <p:spPr bwMode="auto">
            <a:xfrm>
              <a:off x="3011" y="2463"/>
              <a:ext cx="186" cy="9"/>
            </a:xfrm>
            <a:prstGeom prst="rect">
              <a:avLst/>
            </a:prstGeom>
            <a:solidFill>
              <a:srgbClr val="B4B4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5" name="Rectangle 197"/>
            <p:cNvSpPr>
              <a:spLocks noChangeArrowheads="1"/>
            </p:cNvSpPr>
            <p:nvPr/>
          </p:nvSpPr>
          <p:spPr bwMode="auto">
            <a:xfrm>
              <a:off x="3011" y="2472"/>
              <a:ext cx="186" cy="10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6" name="Rectangle 198"/>
            <p:cNvSpPr>
              <a:spLocks noChangeArrowheads="1"/>
            </p:cNvSpPr>
            <p:nvPr/>
          </p:nvSpPr>
          <p:spPr bwMode="auto">
            <a:xfrm>
              <a:off x="3011" y="2482"/>
              <a:ext cx="186" cy="9"/>
            </a:xfrm>
            <a:prstGeom prst="rect">
              <a:avLst/>
            </a:prstGeom>
            <a:solidFill>
              <a:srgbClr val="A2A2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7" name="Rectangle 199"/>
            <p:cNvSpPr>
              <a:spLocks noChangeArrowheads="1"/>
            </p:cNvSpPr>
            <p:nvPr/>
          </p:nvSpPr>
          <p:spPr bwMode="auto">
            <a:xfrm>
              <a:off x="3011" y="2491"/>
              <a:ext cx="186" cy="9"/>
            </a:xfrm>
            <a:prstGeom prst="rect">
              <a:avLst/>
            </a:prstGeom>
            <a:solidFill>
              <a:srgbClr val="9999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8" name="Rectangle 200"/>
            <p:cNvSpPr>
              <a:spLocks noChangeArrowheads="1"/>
            </p:cNvSpPr>
            <p:nvPr/>
          </p:nvSpPr>
          <p:spPr bwMode="auto">
            <a:xfrm>
              <a:off x="3011" y="2500"/>
              <a:ext cx="186" cy="9"/>
            </a:xfrm>
            <a:prstGeom prst="rect">
              <a:avLst/>
            </a:prstGeom>
            <a:solidFill>
              <a:srgbClr val="8F8F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49" name="Rectangle 201"/>
            <p:cNvSpPr>
              <a:spLocks noChangeArrowheads="1"/>
            </p:cNvSpPr>
            <p:nvPr/>
          </p:nvSpPr>
          <p:spPr bwMode="auto">
            <a:xfrm>
              <a:off x="3011" y="2509"/>
              <a:ext cx="186" cy="10"/>
            </a:xfrm>
            <a:prstGeom prst="rect">
              <a:avLst/>
            </a:prstGeom>
            <a:solidFill>
              <a:srgbClr val="8787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0" name="Rectangle 202"/>
            <p:cNvSpPr>
              <a:spLocks noChangeArrowheads="1"/>
            </p:cNvSpPr>
            <p:nvPr/>
          </p:nvSpPr>
          <p:spPr bwMode="auto">
            <a:xfrm>
              <a:off x="3011" y="2519"/>
              <a:ext cx="186" cy="9"/>
            </a:xfrm>
            <a:prstGeom prst="rect">
              <a:avLst/>
            </a:prstGeom>
            <a:solidFill>
              <a:srgbClr val="7F7F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1" name="Rectangle 203"/>
            <p:cNvSpPr>
              <a:spLocks noChangeArrowheads="1"/>
            </p:cNvSpPr>
            <p:nvPr/>
          </p:nvSpPr>
          <p:spPr bwMode="auto">
            <a:xfrm>
              <a:off x="3011" y="2528"/>
              <a:ext cx="186" cy="9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2" name="Rectangle 204"/>
            <p:cNvSpPr>
              <a:spLocks noChangeArrowheads="1"/>
            </p:cNvSpPr>
            <p:nvPr/>
          </p:nvSpPr>
          <p:spPr bwMode="auto">
            <a:xfrm>
              <a:off x="3011" y="2537"/>
              <a:ext cx="186" cy="10"/>
            </a:xfrm>
            <a:prstGeom prst="rect">
              <a:avLst/>
            </a:prstGeom>
            <a:solidFill>
              <a:srgbClr val="7575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53" name="Rectangle 205"/>
            <p:cNvSpPr>
              <a:spLocks noChangeArrowheads="1"/>
            </p:cNvSpPr>
            <p:nvPr/>
          </p:nvSpPr>
          <p:spPr bwMode="auto">
            <a:xfrm>
              <a:off x="3011" y="2547"/>
              <a:ext cx="18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50" name="Rectangle 207"/>
          <p:cNvSpPr>
            <a:spLocks noChangeArrowheads="1"/>
          </p:cNvSpPr>
          <p:nvPr/>
        </p:nvSpPr>
        <p:spPr bwMode="auto">
          <a:xfrm>
            <a:off x="4779963" y="4132263"/>
            <a:ext cx="295275" cy="4572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9" name="Group 250"/>
          <p:cNvGrpSpPr>
            <a:grpSpLocks/>
          </p:cNvGrpSpPr>
          <p:nvPr/>
        </p:nvGrpSpPr>
        <p:grpSpPr bwMode="auto">
          <a:xfrm>
            <a:off x="5265738" y="3970338"/>
            <a:ext cx="280987" cy="619125"/>
            <a:chOff x="3317" y="2166"/>
            <a:chExt cx="177" cy="390"/>
          </a:xfrm>
        </p:grpSpPr>
        <p:sp>
          <p:nvSpPr>
            <p:cNvPr id="96481" name="Rectangle 208"/>
            <p:cNvSpPr>
              <a:spLocks noChangeArrowheads="1"/>
            </p:cNvSpPr>
            <p:nvPr/>
          </p:nvSpPr>
          <p:spPr bwMode="auto">
            <a:xfrm>
              <a:off x="3317" y="2166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2" name="Rectangle 209"/>
            <p:cNvSpPr>
              <a:spLocks noChangeArrowheads="1"/>
            </p:cNvSpPr>
            <p:nvPr/>
          </p:nvSpPr>
          <p:spPr bwMode="auto">
            <a:xfrm>
              <a:off x="3317" y="2175"/>
              <a:ext cx="177" cy="9"/>
            </a:xfrm>
            <a:prstGeom prst="rect">
              <a:avLst/>
            </a:prstGeom>
            <a:solidFill>
              <a:srgbClr val="7474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3" name="Rectangle 210"/>
            <p:cNvSpPr>
              <a:spLocks noChangeArrowheads="1"/>
            </p:cNvSpPr>
            <p:nvPr/>
          </p:nvSpPr>
          <p:spPr bwMode="auto">
            <a:xfrm>
              <a:off x="3317" y="2184"/>
              <a:ext cx="177" cy="10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4" name="Rectangle 211"/>
            <p:cNvSpPr>
              <a:spLocks noChangeArrowheads="1"/>
            </p:cNvSpPr>
            <p:nvPr/>
          </p:nvSpPr>
          <p:spPr bwMode="auto">
            <a:xfrm>
              <a:off x="3317" y="2194"/>
              <a:ext cx="177" cy="9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5" name="Rectangle 212"/>
            <p:cNvSpPr>
              <a:spLocks noChangeArrowheads="1"/>
            </p:cNvSpPr>
            <p:nvPr/>
          </p:nvSpPr>
          <p:spPr bwMode="auto">
            <a:xfrm>
              <a:off x="3317" y="2203"/>
              <a:ext cx="177" cy="9"/>
            </a:xfrm>
            <a:prstGeom prst="rect">
              <a:avLst/>
            </a:prstGeom>
            <a:solidFill>
              <a:srgbClr val="7E7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6" name="Rectangle 213"/>
            <p:cNvSpPr>
              <a:spLocks noChangeArrowheads="1"/>
            </p:cNvSpPr>
            <p:nvPr/>
          </p:nvSpPr>
          <p:spPr bwMode="auto">
            <a:xfrm>
              <a:off x="3317" y="2212"/>
              <a:ext cx="177" cy="9"/>
            </a:xfrm>
            <a:prstGeom prst="rect">
              <a:avLst/>
            </a:prstGeom>
            <a:solidFill>
              <a:srgbClr val="8484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7" name="Rectangle 214"/>
            <p:cNvSpPr>
              <a:spLocks noChangeArrowheads="1"/>
            </p:cNvSpPr>
            <p:nvPr/>
          </p:nvSpPr>
          <p:spPr bwMode="auto">
            <a:xfrm>
              <a:off x="3317" y="2221"/>
              <a:ext cx="177" cy="10"/>
            </a:xfrm>
            <a:prstGeom prst="rect">
              <a:avLst/>
            </a:prstGeom>
            <a:solidFill>
              <a:srgbClr val="8989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8" name="Rectangle 215"/>
            <p:cNvSpPr>
              <a:spLocks noChangeArrowheads="1"/>
            </p:cNvSpPr>
            <p:nvPr/>
          </p:nvSpPr>
          <p:spPr bwMode="auto">
            <a:xfrm>
              <a:off x="3317" y="2231"/>
              <a:ext cx="177" cy="9"/>
            </a:xfrm>
            <a:prstGeom prst="rect">
              <a:avLst/>
            </a:prstGeom>
            <a:solidFill>
              <a:srgbClr val="9090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9" name="Rectangle 216"/>
            <p:cNvSpPr>
              <a:spLocks noChangeArrowheads="1"/>
            </p:cNvSpPr>
            <p:nvPr/>
          </p:nvSpPr>
          <p:spPr bwMode="auto">
            <a:xfrm>
              <a:off x="3317" y="2240"/>
              <a:ext cx="177" cy="9"/>
            </a:xfrm>
            <a:prstGeom prst="rect">
              <a:avLst/>
            </a:prstGeom>
            <a:solidFill>
              <a:srgbClr val="9797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0" name="Rectangle 217"/>
            <p:cNvSpPr>
              <a:spLocks noChangeArrowheads="1"/>
            </p:cNvSpPr>
            <p:nvPr/>
          </p:nvSpPr>
          <p:spPr bwMode="auto">
            <a:xfrm>
              <a:off x="3317" y="2249"/>
              <a:ext cx="177" cy="10"/>
            </a:xfrm>
            <a:prstGeom prst="rect">
              <a:avLst/>
            </a:prstGeom>
            <a:solidFill>
              <a:srgbClr val="9E9E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1" name="Rectangle 218"/>
            <p:cNvSpPr>
              <a:spLocks noChangeArrowheads="1"/>
            </p:cNvSpPr>
            <p:nvPr/>
          </p:nvSpPr>
          <p:spPr bwMode="auto">
            <a:xfrm>
              <a:off x="3317" y="2259"/>
              <a:ext cx="177" cy="9"/>
            </a:xfrm>
            <a:prstGeom prst="rect">
              <a:avLst/>
            </a:prstGeom>
            <a:solidFill>
              <a:srgbClr val="A5A5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2" name="Rectangle 219"/>
            <p:cNvSpPr>
              <a:spLocks noChangeArrowheads="1"/>
            </p:cNvSpPr>
            <p:nvPr/>
          </p:nvSpPr>
          <p:spPr bwMode="auto">
            <a:xfrm>
              <a:off x="3317" y="2268"/>
              <a:ext cx="177" cy="9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3" name="Rectangle 220"/>
            <p:cNvSpPr>
              <a:spLocks noChangeArrowheads="1"/>
            </p:cNvSpPr>
            <p:nvPr/>
          </p:nvSpPr>
          <p:spPr bwMode="auto">
            <a:xfrm>
              <a:off x="3317" y="2277"/>
              <a:ext cx="177" cy="9"/>
            </a:xfrm>
            <a:prstGeom prst="rect">
              <a:avLst/>
            </a:prstGeom>
            <a:solidFill>
              <a:srgbClr val="B2B2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4" name="Rectangle 221"/>
            <p:cNvSpPr>
              <a:spLocks noChangeArrowheads="1"/>
            </p:cNvSpPr>
            <p:nvPr/>
          </p:nvSpPr>
          <p:spPr bwMode="auto">
            <a:xfrm>
              <a:off x="3317" y="2286"/>
              <a:ext cx="177" cy="10"/>
            </a:xfrm>
            <a:prstGeom prst="rect">
              <a:avLst/>
            </a:prstGeom>
            <a:solidFill>
              <a:srgbClr val="B7B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5" name="Rectangle 222"/>
            <p:cNvSpPr>
              <a:spLocks noChangeArrowheads="1"/>
            </p:cNvSpPr>
            <p:nvPr/>
          </p:nvSpPr>
          <p:spPr bwMode="auto">
            <a:xfrm>
              <a:off x="3317" y="2296"/>
              <a:ext cx="177" cy="9"/>
            </a:xfrm>
            <a:prstGeom prst="rect">
              <a:avLst/>
            </a:prstGeom>
            <a:solidFill>
              <a:srgbClr val="BCB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6" name="Rectangle 223"/>
            <p:cNvSpPr>
              <a:spLocks noChangeArrowheads="1"/>
            </p:cNvSpPr>
            <p:nvPr/>
          </p:nvSpPr>
          <p:spPr bwMode="auto">
            <a:xfrm>
              <a:off x="3317" y="2305"/>
              <a:ext cx="177" cy="9"/>
            </a:xfrm>
            <a:prstGeom prst="rect">
              <a:avLst/>
            </a:prstGeom>
            <a:solidFill>
              <a:srgbClr val="C0C0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7" name="Rectangle 224"/>
            <p:cNvSpPr>
              <a:spLocks noChangeArrowheads="1"/>
            </p:cNvSpPr>
            <p:nvPr/>
          </p:nvSpPr>
          <p:spPr bwMode="auto">
            <a:xfrm>
              <a:off x="3317" y="2314"/>
              <a:ext cx="177" cy="10"/>
            </a:xfrm>
            <a:prstGeom prst="rect">
              <a:avLst/>
            </a:prstGeom>
            <a:solidFill>
              <a:srgbClr val="C4C4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8" name="Rectangle 225"/>
            <p:cNvSpPr>
              <a:spLocks noChangeArrowheads="1"/>
            </p:cNvSpPr>
            <p:nvPr/>
          </p:nvSpPr>
          <p:spPr bwMode="auto">
            <a:xfrm>
              <a:off x="3317" y="2324"/>
              <a:ext cx="177" cy="9"/>
            </a:xfrm>
            <a:prstGeom prst="rect">
              <a:avLst/>
            </a:prstGeom>
            <a:solidFill>
              <a:srgbClr val="C7C7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99" name="Rectangle 226"/>
            <p:cNvSpPr>
              <a:spLocks noChangeArrowheads="1"/>
            </p:cNvSpPr>
            <p:nvPr/>
          </p:nvSpPr>
          <p:spPr bwMode="auto">
            <a:xfrm>
              <a:off x="3317" y="2333"/>
              <a:ext cx="177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0" name="Rectangle 227"/>
            <p:cNvSpPr>
              <a:spLocks noChangeArrowheads="1"/>
            </p:cNvSpPr>
            <p:nvPr/>
          </p:nvSpPr>
          <p:spPr bwMode="auto">
            <a:xfrm>
              <a:off x="3317" y="2342"/>
              <a:ext cx="177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1" name="Rectangle 228"/>
            <p:cNvSpPr>
              <a:spLocks noChangeArrowheads="1"/>
            </p:cNvSpPr>
            <p:nvPr/>
          </p:nvSpPr>
          <p:spPr bwMode="auto">
            <a:xfrm>
              <a:off x="3317" y="2351"/>
              <a:ext cx="177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2" name="Rectangle 229"/>
            <p:cNvSpPr>
              <a:spLocks noChangeArrowheads="1"/>
            </p:cNvSpPr>
            <p:nvPr/>
          </p:nvSpPr>
          <p:spPr bwMode="auto">
            <a:xfrm>
              <a:off x="3317" y="2361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3" name="Rectangle 230"/>
            <p:cNvSpPr>
              <a:spLocks noChangeArrowheads="1"/>
            </p:cNvSpPr>
            <p:nvPr/>
          </p:nvSpPr>
          <p:spPr bwMode="auto">
            <a:xfrm>
              <a:off x="3317" y="2370"/>
              <a:ext cx="177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4" name="Rectangle 231"/>
            <p:cNvSpPr>
              <a:spLocks noChangeArrowheads="1"/>
            </p:cNvSpPr>
            <p:nvPr/>
          </p:nvSpPr>
          <p:spPr bwMode="auto">
            <a:xfrm>
              <a:off x="3317" y="2379"/>
              <a:ext cx="177" cy="10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5" name="Rectangle 232"/>
            <p:cNvSpPr>
              <a:spLocks noChangeArrowheads="1"/>
            </p:cNvSpPr>
            <p:nvPr/>
          </p:nvSpPr>
          <p:spPr bwMode="auto">
            <a:xfrm>
              <a:off x="3317" y="2389"/>
              <a:ext cx="177" cy="9"/>
            </a:xfrm>
            <a:prstGeom prst="rect">
              <a:avLst/>
            </a:prstGeom>
            <a:solidFill>
              <a:srgbClr val="C7C7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6" name="Rectangle 233"/>
            <p:cNvSpPr>
              <a:spLocks noChangeArrowheads="1"/>
            </p:cNvSpPr>
            <p:nvPr/>
          </p:nvSpPr>
          <p:spPr bwMode="auto">
            <a:xfrm>
              <a:off x="3317" y="2398"/>
              <a:ext cx="177" cy="9"/>
            </a:xfrm>
            <a:prstGeom prst="rect">
              <a:avLst/>
            </a:prstGeom>
            <a:solidFill>
              <a:srgbClr val="C4C4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7" name="Rectangle 234"/>
            <p:cNvSpPr>
              <a:spLocks noChangeArrowheads="1"/>
            </p:cNvSpPr>
            <p:nvPr/>
          </p:nvSpPr>
          <p:spPr bwMode="auto">
            <a:xfrm>
              <a:off x="3317" y="2407"/>
              <a:ext cx="177" cy="9"/>
            </a:xfrm>
            <a:prstGeom prst="rect">
              <a:avLst/>
            </a:prstGeom>
            <a:solidFill>
              <a:srgbClr val="C0C0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8" name="Rectangle 235"/>
            <p:cNvSpPr>
              <a:spLocks noChangeArrowheads="1"/>
            </p:cNvSpPr>
            <p:nvPr/>
          </p:nvSpPr>
          <p:spPr bwMode="auto">
            <a:xfrm>
              <a:off x="3317" y="2416"/>
              <a:ext cx="177" cy="10"/>
            </a:xfrm>
            <a:prstGeom prst="rect">
              <a:avLst/>
            </a:prstGeom>
            <a:solidFill>
              <a:srgbClr val="BCB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09" name="Rectangle 236"/>
            <p:cNvSpPr>
              <a:spLocks noChangeArrowheads="1"/>
            </p:cNvSpPr>
            <p:nvPr/>
          </p:nvSpPr>
          <p:spPr bwMode="auto">
            <a:xfrm>
              <a:off x="3317" y="2426"/>
              <a:ext cx="177" cy="9"/>
            </a:xfrm>
            <a:prstGeom prst="rect">
              <a:avLst/>
            </a:prstGeom>
            <a:solidFill>
              <a:srgbClr val="B7B7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0" name="Rectangle 237"/>
            <p:cNvSpPr>
              <a:spLocks noChangeArrowheads="1"/>
            </p:cNvSpPr>
            <p:nvPr/>
          </p:nvSpPr>
          <p:spPr bwMode="auto">
            <a:xfrm>
              <a:off x="3317" y="2435"/>
              <a:ext cx="177" cy="9"/>
            </a:xfrm>
            <a:prstGeom prst="rect">
              <a:avLst/>
            </a:prstGeom>
            <a:solidFill>
              <a:srgbClr val="B2B2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1" name="Rectangle 238"/>
            <p:cNvSpPr>
              <a:spLocks noChangeArrowheads="1"/>
            </p:cNvSpPr>
            <p:nvPr/>
          </p:nvSpPr>
          <p:spPr bwMode="auto">
            <a:xfrm>
              <a:off x="3317" y="2444"/>
              <a:ext cx="177" cy="10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2" name="Rectangle 239"/>
            <p:cNvSpPr>
              <a:spLocks noChangeArrowheads="1"/>
            </p:cNvSpPr>
            <p:nvPr/>
          </p:nvSpPr>
          <p:spPr bwMode="auto">
            <a:xfrm>
              <a:off x="3317" y="2454"/>
              <a:ext cx="177" cy="9"/>
            </a:xfrm>
            <a:prstGeom prst="rect">
              <a:avLst/>
            </a:prstGeom>
            <a:solidFill>
              <a:srgbClr val="A4A4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3" name="Rectangle 240"/>
            <p:cNvSpPr>
              <a:spLocks noChangeArrowheads="1"/>
            </p:cNvSpPr>
            <p:nvPr/>
          </p:nvSpPr>
          <p:spPr bwMode="auto">
            <a:xfrm>
              <a:off x="3317" y="2463"/>
              <a:ext cx="177" cy="9"/>
            </a:xfrm>
            <a:prstGeom prst="rect">
              <a:avLst/>
            </a:prstGeom>
            <a:solidFill>
              <a:srgbClr val="9E9E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4" name="Rectangle 241"/>
            <p:cNvSpPr>
              <a:spLocks noChangeArrowheads="1"/>
            </p:cNvSpPr>
            <p:nvPr/>
          </p:nvSpPr>
          <p:spPr bwMode="auto">
            <a:xfrm>
              <a:off x="3317" y="2472"/>
              <a:ext cx="177" cy="10"/>
            </a:xfrm>
            <a:prstGeom prst="rect">
              <a:avLst/>
            </a:prstGeom>
            <a:solidFill>
              <a:srgbClr val="9797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5" name="Rectangle 242"/>
            <p:cNvSpPr>
              <a:spLocks noChangeArrowheads="1"/>
            </p:cNvSpPr>
            <p:nvPr/>
          </p:nvSpPr>
          <p:spPr bwMode="auto">
            <a:xfrm>
              <a:off x="3317" y="2482"/>
              <a:ext cx="177" cy="9"/>
            </a:xfrm>
            <a:prstGeom prst="rect">
              <a:avLst/>
            </a:prstGeom>
            <a:solidFill>
              <a:srgbClr val="9090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6" name="Rectangle 243"/>
            <p:cNvSpPr>
              <a:spLocks noChangeArrowheads="1"/>
            </p:cNvSpPr>
            <p:nvPr/>
          </p:nvSpPr>
          <p:spPr bwMode="auto">
            <a:xfrm>
              <a:off x="3317" y="2491"/>
              <a:ext cx="177" cy="9"/>
            </a:xfrm>
            <a:prstGeom prst="rect">
              <a:avLst/>
            </a:prstGeom>
            <a:solidFill>
              <a:srgbClr val="8989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7" name="Rectangle 244"/>
            <p:cNvSpPr>
              <a:spLocks noChangeArrowheads="1"/>
            </p:cNvSpPr>
            <p:nvPr/>
          </p:nvSpPr>
          <p:spPr bwMode="auto">
            <a:xfrm>
              <a:off x="3317" y="2500"/>
              <a:ext cx="177" cy="9"/>
            </a:xfrm>
            <a:prstGeom prst="rect">
              <a:avLst/>
            </a:prstGeom>
            <a:solidFill>
              <a:srgbClr val="8484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8" name="Rectangle 245"/>
            <p:cNvSpPr>
              <a:spLocks noChangeArrowheads="1"/>
            </p:cNvSpPr>
            <p:nvPr/>
          </p:nvSpPr>
          <p:spPr bwMode="auto">
            <a:xfrm>
              <a:off x="3317" y="2509"/>
              <a:ext cx="177" cy="10"/>
            </a:xfrm>
            <a:prstGeom prst="rect">
              <a:avLst/>
            </a:prstGeom>
            <a:solidFill>
              <a:srgbClr val="7E7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19" name="Rectangle 246"/>
            <p:cNvSpPr>
              <a:spLocks noChangeArrowheads="1"/>
            </p:cNvSpPr>
            <p:nvPr/>
          </p:nvSpPr>
          <p:spPr bwMode="auto">
            <a:xfrm>
              <a:off x="3317" y="2519"/>
              <a:ext cx="177" cy="9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0" name="Rectangle 247"/>
            <p:cNvSpPr>
              <a:spLocks noChangeArrowheads="1"/>
            </p:cNvSpPr>
            <p:nvPr/>
          </p:nvSpPr>
          <p:spPr bwMode="auto">
            <a:xfrm>
              <a:off x="3317" y="2528"/>
              <a:ext cx="177" cy="9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1" name="Rectangle 248"/>
            <p:cNvSpPr>
              <a:spLocks noChangeArrowheads="1"/>
            </p:cNvSpPr>
            <p:nvPr/>
          </p:nvSpPr>
          <p:spPr bwMode="auto">
            <a:xfrm>
              <a:off x="3317" y="2537"/>
              <a:ext cx="177" cy="10"/>
            </a:xfrm>
            <a:prstGeom prst="rect">
              <a:avLst/>
            </a:prstGeom>
            <a:solidFill>
              <a:srgbClr val="7474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522" name="Rectangle 249"/>
            <p:cNvSpPr>
              <a:spLocks noChangeArrowheads="1"/>
            </p:cNvSpPr>
            <p:nvPr/>
          </p:nvSpPr>
          <p:spPr bwMode="auto">
            <a:xfrm>
              <a:off x="3317" y="2547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52" name="Rectangle 251"/>
          <p:cNvSpPr>
            <a:spLocks noChangeArrowheads="1"/>
          </p:cNvSpPr>
          <p:nvPr/>
        </p:nvSpPr>
        <p:spPr bwMode="auto">
          <a:xfrm>
            <a:off x="5265738" y="3970338"/>
            <a:ext cx="280987" cy="61912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0" name="Group 298"/>
          <p:cNvGrpSpPr>
            <a:grpSpLocks/>
          </p:cNvGrpSpPr>
          <p:nvPr/>
        </p:nvGrpSpPr>
        <p:grpSpPr bwMode="auto">
          <a:xfrm>
            <a:off x="5737225" y="3911600"/>
            <a:ext cx="280988" cy="677863"/>
            <a:chOff x="3614" y="2129"/>
            <a:chExt cx="177" cy="427"/>
          </a:xfrm>
        </p:grpSpPr>
        <p:sp>
          <p:nvSpPr>
            <p:cNvPr id="96435" name="Rectangle 252"/>
            <p:cNvSpPr>
              <a:spLocks noChangeArrowheads="1"/>
            </p:cNvSpPr>
            <p:nvPr/>
          </p:nvSpPr>
          <p:spPr bwMode="auto">
            <a:xfrm>
              <a:off x="3614" y="2129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6" name="Rectangle 253"/>
            <p:cNvSpPr>
              <a:spLocks noChangeArrowheads="1"/>
            </p:cNvSpPr>
            <p:nvPr/>
          </p:nvSpPr>
          <p:spPr bwMode="auto">
            <a:xfrm>
              <a:off x="3614" y="2138"/>
              <a:ext cx="177" cy="9"/>
            </a:xfrm>
            <a:prstGeom prst="rect">
              <a:avLst/>
            </a:prstGeom>
            <a:solidFill>
              <a:srgbClr val="7474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7" name="Rectangle 254"/>
            <p:cNvSpPr>
              <a:spLocks noChangeArrowheads="1"/>
            </p:cNvSpPr>
            <p:nvPr/>
          </p:nvSpPr>
          <p:spPr bwMode="auto">
            <a:xfrm>
              <a:off x="3614" y="2147"/>
              <a:ext cx="177" cy="9"/>
            </a:xfrm>
            <a:prstGeom prst="rect">
              <a:avLst/>
            </a:prstGeom>
            <a:solidFill>
              <a:srgbClr val="767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8" name="Rectangle 255"/>
            <p:cNvSpPr>
              <a:spLocks noChangeArrowheads="1"/>
            </p:cNvSpPr>
            <p:nvPr/>
          </p:nvSpPr>
          <p:spPr bwMode="auto">
            <a:xfrm>
              <a:off x="3614" y="2156"/>
              <a:ext cx="177" cy="10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9" name="Rectangle 256"/>
            <p:cNvSpPr>
              <a:spLocks noChangeArrowheads="1"/>
            </p:cNvSpPr>
            <p:nvPr/>
          </p:nvSpPr>
          <p:spPr bwMode="auto">
            <a:xfrm>
              <a:off x="3614" y="2166"/>
              <a:ext cx="177" cy="9"/>
            </a:xfrm>
            <a:prstGeom prst="rect">
              <a:avLst/>
            </a:prstGeom>
            <a:solidFill>
              <a:srgbClr val="7D7D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0" name="Rectangle 257"/>
            <p:cNvSpPr>
              <a:spLocks noChangeArrowheads="1"/>
            </p:cNvSpPr>
            <p:nvPr/>
          </p:nvSpPr>
          <p:spPr bwMode="auto">
            <a:xfrm>
              <a:off x="3614" y="2175"/>
              <a:ext cx="177" cy="9"/>
            </a:xfrm>
            <a:prstGeom prst="rect">
              <a:avLst/>
            </a:prstGeom>
            <a:solidFill>
              <a:srgbClr val="8181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1" name="Rectangle 258"/>
            <p:cNvSpPr>
              <a:spLocks noChangeArrowheads="1"/>
            </p:cNvSpPr>
            <p:nvPr/>
          </p:nvSpPr>
          <p:spPr bwMode="auto">
            <a:xfrm>
              <a:off x="3614" y="2184"/>
              <a:ext cx="177" cy="10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2" name="Rectangle 259"/>
            <p:cNvSpPr>
              <a:spLocks noChangeArrowheads="1"/>
            </p:cNvSpPr>
            <p:nvPr/>
          </p:nvSpPr>
          <p:spPr bwMode="auto">
            <a:xfrm>
              <a:off x="3614" y="2194"/>
              <a:ext cx="177" cy="9"/>
            </a:xfrm>
            <a:prstGeom prst="rect">
              <a:avLst/>
            </a:prstGeom>
            <a:solidFill>
              <a:srgbClr val="8B8B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3" name="Rectangle 260"/>
            <p:cNvSpPr>
              <a:spLocks noChangeArrowheads="1"/>
            </p:cNvSpPr>
            <p:nvPr/>
          </p:nvSpPr>
          <p:spPr bwMode="auto">
            <a:xfrm>
              <a:off x="3614" y="2203"/>
              <a:ext cx="177" cy="9"/>
            </a:xfrm>
            <a:prstGeom prst="rect">
              <a:avLst/>
            </a:prstGeom>
            <a:solidFill>
              <a:srgbClr val="9191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4" name="Rectangle 261"/>
            <p:cNvSpPr>
              <a:spLocks noChangeArrowheads="1"/>
            </p:cNvSpPr>
            <p:nvPr/>
          </p:nvSpPr>
          <p:spPr bwMode="auto">
            <a:xfrm>
              <a:off x="3614" y="2212"/>
              <a:ext cx="177" cy="9"/>
            </a:xfrm>
            <a:prstGeom prst="rect">
              <a:avLst/>
            </a:prstGeom>
            <a:solidFill>
              <a:srgbClr val="9898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5" name="Rectangle 262"/>
            <p:cNvSpPr>
              <a:spLocks noChangeArrowheads="1"/>
            </p:cNvSpPr>
            <p:nvPr/>
          </p:nvSpPr>
          <p:spPr bwMode="auto">
            <a:xfrm>
              <a:off x="3614" y="2221"/>
              <a:ext cx="177" cy="10"/>
            </a:xfrm>
            <a:prstGeom prst="rect">
              <a:avLst/>
            </a:prstGeom>
            <a:solidFill>
              <a:srgbClr val="9E9E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6" name="Rectangle 263"/>
            <p:cNvSpPr>
              <a:spLocks noChangeArrowheads="1"/>
            </p:cNvSpPr>
            <p:nvPr/>
          </p:nvSpPr>
          <p:spPr bwMode="auto">
            <a:xfrm>
              <a:off x="3614" y="2231"/>
              <a:ext cx="177" cy="9"/>
            </a:xfrm>
            <a:prstGeom prst="rect">
              <a:avLst/>
            </a:prstGeom>
            <a:solidFill>
              <a:srgbClr val="A5A5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7" name="Rectangle 264"/>
            <p:cNvSpPr>
              <a:spLocks noChangeArrowheads="1"/>
            </p:cNvSpPr>
            <p:nvPr/>
          </p:nvSpPr>
          <p:spPr bwMode="auto">
            <a:xfrm>
              <a:off x="3614" y="2240"/>
              <a:ext cx="177" cy="9"/>
            </a:xfrm>
            <a:prstGeom prst="rect">
              <a:avLst/>
            </a:prstGeom>
            <a:solidFill>
              <a:srgbClr val="ABAB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8" name="Rectangle 265"/>
            <p:cNvSpPr>
              <a:spLocks noChangeArrowheads="1"/>
            </p:cNvSpPr>
            <p:nvPr/>
          </p:nvSpPr>
          <p:spPr bwMode="auto">
            <a:xfrm>
              <a:off x="3614" y="2249"/>
              <a:ext cx="177" cy="10"/>
            </a:xfrm>
            <a:prstGeom prst="rect">
              <a:avLst/>
            </a:prstGeom>
            <a:solidFill>
              <a:srgbClr val="B1B1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49" name="Rectangle 266"/>
            <p:cNvSpPr>
              <a:spLocks noChangeArrowheads="1"/>
            </p:cNvSpPr>
            <p:nvPr/>
          </p:nvSpPr>
          <p:spPr bwMode="auto">
            <a:xfrm>
              <a:off x="3614" y="2259"/>
              <a:ext cx="177" cy="9"/>
            </a:xfrm>
            <a:prstGeom prst="rect">
              <a:avLst/>
            </a:prstGeom>
            <a:solidFill>
              <a:srgbClr val="B6B6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0" name="Rectangle 267"/>
            <p:cNvSpPr>
              <a:spLocks noChangeArrowheads="1"/>
            </p:cNvSpPr>
            <p:nvPr/>
          </p:nvSpPr>
          <p:spPr bwMode="auto">
            <a:xfrm>
              <a:off x="3614" y="2268"/>
              <a:ext cx="177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1" name="Rectangle 268"/>
            <p:cNvSpPr>
              <a:spLocks noChangeArrowheads="1"/>
            </p:cNvSpPr>
            <p:nvPr/>
          </p:nvSpPr>
          <p:spPr bwMode="auto">
            <a:xfrm>
              <a:off x="3614" y="2277"/>
              <a:ext cx="177" cy="9"/>
            </a:xfrm>
            <a:prstGeom prst="rect">
              <a:avLst/>
            </a:prstGeom>
            <a:solidFill>
              <a:srgbClr val="BFBFE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2" name="Rectangle 269"/>
            <p:cNvSpPr>
              <a:spLocks noChangeArrowheads="1"/>
            </p:cNvSpPr>
            <p:nvPr/>
          </p:nvSpPr>
          <p:spPr bwMode="auto">
            <a:xfrm>
              <a:off x="3614" y="2286"/>
              <a:ext cx="177" cy="10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3" name="Rectangle 270"/>
            <p:cNvSpPr>
              <a:spLocks noChangeArrowheads="1"/>
            </p:cNvSpPr>
            <p:nvPr/>
          </p:nvSpPr>
          <p:spPr bwMode="auto">
            <a:xfrm>
              <a:off x="3614" y="2296"/>
              <a:ext cx="177" cy="9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4" name="Rectangle 271"/>
            <p:cNvSpPr>
              <a:spLocks noChangeArrowheads="1"/>
            </p:cNvSpPr>
            <p:nvPr/>
          </p:nvSpPr>
          <p:spPr bwMode="auto">
            <a:xfrm>
              <a:off x="3614" y="2305"/>
              <a:ext cx="177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5" name="Rectangle 272"/>
            <p:cNvSpPr>
              <a:spLocks noChangeArrowheads="1"/>
            </p:cNvSpPr>
            <p:nvPr/>
          </p:nvSpPr>
          <p:spPr bwMode="auto">
            <a:xfrm>
              <a:off x="3614" y="2314"/>
              <a:ext cx="177" cy="10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6" name="Rectangle 273"/>
            <p:cNvSpPr>
              <a:spLocks noChangeArrowheads="1"/>
            </p:cNvSpPr>
            <p:nvPr/>
          </p:nvSpPr>
          <p:spPr bwMode="auto">
            <a:xfrm>
              <a:off x="3614" y="2324"/>
              <a:ext cx="177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7" name="Rectangle 274"/>
            <p:cNvSpPr>
              <a:spLocks noChangeArrowheads="1"/>
            </p:cNvSpPr>
            <p:nvPr/>
          </p:nvSpPr>
          <p:spPr bwMode="auto">
            <a:xfrm>
              <a:off x="3614" y="2333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8" name="Rectangle 275"/>
            <p:cNvSpPr>
              <a:spLocks noChangeArrowheads="1"/>
            </p:cNvSpPr>
            <p:nvPr/>
          </p:nvSpPr>
          <p:spPr bwMode="auto">
            <a:xfrm>
              <a:off x="3614" y="2342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59" name="Rectangle 276"/>
            <p:cNvSpPr>
              <a:spLocks noChangeArrowheads="1"/>
            </p:cNvSpPr>
            <p:nvPr/>
          </p:nvSpPr>
          <p:spPr bwMode="auto">
            <a:xfrm>
              <a:off x="3614" y="2351"/>
              <a:ext cx="177" cy="10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0" name="Rectangle 277"/>
            <p:cNvSpPr>
              <a:spLocks noChangeArrowheads="1"/>
            </p:cNvSpPr>
            <p:nvPr/>
          </p:nvSpPr>
          <p:spPr bwMode="auto">
            <a:xfrm>
              <a:off x="3614" y="2361"/>
              <a:ext cx="177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1" name="Rectangle 278"/>
            <p:cNvSpPr>
              <a:spLocks noChangeArrowheads="1"/>
            </p:cNvSpPr>
            <p:nvPr/>
          </p:nvSpPr>
          <p:spPr bwMode="auto">
            <a:xfrm>
              <a:off x="3614" y="2370"/>
              <a:ext cx="177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2" name="Rectangle 279"/>
            <p:cNvSpPr>
              <a:spLocks noChangeArrowheads="1"/>
            </p:cNvSpPr>
            <p:nvPr/>
          </p:nvSpPr>
          <p:spPr bwMode="auto">
            <a:xfrm>
              <a:off x="3614" y="2379"/>
              <a:ext cx="177" cy="10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3" name="Rectangle 280"/>
            <p:cNvSpPr>
              <a:spLocks noChangeArrowheads="1"/>
            </p:cNvSpPr>
            <p:nvPr/>
          </p:nvSpPr>
          <p:spPr bwMode="auto">
            <a:xfrm>
              <a:off x="3614" y="2389"/>
              <a:ext cx="177" cy="9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4" name="Rectangle 281"/>
            <p:cNvSpPr>
              <a:spLocks noChangeArrowheads="1"/>
            </p:cNvSpPr>
            <p:nvPr/>
          </p:nvSpPr>
          <p:spPr bwMode="auto">
            <a:xfrm>
              <a:off x="3614" y="2398"/>
              <a:ext cx="177" cy="9"/>
            </a:xfrm>
            <a:prstGeom prst="rect">
              <a:avLst/>
            </a:prstGeom>
            <a:solidFill>
              <a:srgbClr val="BFBFE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5" name="Rectangle 282"/>
            <p:cNvSpPr>
              <a:spLocks noChangeArrowheads="1"/>
            </p:cNvSpPr>
            <p:nvPr/>
          </p:nvSpPr>
          <p:spPr bwMode="auto">
            <a:xfrm>
              <a:off x="3614" y="2407"/>
              <a:ext cx="177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6" name="Rectangle 283"/>
            <p:cNvSpPr>
              <a:spLocks noChangeArrowheads="1"/>
            </p:cNvSpPr>
            <p:nvPr/>
          </p:nvSpPr>
          <p:spPr bwMode="auto">
            <a:xfrm>
              <a:off x="3614" y="2416"/>
              <a:ext cx="177" cy="10"/>
            </a:xfrm>
            <a:prstGeom prst="rect">
              <a:avLst/>
            </a:prstGeom>
            <a:solidFill>
              <a:srgbClr val="B6B6E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7" name="Rectangle 284"/>
            <p:cNvSpPr>
              <a:spLocks noChangeArrowheads="1"/>
            </p:cNvSpPr>
            <p:nvPr/>
          </p:nvSpPr>
          <p:spPr bwMode="auto">
            <a:xfrm>
              <a:off x="3614" y="2426"/>
              <a:ext cx="177" cy="9"/>
            </a:xfrm>
            <a:prstGeom prst="rect">
              <a:avLst/>
            </a:prstGeom>
            <a:solidFill>
              <a:srgbClr val="B1B1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8" name="Rectangle 285"/>
            <p:cNvSpPr>
              <a:spLocks noChangeArrowheads="1"/>
            </p:cNvSpPr>
            <p:nvPr/>
          </p:nvSpPr>
          <p:spPr bwMode="auto">
            <a:xfrm>
              <a:off x="3614" y="2435"/>
              <a:ext cx="177" cy="9"/>
            </a:xfrm>
            <a:prstGeom prst="rect">
              <a:avLst/>
            </a:prstGeom>
            <a:solidFill>
              <a:srgbClr val="ABAB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69" name="Rectangle 286"/>
            <p:cNvSpPr>
              <a:spLocks noChangeArrowheads="1"/>
            </p:cNvSpPr>
            <p:nvPr/>
          </p:nvSpPr>
          <p:spPr bwMode="auto">
            <a:xfrm>
              <a:off x="3614" y="2444"/>
              <a:ext cx="177" cy="10"/>
            </a:xfrm>
            <a:prstGeom prst="rect">
              <a:avLst/>
            </a:prstGeom>
            <a:solidFill>
              <a:srgbClr val="A4A4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0" name="Rectangle 287"/>
            <p:cNvSpPr>
              <a:spLocks noChangeArrowheads="1"/>
            </p:cNvSpPr>
            <p:nvPr/>
          </p:nvSpPr>
          <p:spPr bwMode="auto">
            <a:xfrm>
              <a:off x="3614" y="2454"/>
              <a:ext cx="177" cy="9"/>
            </a:xfrm>
            <a:prstGeom prst="rect">
              <a:avLst/>
            </a:prstGeom>
            <a:solidFill>
              <a:srgbClr val="9E9E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1" name="Rectangle 288"/>
            <p:cNvSpPr>
              <a:spLocks noChangeArrowheads="1"/>
            </p:cNvSpPr>
            <p:nvPr/>
          </p:nvSpPr>
          <p:spPr bwMode="auto">
            <a:xfrm>
              <a:off x="3614" y="2463"/>
              <a:ext cx="177" cy="9"/>
            </a:xfrm>
            <a:prstGeom prst="rect">
              <a:avLst/>
            </a:prstGeom>
            <a:solidFill>
              <a:srgbClr val="9898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2" name="Rectangle 289"/>
            <p:cNvSpPr>
              <a:spLocks noChangeArrowheads="1"/>
            </p:cNvSpPr>
            <p:nvPr/>
          </p:nvSpPr>
          <p:spPr bwMode="auto">
            <a:xfrm>
              <a:off x="3614" y="2472"/>
              <a:ext cx="177" cy="10"/>
            </a:xfrm>
            <a:prstGeom prst="rect">
              <a:avLst/>
            </a:prstGeom>
            <a:solidFill>
              <a:srgbClr val="9191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3" name="Rectangle 290"/>
            <p:cNvSpPr>
              <a:spLocks noChangeArrowheads="1"/>
            </p:cNvSpPr>
            <p:nvPr/>
          </p:nvSpPr>
          <p:spPr bwMode="auto">
            <a:xfrm>
              <a:off x="3614" y="2482"/>
              <a:ext cx="177" cy="9"/>
            </a:xfrm>
            <a:prstGeom prst="rect">
              <a:avLst/>
            </a:prstGeom>
            <a:solidFill>
              <a:srgbClr val="8B8B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4" name="Rectangle 291"/>
            <p:cNvSpPr>
              <a:spLocks noChangeArrowheads="1"/>
            </p:cNvSpPr>
            <p:nvPr/>
          </p:nvSpPr>
          <p:spPr bwMode="auto">
            <a:xfrm>
              <a:off x="3614" y="2491"/>
              <a:ext cx="177" cy="9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5" name="Rectangle 292"/>
            <p:cNvSpPr>
              <a:spLocks noChangeArrowheads="1"/>
            </p:cNvSpPr>
            <p:nvPr/>
          </p:nvSpPr>
          <p:spPr bwMode="auto">
            <a:xfrm>
              <a:off x="3614" y="2500"/>
              <a:ext cx="177" cy="9"/>
            </a:xfrm>
            <a:prstGeom prst="rect">
              <a:avLst/>
            </a:prstGeom>
            <a:solidFill>
              <a:srgbClr val="8181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6" name="Rectangle 293"/>
            <p:cNvSpPr>
              <a:spLocks noChangeArrowheads="1"/>
            </p:cNvSpPr>
            <p:nvPr/>
          </p:nvSpPr>
          <p:spPr bwMode="auto">
            <a:xfrm>
              <a:off x="3614" y="2509"/>
              <a:ext cx="177" cy="10"/>
            </a:xfrm>
            <a:prstGeom prst="rect">
              <a:avLst/>
            </a:prstGeom>
            <a:solidFill>
              <a:srgbClr val="7D7D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7" name="Rectangle 294"/>
            <p:cNvSpPr>
              <a:spLocks noChangeArrowheads="1"/>
            </p:cNvSpPr>
            <p:nvPr/>
          </p:nvSpPr>
          <p:spPr bwMode="auto">
            <a:xfrm>
              <a:off x="3614" y="2519"/>
              <a:ext cx="177" cy="9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8" name="Rectangle 295"/>
            <p:cNvSpPr>
              <a:spLocks noChangeArrowheads="1"/>
            </p:cNvSpPr>
            <p:nvPr/>
          </p:nvSpPr>
          <p:spPr bwMode="auto">
            <a:xfrm>
              <a:off x="3614" y="2528"/>
              <a:ext cx="177" cy="9"/>
            </a:xfrm>
            <a:prstGeom prst="rect">
              <a:avLst/>
            </a:prstGeom>
            <a:solidFill>
              <a:srgbClr val="767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79" name="Rectangle 296"/>
            <p:cNvSpPr>
              <a:spLocks noChangeArrowheads="1"/>
            </p:cNvSpPr>
            <p:nvPr/>
          </p:nvSpPr>
          <p:spPr bwMode="auto">
            <a:xfrm>
              <a:off x="3614" y="2537"/>
              <a:ext cx="177" cy="10"/>
            </a:xfrm>
            <a:prstGeom prst="rect">
              <a:avLst/>
            </a:prstGeom>
            <a:solidFill>
              <a:srgbClr val="7474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80" name="Rectangle 297"/>
            <p:cNvSpPr>
              <a:spLocks noChangeArrowheads="1"/>
            </p:cNvSpPr>
            <p:nvPr/>
          </p:nvSpPr>
          <p:spPr bwMode="auto">
            <a:xfrm>
              <a:off x="3614" y="2547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54" name="Rectangle 299"/>
          <p:cNvSpPr>
            <a:spLocks noChangeArrowheads="1"/>
          </p:cNvSpPr>
          <p:nvPr/>
        </p:nvSpPr>
        <p:spPr bwMode="auto">
          <a:xfrm>
            <a:off x="5737225" y="3911600"/>
            <a:ext cx="280988" cy="67786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1" name="Group 353"/>
          <p:cNvGrpSpPr>
            <a:grpSpLocks/>
          </p:cNvGrpSpPr>
          <p:nvPr/>
        </p:nvGrpSpPr>
        <p:grpSpPr bwMode="auto">
          <a:xfrm>
            <a:off x="6210300" y="3808413"/>
            <a:ext cx="279400" cy="781050"/>
            <a:chOff x="3912" y="2064"/>
            <a:chExt cx="176" cy="492"/>
          </a:xfrm>
        </p:grpSpPr>
        <p:sp>
          <p:nvSpPr>
            <p:cNvPr id="96382" name="Rectangle 300"/>
            <p:cNvSpPr>
              <a:spLocks noChangeArrowheads="1"/>
            </p:cNvSpPr>
            <p:nvPr/>
          </p:nvSpPr>
          <p:spPr bwMode="auto">
            <a:xfrm>
              <a:off x="3912" y="2064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3" name="Rectangle 301"/>
            <p:cNvSpPr>
              <a:spLocks noChangeArrowheads="1"/>
            </p:cNvSpPr>
            <p:nvPr/>
          </p:nvSpPr>
          <p:spPr bwMode="auto">
            <a:xfrm>
              <a:off x="3912" y="2073"/>
              <a:ext cx="176" cy="9"/>
            </a:xfrm>
            <a:prstGeom prst="rect">
              <a:avLst/>
            </a:prstGeom>
            <a:solidFill>
              <a:srgbClr val="7373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4" name="Rectangle 302"/>
            <p:cNvSpPr>
              <a:spLocks noChangeArrowheads="1"/>
            </p:cNvSpPr>
            <p:nvPr/>
          </p:nvSpPr>
          <p:spPr bwMode="auto">
            <a:xfrm>
              <a:off x="3912" y="2082"/>
              <a:ext cx="176" cy="9"/>
            </a:xfrm>
            <a:prstGeom prst="rect">
              <a:avLst/>
            </a:prstGeom>
            <a:solidFill>
              <a:srgbClr val="7575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5" name="Rectangle 303"/>
            <p:cNvSpPr>
              <a:spLocks noChangeArrowheads="1"/>
            </p:cNvSpPr>
            <p:nvPr/>
          </p:nvSpPr>
          <p:spPr bwMode="auto">
            <a:xfrm>
              <a:off x="3912" y="2091"/>
              <a:ext cx="176" cy="10"/>
            </a:xfrm>
            <a:prstGeom prst="rect">
              <a:avLst/>
            </a:prstGeom>
            <a:solidFill>
              <a:srgbClr val="7777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6" name="Rectangle 304"/>
            <p:cNvSpPr>
              <a:spLocks noChangeArrowheads="1"/>
            </p:cNvSpPr>
            <p:nvPr/>
          </p:nvSpPr>
          <p:spPr bwMode="auto">
            <a:xfrm>
              <a:off x="3912" y="2101"/>
              <a:ext cx="176" cy="9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7" name="Rectangle 305"/>
            <p:cNvSpPr>
              <a:spLocks noChangeArrowheads="1"/>
            </p:cNvSpPr>
            <p:nvPr/>
          </p:nvSpPr>
          <p:spPr bwMode="auto">
            <a:xfrm>
              <a:off x="3912" y="2110"/>
              <a:ext cx="176" cy="9"/>
            </a:xfrm>
            <a:prstGeom prst="rect">
              <a:avLst/>
            </a:prstGeom>
            <a:solidFill>
              <a:srgbClr val="7E7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8" name="Rectangle 306"/>
            <p:cNvSpPr>
              <a:spLocks noChangeArrowheads="1"/>
            </p:cNvSpPr>
            <p:nvPr/>
          </p:nvSpPr>
          <p:spPr bwMode="auto">
            <a:xfrm>
              <a:off x="3912" y="2119"/>
              <a:ext cx="176" cy="10"/>
            </a:xfrm>
            <a:prstGeom prst="rect">
              <a:avLst/>
            </a:prstGeom>
            <a:solidFill>
              <a:srgbClr val="8181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9" name="Rectangle 307"/>
            <p:cNvSpPr>
              <a:spLocks noChangeArrowheads="1"/>
            </p:cNvSpPr>
            <p:nvPr/>
          </p:nvSpPr>
          <p:spPr bwMode="auto">
            <a:xfrm>
              <a:off x="3912" y="2129"/>
              <a:ext cx="176" cy="9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0" name="Rectangle 308"/>
            <p:cNvSpPr>
              <a:spLocks noChangeArrowheads="1"/>
            </p:cNvSpPr>
            <p:nvPr/>
          </p:nvSpPr>
          <p:spPr bwMode="auto">
            <a:xfrm>
              <a:off x="3912" y="2138"/>
              <a:ext cx="176" cy="9"/>
            </a:xfrm>
            <a:prstGeom prst="rect">
              <a:avLst/>
            </a:prstGeom>
            <a:solidFill>
              <a:srgbClr val="8B8B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1" name="Rectangle 309"/>
            <p:cNvSpPr>
              <a:spLocks noChangeArrowheads="1"/>
            </p:cNvSpPr>
            <p:nvPr/>
          </p:nvSpPr>
          <p:spPr bwMode="auto">
            <a:xfrm>
              <a:off x="3912" y="2147"/>
              <a:ext cx="176" cy="9"/>
            </a:xfrm>
            <a:prstGeom prst="rect">
              <a:avLst/>
            </a:prstGeom>
            <a:solidFill>
              <a:srgbClr val="9090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2" name="Rectangle 310"/>
            <p:cNvSpPr>
              <a:spLocks noChangeArrowheads="1"/>
            </p:cNvSpPr>
            <p:nvPr/>
          </p:nvSpPr>
          <p:spPr bwMode="auto">
            <a:xfrm>
              <a:off x="3912" y="2156"/>
              <a:ext cx="176" cy="10"/>
            </a:xfrm>
            <a:prstGeom prst="rect">
              <a:avLst/>
            </a:prstGeom>
            <a:solidFill>
              <a:srgbClr val="9595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3" name="Rectangle 311"/>
            <p:cNvSpPr>
              <a:spLocks noChangeArrowheads="1"/>
            </p:cNvSpPr>
            <p:nvPr/>
          </p:nvSpPr>
          <p:spPr bwMode="auto">
            <a:xfrm>
              <a:off x="3912" y="2166"/>
              <a:ext cx="176" cy="9"/>
            </a:xfrm>
            <a:prstGeom prst="rect">
              <a:avLst/>
            </a:prstGeom>
            <a:solidFill>
              <a:srgbClr val="9B9B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4" name="Rectangle 312"/>
            <p:cNvSpPr>
              <a:spLocks noChangeArrowheads="1"/>
            </p:cNvSpPr>
            <p:nvPr/>
          </p:nvSpPr>
          <p:spPr bwMode="auto">
            <a:xfrm>
              <a:off x="3912" y="2175"/>
              <a:ext cx="176" cy="9"/>
            </a:xfrm>
            <a:prstGeom prst="rect">
              <a:avLst/>
            </a:prstGeom>
            <a:solidFill>
              <a:srgbClr val="A0A0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5" name="Rectangle 313"/>
            <p:cNvSpPr>
              <a:spLocks noChangeArrowheads="1"/>
            </p:cNvSpPr>
            <p:nvPr/>
          </p:nvSpPr>
          <p:spPr bwMode="auto">
            <a:xfrm>
              <a:off x="3912" y="2184"/>
              <a:ext cx="176" cy="10"/>
            </a:xfrm>
            <a:prstGeom prst="rect">
              <a:avLst/>
            </a:prstGeom>
            <a:solidFill>
              <a:srgbClr val="A6A6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6" name="Rectangle 314"/>
            <p:cNvSpPr>
              <a:spLocks noChangeArrowheads="1"/>
            </p:cNvSpPr>
            <p:nvPr/>
          </p:nvSpPr>
          <p:spPr bwMode="auto">
            <a:xfrm>
              <a:off x="3912" y="2194"/>
              <a:ext cx="176" cy="9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7" name="Rectangle 315"/>
            <p:cNvSpPr>
              <a:spLocks noChangeArrowheads="1"/>
            </p:cNvSpPr>
            <p:nvPr/>
          </p:nvSpPr>
          <p:spPr bwMode="auto">
            <a:xfrm>
              <a:off x="3912" y="2203"/>
              <a:ext cx="176" cy="9"/>
            </a:xfrm>
            <a:prstGeom prst="rect">
              <a:avLst/>
            </a:prstGeom>
            <a:solidFill>
              <a:srgbClr val="B0B0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8" name="Rectangle 316"/>
            <p:cNvSpPr>
              <a:spLocks noChangeArrowheads="1"/>
            </p:cNvSpPr>
            <p:nvPr/>
          </p:nvSpPr>
          <p:spPr bwMode="auto">
            <a:xfrm>
              <a:off x="3912" y="2212"/>
              <a:ext cx="176" cy="9"/>
            </a:xfrm>
            <a:prstGeom prst="rect">
              <a:avLst/>
            </a:prstGeom>
            <a:solidFill>
              <a:srgbClr val="B5B5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99" name="Rectangle 317"/>
            <p:cNvSpPr>
              <a:spLocks noChangeArrowheads="1"/>
            </p:cNvSpPr>
            <p:nvPr/>
          </p:nvSpPr>
          <p:spPr bwMode="auto">
            <a:xfrm>
              <a:off x="3912" y="2221"/>
              <a:ext cx="176" cy="10"/>
            </a:xfrm>
            <a:prstGeom prst="rect">
              <a:avLst/>
            </a:prstGeom>
            <a:solidFill>
              <a:srgbClr val="B9B9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0" name="Rectangle 318"/>
            <p:cNvSpPr>
              <a:spLocks noChangeArrowheads="1"/>
            </p:cNvSpPr>
            <p:nvPr/>
          </p:nvSpPr>
          <p:spPr bwMode="auto">
            <a:xfrm>
              <a:off x="3912" y="2231"/>
              <a:ext cx="176" cy="9"/>
            </a:xfrm>
            <a:prstGeom prst="rect">
              <a:avLst/>
            </a:prstGeom>
            <a:solidFill>
              <a:srgbClr val="BDBDE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1" name="Rectangle 319"/>
            <p:cNvSpPr>
              <a:spLocks noChangeArrowheads="1"/>
            </p:cNvSpPr>
            <p:nvPr/>
          </p:nvSpPr>
          <p:spPr bwMode="auto">
            <a:xfrm>
              <a:off x="3912" y="2240"/>
              <a:ext cx="176" cy="9"/>
            </a:xfrm>
            <a:prstGeom prst="rect">
              <a:avLst/>
            </a:prstGeom>
            <a:solidFill>
              <a:srgbClr val="C0C0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2" name="Rectangle 320"/>
            <p:cNvSpPr>
              <a:spLocks noChangeArrowheads="1"/>
            </p:cNvSpPr>
            <p:nvPr/>
          </p:nvSpPr>
          <p:spPr bwMode="auto">
            <a:xfrm>
              <a:off x="3912" y="2249"/>
              <a:ext cx="176" cy="10"/>
            </a:xfrm>
            <a:prstGeom prst="rect">
              <a:avLst/>
            </a:prstGeom>
            <a:solidFill>
              <a:srgbClr val="C3C3F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3" name="Rectangle 321"/>
            <p:cNvSpPr>
              <a:spLocks noChangeArrowheads="1"/>
            </p:cNvSpPr>
            <p:nvPr/>
          </p:nvSpPr>
          <p:spPr bwMode="auto">
            <a:xfrm>
              <a:off x="3912" y="2259"/>
              <a:ext cx="176" cy="9"/>
            </a:xfrm>
            <a:prstGeom prst="rect">
              <a:avLst/>
            </a:prstGeom>
            <a:solidFill>
              <a:srgbClr val="C5C5F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4" name="Rectangle 322"/>
            <p:cNvSpPr>
              <a:spLocks noChangeArrowheads="1"/>
            </p:cNvSpPr>
            <p:nvPr/>
          </p:nvSpPr>
          <p:spPr bwMode="auto">
            <a:xfrm>
              <a:off x="3912" y="2268"/>
              <a:ext cx="176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5" name="Rectangle 323"/>
            <p:cNvSpPr>
              <a:spLocks noChangeArrowheads="1"/>
            </p:cNvSpPr>
            <p:nvPr/>
          </p:nvSpPr>
          <p:spPr bwMode="auto">
            <a:xfrm>
              <a:off x="3912" y="2277"/>
              <a:ext cx="176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6" name="Rectangle 324"/>
            <p:cNvSpPr>
              <a:spLocks noChangeArrowheads="1"/>
            </p:cNvSpPr>
            <p:nvPr/>
          </p:nvSpPr>
          <p:spPr bwMode="auto">
            <a:xfrm>
              <a:off x="3912" y="2286"/>
              <a:ext cx="176" cy="10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7" name="Rectangle 325"/>
            <p:cNvSpPr>
              <a:spLocks noChangeArrowheads="1"/>
            </p:cNvSpPr>
            <p:nvPr/>
          </p:nvSpPr>
          <p:spPr bwMode="auto">
            <a:xfrm>
              <a:off x="3912" y="2296"/>
              <a:ext cx="176" cy="9"/>
            </a:xfrm>
            <a:prstGeom prst="rect">
              <a:avLst/>
            </a:prstGeom>
            <a:solidFill>
              <a:srgbClr val="CBCBF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8" name="Rectangle 326"/>
            <p:cNvSpPr>
              <a:spLocks noChangeArrowheads="1"/>
            </p:cNvSpPr>
            <p:nvPr/>
          </p:nvSpPr>
          <p:spPr bwMode="auto">
            <a:xfrm>
              <a:off x="3912" y="2305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09" name="Rectangle 327"/>
            <p:cNvSpPr>
              <a:spLocks noChangeArrowheads="1"/>
            </p:cNvSpPr>
            <p:nvPr/>
          </p:nvSpPr>
          <p:spPr bwMode="auto">
            <a:xfrm>
              <a:off x="3912" y="2314"/>
              <a:ext cx="176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0" name="Rectangle 328"/>
            <p:cNvSpPr>
              <a:spLocks noChangeArrowheads="1"/>
            </p:cNvSpPr>
            <p:nvPr/>
          </p:nvSpPr>
          <p:spPr bwMode="auto">
            <a:xfrm>
              <a:off x="3912" y="2324"/>
              <a:ext cx="176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1" name="Rectangle 329"/>
            <p:cNvSpPr>
              <a:spLocks noChangeArrowheads="1"/>
            </p:cNvSpPr>
            <p:nvPr/>
          </p:nvSpPr>
          <p:spPr bwMode="auto">
            <a:xfrm>
              <a:off x="3912" y="2333"/>
              <a:ext cx="176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2" name="Rectangle 330"/>
            <p:cNvSpPr>
              <a:spLocks noChangeArrowheads="1"/>
            </p:cNvSpPr>
            <p:nvPr/>
          </p:nvSpPr>
          <p:spPr bwMode="auto">
            <a:xfrm>
              <a:off x="3912" y="2342"/>
              <a:ext cx="176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3" name="Rectangle 331"/>
            <p:cNvSpPr>
              <a:spLocks noChangeArrowheads="1"/>
            </p:cNvSpPr>
            <p:nvPr/>
          </p:nvSpPr>
          <p:spPr bwMode="auto">
            <a:xfrm>
              <a:off x="3912" y="2351"/>
              <a:ext cx="176" cy="10"/>
            </a:xfrm>
            <a:prstGeom prst="rect">
              <a:avLst/>
            </a:prstGeom>
            <a:solidFill>
              <a:srgbClr val="C5C5F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4" name="Rectangle 332"/>
            <p:cNvSpPr>
              <a:spLocks noChangeArrowheads="1"/>
            </p:cNvSpPr>
            <p:nvPr/>
          </p:nvSpPr>
          <p:spPr bwMode="auto">
            <a:xfrm>
              <a:off x="3912" y="2361"/>
              <a:ext cx="176" cy="9"/>
            </a:xfrm>
            <a:prstGeom prst="rect">
              <a:avLst/>
            </a:prstGeom>
            <a:solidFill>
              <a:srgbClr val="C3C3F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5" name="Rectangle 333"/>
            <p:cNvSpPr>
              <a:spLocks noChangeArrowheads="1"/>
            </p:cNvSpPr>
            <p:nvPr/>
          </p:nvSpPr>
          <p:spPr bwMode="auto">
            <a:xfrm>
              <a:off x="3912" y="2370"/>
              <a:ext cx="176" cy="9"/>
            </a:xfrm>
            <a:prstGeom prst="rect">
              <a:avLst/>
            </a:prstGeom>
            <a:solidFill>
              <a:srgbClr val="C0C0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6" name="Rectangle 334"/>
            <p:cNvSpPr>
              <a:spLocks noChangeArrowheads="1"/>
            </p:cNvSpPr>
            <p:nvPr/>
          </p:nvSpPr>
          <p:spPr bwMode="auto">
            <a:xfrm>
              <a:off x="3912" y="2379"/>
              <a:ext cx="176" cy="10"/>
            </a:xfrm>
            <a:prstGeom prst="rect">
              <a:avLst/>
            </a:prstGeom>
            <a:solidFill>
              <a:srgbClr val="BDBDE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7" name="Rectangle 335"/>
            <p:cNvSpPr>
              <a:spLocks noChangeArrowheads="1"/>
            </p:cNvSpPr>
            <p:nvPr/>
          </p:nvSpPr>
          <p:spPr bwMode="auto">
            <a:xfrm>
              <a:off x="3912" y="2389"/>
              <a:ext cx="176" cy="9"/>
            </a:xfrm>
            <a:prstGeom prst="rect">
              <a:avLst/>
            </a:prstGeom>
            <a:solidFill>
              <a:srgbClr val="B9B9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8" name="Rectangle 336"/>
            <p:cNvSpPr>
              <a:spLocks noChangeArrowheads="1"/>
            </p:cNvSpPr>
            <p:nvPr/>
          </p:nvSpPr>
          <p:spPr bwMode="auto">
            <a:xfrm>
              <a:off x="3912" y="2398"/>
              <a:ext cx="176" cy="9"/>
            </a:xfrm>
            <a:prstGeom prst="rect">
              <a:avLst/>
            </a:prstGeom>
            <a:solidFill>
              <a:srgbClr val="B5B5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19" name="Rectangle 337"/>
            <p:cNvSpPr>
              <a:spLocks noChangeArrowheads="1"/>
            </p:cNvSpPr>
            <p:nvPr/>
          </p:nvSpPr>
          <p:spPr bwMode="auto">
            <a:xfrm>
              <a:off x="3912" y="2407"/>
              <a:ext cx="176" cy="9"/>
            </a:xfrm>
            <a:prstGeom prst="rect">
              <a:avLst/>
            </a:prstGeom>
            <a:solidFill>
              <a:srgbClr val="B0B0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0" name="Rectangle 338"/>
            <p:cNvSpPr>
              <a:spLocks noChangeArrowheads="1"/>
            </p:cNvSpPr>
            <p:nvPr/>
          </p:nvSpPr>
          <p:spPr bwMode="auto">
            <a:xfrm>
              <a:off x="3912" y="2416"/>
              <a:ext cx="176" cy="10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1" name="Rectangle 339"/>
            <p:cNvSpPr>
              <a:spLocks noChangeArrowheads="1"/>
            </p:cNvSpPr>
            <p:nvPr/>
          </p:nvSpPr>
          <p:spPr bwMode="auto">
            <a:xfrm>
              <a:off x="3912" y="2426"/>
              <a:ext cx="176" cy="9"/>
            </a:xfrm>
            <a:prstGeom prst="rect">
              <a:avLst/>
            </a:prstGeom>
            <a:solidFill>
              <a:srgbClr val="A6A6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2" name="Rectangle 340"/>
            <p:cNvSpPr>
              <a:spLocks noChangeArrowheads="1"/>
            </p:cNvSpPr>
            <p:nvPr/>
          </p:nvSpPr>
          <p:spPr bwMode="auto">
            <a:xfrm>
              <a:off x="3912" y="2435"/>
              <a:ext cx="176" cy="9"/>
            </a:xfrm>
            <a:prstGeom prst="rect">
              <a:avLst/>
            </a:prstGeom>
            <a:solidFill>
              <a:srgbClr val="A0A0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3" name="Rectangle 341"/>
            <p:cNvSpPr>
              <a:spLocks noChangeArrowheads="1"/>
            </p:cNvSpPr>
            <p:nvPr/>
          </p:nvSpPr>
          <p:spPr bwMode="auto">
            <a:xfrm>
              <a:off x="3912" y="2444"/>
              <a:ext cx="176" cy="10"/>
            </a:xfrm>
            <a:prstGeom prst="rect">
              <a:avLst/>
            </a:prstGeom>
            <a:solidFill>
              <a:srgbClr val="9B9BC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4" name="Rectangle 342"/>
            <p:cNvSpPr>
              <a:spLocks noChangeArrowheads="1"/>
            </p:cNvSpPr>
            <p:nvPr/>
          </p:nvSpPr>
          <p:spPr bwMode="auto">
            <a:xfrm>
              <a:off x="3912" y="2454"/>
              <a:ext cx="176" cy="9"/>
            </a:xfrm>
            <a:prstGeom prst="rect">
              <a:avLst/>
            </a:prstGeom>
            <a:solidFill>
              <a:srgbClr val="9595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5" name="Rectangle 343"/>
            <p:cNvSpPr>
              <a:spLocks noChangeArrowheads="1"/>
            </p:cNvSpPr>
            <p:nvPr/>
          </p:nvSpPr>
          <p:spPr bwMode="auto">
            <a:xfrm>
              <a:off x="3912" y="2463"/>
              <a:ext cx="176" cy="9"/>
            </a:xfrm>
            <a:prstGeom prst="rect">
              <a:avLst/>
            </a:prstGeom>
            <a:solidFill>
              <a:srgbClr val="9090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6" name="Rectangle 344"/>
            <p:cNvSpPr>
              <a:spLocks noChangeArrowheads="1"/>
            </p:cNvSpPr>
            <p:nvPr/>
          </p:nvSpPr>
          <p:spPr bwMode="auto">
            <a:xfrm>
              <a:off x="3912" y="2472"/>
              <a:ext cx="176" cy="10"/>
            </a:xfrm>
            <a:prstGeom prst="rect">
              <a:avLst/>
            </a:prstGeom>
            <a:solidFill>
              <a:srgbClr val="8B8B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7" name="Rectangle 345"/>
            <p:cNvSpPr>
              <a:spLocks noChangeArrowheads="1"/>
            </p:cNvSpPr>
            <p:nvPr/>
          </p:nvSpPr>
          <p:spPr bwMode="auto">
            <a:xfrm>
              <a:off x="3912" y="2482"/>
              <a:ext cx="176" cy="9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8" name="Rectangle 346"/>
            <p:cNvSpPr>
              <a:spLocks noChangeArrowheads="1"/>
            </p:cNvSpPr>
            <p:nvPr/>
          </p:nvSpPr>
          <p:spPr bwMode="auto">
            <a:xfrm>
              <a:off x="3912" y="2491"/>
              <a:ext cx="176" cy="9"/>
            </a:xfrm>
            <a:prstGeom prst="rect">
              <a:avLst/>
            </a:prstGeom>
            <a:solidFill>
              <a:srgbClr val="8181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29" name="Rectangle 347"/>
            <p:cNvSpPr>
              <a:spLocks noChangeArrowheads="1"/>
            </p:cNvSpPr>
            <p:nvPr/>
          </p:nvSpPr>
          <p:spPr bwMode="auto">
            <a:xfrm>
              <a:off x="3912" y="2500"/>
              <a:ext cx="176" cy="9"/>
            </a:xfrm>
            <a:prstGeom prst="rect">
              <a:avLst/>
            </a:prstGeom>
            <a:solidFill>
              <a:srgbClr val="7E7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0" name="Rectangle 348"/>
            <p:cNvSpPr>
              <a:spLocks noChangeArrowheads="1"/>
            </p:cNvSpPr>
            <p:nvPr/>
          </p:nvSpPr>
          <p:spPr bwMode="auto">
            <a:xfrm>
              <a:off x="3912" y="2509"/>
              <a:ext cx="176" cy="10"/>
            </a:xfrm>
            <a:prstGeom prst="rect">
              <a:avLst/>
            </a:prstGeom>
            <a:solidFill>
              <a:srgbClr val="7A7A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1" name="Rectangle 349"/>
            <p:cNvSpPr>
              <a:spLocks noChangeArrowheads="1"/>
            </p:cNvSpPr>
            <p:nvPr/>
          </p:nvSpPr>
          <p:spPr bwMode="auto">
            <a:xfrm>
              <a:off x="3912" y="2519"/>
              <a:ext cx="176" cy="9"/>
            </a:xfrm>
            <a:prstGeom prst="rect">
              <a:avLst/>
            </a:prstGeom>
            <a:solidFill>
              <a:srgbClr val="7777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2" name="Rectangle 350"/>
            <p:cNvSpPr>
              <a:spLocks noChangeArrowheads="1"/>
            </p:cNvSpPr>
            <p:nvPr/>
          </p:nvSpPr>
          <p:spPr bwMode="auto">
            <a:xfrm>
              <a:off x="3912" y="2528"/>
              <a:ext cx="176" cy="9"/>
            </a:xfrm>
            <a:prstGeom prst="rect">
              <a:avLst/>
            </a:prstGeom>
            <a:solidFill>
              <a:srgbClr val="7575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3" name="Rectangle 351"/>
            <p:cNvSpPr>
              <a:spLocks noChangeArrowheads="1"/>
            </p:cNvSpPr>
            <p:nvPr/>
          </p:nvSpPr>
          <p:spPr bwMode="auto">
            <a:xfrm>
              <a:off x="3912" y="2537"/>
              <a:ext cx="176" cy="10"/>
            </a:xfrm>
            <a:prstGeom prst="rect">
              <a:avLst/>
            </a:prstGeom>
            <a:solidFill>
              <a:srgbClr val="7373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434" name="Rectangle 352"/>
            <p:cNvSpPr>
              <a:spLocks noChangeArrowheads="1"/>
            </p:cNvSpPr>
            <p:nvPr/>
          </p:nvSpPr>
          <p:spPr bwMode="auto">
            <a:xfrm>
              <a:off x="3912" y="2547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56" name="Rectangle 354"/>
          <p:cNvSpPr>
            <a:spLocks noChangeArrowheads="1"/>
          </p:cNvSpPr>
          <p:nvPr/>
        </p:nvSpPr>
        <p:spPr bwMode="auto">
          <a:xfrm>
            <a:off x="6210300" y="3808413"/>
            <a:ext cx="279400" cy="78105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2" name="Group 414"/>
          <p:cNvGrpSpPr>
            <a:grpSpLocks/>
          </p:cNvGrpSpPr>
          <p:nvPr/>
        </p:nvGrpSpPr>
        <p:grpSpPr bwMode="auto">
          <a:xfrm>
            <a:off x="6681788" y="3719513"/>
            <a:ext cx="279400" cy="869950"/>
            <a:chOff x="4209" y="2008"/>
            <a:chExt cx="176" cy="548"/>
          </a:xfrm>
        </p:grpSpPr>
        <p:sp>
          <p:nvSpPr>
            <p:cNvPr id="96323" name="Rectangle 355"/>
            <p:cNvSpPr>
              <a:spLocks noChangeArrowheads="1"/>
            </p:cNvSpPr>
            <p:nvPr/>
          </p:nvSpPr>
          <p:spPr bwMode="auto">
            <a:xfrm>
              <a:off x="4209" y="2008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4" name="Rectangle 356"/>
            <p:cNvSpPr>
              <a:spLocks noChangeArrowheads="1"/>
            </p:cNvSpPr>
            <p:nvPr/>
          </p:nvSpPr>
          <p:spPr bwMode="auto">
            <a:xfrm>
              <a:off x="4209" y="2017"/>
              <a:ext cx="176" cy="9"/>
            </a:xfrm>
            <a:prstGeom prst="rect">
              <a:avLst/>
            </a:prstGeom>
            <a:solidFill>
              <a:srgbClr val="7373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5" name="Rectangle 357"/>
            <p:cNvSpPr>
              <a:spLocks noChangeArrowheads="1"/>
            </p:cNvSpPr>
            <p:nvPr/>
          </p:nvSpPr>
          <p:spPr bwMode="auto">
            <a:xfrm>
              <a:off x="4209" y="2026"/>
              <a:ext cx="176" cy="10"/>
            </a:xfrm>
            <a:prstGeom prst="rect">
              <a:avLst/>
            </a:prstGeom>
            <a:solidFill>
              <a:srgbClr val="7575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6" name="Rectangle 358"/>
            <p:cNvSpPr>
              <a:spLocks noChangeArrowheads="1"/>
            </p:cNvSpPr>
            <p:nvPr/>
          </p:nvSpPr>
          <p:spPr bwMode="auto">
            <a:xfrm>
              <a:off x="4209" y="2036"/>
              <a:ext cx="176" cy="9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7" name="Rectangle 359"/>
            <p:cNvSpPr>
              <a:spLocks noChangeArrowheads="1"/>
            </p:cNvSpPr>
            <p:nvPr/>
          </p:nvSpPr>
          <p:spPr bwMode="auto">
            <a:xfrm>
              <a:off x="4209" y="2045"/>
              <a:ext cx="176" cy="9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8" name="Rectangle 360"/>
            <p:cNvSpPr>
              <a:spLocks noChangeArrowheads="1"/>
            </p:cNvSpPr>
            <p:nvPr/>
          </p:nvSpPr>
          <p:spPr bwMode="auto">
            <a:xfrm>
              <a:off x="4209" y="2054"/>
              <a:ext cx="176" cy="10"/>
            </a:xfrm>
            <a:prstGeom prst="rect">
              <a:avLst/>
            </a:prstGeom>
            <a:solidFill>
              <a:srgbClr val="7C7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9" name="Rectangle 361"/>
            <p:cNvSpPr>
              <a:spLocks noChangeArrowheads="1"/>
            </p:cNvSpPr>
            <p:nvPr/>
          </p:nvSpPr>
          <p:spPr bwMode="auto">
            <a:xfrm>
              <a:off x="4209" y="2064"/>
              <a:ext cx="176" cy="9"/>
            </a:xfrm>
            <a:prstGeom prst="rect">
              <a:avLst/>
            </a:prstGeom>
            <a:solidFill>
              <a:srgbClr val="7F7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0" name="Rectangle 362"/>
            <p:cNvSpPr>
              <a:spLocks noChangeArrowheads="1"/>
            </p:cNvSpPr>
            <p:nvPr/>
          </p:nvSpPr>
          <p:spPr bwMode="auto">
            <a:xfrm>
              <a:off x="4209" y="2073"/>
              <a:ext cx="176" cy="9"/>
            </a:xfrm>
            <a:prstGeom prst="rect">
              <a:avLst/>
            </a:prstGeom>
            <a:solidFill>
              <a:srgbClr val="8383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1" name="Rectangle 363"/>
            <p:cNvSpPr>
              <a:spLocks noChangeArrowheads="1"/>
            </p:cNvSpPr>
            <p:nvPr/>
          </p:nvSpPr>
          <p:spPr bwMode="auto">
            <a:xfrm>
              <a:off x="4209" y="2082"/>
              <a:ext cx="176" cy="9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2" name="Rectangle 364"/>
            <p:cNvSpPr>
              <a:spLocks noChangeArrowheads="1"/>
            </p:cNvSpPr>
            <p:nvPr/>
          </p:nvSpPr>
          <p:spPr bwMode="auto">
            <a:xfrm>
              <a:off x="4209" y="2091"/>
              <a:ext cx="176" cy="10"/>
            </a:xfrm>
            <a:prstGeom prst="rect">
              <a:avLst/>
            </a:prstGeom>
            <a:solidFill>
              <a:srgbClr val="8B8B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3" name="Rectangle 365"/>
            <p:cNvSpPr>
              <a:spLocks noChangeArrowheads="1"/>
            </p:cNvSpPr>
            <p:nvPr/>
          </p:nvSpPr>
          <p:spPr bwMode="auto">
            <a:xfrm>
              <a:off x="4209" y="2101"/>
              <a:ext cx="176" cy="9"/>
            </a:xfrm>
            <a:prstGeom prst="rect">
              <a:avLst/>
            </a:prstGeom>
            <a:solidFill>
              <a:srgbClr val="9090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4" name="Rectangle 366"/>
            <p:cNvSpPr>
              <a:spLocks noChangeArrowheads="1"/>
            </p:cNvSpPr>
            <p:nvPr/>
          </p:nvSpPr>
          <p:spPr bwMode="auto">
            <a:xfrm>
              <a:off x="4209" y="2110"/>
              <a:ext cx="176" cy="9"/>
            </a:xfrm>
            <a:prstGeom prst="rect">
              <a:avLst/>
            </a:prstGeom>
            <a:solidFill>
              <a:srgbClr val="9494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5" name="Rectangle 367"/>
            <p:cNvSpPr>
              <a:spLocks noChangeArrowheads="1"/>
            </p:cNvSpPr>
            <p:nvPr/>
          </p:nvSpPr>
          <p:spPr bwMode="auto">
            <a:xfrm>
              <a:off x="4209" y="2119"/>
              <a:ext cx="176" cy="10"/>
            </a:xfrm>
            <a:prstGeom prst="rect">
              <a:avLst/>
            </a:prstGeom>
            <a:solidFill>
              <a:srgbClr val="9999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6" name="Rectangle 368"/>
            <p:cNvSpPr>
              <a:spLocks noChangeArrowheads="1"/>
            </p:cNvSpPr>
            <p:nvPr/>
          </p:nvSpPr>
          <p:spPr bwMode="auto">
            <a:xfrm>
              <a:off x="4209" y="2129"/>
              <a:ext cx="176" cy="9"/>
            </a:xfrm>
            <a:prstGeom prst="rect">
              <a:avLst/>
            </a:prstGeom>
            <a:solidFill>
              <a:srgbClr val="9F9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7" name="Rectangle 369"/>
            <p:cNvSpPr>
              <a:spLocks noChangeArrowheads="1"/>
            </p:cNvSpPr>
            <p:nvPr/>
          </p:nvSpPr>
          <p:spPr bwMode="auto">
            <a:xfrm>
              <a:off x="4209" y="2138"/>
              <a:ext cx="176" cy="9"/>
            </a:xfrm>
            <a:prstGeom prst="rect">
              <a:avLst/>
            </a:prstGeom>
            <a:solidFill>
              <a:srgbClr val="A3A3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8" name="Rectangle 370"/>
            <p:cNvSpPr>
              <a:spLocks noChangeArrowheads="1"/>
            </p:cNvSpPr>
            <p:nvPr/>
          </p:nvSpPr>
          <p:spPr bwMode="auto">
            <a:xfrm>
              <a:off x="4209" y="2147"/>
              <a:ext cx="176" cy="9"/>
            </a:xfrm>
            <a:prstGeom prst="rect">
              <a:avLst/>
            </a:prstGeom>
            <a:solidFill>
              <a:srgbClr val="A8A8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39" name="Rectangle 371"/>
            <p:cNvSpPr>
              <a:spLocks noChangeArrowheads="1"/>
            </p:cNvSpPr>
            <p:nvPr/>
          </p:nvSpPr>
          <p:spPr bwMode="auto">
            <a:xfrm>
              <a:off x="4209" y="2156"/>
              <a:ext cx="176" cy="10"/>
            </a:xfrm>
            <a:prstGeom prst="rect">
              <a:avLst/>
            </a:prstGeom>
            <a:solidFill>
              <a:srgbClr val="ADAD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0" name="Rectangle 372"/>
            <p:cNvSpPr>
              <a:spLocks noChangeArrowheads="1"/>
            </p:cNvSpPr>
            <p:nvPr/>
          </p:nvSpPr>
          <p:spPr bwMode="auto">
            <a:xfrm>
              <a:off x="4209" y="2166"/>
              <a:ext cx="176" cy="9"/>
            </a:xfrm>
            <a:prstGeom prst="rect">
              <a:avLst/>
            </a:prstGeom>
            <a:solidFill>
              <a:srgbClr val="B1B1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1" name="Rectangle 373"/>
            <p:cNvSpPr>
              <a:spLocks noChangeArrowheads="1"/>
            </p:cNvSpPr>
            <p:nvPr/>
          </p:nvSpPr>
          <p:spPr bwMode="auto">
            <a:xfrm>
              <a:off x="4209" y="2175"/>
              <a:ext cx="176" cy="9"/>
            </a:xfrm>
            <a:prstGeom prst="rect">
              <a:avLst/>
            </a:prstGeom>
            <a:solidFill>
              <a:srgbClr val="B6B6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2" name="Rectangle 374"/>
            <p:cNvSpPr>
              <a:spLocks noChangeArrowheads="1"/>
            </p:cNvSpPr>
            <p:nvPr/>
          </p:nvSpPr>
          <p:spPr bwMode="auto">
            <a:xfrm>
              <a:off x="4209" y="2184"/>
              <a:ext cx="176" cy="10"/>
            </a:xfrm>
            <a:prstGeom prst="rect">
              <a:avLst/>
            </a:prstGeom>
            <a:solidFill>
              <a:srgbClr val="B9B9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3" name="Rectangle 375"/>
            <p:cNvSpPr>
              <a:spLocks noChangeArrowheads="1"/>
            </p:cNvSpPr>
            <p:nvPr/>
          </p:nvSpPr>
          <p:spPr bwMode="auto">
            <a:xfrm>
              <a:off x="4209" y="2194"/>
              <a:ext cx="176" cy="9"/>
            </a:xfrm>
            <a:prstGeom prst="rect">
              <a:avLst/>
            </a:prstGeom>
            <a:solidFill>
              <a:srgbClr val="BDBDE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4" name="Rectangle 376"/>
            <p:cNvSpPr>
              <a:spLocks noChangeArrowheads="1"/>
            </p:cNvSpPr>
            <p:nvPr/>
          </p:nvSpPr>
          <p:spPr bwMode="auto">
            <a:xfrm>
              <a:off x="4209" y="2203"/>
              <a:ext cx="176" cy="9"/>
            </a:xfrm>
            <a:prstGeom prst="rect">
              <a:avLst/>
            </a:prstGeom>
            <a:solidFill>
              <a:srgbClr val="C0C0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5" name="Rectangle 377"/>
            <p:cNvSpPr>
              <a:spLocks noChangeArrowheads="1"/>
            </p:cNvSpPr>
            <p:nvPr/>
          </p:nvSpPr>
          <p:spPr bwMode="auto">
            <a:xfrm>
              <a:off x="4209" y="2212"/>
              <a:ext cx="176" cy="9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6" name="Rectangle 378"/>
            <p:cNvSpPr>
              <a:spLocks noChangeArrowheads="1"/>
            </p:cNvSpPr>
            <p:nvPr/>
          </p:nvSpPr>
          <p:spPr bwMode="auto">
            <a:xfrm>
              <a:off x="4209" y="2221"/>
              <a:ext cx="176" cy="10"/>
            </a:xfrm>
            <a:prstGeom prst="rect">
              <a:avLst/>
            </a:prstGeom>
            <a:solidFill>
              <a:srgbClr val="C4C4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7" name="Rectangle 379"/>
            <p:cNvSpPr>
              <a:spLocks noChangeArrowheads="1"/>
            </p:cNvSpPr>
            <p:nvPr/>
          </p:nvSpPr>
          <p:spPr bwMode="auto">
            <a:xfrm>
              <a:off x="4209" y="2231"/>
              <a:ext cx="176" cy="9"/>
            </a:xfrm>
            <a:prstGeom prst="rect">
              <a:avLst/>
            </a:prstGeom>
            <a:solidFill>
              <a:srgbClr val="C6C6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8" name="Rectangle 380"/>
            <p:cNvSpPr>
              <a:spLocks noChangeArrowheads="1"/>
            </p:cNvSpPr>
            <p:nvPr/>
          </p:nvSpPr>
          <p:spPr bwMode="auto">
            <a:xfrm>
              <a:off x="4209" y="2240"/>
              <a:ext cx="176" cy="9"/>
            </a:xfrm>
            <a:prstGeom prst="rect">
              <a:avLst/>
            </a:prstGeom>
            <a:solidFill>
              <a:srgbClr val="C8C8F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49" name="Rectangle 381"/>
            <p:cNvSpPr>
              <a:spLocks noChangeArrowheads="1"/>
            </p:cNvSpPr>
            <p:nvPr/>
          </p:nvSpPr>
          <p:spPr bwMode="auto">
            <a:xfrm>
              <a:off x="4209" y="2249"/>
              <a:ext cx="176" cy="10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0" name="Rectangle 382"/>
            <p:cNvSpPr>
              <a:spLocks noChangeArrowheads="1"/>
            </p:cNvSpPr>
            <p:nvPr/>
          </p:nvSpPr>
          <p:spPr bwMode="auto">
            <a:xfrm>
              <a:off x="4209" y="2259"/>
              <a:ext cx="176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1" name="Rectangle 383"/>
            <p:cNvSpPr>
              <a:spLocks noChangeArrowheads="1"/>
            </p:cNvSpPr>
            <p:nvPr/>
          </p:nvSpPr>
          <p:spPr bwMode="auto">
            <a:xfrm>
              <a:off x="4209" y="2268"/>
              <a:ext cx="176" cy="9"/>
            </a:xfrm>
            <a:prstGeom prst="rect">
              <a:avLst/>
            </a:prstGeom>
            <a:solidFill>
              <a:srgbClr val="CBCBF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2" name="Rectangle 384"/>
            <p:cNvSpPr>
              <a:spLocks noChangeArrowheads="1"/>
            </p:cNvSpPr>
            <p:nvPr/>
          </p:nvSpPr>
          <p:spPr bwMode="auto">
            <a:xfrm>
              <a:off x="4209" y="2277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3" name="Rectangle 385"/>
            <p:cNvSpPr>
              <a:spLocks noChangeArrowheads="1"/>
            </p:cNvSpPr>
            <p:nvPr/>
          </p:nvSpPr>
          <p:spPr bwMode="auto">
            <a:xfrm>
              <a:off x="4209" y="2286"/>
              <a:ext cx="176" cy="10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4" name="Rectangle 386"/>
            <p:cNvSpPr>
              <a:spLocks noChangeArrowheads="1"/>
            </p:cNvSpPr>
            <p:nvPr/>
          </p:nvSpPr>
          <p:spPr bwMode="auto">
            <a:xfrm>
              <a:off x="4209" y="2296"/>
              <a:ext cx="176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5" name="Rectangle 387"/>
            <p:cNvSpPr>
              <a:spLocks noChangeArrowheads="1"/>
            </p:cNvSpPr>
            <p:nvPr/>
          </p:nvSpPr>
          <p:spPr bwMode="auto">
            <a:xfrm>
              <a:off x="4209" y="2305"/>
              <a:ext cx="176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6" name="Rectangle 388"/>
            <p:cNvSpPr>
              <a:spLocks noChangeArrowheads="1"/>
            </p:cNvSpPr>
            <p:nvPr/>
          </p:nvSpPr>
          <p:spPr bwMode="auto">
            <a:xfrm>
              <a:off x="4209" y="2314"/>
              <a:ext cx="176" cy="10"/>
            </a:xfrm>
            <a:prstGeom prst="rect">
              <a:avLst/>
            </a:prstGeom>
            <a:solidFill>
              <a:srgbClr val="C8C8F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7" name="Rectangle 389"/>
            <p:cNvSpPr>
              <a:spLocks noChangeArrowheads="1"/>
            </p:cNvSpPr>
            <p:nvPr/>
          </p:nvSpPr>
          <p:spPr bwMode="auto">
            <a:xfrm>
              <a:off x="4209" y="2324"/>
              <a:ext cx="176" cy="9"/>
            </a:xfrm>
            <a:prstGeom prst="rect">
              <a:avLst/>
            </a:prstGeom>
            <a:solidFill>
              <a:srgbClr val="C6C6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8" name="Rectangle 390"/>
            <p:cNvSpPr>
              <a:spLocks noChangeArrowheads="1"/>
            </p:cNvSpPr>
            <p:nvPr/>
          </p:nvSpPr>
          <p:spPr bwMode="auto">
            <a:xfrm>
              <a:off x="4209" y="2333"/>
              <a:ext cx="176" cy="9"/>
            </a:xfrm>
            <a:prstGeom prst="rect">
              <a:avLst/>
            </a:prstGeom>
            <a:solidFill>
              <a:srgbClr val="C4C4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59" name="Rectangle 391"/>
            <p:cNvSpPr>
              <a:spLocks noChangeArrowheads="1"/>
            </p:cNvSpPr>
            <p:nvPr/>
          </p:nvSpPr>
          <p:spPr bwMode="auto">
            <a:xfrm>
              <a:off x="4209" y="2342"/>
              <a:ext cx="176" cy="9"/>
            </a:xfrm>
            <a:prstGeom prst="rect">
              <a:avLst/>
            </a:prstGeom>
            <a:solidFill>
              <a:srgbClr val="C2C2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0" name="Rectangle 392"/>
            <p:cNvSpPr>
              <a:spLocks noChangeArrowheads="1"/>
            </p:cNvSpPr>
            <p:nvPr/>
          </p:nvSpPr>
          <p:spPr bwMode="auto">
            <a:xfrm>
              <a:off x="4209" y="2351"/>
              <a:ext cx="176" cy="10"/>
            </a:xfrm>
            <a:prstGeom prst="rect">
              <a:avLst/>
            </a:prstGeom>
            <a:solidFill>
              <a:srgbClr val="C0C0F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1" name="Rectangle 393"/>
            <p:cNvSpPr>
              <a:spLocks noChangeArrowheads="1"/>
            </p:cNvSpPr>
            <p:nvPr/>
          </p:nvSpPr>
          <p:spPr bwMode="auto">
            <a:xfrm>
              <a:off x="4209" y="2361"/>
              <a:ext cx="176" cy="9"/>
            </a:xfrm>
            <a:prstGeom prst="rect">
              <a:avLst/>
            </a:prstGeom>
            <a:solidFill>
              <a:srgbClr val="BDBDE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2" name="Rectangle 394"/>
            <p:cNvSpPr>
              <a:spLocks noChangeArrowheads="1"/>
            </p:cNvSpPr>
            <p:nvPr/>
          </p:nvSpPr>
          <p:spPr bwMode="auto">
            <a:xfrm>
              <a:off x="4209" y="2370"/>
              <a:ext cx="176" cy="9"/>
            </a:xfrm>
            <a:prstGeom prst="rect">
              <a:avLst/>
            </a:prstGeom>
            <a:solidFill>
              <a:srgbClr val="B9B9E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3" name="Rectangle 395"/>
            <p:cNvSpPr>
              <a:spLocks noChangeArrowheads="1"/>
            </p:cNvSpPr>
            <p:nvPr/>
          </p:nvSpPr>
          <p:spPr bwMode="auto">
            <a:xfrm>
              <a:off x="4209" y="2379"/>
              <a:ext cx="176" cy="10"/>
            </a:xfrm>
            <a:prstGeom prst="rect">
              <a:avLst/>
            </a:prstGeom>
            <a:solidFill>
              <a:srgbClr val="B6B6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4" name="Rectangle 396"/>
            <p:cNvSpPr>
              <a:spLocks noChangeArrowheads="1"/>
            </p:cNvSpPr>
            <p:nvPr/>
          </p:nvSpPr>
          <p:spPr bwMode="auto">
            <a:xfrm>
              <a:off x="4209" y="2389"/>
              <a:ext cx="176" cy="9"/>
            </a:xfrm>
            <a:prstGeom prst="rect">
              <a:avLst/>
            </a:prstGeom>
            <a:solidFill>
              <a:srgbClr val="B1B1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5" name="Rectangle 397"/>
            <p:cNvSpPr>
              <a:spLocks noChangeArrowheads="1"/>
            </p:cNvSpPr>
            <p:nvPr/>
          </p:nvSpPr>
          <p:spPr bwMode="auto">
            <a:xfrm>
              <a:off x="4209" y="2398"/>
              <a:ext cx="176" cy="9"/>
            </a:xfrm>
            <a:prstGeom prst="rect">
              <a:avLst/>
            </a:prstGeom>
            <a:solidFill>
              <a:srgbClr val="ADAD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6" name="Rectangle 398"/>
            <p:cNvSpPr>
              <a:spLocks noChangeArrowheads="1"/>
            </p:cNvSpPr>
            <p:nvPr/>
          </p:nvSpPr>
          <p:spPr bwMode="auto">
            <a:xfrm>
              <a:off x="4209" y="2407"/>
              <a:ext cx="176" cy="9"/>
            </a:xfrm>
            <a:prstGeom prst="rect">
              <a:avLst/>
            </a:prstGeom>
            <a:solidFill>
              <a:srgbClr val="A8A8D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7" name="Rectangle 399"/>
            <p:cNvSpPr>
              <a:spLocks noChangeArrowheads="1"/>
            </p:cNvSpPr>
            <p:nvPr/>
          </p:nvSpPr>
          <p:spPr bwMode="auto">
            <a:xfrm>
              <a:off x="4209" y="2416"/>
              <a:ext cx="176" cy="10"/>
            </a:xfrm>
            <a:prstGeom prst="rect">
              <a:avLst/>
            </a:prstGeom>
            <a:solidFill>
              <a:srgbClr val="A3A3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8" name="Rectangle 400"/>
            <p:cNvSpPr>
              <a:spLocks noChangeArrowheads="1"/>
            </p:cNvSpPr>
            <p:nvPr/>
          </p:nvSpPr>
          <p:spPr bwMode="auto">
            <a:xfrm>
              <a:off x="4209" y="2426"/>
              <a:ext cx="176" cy="9"/>
            </a:xfrm>
            <a:prstGeom prst="rect">
              <a:avLst/>
            </a:prstGeom>
            <a:solidFill>
              <a:srgbClr val="9F9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69" name="Rectangle 401"/>
            <p:cNvSpPr>
              <a:spLocks noChangeArrowheads="1"/>
            </p:cNvSpPr>
            <p:nvPr/>
          </p:nvSpPr>
          <p:spPr bwMode="auto">
            <a:xfrm>
              <a:off x="4209" y="2435"/>
              <a:ext cx="176" cy="9"/>
            </a:xfrm>
            <a:prstGeom prst="rect">
              <a:avLst/>
            </a:prstGeom>
            <a:solidFill>
              <a:srgbClr val="9999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0" name="Rectangle 402"/>
            <p:cNvSpPr>
              <a:spLocks noChangeArrowheads="1"/>
            </p:cNvSpPr>
            <p:nvPr/>
          </p:nvSpPr>
          <p:spPr bwMode="auto">
            <a:xfrm>
              <a:off x="4209" y="2444"/>
              <a:ext cx="176" cy="10"/>
            </a:xfrm>
            <a:prstGeom prst="rect">
              <a:avLst/>
            </a:prstGeom>
            <a:solidFill>
              <a:srgbClr val="9494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1" name="Rectangle 403"/>
            <p:cNvSpPr>
              <a:spLocks noChangeArrowheads="1"/>
            </p:cNvSpPr>
            <p:nvPr/>
          </p:nvSpPr>
          <p:spPr bwMode="auto">
            <a:xfrm>
              <a:off x="4209" y="2454"/>
              <a:ext cx="176" cy="9"/>
            </a:xfrm>
            <a:prstGeom prst="rect">
              <a:avLst/>
            </a:prstGeom>
            <a:solidFill>
              <a:srgbClr val="9090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2" name="Rectangle 404"/>
            <p:cNvSpPr>
              <a:spLocks noChangeArrowheads="1"/>
            </p:cNvSpPr>
            <p:nvPr/>
          </p:nvSpPr>
          <p:spPr bwMode="auto">
            <a:xfrm>
              <a:off x="4209" y="2463"/>
              <a:ext cx="176" cy="9"/>
            </a:xfrm>
            <a:prstGeom prst="rect">
              <a:avLst/>
            </a:prstGeom>
            <a:solidFill>
              <a:srgbClr val="8B8B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3" name="Rectangle 405"/>
            <p:cNvSpPr>
              <a:spLocks noChangeArrowheads="1"/>
            </p:cNvSpPr>
            <p:nvPr/>
          </p:nvSpPr>
          <p:spPr bwMode="auto">
            <a:xfrm>
              <a:off x="4209" y="2472"/>
              <a:ext cx="176" cy="10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4" name="Rectangle 406"/>
            <p:cNvSpPr>
              <a:spLocks noChangeArrowheads="1"/>
            </p:cNvSpPr>
            <p:nvPr/>
          </p:nvSpPr>
          <p:spPr bwMode="auto">
            <a:xfrm>
              <a:off x="4209" y="2482"/>
              <a:ext cx="176" cy="9"/>
            </a:xfrm>
            <a:prstGeom prst="rect">
              <a:avLst/>
            </a:prstGeom>
            <a:solidFill>
              <a:srgbClr val="8383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5" name="Rectangle 407"/>
            <p:cNvSpPr>
              <a:spLocks noChangeArrowheads="1"/>
            </p:cNvSpPr>
            <p:nvPr/>
          </p:nvSpPr>
          <p:spPr bwMode="auto">
            <a:xfrm>
              <a:off x="4209" y="2491"/>
              <a:ext cx="176" cy="9"/>
            </a:xfrm>
            <a:prstGeom prst="rect">
              <a:avLst/>
            </a:prstGeom>
            <a:solidFill>
              <a:srgbClr val="7F7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6" name="Rectangle 408"/>
            <p:cNvSpPr>
              <a:spLocks noChangeArrowheads="1"/>
            </p:cNvSpPr>
            <p:nvPr/>
          </p:nvSpPr>
          <p:spPr bwMode="auto">
            <a:xfrm>
              <a:off x="4209" y="2500"/>
              <a:ext cx="176" cy="9"/>
            </a:xfrm>
            <a:prstGeom prst="rect">
              <a:avLst/>
            </a:prstGeom>
            <a:solidFill>
              <a:srgbClr val="7C7C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7" name="Rectangle 409"/>
            <p:cNvSpPr>
              <a:spLocks noChangeArrowheads="1"/>
            </p:cNvSpPr>
            <p:nvPr/>
          </p:nvSpPr>
          <p:spPr bwMode="auto">
            <a:xfrm>
              <a:off x="4209" y="2509"/>
              <a:ext cx="176" cy="10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8" name="Rectangle 410"/>
            <p:cNvSpPr>
              <a:spLocks noChangeArrowheads="1"/>
            </p:cNvSpPr>
            <p:nvPr/>
          </p:nvSpPr>
          <p:spPr bwMode="auto">
            <a:xfrm>
              <a:off x="4209" y="2519"/>
              <a:ext cx="176" cy="9"/>
            </a:xfrm>
            <a:prstGeom prst="rect">
              <a:avLst/>
            </a:prstGeom>
            <a:solidFill>
              <a:srgbClr val="7777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79" name="Rectangle 411"/>
            <p:cNvSpPr>
              <a:spLocks noChangeArrowheads="1"/>
            </p:cNvSpPr>
            <p:nvPr/>
          </p:nvSpPr>
          <p:spPr bwMode="auto">
            <a:xfrm>
              <a:off x="4209" y="2528"/>
              <a:ext cx="176" cy="9"/>
            </a:xfrm>
            <a:prstGeom prst="rect">
              <a:avLst/>
            </a:prstGeom>
            <a:solidFill>
              <a:srgbClr val="7575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0" name="Rectangle 412"/>
            <p:cNvSpPr>
              <a:spLocks noChangeArrowheads="1"/>
            </p:cNvSpPr>
            <p:nvPr/>
          </p:nvSpPr>
          <p:spPr bwMode="auto">
            <a:xfrm>
              <a:off x="4209" y="2537"/>
              <a:ext cx="176" cy="10"/>
            </a:xfrm>
            <a:prstGeom prst="rect">
              <a:avLst/>
            </a:prstGeom>
            <a:solidFill>
              <a:srgbClr val="7373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81" name="Rectangle 413"/>
            <p:cNvSpPr>
              <a:spLocks noChangeArrowheads="1"/>
            </p:cNvSpPr>
            <p:nvPr/>
          </p:nvSpPr>
          <p:spPr bwMode="auto">
            <a:xfrm>
              <a:off x="4209" y="2547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58" name="Rectangle 415"/>
          <p:cNvSpPr>
            <a:spLocks noChangeArrowheads="1"/>
          </p:cNvSpPr>
          <p:nvPr/>
        </p:nvSpPr>
        <p:spPr bwMode="auto">
          <a:xfrm>
            <a:off x="6681788" y="3719513"/>
            <a:ext cx="279400" cy="86995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3" name="Group 476"/>
          <p:cNvGrpSpPr>
            <a:grpSpLocks/>
          </p:cNvGrpSpPr>
          <p:nvPr/>
        </p:nvGrpSpPr>
        <p:grpSpPr bwMode="auto">
          <a:xfrm>
            <a:off x="7153275" y="3705225"/>
            <a:ext cx="279400" cy="884238"/>
            <a:chOff x="4506" y="1999"/>
            <a:chExt cx="176" cy="557"/>
          </a:xfrm>
        </p:grpSpPr>
        <p:sp>
          <p:nvSpPr>
            <p:cNvPr id="96263" name="Rectangle 416"/>
            <p:cNvSpPr>
              <a:spLocks noChangeArrowheads="1"/>
            </p:cNvSpPr>
            <p:nvPr/>
          </p:nvSpPr>
          <p:spPr bwMode="auto">
            <a:xfrm>
              <a:off x="4506" y="1999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4" name="Rectangle 417"/>
            <p:cNvSpPr>
              <a:spLocks noChangeArrowheads="1"/>
            </p:cNvSpPr>
            <p:nvPr/>
          </p:nvSpPr>
          <p:spPr bwMode="auto">
            <a:xfrm>
              <a:off x="4506" y="2008"/>
              <a:ext cx="176" cy="9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5" name="Rectangle 418"/>
            <p:cNvSpPr>
              <a:spLocks noChangeArrowheads="1"/>
            </p:cNvSpPr>
            <p:nvPr/>
          </p:nvSpPr>
          <p:spPr bwMode="auto">
            <a:xfrm>
              <a:off x="4506" y="2017"/>
              <a:ext cx="176" cy="9"/>
            </a:xfrm>
            <a:prstGeom prst="rect">
              <a:avLst/>
            </a:prstGeom>
            <a:solidFill>
              <a:srgbClr val="7575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6" name="Rectangle 419"/>
            <p:cNvSpPr>
              <a:spLocks noChangeArrowheads="1"/>
            </p:cNvSpPr>
            <p:nvPr/>
          </p:nvSpPr>
          <p:spPr bwMode="auto">
            <a:xfrm>
              <a:off x="4506" y="2026"/>
              <a:ext cx="176" cy="10"/>
            </a:xfrm>
            <a:prstGeom prst="rect">
              <a:avLst/>
            </a:prstGeom>
            <a:solidFill>
              <a:srgbClr val="7676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7" name="Rectangle 420"/>
            <p:cNvSpPr>
              <a:spLocks noChangeArrowheads="1"/>
            </p:cNvSpPr>
            <p:nvPr/>
          </p:nvSpPr>
          <p:spPr bwMode="auto">
            <a:xfrm>
              <a:off x="4506" y="2036"/>
              <a:ext cx="176" cy="9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8" name="Rectangle 421"/>
            <p:cNvSpPr>
              <a:spLocks noChangeArrowheads="1"/>
            </p:cNvSpPr>
            <p:nvPr/>
          </p:nvSpPr>
          <p:spPr bwMode="auto">
            <a:xfrm>
              <a:off x="4506" y="2045"/>
              <a:ext cx="176" cy="9"/>
            </a:xfrm>
            <a:prstGeom prst="rect">
              <a:avLst/>
            </a:prstGeom>
            <a:solidFill>
              <a:srgbClr val="7B7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9" name="Rectangle 422"/>
            <p:cNvSpPr>
              <a:spLocks noChangeArrowheads="1"/>
            </p:cNvSpPr>
            <p:nvPr/>
          </p:nvSpPr>
          <p:spPr bwMode="auto">
            <a:xfrm>
              <a:off x="4506" y="2054"/>
              <a:ext cx="176" cy="10"/>
            </a:xfrm>
            <a:prstGeom prst="rect">
              <a:avLst/>
            </a:prstGeom>
            <a:solidFill>
              <a:srgbClr val="7F7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0" name="Rectangle 423"/>
            <p:cNvSpPr>
              <a:spLocks noChangeArrowheads="1"/>
            </p:cNvSpPr>
            <p:nvPr/>
          </p:nvSpPr>
          <p:spPr bwMode="auto">
            <a:xfrm>
              <a:off x="4506" y="2064"/>
              <a:ext cx="176" cy="9"/>
            </a:xfrm>
            <a:prstGeom prst="rect">
              <a:avLst/>
            </a:prstGeom>
            <a:solidFill>
              <a:srgbClr val="8282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1" name="Rectangle 424"/>
            <p:cNvSpPr>
              <a:spLocks noChangeArrowheads="1"/>
            </p:cNvSpPr>
            <p:nvPr/>
          </p:nvSpPr>
          <p:spPr bwMode="auto">
            <a:xfrm>
              <a:off x="4506" y="2073"/>
              <a:ext cx="176" cy="9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2" name="Rectangle 425"/>
            <p:cNvSpPr>
              <a:spLocks noChangeArrowheads="1"/>
            </p:cNvSpPr>
            <p:nvPr/>
          </p:nvSpPr>
          <p:spPr bwMode="auto">
            <a:xfrm>
              <a:off x="4506" y="2082"/>
              <a:ext cx="176" cy="9"/>
            </a:xfrm>
            <a:prstGeom prst="rect">
              <a:avLst/>
            </a:prstGeom>
            <a:solidFill>
              <a:srgbClr val="8A8A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3" name="Rectangle 426"/>
            <p:cNvSpPr>
              <a:spLocks noChangeArrowheads="1"/>
            </p:cNvSpPr>
            <p:nvPr/>
          </p:nvSpPr>
          <p:spPr bwMode="auto">
            <a:xfrm>
              <a:off x="4506" y="2091"/>
              <a:ext cx="176" cy="10"/>
            </a:xfrm>
            <a:prstGeom prst="rect">
              <a:avLst/>
            </a:prstGeom>
            <a:solidFill>
              <a:srgbClr val="8F8F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4" name="Rectangle 427"/>
            <p:cNvSpPr>
              <a:spLocks noChangeArrowheads="1"/>
            </p:cNvSpPr>
            <p:nvPr/>
          </p:nvSpPr>
          <p:spPr bwMode="auto">
            <a:xfrm>
              <a:off x="4506" y="2101"/>
              <a:ext cx="176" cy="9"/>
            </a:xfrm>
            <a:prstGeom prst="rect">
              <a:avLst/>
            </a:prstGeom>
            <a:solidFill>
              <a:srgbClr val="9494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5" name="Rectangle 428"/>
            <p:cNvSpPr>
              <a:spLocks noChangeArrowheads="1"/>
            </p:cNvSpPr>
            <p:nvPr/>
          </p:nvSpPr>
          <p:spPr bwMode="auto">
            <a:xfrm>
              <a:off x="4506" y="2110"/>
              <a:ext cx="176" cy="9"/>
            </a:xfrm>
            <a:prstGeom prst="rect">
              <a:avLst/>
            </a:prstGeom>
            <a:solidFill>
              <a:srgbClr val="9898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6" name="Rectangle 429"/>
            <p:cNvSpPr>
              <a:spLocks noChangeArrowheads="1"/>
            </p:cNvSpPr>
            <p:nvPr/>
          </p:nvSpPr>
          <p:spPr bwMode="auto">
            <a:xfrm>
              <a:off x="4506" y="2119"/>
              <a:ext cx="176" cy="10"/>
            </a:xfrm>
            <a:prstGeom prst="rect">
              <a:avLst/>
            </a:prstGeom>
            <a:solidFill>
              <a:srgbClr val="9E9E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7" name="Rectangle 430"/>
            <p:cNvSpPr>
              <a:spLocks noChangeArrowheads="1"/>
            </p:cNvSpPr>
            <p:nvPr/>
          </p:nvSpPr>
          <p:spPr bwMode="auto">
            <a:xfrm>
              <a:off x="4506" y="2129"/>
              <a:ext cx="176" cy="9"/>
            </a:xfrm>
            <a:prstGeom prst="rect">
              <a:avLst/>
            </a:prstGeom>
            <a:solidFill>
              <a:srgbClr val="A2A2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8" name="Rectangle 431"/>
            <p:cNvSpPr>
              <a:spLocks noChangeArrowheads="1"/>
            </p:cNvSpPr>
            <p:nvPr/>
          </p:nvSpPr>
          <p:spPr bwMode="auto">
            <a:xfrm>
              <a:off x="4506" y="2138"/>
              <a:ext cx="176" cy="9"/>
            </a:xfrm>
            <a:prstGeom prst="rect">
              <a:avLst/>
            </a:prstGeom>
            <a:solidFill>
              <a:srgbClr val="A7A7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79" name="Rectangle 432"/>
            <p:cNvSpPr>
              <a:spLocks noChangeArrowheads="1"/>
            </p:cNvSpPr>
            <p:nvPr/>
          </p:nvSpPr>
          <p:spPr bwMode="auto">
            <a:xfrm>
              <a:off x="4506" y="2147"/>
              <a:ext cx="176" cy="9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0" name="Rectangle 433"/>
            <p:cNvSpPr>
              <a:spLocks noChangeArrowheads="1"/>
            </p:cNvSpPr>
            <p:nvPr/>
          </p:nvSpPr>
          <p:spPr bwMode="auto">
            <a:xfrm>
              <a:off x="4506" y="2156"/>
              <a:ext cx="176" cy="10"/>
            </a:xfrm>
            <a:prstGeom prst="rect">
              <a:avLst/>
            </a:prstGeom>
            <a:solidFill>
              <a:srgbClr val="B0B0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1" name="Rectangle 434"/>
            <p:cNvSpPr>
              <a:spLocks noChangeArrowheads="1"/>
            </p:cNvSpPr>
            <p:nvPr/>
          </p:nvSpPr>
          <p:spPr bwMode="auto">
            <a:xfrm>
              <a:off x="4506" y="2166"/>
              <a:ext cx="176" cy="9"/>
            </a:xfrm>
            <a:prstGeom prst="rect">
              <a:avLst/>
            </a:prstGeom>
            <a:solidFill>
              <a:srgbClr val="B4B4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2" name="Rectangle 435"/>
            <p:cNvSpPr>
              <a:spLocks noChangeArrowheads="1"/>
            </p:cNvSpPr>
            <p:nvPr/>
          </p:nvSpPr>
          <p:spPr bwMode="auto">
            <a:xfrm>
              <a:off x="4506" y="2175"/>
              <a:ext cx="176" cy="9"/>
            </a:xfrm>
            <a:prstGeom prst="rect">
              <a:avLst/>
            </a:prstGeom>
            <a:solidFill>
              <a:srgbClr val="B8B8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3" name="Rectangle 436"/>
            <p:cNvSpPr>
              <a:spLocks noChangeArrowheads="1"/>
            </p:cNvSpPr>
            <p:nvPr/>
          </p:nvSpPr>
          <p:spPr bwMode="auto">
            <a:xfrm>
              <a:off x="4506" y="2184"/>
              <a:ext cx="176" cy="10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4" name="Rectangle 437"/>
            <p:cNvSpPr>
              <a:spLocks noChangeArrowheads="1"/>
            </p:cNvSpPr>
            <p:nvPr/>
          </p:nvSpPr>
          <p:spPr bwMode="auto">
            <a:xfrm>
              <a:off x="4506" y="2194"/>
              <a:ext cx="176" cy="9"/>
            </a:xfrm>
            <a:prstGeom prst="rect">
              <a:avLst/>
            </a:prstGeom>
            <a:solidFill>
              <a:srgbClr val="BFBFE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5" name="Rectangle 438"/>
            <p:cNvSpPr>
              <a:spLocks noChangeArrowheads="1"/>
            </p:cNvSpPr>
            <p:nvPr/>
          </p:nvSpPr>
          <p:spPr bwMode="auto">
            <a:xfrm>
              <a:off x="4506" y="2203"/>
              <a:ext cx="176" cy="9"/>
            </a:xfrm>
            <a:prstGeom prst="rect">
              <a:avLst/>
            </a:prstGeom>
            <a:solidFill>
              <a:srgbClr val="C1C1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6" name="Rectangle 439"/>
            <p:cNvSpPr>
              <a:spLocks noChangeArrowheads="1"/>
            </p:cNvSpPr>
            <p:nvPr/>
          </p:nvSpPr>
          <p:spPr bwMode="auto">
            <a:xfrm>
              <a:off x="4506" y="2212"/>
              <a:ext cx="176" cy="9"/>
            </a:xfrm>
            <a:prstGeom prst="rect">
              <a:avLst/>
            </a:prstGeom>
            <a:solidFill>
              <a:srgbClr val="C4C4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7" name="Rectangle 440"/>
            <p:cNvSpPr>
              <a:spLocks noChangeArrowheads="1"/>
            </p:cNvSpPr>
            <p:nvPr/>
          </p:nvSpPr>
          <p:spPr bwMode="auto">
            <a:xfrm>
              <a:off x="4506" y="2221"/>
              <a:ext cx="176" cy="10"/>
            </a:xfrm>
            <a:prstGeom prst="rect">
              <a:avLst/>
            </a:prstGeom>
            <a:solidFill>
              <a:srgbClr val="C6C6F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8" name="Rectangle 441"/>
            <p:cNvSpPr>
              <a:spLocks noChangeArrowheads="1"/>
            </p:cNvSpPr>
            <p:nvPr/>
          </p:nvSpPr>
          <p:spPr bwMode="auto">
            <a:xfrm>
              <a:off x="4506" y="2231"/>
              <a:ext cx="176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89" name="Rectangle 442"/>
            <p:cNvSpPr>
              <a:spLocks noChangeArrowheads="1"/>
            </p:cNvSpPr>
            <p:nvPr/>
          </p:nvSpPr>
          <p:spPr bwMode="auto">
            <a:xfrm>
              <a:off x="4506" y="2240"/>
              <a:ext cx="176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0" name="Rectangle 443"/>
            <p:cNvSpPr>
              <a:spLocks noChangeArrowheads="1"/>
            </p:cNvSpPr>
            <p:nvPr/>
          </p:nvSpPr>
          <p:spPr bwMode="auto">
            <a:xfrm>
              <a:off x="4506" y="2249"/>
              <a:ext cx="176" cy="10"/>
            </a:xfrm>
            <a:prstGeom prst="rect">
              <a:avLst/>
            </a:prstGeom>
            <a:solidFill>
              <a:srgbClr val="CACA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1" name="Rectangle 444"/>
            <p:cNvSpPr>
              <a:spLocks noChangeArrowheads="1"/>
            </p:cNvSpPr>
            <p:nvPr/>
          </p:nvSpPr>
          <p:spPr bwMode="auto">
            <a:xfrm>
              <a:off x="4506" y="2259"/>
              <a:ext cx="176" cy="9"/>
            </a:xfrm>
            <a:prstGeom prst="rect">
              <a:avLst/>
            </a:prstGeom>
            <a:solidFill>
              <a:srgbClr val="CBCB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2" name="Rectangle 445"/>
            <p:cNvSpPr>
              <a:spLocks noChangeArrowheads="1"/>
            </p:cNvSpPr>
            <p:nvPr/>
          </p:nvSpPr>
          <p:spPr bwMode="auto">
            <a:xfrm>
              <a:off x="4506" y="2268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3" name="Rectangle 446"/>
            <p:cNvSpPr>
              <a:spLocks noChangeArrowheads="1"/>
            </p:cNvSpPr>
            <p:nvPr/>
          </p:nvSpPr>
          <p:spPr bwMode="auto">
            <a:xfrm>
              <a:off x="4506" y="2277"/>
              <a:ext cx="176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4" name="Rectangle 447"/>
            <p:cNvSpPr>
              <a:spLocks noChangeArrowheads="1"/>
            </p:cNvSpPr>
            <p:nvPr/>
          </p:nvSpPr>
          <p:spPr bwMode="auto">
            <a:xfrm>
              <a:off x="4506" y="2286"/>
              <a:ext cx="176" cy="10"/>
            </a:xfrm>
            <a:prstGeom prst="rect">
              <a:avLst/>
            </a:prstGeom>
            <a:solidFill>
              <a:srgbClr val="CBCB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5" name="Rectangle 448"/>
            <p:cNvSpPr>
              <a:spLocks noChangeArrowheads="1"/>
            </p:cNvSpPr>
            <p:nvPr/>
          </p:nvSpPr>
          <p:spPr bwMode="auto">
            <a:xfrm>
              <a:off x="4506" y="2296"/>
              <a:ext cx="176" cy="9"/>
            </a:xfrm>
            <a:prstGeom prst="rect">
              <a:avLst/>
            </a:prstGeom>
            <a:solidFill>
              <a:srgbClr val="CACA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6" name="Rectangle 449"/>
            <p:cNvSpPr>
              <a:spLocks noChangeArrowheads="1"/>
            </p:cNvSpPr>
            <p:nvPr/>
          </p:nvSpPr>
          <p:spPr bwMode="auto">
            <a:xfrm>
              <a:off x="4506" y="2305"/>
              <a:ext cx="176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7" name="Rectangle 450"/>
            <p:cNvSpPr>
              <a:spLocks noChangeArrowheads="1"/>
            </p:cNvSpPr>
            <p:nvPr/>
          </p:nvSpPr>
          <p:spPr bwMode="auto">
            <a:xfrm>
              <a:off x="4506" y="2314"/>
              <a:ext cx="176" cy="10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8" name="Rectangle 451"/>
            <p:cNvSpPr>
              <a:spLocks noChangeArrowheads="1"/>
            </p:cNvSpPr>
            <p:nvPr/>
          </p:nvSpPr>
          <p:spPr bwMode="auto">
            <a:xfrm>
              <a:off x="4506" y="2324"/>
              <a:ext cx="176" cy="9"/>
            </a:xfrm>
            <a:prstGeom prst="rect">
              <a:avLst/>
            </a:prstGeom>
            <a:solidFill>
              <a:srgbClr val="C6C6F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99" name="Rectangle 452"/>
            <p:cNvSpPr>
              <a:spLocks noChangeArrowheads="1"/>
            </p:cNvSpPr>
            <p:nvPr/>
          </p:nvSpPr>
          <p:spPr bwMode="auto">
            <a:xfrm>
              <a:off x="4506" y="2333"/>
              <a:ext cx="176" cy="9"/>
            </a:xfrm>
            <a:prstGeom prst="rect">
              <a:avLst/>
            </a:prstGeom>
            <a:solidFill>
              <a:srgbClr val="C4C4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0" name="Rectangle 453"/>
            <p:cNvSpPr>
              <a:spLocks noChangeArrowheads="1"/>
            </p:cNvSpPr>
            <p:nvPr/>
          </p:nvSpPr>
          <p:spPr bwMode="auto">
            <a:xfrm>
              <a:off x="4506" y="2342"/>
              <a:ext cx="176" cy="9"/>
            </a:xfrm>
            <a:prstGeom prst="rect">
              <a:avLst/>
            </a:prstGeom>
            <a:solidFill>
              <a:srgbClr val="C1C1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1" name="Rectangle 454"/>
            <p:cNvSpPr>
              <a:spLocks noChangeArrowheads="1"/>
            </p:cNvSpPr>
            <p:nvPr/>
          </p:nvSpPr>
          <p:spPr bwMode="auto">
            <a:xfrm>
              <a:off x="4506" y="2351"/>
              <a:ext cx="176" cy="10"/>
            </a:xfrm>
            <a:prstGeom prst="rect">
              <a:avLst/>
            </a:prstGeom>
            <a:solidFill>
              <a:srgbClr val="BFBFE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2" name="Rectangle 455"/>
            <p:cNvSpPr>
              <a:spLocks noChangeArrowheads="1"/>
            </p:cNvSpPr>
            <p:nvPr/>
          </p:nvSpPr>
          <p:spPr bwMode="auto">
            <a:xfrm>
              <a:off x="4506" y="2361"/>
              <a:ext cx="176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3" name="Rectangle 456"/>
            <p:cNvSpPr>
              <a:spLocks noChangeArrowheads="1"/>
            </p:cNvSpPr>
            <p:nvPr/>
          </p:nvSpPr>
          <p:spPr bwMode="auto">
            <a:xfrm>
              <a:off x="4506" y="2370"/>
              <a:ext cx="176" cy="9"/>
            </a:xfrm>
            <a:prstGeom prst="rect">
              <a:avLst/>
            </a:prstGeom>
            <a:solidFill>
              <a:srgbClr val="B8B8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4" name="Rectangle 457"/>
            <p:cNvSpPr>
              <a:spLocks noChangeArrowheads="1"/>
            </p:cNvSpPr>
            <p:nvPr/>
          </p:nvSpPr>
          <p:spPr bwMode="auto">
            <a:xfrm>
              <a:off x="4506" y="2379"/>
              <a:ext cx="176" cy="10"/>
            </a:xfrm>
            <a:prstGeom prst="rect">
              <a:avLst/>
            </a:prstGeom>
            <a:solidFill>
              <a:srgbClr val="B4B4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5" name="Rectangle 458"/>
            <p:cNvSpPr>
              <a:spLocks noChangeArrowheads="1"/>
            </p:cNvSpPr>
            <p:nvPr/>
          </p:nvSpPr>
          <p:spPr bwMode="auto">
            <a:xfrm>
              <a:off x="4506" y="2389"/>
              <a:ext cx="176" cy="9"/>
            </a:xfrm>
            <a:prstGeom prst="rect">
              <a:avLst/>
            </a:prstGeom>
            <a:solidFill>
              <a:srgbClr val="B0B0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6" name="Rectangle 459"/>
            <p:cNvSpPr>
              <a:spLocks noChangeArrowheads="1"/>
            </p:cNvSpPr>
            <p:nvPr/>
          </p:nvSpPr>
          <p:spPr bwMode="auto">
            <a:xfrm>
              <a:off x="4506" y="2398"/>
              <a:ext cx="176" cy="9"/>
            </a:xfrm>
            <a:prstGeom prst="rect">
              <a:avLst/>
            </a:prstGeom>
            <a:solidFill>
              <a:srgbClr val="ACACD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7" name="Rectangle 460"/>
            <p:cNvSpPr>
              <a:spLocks noChangeArrowheads="1"/>
            </p:cNvSpPr>
            <p:nvPr/>
          </p:nvSpPr>
          <p:spPr bwMode="auto">
            <a:xfrm>
              <a:off x="4506" y="2407"/>
              <a:ext cx="176" cy="9"/>
            </a:xfrm>
            <a:prstGeom prst="rect">
              <a:avLst/>
            </a:prstGeom>
            <a:solidFill>
              <a:srgbClr val="A7A7D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8" name="Rectangle 461"/>
            <p:cNvSpPr>
              <a:spLocks noChangeArrowheads="1"/>
            </p:cNvSpPr>
            <p:nvPr/>
          </p:nvSpPr>
          <p:spPr bwMode="auto">
            <a:xfrm>
              <a:off x="4506" y="2416"/>
              <a:ext cx="176" cy="10"/>
            </a:xfrm>
            <a:prstGeom prst="rect">
              <a:avLst/>
            </a:prstGeom>
            <a:solidFill>
              <a:srgbClr val="A2A2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09" name="Rectangle 462"/>
            <p:cNvSpPr>
              <a:spLocks noChangeArrowheads="1"/>
            </p:cNvSpPr>
            <p:nvPr/>
          </p:nvSpPr>
          <p:spPr bwMode="auto">
            <a:xfrm>
              <a:off x="4506" y="2426"/>
              <a:ext cx="176" cy="9"/>
            </a:xfrm>
            <a:prstGeom prst="rect">
              <a:avLst/>
            </a:prstGeom>
            <a:solidFill>
              <a:srgbClr val="9E9E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0" name="Rectangle 463"/>
            <p:cNvSpPr>
              <a:spLocks noChangeArrowheads="1"/>
            </p:cNvSpPr>
            <p:nvPr/>
          </p:nvSpPr>
          <p:spPr bwMode="auto">
            <a:xfrm>
              <a:off x="4506" y="2435"/>
              <a:ext cx="176" cy="9"/>
            </a:xfrm>
            <a:prstGeom prst="rect">
              <a:avLst/>
            </a:prstGeom>
            <a:solidFill>
              <a:srgbClr val="9898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1" name="Rectangle 464"/>
            <p:cNvSpPr>
              <a:spLocks noChangeArrowheads="1"/>
            </p:cNvSpPr>
            <p:nvPr/>
          </p:nvSpPr>
          <p:spPr bwMode="auto">
            <a:xfrm>
              <a:off x="4506" y="2444"/>
              <a:ext cx="176" cy="10"/>
            </a:xfrm>
            <a:prstGeom prst="rect">
              <a:avLst/>
            </a:prstGeom>
            <a:solidFill>
              <a:srgbClr val="9494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2" name="Rectangle 465"/>
            <p:cNvSpPr>
              <a:spLocks noChangeArrowheads="1"/>
            </p:cNvSpPr>
            <p:nvPr/>
          </p:nvSpPr>
          <p:spPr bwMode="auto">
            <a:xfrm>
              <a:off x="4506" y="2454"/>
              <a:ext cx="176" cy="9"/>
            </a:xfrm>
            <a:prstGeom prst="rect">
              <a:avLst/>
            </a:prstGeom>
            <a:solidFill>
              <a:srgbClr val="8F8F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3" name="Rectangle 466"/>
            <p:cNvSpPr>
              <a:spLocks noChangeArrowheads="1"/>
            </p:cNvSpPr>
            <p:nvPr/>
          </p:nvSpPr>
          <p:spPr bwMode="auto">
            <a:xfrm>
              <a:off x="4506" y="2463"/>
              <a:ext cx="176" cy="9"/>
            </a:xfrm>
            <a:prstGeom prst="rect">
              <a:avLst/>
            </a:prstGeom>
            <a:solidFill>
              <a:srgbClr val="8A8A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4" name="Rectangle 467"/>
            <p:cNvSpPr>
              <a:spLocks noChangeArrowheads="1"/>
            </p:cNvSpPr>
            <p:nvPr/>
          </p:nvSpPr>
          <p:spPr bwMode="auto">
            <a:xfrm>
              <a:off x="4506" y="2472"/>
              <a:ext cx="176" cy="10"/>
            </a:xfrm>
            <a:prstGeom prst="rect">
              <a:avLst/>
            </a:prstGeom>
            <a:solidFill>
              <a:srgbClr val="8686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5" name="Rectangle 468"/>
            <p:cNvSpPr>
              <a:spLocks noChangeArrowheads="1"/>
            </p:cNvSpPr>
            <p:nvPr/>
          </p:nvSpPr>
          <p:spPr bwMode="auto">
            <a:xfrm>
              <a:off x="4506" y="2482"/>
              <a:ext cx="176" cy="9"/>
            </a:xfrm>
            <a:prstGeom prst="rect">
              <a:avLst/>
            </a:prstGeom>
            <a:solidFill>
              <a:srgbClr val="8282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6" name="Rectangle 469"/>
            <p:cNvSpPr>
              <a:spLocks noChangeArrowheads="1"/>
            </p:cNvSpPr>
            <p:nvPr/>
          </p:nvSpPr>
          <p:spPr bwMode="auto">
            <a:xfrm>
              <a:off x="4506" y="2491"/>
              <a:ext cx="176" cy="9"/>
            </a:xfrm>
            <a:prstGeom prst="rect">
              <a:avLst/>
            </a:prstGeom>
            <a:solidFill>
              <a:srgbClr val="7F7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7" name="Rectangle 470"/>
            <p:cNvSpPr>
              <a:spLocks noChangeArrowheads="1"/>
            </p:cNvSpPr>
            <p:nvPr/>
          </p:nvSpPr>
          <p:spPr bwMode="auto">
            <a:xfrm>
              <a:off x="4506" y="2500"/>
              <a:ext cx="176" cy="9"/>
            </a:xfrm>
            <a:prstGeom prst="rect">
              <a:avLst/>
            </a:prstGeom>
            <a:solidFill>
              <a:srgbClr val="7B7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8" name="Rectangle 471"/>
            <p:cNvSpPr>
              <a:spLocks noChangeArrowheads="1"/>
            </p:cNvSpPr>
            <p:nvPr/>
          </p:nvSpPr>
          <p:spPr bwMode="auto">
            <a:xfrm>
              <a:off x="4506" y="2509"/>
              <a:ext cx="176" cy="10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19" name="Rectangle 472"/>
            <p:cNvSpPr>
              <a:spLocks noChangeArrowheads="1"/>
            </p:cNvSpPr>
            <p:nvPr/>
          </p:nvSpPr>
          <p:spPr bwMode="auto">
            <a:xfrm>
              <a:off x="4506" y="2519"/>
              <a:ext cx="176" cy="9"/>
            </a:xfrm>
            <a:prstGeom prst="rect">
              <a:avLst/>
            </a:prstGeom>
            <a:solidFill>
              <a:srgbClr val="7676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0" name="Rectangle 473"/>
            <p:cNvSpPr>
              <a:spLocks noChangeArrowheads="1"/>
            </p:cNvSpPr>
            <p:nvPr/>
          </p:nvSpPr>
          <p:spPr bwMode="auto">
            <a:xfrm>
              <a:off x="4506" y="2528"/>
              <a:ext cx="176" cy="9"/>
            </a:xfrm>
            <a:prstGeom prst="rect">
              <a:avLst/>
            </a:prstGeom>
            <a:solidFill>
              <a:srgbClr val="7575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1" name="Rectangle 474"/>
            <p:cNvSpPr>
              <a:spLocks noChangeArrowheads="1"/>
            </p:cNvSpPr>
            <p:nvPr/>
          </p:nvSpPr>
          <p:spPr bwMode="auto">
            <a:xfrm>
              <a:off x="4506" y="2537"/>
              <a:ext cx="176" cy="10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322" name="Rectangle 475"/>
            <p:cNvSpPr>
              <a:spLocks noChangeArrowheads="1"/>
            </p:cNvSpPr>
            <p:nvPr/>
          </p:nvSpPr>
          <p:spPr bwMode="auto">
            <a:xfrm>
              <a:off x="4506" y="2547"/>
              <a:ext cx="176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60" name="Rectangle 477"/>
          <p:cNvSpPr>
            <a:spLocks noChangeArrowheads="1"/>
          </p:cNvSpPr>
          <p:nvPr/>
        </p:nvSpPr>
        <p:spPr bwMode="auto">
          <a:xfrm>
            <a:off x="7153275" y="3705225"/>
            <a:ext cx="279400" cy="884238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4" name="Group 547"/>
          <p:cNvGrpSpPr>
            <a:grpSpLocks/>
          </p:cNvGrpSpPr>
          <p:nvPr/>
        </p:nvGrpSpPr>
        <p:grpSpPr bwMode="auto">
          <a:xfrm>
            <a:off x="7624763" y="3571875"/>
            <a:ext cx="280987" cy="1017588"/>
            <a:chOff x="4803" y="1915"/>
            <a:chExt cx="177" cy="641"/>
          </a:xfrm>
        </p:grpSpPr>
        <p:sp>
          <p:nvSpPr>
            <p:cNvPr id="96194" name="Rectangle 478"/>
            <p:cNvSpPr>
              <a:spLocks noChangeArrowheads="1"/>
            </p:cNvSpPr>
            <p:nvPr/>
          </p:nvSpPr>
          <p:spPr bwMode="auto">
            <a:xfrm>
              <a:off x="4803" y="1915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5" name="Rectangle 479"/>
            <p:cNvSpPr>
              <a:spLocks noChangeArrowheads="1"/>
            </p:cNvSpPr>
            <p:nvPr/>
          </p:nvSpPr>
          <p:spPr bwMode="auto">
            <a:xfrm>
              <a:off x="4803" y="1924"/>
              <a:ext cx="177" cy="10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6" name="Rectangle 480"/>
            <p:cNvSpPr>
              <a:spLocks noChangeArrowheads="1"/>
            </p:cNvSpPr>
            <p:nvPr/>
          </p:nvSpPr>
          <p:spPr bwMode="auto">
            <a:xfrm>
              <a:off x="4803" y="1934"/>
              <a:ext cx="177" cy="9"/>
            </a:xfrm>
            <a:prstGeom prst="rect">
              <a:avLst/>
            </a:prstGeom>
            <a:solidFill>
              <a:srgbClr val="7474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7" name="Rectangle 481"/>
            <p:cNvSpPr>
              <a:spLocks noChangeArrowheads="1"/>
            </p:cNvSpPr>
            <p:nvPr/>
          </p:nvSpPr>
          <p:spPr bwMode="auto">
            <a:xfrm>
              <a:off x="4803" y="1943"/>
              <a:ext cx="177" cy="9"/>
            </a:xfrm>
            <a:prstGeom prst="rect">
              <a:avLst/>
            </a:prstGeom>
            <a:solidFill>
              <a:srgbClr val="767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8" name="Rectangle 482"/>
            <p:cNvSpPr>
              <a:spLocks noChangeArrowheads="1"/>
            </p:cNvSpPr>
            <p:nvPr/>
          </p:nvSpPr>
          <p:spPr bwMode="auto">
            <a:xfrm>
              <a:off x="4803" y="1952"/>
              <a:ext cx="177" cy="9"/>
            </a:xfrm>
            <a:prstGeom prst="rect">
              <a:avLst/>
            </a:prstGeom>
            <a:solidFill>
              <a:srgbClr val="7777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9" name="Rectangle 483"/>
            <p:cNvSpPr>
              <a:spLocks noChangeArrowheads="1"/>
            </p:cNvSpPr>
            <p:nvPr/>
          </p:nvSpPr>
          <p:spPr bwMode="auto">
            <a:xfrm>
              <a:off x="4803" y="1961"/>
              <a:ext cx="177" cy="10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0" name="Rectangle 484"/>
            <p:cNvSpPr>
              <a:spLocks noChangeArrowheads="1"/>
            </p:cNvSpPr>
            <p:nvPr/>
          </p:nvSpPr>
          <p:spPr bwMode="auto">
            <a:xfrm>
              <a:off x="4803" y="1971"/>
              <a:ext cx="177" cy="9"/>
            </a:xfrm>
            <a:prstGeom prst="rect">
              <a:avLst/>
            </a:prstGeom>
            <a:solidFill>
              <a:srgbClr val="7C7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1" name="Rectangle 485"/>
            <p:cNvSpPr>
              <a:spLocks noChangeArrowheads="1"/>
            </p:cNvSpPr>
            <p:nvPr/>
          </p:nvSpPr>
          <p:spPr bwMode="auto">
            <a:xfrm>
              <a:off x="4803" y="1980"/>
              <a:ext cx="177" cy="9"/>
            </a:xfrm>
            <a:prstGeom prst="rect">
              <a:avLst/>
            </a:prstGeom>
            <a:solidFill>
              <a:srgbClr val="7F7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2" name="Rectangle 486"/>
            <p:cNvSpPr>
              <a:spLocks noChangeArrowheads="1"/>
            </p:cNvSpPr>
            <p:nvPr/>
          </p:nvSpPr>
          <p:spPr bwMode="auto">
            <a:xfrm>
              <a:off x="4803" y="1989"/>
              <a:ext cx="177" cy="10"/>
            </a:xfrm>
            <a:prstGeom prst="rect">
              <a:avLst/>
            </a:prstGeom>
            <a:solidFill>
              <a:srgbClr val="8282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3" name="Rectangle 487"/>
            <p:cNvSpPr>
              <a:spLocks noChangeArrowheads="1"/>
            </p:cNvSpPr>
            <p:nvPr/>
          </p:nvSpPr>
          <p:spPr bwMode="auto">
            <a:xfrm>
              <a:off x="4803" y="1999"/>
              <a:ext cx="177" cy="9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4" name="Rectangle 488"/>
            <p:cNvSpPr>
              <a:spLocks noChangeArrowheads="1"/>
            </p:cNvSpPr>
            <p:nvPr/>
          </p:nvSpPr>
          <p:spPr bwMode="auto">
            <a:xfrm>
              <a:off x="4803" y="2008"/>
              <a:ext cx="177" cy="9"/>
            </a:xfrm>
            <a:prstGeom prst="rect">
              <a:avLst/>
            </a:prstGeom>
            <a:solidFill>
              <a:srgbClr val="8888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5" name="Rectangle 489"/>
            <p:cNvSpPr>
              <a:spLocks noChangeArrowheads="1"/>
            </p:cNvSpPr>
            <p:nvPr/>
          </p:nvSpPr>
          <p:spPr bwMode="auto">
            <a:xfrm>
              <a:off x="4803" y="2017"/>
              <a:ext cx="177" cy="9"/>
            </a:xfrm>
            <a:prstGeom prst="rect">
              <a:avLst/>
            </a:prstGeom>
            <a:solidFill>
              <a:srgbClr val="8D8D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6" name="Rectangle 490"/>
            <p:cNvSpPr>
              <a:spLocks noChangeArrowheads="1"/>
            </p:cNvSpPr>
            <p:nvPr/>
          </p:nvSpPr>
          <p:spPr bwMode="auto">
            <a:xfrm>
              <a:off x="4803" y="2026"/>
              <a:ext cx="177" cy="10"/>
            </a:xfrm>
            <a:prstGeom prst="rect">
              <a:avLst/>
            </a:prstGeom>
            <a:solidFill>
              <a:srgbClr val="9090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7" name="Rectangle 491"/>
            <p:cNvSpPr>
              <a:spLocks noChangeArrowheads="1"/>
            </p:cNvSpPr>
            <p:nvPr/>
          </p:nvSpPr>
          <p:spPr bwMode="auto">
            <a:xfrm>
              <a:off x="4803" y="2036"/>
              <a:ext cx="177" cy="9"/>
            </a:xfrm>
            <a:prstGeom prst="rect">
              <a:avLst/>
            </a:prstGeom>
            <a:solidFill>
              <a:srgbClr val="9595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8" name="Rectangle 492"/>
            <p:cNvSpPr>
              <a:spLocks noChangeArrowheads="1"/>
            </p:cNvSpPr>
            <p:nvPr/>
          </p:nvSpPr>
          <p:spPr bwMode="auto">
            <a:xfrm>
              <a:off x="4803" y="2045"/>
              <a:ext cx="177" cy="9"/>
            </a:xfrm>
            <a:prstGeom prst="rect">
              <a:avLst/>
            </a:prstGeom>
            <a:solidFill>
              <a:srgbClr val="9999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09" name="Rectangle 493"/>
            <p:cNvSpPr>
              <a:spLocks noChangeArrowheads="1"/>
            </p:cNvSpPr>
            <p:nvPr/>
          </p:nvSpPr>
          <p:spPr bwMode="auto">
            <a:xfrm>
              <a:off x="4803" y="2054"/>
              <a:ext cx="177" cy="10"/>
            </a:xfrm>
            <a:prstGeom prst="rect">
              <a:avLst/>
            </a:prstGeom>
            <a:solidFill>
              <a:srgbClr val="9E9E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0" name="Rectangle 494"/>
            <p:cNvSpPr>
              <a:spLocks noChangeArrowheads="1"/>
            </p:cNvSpPr>
            <p:nvPr/>
          </p:nvSpPr>
          <p:spPr bwMode="auto">
            <a:xfrm>
              <a:off x="4803" y="2064"/>
              <a:ext cx="177" cy="9"/>
            </a:xfrm>
            <a:prstGeom prst="rect">
              <a:avLst/>
            </a:prstGeom>
            <a:solidFill>
              <a:srgbClr val="A2A2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1" name="Rectangle 495"/>
            <p:cNvSpPr>
              <a:spLocks noChangeArrowheads="1"/>
            </p:cNvSpPr>
            <p:nvPr/>
          </p:nvSpPr>
          <p:spPr bwMode="auto">
            <a:xfrm>
              <a:off x="4803" y="2073"/>
              <a:ext cx="177" cy="9"/>
            </a:xfrm>
            <a:prstGeom prst="rect">
              <a:avLst/>
            </a:prstGeom>
            <a:solidFill>
              <a:srgbClr val="A6A6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2" name="Rectangle 496"/>
            <p:cNvSpPr>
              <a:spLocks noChangeArrowheads="1"/>
            </p:cNvSpPr>
            <p:nvPr/>
          </p:nvSpPr>
          <p:spPr bwMode="auto">
            <a:xfrm>
              <a:off x="4803" y="2082"/>
              <a:ext cx="177" cy="9"/>
            </a:xfrm>
            <a:prstGeom prst="rect">
              <a:avLst/>
            </a:prstGeom>
            <a:solidFill>
              <a:srgbClr val="AAAA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3" name="Rectangle 497"/>
            <p:cNvSpPr>
              <a:spLocks noChangeArrowheads="1"/>
            </p:cNvSpPr>
            <p:nvPr/>
          </p:nvSpPr>
          <p:spPr bwMode="auto">
            <a:xfrm>
              <a:off x="4803" y="2091"/>
              <a:ext cx="177" cy="10"/>
            </a:xfrm>
            <a:prstGeom prst="rect">
              <a:avLst/>
            </a:prstGeom>
            <a:solidFill>
              <a:srgbClr val="AEAE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4" name="Rectangle 498"/>
            <p:cNvSpPr>
              <a:spLocks noChangeArrowheads="1"/>
            </p:cNvSpPr>
            <p:nvPr/>
          </p:nvSpPr>
          <p:spPr bwMode="auto">
            <a:xfrm>
              <a:off x="4803" y="2101"/>
              <a:ext cx="177" cy="9"/>
            </a:xfrm>
            <a:prstGeom prst="rect">
              <a:avLst/>
            </a:prstGeom>
            <a:solidFill>
              <a:srgbClr val="B2B2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5" name="Rectangle 499"/>
            <p:cNvSpPr>
              <a:spLocks noChangeArrowheads="1"/>
            </p:cNvSpPr>
            <p:nvPr/>
          </p:nvSpPr>
          <p:spPr bwMode="auto">
            <a:xfrm>
              <a:off x="4803" y="2110"/>
              <a:ext cx="177" cy="9"/>
            </a:xfrm>
            <a:prstGeom prst="rect">
              <a:avLst/>
            </a:prstGeom>
            <a:solidFill>
              <a:srgbClr val="B5B5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6" name="Rectangle 500"/>
            <p:cNvSpPr>
              <a:spLocks noChangeArrowheads="1"/>
            </p:cNvSpPr>
            <p:nvPr/>
          </p:nvSpPr>
          <p:spPr bwMode="auto">
            <a:xfrm>
              <a:off x="4803" y="2119"/>
              <a:ext cx="177" cy="10"/>
            </a:xfrm>
            <a:prstGeom prst="rect">
              <a:avLst/>
            </a:prstGeom>
            <a:solidFill>
              <a:srgbClr val="B8B8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7" name="Rectangle 501"/>
            <p:cNvSpPr>
              <a:spLocks noChangeArrowheads="1"/>
            </p:cNvSpPr>
            <p:nvPr/>
          </p:nvSpPr>
          <p:spPr bwMode="auto">
            <a:xfrm>
              <a:off x="4803" y="2129"/>
              <a:ext cx="177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8" name="Rectangle 502"/>
            <p:cNvSpPr>
              <a:spLocks noChangeArrowheads="1"/>
            </p:cNvSpPr>
            <p:nvPr/>
          </p:nvSpPr>
          <p:spPr bwMode="auto">
            <a:xfrm>
              <a:off x="4803" y="2138"/>
              <a:ext cx="177" cy="9"/>
            </a:xfrm>
            <a:prstGeom prst="rect">
              <a:avLst/>
            </a:prstGeom>
            <a:solidFill>
              <a:srgbClr val="BEB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19" name="Rectangle 503"/>
            <p:cNvSpPr>
              <a:spLocks noChangeArrowheads="1"/>
            </p:cNvSpPr>
            <p:nvPr/>
          </p:nvSpPr>
          <p:spPr bwMode="auto">
            <a:xfrm>
              <a:off x="4803" y="2147"/>
              <a:ext cx="177" cy="9"/>
            </a:xfrm>
            <a:prstGeom prst="rect">
              <a:avLst/>
            </a:prstGeom>
            <a:solidFill>
              <a:srgbClr val="C1C1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0" name="Rectangle 504"/>
            <p:cNvSpPr>
              <a:spLocks noChangeArrowheads="1"/>
            </p:cNvSpPr>
            <p:nvPr/>
          </p:nvSpPr>
          <p:spPr bwMode="auto">
            <a:xfrm>
              <a:off x="4803" y="2156"/>
              <a:ext cx="177" cy="10"/>
            </a:xfrm>
            <a:prstGeom prst="rect">
              <a:avLst/>
            </a:prstGeom>
            <a:solidFill>
              <a:srgbClr val="C3C3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1" name="Rectangle 505"/>
            <p:cNvSpPr>
              <a:spLocks noChangeArrowheads="1"/>
            </p:cNvSpPr>
            <p:nvPr/>
          </p:nvSpPr>
          <p:spPr bwMode="auto">
            <a:xfrm>
              <a:off x="4803" y="2166"/>
              <a:ext cx="177" cy="9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2" name="Rectangle 506"/>
            <p:cNvSpPr>
              <a:spLocks noChangeArrowheads="1"/>
            </p:cNvSpPr>
            <p:nvPr/>
          </p:nvSpPr>
          <p:spPr bwMode="auto">
            <a:xfrm>
              <a:off x="4803" y="2175"/>
              <a:ext cx="177" cy="9"/>
            </a:xfrm>
            <a:prstGeom prst="rect">
              <a:avLst/>
            </a:prstGeom>
            <a:solidFill>
              <a:srgbClr val="C6C6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3" name="Rectangle 507"/>
            <p:cNvSpPr>
              <a:spLocks noChangeArrowheads="1"/>
            </p:cNvSpPr>
            <p:nvPr/>
          </p:nvSpPr>
          <p:spPr bwMode="auto">
            <a:xfrm>
              <a:off x="4803" y="2184"/>
              <a:ext cx="177" cy="10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4" name="Rectangle 508"/>
            <p:cNvSpPr>
              <a:spLocks noChangeArrowheads="1"/>
            </p:cNvSpPr>
            <p:nvPr/>
          </p:nvSpPr>
          <p:spPr bwMode="auto">
            <a:xfrm>
              <a:off x="4803" y="2194"/>
              <a:ext cx="177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5" name="Rectangle 509"/>
            <p:cNvSpPr>
              <a:spLocks noChangeArrowheads="1"/>
            </p:cNvSpPr>
            <p:nvPr/>
          </p:nvSpPr>
          <p:spPr bwMode="auto">
            <a:xfrm>
              <a:off x="4803" y="2203"/>
              <a:ext cx="177" cy="9"/>
            </a:xfrm>
            <a:prstGeom prst="rect">
              <a:avLst/>
            </a:prstGeom>
            <a:solidFill>
              <a:srgbClr val="CACA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6" name="Rectangle 510"/>
            <p:cNvSpPr>
              <a:spLocks noChangeArrowheads="1"/>
            </p:cNvSpPr>
            <p:nvPr/>
          </p:nvSpPr>
          <p:spPr bwMode="auto">
            <a:xfrm>
              <a:off x="4803" y="2212"/>
              <a:ext cx="177" cy="9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7" name="Rectangle 511"/>
            <p:cNvSpPr>
              <a:spLocks noChangeArrowheads="1"/>
            </p:cNvSpPr>
            <p:nvPr/>
          </p:nvSpPr>
          <p:spPr bwMode="auto">
            <a:xfrm>
              <a:off x="4803" y="2221"/>
              <a:ext cx="177" cy="10"/>
            </a:xfrm>
            <a:prstGeom prst="rect">
              <a:avLst/>
            </a:prstGeom>
            <a:solidFill>
              <a:srgbClr val="CBCBF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8" name="Rectangle 512"/>
            <p:cNvSpPr>
              <a:spLocks noChangeArrowheads="1"/>
            </p:cNvSpPr>
            <p:nvPr/>
          </p:nvSpPr>
          <p:spPr bwMode="auto">
            <a:xfrm>
              <a:off x="4803" y="2231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29" name="Rectangle 513"/>
            <p:cNvSpPr>
              <a:spLocks noChangeArrowheads="1"/>
            </p:cNvSpPr>
            <p:nvPr/>
          </p:nvSpPr>
          <p:spPr bwMode="auto">
            <a:xfrm>
              <a:off x="4803" y="2240"/>
              <a:ext cx="177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0" name="Rectangle 514"/>
            <p:cNvSpPr>
              <a:spLocks noChangeArrowheads="1"/>
            </p:cNvSpPr>
            <p:nvPr/>
          </p:nvSpPr>
          <p:spPr bwMode="auto">
            <a:xfrm>
              <a:off x="4803" y="2249"/>
              <a:ext cx="177" cy="10"/>
            </a:xfrm>
            <a:prstGeom prst="rect">
              <a:avLst/>
            </a:prstGeom>
            <a:solidFill>
              <a:srgbClr val="CACAF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1" name="Rectangle 515"/>
            <p:cNvSpPr>
              <a:spLocks noChangeArrowheads="1"/>
            </p:cNvSpPr>
            <p:nvPr/>
          </p:nvSpPr>
          <p:spPr bwMode="auto">
            <a:xfrm>
              <a:off x="4803" y="2259"/>
              <a:ext cx="177" cy="9"/>
            </a:xfrm>
            <a:prstGeom prst="rect">
              <a:avLst/>
            </a:prstGeom>
            <a:solidFill>
              <a:srgbClr val="CACAF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2" name="Rectangle 516"/>
            <p:cNvSpPr>
              <a:spLocks noChangeArrowheads="1"/>
            </p:cNvSpPr>
            <p:nvPr/>
          </p:nvSpPr>
          <p:spPr bwMode="auto">
            <a:xfrm>
              <a:off x="4803" y="2268"/>
              <a:ext cx="177" cy="9"/>
            </a:xfrm>
            <a:prstGeom prst="rect">
              <a:avLst/>
            </a:prstGeom>
            <a:solidFill>
              <a:srgbClr val="C9C9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3" name="Rectangle 517"/>
            <p:cNvSpPr>
              <a:spLocks noChangeArrowheads="1"/>
            </p:cNvSpPr>
            <p:nvPr/>
          </p:nvSpPr>
          <p:spPr bwMode="auto">
            <a:xfrm>
              <a:off x="4803" y="2277"/>
              <a:ext cx="177" cy="9"/>
            </a:xfrm>
            <a:prstGeom prst="rect">
              <a:avLst/>
            </a:prstGeom>
            <a:solidFill>
              <a:srgbClr val="C7C7F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4" name="Rectangle 518"/>
            <p:cNvSpPr>
              <a:spLocks noChangeArrowheads="1"/>
            </p:cNvSpPr>
            <p:nvPr/>
          </p:nvSpPr>
          <p:spPr bwMode="auto">
            <a:xfrm>
              <a:off x="4803" y="2286"/>
              <a:ext cx="177" cy="10"/>
            </a:xfrm>
            <a:prstGeom prst="rect">
              <a:avLst/>
            </a:prstGeom>
            <a:solidFill>
              <a:srgbClr val="C6C6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5" name="Rectangle 519"/>
            <p:cNvSpPr>
              <a:spLocks noChangeArrowheads="1"/>
            </p:cNvSpPr>
            <p:nvPr/>
          </p:nvSpPr>
          <p:spPr bwMode="auto">
            <a:xfrm>
              <a:off x="4803" y="2296"/>
              <a:ext cx="177" cy="9"/>
            </a:xfrm>
            <a:prstGeom prst="rect">
              <a:avLst/>
            </a:prstGeom>
            <a:solidFill>
              <a:srgbClr val="C5C5F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6" name="Rectangle 520"/>
            <p:cNvSpPr>
              <a:spLocks noChangeArrowheads="1"/>
            </p:cNvSpPr>
            <p:nvPr/>
          </p:nvSpPr>
          <p:spPr bwMode="auto">
            <a:xfrm>
              <a:off x="4803" y="2305"/>
              <a:ext cx="177" cy="9"/>
            </a:xfrm>
            <a:prstGeom prst="rect">
              <a:avLst/>
            </a:prstGeom>
            <a:solidFill>
              <a:srgbClr val="C3C3F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7" name="Rectangle 521"/>
            <p:cNvSpPr>
              <a:spLocks noChangeArrowheads="1"/>
            </p:cNvSpPr>
            <p:nvPr/>
          </p:nvSpPr>
          <p:spPr bwMode="auto">
            <a:xfrm>
              <a:off x="4803" y="2314"/>
              <a:ext cx="177" cy="10"/>
            </a:xfrm>
            <a:prstGeom prst="rect">
              <a:avLst/>
            </a:prstGeom>
            <a:solidFill>
              <a:srgbClr val="C1C1F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8" name="Rectangle 522"/>
            <p:cNvSpPr>
              <a:spLocks noChangeArrowheads="1"/>
            </p:cNvSpPr>
            <p:nvPr/>
          </p:nvSpPr>
          <p:spPr bwMode="auto">
            <a:xfrm>
              <a:off x="4803" y="2324"/>
              <a:ext cx="177" cy="9"/>
            </a:xfrm>
            <a:prstGeom prst="rect">
              <a:avLst/>
            </a:prstGeom>
            <a:solidFill>
              <a:srgbClr val="BEB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39" name="Rectangle 523"/>
            <p:cNvSpPr>
              <a:spLocks noChangeArrowheads="1"/>
            </p:cNvSpPr>
            <p:nvPr/>
          </p:nvSpPr>
          <p:spPr bwMode="auto">
            <a:xfrm>
              <a:off x="4803" y="2333"/>
              <a:ext cx="177" cy="9"/>
            </a:xfrm>
            <a:prstGeom prst="rect">
              <a:avLst/>
            </a:prstGeom>
            <a:solidFill>
              <a:srgbClr val="BBBBE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0" name="Rectangle 524"/>
            <p:cNvSpPr>
              <a:spLocks noChangeArrowheads="1"/>
            </p:cNvSpPr>
            <p:nvPr/>
          </p:nvSpPr>
          <p:spPr bwMode="auto">
            <a:xfrm>
              <a:off x="4803" y="2342"/>
              <a:ext cx="177" cy="9"/>
            </a:xfrm>
            <a:prstGeom prst="rect">
              <a:avLst/>
            </a:prstGeom>
            <a:solidFill>
              <a:srgbClr val="B8B8E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1" name="Rectangle 525"/>
            <p:cNvSpPr>
              <a:spLocks noChangeArrowheads="1"/>
            </p:cNvSpPr>
            <p:nvPr/>
          </p:nvSpPr>
          <p:spPr bwMode="auto">
            <a:xfrm>
              <a:off x="4803" y="2351"/>
              <a:ext cx="177" cy="10"/>
            </a:xfrm>
            <a:prstGeom prst="rect">
              <a:avLst/>
            </a:prstGeom>
            <a:solidFill>
              <a:srgbClr val="B5B5E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2" name="Rectangle 526"/>
            <p:cNvSpPr>
              <a:spLocks noChangeArrowheads="1"/>
            </p:cNvSpPr>
            <p:nvPr/>
          </p:nvSpPr>
          <p:spPr bwMode="auto">
            <a:xfrm>
              <a:off x="4803" y="2361"/>
              <a:ext cx="177" cy="9"/>
            </a:xfrm>
            <a:prstGeom prst="rect">
              <a:avLst/>
            </a:prstGeom>
            <a:solidFill>
              <a:srgbClr val="B2B2D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3" name="Rectangle 527"/>
            <p:cNvSpPr>
              <a:spLocks noChangeArrowheads="1"/>
            </p:cNvSpPr>
            <p:nvPr/>
          </p:nvSpPr>
          <p:spPr bwMode="auto">
            <a:xfrm>
              <a:off x="4803" y="2370"/>
              <a:ext cx="177" cy="9"/>
            </a:xfrm>
            <a:prstGeom prst="rect">
              <a:avLst/>
            </a:prstGeom>
            <a:solidFill>
              <a:srgbClr val="AEAED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4" name="Rectangle 528"/>
            <p:cNvSpPr>
              <a:spLocks noChangeArrowheads="1"/>
            </p:cNvSpPr>
            <p:nvPr/>
          </p:nvSpPr>
          <p:spPr bwMode="auto">
            <a:xfrm>
              <a:off x="4803" y="2379"/>
              <a:ext cx="177" cy="10"/>
            </a:xfrm>
            <a:prstGeom prst="rect">
              <a:avLst/>
            </a:prstGeom>
            <a:solidFill>
              <a:srgbClr val="AAAAD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5" name="Rectangle 529"/>
            <p:cNvSpPr>
              <a:spLocks noChangeArrowheads="1"/>
            </p:cNvSpPr>
            <p:nvPr/>
          </p:nvSpPr>
          <p:spPr bwMode="auto">
            <a:xfrm>
              <a:off x="4803" y="2389"/>
              <a:ext cx="177" cy="9"/>
            </a:xfrm>
            <a:prstGeom prst="rect">
              <a:avLst/>
            </a:prstGeom>
            <a:solidFill>
              <a:srgbClr val="A6A6C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6" name="Rectangle 530"/>
            <p:cNvSpPr>
              <a:spLocks noChangeArrowheads="1"/>
            </p:cNvSpPr>
            <p:nvPr/>
          </p:nvSpPr>
          <p:spPr bwMode="auto">
            <a:xfrm>
              <a:off x="4803" y="2398"/>
              <a:ext cx="177" cy="9"/>
            </a:xfrm>
            <a:prstGeom prst="rect">
              <a:avLst/>
            </a:prstGeom>
            <a:solidFill>
              <a:srgbClr val="A2A2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7" name="Rectangle 531"/>
            <p:cNvSpPr>
              <a:spLocks noChangeArrowheads="1"/>
            </p:cNvSpPr>
            <p:nvPr/>
          </p:nvSpPr>
          <p:spPr bwMode="auto">
            <a:xfrm>
              <a:off x="4803" y="2407"/>
              <a:ext cx="177" cy="9"/>
            </a:xfrm>
            <a:prstGeom prst="rect">
              <a:avLst/>
            </a:prstGeom>
            <a:solidFill>
              <a:srgbClr val="9E9EC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8" name="Rectangle 532"/>
            <p:cNvSpPr>
              <a:spLocks noChangeArrowheads="1"/>
            </p:cNvSpPr>
            <p:nvPr/>
          </p:nvSpPr>
          <p:spPr bwMode="auto">
            <a:xfrm>
              <a:off x="4803" y="2416"/>
              <a:ext cx="177" cy="10"/>
            </a:xfrm>
            <a:prstGeom prst="rect">
              <a:avLst/>
            </a:prstGeom>
            <a:solidFill>
              <a:srgbClr val="9999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49" name="Rectangle 533"/>
            <p:cNvSpPr>
              <a:spLocks noChangeArrowheads="1"/>
            </p:cNvSpPr>
            <p:nvPr/>
          </p:nvSpPr>
          <p:spPr bwMode="auto">
            <a:xfrm>
              <a:off x="4803" y="2426"/>
              <a:ext cx="177" cy="9"/>
            </a:xfrm>
            <a:prstGeom prst="rect">
              <a:avLst/>
            </a:prstGeom>
            <a:solidFill>
              <a:srgbClr val="9595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0" name="Rectangle 534"/>
            <p:cNvSpPr>
              <a:spLocks noChangeArrowheads="1"/>
            </p:cNvSpPr>
            <p:nvPr/>
          </p:nvSpPr>
          <p:spPr bwMode="auto">
            <a:xfrm>
              <a:off x="4803" y="2435"/>
              <a:ext cx="177" cy="9"/>
            </a:xfrm>
            <a:prstGeom prst="rect">
              <a:avLst/>
            </a:prstGeom>
            <a:solidFill>
              <a:srgbClr val="9090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1" name="Rectangle 535"/>
            <p:cNvSpPr>
              <a:spLocks noChangeArrowheads="1"/>
            </p:cNvSpPr>
            <p:nvPr/>
          </p:nvSpPr>
          <p:spPr bwMode="auto">
            <a:xfrm>
              <a:off x="4803" y="2444"/>
              <a:ext cx="177" cy="10"/>
            </a:xfrm>
            <a:prstGeom prst="rect">
              <a:avLst/>
            </a:prstGeom>
            <a:solidFill>
              <a:srgbClr val="8D8D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2" name="Rectangle 536"/>
            <p:cNvSpPr>
              <a:spLocks noChangeArrowheads="1"/>
            </p:cNvSpPr>
            <p:nvPr/>
          </p:nvSpPr>
          <p:spPr bwMode="auto">
            <a:xfrm>
              <a:off x="4803" y="2454"/>
              <a:ext cx="177" cy="9"/>
            </a:xfrm>
            <a:prstGeom prst="rect">
              <a:avLst/>
            </a:prstGeom>
            <a:solidFill>
              <a:srgbClr val="8888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3" name="Rectangle 537"/>
            <p:cNvSpPr>
              <a:spLocks noChangeArrowheads="1"/>
            </p:cNvSpPr>
            <p:nvPr/>
          </p:nvSpPr>
          <p:spPr bwMode="auto">
            <a:xfrm>
              <a:off x="4803" y="2463"/>
              <a:ext cx="177" cy="9"/>
            </a:xfrm>
            <a:prstGeom prst="rect">
              <a:avLst/>
            </a:prstGeom>
            <a:solidFill>
              <a:srgbClr val="8585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4" name="Rectangle 538"/>
            <p:cNvSpPr>
              <a:spLocks noChangeArrowheads="1"/>
            </p:cNvSpPr>
            <p:nvPr/>
          </p:nvSpPr>
          <p:spPr bwMode="auto">
            <a:xfrm>
              <a:off x="4803" y="2472"/>
              <a:ext cx="177" cy="10"/>
            </a:xfrm>
            <a:prstGeom prst="rect">
              <a:avLst/>
            </a:prstGeom>
            <a:solidFill>
              <a:srgbClr val="8282A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5" name="Rectangle 539"/>
            <p:cNvSpPr>
              <a:spLocks noChangeArrowheads="1"/>
            </p:cNvSpPr>
            <p:nvPr/>
          </p:nvSpPr>
          <p:spPr bwMode="auto">
            <a:xfrm>
              <a:off x="4803" y="2482"/>
              <a:ext cx="177" cy="9"/>
            </a:xfrm>
            <a:prstGeom prst="rect">
              <a:avLst/>
            </a:prstGeom>
            <a:solidFill>
              <a:srgbClr val="7F7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6" name="Rectangle 540"/>
            <p:cNvSpPr>
              <a:spLocks noChangeArrowheads="1"/>
            </p:cNvSpPr>
            <p:nvPr/>
          </p:nvSpPr>
          <p:spPr bwMode="auto">
            <a:xfrm>
              <a:off x="4803" y="2491"/>
              <a:ext cx="177" cy="9"/>
            </a:xfrm>
            <a:prstGeom prst="rect">
              <a:avLst/>
            </a:prstGeom>
            <a:solidFill>
              <a:srgbClr val="7C7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7" name="Rectangle 541"/>
            <p:cNvSpPr>
              <a:spLocks noChangeArrowheads="1"/>
            </p:cNvSpPr>
            <p:nvPr/>
          </p:nvSpPr>
          <p:spPr bwMode="auto">
            <a:xfrm>
              <a:off x="4803" y="2500"/>
              <a:ext cx="177" cy="9"/>
            </a:xfrm>
            <a:prstGeom prst="rect">
              <a:avLst/>
            </a:prstGeom>
            <a:solidFill>
              <a:srgbClr val="7979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8" name="Rectangle 542"/>
            <p:cNvSpPr>
              <a:spLocks noChangeArrowheads="1"/>
            </p:cNvSpPr>
            <p:nvPr/>
          </p:nvSpPr>
          <p:spPr bwMode="auto">
            <a:xfrm>
              <a:off x="4803" y="2509"/>
              <a:ext cx="177" cy="10"/>
            </a:xfrm>
            <a:prstGeom prst="rect">
              <a:avLst/>
            </a:prstGeom>
            <a:solidFill>
              <a:srgbClr val="7777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59" name="Rectangle 543"/>
            <p:cNvSpPr>
              <a:spLocks noChangeArrowheads="1"/>
            </p:cNvSpPr>
            <p:nvPr/>
          </p:nvSpPr>
          <p:spPr bwMode="auto">
            <a:xfrm>
              <a:off x="4803" y="2519"/>
              <a:ext cx="177" cy="9"/>
            </a:xfrm>
            <a:prstGeom prst="rect">
              <a:avLst/>
            </a:prstGeom>
            <a:solidFill>
              <a:srgbClr val="7676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0" name="Rectangle 544"/>
            <p:cNvSpPr>
              <a:spLocks noChangeArrowheads="1"/>
            </p:cNvSpPr>
            <p:nvPr/>
          </p:nvSpPr>
          <p:spPr bwMode="auto">
            <a:xfrm>
              <a:off x="4803" y="2528"/>
              <a:ext cx="177" cy="9"/>
            </a:xfrm>
            <a:prstGeom prst="rect">
              <a:avLst/>
            </a:prstGeom>
            <a:solidFill>
              <a:srgbClr val="7474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1" name="Rectangle 545"/>
            <p:cNvSpPr>
              <a:spLocks noChangeArrowheads="1"/>
            </p:cNvSpPr>
            <p:nvPr/>
          </p:nvSpPr>
          <p:spPr bwMode="auto">
            <a:xfrm>
              <a:off x="4803" y="2537"/>
              <a:ext cx="177" cy="10"/>
            </a:xfrm>
            <a:prstGeom prst="rect">
              <a:avLst/>
            </a:prstGeom>
            <a:solidFill>
              <a:srgbClr val="7373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262" name="Rectangle 546"/>
            <p:cNvSpPr>
              <a:spLocks noChangeArrowheads="1"/>
            </p:cNvSpPr>
            <p:nvPr/>
          </p:nvSpPr>
          <p:spPr bwMode="auto">
            <a:xfrm>
              <a:off x="4803" y="2547"/>
              <a:ext cx="177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62" name="Rectangle 548"/>
          <p:cNvSpPr>
            <a:spLocks noChangeArrowheads="1"/>
          </p:cNvSpPr>
          <p:nvPr/>
        </p:nvSpPr>
        <p:spPr bwMode="auto">
          <a:xfrm>
            <a:off x="7624763" y="3571875"/>
            <a:ext cx="280987" cy="1017588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5" name="Group 623"/>
          <p:cNvGrpSpPr>
            <a:grpSpLocks/>
          </p:cNvGrpSpPr>
          <p:nvPr/>
        </p:nvGrpSpPr>
        <p:grpSpPr bwMode="auto">
          <a:xfrm>
            <a:off x="1949450" y="3232150"/>
            <a:ext cx="279400" cy="1092200"/>
            <a:chOff x="1228" y="1701"/>
            <a:chExt cx="176" cy="688"/>
          </a:xfrm>
        </p:grpSpPr>
        <p:sp>
          <p:nvSpPr>
            <p:cNvPr id="96120" name="Rectangle 549"/>
            <p:cNvSpPr>
              <a:spLocks noChangeArrowheads="1"/>
            </p:cNvSpPr>
            <p:nvPr/>
          </p:nvSpPr>
          <p:spPr bwMode="auto">
            <a:xfrm>
              <a:off x="1228" y="1701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1" name="Rectangle 550"/>
            <p:cNvSpPr>
              <a:spLocks noChangeArrowheads="1"/>
            </p:cNvSpPr>
            <p:nvPr/>
          </p:nvSpPr>
          <p:spPr bwMode="auto">
            <a:xfrm>
              <a:off x="1228" y="1711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2" name="Rectangle 551"/>
            <p:cNvSpPr>
              <a:spLocks noChangeArrowheads="1"/>
            </p:cNvSpPr>
            <p:nvPr/>
          </p:nvSpPr>
          <p:spPr bwMode="auto">
            <a:xfrm>
              <a:off x="1228" y="1720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3" name="Rectangle 552"/>
            <p:cNvSpPr>
              <a:spLocks noChangeArrowheads="1"/>
            </p:cNvSpPr>
            <p:nvPr/>
          </p:nvSpPr>
          <p:spPr bwMode="auto">
            <a:xfrm>
              <a:off x="1228" y="1729"/>
              <a:ext cx="176" cy="10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4" name="Rectangle 553"/>
            <p:cNvSpPr>
              <a:spLocks noChangeArrowheads="1"/>
            </p:cNvSpPr>
            <p:nvPr/>
          </p:nvSpPr>
          <p:spPr bwMode="auto">
            <a:xfrm>
              <a:off x="1228" y="1739"/>
              <a:ext cx="176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5" name="Rectangle 554"/>
            <p:cNvSpPr>
              <a:spLocks noChangeArrowheads="1"/>
            </p:cNvSpPr>
            <p:nvPr/>
          </p:nvSpPr>
          <p:spPr bwMode="auto">
            <a:xfrm>
              <a:off x="1228" y="1748"/>
              <a:ext cx="176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6" name="Rectangle 555"/>
            <p:cNvSpPr>
              <a:spLocks noChangeArrowheads="1"/>
            </p:cNvSpPr>
            <p:nvPr/>
          </p:nvSpPr>
          <p:spPr bwMode="auto">
            <a:xfrm>
              <a:off x="1228" y="1757"/>
              <a:ext cx="17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7" name="Rectangle 556"/>
            <p:cNvSpPr>
              <a:spLocks noChangeArrowheads="1"/>
            </p:cNvSpPr>
            <p:nvPr/>
          </p:nvSpPr>
          <p:spPr bwMode="auto">
            <a:xfrm>
              <a:off x="1228" y="1766"/>
              <a:ext cx="176" cy="10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8" name="Rectangle 557"/>
            <p:cNvSpPr>
              <a:spLocks noChangeArrowheads="1"/>
            </p:cNvSpPr>
            <p:nvPr/>
          </p:nvSpPr>
          <p:spPr bwMode="auto">
            <a:xfrm>
              <a:off x="1228" y="1776"/>
              <a:ext cx="176" cy="9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29" name="Rectangle 558"/>
            <p:cNvSpPr>
              <a:spLocks noChangeArrowheads="1"/>
            </p:cNvSpPr>
            <p:nvPr/>
          </p:nvSpPr>
          <p:spPr bwMode="auto">
            <a:xfrm>
              <a:off x="1228" y="1785"/>
              <a:ext cx="176" cy="9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0" name="Rectangle 559"/>
            <p:cNvSpPr>
              <a:spLocks noChangeArrowheads="1"/>
            </p:cNvSpPr>
            <p:nvPr/>
          </p:nvSpPr>
          <p:spPr bwMode="auto">
            <a:xfrm>
              <a:off x="1228" y="1794"/>
              <a:ext cx="176" cy="10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1" name="Rectangle 560"/>
            <p:cNvSpPr>
              <a:spLocks noChangeArrowheads="1"/>
            </p:cNvSpPr>
            <p:nvPr/>
          </p:nvSpPr>
          <p:spPr bwMode="auto">
            <a:xfrm>
              <a:off x="1228" y="1804"/>
              <a:ext cx="176" cy="9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2" name="Rectangle 561"/>
            <p:cNvSpPr>
              <a:spLocks noChangeArrowheads="1"/>
            </p:cNvSpPr>
            <p:nvPr/>
          </p:nvSpPr>
          <p:spPr bwMode="auto">
            <a:xfrm>
              <a:off x="1228" y="1813"/>
              <a:ext cx="176" cy="9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3" name="Rectangle 562"/>
            <p:cNvSpPr>
              <a:spLocks noChangeArrowheads="1"/>
            </p:cNvSpPr>
            <p:nvPr/>
          </p:nvSpPr>
          <p:spPr bwMode="auto">
            <a:xfrm>
              <a:off x="1228" y="1822"/>
              <a:ext cx="176" cy="9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4" name="Rectangle 563"/>
            <p:cNvSpPr>
              <a:spLocks noChangeArrowheads="1"/>
            </p:cNvSpPr>
            <p:nvPr/>
          </p:nvSpPr>
          <p:spPr bwMode="auto">
            <a:xfrm>
              <a:off x="1228" y="1831"/>
              <a:ext cx="176" cy="10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5" name="Rectangle 564"/>
            <p:cNvSpPr>
              <a:spLocks noChangeArrowheads="1"/>
            </p:cNvSpPr>
            <p:nvPr/>
          </p:nvSpPr>
          <p:spPr bwMode="auto">
            <a:xfrm>
              <a:off x="1228" y="1841"/>
              <a:ext cx="176" cy="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6" name="Rectangle 565"/>
            <p:cNvSpPr>
              <a:spLocks noChangeArrowheads="1"/>
            </p:cNvSpPr>
            <p:nvPr/>
          </p:nvSpPr>
          <p:spPr bwMode="auto">
            <a:xfrm>
              <a:off x="1228" y="1850"/>
              <a:ext cx="176" cy="9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7" name="Rectangle 566"/>
            <p:cNvSpPr>
              <a:spLocks noChangeArrowheads="1"/>
            </p:cNvSpPr>
            <p:nvPr/>
          </p:nvSpPr>
          <p:spPr bwMode="auto">
            <a:xfrm>
              <a:off x="1228" y="1859"/>
              <a:ext cx="176" cy="10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8" name="Rectangle 567"/>
            <p:cNvSpPr>
              <a:spLocks noChangeArrowheads="1"/>
            </p:cNvSpPr>
            <p:nvPr/>
          </p:nvSpPr>
          <p:spPr bwMode="auto">
            <a:xfrm>
              <a:off x="1228" y="1869"/>
              <a:ext cx="176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39" name="Rectangle 568"/>
            <p:cNvSpPr>
              <a:spLocks noChangeArrowheads="1"/>
            </p:cNvSpPr>
            <p:nvPr/>
          </p:nvSpPr>
          <p:spPr bwMode="auto">
            <a:xfrm>
              <a:off x="1228" y="1878"/>
              <a:ext cx="176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0" name="Rectangle 569"/>
            <p:cNvSpPr>
              <a:spLocks noChangeArrowheads="1"/>
            </p:cNvSpPr>
            <p:nvPr/>
          </p:nvSpPr>
          <p:spPr bwMode="auto">
            <a:xfrm>
              <a:off x="1228" y="1887"/>
              <a:ext cx="176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1" name="Rectangle 570"/>
            <p:cNvSpPr>
              <a:spLocks noChangeArrowheads="1"/>
            </p:cNvSpPr>
            <p:nvPr/>
          </p:nvSpPr>
          <p:spPr bwMode="auto">
            <a:xfrm>
              <a:off x="1228" y="1896"/>
              <a:ext cx="176" cy="10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2" name="Rectangle 571"/>
            <p:cNvSpPr>
              <a:spLocks noChangeArrowheads="1"/>
            </p:cNvSpPr>
            <p:nvPr/>
          </p:nvSpPr>
          <p:spPr bwMode="auto">
            <a:xfrm>
              <a:off x="1228" y="1906"/>
              <a:ext cx="176" cy="9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3" name="Rectangle 572"/>
            <p:cNvSpPr>
              <a:spLocks noChangeArrowheads="1"/>
            </p:cNvSpPr>
            <p:nvPr/>
          </p:nvSpPr>
          <p:spPr bwMode="auto">
            <a:xfrm>
              <a:off x="1228" y="1915"/>
              <a:ext cx="176" cy="9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4" name="Rectangle 573"/>
            <p:cNvSpPr>
              <a:spLocks noChangeArrowheads="1"/>
            </p:cNvSpPr>
            <p:nvPr/>
          </p:nvSpPr>
          <p:spPr bwMode="auto">
            <a:xfrm>
              <a:off x="1228" y="1924"/>
              <a:ext cx="176" cy="10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5" name="Rectangle 574"/>
            <p:cNvSpPr>
              <a:spLocks noChangeArrowheads="1"/>
            </p:cNvSpPr>
            <p:nvPr/>
          </p:nvSpPr>
          <p:spPr bwMode="auto">
            <a:xfrm>
              <a:off x="1228" y="1934"/>
              <a:ext cx="176" cy="9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6" name="Rectangle 575"/>
            <p:cNvSpPr>
              <a:spLocks noChangeArrowheads="1"/>
            </p:cNvSpPr>
            <p:nvPr/>
          </p:nvSpPr>
          <p:spPr bwMode="auto">
            <a:xfrm>
              <a:off x="1228" y="1943"/>
              <a:ext cx="176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7" name="Rectangle 576"/>
            <p:cNvSpPr>
              <a:spLocks noChangeArrowheads="1"/>
            </p:cNvSpPr>
            <p:nvPr/>
          </p:nvSpPr>
          <p:spPr bwMode="auto">
            <a:xfrm>
              <a:off x="1228" y="1952"/>
              <a:ext cx="176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8" name="Rectangle 577"/>
            <p:cNvSpPr>
              <a:spLocks noChangeArrowheads="1"/>
            </p:cNvSpPr>
            <p:nvPr/>
          </p:nvSpPr>
          <p:spPr bwMode="auto">
            <a:xfrm>
              <a:off x="1228" y="1961"/>
              <a:ext cx="176" cy="10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49" name="Rectangle 578"/>
            <p:cNvSpPr>
              <a:spLocks noChangeArrowheads="1"/>
            </p:cNvSpPr>
            <p:nvPr/>
          </p:nvSpPr>
          <p:spPr bwMode="auto">
            <a:xfrm>
              <a:off x="1228" y="1971"/>
              <a:ext cx="176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0" name="Rectangle 579"/>
            <p:cNvSpPr>
              <a:spLocks noChangeArrowheads="1"/>
            </p:cNvSpPr>
            <p:nvPr/>
          </p:nvSpPr>
          <p:spPr bwMode="auto">
            <a:xfrm>
              <a:off x="1228" y="1980"/>
              <a:ext cx="176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1" name="Rectangle 580"/>
            <p:cNvSpPr>
              <a:spLocks noChangeArrowheads="1"/>
            </p:cNvSpPr>
            <p:nvPr/>
          </p:nvSpPr>
          <p:spPr bwMode="auto">
            <a:xfrm>
              <a:off x="1228" y="1989"/>
              <a:ext cx="176" cy="10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2" name="Rectangle 581"/>
            <p:cNvSpPr>
              <a:spLocks noChangeArrowheads="1"/>
            </p:cNvSpPr>
            <p:nvPr/>
          </p:nvSpPr>
          <p:spPr bwMode="auto">
            <a:xfrm>
              <a:off x="1228" y="1999"/>
              <a:ext cx="17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3" name="Rectangle 582"/>
            <p:cNvSpPr>
              <a:spLocks noChangeArrowheads="1"/>
            </p:cNvSpPr>
            <p:nvPr/>
          </p:nvSpPr>
          <p:spPr bwMode="auto">
            <a:xfrm>
              <a:off x="1228" y="2008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4" name="Rectangle 583"/>
            <p:cNvSpPr>
              <a:spLocks noChangeArrowheads="1"/>
            </p:cNvSpPr>
            <p:nvPr/>
          </p:nvSpPr>
          <p:spPr bwMode="auto">
            <a:xfrm>
              <a:off x="1228" y="2017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5" name="Rectangle 584"/>
            <p:cNvSpPr>
              <a:spLocks noChangeArrowheads="1"/>
            </p:cNvSpPr>
            <p:nvPr/>
          </p:nvSpPr>
          <p:spPr bwMode="auto">
            <a:xfrm>
              <a:off x="1228" y="2026"/>
              <a:ext cx="176" cy="1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6" name="Rectangle 585"/>
            <p:cNvSpPr>
              <a:spLocks noChangeArrowheads="1"/>
            </p:cNvSpPr>
            <p:nvPr/>
          </p:nvSpPr>
          <p:spPr bwMode="auto">
            <a:xfrm>
              <a:off x="1228" y="2036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7" name="Rectangle 586"/>
            <p:cNvSpPr>
              <a:spLocks noChangeArrowheads="1"/>
            </p:cNvSpPr>
            <p:nvPr/>
          </p:nvSpPr>
          <p:spPr bwMode="auto">
            <a:xfrm>
              <a:off x="1228" y="2045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8" name="Rectangle 587"/>
            <p:cNvSpPr>
              <a:spLocks noChangeArrowheads="1"/>
            </p:cNvSpPr>
            <p:nvPr/>
          </p:nvSpPr>
          <p:spPr bwMode="auto">
            <a:xfrm>
              <a:off x="1228" y="2054"/>
              <a:ext cx="176" cy="1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59" name="Rectangle 588"/>
            <p:cNvSpPr>
              <a:spLocks noChangeArrowheads="1"/>
            </p:cNvSpPr>
            <p:nvPr/>
          </p:nvSpPr>
          <p:spPr bwMode="auto">
            <a:xfrm>
              <a:off x="1228" y="2064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0" name="Rectangle 589"/>
            <p:cNvSpPr>
              <a:spLocks noChangeArrowheads="1"/>
            </p:cNvSpPr>
            <p:nvPr/>
          </p:nvSpPr>
          <p:spPr bwMode="auto">
            <a:xfrm>
              <a:off x="1228" y="2073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1" name="Rectangle 590"/>
            <p:cNvSpPr>
              <a:spLocks noChangeArrowheads="1"/>
            </p:cNvSpPr>
            <p:nvPr/>
          </p:nvSpPr>
          <p:spPr bwMode="auto">
            <a:xfrm>
              <a:off x="1228" y="2082"/>
              <a:ext cx="17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2" name="Rectangle 591"/>
            <p:cNvSpPr>
              <a:spLocks noChangeArrowheads="1"/>
            </p:cNvSpPr>
            <p:nvPr/>
          </p:nvSpPr>
          <p:spPr bwMode="auto">
            <a:xfrm>
              <a:off x="1228" y="2091"/>
              <a:ext cx="176" cy="10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3" name="Rectangle 592"/>
            <p:cNvSpPr>
              <a:spLocks noChangeArrowheads="1"/>
            </p:cNvSpPr>
            <p:nvPr/>
          </p:nvSpPr>
          <p:spPr bwMode="auto">
            <a:xfrm>
              <a:off x="1228" y="2101"/>
              <a:ext cx="176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4" name="Rectangle 593"/>
            <p:cNvSpPr>
              <a:spLocks noChangeArrowheads="1"/>
            </p:cNvSpPr>
            <p:nvPr/>
          </p:nvSpPr>
          <p:spPr bwMode="auto">
            <a:xfrm>
              <a:off x="1228" y="2110"/>
              <a:ext cx="176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5" name="Rectangle 594"/>
            <p:cNvSpPr>
              <a:spLocks noChangeArrowheads="1"/>
            </p:cNvSpPr>
            <p:nvPr/>
          </p:nvSpPr>
          <p:spPr bwMode="auto">
            <a:xfrm>
              <a:off x="1228" y="2119"/>
              <a:ext cx="176" cy="10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6" name="Rectangle 595"/>
            <p:cNvSpPr>
              <a:spLocks noChangeArrowheads="1"/>
            </p:cNvSpPr>
            <p:nvPr/>
          </p:nvSpPr>
          <p:spPr bwMode="auto">
            <a:xfrm>
              <a:off x="1228" y="2129"/>
              <a:ext cx="176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7" name="Rectangle 596"/>
            <p:cNvSpPr>
              <a:spLocks noChangeArrowheads="1"/>
            </p:cNvSpPr>
            <p:nvPr/>
          </p:nvSpPr>
          <p:spPr bwMode="auto">
            <a:xfrm>
              <a:off x="1228" y="2138"/>
              <a:ext cx="176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8" name="Rectangle 597"/>
            <p:cNvSpPr>
              <a:spLocks noChangeArrowheads="1"/>
            </p:cNvSpPr>
            <p:nvPr/>
          </p:nvSpPr>
          <p:spPr bwMode="auto">
            <a:xfrm>
              <a:off x="1228" y="2147"/>
              <a:ext cx="176" cy="9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69" name="Rectangle 598"/>
            <p:cNvSpPr>
              <a:spLocks noChangeArrowheads="1"/>
            </p:cNvSpPr>
            <p:nvPr/>
          </p:nvSpPr>
          <p:spPr bwMode="auto">
            <a:xfrm>
              <a:off x="1228" y="2156"/>
              <a:ext cx="176" cy="10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0" name="Rectangle 599"/>
            <p:cNvSpPr>
              <a:spLocks noChangeArrowheads="1"/>
            </p:cNvSpPr>
            <p:nvPr/>
          </p:nvSpPr>
          <p:spPr bwMode="auto">
            <a:xfrm>
              <a:off x="1228" y="2166"/>
              <a:ext cx="176" cy="9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1" name="Rectangle 600"/>
            <p:cNvSpPr>
              <a:spLocks noChangeArrowheads="1"/>
            </p:cNvSpPr>
            <p:nvPr/>
          </p:nvSpPr>
          <p:spPr bwMode="auto">
            <a:xfrm>
              <a:off x="1228" y="2175"/>
              <a:ext cx="176" cy="9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2" name="Rectangle 601"/>
            <p:cNvSpPr>
              <a:spLocks noChangeArrowheads="1"/>
            </p:cNvSpPr>
            <p:nvPr/>
          </p:nvSpPr>
          <p:spPr bwMode="auto">
            <a:xfrm>
              <a:off x="1228" y="2184"/>
              <a:ext cx="176" cy="10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3" name="Rectangle 602"/>
            <p:cNvSpPr>
              <a:spLocks noChangeArrowheads="1"/>
            </p:cNvSpPr>
            <p:nvPr/>
          </p:nvSpPr>
          <p:spPr bwMode="auto">
            <a:xfrm>
              <a:off x="1228" y="2194"/>
              <a:ext cx="176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4" name="Rectangle 603"/>
            <p:cNvSpPr>
              <a:spLocks noChangeArrowheads="1"/>
            </p:cNvSpPr>
            <p:nvPr/>
          </p:nvSpPr>
          <p:spPr bwMode="auto">
            <a:xfrm>
              <a:off x="1228" y="2203"/>
              <a:ext cx="176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5" name="Rectangle 604"/>
            <p:cNvSpPr>
              <a:spLocks noChangeArrowheads="1"/>
            </p:cNvSpPr>
            <p:nvPr/>
          </p:nvSpPr>
          <p:spPr bwMode="auto">
            <a:xfrm>
              <a:off x="1228" y="2212"/>
              <a:ext cx="176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6" name="Rectangle 605"/>
            <p:cNvSpPr>
              <a:spLocks noChangeArrowheads="1"/>
            </p:cNvSpPr>
            <p:nvPr/>
          </p:nvSpPr>
          <p:spPr bwMode="auto">
            <a:xfrm>
              <a:off x="1228" y="2221"/>
              <a:ext cx="176" cy="10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7" name="Rectangle 606"/>
            <p:cNvSpPr>
              <a:spLocks noChangeArrowheads="1"/>
            </p:cNvSpPr>
            <p:nvPr/>
          </p:nvSpPr>
          <p:spPr bwMode="auto">
            <a:xfrm>
              <a:off x="1228" y="2231"/>
              <a:ext cx="176" cy="9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8" name="Rectangle 607"/>
            <p:cNvSpPr>
              <a:spLocks noChangeArrowheads="1"/>
            </p:cNvSpPr>
            <p:nvPr/>
          </p:nvSpPr>
          <p:spPr bwMode="auto">
            <a:xfrm>
              <a:off x="1228" y="2240"/>
              <a:ext cx="176" cy="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79" name="Rectangle 608"/>
            <p:cNvSpPr>
              <a:spLocks noChangeArrowheads="1"/>
            </p:cNvSpPr>
            <p:nvPr/>
          </p:nvSpPr>
          <p:spPr bwMode="auto">
            <a:xfrm>
              <a:off x="1228" y="2249"/>
              <a:ext cx="176" cy="10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0" name="Rectangle 609"/>
            <p:cNvSpPr>
              <a:spLocks noChangeArrowheads="1"/>
            </p:cNvSpPr>
            <p:nvPr/>
          </p:nvSpPr>
          <p:spPr bwMode="auto">
            <a:xfrm>
              <a:off x="1228" y="2259"/>
              <a:ext cx="176" cy="9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1" name="Rectangle 610"/>
            <p:cNvSpPr>
              <a:spLocks noChangeArrowheads="1"/>
            </p:cNvSpPr>
            <p:nvPr/>
          </p:nvSpPr>
          <p:spPr bwMode="auto">
            <a:xfrm>
              <a:off x="1228" y="2268"/>
              <a:ext cx="176" cy="9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2" name="Rectangle 611"/>
            <p:cNvSpPr>
              <a:spLocks noChangeArrowheads="1"/>
            </p:cNvSpPr>
            <p:nvPr/>
          </p:nvSpPr>
          <p:spPr bwMode="auto">
            <a:xfrm>
              <a:off x="1228" y="2277"/>
              <a:ext cx="176" cy="9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3" name="Rectangle 612"/>
            <p:cNvSpPr>
              <a:spLocks noChangeArrowheads="1"/>
            </p:cNvSpPr>
            <p:nvPr/>
          </p:nvSpPr>
          <p:spPr bwMode="auto">
            <a:xfrm>
              <a:off x="1228" y="2286"/>
              <a:ext cx="176" cy="10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4" name="Rectangle 613"/>
            <p:cNvSpPr>
              <a:spLocks noChangeArrowheads="1"/>
            </p:cNvSpPr>
            <p:nvPr/>
          </p:nvSpPr>
          <p:spPr bwMode="auto">
            <a:xfrm>
              <a:off x="1228" y="2296"/>
              <a:ext cx="176" cy="9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5" name="Rectangle 614"/>
            <p:cNvSpPr>
              <a:spLocks noChangeArrowheads="1"/>
            </p:cNvSpPr>
            <p:nvPr/>
          </p:nvSpPr>
          <p:spPr bwMode="auto">
            <a:xfrm>
              <a:off x="1228" y="2305"/>
              <a:ext cx="176" cy="9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6" name="Rectangle 615"/>
            <p:cNvSpPr>
              <a:spLocks noChangeArrowheads="1"/>
            </p:cNvSpPr>
            <p:nvPr/>
          </p:nvSpPr>
          <p:spPr bwMode="auto">
            <a:xfrm>
              <a:off x="1228" y="2314"/>
              <a:ext cx="176" cy="10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7" name="Rectangle 616"/>
            <p:cNvSpPr>
              <a:spLocks noChangeArrowheads="1"/>
            </p:cNvSpPr>
            <p:nvPr/>
          </p:nvSpPr>
          <p:spPr bwMode="auto">
            <a:xfrm>
              <a:off x="1228" y="2324"/>
              <a:ext cx="17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8" name="Rectangle 617"/>
            <p:cNvSpPr>
              <a:spLocks noChangeArrowheads="1"/>
            </p:cNvSpPr>
            <p:nvPr/>
          </p:nvSpPr>
          <p:spPr bwMode="auto">
            <a:xfrm>
              <a:off x="1228" y="2333"/>
              <a:ext cx="176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89" name="Rectangle 618"/>
            <p:cNvSpPr>
              <a:spLocks noChangeArrowheads="1"/>
            </p:cNvSpPr>
            <p:nvPr/>
          </p:nvSpPr>
          <p:spPr bwMode="auto">
            <a:xfrm>
              <a:off x="1228" y="2342"/>
              <a:ext cx="176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0" name="Rectangle 619"/>
            <p:cNvSpPr>
              <a:spLocks noChangeArrowheads="1"/>
            </p:cNvSpPr>
            <p:nvPr/>
          </p:nvSpPr>
          <p:spPr bwMode="auto">
            <a:xfrm>
              <a:off x="1228" y="2351"/>
              <a:ext cx="176" cy="10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1" name="Rectangle 620"/>
            <p:cNvSpPr>
              <a:spLocks noChangeArrowheads="1"/>
            </p:cNvSpPr>
            <p:nvPr/>
          </p:nvSpPr>
          <p:spPr bwMode="auto">
            <a:xfrm>
              <a:off x="1228" y="2361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2" name="Rectangle 621"/>
            <p:cNvSpPr>
              <a:spLocks noChangeArrowheads="1"/>
            </p:cNvSpPr>
            <p:nvPr/>
          </p:nvSpPr>
          <p:spPr bwMode="auto">
            <a:xfrm>
              <a:off x="1228" y="2370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93" name="Rectangle 622"/>
            <p:cNvSpPr>
              <a:spLocks noChangeArrowheads="1"/>
            </p:cNvSpPr>
            <p:nvPr/>
          </p:nvSpPr>
          <p:spPr bwMode="auto">
            <a:xfrm>
              <a:off x="1228" y="2379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64" name="Rectangle 624"/>
          <p:cNvSpPr>
            <a:spLocks noChangeArrowheads="1"/>
          </p:cNvSpPr>
          <p:nvPr/>
        </p:nvSpPr>
        <p:spPr bwMode="auto">
          <a:xfrm>
            <a:off x="1949450" y="3232150"/>
            <a:ext cx="279400" cy="10922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6" name="Group 697"/>
          <p:cNvGrpSpPr>
            <a:grpSpLocks/>
          </p:cNvGrpSpPr>
          <p:nvPr/>
        </p:nvGrpSpPr>
        <p:grpSpPr bwMode="auto">
          <a:xfrm>
            <a:off x="2420938" y="3217863"/>
            <a:ext cx="279400" cy="1062037"/>
            <a:chOff x="1525" y="1692"/>
            <a:chExt cx="176" cy="669"/>
          </a:xfrm>
        </p:grpSpPr>
        <p:sp>
          <p:nvSpPr>
            <p:cNvPr id="96048" name="Rectangle 625"/>
            <p:cNvSpPr>
              <a:spLocks noChangeArrowheads="1"/>
            </p:cNvSpPr>
            <p:nvPr/>
          </p:nvSpPr>
          <p:spPr bwMode="auto">
            <a:xfrm>
              <a:off x="1525" y="1692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9" name="Rectangle 626"/>
            <p:cNvSpPr>
              <a:spLocks noChangeArrowheads="1"/>
            </p:cNvSpPr>
            <p:nvPr/>
          </p:nvSpPr>
          <p:spPr bwMode="auto">
            <a:xfrm>
              <a:off x="1525" y="1701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0" name="Rectangle 627"/>
            <p:cNvSpPr>
              <a:spLocks noChangeArrowheads="1"/>
            </p:cNvSpPr>
            <p:nvPr/>
          </p:nvSpPr>
          <p:spPr bwMode="auto">
            <a:xfrm>
              <a:off x="1525" y="1711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1" name="Rectangle 628"/>
            <p:cNvSpPr>
              <a:spLocks noChangeArrowheads="1"/>
            </p:cNvSpPr>
            <p:nvPr/>
          </p:nvSpPr>
          <p:spPr bwMode="auto">
            <a:xfrm>
              <a:off x="1525" y="1720"/>
              <a:ext cx="176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2" name="Rectangle 629"/>
            <p:cNvSpPr>
              <a:spLocks noChangeArrowheads="1"/>
            </p:cNvSpPr>
            <p:nvPr/>
          </p:nvSpPr>
          <p:spPr bwMode="auto">
            <a:xfrm>
              <a:off x="1525" y="1729"/>
              <a:ext cx="176" cy="10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3" name="Rectangle 630"/>
            <p:cNvSpPr>
              <a:spLocks noChangeArrowheads="1"/>
            </p:cNvSpPr>
            <p:nvPr/>
          </p:nvSpPr>
          <p:spPr bwMode="auto">
            <a:xfrm>
              <a:off x="1525" y="1739"/>
              <a:ext cx="176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4" name="Rectangle 631"/>
            <p:cNvSpPr>
              <a:spLocks noChangeArrowheads="1"/>
            </p:cNvSpPr>
            <p:nvPr/>
          </p:nvSpPr>
          <p:spPr bwMode="auto">
            <a:xfrm>
              <a:off x="1525" y="1748"/>
              <a:ext cx="17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5" name="Rectangle 632"/>
            <p:cNvSpPr>
              <a:spLocks noChangeArrowheads="1"/>
            </p:cNvSpPr>
            <p:nvPr/>
          </p:nvSpPr>
          <p:spPr bwMode="auto">
            <a:xfrm>
              <a:off x="1525" y="1757"/>
              <a:ext cx="176" cy="9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6" name="Rectangle 633"/>
            <p:cNvSpPr>
              <a:spLocks noChangeArrowheads="1"/>
            </p:cNvSpPr>
            <p:nvPr/>
          </p:nvSpPr>
          <p:spPr bwMode="auto">
            <a:xfrm>
              <a:off x="1525" y="1766"/>
              <a:ext cx="176" cy="10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7" name="Rectangle 634"/>
            <p:cNvSpPr>
              <a:spLocks noChangeArrowheads="1"/>
            </p:cNvSpPr>
            <p:nvPr/>
          </p:nvSpPr>
          <p:spPr bwMode="auto">
            <a:xfrm>
              <a:off x="1525" y="1776"/>
              <a:ext cx="176" cy="9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8" name="Rectangle 635"/>
            <p:cNvSpPr>
              <a:spLocks noChangeArrowheads="1"/>
            </p:cNvSpPr>
            <p:nvPr/>
          </p:nvSpPr>
          <p:spPr bwMode="auto">
            <a:xfrm>
              <a:off x="1525" y="1785"/>
              <a:ext cx="176" cy="9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59" name="Rectangle 636"/>
            <p:cNvSpPr>
              <a:spLocks noChangeArrowheads="1"/>
            </p:cNvSpPr>
            <p:nvPr/>
          </p:nvSpPr>
          <p:spPr bwMode="auto">
            <a:xfrm>
              <a:off x="1525" y="1794"/>
              <a:ext cx="176" cy="10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0" name="Rectangle 637"/>
            <p:cNvSpPr>
              <a:spLocks noChangeArrowheads="1"/>
            </p:cNvSpPr>
            <p:nvPr/>
          </p:nvSpPr>
          <p:spPr bwMode="auto">
            <a:xfrm>
              <a:off x="1525" y="1804"/>
              <a:ext cx="176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1" name="Rectangle 638"/>
            <p:cNvSpPr>
              <a:spLocks noChangeArrowheads="1"/>
            </p:cNvSpPr>
            <p:nvPr/>
          </p:nvSpPr>
          <p:spPr bwMode="auto">
            <a:xfrm>
              <a:off x="1525" y="1813"/>
              <a:ext cx="176" cy="9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2" name="Rectangle 639"/>
            <p:cNvSpPr>
              <a:spLocks noChangeArrowheads="1"/>
            </p:cNvSpPr>
            <p:nvPr/>
          </p:nvSpPr>
          <p:spPr bwMode="auto">
            <a:xfrm>
              <a:off x="1525" y="1822"/>
              <a:ext cx="176" cy="9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3" name="Rectangle 640"/>
            <p:cNvSpPr>
              <a:spLocks noChangeArrowheads="1"/>
            </p:cNvSpPr>
            <p:nvPr/>
          </p:nvSpPr>
          <p:spPr bwMode="auto">
            <a:xfrm>
              <a:off x="1525" y="1831"/>
              <a:ext cx="176" cy="10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4" name="Rectangle 641"/>
            <p:cNvSpPr>
              <a:spLocks noChangeArrowheads="1"/>
            </p:cNvSpPr>
            <p:nvPr/>
          </p:nvSpPr>
          <p:spPr bwMode="auto">
            <a:xfrm>
              <a:off x="1525" y="1841"/>
              <a:ext cx="176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5" name="Rectangle 642"/>
            <p:cNvSpPr>
              <a:spLocks noChangeArrowheads="1"/>
            </p:cNvSpPr>
            <p:nvPr/>
          </p:nvSpPr>
          <p:spPr bwMode="auto">
            <a:xfrm>
              <a:off x="1525" y="1850"/>
              <a:ext cx="176" cy="9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6" name="Rectangle 643"/>
            <p:cNvSpPr>
              <a:spLocks noChangeArrowheads="1"/>
            </p:cNvSpPr>
            <p:nvPr/>
          </p:nvSpPr>
          <p:spPr bwMode="auto">
            <a:xfrm>
              <a:off x="1525" y="1859"/>
              <a:ext cx="176" cy="10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7" name="Rectangle 644"/>
            <p:cNvSpPr>
              <a:spLocks noChangeArrowheads="1"/>
            </p:cNvSpPr>
            <p:nvPr/>
          </p:nvSpPr>
          <p:spPr bwMode="auto">
            <a:xfrm>
              <a:off x="1525" y="1869"/>
              <a:ext cx="176" cy="9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8" name="Rectangle 645"/>
            <p:cNvSpPr>
              <a:spLocks noChangeArrowheads="1"/>
            </p:cNvSpPr>
            <p:nvPr/>
          </p:nvSpPr>
          <p:spPr bwMode="auto">
            <a:xfrm>
              <a:off x="1525" y="1878"/>
              <a:ext cx="176" cy="9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69" name="Rectangle 646"/>
            <p:cNvSpPr>
              <a:spLocks noChangeArrowheads="1"/>
            </p:cNvSpPr>
            <p:nvPr/>
          </p:nvSpPr>
          <p:spPr bwMode="auto">
            <a:xfrm>
              <a:off x="1525" y="1887"/>
              <a:ext cx="176" cy="9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0" name="Rectangle 647"/>
            <p:cNvSpPr>
              <a:spLocks noChangeArrowheads="1"/>
            </p:cNvSpPr>
            <p:nvPr/>
          </p:nvSpPr>
          <p:spPr bwMode="auto">
            <a:xfrm>
              <a:off x="1525" y="1896"/>
              <a:ext cx="176" cy="10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1" name="Rectangle 648"/>
            <p:cNvSpPr>
              <a:spLocks noChangeArrowheads="1"/>
            </p:cNvSpPr>
            <p:nvPr/>
          </p:nvSpPr>
          <p:spPr bwMode="auto">
            <a:xfrm>
              <a:off x="1525" y="1906"/>
              <a:ext cx="176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2" name="Rectangle 649"/>
            <p:cNvSpPr>
              <a:spLocks noChangeArrowheads="1"/>
            </p:cNvSpPr>
            <p:nvPr/>
          </p:nvSpPr>
          <p:spPr bwMode="auto">
            <a:xfrm>
              <a:off x="1525" y="1915"/>
              <a:ext cx="176" cy="9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3" name="Rectangle 650"/>
            <p:cNvSpPr>
              <a:spLocks noChangeArrowheads="1"/>
            </p:cNvSpPr>
            <p:nvPr/>
          </p:nvSpPr>
          <p:spPr bwMode="auto">
            <a:xfrm>
              <a:off x="1525" y="1924"/>
              <a:ext cx="176" cy="10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4" name="Rectangle 651"/>
            <p:cNvSpPr>
              <a:spLocks noChangeArrowheads="1"/>
            </p:cNvSpPr>
            <p:nvPr/>
          </p:nvSpPr>
          <p:spPr bwMode="auto">
            <a:xfrm>
              <a:off x="1525" y="1934"/>
              <a:ext cx="176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5" name="Rectangle 652"/>
            <p:cNvSpPr>
              <a:spLocks noChangeArrowheads="1"/>
            </p:cNvSpPr>
            <p:nvPr/>
          </p:nvSpPr>
          <p:spPr bwMode="auto">
            <a:xfrm>
              <a:off x="1525" y="1943"/>
              <a:ext cx="176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6" name="Rectangle 653"/>
            <p:cNvSpPr>
              <a:spLocks noChangeArrowheads="1"/>
            </p:cNvSpPr>
            <p:nvPr/>
          </p:nvSpPr>
          <p:spPr bwMode="auto">
            <a:xfrm>
              <a:off x="1525" y="1952"/>
              <a:ext cx="176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7" name="Rectangle 654"/>
            <p:cNvSpPr>
              <a:spLocks noChangeArrowheads="1"/>
            </p:cNvSpPr>
            <p:nvPr/>
          </p:nvSpPr>
          <p:spPr bwMode="auto">
            <a:xfrm>
              <a:off x="1525" y="1961"/>
              <a:ext cx="176" cy="10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8" name="Rectangle 655"/>
            <p:cNvSpPr>
              <a:spLocks noChangeArrowheads="1"/>
            </p:cNvSpPr>
            <p:nvPr/>
          </p:nvSpPr>
          <p:spPr bwMode="auto">
            <a:xfrm>
              <a:off x="1525" y="1971"/>
              <a:ext cx="17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79" name="Rectangle 656"/>
            <p:cNvSpPr>
              <a:spLocks noChangeArrowheads="1"/>
            </p:cNvSpPr>
            <p:nvPr/>
          </p:nvSpPr>
          <p:spPr bwMode="auto">
            <a:xfrm>
              <a:off x="1525" y="1980"/>
              <a:ext cx="17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0" name="Rectangle 657"/>
            <p:cNvSpPr>
              <a:spLocks noChangeArrowheads="1"/>
            </p:cNvSpPr>
            <p:nvPr/>
          </p:nvSpPr>
          <p:spPr bwMode="auto">
            <a:xfrm>
              <a:off x="1525" y="1989"/>
              <a:ext cx="176" cy="1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1" name="Rectangle 658"/>
            <p:cNvSpPr>
              <a:spLocks noChangeArrowheads="1"/>
            </p:cNvSpPr>
            <p:nvPr/>
          </p:nvSpPr>
          <p:spPr bwMode="auto">
            <a:xfrm>
              <a:off x="1525" y="1999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2" name="Rectangle 659"/>
            <p:cNvSpPr>
              <a:spLocks noChangeArrowheads="1"/>
            </p:cNvSpPr>
            <p:nvPr/>
          </p:nvSpPr>
          <p:spPr bwMode="auto">
            <a:xfrm>
              <a:off x="1525" y="2008"/>
              <a:ext cx="176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3" name="Rectangle 660"/>
            <p:cNvSpPr>
              <a:spLocks noChangeArrowheads="1"/>
            </p:cNvSpPr>
            <p:nvPr/>
          </p:nvSpPr>
          <p:spPr bwMode="auto">
            <a:xfrm>
              <a:off x="1525" y="2017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4" name="Rectangle 661"/>
            <p:cNvSpPr>
              <a:spLocks noChangeArrowheads="1"/>
            </p:cNvSpPr>
            <p:nvPr/>
          </p:nvSpPr>
          <p:spPr bwMode="auto">
            <a:xfrm>
              <a:off x="1525" y="2026"/>
              <a:ext cx="176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5" name="Rectangle 662"/>
            <p:cNvSpPr>
              <a:spLocks noChangeArrowheads="1"/>
            </p:cNvSpPr>
            <p:nvPr/>
          </p:nvSpPr>
          <p:spPr bwMode="auto">
            <a:xfrm>
              <a:off x="1525" y="2036"/>
              <a:ext cx="176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6" name="Rectangle 663"/>
            <p:cNvSpPr>
              <a:spLocks noChangeArrowheads="1"/>
            </p:cNvSpPr>
            <p:nvPr/>
          </p:nvSpPr>
          <p:spPr bwMode="auto">
            <a:xfrm>
              <a:off x="1525" y="2045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7" name="Rectangle 664"/>
            <p:cNvSpPr>
              <a:spLocks noChangeArrowheads="1"/>
            </p:cNvSpPr>
            <p:nvPr/>
          </p:nvSpPr>
          <p:spPr bwMode="auto">
            <a:xfrm>
              <a:off x="1525" y="2054"/>
              <a:ext cx="176" cy="1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8" name="Rectangle 665"/>
            <p:cNvSpPr>
              <a:spLocks noChangeArrowheads="1"/>
            </p:cNvSpPr>
            <p:nvPr/>
          </p:nvSpPr>
          <p:spPr bwMode="auto">
            <a:xfrm>
              <a:off x="1525" y="2064"/>
              <a:ext cx="17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89" name="Rectangle 666"/>
            <p:cNvSpPr>
              <a:spLocks noChangeArrowheads="1"/>
            </p:cNvSpPr>
            <p:nvPr/>
          </p:nvSpPr>
          <p:spPr bwMode="auto">
            <a:xfrm>
              <a:off x="1525" y="2073"/>
              <a:ext cx="17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0" name="Rectangle 667"/>
            <p:cNvSpPr>
              <a:spLocks noChangeArrowheads="1"/>
            </p:cNvSpPr>
            <p:nvPr/>
          </p:nvSpPr>
          <p:spPr bwMode="auto">
            <a:xfrm>
              <a:off x="1525" y="2082"/>
              <a:ext cx="176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1" name="Rectangle 668"/>
            <p:cNvSpPr>
              <a:spLocks noChangeArrowheads="1"/>
            </p:cNvSpPr>
            <p:nvPr/>
          </p:nvSpPr>
          <p:spPr bwMode="auto">
            <a:xfrm>
              <a:off x="1525" y="2091"/>
              <a:ext cx="176" cy="10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2" name="Rectangle 669"/>
            <p:cNvSpPr>
              <a:spLocks noChangeArrowheads="1"/>
            </p:cNvSpPr>
            <p:nvPr/>
          </p:nvSpPr>
          <p:spPr bwMode="auto">
            <a:xfrm>
              <a:off x="1525" y="2101"/>
              <a:ext cx="176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3" name="Rectangle 670"/>
            <p:cNvSpPr>
              <a:spLocks noChangeArrowheads="1"/>
            </p:cNvSpPr>
            <p:nvPr/>
          </p:nvSpPr>
          <p:spPr bwMode="auto">
            <a:xfrm>
              <a:off x="1525" y="2110"/>
              <a:ext cx="176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4" name="Rectangle 671"/>
            <p:cNvSpPr>
              <a:spLocks noChangeArrowheads="1"/>
            </p:cNvSpPr>
            <p:nvPr/>
          </p:nvSpPr>
          <p:spPr bwMode="auto">
            <a:xfrm>
              <a:off x="1525" y="2119"/>
              <a:ext cx="176" cy="10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5" name="Rectangle 672"/>
            <p:cNvSpPr>
              <a:spLocks noChangeArrowheads="1"/>
            </p:cNvSpPr>
            <p:nvPr/>
          </p:nvSpPr>
          <p:spPr bwMode="auto">
            <a:xfrm>
              <a:off x="1525" y="2129"/>
              <a:ext cx="176" cy="9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6" name="Rectangle 673"/>
            <p:cNvSpPr>
              <a:spLocks noChangeArrowheads="1"/>
            </p:cNvSpPr>
            <p:nvPr/>
          </p:nvSpPr>
          <p:spPr bwMode="auto">
            <a:xfrm>
              <a:off x="1525" y="2138"/>
              <a:ext cx="176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7" name="Rectangle 674"/>
            <p:cNvSpPr>
              <a:spLocks noChangeArrowheads="1"/>
            </p:cNvSpPr>
            <p:nvPr/>
          </p:nvSpPr>
          <p:spPr bwMode="auto">
            <a:xfrm>
              <a:off x="1525" y="2147"/>
              <a:ext cx="176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8" name="Rectangle 675"/>
            <p:cNvSpPr>
              <a:spLocks noChangeArrowheads="1"/>
            </p:cNvSpPr>
            <p:nvPr/>
          </p:nvSpPr>
          <p:spPr bwMode="auto">
            <a:xfrm>
              <a:off x="1525" y="2156"/>
              <a:ext cx="176" cy="10"/>
            </a:xfrm>
            <a:prstGeom prst="rect">
              <a:avLst/>
            </a:prstGeom>
            <a:solidFill>
              <a:srgbClr val="ACACA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99" name="Rectangle 676"/>
            <p:cNvSpPr>
              <a:spLocks noChangeArrowheads="1"/>
            </p:cNvSpPr>
            <p:nvPr/>
          </p:nvSpPr>
          <p:spPr bwMode="auto">
            <a:xfrm>
              <a:off x="1525" y="2166"/>
              <a:ext cx="176" cy="9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0" name="Rectangle 677"/>
            <p:cNvSpPr>
              <a:spLocks noChangeArrowheads="1"/>
            </p:cNvSpPr>
            <p:nvPr/>
          </p:nvSpPr>
          <p:spPr bwMode="auto">
            <a:xfrm>
              <a:off x="1525" y="2175"/>
              <a:ext cx="176" cy="9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1" name="Rectangle 678"/>
            <p:cNvSpPr>
              <a:spLocks noChangeArrowheads="1"/>
            </p:cNvSpPr>
            <p:nvPr/>
          </p:nvSpPr>
          <p:spPr bwMode="auto">
            <a:xfrm>
              <a:off x="1525" y="2184"/>
              <a:ext cx="176" cy="10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2" name="Rectangle 679"/>
            <p:cNvSpPr>
              <a:spLocks noChangeArrowheads="1"/>
            </p:cNvSpPr>
            <p:nvPr/>
          </p:nvSpPr>
          <p:spPr bwMode="auto">
            <a:xfrm>
              <a:off x="1525" y="2194"/>
              <a:ext cx="176" cy="9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3" name="Rectangle 680"/>
            <p:cNvSpPr>
              <a:spLocks noChangeArrowheads="1"/>
            </p:cNvSpPr>
            <p:nvPr/>
          </p:nvSpPr>
          <p:spPr bwMode="auto">
            <a:xfrm>
              <a:off x="1525" y="2203"/>
              <a:ext cx="176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4" name="Rectangle 681"/>
            <p:cNvSpPr>
              <a:spLocks noChangeArrowheads="1"/>
            </p:cNvSpPr>
            <p:nvPr/>
          </p:nvSpPr>
          <p:spPr bwMode="auto">
            <a:xfrm>
              <a:off x="1525" y="2212"/>
              <a:ext cx="176" cy="9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5" name="Rectangle 682"/>
            <p:cNvSpPr>
              <a:spLocks noChangeArrowheads="1"/>
            </p:cNvSpPr>
            <p:nvPr/>
          </p:nvSpPr>
          <p:spPr bwMode="auto">
            <a:xfrm>
              <a:off x="1525" y="2221"/>
              <a:ext cx="176" cy="10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6" name="Rectangle 683"/>
            <p:cNvSpPr>
              <a:spLocks noChangeArrowheads="1"/>
            </p:cNvSpPr>
            <p:nvPr/>
          </p:nvSpPr>
          <p:spPr bwMode="auto">
            <a:xfrm>
              <a:off x="1525" y="2231"/>
              <a:ext cx="176" cy="9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7" name="Rectangle 684"/>
            <p:cNvSpPr>
              <a:spLocks noChangeArrowheads="1"/>
            </p:cNvSpPr>
            <p:nvPr/>
          </p:nvSpPr>
          <p:spPr bwMode="auto">
            <a:xfrm>
              <a:off x="1525" y="2240"/>
              <a:ext cx="176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8" name="Rectangle 685"/>
            <p:cNvSpPr>
              <a:spLocks noChangeArrowheads="1"/>
            </p:cNvSpPr>
            <p:nvPr/>
          </p:nvSpPr>
          <p:spPr bwMode="auto">
            <a:xfrm>
              <a:off x="1525" y="2249"/>
              <a:ext cx="176" cy="10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09" name="Rectangle 686"/>
            <p:cNvSpPr>
              <a:spLocks noChangeArrowheads="1"/>
            </p:cNvSpPr>
            <p:nvPr/>
          </p:nvSpPr>
          <p:spPr bwMode="auto">
            <a:xfrm>
              <a:off x="1525" y="2259"/>
              <a:ext cx="176" cy="9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0" name="Rectangle 687"/>
            <p:cNvSpPr>
              <a:spLocks noChangeArrowheads="1"/>
            </p:cNvSpPr>
            <p:nvPr/>
          </p:nvSpPr>
          <p:spPr bwMode="auto">
            <a:xfrm>
              <a:off x="1525" y="2268"/>
              <a:ext cx="176" cy="9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1" name="Rectangle 688"/>
            <p:cNvSpPr>
              <a:spLocks noChangeArrowheads="1"/>
            </p:cNvSpPr>
            <p:nvPr/>
          </p:nvSpPr>
          <p:spPr bwMode="auto">
            <a:xfrm>
              <a:off x="1525" y="2277"/>
              <a:ext cx="17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2" name="Rectangle 689"/>
            <p:cNvSpPr>
              <a:spLocks noChangeArrowheads="1"/>
            </p:cNvSpPr>
            <p:nvPr/>
          </p:nvSpPr>
          <p:spPr bwMode="auto">
            <a:xfrm>
              <a:off x="1525" y="2286"/>
              <a:ext cx="176" cy="10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3" name="Rectangle 690"/>
            <p:cNvSpPr>
              <a:spLocks noChangeArrowheads="1"/>
            </p:cNvSpPr>
            <p:nvPr/>
          </p:nvSpPr>
          <p:spPr bwMode="auto">
            <a:xfrm>
              <a:off x="1525" y="2296"/>
              <a:ext cx="17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4" name="Rectangle 691"/>
            <p:cNvSpPr>
              <a:spLocks noChangeArrowheads="1"/>
            </p:cNvSpPr>
            <p:nvPr/>
          </p:nvSpPr>
          <p:spPr bwMode="auto">
            <a:xfrm>
              <a:off x="1525" y="2305"/>
              <a:ext cx="176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5" name="Rectangle 692"/>
            <p:cNvSpPr>
              <a:spLocks noChangeArrowheads="1"/>
            </p:cNvSpPr>
            <p:nvPr/>
          </p:nvSpPr>
          <p:spPr bwMode="auto">
            <a:xfrm>
              <a:off x="1525" y="2314"/>
              <a:ext cx="176" cy="10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6" name="Rectangle 693"/>
            <p:cNvSpPr>
              <a:spLocks noChangeArrowheads="1"/>
            </p:cNvSpPr>
            <p:nvPr/>
          </p:nvSpPr>
          <p:spPr bwMode="auto">
            <a:xfrm>
              <a:off x="1525" y="2324"/>
              <a:ext cx="176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7" name="Rectangle 694"/>
            <p:cNvSpPr>
              <a:spLocks noChangeArrowheads="1"/>
            </p:cNvSpPr>
            <p:nvPr/>
          </p:nvSpPr>
          <p:spPr bwMode="auto">
            <a:xfrm>
              <a:off x="1525" y="2333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8" name="Rectangle 695"/>
            <p:cNvSpPr>
              <a:spLocks noChangeArrowheads="1"/>
            </p:cNvSpPr>
            <p:nvPr/>
          </p:nvSpPr>
          <p:spPr bwMode="auto">
            <a:xfrm>
              <a:off x="1525" y="2342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119" name="Rectangle 696"/>
            <p:cNvSpPr>
              <a:spLocks noChangeArrowheads="1"/>
            </p:cNvSpPr>
            <p:nvPr/>
          </p:nvSpPr>
          <p:spPr bwMode="auto">
            <a:xfrm>
              <a:off x="1525" y="2351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66" name="Rectangle 698"/>
          <p:cNvSpPr>
            <a:spLocks noChangeArrowheads="1"/>
          </p:cNvSpPr>
          <p:nvPr/>
        </p:nvSpPr>
        <p:spPr bwMode="auto">
          <a:xfrm>
            <a:off x="2420938" y="3217863"/>
            <a:ext cx="279400" cy="1062037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7" name="Group 773"/>
          <p:cNvGrpSpPr>
            <a:grpSpLocks/>
          </p:cNvGrpSpPr>
          <p:nvPr/>
        </p:nvGrpSpPr>
        <p:grpSpPr bwMode="auto">
          <a:xfrm>
            <a:off x="2892425" y="3144838"/>
            <a:ext cx="280988" cy="1090612"/>
            <a:chOff x="1822" y="1646"/>
            <a:chExt cx="177" cy="687"/>
          </a:xfrm>
        </p:grpSpPr>
        <p:sp>
          <p:nvSpPr>
            <p:cNvPr id="95974" name="Rectangle 699"/>
            <p:cNvSpPr>
              <a:spLocks noChangeArrowheads="1"/>
            </p:cNvSpPr>
            <p:nvPr/>
          </p:nvSpPr>
          <p:spPr bwMode="auto">
            <a:xfrm>
              <a:off x="1822" y="1646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5" name="Rectangle 700"/>
            <p:cNvSpPr>
              <a:spLocks noChangeArrowheads="1"/>
            </p:cNvSpPr>
            <p:nvPr/>
          </p:nvSpPr>
          <p:spPr bwMode="auto">
            <a:xfrm>
              <a:off x="1822" y="1655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6" name="Rectangle 701"/>
            <p:cNvSpPr>
              <a:spLocks noChangeArrowheads="1"/>
            </p:cNvSpPr>
            <p:nvPr/>
          </p:nvSpPr>
          <p:spPr bwMode="auto">
            <a:xfrm>
              <a:off x="1822" y="1664"/>
              <a:ext cx="177" cy="1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7" name="Rectangle 702"/>
            <p:cNvSpPr>
              <a:spLocks noChangeArrowheads="1"/>
            </p:cNvSpPr>
            <p:nvPr/>
          </p:nvSpPr>
          <p:spPr bwMode="auto">
            <a:xfrm>
              <a:off x="1822" y="1674"/>
              <a:ext cx="177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8" name="Rectangle 703"/>
            <p:cNvSpPr>
              <a:spLocks noChangeArrowheads="1"/>
            </p:cNvSpPr>
            <p:nvPr/>
          </p:nvSpPr>
          <p:spPr bwMode="auto">
            <a:xfrm>
              <a:off x="1822" y="1683"/>
              <a:ext cx="177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9" name="Rectangle 704"/>
            <p:cNvSpPr>
              <a:spLocks noChangeArrowheads="1"/>
            </p:cNvSpPr>
            <p:nvPr/>
          </p:nvSpPr>
          <p:spPr bwMode="auto">
            <a:xfrm>
              <a:off x="1822" y="1692"/>
              <a:ext cx="177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0" name="Rectangle 705"/>
            <p:cNvSpPr>
              <a:spLocks noChangeArrowheads="1"/>
            </p:cNvSpPr>
            <p:nvPr/>
          </p:nvSpPr>
          <p:spPr bwMode="auto">
            <a:xfrm>
              <a:off x="1822" y="1701"/>
              <a:ext cx="177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1" name="Rectangle 706"/>
            <p:cNvSpPr>
              <a:spLocks noChangeArrowheads="1"/>
            </p:cNvSpPr>
            <p:nvPr/>
          </p:nvSpPr>
          <p:spPr bwMode="auto">
            <a:xfrm>
              <a:off x="1822" y="1711"/>
              <a:ext cx="177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2" name="Rectangle 707"/>
            <p:cNvSpPr>
              <a:spLocks noChangeArrowheads="1"/>
            </p:cNvSpPr>
            <p:nvPr/>
          </p:nvSpPr>
          <p:spPr bwMode="auto">
            <a:xfrm>
              <a:off x="1822" y="1720"/>
              <a:ext cx="177" cy="9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3" name="Rectangle 708"/>
            <p:cNvSpPr>
              <a:spLocks noChangeArrowheads="1"/>
            </p:cNvSpPr>
            <p:nvPr/>
          </p:nvSpPr>
          <p:spPr bwMode="auto">
            <a:xfrm>
              <a:off x="1822" y="1729"/>
              <a:ext cx="177" cy="10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4" name="Rectangle 709"/>
            <p:cNvSpPr>
              <a:spLocks noChangeArrowheads="1"/>
            </p:cNvSpPr>
            <p:nvPr/>
          </p:nvSpPr>
          <p:spPr bwMode="auto">
            <a:xfrm>
              <a:off x="1822" y="1739"/>
              <a:ext cx="177" cy="9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5" name="Rectangle 710"/>
            <p:cNvSpPr>
              <a:spLocks noChangeArrowheads="1"/>
            </p:cNvSpPr>
            <p:nvPr/>
          </p:nvSpPr>
          <p:spPr bwMode="auto">
            <a:xfrm>
              <a:off x="1822" y="1748"/>
              <a:ext cx="177" cy="9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6" name="Rectangle 711"/>
            <p:cNvSpPr>
              <a:spLocks noChangeArrowheads="1"/>
            </p:cNvSpPr>
            <p:nvPr/>
          </p:nvSpPr>
          <p:spPr bwMode="auto">
            <a:xfrm>
              <a:off x="1822" y="1757"/>
              <a:ext cx="177" cy="9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7" name="Rectangle 712"/>
            <p:cNvSpPr>
              <a:spLocks noChangeArrowheads="1"/>
            </p:cNvSpPr>
            <p:nvPr/>
          </p:nvSpPr>
          <p:spPr bwMode="auto">
            <a:xfrm>
              <a:off x="1822" y="1766"/>
              <a:ext cx="177" cy="10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8" name="Rectangle 713"/>
            <p:cNvSpPr>
              <a:spLocks noChangeArrowheads="1"/>
            </p:cNvSpPr>
            <p:nvPr/>
          </p:nvSpPr>
          <p:spPr bwMode="auto">
            <a:xfrm>
              <a:off x="1822" y="1776"/>
              <a:ext cx="177" cy="9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89" name="Rectangle 714"/>
            <p:cNvSpPr>
              <a:spLocks noChangeArrowheads="1"/>
            </p:cNvSpPr>
            <p:nvPr/>
          </p:nvSpPr>
          <p:spPr bwMode="auto">
            <a:xfrm>
              <a:off x="1822" y="1785"/>
              <a:ext cx="177" cy="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0" name="Rectangle 715"/>
            <p:cNvSpPr>
              <a:spLocks noChangeArrowheads="1"/>
            </p:cNvSpPr>
            <p:nvPr/>
          </p:nvSpPr>
          <p:spPr bwMode="auto">
            <a:xfrm>
              <a:off x="1822" y="1794"/>
              <a:ext cx="177" cy="10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1" name="Rectangle 716"/>
            <p:cNvSpPr>
              <a:spLocks noChangeArrowheads="1"/>
            </p:cNvSpPr>
            <p:nvPr/>
          </p:nvSpPr>
          <p:spPr bwMode="auto">
            <a:xfrm>
              <a:off x="1822" y="1804"/>
              <a:ext cx="177" cy="9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2" name="Rectangle 717"/>
            <p:cNvSpPr>
              <a:spLocks noChangeArrowheads="1"/>
            </p:cNvSpPr>
            <p:nvPr/>
          </p:nvSpPr>
          <p:spPr bwMode="auto">
            <a:xfrm>
              <a:off x="1822" y="1813"/>
              <a:ext cx="177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3" name="Rectangle 718"/>
            <p:cNvSpPr>
              <a:spLocks noChangeArrowheads="1"/>
            </p:cNvSpPr>
            <p:nvPr/>
          </p:nvSpPr>
          <p:spPr bwMode="auto">
            <a:xfrm>
              <a:off x="1822" y="1822"/>
              <a:ext cx="177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4" name="Rectangle 719"/>
            <p:cNvSpPr>
              <a:spLocks noChangeArrowheads="1"/>
            </p:cNvSpPr>
            <p:nvPr/>
          </p:nvSpPr>
          <p:spPr bwMode="auto">
            <a:xfrm>
              <a:off x="1822" y="1831"/>
              <a:ext cx="177" cy="10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5" name="Rectangle 720"/>
            <p:cNvSpPr>
              <a:spLocks noChangeArrowheads="1"/>
            </p:cNvSpPr>
            <p:nvPr/>
          </p:nvSpPr>
          <p:spPr bwMode="auto">
            <a:xfrm>
              <a:off x="1822" y="1841"/>
              <a:ext cx="177" cy="9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6" name="Rectangle 721"/>
            <p:cNvSpPr>
              <a:spLocks noChangeArrowheads="1"/>
            </p:cNvSpPr>
            <p:nvPr/>
          </p:nvSpPr>
          <p:spPr bwMode="auto">
            <a:xfrm>
              <a:off x="1822" y="1850"/>
              <a:ext cx="177" cy="9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7" name="Rectangle 722"/>
            <p:cNvSpPr>
              <a:spLocks noChangeArrowheads="1"/>
            </p:cNvSpPr>
            <p:nvPr/>
          </p:nvSpPr>
          <p:spPr bwMode="auto">
            <a:xfrm>
              <a:off x="1822" y="1859"/>
              <a:ext cx="177" cy="10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8" name="Rectangle 723"/>
            <p:cNvSpPr>
              <a:spLocks noChangeArrowheads="1"/>
            </p:cNvSpPr>
            <p:nvPr/>
          </p:nvSpPr>
          <p:spPr bwMode="auto">
            <a:xfrm>
              <a:off x="1822" y="1869"/>
              <a:ext cx="177" cy="9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99" name="Rectangle 724"/>
            <p:cNvSpPr>
              <a:spLocks noChangeArrowheads="1"/>
            </p:cNvSpPr>
            <p:nvPr/>
          </p:nvSpPr>
          <p:spPr bwMode="auto">
            <a:xfrm>
              <a:off x="1822" y="1878"/>
              <a:ext cx="177" cy="9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0" name="Rectangle 725"/>
            <p:cNvSpPr>
              <a:spLocks noChangeArrowheads="1"/>
            </p:cNvSpPr>
            <p:nvPr/>
          </p:nvSpPr>
          <p:spPr bwMode="auto">
            <a:xfrm>
              <a:off x="1822" y="1887"/>
              <a:ext cx="177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1" name="Rectangle 726"/>
            <p:cNvSpPr>
              <a:spLocks noChangeArrowheads="1"/>
            </p:cNvSpPr>
            <p:nvPr/>
          </p:nvSpPr>
          <p:spPr bwMode="auto">
            <a:xfrm>
              <a:off x="1822" y="1896"/>
              <a:ext cx="177" cy="1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2" name="Rectangle 727"/>
            <p:cNvSpPr>
              <a:spLocks noChangeArrowheads="1"/>
            </p:cNvSpPr>
            <p:nvPr/>
          </p:nvSpPr>
          <p:spPr bwMode="auto">
            <a:xfrm>
              <a:off x="1822" y="1906"/>
              <a:ext cx="177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3" name="Rectangle 728"/>
            <p:cNvSpPr>
              <a:spLocks noChangeArrowheads="1"/>
            </p:cNvSpPr>
            <p:nvPr/>
          </p:nvSpPr>
          <p:spPr bwMode="auto">
            <a:xfrm>
              <a:off x="1822" y="1915"/>
              <a:ext cx="177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4" name="Rectangle 729"/>
            <p:cNvSpPr>
              <a:spLocks noChangeArrowheads="1"/>
            </p:cNvSpPr>
            <p:nvPr/>
          </p:nvSpPr>
          <p:spPr bwMode="auto">
            <a:xfrm>
              <a:off x="1822" y="1924"/>
              <a:ext cx="177" cy="10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5" name="Rectangle 730"/>
            <p:cNvSpPr>
              <a:spLocks noChangeArrowheads="1"/>
            </p:cNvSpPr>
            <p:nvPr/>
          </p:nvSpPr>
          <p:spPr bwMode="auto">
            <a:xfrm>
              <a:off x="1822" y="1934"/>
              <a:ext cx="177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6" name="Rectangle 731"/>
            <p:cNvSpPr>
              <a:spLocks noChangeArrowheads="1"/>
            </p:cNvSpPr>
            <p:nvPr/>
          </p:nvSpPr>
          <p:spPr bwMode="auto">
            <a:xfrm>
              <a:off x="1822" y="1943"/>
              <a:ext cx="177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7" name="Rectangle 732"/>
            <p:cNvSpPr>
              <a:spLocks noChangeArrowheads="1"/>
            </p:cNvSpPr>
            <p:nvPr/>
          </p:nvSpPr>
          <p:spPr bwMode="auto">
            <a:xfrm>
              <a:off x="1822" y="1952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8" name="Rectangle 733"/>
            <p:cNvSpPr>
              <a:spLocks noChangeArrowheads="1"/>
            </p:cNvSpPr>
            <p:nvPr/>
          </p:nvSpPr>
          <p:spPr bwMode="auto">
            <a:xfrm>
              <a:off x="1822" y="1961"/>
              <a:ext cx="177" cy="1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09" name="Rectangle 734"/>
            <p:cNvSpPr>
              <a:spLocks noChangeArrowheads="1"/>
            </p:cNvSpPr>
            <p:nvPr/>
          </p:nvSpPr>
          <p:spPr bwMode="auto">
            <a:xfrm>
              <a:off x="1822" y="1971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0" name="Rectangle 735"/>
            <p:cNvSpPr>
              <a:spLocks noChangeArrowheads="1"/>
            </p:cNvSpPr>
            <p:nvPr/>
          </p:nvSpPr>
          <p:spPr bwMode="auto">
            <a:xfrm>
              <a:off x="1822" y="1980"/>
              <a:ext cx="177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1" name="Rectangle 736"/>
            <p:cNvSpPr>
              <a:spLocks noChangeArrowheads="1"/>
            </p:cNvSpPr>
            <p:nvPr/>
          </p:nvSpPr>
          <p:spPr bwMode="auto">
            <a:xfrm>
              <a:off x="1822" y="1989"/>
              <a:ext cx="177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2" name="Rectangle 737"/>
            <p:cNvSpPr>
              <a:spLocks noChangeArrowheads="1"/>
            </p:cNvSpPr>
            <p:nvPr/>
          </p:nvSpPr>
          <p:spPr bwMode="auto">
            <a:xfrm>
              <a:off x="1822" y="1999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3" name="Rectangle 738"/>
            <p:cNvSpPr>
              <a:spLocks noChangeArrowheads="1"/>
            </p:cNvSpPr>
            <p:nvPr/>
          </p:nvSpPr>
          <p:spPr bwMode="auto">
            <a:xfrm>
              <a:off x="1822" y="2008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4" name="Rectangle 739"/>
            <p:cNvSpPr>
              <a:spLocks noChangeArrowheads="1"/>
            </p:cNvSpPr>
            <p:nvPr/>
          </p:nvSpPr>
          <p:spPr bwMode="auto">
            <a:xfrm>
              <a:off x="1822" y="2017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5" name="Rectangle 740"/>
            <p:cNvSpPr>
              <a:spLocks noChangeArrowheads="1"/>
            </p:cNvSpPr>
            <p:nvPr/>
          </p:nvSpPr>
          <p:spPr bwMode="auto">
            <a:xfrm>
              <a:off x="1822" y="2026"/>
              <a:ext cx="177" cy="10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6" name="Rectangle 741"/>
            <p:cNvSpPr>
              <a:spLocks noChangeArrowheads="1"/>
            </p:cNvSpPr>
            <p:nvPr/>
          </p:nvSpPr>
          <p:spPr bwMode="auto">
            <a:xfrm>
              <a:off x="1822" y="2036"/>
              <a:ext cx="177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7" name="Rectangle 742"/>
            <p:cNvSpPr>
              <a:spLocks noChangeArrowheads="1"/>
            </p:cNvSpPr>
            <p:nvPr/>
          </p:nvSpPr>
          <p:spPr bwMode="auto">
            <a:xfrm>
              <a:off x="1822" y="2045"/>
              <a:ext cx="177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8" name="Rectangle 743"/>
            <p:cNvSpPr>
              <a:spLocks noChangeArrowheads="1"/>
            </p:cNvSpPr>
            <p:nvPr/>
          </p:nvSpPr>
          <p:spPr bwMode="auto">
            <a:xfrm>
              <a:off x="1822" y="2054"/>
              <a:ext cx="177" cy="10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19" name="Rectangle 744"/>
            <p:cNvSpPr>
              <a:spLocks noChangeArrowheads="1"/>
            </p:cNvSpPr>
            <p:nvPr/>
          </p:nvSpPr>
          <p:spPr bwMode="auto">
            <a:xfrm>
              <a:off x="1822" y="2064"/>
              <a:ext cx="177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0" name="Rectangle 745"/>
            <p:cNvSpPr>
              <a:spLocks noChangeArrowheads="1"/>
            </p:cNvSpPr>
            <p:nvPr/>
          </p:nvSpPr>
          <p:spPr bwMode="auto">
            <a:xfrm>
              <a:off x="1822" y="2073"/>
              <a:ext cx="177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1" name="Rectangle 746"/>
            <p:cNvSpPr>
              <a:spLocks noChangeArrowheads="1"/>
            </p:cNvSpPr>
            <p:nvPr/>
          </p:nvSpPr>
          <p:spPr bwMode="auto">
            <a:xfrm>
              <a:off x="1822" y="2082"/>
              <a:ext cx="177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2" name="Rectangle 747"/>
            <p:cNvSpPr>
              <a:spLocks noChangeArrowheads="1"/>
            </p:cNvSpPr>
            <p:nvPr/>
          </p:nvSpPr>
          <p:spPr bwMode="auto">
            <a:xfrm>
              <a:off x="1822" y="2091"/>
              <a:ext cx="177" cy="10"/>
            </a:xfrm>
            <a:prstGeom prst="rect">
              <a:avLst/>
            </a:prstGeom>
            <a:solidFill>
              <a:srgbClr val="B4B4B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3" name="Rectangle 748"/>
            <p:cNvSpPr>
              <a:spLocks noChangeArrowheads="1"/>
            </p:cNvSpPr>
            <p:nvPr/>
          </p:nvSpPr>
          <p:spPr bwMode="auto">
            <a:xfrm>
              <a:off x="1822" y="2101"/>
              <a:ext cx="177" cy="9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4" name="Rectangle 749"/>
            <p:cNvSpPr>
              <a:spLocks noChangeArrowheads="1"/>
            </p:cNvSpPr>
            <p:nvPr/>
          </p:nvSpPr>
          <p:spPr bwMode="auto">
            <a:xfrm>
              <a:off x="1822" y="2110"/>
              <a:ext cx="177" cy="9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5" name="Rectangle 750"/>
            <p:cNvSpPr>
              <a:spLocks noChangeArrowheads="1"/>
            </p:cNvSpPr>
            <p:nvPr/>
          </p:nvSpPr>
          <p:spPr bwMode="auto">
            <a:xfrm>
              <a:off x="1822" y="2119"/>
              <a:ext cx="177" cy="10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6" name="Rectangle 751"/>
            <p:cNvSpPr>
              <a:spLocks noChangeArrowheads="1"/>
            </p:cNvSpPr>
            <p:nvPr/>
          </p:nvSpPr>
          <p:spPr bwMode="auto">
            <a:xfrm>
              <a:off x="1822" y="2129"/>
              <a:ext cx="177" cy="9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7" name="Rectangle 752"/>
            <p:cNvSpPr>
              <a:spLocks noChangeArrowheads="1"/>
            </p:cNvSpPr>
            <p:nvPr/>
          </p:nvSpPr>
          <p:spPr bwMode="auto">
            <a:xfrm>
              <a:off x="1822" y="2138"/>
              <a:ext cx="177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8" name="Rectangle 753"/>
            <p:cNvSpPr>
              <a:spLocks noChangeArrowheads="1"/>
            </p:cNvSpPr>
            <p:nvPr/>
          </p:nvSpPr>
          <p:spPr bwMode="auto">
            <a:xfrm>
              <a:off x="1822" y="2147"/>
              <a:ext cx="177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29" name="Rectangle 754"/>
            <p:cNvSpPr>
              <a:spLocks noChangeArrowheads="1"/>
            </p:cNvSpPr>
            <p:nvPr/>
          </p:nvSpPr>
          <p:spPr bwMode="auto">
            <a:xfrm>
              <a:off x="1822" y="2156"/>
              <a:ext cx="177" cy="10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0" name="Rectangle 755"/>
            <p:cNvSpPr>
              <a:spLocks noChangeArrowheads="1"/>
            </p:cNvSpPr>
            <p:nvPr/>
          </p:nvSpPr>
          <p:spPr bwMode="auto">
            <a:xfrm>
              <a:off x="1822" y="2166"/>
              <a:ext cx="177" cy="9"/>
            </a:xfrm>
            <a:prstGeom prst="rect">
              <a:avLst/>
            </a:prstGeom>
            <a:solidFill>
              <a:srgbClr val="A0A0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1" name="Rectangle 756"/>
            <p:cNvSpPr>
              <a:spLocks noChangeArrowheads="1"/>
            </p:cNvSpPr>
            <p:nvPr/>
          </p:nvSpPr>
          <p:spPr bwMode="auto">
            <a:xfrm>
              <a:off x="1822" y="2175"/>
              <a:ext cx="177" cy="9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2" name="Rectangle 757"/>
            <p:cNvSpPr>
              <a:spLocks noChangeArrowheads="1"/>
            </p:cNvSpPr>
            <p:nvPr/>
          </p:nvSpPr>
          <p:spPr bwMode="auto">
            <a:xfrm>
              <a:off x="1822" y="2184"/>
              <a:ext cx="177" cy="10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3" name="Rectangle 758"/>
            <p:cNvSpPr>
              <a:spLocks noChangeArrowheads="1"/>
            </p:cNvSpPr>
            <p:nvPr/>
          </p:nvSpPr>
          <p:spPr bwMode="auto">
            <a:xfrm>
              <a:off x="1822" y="2194"/>
              <a:ext cx="177" cy="9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4" name="Rectangle 759"/>
            <p:cNvSpPr>
              <a:spLocks noChangeArrowheads="1"/>
            </p:cNvSpPr>
            <p:nvPr/>
          </p:nvSpPr>
          <p:spPr bwMode="auto">
            <a:xfrm>
              <a:off x="1822" y="2203"/>
              <a:ext cx="177" cy="9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5" name="Rectangle 760"/>
            <p:cNvSpPr>
              <a:spLocks noChangeArrowheads="1"/>
            </p:cNvSpPr>
            <p:nvPr/>
          </p:nvSpPr>
          <p:spPr bwMode="auto">
            <a:xfrm>
              <a:off x="1822" y="2212"/>
              <a:ext cx="177" cy="9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6" name="Rectangle 761"/>
            <p:cNvSpPr>
              <a:spLocks noChangeArrowheads="1"/>
            </p:cNvSpPr>
            <p:nvPr/>
          </p:nvSpPr>
          <p:spPr bwMode="auto">
            <a:xfrm>
              <a:off x="1822" y="2221"/>
              <a:ext cx="177" cy="10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7" name="Rectangle 762"/>
            <p:cNvSpPr>
              <a:spLocks noChangeArrowheads="1"/>
            </p:cNvSpPr>
            <p:nvPr/>
          </p:nvSpPr>
          <p:spPr bwMode="auto">
            <a:xfrm>
              <a:off x="1822" y="2231"/>
              <a:ext cx="177" cy="9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8" name="Rectangle 763"/>
            <p:cNvSpPr>
              <a:spLocks noChangeArrowheads="1"/>
            </p:cNvSpPr>
            <p:nvPr/>
          </p:nvSpPr>
          <p:spPr bwMode="auto">
            <a:xfrm>
              <a:off x="1822" y="2240"/>
              <a:ext cx="177" cy="9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39" name="Rectangle 764"/>
            <p:cNvSpPr>
              <a:spLocks noChangeArrowheads="1"/>
            </p:cNvSpPr>
            <p:nvPr/>
          </p:nvSpPr>
          <p:spPr bwMode="auto">
            <a:xfrm>
              <a:off x="1822" y="2249"/>
              <a:ext cx="177" cy="10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0" name="Rectangle 765"/>
            <p:cNvSpPr>
              <a:spLocks noChangeArrowheads="1"/>
            </p:cNvSpPr>
            <p:nvPr/>
          </p:nvSpPr>
          <p:spPr bwMode="auto">
            <a:xfrm>
              <a:off x="1822" y="2259"/>
              <a:ext cx="177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1" name="Rectangle 766"/>
            <p:cNvSpPr>
              <a:spLocks noChangeArrowheads="1"/>
            </p:cNvSpPr>
            <p:nvPr/>
          </p:nvSpPr>
          <p:spPr bwMode="auto">
            <a:xfrm>
              <a:off x="1822" y="2268"/>
              <a:ext cx="177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2" name="Rectangle 767"/>
            <p:cNvSpPr>
              <a:spLocks noChangeArrowheads="1"/>
            </p:cNvSpPr>
            <p:nvPr/>
          </p:nvSpPr>
          <p:spPr bwMode="auto">
            <a:xfrm>
              <a:off x="1822" y="2277"/>
              <a:ext cx="177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3" name="Rectangle 768"/>
            <p:cNvSpPr>
              <a:spLocks noChangeArrowheads="1"/>
            </p:cNvSpPr>
            <p:nvPr/>
          </p:nvSpPr>
          <p:spPr bwMode="auto">
            <a:xfrm>
              <a:off x="1822" y="2286"/>
              <a:ext cx="177" cy="10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4" name="Rectangle 769"/>
            <p:cNvSpPr>
              <a:spLocks noChangeArrowheads="1"/>
            </p:cNvSpPr>
            <p:nvPr/>
          </p:nvSpPr>
          <p:spPr bwMode="auto">
            <a:xfrm>
              <a:off x="1822" y="2296"/>
              <a:ext cx="177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5" name="Rectangle 770"/>
            <p:cNvSpPr>
              <a:spLocks noChangeArrowheads="1"/>
            </p:cNvSpPr>
            <p:nvPr/>
          </p:nvSpPr>
          <p:spPr bwMode="auto">
            <a:xfrm>
              <a:off x="1822" y="2305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6" name="Rectangle 771"/>
            <p:cNvSpPr>
              <a:spLocks noChangeArrowheads="1"/>
            </p:cNvSpPr>
            <p:nvPr/>
          </p:nvSpPr>
          <p:spPr bwMode="auto">
            <a:xfrm>
              <a:off x="1822" y="2314"/>
              <a:ext cx="177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6047" name="Rectangle 772"/>
            <p:cNvSpPr>
              <a:spLocks noChangeArrowheads="1"/>
            </p:cNvSpPr>
            <p:nvPr/>
          </p:nvSpPr>
          <p:spPr bwMode="auto">
            <a:xfrm>
              <a:off x="1822" y="2324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68" name="Rectangle 774"/>
          <p:cNvSpPr>
            <a:spLocks noChangeArrowheads="1"/>
          </p:cNvSpPr>
          <p:nvPr/>
        </p:nvSpPr>
        <p:spPr bwMode="auto">
          <a:xfrm>
            <a:off x="2892425" y="3144838"/>
            <a:ext cx="280988" cy="1090612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8" name="Group 842"/>
          <p:cNvGrpSpPr>
            <a:grpSpLocks/>
          </p:cNvGrpSpPr>
          <p:nvPr/>
        </p:nvGrpSpPr>
        <p:grpSpPr bwMode="auto">
          <a:xfrm>
            <a:off x="3363913" y="3232150"/>
            <a:ext cx="280987" cy="989013"/>
            <a:chOff x="2119" y="1701"/>
            <a:chExt cx="177" cy="623"/>
          </a:xfrm>
        </p:grpSpPr>
        <p:sp>
          <p:nvSpPr>
            <p:cNvPr id="95907" name="Rectangle 775"/>
            <p:cNvSpPr>
              <a:spLocks noChangeArrowheads="1"/>
            </p:cNvSpPr>
            <p:nvPr/>
          </p:nvSpPr>
          <p:spPr bwMode="auto">
            <a:xfrm>
              <a:off x="2119" y="1701"/>
              <a:ext cx="177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8" name="Rectangle 776"/>
            <p:cNvSpPr>
              <a:spLocks noChangeArrowheads="1"/>
            </p:cNvSpPr>
            <p:nvPr/>
          </p:nvSpPr>
          <p:spPr bwMode="auto">
            <a:xfrm>
              <a:off x="2119" y="1711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9" name="Rectangle 777"/>
            <p:cNvSpPr>
              <a:spLocks noChangeArrowheads="1"/>
            </p:cNvSpPr>
            <p:nvPr/>
          </p:nvSpPr>
          <p:spPr bwMode="auto">
            <a:xfrm>
              <a:off x="2119" y="1720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0" name="Rectangle 778"/>
            <p:cNvSpPr>
              <a:spLocks noChangeArrowheads="1"/>
            </p:cNvSpPr>
            <p:nvPr/>
          </p:nvSpPr>
          <p:spPr bwMode="auto">
            <a:xfrm>
              <a:off x="2119" y="1729"/>
              <a:ext cx="177" cy="10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1" name="Rectangle 779"/>
            <p:cNvSpPr>
              <a:spLocks noChangeArrowheads="1"/>
            </p:cNvSpPr>
            <p:nvPr/>
          </p:nvSpPr>
          <p:spPr bwMode="auto">
            <a:xfrm>
              <a:off x="2119" y="1739"/>
              <a:ext cx="177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2" name="Rectangle 780"/>
            <p:cNvSpPr>
              <a:spLocks noChangeArrowheads="1"/>
            </p:cNvSpPr>
            <p:nvPr/>
          </p:nvSpPr>
          <p:spPr bwMode="auto">
            <a:xfrm>
              <a:off x="2119" y="1748"/>
              <a:ext cx="177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3" name="Rectangle 781"/>
            <p:cNvSpPr>
              <a:spLocks noChangeArrowheads="1"/>
            </p:cNvSpPr>
            <p:nvPr/>
          </p:nvSpPr>
          <p:spPr bwMode="auto">
            <a:xfrm>
              <a:off x="2119" y="1757"/>
              <a:ext cx="177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4" name="Rectangle 782"/>
            <p:cNvSpPr>
              <a:spLocks noChangeArrowheads="1"/>
            </p:cNvSpPr>
            <p:nvPr/>
          </p:nvSpPr>
          <p:spPr bwMode="auto">
            <a:xfrm>
              <a:off x="2119" y="1766"/>
              <a:ext cx="177" cy="10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5" name="Rectangle 783"/>
            <p:cNvSpPr>
              <a:spLocks noChangeArrowheads="1"/>
            </p:cNvSpPr>
            <p:nvPr/>
          </p:nvSpPr>
          <p:spPr bwMode="auto">
            <a:xfrm>
              <a:off x="2119" y="1776"/>
              <a:ext cx="177" cy="9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6" name="Rectangle 784"/>
            <p:cNvSpPr>
              <a:spLocks noChangeArrowheads="1"/>
            </p:cNvSpPr>
            <p:nvPr/>
          </p:nvSpPr>
          <p:spPr bwMode="auto">
            <a:xfrm>
              <a:off x="2119" y="1785"/>
              <a:ext cx="177" cy="9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7" name="Rectangle 785"/>
            <p:cNvSpPr>
              <a:spLocks noChangeArrowheads="1"/>
            </p:cNvSpPr>
            <p:nvPr/>
          </p:nvSpPr>
          <p:spPr bwMode="auto">
            <a:xfrm>
              <a:off x="2119" y="1794"/>
              <a:ext cx="177" cy="10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8" name="Rectangle 786"/>
            <p:cNvSpPr>
              <a:spLocks noChangeArrowheads="1"/>
            </p:cNvSpPr>
            <p:nvPr/>
          </p:nvSpPr>
          <p:spPr bwMode="auto">
            <a:xfrm>
              <a:off x="2119" y="1804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19" name="Rectangle 787"/>
            <p:cNvSpPr>
              <a:spLocks noChangeArrowheads="1"/>
            </p:cNvSpPr>
            <p:nvPr/>
          </p:nvSpPr>
          <p:spPr bwMode="auto">
            <a:xfrm>
              <a:off x="2119" y="1813"/>
              <a:ext cx="177" cy="9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0" name="Rectangle 788"/>
            <p:cNvSpPr>
              <a:spLocks noChangeArrowheads="1"/>
            </p:cNvSpPr>
            <p:nvPr/>
          </p:nvSpPr>
          <p:spPr bwMode="auto">
            <a:xfrm>
              <a:off x="2119" y="1822"/>
              <a:ext cx="177" cy="9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1" name="Rectangle 789"/>
            <p:cNvSpPr>
              <a:spLocks noChangeArrowheads="1"/>
            </p:cNvSpPr>
            <p:nvPr/>
          </p:nvSpPr>
          <p:spPr bwMode="auto">
            <a:xfrm>
              <a:off x="2119" y="1831"/>
              <a:ext cx="177" cy="10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2" name="Rectangle 790"/>
            <p:cNvSpPr>
              <a:spLocks noChangeArrowheads="1"/>
            </p:cNvSpPr>
            <p:nvPr/>
          </p:nvSpPr>
          <p:spPr bwMode="auto">
            <a:xfrm>
              <a:off x="2119" y="1841"/>
              <a:ext cx="177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3" name="Rectangle 791"/>
            <p:cNvSpPr>
              <a:spLocks noChangeArrowheads="1"/>
            </p:cNvSpPr>
            <p:nvPr/>
          </p:nvSpPr>
          <p:spPr bwMode="auto">
            <a:xfrm>
              <a:off x="2119" y="1850"/>
              <a:ext cx="177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4" name="Rectangle 792"/>
            <p:cNvSpPr>
              <a:spLocks noChangeArrowheads="1"/>
            </p:cNvSpPr>
            <p:nvPr/>
          </p:nvSpPr>
          <p:spPr bwMode="auto">
            <a:xfrm>
              <a:off x="2119" y="1859"/>
              <a:ext cx="177" cy="10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5" name="Rectangle 793"/>
            <p:cNvSpPr>
              <a:spLocks noChangeArrowheads="1"/>
            </p:cNvSpPr>
            <p:nvPr/>
          </p:nvSpPr>
          <p:spPr bwMode="auto">
            <a:xfrm>
              <a:off x="2119" y="1869"/>
              <a:ext cx="177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6" name="Rectangle 794"/>
            <p:cNvSpPr>
              <a:spLocks noChangeArrowheads="1"/>
            </p:cNvSpPr>
            <p:nvPr/>
          </p:nvSpPr>
          <p:spPr bwMode="auto">
            <a:xfrm>
              <a:off x="2119" y="1878"/>
              <a:ext cx="177" cy="9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7" name="Rectangle 795"/>
            <p:cNvSpPr>
              <a:spLocks noChangeArrowheads="1"/>
            </p:cNvSpPr>
            <p:nvPr/>
          </p:nvSpPr>
          <p:spPr bwMode="auto">
            <a:xfrm>
              <a:off x="2119" y="1887"/>
              <a:ext cx="177" cy="9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8" name="Rectangle 796"/>
            <p:cNvSpPr>
              <a:spLocks noChangeArrowheads="1"/>
            </p:cNvSpPr>
            <p:nvPr/>
          </p:nvSpPr>
          <p:spPr bwMode="auto">
            <a:xfrm>
              <a:off x="2119" y="1896"/>
              <a:ext cx="177" cy="10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29" name="Rectangle 797"/>
            <p:cNvSpPr>
              <a:spLocks noChangeArrowheads="1"/>
            </p:cNvSpPr>
            <p:nvPr/>
          </p:nvSpPr>
          <p:spPr bwMode="auto">
            <a:xfrm>
              <a:off x="2119" y="1906"/>
              <a:ext cx="177" cy="9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0" name="Rectangle 798"/>
            <p:cNvSpPr>
              <a:spLocks noChangeArrowheads="1"/>
            </p:cNvSpPr>
            <p:nvPr/>
          </p:nvSpPr>
          <p:spPr bwMode="auto">
            <a:xfrm>
              <a:off x="2119" y="1915"/>
              <a:ext cx="177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1" name="Rectangle 799"/>
            <p:cNvSpPr>
              <a:spLocks noChangeArrowheads="1"/>
            </p:cNvSpPr>
            <p:nvPr/>
          </p:nvSpPr>
          <p:spPr bwMode="auto">
            <a:xfrm>
              <a:off x="2119" y="1924"/>
              <a:ext cx="177" cy="1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2" name="Rectangle 800"/>
            <p:cNvSpPr>
              <a:spLocks noChangeArrowheads="1"/>
            </p:cNvSpPr>
            <p:nvPr/>
          </p:nvSpPr>
          <p:spPr bwMode="auto">
            <a:xfrm>
              <a:off x="2119" y="1934"/>
              <a:ext cx="177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3" name="Rectangle 801"/>
            <p:cNvSpPr>
              <a:spLocks noChangeArrowheads="1"/>
            </p:cNvSpPr>
            <p:nvPr/>
          </p:nvSpPr>
          <p:spPr bwMode="auto">
            <a:xfrm>
              <a:off x="2119" y="1943"/>
              <a:ext cx="177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4" name="Rectangle 802"/>
            <p:cNvSpPr>
              <a:spLocks noChangeArrowheads="1"/>
            </p:cNvSpPr>
            <p:nvPr/>
          </p:nvSpPr>
          <p:spPr bwMode="auto">
            <a:xfrm>
              <a:off x="2119" y="1952"/>
              <a:ext cx="177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5" name="Rectangle 803"/>
            <p:cNvSpPr>
              <a:spLocks noChangeArrowheads="1"/>
            </p:cNvSpPr>
            <p:nvPr/>
          </p:nvSpPr>
          <p:spPr bwMode="auto">
            <a:xfrm>
              <a:off x="2119" y="1961"/>
              <a:ext cx="177" cy="10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6" name="Rectangle 804"/>
            <p:cNvSpPr>
              <a:spLocks noChangeArrowheads="1"/>
            </p:cNvSpPr>
            <p:nvPr/>
          </p:nvSpPr>
          <p:spPr bwMode="auto">
            <a:xfrm>
              <a:off x="2119" y="1971"/>
              <a:ext cx="177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7" name="Rectangle 805"/>
            <p:cNvSpPr>
              <a:spLocks noChangeArrowheads="1"/>
            </p:cNvSpPr>
            <p:nvPr/>
          </p:nvSpPr>
          <p:spPr bwMode="auto">
            <a:xfrm>
              <a:off x="2119" y="1980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8" name="Rectangle 806"/>
            <p:cNvSpPr>
              <a:spLocks noChangeArrowheads="1"/>
            </p:cNvSpPr>
            <p:nvPr/>
          </p:nvSpPr>
          <p:spPr bwMode="auto">
            <a:xfrm>
              <a:off x="2119" y="1989"/>
              <a:ext cx="177" cy="1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39" name="Rectangle 807"/>
            <p:cNvSpPr>
              <a:spLocks noChangeArrowheads="1"/>
            </p:cNvSpPr>
            <p:nvPr/>
          </p:nvSpPr>
          <p:spPr bwMode="auto">
            <a:xfrm>
              <a:off x="2119" y="1999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0" name="Rectangle 808"/>
            <p:cNvSpPr>
              <a:spLocks noChangeArrowheads="1"/>
            </p:cNvSpPr>
            <p:nvPr/>
          </p:nvSpPr>
          <p:spPr bwMode="auto">
            <a:xfrm>
              <a:off x="2119" y="2008"/>
              <a:ext cx="177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1" name="Rectangle 809"/>
            <p:cNvSpPr>
              <a:spLocks noChangeArrowheads="1"/>
            </p:cNvSpPr>
            <p:nvPr/>
          </p:nvSpPr>
          <p:spPr bwMode="auto">
            <a:xfrm>
              <a:off x="2119" y="2017"/>
              <a:ext cx="177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2" name="Rectangle 810"/>
            <p:cNvSpPr>
              <a:spLocks noChangeArrowheads="1"/>
            </p:cNvSpPr>
            <p:nvPr/>
          </p:nvSpPr>
          <p:spPr bwMode="auto">
            <a:xfrm>
              <a:off x="2119" y="2026"/>
              <a:ext cx="177" cy="1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3" name="Rectangle 811"/>
            <p:cNvSpPr>
              <a:spLocks noChangeArrowheads="1"/>
            </p:cNvSpPr>
            <p:nvPr/>
          </p:nvSpPr>
          <p:spPr bwMode="auto">
            <a:xfrm>
              <a:off x="2119" y="2036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4" name="Rectangle 812"/>
            <p:cNvSpPr>
              <a:spLocks noChangeArrowheads="1"/>
            </p:cNvSpPr>
            <p:nvPr/>
          </p:nvSpPr>
          <p:spPr bwMode="auto">
            <a:xfrm>
              <a:off x="2119" y="2045"/>
              <a:ext cx="177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5" name="Rectangle 813"/>
            <p:cNvSpPr>
              <a:spLocks noChangeArrowheads="1"/>
            </p:cNvSpPr>
            <p:nvPr/>
          </p:nvSpPr>
          <p:spPr bwMode="auto">
            <a:xfrm>
              <a:off x="2119" y="2054"/>
              <a:ext cx="177" cy="10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6" name="Rectangle 814"/>
            <p:cNvSpPr>
              <a:spLocks noChangeArrowheads="1"/>
            </p:cNvSpPr>
            <p:nvPr/>
          </p:nvSpPr>
          <p:spPr bwMode="auto">
            <a:xfrm>
              <a:off x="2119" y="2064"/>
              <a:ext cx="177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7" name="Rectangle 815"/>
            <p:cNvSpPr>
              <a:spLocks noChangeArrowheads="1"/>
            </p:cNvSpPr>
            <p:nvPr/>
          </p:nvSpPr>
          <p:spPr bwMode="auto">
            <a:xfrm>
              <a:off x="2119" y="2073"/>
              <a:ext cx="177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8" name="Rectangle 816"/>
            <p:cNvSpPr>
              <a:spLocks noChangeArrowheads="1"/>
            </p:cNvSpPr>
            <p:nvPr/>
          </p:nvSpPr>
          <p:spPr bwMode="auto">
            <a:xfrm>
              <a:off x="2119" y="2082"/>
              <a:ext cx="177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49" name="Rectangle 817"/>
            <p:cNvSpPr>
              <a:spLocks noChangeArrowheads="1"/>
            </p:cNvSpPr>
            <p:nvPr/>
          </p:nvSpPr>
          <p:spPr bwMode="auto">
            <a:xfrm>
              <a:off x="2119" y="2091"/>
              <a:ext cx="177" cy="1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0" name="Rectangle 818"/>
            <p:cNvSpPr>
              <a:spLocks noChangeArrowheads="1"/>
            </p:cNvSpPr>
            <p:nvPr/>
          </p:nvSpPr>
          <p:spPr bwMode="auto">
            <a:xfrm>
              <a:off x="2119" y="2101"/>
              <a:ext cx="177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1" name="Rectangle 819"/>
            <p:cNvSpPr>
              <a:spLocks noChangeArrowheads="1"/>
            </p:cNvSpPr>
            <p:nvPr/>
          </p:nvSpPr>
          <p:spPr bwMode="auto">
            <a:xfrm>
              <a:off x="2119" y="2110"/>
              <a:ext cx="177" cy="9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2" name="Rectangle 820"/>
            <p:cNvSpPr>
              <a:spLocks noChangeArrowheads="1"/>
            </p:cNvSpPr>
            <p:nvPr/>
          </p:nvSpPr>
          <p:spPr bwMode="auto">
            <a:xfrm>
              <a:off x="2119" y="2119"/>
              <a:ext cx="177" cy="10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3" name="Rectangle 821"/>
            <p:cNvSpPr>
              <a:spLocks noChangeArrowheads="1"/>
            </p:cNvSpPr>
            <p:nvPr/>
          </p:nvSpPr>
          <p:spPr bwMode="auto">
            <a:xfrm>
              <a:off x="2119" y="2129"/>
              <a:ext cx="177" cy="9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4" name="Rectangle 822"/>
            <p:cNvSpPr>
              <a:spLocks noChangeArrowheads="1"/>
            </p:cNvSpPr>
            <p:nvPr/>
          </p:nvSpPr>
          <p:spPr bwMode="auto">
            <a:xfrm>
              <a:off x="2119" y="2138"/>
              <a:ext cx="177" cy="9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5" name="Rectangle 823"/>
            <p:cNvSpPr>
              <a:spLocks noChangeArrowheads="1"/>
            </p:cNvSpPr>
            <p:nvPr/>
          </p:nvSpPr>
          <p:spPr bwMode="auto">
            <a:xfrm>
              <a:off x="2119" y="2147"/>
              <a:ext cx="177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6" name="Rectangle 824"/>
            <p:cNvSpPr>
              <a:spLocks noChangeArrowheads="1"/>
            </p:cNvSpPr>
            <p:nvPr/>
          </p:nvSpPr>
          <p:spPr bwMode="auto">
            <a:xfrm>
              <a:off x="2119" y="2156"/>
              <a:ext cx="177" cy="10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7" name="Rectangle 825"/>
            <p:cNvSpPr>
              <a:spLocks noChangeArrowheads="1"/>
            </p:cNvSpPr>
            <p:nvPr/>
          </p:nvSpPr>
          <p:spPr bwMode="auto">
            <a:xfrm>
              <a:off x="2119" y="2166"/>
              <a:ext cx="177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8" name="Rectangle 826"/>
            <p:cNvSpPr>
              <a:spLocks noChangeArrowheads="1"/>
            </p:cNvSpPr>
            <p:nvPr/>
          </p:nvSpPr>
          <p:spPr bwMode="auto">
            <a:xfrm>
              <a:off x="2119" y="2175"/>
              <a:ext cx="177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59" name="Rectangle 827"/>
            <p:cNvSpPr>
              <a:spLocks noChangeArrowheads="1"/>
            </p:cNvSpPr>
            <p:nvPr/>
          </p:nvSpPr>
          <p:spPr bwMode="auto">
            <a:xfrm>
              <a:off x="2119" y="2184"/>
              <a:ext cx="177" cy="10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0" name="Rectangle 828"/>
            <p:cNvSpPr>
              <a:spLocks noChangeArrowheads="1"/>
            </p:cNvSpPr>
            <p:nvPr/>
          </p:nvSpPr>
          <p:spPr bwMode="auto">
            <a:xfrm>
              <a:off x="2119" y="2194"/>
              <a:ext cx="177" cy="9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1" name="Rectangle 829"/>
            <p:cNvSpPr>
              <a:spLocks noChangeArrowheads="1"/>
            </p:cNvSpPr>
            <p:nvPr/>
          </p:nvSpPr>
          <p:spPr bwMode="auto">
            <a:xfrm>
              <a:off x="2119" y="2203"/>
              <a:ext cx="177" cy="9"/>
            </a:xfrm>
            <a:prstGeom prst="rect">
              <a:avLst/>
            </a:prstGeom>
            <a:solidFill>
              <a:srgbClr val="95959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2" name="Rectangle 830"/>
            <p:cNvSpPr>
              <a:spLocks noChangeArrowheads="1"/>
            </p:cNvSpPr>
            <p:nvPr/>
          </p:nvSpPr>
          <p:spPr bwMode="auto">
            <a:xfrm>
              <a:off x="2119" y="2212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3" name="Rectangle 831"/>
            <p:cNvSpPr>
              <a:spLocks noChangeArrowheads="1"/>
            </p:cNvSpPr>
            <p:nvPr/>
          </p:nvSpPr>
          <p:spPr bwMode="auto">
            <a:xfrm>
              <a:off x="2119" y="2221"/>
              <a:ext cx="177" cy="10"/>
            </a:xfrm>
            <a:prstGeom prst="rect">
              <a:avLst/>
            </a:prstGeom>
            <a:solidFill>
              <a:srgbClr val="8F8F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4" name="Rectangle 832"/>
            <p:cNvSpPr>
              <a:spLocks noChangeArrowheads="1"/>
            </p:cNvSpPr>
            <p:nvPr/>
          </p:nvSpPr>
          <p:spPr bwMode="auto">
            <a:xfrm>
              <a:off x="2119" y="2231"/>
              <a:ext cx="177" cy="9"/>
            </a:xfrm>
            <a:prstGeom prst="rect">
              <a:avLst/>
            </a:prstGeom>
            <a:solidFill>
              <a:srgbClr val="8C8C8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5" name="Rectangle 833"/>
            <p:cNvSpPr>
              <a:spLocks noChangeArrowheads="1"/>
            </p:cNvSpPr>
            <p:nvPr/>
          </p:nvSpPr>
          <p:spPr bwMode="auto">
            <a:xfrm>
              <a:off x="2119" y="2240"/>
              <a:ext cx="177" cy="9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6" name="Rectangle 834"/>
            <p:cNvSpPr>
              <a:spLocks noChangeArrowheads="1"/>
            </p:cNvSpPr>
            <p:nvPr/>
          </p:nvSpPr>
          <p:spPr bwMode="auto">
            <a:xfrm>
              <a:off x="2119" y="2249"/>
              <a:ext cx="177" cy="10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7" name="Rectangle 835"/>
            <p:cNvSpPr>
              <a:spLocks noChangeArrowheads="1"/>
            </p:cNvSpPr>
            <p:nvPr/>
          </p:nvSpPr>
          <p:spPr bwMode="auto">
            <a:xfrm>
              <a:off x="2119" y="2259"/>
              <a:ext cx="177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8" name="Rectangle 836"/>
            <p:cNvSpPr>
              <a:spLocks noChangeArrowheads="1"/>
            </p:cNvSpPr>
            <p:nvPr/>
          </p:nvSpPr>
          <p:spPr bwMode="auto">
            <a:xfrm>
              <a:off x="2119" y="2268"/>
              <a:ext cx="177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69" name="Rectangle 837"/>
            <p:cNvSpPr>
              <a:spLocks noChangeArrowheads="1"/>
            </p:cNvSpPr>
            <p:nvPr/>
          </p:nvSpPr>
          <p:spPr bwMode="auto">
            <a:xfrm>
              <a:off x="2119" y="2277"/>
              <a:ext cx="177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0" name="Rectangle 838"/>
            <p:cNvSpPr>
              <a:spLocks noChangeArrowheads="1"/>
            </p:cNvSpPr>
            <p:nvPr/>
          </p:nvSpPr>
          <p:spPr bwMode="auto">
            <a:xfrm>
              <a:off x="2119" y="2286"/>
              <a:ext cx="177" cy="10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1" name="Rectangle 839"/>
            <p:cNvSpPr>
              <a:spLocks noChangeArrowheads="1"/>
            </p:cNvSpPr>
            <p:nvPr/>
          </p:nvSpPr>
          <p:spPr bwMode="auto">
            <a:xfrm>
              <a:off x="2119" y="2296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2" name="Rectangle 840"/>
            <p:cNvSpPr>
              <a:spLocks noChangeArrowheads="1"/>
            </p:cNvSpPr>
            <p:nvPr/>
          </p:nvSpPr>
          <p:spPr bwMode="auto">
            <a:xfrm>
              <a:off x="2119" y="2305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73" name="Rectangle 841"/>
            <p:cNvSpPr>
              <a:spLocks noChangeArrowheads="1"/>
            </p:cNvSpPr>
            <p:nvPr/>
          </p:nvSpPr>
          <p:spPr bwMode="auto">
            <a:xfrm>
              <a:off x="2119" y="2314"/>
              <a:ext cx="177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70" name="Rectangle 843"/>
          <p:cNvSpPr>
            <a:spLocks noChangeArrowheads="1"/>
          </p:cNvSpPr>
          <p:nvPr/>
        </p:nvSpPr>
        <p:spPr bwMode="auto">
          <a:xfrm>
            <a:off x="3363913" y="3232150"/>
            <a:ext cx="280987" cy="98901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19" name="Group 914"/>
          <p:cNvGrpSpPr>
            <a:grpSpLocks/>
          </p:cNvGrpSpPr>
          <p:nvPr/>
        </p:nvGrpSpPr>
        <p:grpSpPr bwMode="auto">
          <a:xfrm>
            <a:off x="3835400" y="3189288"/>
            <a:ext cx="280988" cy="1031875"/>
            <a:chOff x="2416" y="1674"/>
            <a:chExt cx="177" cy="650"/>
          </a:xfrm>
        </p:grpSpPr>
        <p:sp>
          <p:nvSpPr>
            <p:cNvPr id="95837" name="Rectangle 844"/>
            <p:cNvSpPr>
              <a:spLocks noChangeArrowheads="1"/>
            </p:cNvSpPr>
            <p:nvPr/>
          </p:nvSpPr>
          <p:spPr bwMode="auto">
            <a:xfrm>
              <a:off x="2416" y="1674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8" name="Rectangle 845"/>
            <p:cNvSpPr>
              <a:spLocks noChangeArrowheads="1"/>
            </p:cNvSpPr>
            <p:nvPr/>
          </p:nvSpPr>
          <p:spPr bwMode="auto">
            <a:xfrm>
              <a:off x="2416" y="1683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9" name="Rectangle 846"/>
            <p:cNvSpPr>
              <a:spLocks noChangeArrowheads="1"/>
            </p:cNvSpPr>
            <p:nvPr/>
          </p:nvSpPr>
          <p:spPr bwMode="auto">
            <a:xfrm>
              <a:off x="2416" y="1692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0" name="Rectangle 847"/>
            <p:cNvSpPr>
              <a:spLocks noChangeArrowheads="1"/>
            </p:cNvSpPr>
            <p:nvPr/>
          </p:nvSpPr>
          <p:spPr bwMode="auto">
            <a:xfrm>
              <a:off x="2416" y="1701"/>
              <a:ext cx="177" cy="10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1" name="Rectangle 848"/>
            <p:cNvSpPr>
              <a:spLocks noChangeArrowheads="1"/>
            </p:cNvSpPr>
            <p:nvPr/>
          </p:nvSpPr>
          <p:spPr bwMode="auto">
            <a:xfrm>
              <a:off x="2416" y="1711"/>
              <a:ext cx="177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2" name="Rectangle 849"/>
            <p:cNvSpPr>
              <a:spLocks noChangeArrowheads="1"/>
            </p:cNvSpPr>
            <p:nvPr/>
          </p:nvSpPr>
          <p:spPr bwMode="auto">
            <a:xfrm>
              <a:off x="2416" y="1720"/>
              <a:ext cx="177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3" name="Rectangle 850"/>
            <p:cNvSpPr>
              <a:spLocks noChangeArrowheads="1"/>
            </p:cNvSpPr>
            <p:nvPr/>
          </p:nvSpPr>
          <p:spPr bwMode="auto">
            <a:xfrm>
              <a:off x="2416" y="1729"/>
              <a:ext cx="177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4" name="Rectangle 851"/>
            <p:cNvSpPr>
              <a:spLocks noChangeArrowheads="1"/>
            </p:cNvSpPr>
            <p:nvPr/>
          </p:nvSpPr>
          <p:spPr bwMode="auto">
            <a:xfrm>
              <a:off x="2416" y="1739"/>
              <a:ext cx="177" cy="9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5" name="Rectangle 852"/>
            <p:cNvSpPr>
              <a:spLocks noChangeArrowheads="1"/>
            </p:cNvSpPr>
            <p:nvPr/>
          </p:nvSpPr>
          <p:spPr bwMode="auto">
            <a:xfrm>
              <a:off x="2416" y="1748"/>
              <a:ext cx="177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6" name="Rectangle 853"/>
            <p:cNvSpPr>
              <a:spLocks noChangeArrowheads="1"/>
            </p:cNvSpPr>
            <p:nvPr/>
          </p:nvSpPr>
          <p:spPr bwMode="auto">
            <a:xfrm>
              <a:off x="2416" y="1757"/>
              <a:ext cx="177" cy="9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7" name="Rectangle 854"/>
            <p:cNvSpPr>
              <a:spLocks noChangeArrowheads="1"/>
            </p:cNvSpPr>
            <p:nvPr/>
          </p:nvSpPr>
          <p:spPr bwMode="auto">
            <a:xfrm>
              <a:off x="2416" y="1766"/>
              <a:ext cx="177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8" name="Rectangle 855"/>
            <p:cNvSpPr>
              <a:spLocks noChangeArrowheads="1"/>
            </p:cNvSpPr>
            <p:nvPr/>
          </p:nvSpPr>
          <p:spPr bwMode="auto">
            <a:xfrm>
              <a:off x="2416" y="1776"/>
              <a:ext cx="177" cy="9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49" name="Rectangle 856"/>
            <p:cNvSpPr>
              <a:spLocks noChangeArrowheads="1"/>
            </p:cNvSpPr>
            <p:nvPr/>
          </p:nvSpPr>
          <p:spPr bwMode="auto">
            <a:xfrm>
              <a:off x="2416" y="1785"/>
              <a:ext cx="177" cy="9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0" name="Rectangle 857"/>
            <p:cNvSpPr>
              <a:spLocks noChangeArrowheads="1"/>
            </p:cNvSpPr>
            <p:nvPr/>
          </p:nvSpPr>
          <p:spPr bwMode="auto">
            <a:xfrm>
              <a:off x="2416" y="1794"/>
              <a:ext cx="177" cy="10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1" name="Rectangle 858"/>
            <p:cNvSpPr>
              <a:spLocks noChangeArrowheads="1"/>
            </p:cNvSpPr>
            <p:nvPr/>
          </p:nvSpPr>
          <p:spPr bwMode="auto">
            <a:xfrm>
              <a:off x="2416" y="1804"/>
              <a:ext cx="177" cy="9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2" name="Rectangle 859"/>
            <p:cNvSpPr>
              <a:spLocks noChangeArrowheads="1"/>
            </p:cNvSpPr>
            <p:nvPr/>
          </p:nvSpPr>
          <p:spPr bwMode="auto">
            <a:xfrm>
              <a:off x="2416" y="1813"/>
              <a:ext cx="177" cy="9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3" name="Rectangle 860"/>
            <p:cNvSpPr>
              <a:spLocks noChangeArrowheads="1"/>
            </p:cNvSpPr>
            <p:nvPr/>
          </p:nvSpPr>
          <p:spPr bwMode="auto">
            <a:xfrm>
              <a:off x="2416" y="1822"/>
              <a:ext cx="177" cy="9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4" name="Rectangle 861"/>
            <p:cNvSpPr>
              <a:spLocks noChangeArrowheads="1"/>
            </p:cNvSpPr>
            <p:nvPr/>
          </p:nvSpPr>
          <p:spPr bwMode="auto">
            <a:xfrm>
              <a:off x="2416" y="1831"/>
              <a:ext cx="177" cy="10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5" name="Rectangle 862"/>
            <p:cNvSpPr>
              <a:spLocks noChangeArrowheads="1"/>
            </p:cNvSpPr>
            <p:nvPr/>
          </p:nvSpPr>
          <p:spPr bwMode="auto">
            <a:xfrm>
              <a:off x="2416" y="1841"/>
              <a:ext cx="177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6" name="Rectangle 863"/>
            <p:cNvSpPr>
              <a:spLocks noChangeArrowheads="1"/>
            </p:cNvSpPr>
            <p:nvPr/>
          </p:nvSpPr>
          <p:spPr bwMode="auto">
            <a:xfrm>
              <a:off x="2416" y="1850"/>
              <a:ext cx="177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7" name="Rectangle 864"/>
            <p:cNvSpPr>
              <a:spLocks noChangeArrowheads="1"/>
            </p:cNvSpPr>
            <p:nvPr/>
          </p:nvSpPr>
          <p:spPr bwMode="auto">
            <a:xfrm>
              <a:off x="2416" y="1859"/>
              <a:ext cx="177" cy="10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8" name="Rectangle 865"/>
            <p:cNvSpPr>
              <a:spLocks noChangeArrowheads="1"/>
            </p:cNvSpPr>
            <p:nvPr/>
          </p:nvSpPr>
          <p:spPr bwMode="auto">
            <a:xfrm>
              <a:off x="2416" y="1869"/>
              <a:ext cx="177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59" name="Rectangle 866"/>
            <p:cNvSpPr>
              <a:spLocks noChangeArrowheads="1"/>
            </p:cNvSpPr>
            <p:nvPr/>
          </p:nvSpPr>
          <p:spPr bwMode="auto">
            <a:xfrm>
              <a:off x="2416" y="1878"/>
              <a:ext cx="177" cy="9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0" name="Rectangle 867"/>
            <p:cNvSpPr>
              <a:spLocks noChangeArrowheads="1"/>
            </p:cNvSpPr>
            <p:nvPr/>
          </p:nvSpPr>
          <p:spPr bwMode="auto">
            <a:xfrm>
              <a:off x="2416" y="1887"/>
              <a:ext cx="177" cy="9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1" name="Rectangle 868"/>
            <p:cNvSpPr>
              <a:spLocks noChangeArrowheads="1"/>
            </p:cNvSpPr>
            <p:nvPr/>
          </p:nvSpPr>
          <p:spPr bwMode="auto">
            <a:xfrm>
              <a:off x="2416" y="1896"/>
              <a:ext cx="177" cy="10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2" name="Rectangle 869"/>
            <p:cNvSpPr>
              <a:spLocks noChangeArrowheads="1"/>
            </p:cNvSpPr>
            <p:nvPr/>
          </p:nvSpPr>
          <p:spPr bwMode="auto">
            <a:xfrm>
              <a:off x="2416" y="1906"/>
              <a:ext cx="177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3" name="Rectangle 870"/>
            <p:cNvSpPr>
              <a:spLocks noChangeArrowheads="1"/>
            </p:cNvSpPr>
            <p:nvPr/>
          </p:nvSpPr>
          <p:spPr bwMode="auto">
            <a:xfrm>
              <a:off x="2416" y="1915"/>
              <a:ext cx="177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4" name="Rectangle 871"/>
            <p:cNvSpPr>
              <a:spLocks noChangeArrowheads="1"/>
            </p:cNvSpPr>
            <p:nvPr/>
          </p:nvSpPr>
          <p:spPr bwMode="auto">
            <a:xfrm>
              <a:off x="2416" y="1924"/>
              <a:ext cx="177" cy="10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5" name="Rectangle 872"/>
            <p:cNvSpPr>
              <a:spLocks noChangeArrowheads="1"/>
            </p:cNvSpPr>
            <p:nvPr/>
          </p:nvSpPr>
          <p:spPr bwMode="auto">
            <a:xfrm>
              <a:off x="2416" y="1934"/>
              <a:ext cx="177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6" name="Rectangle 873"/>
            <p:cNvSpPr>
              <a:spLocks noChangeArrowheads="1"/>
            </p:cNvSpPr>
            <p:nvPr/>
          </p:nvSpPr>
          <p:spPr bwMode="auto">
            <a:xfrm>
              <a:off x="2416" y="1943"/>
              <a:ext cx="177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7" name="Rectangle 874"/>
            <p:cNvSpPr>
              <a:spLocks noChangeArrowheads="1"/>
            </p:cNvSpPr>
            <p:nvPr/>
          </p:nvSpPr>
          <p:spPr bwMode="auto">
            <a:xfrm>
              <a:off x="2416" y="1952"/>
              <a:ext cx="177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8" name="Rectangle 875"/>
            <p:cNvSpPr>
              <a:spLocks noChangeArrowheads="1"/>
            </p:cNvSpPr>
            <p:nvPr/>
          </p:nvSpPr>
          <p:spPr bwMode="auto">
            <a:xfrm>
              <a:off x="2416" y="1961"/>
              <a:ext cx="177" cy="1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69" name="Rectangle 876"/>
            <p:cNvSpPr>
              <a:spLocks noChangeArrowheads="1"/>
            </p:cNvSpPr>
            <p:nvPr/>
          </p:nvSpPr>
          <p:spPr bwMode="auto">
            <a:xfrm>
              <a:off x="2416" y="1971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0" name="Rectangle 877"/>
            <p:cNvSpPr>
              <a:spLocks noChangeArrowheads="1"/>
            </p:cNvSpPr>
            <p:nvPr/>
          </p:nvSpPr>
          <p:spPr bwMode="auto">
            <a:xfrm>
              <a:off x="2416" y="1980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1" name="Rectangle 878"/>
            <p:cNvSpPr>
              <a:spLocks noChangeArrowheads="1"/>
            </p:cNvSpPr>
            <p:nvPr/>
          </p:nvSpPr>
          <p:spPr bwMode="auto">
            <a:xfrm>
              <a:off x="2416" y="1989"/>
              <a:ext cx="177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2" name="Rectangle 879"/>
            <p:cNvSpPr>
              <a:spLocks noChangeArrowheads="1"/>
            </p:cNvSpPr>
            <p:nvPr/>
          </p:nvSpPr>
          <p:spPr bwMode="auto">
            <a:xfrm>
              <a:off x="2416" y="1999"/>
              <a:ext cx="177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3" name="Rectangle 880"/>
            <p:cNvSpPr>
              <a:spLocks noChangeArrowheads="1"/>
            </p:cNvSpPr>
            <p:nvPr/>
          </p:nvSpPr>
          <p:spPr bwMode="auto">
            <a:xfrm>
              <a:off x="2416" y="2008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4" name="Rectangle 881"/>
            <p:cNvSpPr>
              <a:spLocks noChangeArrowheads="1"/>
            </p:cNvSpPr>
            <p:nvPr/>
          </p:nvSpPr>
          <p:spPr bwMode="auto">
            <a:xfrm>
              <a:off x="2416" y="2017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5" name="Rectangle 882"/>
            <p:cNvSpPr>
              <a:spLocks noChangeArrowheads="1"/>
            </p:cNvSpPr>
            <p:nvPr/>
          </p:nvSpPr>
          <p:spPr bwMode="auto">
            <a:xfrm>
              <a:off x="2416" y="2026"/>
              <a:ext cx="177" cy="1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6" name="Rectangle 883"/>
            <p:cNvSpPr>
              <a:spLocks noChangeArrowheads="1"/>
            </p:cNvSpPr>
            <p:nvPr/>
          </p:nvSpPr>
          <p:spPr bwMode="auto">
            <a:xfrm>
              <a:off x="2416" y="2036"/>
              <a:ext cx="177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7" name="Rectangle 884"/>
            <p:cNvSpPr>
              <a:spLocks noChangeArrowheads="1"/>
            </p:cNvSpPr>
            <p:nvPr/>
          </p:nvSpPr>
          <p:spPr bwMode="auto">
            <a:xfrm>
              <a:off x="2416" y="2045"/>
              <a:ext cx="177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8" name="Rectangle 885"/>
            <p:cNvSpPr>
              <a:spLocks noChangeArrowheads="1"/>
            </p:cNvSpPr>
            <p:nvPr/>
          </p:nvSpPr>
          <p:spPr bwMode="auto">
            <a:xfrm>
              <a:off x="2416" y="2054"/>
              <a:ext cx="177" cy="10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79" name="Rectangle 886"/>
            <p:cNvSpPr>
              <a:spLocks noChangeArrowheads="1"/>
            </p:cNvSpPr>
            <p:nvPr/>
          </p:nvSpPr>
          <p:spPr bwMode="auto">
            <a:xfrm>
              <a:off x="2416" y="2064"/>
              <a:ext cx="177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0" name="Rectangle 887"/>
            <p:cNvSpPr>
              <a:spLocks noChangeArrowheads="1"/>
            </p:cNvSpPr>
            <p:nvPr/>
          </p:nvSpPr>
          <p:spPr bwMode="auto">
            <a:xfrm>
              <a:off x="2416" y="2073"/>
              <a:ext cx="177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1" name="Rectangle 888"/>
            <p:cNvSpPr>
              <a:spLocks noChangeArrowheads="1"/>
            </p:cNvSpPr>
            <p:nvPr/>
          </p:nvSpPr>
          <p:spPr bwMode="auto">
            <a:xfrm>
              <a:off x="2416" y="2082"/>
              <a:ext cx="177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2" name="Rectangle 889"/>
            <p:cNvSpPr>
              <a:spLocks noChangeArrowheads="1"/>
            </p:cNvSpPr>
            <p:nvPr/>
          </p:nvSpPr>
          <p:spPr bwMode="auto">
            <a:xfrm>
              <a:off x="2416" y="2091"/>
              <a:ext cx="177" cy="10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3" name="Rectangle 890"/>
            <p:cNvSpPr>
              <a:spLocks noChangeArrowheads="1"/>
            </p:cNvSpPr>
            <p:nvPr/>
          </p:nvSpPr>
          <p:spPr bwMode="auto">
            <a:xfrm>
              <a:off x="2416" y="2101"/>
              <a:ext cx="177" cy="9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4" name="Rectangle 891"/>
            <p:cNvSpPr>
              <a:spLocks noChangeArrowheads="1"/>
            </p:cNvSpPr>
            <p:nvPr/>
          </p:nvSpPr>
          <p:spPr bwMode="auto">
            <a:xfrm>
              <a:off x="2416" y="2110"/>
              <a:ext cx="177" cy="9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5" name="Rectangle 892"/>
            <p:cNvSpPr>
              <a:spLocks noChangeArrowheads="1"/>
            </p:cNvSpPr>
            <p:nvPr/>
          </p:nvSpPr>
          <p:spPr bwMode="auto">
            <a:xfrm>
              <a:off x="2416" y="2119"/>
              <a:ext cx="177" cy="10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6" name="Rectangle 893"/>
            <p:cNvSpPr>
              <a:spLocks noChangeArrowheads="1"/>
            </p:cNvSpPr>
            <p:nvPr/>
          </p:nvSpPr>
          <p:spPr bwMode="auto">
            <a:xfrm>
              <a:off x="2416" y="2129"/>
              <a:ext cx="177" cy="9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7" name="Rectangle 894"/>
            <p:cNvSpPr>
              <a:spLocks noChangeArrowheads="1"/>
            </p:cNvSpPr>
            <p:nvPr/>
          </p:nvSpPr>
          <p:spPr bwMode="auto">
            <a:xfrm>
              <a:off x="2416" y="2138"/>
              <a:ext cx="177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8" name="Rectangle 895"/>
            <p:cNvSpPr>
              <a:spLocks noChangeArrowheads="1"/>
            </p:cNvSpPr>
            <p:nvPr/>
          </p:nvSpPr>
          <p:spPr bwMode="auto">
            <a:xfrm>
              <a:off x="2416" y="2147"/>
              <a:ext cx="177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89" name="Rectangle 896"/>
            <p:cNvSpPr>
              <a:spLocks noChangeArrowheads="1"/>
            </p:cNvSpPr>
            <p:nvPr/>
          </p:nvSpPr>
          <p:spPr bwMode="auto">
            <a:xfrm>
              <a:off x="2416" y="2156"/>
              <a:ext cx="177" cy="10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0" name="Rectangle 897"/>
            <p:cNvSpPr>
              <a:spLocks noChangeArrowheads="1"/>
            </p:cNvSpPr>
            <p:nvPr/>
          </p:nvSpPr>
          <p:spPr bwMode="auto">
            <a:xfrm>
              <a:off x="2416" y="2166"/>
              <a:ext cx="177" cy="9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1" name="Rectangle 898"/>
            <p:cNvSpPr>
              <a:spLocks noChangeArrowheads="1"/>
            </p:cNvSpPr>
            <p:nvPr/>
          </p:nvSpPr>
          <p:spPr bwMode="auto">
            <a:xfrm>
              <a:off x="2416" y="2175"/>
              <a:ext cx="177" cy="9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2" name="Rectangle 899"/>
            <p:cNvSpPr>
              <a:spLocks noChangeArrowheads="1"/>
            </p:cNvSpPr>
            <p:nvPr/>
          </p:nvSpPr>
          <p:spPr bwMode="auto">
            <a:xfrm>
              <a:off x="2416" y="2184"/>
              <a:ext cx="177" cy="10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3" name="Rectangle 900"/>
            <p:cNvSpPr>
              <a:spLocks noChangeArrowheads="1"/>
            </p:cNvSpPr>
            <p:nvPr/>
          </p:nvSpPr>
          <p:spPr bwMode="auto">
            <a:xfrm>
              <a:off x="2416" y="2194"/>
              <a:ext cx="177" cy="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4" name="Rectangle 901"/>
            <p:cNvSpPr>
              <a:spLocks noChangeArrowheads="1"/>
            </p:cNvSpPr>
            <p:nvPr/>
          </p:nvSpPr>
          <p:spPr bwMode="auto">
            <a:xfrm>
              <a:off x="2416" y="2203"/>
              <a:ext cx="177" cy="9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5" name="Rectangle 902"/>
            <p:cNvSpPr>
              <a:spLocks noChangeArrowheads="1"/>
            </p:cNvSpPr>
            <p:nvPr/>
          </p:nvSpPr>
          <p:spPr bwMode="auto">
            <a:xfrm>
              <a:off x="2416" y="2212"/>
              <a:ext cx="177" cy="9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6" name="Rectangle 903"/>
            <p:cNvSpPr>
              <a:spLocks noChangeArrowheads="1"/>
            </p:cNvSpPr>
            <p:nvPr/>
          </p:nvSpPr>
          <p:spPr bwMode="auto">
            <a:xfrm>
              <a:off x="2416" y="2221"/>
              <a:ext cx="177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7" name="Rectangle 904"/>
            <p:cNvSpPr>
              <a:spLocks noChangeArrowheads="1"/>
            </p:cNvSpPr>
            <p:nvPr/>
          </p:nvSpPr>
          <p:spPr bwMode="auto">
            <a:xfrm>
              <a:off x="2416" y="2231"/>
              <a:ext cx="177" cy="9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8" name="Rectangle 905"/>
            <p:cNvSpPr>
              <a:spLocks noChangeArrowheads="1"/>
            </p:cNvSpPr>
            <p:nvPr/>
          </p:nvSpPr>
          <p:spPr bwMode="auto">
            <a:xfrm>
              <a:off x="2416" y="2240"/>
              <a:ext cx="177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99" name="Rectangle 906"/>
            <p:cNvSpPr>
              <a:spLocks noChangeArrowheads="1"/>
            </p:cNvSpPr>
            <p:nvPr/>
          </p:nvSpPr>
          <p:spPr bwMode="auto">
            <a:xfrm>
              <a:off x="2416" y="2249"/>
              <a:ext cx="177" cy="10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0" name="Rectangle 907"/>
            <p:cNvSpPr>
              <a:spLocks noChangeArrowheads="1"/>
            </p:cNvSpPr>
            <p:nvPr/>
          </p:nvSpPr>
          <p:spPr bwMode="auto">
            <a:xfrm>
              <a:off x="2416" y="2259"/>
              <a:ext cx="177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1" name="Rectangle 908"/>
            <p:cNvSpPr>
              <a:spLocks noChangeArrowheads="1"/>
            </p:cNvSpPr>
            <p:nvPr/>
          </p:nvSpPr>
          <p:spPr bwMode="auto">
            <a:xfrm>
              <a:off x="2416" y="2268"/>
              <a:ext cx="177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2" name="Rectangle 909"/>
            <p:cNvSpPr>
              <a:spLocks noChangeArrowheads="1"/>
            </p:cNvSpPr>
            <p:nvPr/>
          </p:nvSpPr>
          <p:spPr bwMode="auto">
            <a:xfrm>
              <a:off x="2416" y="2277"/>
              <a:ext cx="177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3" name="Rectangle 910"/>
            <p:cNvSpPr>
              <a:spLocks noChangeArrowheads="1"/>
            </p:cNvSpPr>
            <p:nvPr/>
          </p:nvSpPr>
          <p:spPr bwMode="auto">
            <a:xfrm>
              <a:off x="2416" y="2286"/>
              <a:ext cx="177" cy="10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4" name="Rectangle 911"/>
            <p:cNvSpPr>
              <a:spLocks noChangeArrowheads="1"/>
            </p:cNvSpPr>
            <p:nvPr/>
          </p:nvSpPr>
          <p:spPr bwMode="auto">
            <a:xfrm>
              <a:off x="2416" y="2296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5" name="Rectangle 912"/>
            <p:cNvSpPr>
              <a:spLocks noChangeArrowheads="1"/>
            </p:cNvSpPr>
            <p:nvPr/>
          </p:nvSpPr>
          <p:spPr bwMode="auto">
            <a:xfrm>
              <a:off x="2416" y="2305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906" name="Rectangle 913"/>
            <p:cNvSpPr>
              <a:spLocks noChangeArrowheads="1"/>
            </p:cNvSpPr>
            <p:nvPr/>
          </p:nvSpPr>
          <p:spPr bwMode="auto">
            <a:xfrm>
              <a:off x="2416" y="2314"/>
              <a:ext cx="177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72" name="Rectangle 915"/>
          <p:cNvSpPr>
            <a:spLocks noChangeArrowheads="1"/>
          </p:cNvSpPr>
          <p:nvPr/>
        </p:nvSpPr>
        <p:spPr bwMode="auto">
          <a:xfrm>
            <a:off x="3835400" y="3189288"/>
            <a:ext cx="280988" cy="10318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0" name="Group 986"/>
          <p:cNvGrpSpPr>
            <a:grpSpLocks/>
          </p:cNvGrpSpPr>
          <p:nvPr/>
        </p:nvGrpSpPr>
        <p:grpSpPr bwMode="auto">
          <a:xfrm>
            <a:off x="4308475" y="3173413"/>
            <a:ext cx="279400" cy="1031875"/>
            <a:chOff x="2714" y="1664"/>
            <a:chExt cx="176" cy="650"/>
          </a:xfrm>
        </p:grpSpPr>
        <p:sp>
          <p:nvSpPr>
            <p:cNvPr id="95767" name="Rectangle 916"/>
            <p:cNvSpPr>
              <a:spLocks noChangeArrowheads="1"/>
            </p:cNvSpPr>
            <p:nvPr/>
          </p:nvSpPr>
          <p:spPr bwMode="auto">
            <a:xfrm>
              <a:off x="2714" y="1664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8" name="Rectangle 917"/>
            <p:cNvSpPr>
              <a:spLocks noChangeArrowheads="1"/>
            </p:cNvSpPr>
            <p:nvPr/>
          </p:nvSpPr>
          <p:spPr bwMode="auto">
            <a:xfrm>
              <a:off x="2714" y="1674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9" name="Rectangle 918"/>
            <p:cNvSpPr>
              <a:spLocks noChangeArrowheads="1"/>
            </p:cNvSpPr>
            <p:nvPr/>
          </p:nvSpPr>
          <p:spPr bwMode="auto">
            <a:xfrm>
              <a:off x="2714" y="1683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0" name="Rectangle 919"/>
            <p:cNvSpPr>
              <a:spLocks noChangeArrowheads="1"/>
            </p:cNvSpPr>
            <p:nvPr/>
          </p:nvSpPr>
          <p:spPr bwMode="auto">
            <a:xfrm>
              <a:off x="2714" y="1692"/>
              <a:ext cx="176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1" name="Rectangle 920"/>
            <p:cNvSpPr>
              <a:spLocks noChangeArrowheads="1"/>
            </p:cNvSpPr>
            <p:nvPr/>
          </p:nvSpPr>
          <p:spPr bwMode="auto">
            <a:xfrm>
              <a:off x="2714" y="1701"/>
              <a:ext cx="176" cy="10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2" name="Rectangle 921"/>
            <p:cNvSpPr>
              <a:spLocks noChangeArrowheads="1"/>
            </p:cNvSpPr>
            <p:nvPr/>
          </p:nvSpPr>
          <p:spPr bwMode="auto">
            <a:xfrm>
              <a:off x="2714" y="1711"/>
              <a:ext cx="176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3" name="Rectangle 922"/>
            <p:cNvSpPr>
              <a:spLocks noChangeArrowheads="1"/>
            </p:cNvSpPr>
            <p:nvPr/>
          </p:nvSpPr>
          <p:spPr bwMode="auto">
            <a:xfrm>
              <a:off x="2714" y="1720"/>
              <a:ext cx="17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4" name="Rectangle 923"/>
            <p:cNvSpPr>
              <a:spLocks noChangeArrowheads="1"/>
            </p:cNvSpPr>
            <p:nvPr/>
          </p:nvSpPr>
          <p:spPr bwMode="auto">
            <a:xfrm>
              <a:off x="2714" y="1729"/>
              <a:ext cx="176" cy="10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5" name="Rectangle 924"/>
            <p:cNvSpPr>
              <a:spLocks noChangeArrowheads="1"/>
            </p:cNvSpPr>
            <p:nvPr/>
          </p:nvSpPr>
          <p:spPr bwMode="auto">
            <a:xfrm>
              <a:off x="2714" y="1739"/>
              <a:ext cx="17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6" name="Rectangle 925"/>
            <p:cNvSpPr>
              <a:spLocks noChangeArrowheads="1"/>
            </p:cNvSpPr>
            <p:nvPr/>
          </p:nvSpPr>
          <p:spPr bwMode="auto">
            <a:xfrm>
              <a:off x="2714" y="1748"/>
              <a:ext cx="176" cy="9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7" name="Rectangle 926"/>
            <p:cNvSpPr>
              <a:spLocks noChangeArrowheads="1"/>
            </p:cNvSpPr>
            <p:nvPr/>
          </p:nvSpPr>
          <p:spPr bwMode="auto">
            <a:xfrm>
              <a:off x="2714" y="1757"/>
              <a:ext cx="176" cy="9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8" name="Rectangle 927"/>
            <p:cNvSpPr>
              <a:spLocks noChangeArrowheads="1"/>
            </p:cNvSpPr>
            <p:nvPr/>
          </p:nvSpPr>
          <p:spPr bwMode="auto">
            <a:xfrm>
              <a:off x="2714" y="1766"/>
              <a:ext cx="176" cy="10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79" name="Rectangle 928"/>
            <p:cNvSpPr>
              <a:spLocks noChangeArrowheads="1"/>
            </p:cNvSpPr>
            <p:nvPr/>
          </p:nvSpPr>
          <p:spPr bwMode="auto">
            <a:xfrm>
              <a:off x="2714" y="1776"/>
              <a:ext cx="176" cy="9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0" name="Rectangle 929"/>
            <p:cNvSpPr>
              <a:spLocks noChangeArrowheads="1"/>
            </p:cNvSpPr>
            <p:nvPr/>
          </p:nvSpPr>
          <p:spPr bwMode="auto">
            <a:xfrm>
              <a:off x="2714" y="1785"/>
              <a:ext cx="176" cy="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1" name="Rectangle 930"/>
            <p:cNvSpPr>
              <a:spLocks noChangeArrowheads="1"/>
            </p:cNvSpPr>
            <p:nvPr/>
          </p:nvSpPr>
          <p:spPr bwMode="auto">
            <a:xfrm>
              <a:off x="2714" y="1794"/>
              <a:ext cx="176" cy="10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2" name="Rectangle 931"/>
            <p:cNvSpPr>
              <a:spLocks noChangeArrowheads="1"/>
            </p:cNvSpPr>
            <p:nvPr/>
          </p:nvSpPr>
          <p:spPr bwMode="auto">
            <a:xfrm>
              <a:off x="2714" y="1804"/>
              <a:ext cx="176" cy="9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3" name="Rectangle 932"/>
            <p:cNvSpPr>
              <a:spLocks noChangeArrowheads="1"/>
            </p:cNvSpPr>
            <p:nvPr/>
          </p:nvSpPr>
          <p:spPr bwMode="auto">
            <a:xfrm>
              <a:off x="2714" y="1813"/>
              <a:ext cx="176" cy="9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4" name="Rectangle 933"/>
            <p:cNvSpPr>
              <a:spLocks noChangeArrowheads="1"/>
            </p:cNvSpPr>
            <p:nvPr/>
          </p:nvSpPr>
          <p:spPr bwMode="auto">
            <a:xfrm>
              <a:off x="2714" y="1822"/>
              <a:ext cx="176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5" name="Rectangle 934"/>
            <p:cNvSpPr>
              <a:spLocks noChangeArrowheads="1"/>
            </p:cNvSpPr>
            <p:nvPr/>
          </p:nvSpPr>
          <p:spPr bwMode="auto">
            <a:xfrm>
              <a:off x="2714" y="1831"/>
              <a:ext cx="176" cy="10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6" name="Rectangle 935"/>
            <p:cNvSpPr>
              <a:spLocks noChangeArrowheads="1"/>
            </p:cNvSpPr>
            <p:nvPr/>
          </p:nvSpPr>
          <p:spPr bwMode="auto">
            <a:xfrm>
              <a:off x="2714" y="1841"/>
              <a:ext cx="176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7" name="Rectangle 936"/>
            <p:cNvSpPr>
              <a:spLocks noChangeArrowheads="1"/>
            </p:cNvSpPr>
            <p:nvPr/>
          </p:nvSpPr>
          <p:spPr bwMode="auto">
            <a:xfrm>
              <a:off x="2714" y="1850"/>
              <a:ext cx="176" cy="9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8" name="Rectangle 937"/>
            <p:cNvSpPr>
              <a:spLocks noChangeArrowheads="1"/>
            </p:cNvSpPr>
            <p:nvPr/>
          </p:nvSpPr>
          <p:spPr bwMode="auto">
            <a:xfrm>
              <a:off x="2714" y="1859"/>
              <a:ext cx="176" cy="10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89" name="Rectangle 938"/>
            <p:cNvSpPr>
              <a:spLocks noChangeArrowheads="1"/>
            </p:cNvSpPr>
            <p:nvPr/>
          </p:nvSpPr>
          <p:spPr bwMode="auto">
            <a:xfrm>
              <a:off x="2714" y="1869"/>
              <a:ext cx="176" cy="9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0" name="Rectangle 939"/>
            <p:cNvSpPr>
              <a:spLocks noChangeArrowheads="1"/>
            </p:cNvSpPr>
            <p:nvPr/>
          </p:nvSpPr>
          <p:spPr bwMode="auto">
            <a:xfrm>
              <a:off x="2714" y="1878"/>
              <a:ext cx="176" cy="9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1" name="Rectangle 940"/>
            <p:cNvSpPr>
              <a:spLocks noChangeArrowheads="1"/>
            </p:cNvSpPr>
            <p:nvPr/>
          </p:nvSpPr>
          <p:spPr bwMode="auto">
            <a:xfrm>
              <a:off x="2714" y="1887"/>
              <a:ext cx="176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2" name="Rectangle 941"/>
            <p:cNvSpPr>
              <a:spLocks noChangeArrowheads="1"/>
            </p:cNvSpPr>
            <p:nvPr/>
          </p:nvSpPr>
          <p:spPr bwMode="auto">
            <a:xfrm>
              <a:off x="2714" y="1896"/>
              <a:ext cx="176" cy="10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3" name="Rectangle 942"/>
            <p:cNvSpPr>
              <a:spLocks noChangeArrowheads="1"/>
            </p:cNvSpPr>
            <p:nvPr/>
          </p:nvSpPr>
          <p:spPr bwMode="auto">
            <a:xfrm>
              <a:off x="2714" y="1906"/>
              <a:ext cx="176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4" name="Rectangle 943"/>
            <p:cNvSpPr>
              <a:spLocks noChangeArrowheads="1"/>
            </p:cNvSpPr>
            <p:nvPr/>
          </p:nvSpPr>
          <p:spPr bwMode="auto">
            <a:xfrm>
              <a:off x="2714" y="1915"/>
              <a:ext cx="176" cy="9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5" name="Rectangle 944"/>
            <p:cNvSpPr>
              <a:spLocks noChangeArrowheads="1"/>
            </p:cNvSpPr>
            <p:nvPr/>
          </p:nvSpPr>
          <p:spPr bwMode="auto">
            <a:xfrm>
              <a:off x="2714" y="1924"/>
              <a:ext cx="176" cy="10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6" name="Rectangle 945"/>
            <p:cNvSpPr>
              <a:spLocks noChangeArrowheads="1"/>
            </p:cNvSpPr>
            <p:nvPr/>
          </p:nvSpPr>
          <p:spPr bwMode="auto">
            <a:xfrm>
              <a:off x="2714" y="1934"/>
              <a:ext cx="17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7" name="Rectangle 946"/>
            <p:cNvSpPr>
              <a:spLocks noChangeArrowheads="1"/>
            </p:cNvSpPr>
            <p:nvPr/>
          </p:nvSpPr>
          <p:spPr bwMode="auto">
            <a:xfrm>
              <a:off x="2714" y="1943"/>
              <a:ext cx="17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8" name="Rectangle 947"/>
            <p:cNvSpPr>
              <a:spLocks noChangeArrowheads="1"/>
            </p:cNvSpPr>
            <p:nvPr/>
          </p:nvSpPr>
          <p:spPr bwMode="auto">
            <a:xfrm>
              <a:off x="2714" y="1952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99" name="Rectangle 948"/>
            <p:cNvSpPr>
              <a:spLocks noChangeArrowheads="1"/>
            </p:cNvSpPr>
            <p:nvPr/>
          </p:nvSpPr>
          <p:spPr bwMode="auto">
            <a:xfrm>
              <a:off x="2714" y="1961"/>
              <a:ext cx="176" cy="1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0" name="Rectangle 949"/>
            <p:cNvSpPr>
              <a:spLocks noChangeArrowheads="1"/>
            </p:cNvSpPr>
            <p:nvPr/>
          </p:nvSpPr>
          <p:spPr bwMode="auto">
            <a:xfrm>
              <a:off x="2714" y="1971"/>
              <a:ext cx="176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1" name="Rectangle 950"/>
            <p:cNvSpPr>
              <a:spLocks noChangeArrowheads="1"/>
            </p:cNvSpPr>
            <p:nvPr/>
          </p:nvSpPr>
          <p:spPr bwMode="auto">
            <a:xfrm>
              <a:off x="2714" y="1980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2" name="Rectangle 951"/>
            <p:cNvSpPr>
              <a:spLocks noChangeArrowheads="1"/>
            </p:cNvSpPr>
            <p:nvPr/>
          </p:nvSpPr>
          <p:spPr bwMode="auto">
            <a:xfrm>
              <a:off x="2714" y="1989"/>
              <a:ext cx="176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3" name="Rectangle 952"/>
            <p:cNvSpPr>
              <a:spLocks noChangeArrowheads="1"/>
            </p:cNvSpPr>
            <p:nvPr/>
          </p:nvSpPr>
          <p:spPr bwMode="auto">
            <a:xfrm>
              <a:off x="2714" y="1999"/>
              <a:ext cx="176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4" name="Rectangle 953"/>
            <p:cNvSpPr>
              <a:spLocks noChangeArrowheads="1"/>
            </p:cNvSpPr>
            <p:nvPr/>
          </p:nvSpPr>
          <p:spPr bwMode="auto">
            <a:xfrm>
              <a:off x="2714" y="2008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5" name="Rectangle 954"/>
            <p:cNvSpPr>
              <a:spLocks noChangeArrowheads="1"/>
            </p:cNvSpPr>
            <p:nvPr/>
          </p:nvSpPr>
          <p:spPr bwMode="auto">
            <a:xfrm>
              <a:off x="2714" y="2017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6" name="Rectangle 955"/>
            <p:cNvSpPr>
              <a:spLocks noChangeArrowheads="1"/>
            </p:cNvSpPr>
            <p:nvPr/>
          </p:nvSpPr>
          <p:spPr bwMode="auto">
            <a:xfrm>
              <a:off x="2714" y="2026"/>
              <a:ext cx="176" cy="10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7" name="Rectangle 956"/>
            <p:cNvSpPr>
              <a:spLocks noChangeArrowheads="1"/>
            </p:cNvSpPr>
            <p:nvPr/>
          </p:nvSpPr>
          <p:spPr bwMode="auto">
            <a:xfrm>
              <a:off x="2714" y="2036"/>
              <a:ext cx="17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8" name="Rectangle 957"/>
            <p:cNvSpPr>
              <a:spLocks noChangeArrowheads="1"/>
            </p:cNvSpPr>
            <p:nvPr/>
          </p:nvSpPr>
          <p:spPr bwMode="auto">
            <a:xfrm>
              <a:off x="2714" y="2045"/>
              <a:ext cx="176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09" name="Rectangle 958"/>
            <p:cNvSpPr>
              <a:spLocks noChangeArrowheads="1"/>
            </p:cNvSpPr>
            <p:nvPr/>
          </p:nvSpPr>
          <p:spPr bwMode="auto">
            <a:xfrm>
              <a:off x="2714" y="2054"/>
              <a:ext cx="176" cy="10"/>
            </a:xfrm>
            <a:prstGeom prst="rect">
              <a:avLst/>
            </a:prstGeom>
            <a:solidFill>
              <a:srgbClr val="BAB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0" name="Rectangle 959"/>
            <p:cNvSpPr>
              <a:spLocks noChangeArrowheads="1"/>
            </p:cNvSpPr>
            <p:nvPr/>
          </p:nvSpPr>
          <p:spPr bwMode="auto">
            <a:xfrm>
              <a:off x="2714" y="2064"/>
              <a:ext cx="176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1" name="Rectangle 960"/>
            <p:cNvSpPr>
              <a:spLocks noChangeArrowheads="1"/>
            </p:cNvSpPr>
            <p:nvPr/>
          </p:nvSpPr>
          <p:spPr bwMode="auto">
            <a:xfrm>
              <a:off x="2714" y="2073"/>
              <a:ext cx="176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2" name="Rectangle 961"/>
            <p:cNvSpPr>
              <a:spLocks noChangeArrowheads="1"/>
            </p:cNvSpPr>
            <p:nvPr/>
          </p:nvSpPr>
          <p:spPr bwMode="auto">
            <a:xfrm>
              <a:off x="2714" y="2082"/>
              <a:ext cx="176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3" name="Rectangle 962"/>
            <p:cNvSpPr>
              <a:spLocks noChangeArrowheads="1"/>
            </p:cNvSpPr>
            <p:nvPr/>
          </p:nvSpPr>
          <p:spPr bwMode="auto">
            <a:xfrm>
              <a:off x="2714" y="2091"/>
              <a:ext cx="176" cy="10"/>
            </a:xfrm>
            <a:prstGeom prst="rect">
              <a:avLst/>
            </a:prstGeom>
            <a:solidFill>
              <a:srgbClr val="B2B2B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4" name="Rectangle 963"/>
            <p:cNvSpPr>
              <a:spLocks noChangeArrowheads="1"/>
            </p:cNvSpPr>
            <p:nvPr/>
          </p:nvSpPr>
          <p:spPr bwMode="auto">
            <a:xfrm>
              <a:off x="2714" y="2101"/>
              <a:ext cx="176" cy="9"/>
            </a:xfrm>
            <a:prstGeom prst="rect">
              <a:avLst/>
            </a:prstGeom>
            <a:solidFill>
              <a:srgbClr val="B0B0B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5" name="Rectangle 964"/>
            <p:cNvSpPr>
              <a:spLocks noChangeArrowheads="1"/>
            </p:cNvSpPr>
            <p:nvPr/>
          </p:nvSpPr>
          <p:spPr bwMode="auto">
            <a:xfrm>
              <a:off x="2714" y="2110"/>
              <a:ext cx="176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6" name="Rectangle 965"/>
            <p:cNvSpPr>
              <a:spLocks noChangeArrowheads="1"/>
            </p:cNvSpPr>
            <p:nvPr/>
          </p:nvSpPr>
          <p:spPr bwMode="auto">
            <a:xfrm>
              <a:off x="2714" y="2119"/>
              <a:ext cx="176" cy="10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7" name="Rectangle 966"/>
            <p:cNvSpPr>
              <a:spLocks noChangeArrowheads="1"/>
            </p:cNvSpPr>
            <p:nvPr/>
          </p:nvSpPr>
          <p:spPr bwMode="auto">
            <a:xfrm>
              <a:off x="2714" y="2129"/>
              <a:ext cx="176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8" name="Rectangle 967"/>
            <p:cNvSpPr>
              <a:spLocks noChangeArrowheads="1"/>
            </p:cNvSpPr>
            <p:nvPr/>
          </p:nvSpPr>
          <p:spPr bwMode="auto">
            <a:xfrm>
              <a:off x="2714" y="2138"/>
              <a:ext cx="176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19" name="Rectangle 968"/>
            <p:cNvSpPr>
              <a:spLocks noChangeArrowheads="1"/>
            </p:cNvSpPr>
            <p:nvPr/>
          </p:nvSpPr>
          <p:spPr bwMode="auto">
            <a:xfrm>
              <a:off x="2714" y="2147"/>
              <a:ext cx="176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0" name="Rectangle 969"/>
            <p:cNvSpPr>
              <a:spLocks noChangeArrowheads="1"/>
            </p:cNvSpPr>
            <p:nvPr/>
          </p:nvSpPr>
          <p:spPr bwMode="auto">
            <a:xfrm>
              <a:off x="2714" y="2156"/>
              <a:ext cx="176" cy="10"/>
            </a:xfrm>
            <a:prstGeom prst="rect">
              <a:avLst/>
            </a:prstGeom>
            <a:solidFill>
              <a:srgbClr val="9F9F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1" name="Rectangle 970"/>
            <p:cNvSpPr>
              <a:spLocks noChangeArrowheads="1"/>
            </p:cNvSpPr>
            <p:nvPr/>
          </p:nvSpPr>
          <p:spPr bwMode="auto">
            <a:xfrm>
              <a:off x="2714" y="2166"/>
              <a:ext cx="176" cy="9"/>
            </a:xfrm>
            <a:prstGeom prst="rect">
              <a:avLst/>
            </a:prstGeom>
            <a:solidFill>
              <a:srgbClr val="9C9C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2" name="Rectangle 971"/>
            <p:cNvSpPr>
              <a:spLocks noChangeArrowheads="1"/>
            </p:cNvSpPr>
            <p:nvPr/>
          </p:nvSpPr>
          <p:spPr bwMode="auto">
            <a:xfrm>
              <a:off x="2714" y="2175"/>
              <a:ext cx="176" cy="9"/>
            </a:xfrm>
            <a:prstGeom prst="rect">
              <a:avLst/>
            </a:prstGeom>
            <a:solidFill>
              <a:srgbClr val="99999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3" name="Rectangle 972"/>
            <p:cNvSpPr>
              <a:spLocks noChangeArrowheads="1"/>
            </p:cNvSpPr>
            <p:nvPr/>
          </p:nvSpPr>
          <p:spPr bwMode="auto">
            <a:xfrm>
              <a:off x="2714" y="2184"/>
              <a:ext cx="176" cy="10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4" name="Rectangle 973"/>
            <p:cNvSpPr>
              <a:spLocks noChangeArrowheads="1"/>
            </p:cNvSpPr>
            <p:nvPr/>
          </p:nvSpPr>
          <p:spPr bwMode="auto">
            <a:xfrm>
              <a:off x="2714" y="2194"/>
              <a:ext cx="176" cy="9"/>
            </a:xfrm>
            <a:prstGeom prst="rect">
              <a:avLst/>
            </a:prstGeom>
            <a:solidFill>
              <a:srgbClr val="93939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5" name="Rectangle 974"/>
            <p:cNvSpPr>
              <a:spLocks noChangeArrowheads="1"/>
            </p:cNvSpPr>
            <p:nvPr/>
          </p:nvSpPr>
          <p:spPr bwMode="auto">
            <a:xfrm>
              <a:off x="2714" y="2203"/>
              <a:ext cx="176" cy="9"/>
            </a:xfrm>
            <a:prstGeom prst="rect">
              <a:avLst/>
            </a:prstGeom>
            <a:solidFill>
              <a:srgbClr val="90909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6" name="Rectangle 975"/>
            <p:cNvSpPr>
              <a:spLocks noChangeArrowheads="1"/>
            </p:cNvSpPr>
            <p:nvPr/>
          </p:nvSpPr>
          <p:spPr bwMode="auto">
            <a:xfrm>
              <a:off x="2714" y="2212"/>
              <a:ext cx="176" cy="9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7" name="Rectangle 976"/>
            <p:cNvSpPr>
              <a:spLocks noChangeArrowheads="1"/>
            </p:cNvSpPr>
            <p:nvPr/>
          </p:nvSpPr>
          <p:spPr bwMode="auto">
            <a:xfrm>
              <a:off x="2714" y="2221"/>
              <a:ext cx="176" cy="10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8" name="Rectangle 977"/>
            <p:cNvSpPr>
              <a:spLocks noChangeArrowheads="1"/>
            </p:cNvSpPr>
            <p:nvPr/>
          </p:nvSpPr>
          <p:spPr bwMode="auto">
            <a:xfrm>
              <a:off x="2714" y="2231"/>
              <a:ext cx="17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29" name="Rectangle 978"/>
            <p:cNvSpPr>
              <a:spLocks noChangeArrowheads="1"/>
            </p:cNvSpPr>
            <p:nvPr/>
          </p:nvSpPr>
          <p:spPr bwMode="auto">
            <a:xfrm>
              <a:off x="2714" y="2240"/>
              <a:ext cx="176" cy="9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0" name="Rectangle 979"/>
            <p:cNvSpPr>
              <a:spLocks noChangeArrowheads="1"/>
            </p:cNvSpPr>
            <p:nvPr/>
          </p:nvSpPr>
          <p:spPr bwMode="auto">
            <a:xfrm>
              <a:off x="2714" y="2249"/>
              <a:ext cx="176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1" name="Rectangle 980"/>
            <p:cNvSpPr>
              <a:spLocks noChangeArrowheads="1"/>
            </p:cNvSpPr>
            <p:nvPr/>
          </p:nvSpPr>
          <p:spPr bwMode="auto">
            <a:xfrm>
              <a:off x="2714" y="2259"/>
              <a:ext cx="176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2" name="Rectangle 981"/>
            <p:cNvSpPr>
              <a:spLocks noChangeArrowheads="1"/>
            </p:cNvSpPr>
            <p:nvPr/>
          </p:nvSpPr>
          <p:spPr bwMode="auto">
            <a:xfrm>
              <a:off x="2714" y="2268"/>
              <a:ext cx="176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3" name="Rectangle 982"/>
            <p:cNvSpPr>
              <a:spLocks noChangeArrowheads="1"/>
            </p:cNvSpPr>
            <p:nvPr/>
          </p:nvSpPr>
          <p:spPr bwMode="auto">
            <a:xfrm>
              <a:off x="2714" y="2277"/>
              <a:ext cx="176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4" name="Rectangle 983"/>
            <p:cNvSpPr>
              <a:spLocks noChangeArrowheads="1"/>
            </p:cNvSpPr>
            <p:nvPr/>
          </p:nvSpPr>
          <p:spPr bwMode="auto">
            <a:xfrm>
              <a:off x="2714" y="2286"/>
              <a:ext cx="176" cy="1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5" name="Rectangle 984"/>
            <p:cNvSpPr>
              <a:spLocks noChangeArrowheads="1"/>
            </p:cNvSpPr>
            <p:nvPr/>
          </p:nvSpPr>
          <p:spPr bwMode="auto">
            <a:xfrm>
              <a:off x="2714" y="2296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836" name="Rectangle 985"/>
            <p:cNvSpPr>
              <a:spLocks noChangeArrowheads="1"/>
            </p:cNvSpPr>
            <p:nvPr/>
          </p:nvSpPr>
          <p:spPr bwMode="auto">
            <a:xfrm>
              <a:off x="2714" y="2305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74" name="Rectangle 987"/>
          <p:cNvSpPr>
            <a:spLocks noChangeArrowheads="1"/>
          </p:cNvSpPr>
          <p:nvPr/>
        </p:nvSpPr>
        <p:spPr bwMode="auto">
          <a:xfrm>
            <a:off x="4308475" y="3173413"/>
            <a:ext cx="279400" cy="10318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1" name="Group 27"/>
          <p:cNvGrpSpPr>
            <a:grpSpLocks/>
          </p:cNvGrpSpPr>
          <p:nvPr/>
        </p:nvGrpSpPr>
        <p:grpSpPr bwMode="auto">
          <a:xfrm>
            <a:off x="4779963" y="3203575"/>
            <a:ext cx="295275" cy="928688"/>
            <a:chOff x="3011" y="1683"/>
            <a:chExt cx="186" cy="585"/>
          </a:xfrm>
        </p:grpSpPr>
        <p:sp>
          <p:nvSpPr>
            <p:cNvPr id="95704" name="Rectangle 988"/>
            <p:cNvSpPr>
              <a:spLocks noChangeArrowheads="1"/>
            </p:cNvSpPr>
            <p:nvPr/>
          </p:nvSpPr>
          <p:spPr bwMode="auto">
            <a:xfrm>
              <a:off x="3011" y="1683"/>
              <a:ext cx="18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5" name="Rectangle 989"/>
            <p:cNvSpPr>
              <a:spLocks noChangeArrowheads="1"/>
            </p:cNvSpPr>
            <p:nvPr/>
          </p:nvSpPr>
          <p:spPr bwMode="auto">
            <a:xfrm>
              <a:off x="3011" y="1692"/>
              <a:ext cx="18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6" name="Rectangle 990"/>
            <p:cNvSpPr>
              <a:spLocks noChangeArrowheads="1"/>
            </p:cNvSpPr>
            <p:nvPr/>
          </p:nvSpPr>
          <p:spPr bwMode="auto">
            <a:xfrm>
              <a:off x="3011" y="1701"/>
              <a:ext cx="186" cy="1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7" name="Rectangle 991"/>
            <p:cNvSpPr>
              <a:spLocks noChangeArrowheads="1"/>
            </p:cNvSpPr>
            <p:nvPr/>
          </p:nvSpPr>
          <p:spPr bwMode="auto">
            <a:xfrm>
              <a:off x="3011" y="1711"/>
              <a:ext cx="186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8" name="Rectangle 992"/>
            <p:cNvSpPr>
              <a:spLocks noChangeArrowheads="1"/>
            </p:cNvSpPr>
            <p:nvPr/>
          </p:nvSpPr>
          <p:spPr bwMode="auto">
            <a:xfrm>
              <a:off x="3011" y="1720"/>
              <a:ext cx="186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9" name="Rectangle 993"/>
            <p:cNvSpPr>
              <a:spLocks noChangeArrowheads="1"/>
            </p:cNvSpPr>
            <p:nvPr/>
          </p:nvSpPr>
          <p:spPr bwMode="auto">
            <a:xfrm>
              <a:off x="3011" y="1729"/>
              <a:ext cx="186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0" name="Rectangle 994"/>
            <p:cNvSpPr>
              <a:spLocks noChangeArrowheads="1"/>
            </p:cNvSpPr>
            <p:nvPr/>
          </p:nvSpPr>
          <p:spPr bwMode="auto">
            <a:xfrm>
              <a:off x="3011" y="1739"/>
              <a:ext cx="186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1" name="Rectangle 995"/>
            <p:cNvSpPr>
              <a:spLocks noChangeArrowheads="1"/>
            </p:cNvSpPr>
            <p:nvPr/>
          </p:nvSpPr>
          <p:spPr bwMode="auto">
            <a:xfrm>
              <a:off x="3011" y="1748"/>
              <a:ext cx="18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2" name="Rectangle 996"/>
            <p:cNvSpPr>
              <a:spLocks noChangeArrowheads="1"/>
            </p:cNvSpPr>
            <p:nvPr/>
          </p:nvSpPr>
          <p:spPr bwMode="auto">
            <a:xfrm>
              <a:off x="3011" y="1757"/>
              <a:ext cx="186" cy="9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3" name="Rectangle 997"/>
            <p:cNvSpPr>
              <a:spLocks noChangeArrowheads="1"/>
            </p:cNvSpPr>
            <p:nvPr/>
          </p:nvSpPr>
          <p:spPr bwMode="auto">
            <a:xfrm>
              <a:off x="3011" y="1766"/>
              <a:ext cx="186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4" name="Rectangle 998"/>
            <p:cNvSpPr>
              <a:spLocks noChangeArrowheads="1"/>
            </p:cNvSpPr>
            <p:nvPr/>
          </p:nvSpPr>
          <p:spPr bwMode="auto">
            <a:xfrm>
              <a:off x="3011" y="1776"/>
              <a:ext cx="186" cy="9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5" name="Rectangle 999"/>
            <p:cNvSpPr>
              <a:spLocks noChangeArrowheads="1"/>
            </p:cNvSpPr>
            <p:nvPr/>
          </p:nvSpPr>
          <p:spPr bwMode="auto">
            <a:xfrm>
              <a:off x="3011" y="1785"/>
              <a:ext cx="186" cy="9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6" name="Rectangle 1000"/>
            <p:cNvSpPr>
              <a:spLocks noChangeArrowheads="1"/>
            </p:cNvSpPr>
            <p:nvPr/>
          </p:nvSpPr>
          <p:spPr bwMode="auto">
            <a:xfrm>
              <a:off x="3011" y="1794"/>
              <a:ext cx="186" cy="10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7" name="Rectangle 1001"/>
            <p:cNvSpPr>
              <a:spLocks noChangeArrowheads="1"/>
            </p:cNvSpPr>
            <p:nvPr/>
          </p:nvSpPr>
          <p:spPr bwMode="auto">
            <a:xfrm>
              <a:off x="3011" y="1804"/>
              <a:ext cx="186" cy="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8" name="Rectangle 1002"/>
            <p:cNvSpPr>
              <a:spLocks noChangeArrowheads="1"/>
            </p:cNvSpPr>
            <p:nvPr/>
          </p:nvSpPr>
          <p:spPr bwMode="auto">
            <a:xfrm>
              <a:off x="3011" y="1813"/>
              <a:ext cx="186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19" name="Rectangle 1003"/>
            <p:cNvSpPr>
              <a:spLocks noChangeArrowheads="1"/>
            </p:cNvSpPr>
            <p:nvPr/>
          </p:nvSpPr>
          <p:spPr bwMode="auto">
            <a:xfrm>
              <a:off x="3011" y="1822"/>
              <a:ext cx="186" cy="9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0" name="Rectangle 1004"/>
            <p:cNvSpPr>
              <a:spLocks noChangeArrowheads="1"/>
            </p:cNvSpPr>
            <p:nvPr/>
          </p:nvSpPr>
          <p:spPr bwMode="auto">
            <a:xfrm>
              <a:off x="3011" y="1831"/>
              <a:ext cx="186" cy="10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1" name="Rectangle 1005"/>
            <p:cNvSpPr>
              <a:spLocks noChangeArrowheads="1"/>
            </p:cNvSpPr>
            <p:nvPr/>
          </p:nvSpPr>
          <p:spPr bwMode="auto">
            <a:xfrm>
              <a:off x="3011" y="1841"/>
              <a:ext cx="186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2" name="Rectangle 1006"/>
            <p:cNvSpPr>
              <a:spLocks noChangeArrowheads="1"/>
            </p:cNvSpPr>
            <p:nvPr/>
          </p:nvSpPr>
          <p:spPr bwMode="auto">
            <a:xfrm>
              <a:off x="3011" y="1850"/>
              <a:ext cx="186" cy="9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3" name="Rectangle 1007"/>
            <p:cNvSpPr>
              <a:spLocks noChangeArrowheads="1"/>
            </p:cNvSpPr>
            <p:nvPr/>
          </p:nvSpPr>
          <p:spPr bwMode="auto">
            <a:xfrm>
              <a:off x="3011" y="1859"/>
              <a:ext cx="186" cy="10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4" name="Rectangle 1008"/>
            <p:cNvSpPr>
              <a:spLocks noChangeArrowheads="1"/>
            </p:cNvSpPr>
            <p:nvPr/>
          </p:nvSpPr>
          <p:spPr bwMode="auto">
            <a:xfrm>
              <a:off x="3011" y="1869"/>
              <a:ext cx="186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5" name="Rectangle 1009"/>
            <p:cNvSpPr>
              <a:spLocks noChangeArrowheads="1"/>
            </p:cNvSpPr>
            <p:nvPr/>
          </p:nvSpPr>
          <p:spPr bwMode="auto">
            <a:xfrm>
              <a:off x="3011" y="1878"/>
              <a:ext cx="186" cy="9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6" name="Rectangle 1010"/>
            <p:cNvSpPr>
              <a:spLocks noChangeArrowheads="1"/>
            </p:cNvSpPr>
            <p:nvPr/>
          </p:nvSpPr>
          <p:spPr bwMode="auto">
            <a:xfrm>
              <a:off x="3011" y="1887"/>
              <a:ext cx="186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7" name="Rectangle 1011"/>
            <p:cNvSpPr>
              <a:spLocks noChangeArrowheads="1"/>
            </p:cNvSpPr>
            <p:nvPr/>
          </p:nvSpPr>
          <p:spPr bwMode="auto">
            <a:xfrm>
              <a:off x="3011" y="1896"/>
              <a:ext cx="186" cy="1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8" name="Rectangle 1012"/>
            <p:cNvSpPr>
              <a:spLocks noChangeArrowheads="1"/>
            </p:cNvSpPr>
            <p:nvPr/>
          </p:nvSpPr>
          <p:spPr bwMode="auto">
            <a:xfrm>
              <a:off x="3011" y="1906"/>
              <a:ext cx="186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29" name="Rectangle 1013"/>
            <p:cNvSpPr>
              <a:spLocks noChangeArrowheads="1"/>
            </p:cNvSpPr>
            <p:nvPr/>
          </p:nvSpPr>
          <p:spPr bwMode="auto">
            <a:xfrm>
              <a:off x="3011" y="1915"/>
              <a:ext cx="186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0" name="Rectangle 1014"/>
            <p:cNvSpPr>
              <a:spLocks noChangeArrowheads="1"/>
            </p:cNvSpPr>
            <p:nvPr/>
          </p:nvSpPr>
          <p:spPr bwMode="auto">
            <a:xfrm>
              <a:off x="3011" y="1924"/>
              <a:ext cx="186" cy="10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1" name="Rectangle 1015"/>
            <p:cNvSpPr>
              <a:spLocks noChangeArrowheads="1"/>
            </p:cNvSpPr>
            <p:nvPr/>
          </p:nvSpPr>
          <p:spPr bwMode="auto">
            <a:xfrm>
              <a:off x="3011" y="1934"/>
              <a:ext cx="18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2" name="Rectangle 1016"/>
            <p:cNvSpPr>
              <a:spLocks noChangeArrowheads="1"/>
            </p:cNvSpPr>
            <p:nvPr/>
          </p:nvSpPr>
          <p:spPr bwMode="auto">
            <a:xfrm>
              <a:off x="3011" y="1943"/>
              <a:ext cx="18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3" name="Rectangle 1017"/>
            <p:cNvSpPr>
              <a:spLocks noChangeArrowheads="1"/>
            </p:cNvSpPr>
            <p:nvPr/>
          </p:nvSpPr>
          <p:spPr bwMode="auto">
            <a:xfrm>
              <a:off x="3011" y="1952"/>
              <a:ext cx="186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4" name="Rectangle 1018"/>
            <p:cNvSpPr>
              <a:spLocks noChangeArrowheads="1"/>
            </p:cNvSpPr>
            <p:nvPr/>
          </p:nvSpPr>
          <p:spPr bwMode="auto">
            <a:xfrm>
              <a:off x="3011" y="1961"/>
              <a:ext cx="186" cy="1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5" name="Rectangle 1019"/>
            <p:cNvSpPr>
              <a:spLocks noChangeArrowheads="1"/>
            </p:cNvSpPr>
            <p:nvPr/>
          </p:nvSpPr>
          <p:spPr bwMode="auto">
            <a:xfrm>
              <a:off x="3011" y="1971"/>
              <a:ext cx="18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6" name="Rectangle 1020"/>
            <p:cNvSpPr>
              <a:spLocks noChangeArrowheads="1"/>
            </p:cNvSpPr>
            <p:nvPr/>
          </p:nvSpPr>
          <p:spPr bwMode="auto">
            <a:xfrm>
              <a:off x="3011" y="1980"/>
              <a:ext cx="18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7" name="Rectangle 1021"/>
            <p:cNvSpPr>
              <a:spLocks noChangeArrowheads="1"/>
            </p:cNvSpPr>
            <p:nvPr/>
          </p:nvSpPr>
          <p:spPr bwMode="auto">
            <a:xfrm>
              <a:off x="3011" y="1989"/>
              <a:ext cx="186" cy="10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8" name="Rectangle 1022"/>
            <p:cNvSpPr>
              <a:spLocks noChangeArrowheads="1"/>
            </p:cNvSpPr>
            <p:nvPr/>
          </p:nvSpPr>
          <p:spPr bwMode="auto">
            <a:xfrm>
              <a:off x="3011" y="1999"/>
              <a:ext cx="18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39" name="Rectangle 1023"/>
            <p:cNvSpPr>
              <a:spLocks noChangeArrowheads="1"/>
            </p:cNvSpPr>
            <p:nvPr/>
          </p:nvSpPr>
          <p:spPr bwMode="auto">
            <a:xfrm>
              <a:off x="3011" y="2008"/>
              <a:ext cx="18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0" name="Rectangle 0"/>
            <p:cNvSpPr>
              <a:spLocks noChangeArrowheads="1"/>
            </p:cNvSpPr>
            <p:nvPr/>
          </p:nvSpPr>
          <p:spPr bwMode="auto">
            <a:xfrm>
              <a:off x="3011" y="2017"/>
              <a:ext cx="18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1" name="Rectangle 1"/>
            <p:cNvSpPr>
              <a:spLocks noChangeArrowheads="1"/>
            </p:cNvSpPr>
            <p:nvPr/>
          </p:nvSpPr>
          <p:spPr bwMode="auto">
            <a:xfrm>
              <a:off x="3011" y="2026"/>
              <a:ext cx="186" cy="10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2" name="Rectangle 2"/>
            <p:cNvSpPr>
              <a:spLocks noChangeArrowheads="1"/>
            </p:cNvSpPr>
            <p:nvPr/>
          </p:nvSpPr>
          <p:spPr bwMode="auto">
            <a:xfrm>
              <a:off x="3011" y="2036"/>
              <a:ext cx="186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3" name="Rectangle 3"/>
            <p:cNvSpPr>
              <a:spLocks noChangeArrowheads="1"/>
            </p:cNvSpPr>
            <p:nvPr/>
          </p:nvSpPr>
          <p:spPr bwMode="auto">
            <a:xfrm>
              <a:off x="3011" y="2045"/>
              <a:ext cx="186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4" name="Rectangle 4"/>
            <p:cNvSpPr>
              <a:spLocks noChangeArrowheads="1"/>
            </p:cNvSpPr>
            <p:nvPr/>
          </p:nvSpPr>
          <p:spPr bwMode="auto">
            <a:xfrm>
              <a:off x="3011" y="2054"/>
              <a:ext cx="186" cy="10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5" name="Rectangle 5"/>
            <p:cNvSpPr>
              <a:spLocks noChangeArrowheads="1"/>
            </p:cNvSpPr>
            <p:nvPr/>
          </p:nvSpPr>
          <p:spPr bwMode="auto">
            <a:xfrm>
              <a:off x="3011" y="2064"/>
              <a:ext cx="186" cy="9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6" name="Rectangle 6"/>
            <p:cNvSpPr>
              <a:spLocks noChangeArrowheads="1"/>
            </p:cNvSpPr>
            <p:nvPr/>
          </p:nvSpPr>
          <p:spPr bwMode="auto">
            <a:xfrm>
              <a:off x="3011" y="2073"/>
              <a:ext cx="186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7" name="Rectangle 7"/>
            <p:cNvSpPr>
              <a:spLocks noChangeArrowheads="1"/>
            </p:cNvSpPr>
            <p:nvPr/>
          </p:nvSpPr>
          <p:spPr bwMode="auto">
            <a:xfrm>
              <a:off x="3011" y="2082"/>
              <a:ext cx="186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8" name="Rectangle 8"/>
            <p:cNvSpPr>
              <a:spLocks noChangeArrowheads="1"/>
            </p:cNvSpPr>
            <p:nvPr/>
          </p:nvSpPr>
          <p:spPr bwMode="auto">
            <a:xfrm>
              <a:off x="3011" y="2091"/>
              <a:ext cx="186" cy="10"/>
            </a:xfrm>
            <a:prstGeom prst="rect">
              <a:avLst/>
            </a:prstGeom>
            <a:solidFill>
              <a:srgbClr val="ABAB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49" name="Rectangle 9"/>
            <p:cNvSpPr>
              <a:spLocks noChangeArrowheads="1"/>
            </p:cNvSpPr>
            <p:nvPr/>
          </p:nvSpPr>
          <p:spPr bwMode="auto">
            <a:xfrm>
              <a:off x="3011" y="2101"/>
              <a:ext cx="186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0" name="Rectangle 10"/>
            <p:cNvSpPr>
              <a:spLocks noChangeArrowheads="1"/>
            </p:cNvSpPr>
            <p:nvPr/>
          </p:nvSpPr>
          <p:spPr bwMode="auto">
            <a:xfrm>
              <a:off x="3011" y="2110"/>
              <a:ext cx="186" cy="9"/>
            </a:xfrm>
            <a:prstGeom prst="rect">
              <a:avLst/>
            </a:prstGeom>
            <a:solidFill>
              <a:srgbClr val="A5A5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1" name="Rectangle 11"/>
            <p:cNvSpPr>
              <a:spLocks noChangeArrowheads="1"/>
            </p:cNvSpPr>
            <p:nvPr/>
          </p:nvSpPr>
          <p:spPr bwMode="auto">
            <a:xfrm>
              <a:off x="3011" y="2119"/>
              <a:ext cx="186" cy="10"/>
            </a:xfrm>
            <a:prstGeom prst="rect">
              <a:avLst/>
            </a:prstGeom>
            <a:solidFill>
              <a:srgbClr val="A1A1A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2" name="Rectangle 12"/>
            <p:cNvSpPr>
              <a:spLocks noChangeArrowheads="1"/>
            </p:cNvSpPr>
            <p:nvPr/>
          </p:nvSpPr>
          <p:spPr bwMode="auto">
            <a:xfrm>
              <a:off x="3011" y="2129"/>
              <a:ext cx="186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3" name="Rectangle 13"/>
            <p:cNvSpPr>
              <a:spLocks noChangeArrowheads="1"/>
            </p:cNvSpPr>
            <p:nvPr/>
          </p:nvSpPr>
          <p:spPr bwMode="auto">
            <a:xfrm>
              <a:off x="3011" y="2138"/>
              <a:ext cx="186" cy="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4" name="Rectangle 14"/>
            <p:cNvSpPr>
              <a:spLocks noChangeArrowheads="1"/>
            </p:cNvSpPr>
            <p:nvPr/>
          </p:nvSpPr>
          <p:spPr bwMode="auto">
            <a:xfrm>
              <a:off x="3011" y="2147"/>
              <a:ext cx="186" cy="9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5" name="Rectangle 15"/>
            <p:cNvSpPr>
              <a:spLocks noChangeArrowheads="1"/>
            </p:cNvSpPr>
            <p:nvPr/>
          </p:nvSpPr>
          <p:spPr bwMode="auto">
            <a:xfrm>
              <a:off x="3011" y="2156"/>
              <a:ext cx="186" cy="10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6" name="Rectangle 16"/>
            <p:cNvSpPr>
              <a:spLocks noChangeArrowheads="1"/>
            </p:cNvSpPr>
            <p:nvPr/>
          </p:nvSpPr>
          <p:spPr bwMode="auto">
            <a:xfrm>
              <a:off x="3011" y="2166"/>
              <a:ext cx="186" cy="9"/>
            </a:xfrm>
            <a:prstGeom prst="rect">
              <a:avLst/>
            </a:prstGeom>
            <a:solidFill>
              <a:srgbClr val="91919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7" name="Rectangle 17"/>
            <p:cNvSpPr>
              <a:spLocks noChangeArrowheads="1"/>
            </p:cNvSpPr>
            <p:nvPr/>
          </p:nvSpPr>
          <p:spPr bwMode="auto">
            <a:xfrm>
              <a:off x="3011" y="2175"/>
              <a:ext cx="186" cy="9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8" name="Rectangle 18"/>
            <p:cNvSpPr>
              <a:spLocks noChangeArrowheads="1"/>
            </p:cNvSpPr>
            <p:nvPr/>
          </p:nvSpPr>
          <p:spPr bwMode="auto">
            <a:xfrm>
              <a:off x="3011" y="2184"/>
              <a:ext cx="186" cy="10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59" name="Rectangle 19"/>
            <p:cNvSpPr>
              <a:spLocks noChangeArrowheads="1"/>
            </p:cNvSpPr>
            <p:nvPr/>
          </p:nvSpPr>
          <p:spPr bwMode="auto">
            <a:xfrm>
              <a:off x="3011" y="2194"/>
              <a:ext cx="18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0" name="Rectangle 20"/>
            <p:cNvSpPr>
              <a:spLocks noChangeArrowheads="1"/>
            </p:cNvSpPr>
            <p:nvPr/>
          </p:nvSpPr>
          <p:spPr bwMode="auto">
            <a:xfrm>
              <a:off x="3011" y="2203"/>
              <a:ext cx="186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1" name="Rectangle 21"/>
            <p:cNvSpPr>
              <a:spLocks noChangeArrowheads="1"/>
            </p:cNvSpPr>
            <p:nvPr/>
          </p:nvSpPr>
          <p:spPr bwMode="auto">
            <a:xfrm>
              <a:off x="3011" y="2212"/>
              <a:ext cx="18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2" name="Rectangle 22"/>
            <p:cNvSpPr>
              <a:spLocks noChangeArrowheads="1"/>
            </p:cNvSpPr>
            <p:nvPr/>
          </p:nvSpPr>
          <p:spPr bwMode="auto">
            <a:xfrm>
              <a:off x="3011" y="2221"/>
              <a:ext cx="186" cy="10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3" name="Rectangle 23"/>
            <p:cNvSpPr>
              <a:spLocks noChangeArrowheads="1"/>
            </p:cNvSpPr>
            <p:nvPr/>
          </p:nvSpPr>
          <p:spPr bwMode="auto">
            <a:xfrm>
              <a:off x="3011" y="2231"/>
              <a:ext cx="186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4" name="Rectangle 24"/>
            <p:cNvSpPr>
              <a:spLocks noChangeArrowheads="1"/>
            </p:cNvSpPr>
            <p:nvPr/>
          </p:nvSpPr>
          <p:spPr bwMode="auto">
            <a:xfrm>
              <a:off x="3011" y="2240"/>
              <a:ext cx="18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5" name="Rectangle 25"/>
            <p:cNvSpPr>
              <a:spLocks noChangeArrowheads="1"/>
            </p:cNvSpPr>
            <p:nvPr/>
          </p:nvSpPr>
          <p:spPr bwMode="auto">
            <a:xfrm>
              <a:off x="3011" y="2249"/>
              <a:ext cx="186" cy="1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66" name="Rectangle 26"/>
            <p:cNvSpPr>
              <a:spLocks noChangeArrowheads="1"/>
            </p:cNvSpPr>
            <p:nvPr/>
          </p:nvSpPr>
          <p:spPr bwMode="auto">
            <a:xfrm>
              <a:off x="3011" y="2259"/>
              <a:ext cx="18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76" name="Rectangle 28"/>
          <p:cNvSpPr>
            <a:spLocks noChangeArrowheads="1"/>
          </p:cNvSpPr>
          <p:nvPr/>
        </p:nvSpPr>
        <p:spPr bwMode="auto">
          <a:xfrm>
            <a:off x="4779963" y="3203575"/>
            <a:ext cx="295275" cy="928688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2" name="Group 79"/>
          <p:cNvGrpSpPr>
            <a:grpSpLocks/>
          </p:cNvGrpSpPr>
          <p:nvPr/>
        </p:nvGrpSpPr>
        <p:grpSpPr bwMode="auto">
          <a:xfrm>
            <a:off x="5265738" y="3232150"/>
            <a:ext cx="280987" cy="738188"/>
            <a:chOff x="3317" y="1701"/>
            <a:chExt cx="177" cy="465"/>
          </a:xfrm>
        </p:grpSpPr>
        <p:sp>
          <p:nvSpPr>
            <p:cNvPr id="95654" name="Rectangle 29"/>
            <p:cNvSpPr>
              <a:spLocks noChangeArrowheads="1"/>
            </p:cNvSpPr>
            <p:nvPr/>
          </p:nvSpPr>
          <p:spPr bwMode="auto">
            <a:xfrm>
              <a:off x="3317" y="1701"/>
              <a:ext cx="177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5" name="Rectangle 30"/>
            <p:cNvSpPr>
              <a:spLocks noChangeArrowheads="1"/>
            </p:cNvSpPr>
            <p:nvPr/>
          </p:nvSpPr>
          <p:spPr bwMode="auto">
            <a:xfrm>
              <a:off x="3317" y="1711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6" name="Rectangle 31"/>
            <p:cNvSpPr>
              <a:spLocks noChangeArrowheads="1"/>
            </p:cNvSpPr>
            <p:nvPr/>
          </p:nvSpPr>
          <p:spPr bwMode="auto">
            <a:xfrm>
              <a:off x="3317" y="1720"/>
              <a:ext cx="177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7" name="Rectangle 32"/>
            <p:cNvSpPr>
              <a:spLocks noChangeArrowheads="1"/>
            </p:cNvSpPr>
            <p:nvPr/>
          </p:nvSpPr>
          <p:spPr bwMode="auto">
            <a:xfrm>
              <a:off x="3317" y="1729"/>
              <a:ext cx="177" cy="10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8" name="Rectangle 33"/>
            <p:cNvSpPr>
              <a:spLocks noChangeArrowheads="1"/>
            </p:cNvSpPr>
            <p:nvPr/>
          </p:nvSpPr>
          <p:spPr bwMode="auto">
            <a:xfrm>
              <a:off x="3317" y="1739"/>
              <a:ext cx="177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9" name="Rectangle 34"/>
            <p:cNvSpPr>
              <a:spLocks noChangeArrowheads="1"/>
            </p:cNvSpPr>
            <p:nvPr/>
          </p:nvSpPr>
          <p:spPr bwMode="auto">
            <a:xfrm>
              <a:off x="3317" y="1748"/>
              <a:ext cx="177" cy="9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0" name="Rectangle 35"/>
            <p:cNvSpPr>
              <a:spLocks noChangeArrowheads="1"/>
            </p:cNvSpPr>
            <p:nvPr/>
          </p:nvSpPr>
          <p:spPr bwMode="auto">
            <a:xfrm>
              <a:off x="3317" y="1757"/>
              <a:ext cx="177" cy="9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1" name="Rectangle 36"/>
            <p:cNvSpPr>
              <a:spLocks noChangeArrowheads="1"/>
            </p:cNvSpPr>
            <p:nvPr/>
          </p:nvSpPr>
          <p:spPr bwMode="auto">
            <a:xfrm>
              <a:off x="3317" y="1766"/>
              <a:ext cx="177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2" name="Rectangle 37"/>
            <p:cNvSpPr>
              <a:spLocks noChangeArrowheads="1"/>
            </p:cNvSpPr>
            <p:nvPr/>
          </p:nvSpPr>
          <p:spPr bwMode="auto">
            <a:xfrm>
              <a:off x="3317" y="1776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3" name="Rectangle 38"/>
            <p:cNvSpPr>
              <a:spLocks noChangeArrowheads="1"/>
            </p:cNvSpPr>
            <p:nvPr/>
          </p:nvSpPr>
          <p:spPr bwMode="auto">
            <a:xfrm>
              <a:off x="3317" y="1785"/>
              <a:ext cx="177" cy="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4" name="Rectangle 39"/>
            <p:cNvSpPr>
              <a:spLocks noChangeArrowheads="1"/>
            </p:cNvSpPr>
            <p:nvPr/>
          </p:nvSpPr>
          <p:spPr bwMode="auto">
            <a:xfrm>
              <a:off x="3317" y="1794"/>
              <a:ext cx="177" cy="10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5" name="Rectangle 40"/>
            <p:cNvSpPr>
              <a:spLocks noChangeArrowheads="1"/>
            </p:cNvSpPr>
            <p:nvPr/>
          </p:nvSpPr>
          <p:spPr bwMode="auto">
            <a:xfrm>
              <a:off x="3317" y="1804"/>
              <a:ext cx="177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6" name="Rectangle 41"/>
            <p:cNvSpPr>
              <a:spLocks noChangeArrowheads="1"/>
            </p:cNvSpPr>
            <p:nvPr/>
          </p:nvSpPr>
          <p:spPr bwMode="auto">
            <a:xfrm>
              <a:off x="3317" y="1813"/>
              <a:ext cx="177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7" name="Rectangle 42"/>
            <p:cNvSpPr>
              <a:spLocks noChangeArrowheads="1"/>
            </p:cNvSpPr>
            <p:nvPr/>
          </p:nvSpPr>
          <p:spPr bwMode="auto">
            <a:xfrm>
              <a:off x="3317" y="1822"/>
              <a:ext cx="177" cy="9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8" name="Rectangle 43"/>
            <p:cNvSpPr>
              <a:spLocks noChangeArrowheads="1"/>
            </p:cNvSpPr>
            <p:nvPr/>
          </p:nvSpPr>
          <p:spPr bwMode="auto">
            <a:xfrm>
              <a:off x="3317" y="1831"/>
              <a:ext cx="177" cy="10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69" name="Rectangle 44"/>
            <p:cNvSpPr>
              <a:spLocks noChangeArrowheads="1"/>
            </p:cNvSpPr>
            <p:nvPr/>
          </p:nvSpPr>
          <p:spPr bwMode="auto">
            <a:xfrm>
              <a:off x="3317" y="1841"/>
              <a:ext cx="177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0" name="Rectangle 45"/>
            <p:cNvSpPr>
              <a:spLocks noChangeArrowheads="1"/>
            </p:cNvSpPr>
            <p:nvPr/>
          </p:nvSpPr>
          <p:spPr bwMode="auto">
            <a:xfrm>
              <a:off x="3317" y="1850"/>
              <a:ext cx="177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1" name="Rectangle 46"/>
            <p:cNvSpPr>
              <a:spLocks noChangeArrowheads="1"/>
            </p:cNvSpPr>
            <p:nvPr/>
          </p:nvSpPr>
          <p:spPr bwMode="auto">
            <a:xfrm>
              <a:off x="3317" y="1859"/>
              <a:ext cx="177" cy="10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2" name="Rectangle 47"/>
            <p:cNvSpPr>
              <a:spLocks noChangeArrowheads="1"/>
            </p:cNvSpPr>
            <p:nvPr/>
          </p:nvSpPr>
          <p:spPr bwMode="auto">
            <a:xfrm>
              <a:off x="3317" y="1869"/>
              <a:ext cx="177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3" name="Rectangle 48"/>
            <p:cNvSpPr>
              <a:spLocks noChangeArrowheads="1"/>
            </p:cNvSpPr>
            <p:nvPr/>
          </p:nvSpPr>
          <p:spPr bwMode="auto">
            <a:xfrm>
              <a:off x="3317" y="1878"/>
              <a:ext cx="177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4" name="Rectangle 49"/>
            <p:cNvSpPr>
              <a:spLocks noChangeArrowheads="1"/>
            </p:cNvSpPr>
            <p:nvPr/>
          </p:nvSpPr>
          <p:spPr bwMode="auto">
            <a:xfrm>
              <a:off x="3317" y="1887"/>
              <a:ext cx="177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5" name="Rectangle 50"/>
            <p:cNvSpPr>
              <a:spLocks noChangeArrowheads="1"/>
            </p:cNvSpPr>
            <p:nvPr/>
          </p:nvSpPr>
          <p:spPr bwMode="auto">
            <a:xfrm>
              <a:off x="3317" y="1896"/>
              <a:ext cx="177" cy="10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6" name="Rectangle 51"/>
            <p:cNvSpPr>
              <a:spLocks noChangeArrowheads="1"/>
            </p:cNvSpPr>
            <p:nvPr/>
          </p:nvSpPr>
          <p:spPr bwMode="auto">
            <a:xfrm>
              <a:off x="3317" y="1906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7" name="Rectangle 52"/>
            <p:cNvSpPr>
              <a:spLocks noChangeArrowheads="1"/>
            </p:cNvSpPr>
            <p:nvPr/>
          </p:nvSpPr>
          <p:spPr bwMode="auto">
            <a:xfrm>
              <a:off x="3317" y="1915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8" name="Rectangle 53"/>
            <p:cNvSpPr>
              <a:spLocks noChangeArrowheads="1"/>
            </p:cNvSpPr>
            <p:nvPr/>
          </p:nvSpPr>
          <p:spPr bwMode="auto">
            <a:xfrm>
              <a:off x="3317" y="1924"/>
              <a:ext cx="177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79" name="Rectangle 54"/>
            <p:cNvSpPr>
              <a:spLocks noChangeArrowheads="1"/>
            </p:cNvSpPr>
            <p:nvPr/>
          </p:nvSpPr>
          <p:spPr bwMode="auto">
            <a:xfrm>
              <a:off x="3317" y="1934"/>
              <a:ext cx="177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0" name="Rectangle 55"/>
            <p:cNvSpPr>
              <a:spLocks noChangeArrowheads="1"/>
            </p:cNvSpPr>
            <p:nvPr/>
          </p:nvSpPr>
          <p:spPr bwMode="auto">
            <a:xfrm>
              <a:off x="3317" y="1943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1" name="Rectangle 56"/>
            <p:cNvSpPr>
              <a:spLocks noChangeArrowheads="1"/>
            </p:cNvSpPr>
            <p:nvPr/>
          </p:nvSpPr>
          <p:spPr bwMode="auto">
            <a:xfrm>
              <a:off x="3317" y="1952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2" name="Rectangle 57"/>
            <p:cNvSpPr>
              <a:spLocks noChangeArrowheads="1"/>
            </p:cNvSpPr>
            <p:nvPr/>
          </p:nvSpPr>
          <p:spPr bwMode="auto">
            <a:xfrm>
              <a:off x="3317" y="1961"/>
              <a:ext cx="177" cy="10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3" name="Rectangle 58"/>
            <p:cNvSpPr>
              <a:spLocks noChangeArrowheads="1"/>
            </p:cNvSpPr>
            <p:nvPr/>
          </p:nvSpPr>
          <p:spPr bwMode="auto">
            <a:xfrm>
              <a:off x="3317" y="1971"/>
              <a:ext cx="177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4" name="Rectangle 59"/>
            <p:cNvSpPr>
              <a:spLocks noChangeArrowheads="1"/>
            </p:cNvSpPr>
            <p:nvPr/>
          </p:nvSpPr>
          <p:spPr bwMode="auto">
            <a:xfrm>
              <a:off x="3317" y="1980"/>
              <a:ext cx="177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5" name="Rectangle 60"/>
            <p:cNvSpPr>
              <a:spLocks noChangeArrowheads="1"/>
            </p:cNvSpPr>
            <p:nvPr/>
          </p:nvSpPr>
          <p:spPr bwMode="auto">
            <a:xfrm>
              <a:off x="3317" y="1989"/>
              <a:ext cx="177" cy="10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6" name="Rectangle 61"/>
            <p:cNvSpPr>
              <a:spLocks noChangeArrowheads="1"/>
            </p:cNvSpPr>
            <p:nvPr/>
          </p:nvSpPr>
          <p:spPr bwMode="auto">
            <a:xfrm>
              <a:off x="3317" y="1999"/>
              <a:ext cx="177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7" name="Rectangle 62"/>
            <p:cNvSpPr>
              <a:spLocks noChangeArrowheads="1"/>
            </p:cNvSpPr>
            <p:nvPr/>
          </p:nvSpPr>
          <p:spPr bwMode="auto">
            <a:xfrm>
              <a:off x="3317" y="2008"/>
              <a:ext cx="177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8" name="Rectangle 63"/>
            <p:cNvSpPr>
              <a:spLocks noChangeArrowheads="1"/>
            </p:cNvSpPr>
            <p:nvPr/>
          </p:nvSpPr>
          <p:spPr bwMode="auto">
            <a:xfrm>
              <a:off x="3317" y="2017"/>
              <a:ext cx="177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89" name="Rectangle 64"/>
            <p:cNvSpPr>
              <a:spLocks noChangeArrowheads="1"/>
            </p:cNvSpPr>
            <p:nvPr/>
          </p:nvSpPr>
          <p:spPr bwMode="auto">
            <a:xfrm>
              <a:off x="3317" y="2026"/>
              <a:ext cx="177" cy="10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0" name="Rectangle 65"/>
            <p:cNvSpPr>
              <a:spLocks noChangeArrowheads="1"/>
            </p:cNvSpPr>
            <p:nvPr/>
          </p:nvSpPr>
          <p:spPr bwMode="auto">
            <a:xfrm>
              <a:off x="3317" y="2036"/>
              <a:ext cx="177" cy="9"/>
            </a:xfrm>
            <a:prstGeom prst="rect">
              <a:avLst/>
            </a:prstGeom>
            <a:solidFill>
              <a:srgbClr val="A7A7A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1" name="Rectangle 66"/>
            <p:cNvSpPr>
              <a:spLocks noChangeArrowheads="1"/>
            </p:cNvSpPr>
            <p:nvPr/>
          </p:nvSpPr>
          <p:spPr bwMode="auto">
            <a:xfrm>
              <a:off x="3317" y="2045"/>
              <a:ext cx="177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2" name="Rectangle 67"/>
            <p:cNvSpPr>
              <a:spLocks noChangeArrowheads="1"/>
            </p:cNvSpPr>
            <p:nvPr/>
          </p:nvSpPr>
          <p:spPr bwMode="auto">
            <a:xfrm>
              <a:off x="3317" y="2054"/>
              <a:ext cx="177" cy="10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3" name="Rectangle 68"/>
            <p:cNvSpPr>
              <a:spLocks noChangeArrowheads="1"/>
            </p:cNvSpPr>
            <p:nvPr/>
          </p:nvSpPr>
          <p:spPr bwMode="auto">
            <a:xfrm>
              <a:off x="3317" y="2064"/>
              <a:ext cx="177" cy="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4" name="Rectangle 69"/>
            <p:cNvSpPr>
              <a:spLocks noChangeArrowheads="1"/>
            </p:cNvSpPr>
            <p:nvPr/>
          </p:nvSpPr>
          <p:spPr bwMode="auto">
            <a:xfrm>
              <a:off x="3317" y="2073"/>
              <a:ext cx="177" cy="9"/>
            </a:xfrm>
            <a:prstGeom prst="rect">
              <a:avLst/>
            </a:prstGeom>
            <a:solidFill>
              <a:srgbClr val="96969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5" name="Rectangle 70"/>
            <p:cNvSpPr>
              <a:spLocks noChangeArrowheads="1"/>
            </p:cNvSpPr>
            <p:nvPr/>
          </p:nvSpPr>
          <p:spPr bwMode="auto">
            <a:xfrm>
              <a:off x="3317" y="2082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6" name="Rectangle 71"/>
            <p:cNvSpPr>
              <a:spLocks noChangeArrowheads="1"/>
            </p:cNvSpPr>
            <p:nvPr/>
          </p:nvSpPr>
          <p:spPr bwMode="auto">
            <a:xfrm>
              <a:off x="3317" y="2091"/>
              <a:ext cx="177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7" name="Rectangle 72"/>
            <p:cNvSpPr>
              <a:spLocks noChangeArrowheads="1"/>
            </p:cNvSpPr>
            <p:nvPr/>
          </p:nvSpPr>
          <p:spPr bwMode="auto">
            <a:xfrm>
              <a:off x="3317" y="2101"/>
              <a:ext cx="177" cy="9"/>
            </a:xfrm>
            <a:prstGeom prst="rect">
              <a:avLst/>
            </a:prstGeom>
            <a:solidFill>
              <a:srgbClr val="8A8A8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8" name="Rectangle 73"/>
            <p:cNvSpPr>
              <a:spLocks noChangeArrowheads="1"/>
            </p:cNvSpPr>
            <p:nvPr/>
          </p:nvSpPr>
          <p:spPr bwMode="auto">
            <a:xfrm>
              <a:off x="3317" y="2110"/>
              <a:ext cx="177" cy="9"/>
            </a:xfrm>
            <a:prstGeom prst="rect">
              <a:avLst/>
            </a:prstGeom>
            <a:solidFill>
              <a:srgbClr val="87878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99" name="Rectangle 74"/>
            <p:cNvSpPr>
              <a:spLocks noChangeArrowheads="1"/>
            </p:cNvSpPr>
            <p:nvPr/>
          </p:nvSpPr>
          <p:spPr bwMode="auto">
            <a:xfrm>
              <a:off x="3317" y="2119"/>
              <a:ext cx="177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0" name="Rectangle 75"/>
            <p:cNvSpPr>
              <a:spLocks noChangeArrowheads="1"/>
            </p:cNvSpPr>
            <p:nvPr/>
          </p:nvSpPr>
          <p:spPr bwMode="auto">
            <a:xfrm>
              <a:off x="3317" y="2129"/>
              <a:ext cx="177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1" name="Rectangle 76"/>
            <p:cNvSpPr>
              <a:spLocks noChangeArrowheads="1"/>
            </p:cNvSpPr>
            <p:nvPr/>
          </p:nvSpPr>
          <p:spPr bwMode="auto">
            <a:xfrm>
              <a:off x="3317" y="2138"/>
              <a:ext cx="177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2" name="Rectangle 77"/>
            <p:cNvSpPr>
              <a:spLocks noChangeArrowheads="1"/>
            </p:cNvSpPr>
            <p:nvPr/>
          </p:nvSpPr>
          <p:spPr bwMode="auto">
            <a:xfrm>
              <a:off x="3317" y="2147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703" name="Rectangle 78"/>
            <p:cNvSpPr>
              <a:spLocks noChangeArrowheads="1"/>
            </p:cNvSpPr>
            <p:nvPr/>
          </p:nvSpPr>
          <p:spPr bwMode="auto">
            <a:xfrm>
              <a:off x="3317" y="2156"/>
              <a:ext cx="177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78" name="Rectangle 80"/>
          <p:cNvSpPr>
            <a:spLocks noChangeArrowheads="1"/>
          </p:cNvSpPr>
          <p:nvPr/>
        </p:nvSpPr>
        <p:spPr bwMode="auto">
          <a:xfrm>
            <a:off x="5265738" y="3232150"/>
            <a:ext cx="280987" cy="738188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3" name="Group 118"/>
          <p:cNvGrpSpPr>
            <a:grpSpLocks/>
          </p:cNvGrpSpPr>
          <p:nvPr/>
        </p:nvGrpSpPr>
        <p:grpSpPr bwMode="auto">
          <a:xfrm>
            <a:off x="5737225" y="3365500"/>
            <a:ext cx="280988" cy="546100"/>
            <a:chOff x="3614" y="1785"/>
            <a:chExt cx="177" cy="344"/>
          </a:xfrm>
        </p:grpSpPr>
        <p:sp>
          <p:nvSpPr>
            <p:cNvPr id="95617" name="Rectangle 81"/>
            <p:cNvSpPr>
              <a:spLocks noChangeArrowheads="1"/>
            </p:cNvSpPr>
            <p:nvPr/>
          </p:nvSpPr>
          <p:spPr bwMode="auto">
            <a:xfrm>
              <a:off x="3614" y="1785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8" name="Rectangle 82"/>
            <p:cNvSpPr>
              <a:spLocks noChangeArrowheads="1"/>
            </p:cNvSpPr>
            <p:nvPr/>
          </p:nvSpPr>
          <p:spPr bwMode="auto">
            <a:xfrm>
              <a:off x="3614" y="1794"/>
              <a:ext cx="177" cy="1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9" name="Rectangle 83"/>
            <p:cNvSpPr>
              <a:spLocks noChangeArrowheads="1"/>
            </p:cNvSpPr>
            <p:nvPr/>
          </p:nvSpPr>
          <p:spPr bwMode="auto">
            <a:xfrm>
              <a:off x="3614" y="1804"/>
              <a:ext cx="177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0" name="Rectangle 84"/>
            <p:cNvSpPr>
              <a:spLocks noChangeArrowheads="1"/>
            </p:cNvSpPr>
            <p:nvPr/>
          </p:nvSpPr>
          <p:spPr bwMode="auto">
            <a:xfrm>
              <a:off x="3614" y="1813"/>
              <a:ext cx="177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1" name="Rectangle 85"/>
            <p:cNvSpPr>
              <a:spLocks noChangeArrowheads="1"/>
            </p:cNvSpPr>
            <p:nvPr/>
          </p:nvSpPr>
          <p:spPr bwMode="auto">
            <a:xfrm>
              <a:off x="3614" y="1822"/>
              <a:ext cx="177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2" name="Rectangle 86"/>
            <p:cNvSpPr>
              <a:spLocks noChangeArrowheads="1"/>
            </p:cNvSpPr>
            <p:nvPr/>
          </p:nvSpPr>
          <p:spPr bwMode="auto">
            <a:xfrm>
              <a:off x="3614" y="1831"/>
              <a:ext cx="177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3" name="Rectangle 87"/>
            <p:cNvSpPr>
              <a:spLocks noChangeArrowheads="1"/>
            </p:cNvSpPr>
            <p:nvPr/>
          </p:nvSpPr>
          <p:spPr bwMode="auto">
            <a:xfrm>
              <a:off x="3614" y="1841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4" name="Rectangle 88"/>
            <p:cNvSpPr>
              <a:spLocks noChangeArrowheads="1"/>
            </p:cNvSpPr>
            <p:nvPr/>
          </p:nvSpPr>
          <p:spPr bwMode="auto">
            <a:xfrm>
              <a:off x="3614" y="1850"/>
              <a:ext cx="177" cy="9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5" name="Rectangle 89"/>
            <p:cNvSpPr>
              <a:spLocks noChangeArrowheads="1"/>
            </p:cNvSpPr>
            <p:nvPr/>
          </p:nvSpPr>
          <p:spPr bwMode="auto">
            <a:xfrm>
              <a:off x="3614" y="1859"/>
              <a:ext cx="177" cy="10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6" name="Rectangle 90"/>
            <p:cNvSpPr>
              <a:spLocks noChangeArrowheads="1"/>
            </p:cNvSpPr>
            <p:nvPr/>
          </p:nvSpPr>
          <p:spPr bwMode="auto">
            <a:xfrm>
              <a:off x="3614" y="1869"/>
              <a:ext cx="177" cy="9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7" name="Rectangle 91"/>
            <p:cNvSpPr>
              <a:spLocks noChangeArrowheads="1"/>
            </p:cNvSpPr>
            <p:nvPr/>
          </p:nvSpPr>
          <p:spPr bwMode="auto">
            <a:xfrm>
              <a:off x="3614" y="1878"/>
              <a:ext cx="177" cy="9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8" name="Rectangle 92"/>
            <p:cNvSpPr>
              <a:spLocks noChangeArrowheads="1"/>
            </p:cNvSpPr>
            <p:nvPr/>
          </p:nvSpPr>
          <p:spPr bwMode="auto">
            <a:xfrm>
              <a:off x="3614" y="1887"/>
              <a:ext cx="177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29" name="Rectangle 93"/>
            <p:cNvSpPr>
              <a:spLocks noChangeArrowheads="1"/>
            </p:cNvSpPr>
            <p:nvPr/>
          </p:nvSpPr>
          <p:spPr bwMode="auto">
            <a:xfrm>
              <a:off x="3614" y="1896"/>
              <a:ext cx="177" cy="10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0" name="Rectangle 94"/>
            <p:cNvSpPr>
              <a:spLocks noChangeArrowheads="1"/>
            </p:cNvSpPr>
            <p:nvPr/>
          </p:nvSpPr>
          <p:spPr bwMode="auto">
            <a:xfrm>
              <a:off x="3614" y="1906"/>
              <a:ext cx="177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1" name="Rectangle 95"/>
            <p:cNvSpPr>
              <a:spLocks noChangeArrowheads="1"/>
            </p:cNvSpPr>
            <p:nvPr/>
          </p:nvSpPr>
          <p:spPr bwMode="auto">
            <a:xfrm>
              <a:off x="3614" y="1915"/>
              <a:ext cx="177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2" name="Rectangle 96"/>
            <p:cNvSpPr>
              <a:spLocks noChangeArrowheads="1"/>
            </p:cNvSpPr>
            <p:nvPr/>
          </p:nvSpPr>
          <p:spPr bwMode="auto">
            <a:xfrm>
              <a:off x="3614" y="1924"/>
              <a:ext cx="177" cy="10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3" name="Rectangle 97"/>
            <p:cNvSpPr>
              <a:spLocks noChangeArrowheads="1"/>
            </p:cNvSpPr>
            <p:nvPr/>
          </p:nvSpPr>
          <p:spPr bwMode="auto">
            <a:xfrm>
              <a:off x="3614" y="1934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4" name="Rectangle 98"/>
            <p:cNvSpPr>
              <a:spLocks noChangeArrowheads="1"/>
            </p:cNvSpPr>
            <p:nvPr/>
          </p:nvSpPr>
          <p:spPr bwMode="auto">
            <a:xfrm>
              <a:off x="3614" y="1943"/>
              <a:ext cx="177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5" name="Rectangle 99"/>
            <p:cNvSpPr>
              <a:spLocks noChangeArrowheads="1"/>
            </p:cNvSpPr>
            <p:nvPr/>
          </p:nvSpPr>
          <p:spPr bwMode="auto">
            <a:xfrm>
              <a:off x="3614" y="1952"/>
              <a:ext cx="177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6" name="Rectangle 100"/>
            <p:cNvSpPr>
              <a:spLocks noChangeArrowheads="1"/>
            </p:cNvSpPr>
            <p:nvPr/>
          </p:nvSpPr>
          <p:spPr bwMode="auto">
            <a:xfrm>
              <a:off x="3614" y="1961"/>
              <a:ext cx="177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7" name="Rectangle 101"/>
            <p:cNvSpPr>
              <a:spLocks noChangeArrowheads="1"/>
            </p:cNvSpPr>
            <p:nvPr/>
          </p:nvSpPr>
          <p:spPr bwMode="auto">
            <a:xfrm>
              <a:off x="3614" y="1971"/>
              <a:ext cx="177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8" name="Rectangle 102"/>
            <p:cNvSpPr>
              <a:spLocks noChangeArrowheads="1"/>
            </p:cNvSpPr>
            <p:nvPr/>
          </p:nvSpPr>
          <p:spPr bwMode="auto">
            <a:xfrm>
              <a:off x="3614" y="1980"/>
              <a:ext cx="177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39" name="Rectangle 103"/>
            <p:cNvSpPr>
              <a:spLocks noChangeArrowheads="1"/>
            </p:cNvSpPr>
            <p:nvPr/>
          </p:nvSpPr>
          <p:spPr bwMode="auto">
            <a:xfrm>
              <a:off x="3614" y="1989"/>
              <a:ext cx="177" cy="10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0" name="Rectangle 104"/>
            <p:cNvSpPr>
              <a:spLocks noChangeArrowheads="1"/>
            </p:cNvSpPr>
            <p:nvPr/>
          </p:nvSpPr>
          <p:spPr bwMode="auto">
            <a:xfrm>
              <a:off x="3614" y="1999"/>
              <a:ext cx="177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1" name="Rectangle 105"/>
            <p:cNvSpPr>
              <a:spLocks noChangeArrowheads="1"/>
            </p:cNvSpPr>
            <p:nvPr/>
          </p:nvSpPr>
          <p:spPr bwMode="auto">
            <a:xfrm>
              <a:off x="3614" y="2008"/>
              <a:ext cx="177" cy="9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2" name="Rectangle 106"/>
            <p:cNvSpPr>
              <a:spLocks noChangeArrowheads="1"/>
            </p:cNvSpPr>
            <p:nvPr/>
          </p:nvSpPr>
          <p:spPr bwMode="auto">
            <a:xfrm>
              <a:off x="3614" y="2017"/>
              <a:ext cx="177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3" name="Rectangle 107"/>
            <p:cNvSpPr>
              <a:spLocks noChangeArrowheads="1"/>
            </p:cNvSpPr>
            <p:nvPr/>
          </p:nvSpPr>
          <p:spPr bwMode="auto">
            <a:xfrm>
              <a:off x="3614" y="2026"/>
              <a:ext cx="177" cy="10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4" name="Rectangle 108"/>
            <p:cNvSpPr>
              <a:spLocks noChangeArrowheads="1"/>
            </p:cNvSpPr>
            <p:nvPr/>
          </p:nvSpPr>
          <p:spPr bwMode="auto">
            <a:xfrm>
              <a:off x="3614" y="2036"/>
              <a:ext cx="177" cy="9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5" name="Rectangle 109"/>
            <p:cNvSpPr>
              <a:spLocks noChangeArrowheads="1"/>
            </p:cNvSpPr>
            <p:nvPr/>
          </p:nvSpPr>
          <p:spPr bwMode="auto">
            <a:xfrm>
              <a:off x="3614" y="2045"/>
              <a:ext cx="177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6" name="Rectangle 110"/>
            <p:cNvSpPr>
              <a:spLocks noChangeArrowheads="1"/>
            </p:cNvSpPr>
            <p:nvPr/>
          </p:nvSpPr>
          <p:spPr bwMode="auto">
            <a:xfrm>
              <a:off x="3614" y="2054"/>
              <a:ext cx="177" cy="10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7" name="Rectangle 111"/>
            <p:cNvSpPr>
              <a:spLocks noChangeArrowheads="1"/>
            </p:cNvSpPr>
            <p:nvPr/>
          </p:nvSpPr>
          <p:spPr bwMode="auto">
            <a:xfrm>
              <a:off x="3614" y="2064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8" name="Rectangle 112"/>
            <p:cNvSpPr>
              <a:spLocks noChangeArrowheads="1"/>
            </p:cNvSpPr>
            <p:nvPr/>
          </p:nvSpPr>
          <p:spPr bwMode="auto">
            <a:xfrm>
              <a:off x="3614" y="2073"/>
              <a:ext cx="177" cy="9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49" name="Rectangle 113"/>
            <p:cNvSpPr>
              <a:spLocks noChangeArrowheads="1"/>
            </p:cNvSpPr>
            <p:nvPr/>
          </p:nvSpPr>
          <p:spPr bwMode="auto">
            <a:xfrm>
              <a:off x="3614" y="2082"/>
              <a:ext cx="177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0" name="Rectangle 114"/>
            <p:cNvSpPr>
              <a:spLocks noChangeArrowheads="1"/>
            </p:cNvSpPr>
            <p:nvPr/>
          </p:nvSpPr>
          <p:spPr bwMode="auto">
            <a:xfrm>
              <a:off x="3614" y="2091"/>
              <a:ext cx="177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1" name="Rectangle 115"/>
            <p:cNvSpPr>
              <a:spLocks noChangeArrowheads="1"/>
            </p:cNvSpPr>
            <p:nvPr/>
          </p:nvSpPr>
          <p:spPr bwMode="auto">
            <a:xfrm>
              <a:off x="3614" y="2101"/>
              <a:ext cx="177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2" name="Rectangle 116"/>
            <p:cNvSpPr>
              <a:spLocks noChangeArrowheads="1"/>
            </p:cNvSpPr>
            <p:nvPr/>
          </p:nvSpPr>
          <p:spPr bwMode="auto">
            <a:xfrm>
              <a:off x="3614" y="2110"/>
              <a:ext cx="177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53" name="Rectangle 117"/>
            <p:cNvSpPr>
              <a:spLocks noChangeArrowheads="1"/>
            </p:cNvSpPr>
            <p:nvPr/>
          </p:nvSpPr>
          <p:spPr bwMode="auto">
            <a:xfrm>
              <a:off x="3614" y="2119"/>
              <a:ext cx="177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80" name="Rectangle 119"/>
          <p:cNvSpPr>
            <a:spLocks noChangeArrowheads="1"/>
          </p:cNvSpPr>
          <p:nvPr/>
        </p:nvSpPr>
        <p:spPr bwMode="auto">
          <a:xfrm>
            <a:off x="5737225" y="3365500"/>
            <a:ext cx="280988" cy="5461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4" name="Group 157"/>
          <p:cNvGrpSpPr>
            <a:grpSpLocks/>
          </p:cNvGrpSpPr>
          <p:nvPr/>
        </p:nvGrpSpPr>
        <p:grpSpPr bwMode="auto">
          <a:xfrm>
            <a:off x="6210300" y="3262313"/>
            <a:ext cx="279400" cy="546100"/>
            <a:chOff x="3912" y="1720"/>
            <a:chExt cx="176" cy="344"/>
          </a:xfrm>
        </p:grpSpPr>
        <p:sp>
          <p:nvSpPr>
            <p:cNvPr id="95580" name="Rectangle 120"/>
            <p:cNvSpPr>
              <a:spLocks noChangeArrowheads="1"/>
            </p:cNvSpPr>
            <p:nvPr/>
          </p:nvSpPr>
          <p:spPr bwMode="auto">
            <a:xfrm>
              <a:off x="3912" y="1720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1" name="Rectangle 121"/>
            <p:cNvSpPr>
              <a:spLocks noChangeArrowheads="1"/>
            </p:cNvSpPr>
            <p:nvPr/>
          </p:nvSpPr>
          <p:spPr bwMode="auto">
            <a:xfrm>
              <a:off x="3912" y="1729"/>
              <a:ext cx="176" cy="10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2" name="Rectangle 122"/>
            <p:cNvSpPr>
              <a:spLocks noChangeArrowheads="1"/>
            </p:cNvSpPr>
            <p:nvPr/>
          </p:nvSpPr>
          <p:spPr bwMode="auto">
            <a:xfrm>
              <a:off x="3912" y="1739"/>
              <a:ext cx="176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3" name="Rectangle 123"/>
            <p:cNvSpPr>
              <a:spLocks noChangeArrowheads="1"/>
            </p:cNvSpPr>
            <p:nvPr/>
          </p:nvSpPr>
          <p:spPr bwMode="auto">
            <a:xfrm>
              <a:off x="3912" y="1748"/>
              <a:ext cx="17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4" name="Rectangle 124"/>
            <p:cNvSpPr>
              <a:spLocks noChangeArrowheads="1"/>
            </p:cNvSpPr>
            <p:nvPr/>
          </p:nvSpPr>
          <p:spPr bwMode="auto">
            <a:xfrm>
              <a:off x="3912" y="1757"/>
              <a:ext cx="17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5" name="Rectangle 125"/>
            <p:cNvSpPr>
              <a:spLocks noChangeArrowheads="1"/>
            </p:cNvSpPr>
            <p:nvPr/>
          </p:nvSpPr>
          <p:spPr bwMode="auto">
            <a:xfrm>
              <a:off x="3912" y="1766"/>
              <a:ext cx="176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6" name="Rectangle 126"/>
            <p:cNvSpPr>
              <a:spLocks noChangeArrowheads="1"/>
            </p:cNvSpPr>
            <p:nvPr/>
          </p:nvSpPr>
          <p:spPr bwMode="auto">
            <a:xfrm>
              <a:off x="3912" y="1776"/>
              <a:ext cx="176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7" name="Rectangle 127"/>
            <p:cNvSpPr>
              <a:spLocks noChangeArrowheads="1"/>
            </p:cNvSpPr>
            <p:nvPr/>
          </p:nvSpPr>
          <p:spPr bwMode="auto">
            <a:xfrm>
              <a:off x="3912" y="1785"/>
              <a:ext cx="176" cy="9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8" name="Rectangle 128"/>
            <p:cNvSpPr>
              <a:spLocks noChangeArrowheads="1"/>
            </p:cNvSpPr>
            <p:nvPr/>
          </p:nvSpPr>
          <p:spPr bwMode="auto">
            <a:xfrm>
              <a:off x="3912" y="1794"/>
              <a:ext cx="176" cy="10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89" name="Rectangle 129"/>
            <p:cNvSpPr>
              <a:spLocks noChangeArrowheads="1"/>
            </p:cNvSpPr>
            <p:nvPr/>
          </p:nvSpPr>
          <p:spPr bwMode="auto">
            <a:xfrm>
              <a:off x="3912" y="1804"/>
              <a:ext cx="176" cy="9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0" name="Rectangle 130"/>
            <p:cNvSpPr>
              <a:spLocks noChangeArrowheads="1"/>
            </p:cNvSpPr>
            <p:nvPr/>
          </p:nvSpPr>
          <p:spPr bwMode="auto">
            <a:xfrm>
              <a:off x="3912" y="1813"/>
              <a:ext cx="176" cy="9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1" name="Rectangle 131"/>
            <p:cNvSpPr>
              <a:spLocks noChangeArrowheads="1"/>
            </p:cNvSpPr>
            <p:nvPr/>
          </p:nvSpPr>
          <p:spPr bwMode="auto">
            <a:xfrm>
              <a:off x="3912" y="1822"/>
              <a:ext cx="176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2" name="Rectangle 132"/>
            <p:cNvSpPr>
              <a:spLocks noChangeArrowheads="1"/>
            </p:cNvSpPr>
            <p:nvPr/>
          </p:nvSpPr>
          <p:spPr bwMode="auto">
            <a:xfrm>
              <a:off x="3912" y="1831"/>
              <a:ext cx="176" cy="10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3" name="Rectangle 133"/>
            <p:cNvSpPr>
              <a:spLocks noChangeArrowheads="1"/>
            </p:cNvSpPr>
            <p:nvPr/>
          </p:nvSpPr>
          <p:spPr bwMode="auto">
            <a:xfrm>
              <a:off x="3912" y="1841"/>
              <a:ext cx="176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4" name="Rectangle 134"/>
            <p:cNvSpPr>
              <a:spLocks noChangeArrowheads="1"/>
            </p:cNvSpPr>
            <p:nvPr/>
          </p:nvSpPr>
          <p:spPr bwMode="auto">
            <a:xfrm>
              <a:off x="3912" y="1850"/>
              <a:ext cx="176" cy="9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5" name="Rectangle 135"/>
            <p:cNvSpPr>
              <a:spLocks noChangeArrowheads="1"/>
            </p:cNvSpPr>
            <p:nvPr/>
          </p:nvSpPr>
          <p:spPr bwMode="auto">
            <a:xfrm>
              <a:off x="3912" y="1859"/>
              <a:ext cx="176" cy="10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6" name="Rectangle 136"/>
            <p:cNvSpPr>
              <a:spLocks noChangeArrowheads="1"/>
            </p:cNvSpPr>
            <p:nvPr/>
          </p:nvSpPr>
          <p:spPr bwMode="auto">
            <a:xfrm>
              <a:off x="3912" y="1869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7" name="Rectangle 137"/>
            <p:cNvSpPr>
              <a:spLocks noChangeArrowheads="1"/>
            </p:cNvSpPr>
            <p:nvPr/>
          </p:nvSpPr>
          <p:spPr bwMode="auto">
            <a:xfrm>
              <a:off x="3912" y="1878"/>
              <a:ext cx="176" cy="9"/>
            </a:xfrm>
            <a:prstGeom prst="rect">
              <a:avLst/>
            </a:prstGeom>
            <a:solidFill>
              <a:srgbClr val="BF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8" name="Rectangle 138"/>
            <p:cNvSpPr>
              <a:spLocks noChangeArrowheads="1"/>
            </p:cNvSpPr>
            <p:nvPr/>
          </p:nvSpPr>
          <p:spPr bwMode="auto">
            <a:xfrm>
              <a:off x="3912" y="1887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99" name="Rectangle 139"/>
            <p:cNvSpPr>
              <a:spLocks noChangeArrowheads="1"/>
            </p:cNvSpPr>
            <p:nvPr/>
          </p:nvSpPr>
          <p:spPr bwMode="auto">
            <a:xfrm>
              <a:off x="3912" y="1896"/>
              <a:ext cx="176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0" name="Rectangle 140"/>
            <p:cNvSpPr>
              <a:spLocks noChangeArrowheads="1"/>
            </p:cNvSpPr>
            <p:nvPr/>
          </p:nvSpPr>
          <p:spPr bwMode="auto">
            <a:xfrm>
              <a:off x="3912" y="1906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1" name="Rectangle 141"/>
            <p:cNvSpPr>
              <a:spLocks noChangeArrowheads="1"/>
            </p:cNvSpPr>
            <p:nvPr/>
          </p:nvSpPr>
          <p:spPr bwMode="auto">
            <a:xfrm>
              <a:off x="3912" y="1915"/>
              <a:ext cx="17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2" name="Rectangle 142"/>
            <p:cNvSpPr>
              <a:spLocks noChangeArrowheads="1"/>
            </p:cNvSpPr>
            <p:nvPr/>
          </p:nvSpPr>
          <p:spPr bwMode="auto">
            <a:xfrm>
              <a:off x="3912" y="1924"/>
              <a:ext cx="176" cy="10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3" name="Rectangle 143"/>
            <p:cNvSpPr>
              <a:spLocks noChangeArrowheads="1"/>
            </p:cNvSpPr>
            <p:nvPr/>
          </p:nvSpPr>
          <p:spPr bwMode="auto">
            <a:xfrm>
              <a:off x="3912" y="1934"/>
              <a:ext cx="176" cy="9"/>
            </a:xfrm>
            <a:prstGeom prst="rect">
              <a:avLst/>
            </a:prstGeom>
            <a:solidFill>
              <a:srgbClr val="B6B6B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4" name="Rectangle 144"/>
            <p:cNvSpPr>
              <a:spLocks noChangeArrowheads="1"/>
            </p:cNvSpPr>
            <p:nvPr/>
          </p:nvSpPr>
          <p:spPr bwMode="auto">
            <a:xfrm>
              <a:off x="3912" y="1943"/>
              <a:ext cx="176" cy="9"/>
            </a:xfrm>
            <a:prstGeom prst="rect">
              <a:avLst/>
            </a:prstGeom>
            <a:solidFill>
              <a:srgbClr val="B3B3B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5" name="Rectangle 145"/>
            <p:cNvSpPr>
              <a:spLocks noChangeArrowheads="1"/>
            </p:cNvSpPr>
            <p:nvPr/>
          </p:nvSpPr>
          <p:spPr bwMode="auto">
            <a:xfrm>
              <a:off x="3912" y="1952"/>
              <a:ext cx="176" cy="9"/>
            </a:xfrm>
            <a:prstGeom prst="rect">
              <a:avLst/>
            </a:prstGeom>
            <a:solidFill>
              <a:srgbClr val="AEAE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6" name="Rectangle 146"/>
            <p:cNvSpPr>
              <a:spLocks noChangeArrowheads="1"/>
            </p:cNvSpPr>
            <p:nvPr/>
          </p:nvSpPr>
          <p:spPr bwMode="auto">
            <a:xfrm>
              <a:off x="3912" y="1961"/>
              <a:ext cx="176" cy="10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7" name="Rectangle 147"/>
            <p:cNvSpPr>
              <a:spLocks noChangeArrowheads="1"/>
            </p:cNvSpPr>
            <p:nvPr/>
          </p:nvSpPr>
          <p:spPr bwMode="auto">
            <a:xfrm>
              <a:off x="3912" y="1971"/>
              <a:ext cx="176" cy="9"/>
            </a:xfrm>
            <a:prstGeom prst="rect">
              <a:avLst/>
            </a:prstGeom>
            <a:solidFill>
              <a:srgbClr val="A4A4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8" name="Rectangle 148"/>
            <p:cNvSpPr>
              <a:spLocks noChangeArrowheads="1"/>
            </p:cNvSpPr>
            <p:nvPr/>
          </p:nvSpPr>
          <p:spPr bwMode="auto">
            <a:xfrm>
              <a:off x="3912" y="1980"/>
              <a:ext cx="176" cy="9"/>
            </a:xfrm>
            <a:prstGeom prst="rect">
              <a:avLst/>
            </a:prstGeom>
            <a:solidFill>
              <a:srgbClr val="9E9E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09" name="Rectangle 149"/>
            <p:cNvSpPr>
              <a:spLocks noChangeArrowheads="1"/>
            </p:cNvSpPr>
            <p:nvPr/>
          </p:nvSpPr>
          <p:spPr bwMode="auto">
            <a:xfrm>
              <a:off x="3912" y="1989"/>
              <a:ext cx="176" cy="10"/>
            </a:xfrm>
            <a:prstGeom prst="rect">
              <a:avLst/>
            </a:prstGeom>
            <a:solidFill>
              <a:srgbClr val="98989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0" name="Rectangle 150"/>
            <p:cNvSpPr>
              <a:spLocks noChangeArrowheads="1"/>
            </p:cNvSpPr>
            <p:nvPr/>
          </p:nvSpPr>
          <p:spPr bwMode="auto">
            <a:xfrm>
              <a:off x="3912" y="1999"/>
              <a:ext cx="176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1" name="Rectangle 151"/>
            <p:cNvSpPr>
              <a:spLocks noChangeArrowheads="1"/>
            </p:cNvSpPr>
            <p:nvPr/>
          </p:nvSpPr>
          <p:spPr bwMode="auto">
            <a:xfrm>
              <a:off x="3912" y="2008"/>
              <a:ext cx="176" cy="9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2" name="Rectangle 152"/>
            <p:cNvSpPr>
              <a:spLocks noChangeArrowheads="1"/>
            </p:cNvSpPr>
            <p:nvPr/>
          </p:nvSpPr>
          <p:spPr bwMode="auto">
            <a:xfrm>
              <a:off x="3912" y="2017"/>
              <a:ext cx="17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3" name="Rectangle 153"/>
            <p:cNvSpPr>
              <a:spLocks noChangeArrowheads="1"/>
            </p:cNvSpPr>
            <p:nvPr/>
          </p:nvSpPr>
          <p:spPr bwMode="auto">
            <a:xfrm>
              <a:off x="3912" y="2026"/>
              <a:ext cx="176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4" name="Rectangle 154"/>
            <p:cNvSpPr>
              <a:spLocks noChangeArrowheads="1"/>
            </p:cNvSpPr>
            <p:nvPr/>
          </p:nvSpPr>
          <p:spPr bwMode="auto">
            <a:xfrm>
              <a:off x="3912" y="2036"/>
              <a:ext cx="176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5" name="Rectangle 155"/>
            <p:cNvSpPr>
              <a:spLocks noChangeArrowheads="1"/>
            </p:cNvSpPr>
            <p:nvPr/>
          </p:nvSpPr>
          <p:spPr bwMode="auto">
            <a:xfrm>
              <a:off x="3912" y="2045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616" name="Rectangle 156"/>
            <p:cNvSpPr>
              <a:spLocks noChangeArrowheads="1"/>
            </p:cNvSpPr>
            <p:nvPr/>
          </p:nvSpPr>
          <p:spPr bwMode="auto">
            <a:xfrm>
              <a:off x="3912" y="2054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82" name="Rectangle 158"/>
          <p:cNvSpPr>
            <a:spLocks noChangeArrowheads="1"/>
          </p:cNvSpPr>
          <p:nvPr/>
        </p:nvSpPr>
        <p:spPr bwMode="auto">
          <a:xfrm>
            <a:off x="6210300" y="3262313"/>
            <a:ext cx="279400" cy="5461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5" name="Group 189"/>
          <p:cNvGrpSpPr>
            <a:grpSpLocks/>
          </p:cNvGrpSpPr>
          <p:nvPr/>
        </p:nvGrpSpPr>
        <p:grpSpPr bwMode="auto">
          <a:xfrm>
            <a:off x="6681788" y="3276600"/>
            <a:ext cx="279400" cy="442913"/>
            <a:chOff x="4209" y="1729"/>
            <a:chExt cx="176" cy="279"/>
          </a:xfrm>
        </p:grpSpPr>
        <p:sp>
          <p:nvSpPr>
            <p:cNvPr id="95550" name="Rectangle 159"/>
            <p:cNvSpPr>
              <a:spLocks noChangeArrowheads="1"/>
            </p:cNvSpPr>
            <p:nvPr/>
          </p:nvSpPr>
          <p:spPr bwMode="auto">
            <a:xfrm>
              <a:off x="4209" y="1729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1" name="Rectangle 160"/>
            <p:cNvSpPr>
              <a:spLocks noChangeArrowheads="1"/>
            </p:cNvSpPr>
            <p:nvPr/>
          </p:nvSpPr>
          <p:spPr bwMode="auto">
            <a:xfrm>
              <a:off x="4209" y="1739"/>
              <a:ext cx="176" cy="9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2" name="Rectangle 161"/>
            <p:cNvSpPr>
              <a:spLocks noChangeArrowheads="1"/>
            </p:cNvSpPr>
            <p:nvPr/>
          </p:nvSpPr>
          <p:spPr bwMode="auto">
            <a:xfrm>
              <a:off x="4209" y="1748"/>
              <a:ext cx="176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3" name="Rectangle 162"/>
            <p:cNvSpPr>
              <a:spLocks noChangeArrowheads="1"/>
            </p:cNvSpPr>
            <p:nvPr/>
          </p:nvSpPr>
          <p:spPr bwMode="auto">
            <a:xfrm>
              <a:off x="4209" y="1757"/>
              <a:ext cx="176" cy="9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4" name="Rectangle 163"/>
            <p:cNvSpPr>
              <a:spLocks noChangeArrowheads="1"/>
            </p:cNvSpPr>
            <p:nvPr/>
          </p:nvSpPr>
          <p:spPr bwMode="auto">
            <a:xfrm>
              <a:off x="4209" y="1766"/>
              <a:ext cx="176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5" name="Rectangle 164"/>
            <p:cNvSpPr>
              <a:spLocks noChangeArrowheads="1"/>
            </p:cNvSpPr>
            <p:nvPr/>
          </p:nvSpPr>
          <p:spPr bwMode="auto">
            <a:xfrm>
              <a:off x="4209" y="1776"/>
              <a:ext cx="176" cy="9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6" name="Rectangle 165"/>
            <p:cNvSpPr>
              <a:spLocks noChangeArrowheads="1"/>
            </p:cNvSpPr>
            <p:nvPr/>
          </p:nvSpPr>
          <p:spPr bwMode="auto">
            <a:xfrm>
              <a:off x="4209" y="1785"/>
              <a:ext cx="176" cy="9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7" name="Rectangle 166"/>
            <p:cNvSpPr>
              <a:spLocks noChangeArrowheads="1"/>
            </p:cNvSpPr>
            <p:nvPr/>
          </p:nvSpPr>
          <p:spPr bwMode="auto">
            <a:xfrm>
              <a:off x="4209" y="1794"/>
              <a:ext cx="176" cy="10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8" name="Rectangle 167"/>
            <p:cNvSpPr>
              <a:spLocks noChangeArrowheads="1"/>
            </p:cNvSpPr>
            <p:nvPr/>
          </p:nvSpPr>
          <p:spPr bwMode="auto">
            <a:xfrm>
              <a:off x="4209" y="1804"/>
              <a:ext cx="176" cy="9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59" name="Rectangle 168"/>
            <p:cNvSpPr>
              <a:spLocks noChangeArrowheads="1"/>
            </p:cNvSpPr>
            <p:nvPr/>
          </p:nvSpPr>
          <p:spPr bwMode="auto">
            <a:xfrm>
              <a:off x="4209" y="1813"/>
              <a:ext cx="176" cy="9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0" name="Rectangle 169"/>
            <p:cNvSpPr>
              <a:spLocks noChangeArrowheads="1"/>
            </p:cNvSpPr>
            <p:nvPr/>
          </p:nvSpPr>
          <p:spPr bwMode="auto">
            <a:xfrm>
              <a:off x="4209" y="1822"/>
              <a:ext cx="176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1" name="Rectangle 170"/>
            <p:cNvSpPr>
              <a:spLocks noChangeArrowheads="1"/>
            </p:cNvSpPr>
            <p:nvPr/>
          </p:nvSpPr>
          <p:spPr bwMode="auto">
            <a:xfrm>
              <a:off x="4209" y="1831"/>
              <a:ext cx="176" cy="10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2" name="Rectangle 171"/>
            <p:cNvSpPr>
              <a:spLocks noChangeArrowheads="1"/>
            </p:cNvSpPr>
            <p:nvPr/>
          </p:nvSpPr>
          <p:spPr bwMode="auto">
            <a:xfrm>
              <a:off x="4209" y="1841"/>
              <a:ext cx="17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3" name="Rectangle 172"/>
            <p:cNvSpPr>
              <a:spLocks noChangeArrowheads="1"/>
            </p:cNvSpPr>
            <p:nvPr/>
          </p:nvSpPr>
          <p:spPr bwMode="auto">
            <a:xfrm>
              <a:off x="4209" y="1850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4" name="Rectangle 173"/>
            <p:cNvSpPr>
              <a:spLocks noChangeArrowheads="1"/>
            </p:cNvSpPr>
            <p:nvPr/>
          </p:nvSpPr>
          <p:spPr bwMode="auto">
            <a:xfrm>
              <a:off x="4209" y="1859"/>
              <a:ext cx="176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5" name="Rectangle 174"/>
            <p:cNvSpPr>
              <a:spLocks noChangeArrowheads="1"/>
            </p:cNvSpPr>
            <p:nvPr/>
          </p:nvSpPr>
          <p:spPr bwMode="auto">
            <a:xfrm>
              <a:off x="4209" y="1869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6" name="Rectangle 175"/>
            <p:cNvSpPr>
              <a:spLocks noChangeArrowheads="1"/>
            </p:cNvSpPr>
            <p:nvPr/>
          </p:nvSpPr>
          <p:spPr bwMode="auto">
            <a:xfrm>
              <a:off x="4209" y="1878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7" name="Rectangle 176"/>
            <p:cNvSpPr>
              <a:spLocks noChangeArrowheads="1"/>
            </p:cNvSpPr>
            <p:nvPr/>
          </p:nvSpPr>
          <p:spPr bwMode="auto">
            <a:xfrm>
              <a:off x="4209" y="1887"/>
              <a:ext cx="176" cy="9"/>
            </a:xfrm>
            <a:prstGeom prst="rect">
              <a:avLst/>
            </a:prstGeom>
            <a:solidFill>
              <a:srgbClr val="BCB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8" name="Rectangle 177"/>
            <p:cNvSpPr>
              <a:spLocks noChangeArrowheads="1"/>
            </p:cNvSpPr>
            <p:nvPr/>
          </p:nvSpPr>
          <p:spPr bwMode="auto">
            <a:xfrm>
              <a:off x="4209" y="1896"/>
              <a:ext cx="176" cy="10"/>
            </a:xfrm>
            <a:prstGeom prst="rect">
              <a:avLst/>
            </a:prstGeom>
            <a:solidFill>
              <a:srgbClr val="B9B9B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69" name="Rectangle 178"/>
            <p:cNvSpPr>
              <a:spLocks noChangeArrowheads="1"/>
            </p:cNvSpPr>
            <p:nvPr/>
          </p:nvSpPr>
          <p:spPr bwMode="auto">
            <a:xfrm>
              <a:off x="4209" y="1906"/>
              <a:ext cx="176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0" name="Rectangle 179"/>
            <p:cNvSpPr>
              <a:spLocks noChangeArrowheads="1"/>
            </p:cNvSpPr>
            <p:nvPr/>
          </p:nvSpPr>
          <p:spPr bwMode="auto">
            <a:xfrm>
              <a:off x="4209" y="1915"/>
              <a:ext cx="176" cy="9"/>
            </a:xfrm>
            <a:prstGeom prst="rect">
              <a:avLst/>
            </a:prstGeom>
            <a:solidFill>
              <a:srgbClr val="AFAF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1" name="Rectangle 180"/>
            <p:cNvSpPr>
              <a:spLocks noChangeArrowheads="1"/>
            </p:cNvSpPr>
            <p:nvPr/>
          </p:nvSpPr>
          <p:spPr bwMode="auto">
            <a:xfrm>
              <a:off x="4209" y="1924"/>
              <a:ext cx="176" cy="10"/>
            </a:xfrm>
            <a:prstGeom prst="rect">
              <a:avLst/>
            </a:prstGeom>
            <a:solidFill>
              <a:srgbClr val="A9A9A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2" name="Rectangle 181"/>
            <p:cNvSpPr>
              <a:spLocks noChangeArrowheads="1"/>
            </p:cNvSpPr>
            <p:nvPr/>
          </p:nvSpPr>
          <p:spPr bwMode="auto">
            <a:xfrm>
              <a:off x="4209" y="1934"/>
              <a:ext cx="176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3" name="Rectangle 182"/>
            <p:cNvSpPr>
              <a:spLocks noChangeArrowheads="1"/>
            </p:cNvSpPr>
            <p:nvPr/>
          </p:nvSpPr>
          <p:spPr bwMode="auto">
            <a:xfrm>
              <a:off x="4209" y="1943"/>
              <a:ext cx="176" cy="9"/>
            </a:xfrm>
            <a:prstGeom prst="rect">
              <a:avLst/>
            </a:prstGeom>
            <a:solidFill>
              <a:srgbClr val="9B9B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4" name="Rectangle 183"/>
            <p:cNvSpPr>
              <a:spLocks noChangeArrowheads="1"/>
            </p:cNvSpPr>
            <p:nvPr/>
          </p:nvSpPr>
          <p:spPr bwMode="auto">
            <a:xfrm>
              <a:off x="4209" y="1952"/>
              <a:ext cx="176" cy="9"/>
            </a:xfrm>
            <a:prstGeom prst="rect">
              <a:avLst/>
            </a:prstGeom>
            <a:solidFill>
              <a:srgbClr val="94949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5" name="Rectangle 184"/>
            <p:cNvSpPr>
              <a:spLocks noChangeArrowheads="1"/>
            </p:cNvSpPr>
            <p:nvPr/>
          </p:nvSpPr>
          <p:spPr bwMode="auto">
            <a:xfrm>
              <a:off x="4209" y="1961"/>
              <a:ext cx="176" cy="10"/>
            </a:xfrm>
            <a:prstGeom prst="rect">
              <a:avLst/>
            </a:prstGeom>
            <a:solidFill>
              <a:srgbClr val="8E8E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6" name="Rectangle 185"/>
            <p:cNvSpPr>
              <a:spLocks noChangeArrowheads="1"/>
            </p:cNvSpPr>
            <p:nvPr/>
          </p:nvSpPr>
          <p:spPr bwMode="auto">
            <a:xfrm>
              <a:off x="4209" y="1971"/>
              <a:ext cx="176" cy="9"/>
            </a:xfrm>
            <a:prstGeom prst="rect">
              <a:avLst/>
            </a:prstGeom>
            <a:solidFill>
              <a:srgbClr val="88888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7" name="Rectangle 186"/>
            <p:cNvSpPr>
              <a:spLocks noChangeArrowheads="1"/>
            </p:cNvSpPr>
            <p:nvPr/>
          </p:nvSpPr>
          <p:spPr bwMode="auto">
            <a:xfrm>
              <a:off x="4209" y="1980"/>
              <a:ext cx="176" cy="9"/>
            </a:xfrm>
            <a:prstGeom prst="rect">
              <a:avLst/>
            </a:prstGeom>
            <a:solidFill>
              <a:srgbClr val="84848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8" name="Rectangle 187"/>
            <p:cNvSpPr>
              <a:spLocks noChangeArrowheads="1"/>
            </p:cNvSpPr>
            <p:nvPr/>
          </p:nvSpPr>
          <p:spPr bwMode="auto">
            <a:xfrm>
              <a:off x="4209" y="1989"/>
              <a:ext cx="176" cy="10"/>
            </a:xfrm>
            <a:prstGeom prst="rect">
              <a:avLst/>
            </a:prstGeom>
            <a:solidFill>
              <a:srgbClr val="81818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79" name="Rectangle 188"/>
            <p:cNvSpPr>
              <a:spLocks noChangeArrowheads="1"/>
            </p:cNvSpPr>
            <p:nvPr/>
          </p:nvSpPr>
          <p:spPr bwMode="auto">
            <a:xfrm>
              <a:off x="4209" y="1999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84" name="Rectangle 190"/>
          <p:cNvSpPr>
            <a:spLocks noChangeArrowheads="1"/>
          </p:cNvSpPr>
          <p:nvPr/>
        </p:nvSpPr>
        <p:spPr bwMode="auto">
          <a:xfrm>
            <a:off x="6681788" y="3276600"/>
            <a:ext cx="279400" cy="44291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" name="Group 229"/>
          <p:cNvGrpSpPr>
            <a:grpSpLocks/>
          </p:cNvGrpSpPr>
          <p:nvPr/>
        </p:nvGrpSpPr>
        <p:grpSpPr bwMode="auto">
          <a:xfrm>
            <a:off x="7153275" y="3144838"/>
            <a:ext cx="279400" cy="560387"/>
            <a:chOff x="4506" y="1646"/>
            <a:chExt cx="176" cy="353"/>
          </a:xfrm>
        </p:grpSpPr>
        <p:sp>
          <p:nvSpPr>
            <p:cNvPr id="95512" name="Rectangle 191"/>
            <p:cNvSpPr>
              <a:spLocks noChangeArrowheads="1"/>
            </p:cNvSpPr>
            <p:nvPr/>
          </p:nvSpPr>
          <p:spPr bwMode="auto">
            <a:xfrm>
              <a:off x="4506" y="1646"/>
              <a:ext cx="176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3" name="Rectangle 192"/>
            <p:cNvSpPr>
              <a:spLocks noChangeArrowheads="1"/>
            </p:cNvSpPr>
            <p:nvPr/>
          </p:nvSpPr>
          <p:spPr bwMode="auto">
            <a:xfrm>
              <a:off x="4506" y="1655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4" name="Rectangle 193"/>
            <p:cNvSpPr>
              <a:spLocks noChangeArrowheads="1"/>
            </p:cNvSpPr>
            <p:nvPr/>
          </p:nvSpPr>
          <p:spPr bwMode="auto">
            <a:xfrm>
              <a:off x="4506" y="1664"/>
              <a:ext cx="176" cy="10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5" name="Rectangle 194"/>
            <p:cNvSpPr>
              <a:spLocks noChangeArrowheads="1"/>
            </p:cNvSpPr>
            <p:nvPr/>
          </p:nvSpPr>
          <p:spPr bwMode="auto">
            <a:xfrm>
              <a:off x="4506" y="1674"/>
              <a:ext cx="176" cy="9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6" name="Rectangle 195"/>
            <p:cNvSpPr>
              <a:spLocks noChangeArrowheads="1"/>
            </p:cNvSpPr>
            <p:nvPr/>
          </p:nvSpPr>
          <p:spPr bwMode="auto">
            <a:xfrm>
              <a:off x="4506" y="1683"/>
              <a:ext cx="17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7" name="Rectangle 196"/>
            <p:cNvSpPr>
              <a:spLocks noChangeArrowheads="1"/>
            </p:cNvSpPr>
            <p:nvPr/>
          </p:nvSpPr>
          <p:spPr bwMode="auto">
            <a:xfrm>
              <a:off x="4506" y="1692"/>
              <a:ext cx="176" cy="9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8" name="Rectangle 197"/>
            <p:cNvSpPr>
              <a:spLocks noChangeArrowheads="1"/>
            </p:cNvSpPr>
            <p:nvPr/>
          </p:nvSpPr>
          <p:spPr bwMode="auto">
            <a:xfrm>
              <a:off x="4506" y="1701"/>
              <a:ext cx="176" cy="10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9" name="Rectangle 198"/>
            <p:cNvSpPr>
              <a:spLocks noChangeArrowheads="1"/>
            </p:cNvSpPr>
            <p:nvPr/>
          </p:nvSpPr>
          <p:spPr bwMode="auto">
            <a:xfrm>
              <a:off x="4506" y="1711"/>
              <a:ext cx="176" cy="9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0" name="Rectangle 199"/>
            <p:cNvSpPr>
              <a:spLocks noChangeArrowheads="1"/>
            </p:cNvSpPr>
            <p:nvPr/>
          </p:nvSpPr>
          <p:spPr bwMode="auto">
            <a:xfrm>
              <a:off x="4506" y="1720"/>
              <a:ext cx="176" cy="9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1" name="Rectangle 200"/>
            <p:cNvSpPr>
              <a:spLocks noChangeArrowheads="1"/>
            </p:cNvSpPr>
            <p:nvPr/>
          </p:nvSpPr>
          <p:spPr bwMode="auto">
            <a:xfrm>
              <a:off x="4506" y="1729"/>
              <a:ext cx="176" cy="10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2" name="Rectangle 201"/>
            <p:cNvSpPr>
              <a:spLocks noChangeArrowheads="1"/>
            </p:cNvSpPr>
            <p:nvPr/>
          </p:nvSpPr>
          <p:spPr bwMode="auto">
            <a:xfrm>
              <a:off x="4506" y="1739"/>
              <a:ext cx="176" cy="9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3" name="Rectangle 202"/>
            <p:cNvSpPr>
              <a:spLocks noChangeArrowheads="1"/>
            </p:cNvSpPr>
            <p:nvPr/>
          </p:nvSpPr>
          <p:spPr bwMode="auto">
            <a:xfrm>
              <a:off x="4506" y="1748"/>
              <a:ext cx="176" cy="9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4" name="Rectangle 203"/>
            <p:cNvSpPr>
              <a:spLocks noChangeArrowheads="1"/>
            </p:cNvSpPr>
            <p:nvPr/>
          </p:nvSpPr>
          <p:spPr bwMode="auto">
            <a:xfrm>
              <a:off x="4506" y="1757"/>
              <a:ext cx="176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5" name="Rectangle 204"/>
            <p:cNvSpPr>
              <a:spLocks noChangeArrowheads="1"/>
            </p:cNvSpPr>
            <p:nvPr/>
          </p:nvSpPr>
          <p:spPr bwMode="auto">
            <a:xfrm>
              <a:off x="4506" y="1766"/>
              <a:ext cx="176" cy="10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6" name="Rectangle 205"/>
            <p:cNvSpPr>
              <a:spLocks noChangeArrowheads="1"/>
            </p:cNvSpPr>
            <p:nvPr/>
          </p:nvSpPr>
          <p:spPr bwMode="auto">
            <a:xfrm>
              <a:off x="4506" y="1776"/>
              <a:ext cx="176" cy="9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7" name="Rectangle 206"/>
            <p:cNvSpPr>
              <a:spLocks noChangeArrowheads="1"/>
            </p:cNvSpPr>
            <p:nvPr/>
          </p:nvSpPr>
          <p:spPr bwMode="auto">
            <a:xfrm>
              <a:off x="4506" y="1785"/>
              <a:ext cx="176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8" name="Rectangle 207"/>
            <p:cNvSpPr>
              <a:spLocks noChangeArrowheads="1"/>
            </p:cNvSpPr>
            <p:nvPr/>
          </p:nvSpPr>
          <p:spPr bwMode="auto">
            <a:xfrm>
              <a:off x="4506" y="1794"/>
              <a:ext cx="176" cy="10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29" name="Rectangle 208"/>
            <p:cNvSpPr>
              <a:spLocks noChangeArrowheads="1"/>
            </p:cNvSpPr>
            <p:nvPr/>
          </p:nvSpPr>
          <p:spPr bwMode="auto">
            <a:xfrm>
              <a:off x="4506" y="1804"/>
              <a:ext cx="176" cy="9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0" name="Rectangle 209"/>
            <p:cNvSpPr>
              <a:spLocks noChangeArrowheads="1"/>
            </p:cNvSpPr>
            <p:nvPr/>
          </p:nvSpPr>
          <p:spPr bwMode="auto">
            <a:xfrm>
              <a:off x="4506" y="1813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1" name="Rectangle 210"/>
            <p:cNvSpPr>
              <a:spLocks noChangeArrowheads="1"/>
            </p:cNvSpPr>
            <p:nvPr/>
          </p:nvSpPr>
          <p:spPr bwMode="auto">
            <a:xfrm>
              <a:off x="4506" y="1822"/>
              <a:ext cx="176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2" name="Rectangle 211"/>
            <p:cNvSpPr>
              <a:spLocks noChangeArrowheads="1"/>
            </p:cNvSpPr>
            <p:nvPr/>
          </p:nvSpPr>
          <p:spPr bwMode="auto">
            <a:xfrm>
              <a:off x="4506" y="1831"/>
              <a:ext cx="176" cy="10"/>
            </a:xfrm>
            <a:prstGeom prst="rect">
              <a:avLst/>
            </a:prstGeom>
            <a:solidFill>
              <a:srgbClr val="BEB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3" name="Rectangle 212"/>
            <p:cNvSpPr>
              <a:spLocks noChangeArrowheads="1"/>
            </p:cNvSpPr>
            <p:nvPr/>
          </p:nvSpPr>
          <p:spPr bwMode="auto">
            <a:xfrm>
              <a:off x="4506" y="1841"/>
              <a:ext cx="176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4" name="Rectangle 213"/>
            <p:cNvSpPr>
              <a:spLocks noChangeArrowheads="1"/>
            </p:cNvSpPr>
            <p:nvPr/>
          </p:nvSpPr>
          <p:spPr bwMode="auto">
            <a:xfrm>
              <a:off x="4506" y="1850"/>
              <a:ext cx="176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5" name="Rectangle 214"/>
            <p:cNvSpPr>
              <a:spLocks noChangeArrowheads="1"/>
            </p:cNvSpPr>
            <p:nvPr/>
          </p:nvSpPr>
          <p:spPr bwMode="auto">
            <a:xfrm>
              <a:off x="4506" y="1859"/>
              <a:ext cx="176" cy="10"/>
            </a:xfrm>
            <a:prstGeom prst="rect">
              <a:avLst/>
            </a:prstGeom>
            <a:solidFill>
              <a:srgbClr val="B8B8B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6" name="Rectangle 215"/>
            <p:cNvSpPr>
              <a:spLocks noChangeArrowheads="1"/>
            </p:cNvSpPr>
            <p:nvPr/>
          </p:nvSpPr>
          <p:spPr bwMode="auto">
            <a:xfrm>
              <a:off x="4506" y="1869"/>
              <a:ext cx="176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7" name="Rectangle 216"/>
            <p:cNvSpPr>
              <a:spLocks noChangeArrowheads="1"/>
            </p:cNvSpPr>
            <p:nvPr/>
          </p:nvSpPr>
          <p:spPr bwMode="auto">
            <a:xfrm>
              <a:off x="4506" y="1878"/>
              <a:ext cx="176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8" name="Rectangle 217"/>
            <p:cNvSpPr>
              <a:spLocks noChangeArrowheads="1"/>
            </p:cNvSpPr>
            <p:nvPr/>
          </p:nvSpPr>
          <p:spPr bwMode="auto">
            <a:xfrm>
              <a:off x="4506" y="1887"/>
              <a:ext cx="176" cy="9"/>
            </a:xfrm>
            <a:prstGeom prst="rect">
              <a:avLst/>
            </a:prstGeom>
            <a:solidFill>
              <a:srgbClr val="ADADA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39" name="Rectangle 218"/>
            <p:cNvSpPr>
              <a:spLocks noChangeArrowheads="1"/>
            </p:cNvSpPr>
            <p:nvPr/>
          </p:nvSpPr>
          <p:spPr bwMode="auto">
            <a:xfrm>
              <a:off x="4506" y="1896"/>
              <a:ext cx="176" cy="10"/>
            </a:xfrm>
            <a:prstGeom prst="rect">
              <a:avLst/>
            </a:prstGeom>
            <a:solidFill>
              <a:srgbClr val="A8A8A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0" name="Rectangle 219"/>
            <p:cNvSpPr>
              <a:spLocks noChangeArrowheads="1"/>
            </p:cNvSpPr>
            <p:nvPr/>
          </p:nvSpPr>
          <p:spPr bwMode="auto">
            <a:xfrm>
              <a:off x="4506" y="1906"/>
              <a:ext cx="176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1" name="Rectangle 220"/>
            <p:cNvSpPr>
              <a:spLocks noChangeArrowheads="1"/>
            </p:cNvSpPr>
            <p:nvPr/>
          </p:nvSpPr>
          <p:spPr bwMode="auto">
            <a:xfrm>
              <a:off x="4506" y="1915"/>
              <a:ext cx="176" cy="9"/>
            </a:xfrm>
            <a:prstGeom prst="rect">
              <a:avLst/>
            </a:prstGeom>
            <a:solidFill>
              <a:srgbClr val="9D9D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2" name="Rectangle 221"/>
            <p:cNvSpPr>
              <a:spLocks noChangeArrowheads="1"/>
            </p:cNvSpPr>
            <p:nvPr/>
          </p:nvSpPr>
          <p:spPr bwMode="auto">
            <a:xfrm>
              <a:off x="4506" y="1924"/>
              <a:ext cx="176" cy="10"/>
            </a:xfrm>
            <a:prstGeom prst="rect">
              <a:avLst/>
            </a:prstGeom>
            <a:solidFill>
              <a:srgbClr val="9797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3" name="Rectangle 222"/>
            <p:cNvSpPr>
              <a:spLocks noChangeArrowheads="1"/>
            </p:cNvSpPr>
            <p:nvPr/>
          </p:nvSpPr>
          <p:spPr bwMode="auto">
            <a:xfrm>
              <a:off x="4506" y="1934"/>
              <a:ext cx="176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4" name="Rectangle 223"/>
            <p:cNvSpPr>
              <a:spLocks noChangeArrowheads="1"/>
            </p:cNvSpPr>
            <p:nvPr/>
          </p:nvSpPr>
          <p:spPr bwMode="auto">
            <a:xfrm>
              <a:off x="4506" y="1943"/>
              <a:ext cx="176" cy="9"/>
            </a:xfrm>
            <a:prstGeom prst="rect">
              <a:avLst/>
            </a:prstGeom>
            <a:solidFill>
              <a:srgbClr val="8D8D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5" name="Rectangle 224"/>
            <p:cNvSpPr>
              <a:spLocks noChangeArrowheads="1"/>
            </p:cNvSpPr>
            <p:nvPr/>
          </p:nvSpPr>
          <p:spPr bwMode="auto">
            <a:xfrm>
              <a:off x="4506" y="1952"/>
              <a:ext cx="176" cy="9"/>
            </a:xfrm>
            <a:prstGeom prst="rect">
              <a:avLst/>
            </a:prstGeom>
            <a:solidFill>
              <a:srgbClr val="89898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6" name="Rectangle 225"/>
            <p:cNvSpPr>
              <a:spLocks noChangeArrowheads="1"/>
            </p:cNvSpPr>
            <p:nvPr/>
          </p:nvSpPr>
          <p:spPr bwMode="auto">
            <a:xfrm>
              <a:off x="4506" y="1961"/>
              <a:ext cx="176" cy="10"/>
            </a:xfrm>
            <a:prstGeom prst="rect">
              <a:avLst/>
            </a:prstGeom>
            <a:solidFill>
              <a:srgbClr val="85858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7" name="Rectangle 226"/>
            <p:cNvSpPr>
              <a:spLocks noChangeArrowheads="1"/>
            </p:cNvSpPr>
            <p:nvPr/>
          </p:nvSpPr>
          <p:spPr bwMode="auto">
            <a:xfrm>
              <a:off x="4506" y="1971"/>
              <a:ext cx="176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8" name="Rectangle 227"/>
            <p:cNvSpPr>
              <a:spLocks noChangeArrowheads="1"/>
            </p:cNvSpPr>
            <p:nvPr/>
          </p:nvSpPr>
          <p:spPr bwMode="auto">
            <a:xfrm>
              <a:off x="4506" y="1980"/>
              <a:ext cx="176" cy="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49" name="Rectangle 228"/>
            <p:cNvSpPr>
              <a:spLocks noChangeArrowheads="1"/>
            </p:cNvSpPr>
            <p:nvPr/>
          </p:nvSpPr>
          <p:spPr bwMode="auto">
            <a:xfrm>
              <a:off x="4506" y="1989"/>
              <a:ext cx="176" cy="10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86" name="Rectangle 230"/>
          <p:cNvSpPr>
            <a:spLocks noChangeArrowheads="1"/>
          </p:cNvSpPr>
          <p:nvPr/>
        </p:nvSpPr>
        <p:spPr bwMode="auto">
          <a:xfrm>
            <a:off x="7153275" y="3144838"/>
            <a:ext cx="279400" cy="560387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7" name="Group 257"/>
          <p:cNvGrpSpPr>
            <a:grpSpLocks/>
          </p:cNvGrpSpPr>
          <p:nvPr/>
        </p:nvGrpSpPr>
        <p:grpSpPr bwMode="auto">
          <a:xfrm>
            <a:off x="7624763" y="3189288"/>
            <a:ext cx="280987" cy="382587"/>
            <a:chOff x="4803" y="1674"/>
            <a:chExt cx="177" cy="241"/>
          </a:xfrm>
        </p:grpSpPr>
        <p:sp>
          <p:nvSpPr>
            <p:cNvPr id="95486" name="Rectangle 231"/>
            <p:cNvSpPr>
              <a:spLocks noChangeArrowheads="1"/>
            </p:cNvSpPr>
            <p:nvPr/>
          </p:nvSpPr>
          <p:spPr bwMode="auto">
            <a:xfrm>
              <a:off x="4803" y="1674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7" name="Rectangle 232"/>
            <p:cNvSpPr>
              <a:spLocks noChangeArrowheads="1"/>
            </p:cNvSpPr>
            <p:nvPr/>
          </p:nvSpPr>
          <p:spPr bwMode="auto">
            <a:xfrm>
              <a:off x="4803" y="1683"/>
              <a:ext cx="177" cy="9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8" name="Rectangle 233"/>
            <p:cNvSpPr>
              <a:spLocks noChangeArrowheads="1"/>
            </p:cNvSpPr>
            <p:nvPr/>
          </p:nvSpPr>
          <p:spPr bwMode="auto">
            <a:xfrm>
              <a:off x="4803" y="1692"/>
              <a:ext cx="177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9" name="Rectangle 234"/>
            <p:cNvSpPr>
              <a:spLocks noChangeArrowheads="1"/>
            </p:cNvSpPr>
            <p:nvPr/>
          </p:nvSpPr>
          <p:spPr bwMode="auto">
            <a:xfrm>
              <a:off x="4803" y="1701"/>
              <a:ext cx="177" cy="10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0" name="Rectangle 235"/>
            <p:cNvSpPr>
              <a:spLocks noChangeArrowheads="1"/>
            </p:cNvSpPr>
            <p:nvPr/>
          </p:nvSpPr>
          <p:spPr bwMode="auto">
            <a:xfrm>
              <a:off x="4803" y="1711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1" name="Rectangle 236"/>
            <p:cNvSpPr>
              <a:spLocks noChangeArrowheads="1"/>
            </p:cNvSpPr>
            <p:nvPr/>
          </p:nvSpPr>
          <p:spPr bwMode="auto">
            <a:xfrm>
              <a:off x="4803" y="1720"/>
              <a:ext cx="177" cy="9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2" name="Rectangle 237"/>
            <p:cNvSpPr>
              <a:spLocks noChangeArrowheads="1"/>
            </p:cNvSpPr>
            <p:nvPr/>
          </p:nvSpPr>
          <p:spPr bwMode="auto">
            <a:xfrm>
              <a:off x="4803" y="1729"/>
              <a:ext cx="177" cy="10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3" name="Rectangle 238"/>
            <p:cNvSpPr>
              <a:spLocks noChangeArrowheads="1"/>
            </p:cNvSpPr>
            <p:nvPr/>
          </p:nvSpPr>
          <p:spPr bwMode="auto">
            <a:xfrm>
              <a:off x="4803" y="1739"/>
              <a:ext cx="177" cy="9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4" name="Rectangle 239"/>
            <p:cNvSpPr>
              <a:spLocks noChangeArrowheads="1"/>
            </p:cNvSpPr>
            <p:nvPr/>
          </p:nvSpPr>
          <p:spPr bwMode="auto">
            <a:xfrm>
              <a:off x="4803" y="1748"/>
              <a:ext cx="177" cy="9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5" name="Rectangle 240"/>
            <p:cNvSpPr>
              <a:spLocks noChangeArrowheads="1"/>
            </p:cNvSpPr>
            <p:nvPr/>
          </p:nvSpPr>
          <p:spPr bwMode="auto">
            <a:xfrm>
              <a:off x="4803" y="1757"/>
              <a:ext cx="177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6" name="Rectangle 241"/>
            <p:cNvSpPr>
              <a:spLocks noChangeArrowheads="1"/>
            </p:cNvSpPr>
            <p:nvPr/>
          </p:nvSpPr>
          <p:spPr bwMode="auto">
            <a:xfrm>
              <a:off x="4803" y="1766"/>
              <a:ext cx="177" cy="10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7" name="Rectangle 242"/>
            <p:cNvSpPr>
              <a:spLocks noChangeArrowheads="1"/>
            </p:cNvSpPr>
            <p:nvPr/>
          </p:nvSpPr>
          <p:spPr bwMode="auto">
            <a:xfrm>
              <a:off x="4803" y="1776"/>
              <a:ext cx="177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8" name="Rectangle 243"/>
            <p:cNvSpPr>
              <a:spLocks noChangeArrowheads="1"/>
            </p:cNvSpPr>
            <p:nvPr/>
          </p:nvSpPr>
          <p:spPr bwMode="auto">
            <a:xfrm>
              <a:off x="4803" y="1785"/>
              <a:ext cx="177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99" name="Rectangle 244"/>
            <p:cNvSpPr>
              <a:spLocks noChangeArrowheads="1"/>
            </p:cNvSpPr>
            <p:nvPr/>
          </p:nvSpPr>
          <p:spPr bwMode="auto">
            <a:xfrm>
              <a:off x="4803" y="1794"/>
              <a:ext cx="177" cy="10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0" name="Rectangle 245"/>
            <p:cNvSpPr>
              <a:spLocks noChangeArrowheads="1"/>
            </p:cNvSpPr>
            <p:nvPr/>
          </p:nvSpPr>
          <p:spPr bwMode="auto">
            <a:xfrm>
              <a:off x="4803" y="1804"/>
              <a:ext cx="177" cy="9"/>
            </a:xfrm>
            <a:prstGeom prst="rect">
              <a:avLst/>
            </a:prstGeom>
            <a:solidFill>
              <a:srgbClr val="BDBDB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1" name="Rectangle 246"/>
            <p:cNvSpPr>
              <a:spLocks noChangeArrowheads="1"/>
            </p:cNvSpPr>
            <p:nvPr/>
          </p:nvSpPr>
          <p:spPr bwMode="auto">
            <a:xfrm>
              <a:off x="4803" y="1813"/>
              <a:ext cx="177" cy="9"/>
            </a:xfrm>
            <a:prstGeom prst="rect">
              <a:avLst/>
            </a:prstGeom>
            <a:solidFill>
              <a:srgbClr val="BBBBB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2" name="Rectangle 247"/>
            <p:cNvSpPr>
              <a:spLocks noChangeArrowheads="1"/>
            </p:cNvSpPr>
            <p:nvPr/>
          </p:nvSpPr>
          <p:spPr bwMode="auto">
            <a:xfrm>
              <a:off x="4803" y="1822"/>
              <a:ext cx="177" cy="9"/>
            </a:xfrm>
            <a:prstGeom prst="rect">
              <a:avLst/>
            </a:prstGeom>
            <a:solidFill>
              <a:srgbClr val="B7B7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3" name="Rectangle 248"/>
            <p:cNvSpPr>
              <a:spLocks noChangeArrowheads="1"/>
            </p:cNvSpPr>
            <p:nvPr/>
          </p:nvSpPr>
          <p:spPr bwMode="auto">
            <a:xfrm>
              <a:off x="4803" y="1831"/>
              <a:ext cx="177" cy="10"/>
            </a:xfrm>
            <a:prstGeom prst="rect">
              <a:avLst/>
            </a:prstGeom>
            <a:solidFill>
              <a:srgbClr val="B1B1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4" name="Rectangle 249"/>
            <p:cNvSpPr>
              <a:spLocks noChangeArrowheads="1"/>
            </p:cNvSpPr>
            <p:nvPr/>
          </p:nvSpPr>
          <p:spPr bwMode="auto">
            <a:xfrm>
              <a:off x="4803" y="1841"/>
              <a:ext cx="177" cy="9"/>
            </a:xfrm>
            <a:prstGeom prst="rect">
              <a:avLst/>
            </a:prstGeom>
            <a:solidFill>
              <a:srgbClr val="AAAA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5" name="Rectangle 250"/>
            <p:cNvSpPr>
              <a:spLocks noChangeArrowheads="1"/>
            </p:cNvSpPr>
            <p:nvPr/>
          </p:nvSpPr>
          <p:spPr bwMode="auto">
            <a:xfrm>
              <a:off x="4803" y="1850"/>
              <a:ext cx="177" cy="9"/>
            </a:xfrm>
            <a:prstGeom prst="rect">
              <a:avLst/>
            </a:prstGeom>
            <a:solidFill>
              <a:srgbClr val="A2A2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6" name="Rectangle 251"/>
            <p:cNvSpPr>
              <a:spLocks noChangeArrowheads="1"/>
            </p:cNvSpPr>
            <p:nvPr/>
          </p:nvSpPr>
          <p:spPr bwMode="auto">
            <a:xfrm>
              <a:off x="4803" y="1859"/>
              <a:ext cx="177" cy="10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7" name="Rectangle 252"/>
            <p:cNvSpPr>
              <a:spLocks noChangeArrowheads="1"/>
            </p:cNvSpPr>
            <p:nvPr/>
          </p:nvSpPr>
          <p:spPr bwMode="auto">
            <a:xfrm>
              <a:off x="4803" y="1869"/>
              <a:ext cx="177" cy="9"/>
            </a:xfrm>
            <a:prstGeom prst="rect">
              <a:avLst/>
            </a:prstGeom>
            <a:solidFill>
              <a:srgbClr val="92929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8" name="Rectangle 253"/>
            <p:cNvSpPr>
              <a:spLocks noChangeArrowheads="1"/>
            </p:cNvSpPr>
            <p:nvPr/>
          </p:nvSpPr>
          <p:spPr bwMode="auto">
            <a:xfrm>
              <a:off x="4803" y="1878"/>
              <a:ext cx="177" cy="9"/>
            </a:xfrm>
            <a:prstGeom prst="rect">
              <a:avLst/>
            </a:prstGeom>
            <a:solidFill>
              <a:srgbClr val="8B8B8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09" name="Rectangle 254"/>
            <p:cNvSpPr>
              <a:spLocks noChangeArrowheads="1"/>
            </p:cNvSpPr>
            <p:nvPr/>
          </p:nvSpPr>
          <p:spPr bwMode="auto">
            <a:xfrm>
              <a:off x="4803" y="1887"/>
              <a:ext cx="177" cy="9"/>
            </a:xfrm>
            <a:prstGeom prst="rect">
              <a:avLst/>
            </a:prstGeom>
            <a:solidFill>
              <a:srgbClr val="86868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0" name="Rectangle 255"/>
            <p:cNvSpPr>
              <a:spLocks noChangeArrowheads="1"/>
            </p:cNvSpPr>
            <p:nvPr/>
          </p:nvSpPr>
          <p:spPr bwMode="auto">
            <a:xfrm>
              <a:off x="4803" y="1896"/>
              <a:ext cx="177" cy="10"/>
            </a:xfrm>
            <a:prstGeom prst="rect">
              <a:avLst/>
            </a:prstGeom>
            <a:solidFill>
              <a:srgbClr val="82828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511" name="Rectangle 256"/>
            <p:cNvSpPr>
              <a:spLocks noChangeArrowheads="1"/>
            </p:cNvSpPr>
            <p:nvPr/>
          </p:nvSpPr>
          <p:spPr bwMode="auto">
            <a:xfrm>
              <a:off x="4803" y="1906"/>
              <a:ext cx="177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88" name="Rectangle 258"/>
          <p:cNvSpPr>
            <a:spLocks noChangeArrowheads="1"/>
          </p:cNvSpPr>
          <p:nvPr/>
        </p:nvSpPr>
        <p:spPr bwMode="auto">
          <a:xfrm>
            <a:off x="7624763" y="3189288"/>
            <a:ext cx="280987" cy="382587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8" name="Group 267"/>
          <p:cNvGrpSpPr>
            <a:grpSpLocks/>
          </p:cNvGrpSpPr>
          <p:nvPr/>
        </p:nvGrpSpPr>
        <p:grpSpPr bwMode="auto">
          <a:xfrm>
            <a:off x="1949450" y="3114675"/>
            <a:ext cx="279400" cy="117475"/>
            <a:chOff x="1228" y="1627"/>
            <a:chExt cx="176" cy="74"/>
          </a:xfrm>
        </p:grpSpPr>
        <p:sp>
          <p:nvSpPr>
            <p:cNvPr id="95478" name="Rectangle 259"/>
            <p:cNvSpPr>
              <a:spLocks noChangeArrowheads="1"/>
            </p:cNvSpPr>
            <p:nvPr/>
          </p:nvSpPr>
          <p:spPr bwMode="auto">
            <a:xfrm>
              <a:off x="1228" y="1627"/>
              <a:ext cx="176" cy="9"/>
            </a:xfrm>
            <a:prstGeom prst="rect">
              <a:avLst/>
            </a:prstGeom>
            <a:solidFill>
              <a:srgbClr val="C5C5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9" name="Rectangle 260"/>
            <p:cNvSpPr>
              <a:spLocks noChangeArrowheads="1"/>
            </p:cNvSpPr>
            <p:nvPr/>
          </p:nvSpPr>
          <p:spPr bwMode="auto">
            <a:xfrm>
              <a:off x="1228" y="1636"/>
              <a:ext cx="176" cy="10"/>
            </a:xfrm>
            <a:prstGeom prst="rect">
              <a:avLst/>
            </a:prstGeom>
            <a:solidFill>
              <a:srgbClr val="D6D6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0" name="Rectangle 261"/>
            <p:cNvSpPr>
              <a:spLocks noChangeArrowheads="1"/>
            </p:cNvSpPr>
            <p:nvPr/>
          </p:nvSpPr>
          <p:spPr bwMode="auto">
            <a:xfrm>
              <a:off x="1228" y="1646"/>
              <a:ext cx="176" cy="9"/>
            </a:xfrm>
            <a:prstGeom prst="rect">
              <a:avLst/>
            </a:prstGeom>
            <a:solidFill>
              <a:srgbClr val="EEE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1" name="Rectangle 262"/>
            <p:cNvSpPr>
              <a:spLocks noChangeArrowheads="1"/>
            </p:cNvSpPr>
            <p:nvPr/>
          </p:nvSpPr>
          <p:spPr bwMode="auto">
            <a:xfrm>
              <a:off x="1228" y="1655"/>
              <a:ext cx="17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2" name="Rectangle 263"/>
            <p:cNvSpPr>
              <a:spLocks noChangeArrowheads="1"/>
            </p:cNvSpPr>
            <p:nvPr/>
          </p:nvSpPr>
          <p:spPr bwMode="auto">
            <a:xfrm>
              <a:off x="1228" y="1664"/>
              <a:ext cx="176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3" name="Rectangle 264"/>
            <p:cNvSpPr>
              <a:spLocks noChangeArrowheads="1"/>
            </p:cNvSpPr>
            <p:nvPr/>
          </p:nvSpPr>
          <p:spPr bwMode="auto">
            <a:xfrm>
              <a:off x="1228" y="1674"/>
              <a:ext cx="176" cy="9"/>
            </a:xfrm>
            <a:prstGeom prst="rect">
              <a:avLst/>
            </a:prstGeom>
            <a:solidFill>
              <a:srgbClr val="EEE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4" name="Rectangle 265"/>
            <p:cNvSpPr>
              <a:spLocks noChangeArrowheads="1"/>
            </p:cNvSpPr>
            <p:nvPr/>
          </p:nvSpPr>
          <p:spPr bwMode="auto">
            <a:xfrm>
              <a:off x="1228" y="1683"/>
              <a:ext cx="176" cy="9"/>
            </a:xfrm>
            <a:prstGeom prst="rect">
              <a:avLst/>
            </a:prstGeom>
            <a:solidFill>
              <a:srgbClr val="D5D5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85" name="Rectangle 266"/>
            <p:cNvSpPr>
              <a:spLocks noChangeArrowheads="1"/>
            </p:cNvSpPr>
            <p:nvPr/>
          </p:nvSpPr>
          <p:spPr bwMode="auto">
            <a:xfrm>
              <a:off x="1228" y="1692"/>
              <a:ext cx="176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90" name="Rectangle 268"/>
          <p:cNvSpPr>
            <a:spLocks noChangeArrowheads="1"/>
          </p:cNvSpPr>
          <p:nvPr/>
        </p:nvSpPr>
        <p:spPr bwMode="auto">
          <a:xfrm>
            <a:off x="1949450" y="3114675"/>
            <a:ext cx="279400" cy="1174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9" name="Group 276"/>
          <p:cNvGrpSpPr>
            <a:grpSpLocks/>
          </p:cNvGrpSpPr>
          <p:nvPr/>
        </p:nvGrpSpPr>
        <p:grpSpPr bwMode="auto">
          <a:xfrm>
            <a:off x="2420938" y="3114675"/>
            <a:ext cx="279400" cy="103188"/>
            <a:chOff x="1525" y="1627"/>
            <a:chExt cx="176" cy="65"/>
          </a:xfrm>
        </p:grpSpPr>
        <p:sp>
          <p:nvSpPr>
            <p:cNvPr id="95471" name="Rectangle 269"/>
            <p:cNvSpPr>
              <a:spLocks noChangeArrowheads="1"/>
            </p:cNvSpPr>
            <p:nvPr/>
          </p:nvSpPr>
          <p:spPr bwMode="auto">
            <a:xfrm>
              <a:off x="1525" y="1627"/>
              <a:ext cx="176" cy="9"/>
            </a:xfrm>
            <a:prstGeom prst="rect">
              <a:avLst/>
            </a:prstGeom>
            <a:solidFill>
              <a:srgbClr val="C5C5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2" name="Rectangle 270"/>
            <p:cNvSpPr>
              <a:spLocks noChangeArrowheads="1"/>
            </p:cNvSpPr>
            <p:nvPr/>
          </p:nvSpPr>
          <p:spPr bwMode="auto">
            <a:xfrm>
              <a:off x="1525" y="1636"/>
              <a:ext cx="176" cy="10"/>
            </a:xfrm>
            <a:prstGeom prst="rect">
              <a:avLst/>
            </a:prstGeom>
            <a:solidFill>
              <a:srgbClr val="DBDB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3" name="Rectangle 271"/>
            <p:cNvSpPr>
              <a:spLocks noChangeArrowheads="1"/>
            </p:cNvSpPr>
            <p:nvPr/>
          </p:nvSpPr>
          <p:spPr bwMode="auto">
            <a:xfrm>
              <a:off x="1525" y="1646"/>
              <a:ext cx="176" cy="9"/>
            </a:xfrm>
            <a:prstGeom prst="rect">
              <a:avLst/>
            </a:prstGeom>
            <a:solidFill>
              <a:srgbClr val="F5F5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4" name="Rectangle 272"/>
            <p:cNvSpPr>
              <a:spLocks noChangeArrowheads="1"/>
            </p:cNvSpPr>
            <p:nvPr/>
          </p:nvSpPr>
          <p:spPr bwMode="auto">
            <a:xfrm>
              <a:off x="1525" y="1655"/>
              <a:ext cx="17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5" name="Rectangle 273"/>
            <p:cNvSpPr>
              <a:spLocks noChangeArrowheads="1"/>
            </p:cNvSpPr>
            <p:nvPr/>
          </p:nvSpPr>
          <p:spPr bwMode="auto">
            <a:xfrm>
              <a:off x="1525" y="1664"/>
              <a:ext cx="176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6" name="Rectangle 274"/>
            <p:cNvSpPr>
              <a:spLocks noChangeArrowheads="1"/>
            </p:cNvSpPr>
            <p:nvPr/>
          </p:nvSpPr>
          <p:spPr bwMode="auto">
            <a:xfrm>
              <a:off x="1525" y="1674"/>
              <a:ext cx="176" cy="9"/>
            </a:xfrm>
            <a:prstGeom prst="rect">
              <a:avLst/>
            </a:prstGeom>
            <a:solidFill>
              <a:srgbClr val="DBDB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7" name="Rectangle 275"/>
            <p:cNvSpPr>
              <a:spLocks noChangeArrowheads="1"/>
            </p:cNvSpPr>
            <p:nvPr/>
          </p:nvSpPr>
          <p:spPr bwMode="auto">
            <a:xfrm>
              <a:off x="1525" y="1683"/>
              <a:ext cx="176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92" name="Rectangle 277"/>
          <p:cNvSpPr>
            <a:spLocks noChangeArrowheads="1"/>
          </p:cNvSpPr>
          <p:nvPr/>
        </p:nvSpPr>
        <p:spPr bwMode="auto">
          <a:xfrm>
            <a:off x="2420938" y="3114675"/>
            <a:ext cx="279400" cy="103188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30" name="Group 280"/>
          <p:cNvGrpSpPr>
            <a:grpSpLocks/>
          </p:cNvGrpSpPr>
          <p:nvPr/>
        </p:nvGrpSpPr>
        <p:grpSpPr bwMode="auto">
          <a:xfrm>
            <a:off x="2892425" y="3114675"/>
            <a:ext cx="280988" cy="30163"/>
            <a:chOff x="1822" y="1627"/>
            <a:chExt cx="177" cy="19"/>
          </a:xfrm>
        </p:grpSpPr>
        <p:sp>
          <p:nvSpPr>
            <p:cNvPr id="95469" name="Rectangle 278"/>
            <p:cNvSpPr>
              <a:spLocks noChangeArrowheads="1"/>
            </p:cNvSpPr>
            <p:nvPr/>
          </p:nvSpPr>
          <p:spPr bwMode="auto">
            <a:xfrm>
              <a:off x="1822" y="1627"/>
              <a:ext cx="177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70" name="Rectangle 279"/>
            <p:cNvSpPr>
              <a:spLocks noChangeArrowheads="1"/>
            </p:cNvSpPr>
            <p:nvPr/>
          </p:nvSpPr>
          <p:spPr bwMode="auto">
            <a:xfrm>
              <a:off x="1822" y="1636"/>
              <a:ext cx="177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94" name="Rectangle 281"/>
          <p:cNvSpPr>
            <a:spLocks noChangeArrowheads="1"/>
          </p:cNvSpPr>
          <p:nvPr/>
        </p:nvSpPr>
        <p:spPr bwMode="auto">
          <a:xfrm>
            <a:off x="2892425" y="3114675"/>
            <a:ext cx="280988" cy="3016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31" name="Group 290"/>
          <p:cNvGrpSpPr>
            <a:grpSpLocks/>
          </p:cNvGrpSpPr>
          <p:nvPr/>
        </p:nvGrpSpPr>
        <p:grpSpPr bwMode="auto">
          <a:xfrm>
            <a:off x="3363913" y="3114675"/>
            <a:ext cx="280987" cy="117475"/>
            <a:chOff x="2119" y="1627"/>
            <a:chExt cx="177" cy="74"/>
          </a:xfrm>
        </p:grpSpPr>
        <p:sp>
          <p:nvSpPr>
            <p:cNvPr id="95461" name="Rectangle 282"/>
            <p:cNvSpPr>
              <a:spLocks noChangeArrowheads="1"/>
            </p:cNvSpPr>
            <p:nvPr/>
          </p:nvSpPr>
          <p:spPr bwMode="auto">
            <a:xfrm>
              <a:off x="2119" y="1627"/>
              <a:ext cx="177" cy="9"/>
            </a:xfrm>
            <a:prstGeom prst="rect">
              <a:avLst/>
            </a:prstGeom>
            <a:solidFill>
              <a:srgbClr val="C5C5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2" name="Rectangle 283"/>
            <p:cNvSpPr>
              <a:spLocks noChangeArrowheads="1"/>
            </p:cNvSpPr>
            <p:nvPr/>
          </p:nvSpPr>
          <p:spPr bwMode="auto">
            <a:xfrm>
              <a:off x="2119" y="1636"/>
              <a:ext cx="177" cy="10"/>
            </a:xfrm>
            <a:prstGeom prst="rect">
              <a:avLst/>
            </a:prstGeom>
            <a:solidFill>
              <a:srgbClr val="D6D6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3" name="Rectangle 284"/>
            <p:cNvSpPr>
              <a:spLocks noChangeArrowheads="1"/>
            </p:cNvSpPr>
            <p:nvPr/>
          </p:nvSpPr>
          <p:spPr bwMode="auto">
            <a:xfrm>
              <a:off x="2119" y="1646"/>
              <a:ext cx="177" cy="9"/>
            </a:xfrm>
            <a:prstGeom prst="rect">
              <a:avLst/>
            </a:prstGeom>
            <a:solidFill>
              <a:srgbClr val="EEE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4" name="Rectangle 285"/>
            <p:cNvSpPr>
              <a:spLocks noChangeArrowheads="1"/>
            </p:cNvSpPr>
            <p:nvPr/>
          </p:nvSpPr>
          <p:spPr bwMode="auto">
            <a:xfrm>
              <a:off x="2119" y="1655"/>
              <a:ext cx="177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5" name="Rectangle 286"/>
            <p:cNvSpPr>
              <a:spLocks noChangeArrowheads="1"/>
            </p:cNvSpPr>
            <p:nvPr/>
          </p:nvSpPr>
          <p:spPr bwMode="auto">
            <a:xfrm>
              <a:off x="2119" y="1664"/>
              <a:ext cx="177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6" name="Rectangle 287"/>
            <p:cNvSpPr>
              <a:spLocks noChangeArrowheads="1"/>
            </p:cNvSpPr>
            <p:nvPr/>
          </p:nvSpPr>
          <p:spPr bwMode="auto">
            <a:xfrm>
              <a:off x="2119" y="1674"/>
              <a:ext cx="177" cy="9"/>
            </a:xfrm>
            <a:prstGeom prst="rect">
              <a:avLst/>
            </a:prstGeom>
            <a:solidFill>
              <a:srgbClr val="EEE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7" name="Rectangle 288"/>
            <p:cNvSpPr>
              <a:spLocks noChangeArrowheads="1"/>
            </p:cNvSpPr>
            <p:nvPr/>
          </p:nvSpPr>
          <p:spPr bwMode="auto">
            <a:xfrm>
              <a:off x="2119" y="1683"/>
              <a:ext cx="177" cy="9"/>
            </a:xfrm>
            <a:prstGeom prst="rect">
              <a:avLst/>
            </a:prstGeom>
            <a:solidFill>
              <a:srgbClr val="D5D5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8" name="Rectangle 289"/>
            <p:cNvSpPr>
              <a:spLocks noChangeArrowheads="1"/>
            </p:cNvSpPr>
            <p:nvPr/>
          </p:nvSpPr>
          <p:spPr bwMode="auto">
            <a:xfrm>
              <a:off x="2119" y="1692"/>
              <a:ext cx="177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96" name="Rectangle 291"/>
          <p:cNvSpPr>
            <a:spLocks noChangeArrowheads="1"/>
          </p:cNvSpPr>
          <p:nvPr/>
        </p:nvSpPr>
        <p:spPr bwMode="auto">
          <a:xfrm>
            <a:off x="3363913" y="3114675"/>
            <a:ext cx="280987" cy="1174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12" name="Group 298"/>
          <p:cNvGrpSpPr>
            <a:grpSpLocks/>
          </p:cNvGrpSpPr>
          <p:nvPr/>
        </p:nvGrpSpPr>
        <p:grpSpPr bwMode="auto">
          <a:xfrm>
            <a:off x="3835400" y="3100388"/>
            <a:ext cx="280988" cy="88900"/>
            <a:chOff x="2416" y="1618"/>
            <a:chExt cx="177" cy="56"/>
          </a:xfrm>
        </p:grpSpPr>
        <p:sp>
          <p:nvSpPr>
            <p:cNvPr id="95455" name="Rectangle 292"/>
            <p:cNvSpPr>
              <a:spLocks noChangeArrowheads="1"/>
            </p:cNvSpPr>
            <p:nvPr/>
          </p:nvSpPr>
          <p:spPr bwMode="auto">
            <a:xfrm>
              <a:off x="2416" y="1618"/>
              <a:ext cx="177" cy="9"/>
            </a:xfrm>
            <a:prstGeom prst="rect">
              <a:avLst/>
            </a:prstGeom>
            <a:solidFill>
              <a:srgbClr val="C6C6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6" name="Rectangle 293"/>
            <p:cNvSpPr>
              <a:spLocks noChangeArrowheads="1"/>
            </p:cNvSpPr>
            <p:nvPr/>
          </p:nvSpPr>
          <p:spPr bwMode="auto">
            <a:xfrm>
              <a:off x="2416" y="1627"/>
              <a:ext cx="177" cy="9"/>
            </a:xfrm>
            <a:prstGeom prst="rect">
              <a:avLst/>
            </a:prstGeom>
            <a:solidFill>
              <a:srgbClr val="E2E2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7" name="Rectangle 294"/>
            <p:cNvSpPr>
              <a:spLocks noChangeArrowheads="1"/>
            </p:cNvSpPr>
            <p:nvPr/>
          </p:nvSpPr>
          <p:spPr bwMode="auto">
            <a:xfrm>
              <a:off x="2416" y="1636"/>
              <a:ext cx="177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8" name="Rectangle 295"/>
            <p:cNvSpPr>
              <a:spLocks noChangeArrowheads="1"/>
            </p:cNvSpPr>
            <p:nvPr/>
          </p:nvSpPr>
          <p:spPr bwMode="auto">
            <a:xfrm>
              <a:off x="2416" y="1646"/>
              <a:ext cx="177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9" name="Rectangle 296"/>
            <p:cNvSpPr>
              <a:spLocks noChangeArrowheads="1"/>
            </p:cNvSpPr>
            <p:nvPr/>
          </p:nvSpPr>
          <p:spPr bwMode="auto">
            <a:xfrm>
              <a:off x="2416" y="1655"/>
              <a:ext cx="177" cy="9"/>
            </a:xfrm>
            <a:prstGeom prst="rect">
              <a:avLst/>
            </a:prstGeom>
            <a:solidFill>
              <a:srgbClr val="E2E2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60" name="Rectangle 297"/>
            <p:cNvSpPr>
              <a:spLocks noChangeArrowheads="1"/>
            </p:cNvSpPr>
            <p:nvPr/>
          </p:nvSpPr>
          <p:spPr bwMode="auto">
            <a:xfrm>
              <a:off x="2416" y="1664"/>
              <a:ext cx="177" cy="10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298" name="Rectangle 299"/>
          <p:cNvSpPr>
            <a:spLocks noChangeArrowheads="1"/>
          </p:cNvSpPr>
          <p:nvPr/>
        </p:nvSpPr>
        <p:spPr bwMode="auto">
          <a:xfrm>
            <a:off x="3835400" y="3100388"/>
            <a:ext cx="280988" cy="889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13" name="Group 304"/>
          <p:cNvGrpSpPr>
            <a:grpSpLocks/>
          </p:cNvGrpSpPr>
          <p:nvPr/>
        </p:nvGrpSpPr>
        <p:grpSpPr bwMode="auto">
          <a:xfrm>
            <a:off x="4308475" y="3114675"/>
            <a:ext cx="279400" cy="58738"/>
            <a:chOff x="2714" y="1627"/>
            <a:chExt cx="176" cy="37"/>
          </a:xfrm>
        </p:grpSpPr>
        <p:sp>
          <p:nvSpPr>
            <p:cNvPr id="95451" name="Rectangle 300"/>
            <p:cNvSpPr>
              <a:spLocks noChangeArrowheads="1"/>
            </p:cNvSpPr>
            <p:nvPr/>
          </p:nvSpPr>
          <p:spPr bwMode="auto">
            <a:xfrm>
              <a:off x="2714" y="1627"/>
              <a:ext cx="176" cy="9"/>
            </a:xfrm>
            <a:prstGeom prst="rect">
              <a:avLst/>
            </a:prstGeom>
            <a:solidFill>
              <a:srgbClr val="CBCBA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2" name="Rectangle 301"/>
            <p:cNvSpPr>
              <a:spLocks noChangeArrowheads="1"/>
            </p:cNvSpPr>
            <p:nvPr/>
          </p:nvSpPr>
          <p:spPr bwMode="auto">
            <a:xfrm>
              <a:off x="2714" y="1636"/>
              <a:ext cx="176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3" name="Rectangle 302"/>
            <p:cNvSpPr>
              <a:spLocks noChangeArrowheads="1"/>
            </p:cNvSpPr>
            <p:nvPr/>
          </p:nvSpPr>
          <p:spPr bwMode="auto">
            <a:xfrm>
              <a:off x="2714" y="1646"/>
              <a:ext cx="17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4" name="Rectangle 303"/>
            <p:cNvSpPr>
              <a:spLocks noChangeArrowheads="1"/>
            </p:cNvSpPr>
            <p:nvPr/>
          </p:nvSpPr>
          <p:spPr bwMode="auto">
            <a:xfrm>
              <a:off x="2714" y="1655"/>
              <a:ext cx="176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00" name="Rectangle 305"/>
          <p:cNvSpPr>
            <a:spLocks noChangeArrowheads="1"/>
          </p:cNvSpPr>
          <p:nvPr/>
        </p:nvSpPr>
        <p:spPr bwMode="auto">
          <a:xfrm>
            <a:off x="4308475" y="3114675"/>
            <a:ext cx="279400" cy="58738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14" name="Group 312"/>
          <p:cNvGrpSpPr>
            <a:grpSpLocks/>
          </p:cNvGrpSpPr>
          <p:nvPr/>
        </p:nvGrpSpPr>
        <p:grpSpPr bwMode="auto">
          <a:xfrm>
            <a:off x="4779963" y="3114675"/>
            <a:ext cx="295275" cy="88900"/>
            <a:chOff x="3011" y="1627"/>
            <a:chExt cx="186" cy="56"/>
          </a:xfrm>
        </p:grpSpPr>
        <p:sp>
          <p:nvSpPr>
            <p:cNvPr id="95445" name="Rectangle 306"/>
            <p:cNvSpPr>
              <a:spLocks noChangeArrowheads="1"/>
            </p:cNvSpPr>
            <p:nvPr/>
          </p:nvSpPr>
          <p:spPr bwMode="auto">
            <a:xfrm>
              <a:off x="3011" y="1627"/>
              <a:ext cx="186" cy="9"/>
            </a:xfrm>
            <a:prstGeom prst="rect">
              <a:avLst/>
            </a:prstGeom>
            <a:solidFill>
              <a:srgbClr val="C6C6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6" name="Rectangle 307"/>
            <p:cNvSpPr>
              <a:spLocks noChangeArrowheads="1"/>
            </p:cNvSpPr>
            <p:nvPr/>
          </p:nvSpPr>
          <p:spPr bwMode="auto">
            <a:xfrm>
              <a:off x="3011" y="1636"/>
              <a:ext cx="186" cy="10"/>
            </a:xfrm>
            <a:prstGeom prst="rect">
              <a:avLst/>
            </a:prstGeom>
            <a:solidFill>
              <a:srgbClr val="E2E2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7" name="Rectangle 308"/>
            <p:cNvSpPr>
              <a:spLocks noChangeArrowheads="1"/>
            </p:cNvSpPr>
            <p:nvPr/>
          </p:nvSpPr>
          <p:spPr bwMode="auto">
            <a:xfrm>
              <a:off x="3011" y="1646"/>
              <a:ext cx="18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8" name="Rectangle 309"/>
            <p:cNvSpPr>
              <a:spLocks noChangeArrowheads="1"/>
            </p:cNvSpPr>
            <p:nvPr/>
          </p:nvSpPr>
          <p:spPr bwMode="auto">
            <a:xfrm>
              <a:off x="3011" y="1655"/>
              <a:ext cx="18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9" name="Rectangle 310"/>
            <p:cNvSpPr>
              <a:spLocks noChangeArrowheads="1"/>
            </p:cNvSpPr>
            <p:nvPr/>
          </p:nvSpPr>
          <p:spPr bwMode="auto">
            <a:xfrm>
              <a:off x="3011" y="1664"/>
              <a:ext cx="186" cy="10"/>
            </a:xfrm>
            <a:prstGeom prst="rect">
              <a:avLst/>
            </a:prstGeom>
            <a:solidFill>
              <a:srgbClr val="E2E2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50" name="Rectangle 311"/>
            <p:cNvSpPr>
              <a:spLocks noChangeArrowheads="1"/>
            </p:cNvSpPr>
            <p:nvPr/>
          </p:nvSpPr>
          <p:spPr bwMode="auto">
            <a:xfrm>
              <a:off x="3011" y="1674"/>
              <a:ext cx="186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02" name="Rectangle 313"/>
          <p:cNvSpPr>
            <a:spLocks noChangeArrowheads="1"/>
          </p:cNvSpPr>
          <p:nvPr/>
        </p:nvSpPr>
        <p:spPr bwMode="auto">
          <a:xfrm>
            <a:off x="4779963" y="3114675"/>
            <a:ext cx="295275" cy="88900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15" name="Group 322"/>
          <p:cNvGrpSpPr>
            <a:grpSpLocks/>
          </p:cNvGrpSpPr>
          <p:nvPr/>
        </p:nvGrpSpPr>
        <p:grpSpPr bwMode="auto">
          <a:xfrm>
            <a:off x="5265738" y="3114675"/>
            <a:ext cx="280987" cy="117475"/>
            <a:chOff x="3317" y="1627"/>
            <a:chExt cx="177" cy="74"/>
          </a:xfrm>
        </p:grpSpPr>
        <p:sp>
          <p:nvSpPr>
            <p:cNvPr id="95437" name="Rectangle 314"/>
            <p:cNvSpPr>
              <a:spLocks noChangeArrowheads="1"/>
            </p:cNvSpPr>
            <p:nvPr/>
          </p:nvSpPr>
          <p:spPr bwMode="auto">
            <a:xfrm>
              <a:off x="3317" y="1627"/>
              <a:ext cx="177" cy="9"/>
            </a:xfrm>
            <a:prstGeom prst="rect">
              <a:avLst/>
            </a:prstGeom>
            <a:solidFill>
              <a:srgbClr val="C5C59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8" name="Rectangle 315"/>
            <p:cNvSpPr>
              <a:spLocks noChangeArrowheads="1"/>
            </p:cNvSpPr>
            <p:nvPr/>
          </p:nvSpPr>
          <p:spPr bwMode="auto">
            <a:xfrm>
              <a:off x="3317" y="1636"/>
              <a:ext cx="177" cy="10"/>
            </a:xfrm>
            <a:prstGeom prst="rect">
              <a:avLst/>
            </a:prstGeom>
            <a:solidFill>
              <a:srgbClr val="D6D6A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9" name="Rectangle 316"/>
            <p:cNvSpPr>
              <a:spLocks noChangeArrowheads="1"/>
            </p:cNvSpPr>
            <p:nvPr/>
          </p:nvSpPr>
          <p:spPr bwMode="auto">
            <a:xfrm>
              <a:off x="3317" y="1646"/>
              <a:ext cx="177" cy="9"/>
            </a:xfrm>
            <a:prstGeom prst="rect">
              <a:avLst/>
            </a:prstGeom>
            <a:solidFill>
              <a:srgbClr val="EEE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0" name="Rectangle 317"/>
            <p:cNvSpPr>
              <a:spLocks noChangeArrowheads="1"/>
            </p:cNvSpPr>
            <p:nvPr/>
          </p:nvSpPr>
          <p:spPr bwMode="auto">
            <a:xfrm>
              <a:off x="3317" y="1655"/>
              <a:ext cx="177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1" name="Rectangle 318"/>
            <p:cNvSpPr>
              <a:spLocks noChangeArrowheads="1"/>
            </p:cNvSpPr>
            <p:nvPr/>
          </p:nvSpPr>
          <p:spPr bwMode="auto">
            <a:xfrm>
              <a:off x="3317" y="1664"/>
              <a:ext cx="177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2" name="Rectangle 319"/>
            <p:cNvSpPr>
              <a:spLocks noChangeArrowheads="1"/>
            </p:cNvSpPr>
            <p:nvPr/>
          </p:nvSpPr>
          <p:spPr bwMode="auto">
            <a:xfrm>
              <a:off x="3317" y="1674"/>
              <a:ext cx="177" cy="9"/>
            </a:xfrm>
            <a:prstGeom prst="rect">
              <a:avLst/>
            </a:prstGeom>
            <a:solidFill>
              <a:srgbClr val="EEEEB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3" name="Rectangle 320"/>
            <p:cNvSpPr>
              <a:spLocks noChangeArrowheads="1"/>
            </p:cNvSpPr>
            <p:nvPr/>
          </p:nvSpPr>
          <p:spPr bwMode="auto">
            <a:xfrm>
              <a:off x="3317" y="1683"/>
              <a:ext cx="177" cy="9"/>
            </a:xfrm>
            <a:prstGeom prst="rect">
              <a:avLst/>
            </a:prstGeom>
            <a:solidFill>
              <a:srgbClr val="D5D5A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44" name="Rectangle 321"/>
            <p:cNvSpPr>
              <a:spLocks noChangeArrowheads="1"/>
            </p:cNvSpPr>
            <p:nvPr/>
          </p:nvSpPr>
          <p:spPr bwMode="auto">
            <a:xfrm>
              <a:off x="3317" y="1692"/>
              <a:ext cx="177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04" name="Rectangle 323"/>
          <p:cNvSpPr>
            <a:spLocks noChangeArrowheads="1"/>
          </p:cNvSpPr>
          <p:nvPr/>
        </p:nvSpPr>
        <p:spPr bwMode="auto">
          <a:xfrm>
            <a:off x="5265738" y="3114675"/>
            <a:ext cx="280987" cy="1174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16" name="Group 341"/>
          <p:cNvGrpSpPr>
            <a:grpSpLocks/>
          </p:cNvGrpSpPr>
          <p:nvPr/>
        </p:nvGrpSpPr>
        <p:grpSpPr bwMode="auto">
          <a:xfrm>
            <a:off x="5737225" y="3114675"/>
            <a:ext cx="280988" cy="250825"/>
            <a:chOff x="3614" y="1627"/>
            <a:chExt cx="177" cy="158"/>
          </a:xfrm>
        </p:grpSpPr>
        <p:sp>
          <p:nvSpPr>
            <p:cNvPr id="95420" name="Rectangle 324"/>
            <p:cNvSpPr>
              <a:spLocks noChangeArrowheads="1"/>
            </p:cNvSpPr>
            <p:nvPr/>
          </p:nvSpPr>
          <p:spPr bwMode="auto">
            <a:xfrm>
              <a:off x="3614" y="1627"/>
              <a:ext cx="177" cy="9"/>
            </a:xfrm>
            <a:prstGeom prst="rect">
              <a:avLst/>
            </a:prstGeom>
            <a:solidFill>
              <a:srgbClr val="C3C3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1" name="Rectangle 325"/>
            <p:cNvSpPr>
              <a:spLocks noChangeArrowheads="1"/>
            </p:cNvSpPr>
            <p:nvPr/>
          </p:nvSpPr>
          <p:spPr bwMode="auto">
            <a:xfrm>
              <a:off x="3614" y="1636"/>
              <a:ext cx="177" cy="10"/>
            </a:xfrm>
            <a:prstGeom prst="rect">
              <a:avLst/>
            </a:prstGeom>
            <a:solidFill>
              <a:srgbClr val="C7C7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2" name="Rectangle 326"/>
            <p:cNvSpPr>
              <a:spLocks noChangeArrowheads="1"/>
            </p:cNvSpPr>
            <p:nvPr/>
          </p:nvSpPr>
          <p:spPr bwMode="auto">
            <a:xfrm>
              <a:off x="3614" y="1646"/>
              <a:ext cx="177" cy="9"/>
            </a:xfrm>
            <a:prstGeom prst="rect">
              <a:avLst/>
            </a:prstGeom>
            <a:solidFill>
              <a:srgbClr val="CFCF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3" name="Rectangle 327"/>
            <p:cNvSpPr>
              <a:spLocks noChangeArrowheads="1"/>
            </p:cNvSpPr>
            <p:nvPr/>
          </p:nvSpPr>
          <p:spPr bwMode="auto">
            <a:xfrm>
              <a:off x="3614" y="1655"/>
              <a:ext cx="177" cy="9"/>
            </a:xfrm>
            <a:prstGeom prst="rect">
              <a:avLst/>
            </a:prstGeom>
            <a:solidFill>
              <a:srgbClr val="D9D9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4" name="Rectangle 328"/>
            <p:cNvSpPr>
              <a:spLocks noChangeArrowheads="1"/>
            </p:cNvSpPr>
            <p:nvPr/>
          </p:nvSpPr>
          <p:spPr bwMode="auto">
            <a:xfrm>
              <a:off x="3614" y="1664"/>
              <a:ext cx="177" cy="10"/>
            </a:xfrm>
            <a:prstGeom prst="rect">
              <a:avLst/>
            </a:prstGeom>
            <a:solidFill>
              <a:srgbClr val="E5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5" name="Rectangle 329"/>
            <p:cNvSpPr>
              <a:spLocks noChangeArrowheads="1"/>
            </p:cNvSpPr>
            <p:nvPr/>
          </p:nvSpPr>
          <p:spPr bwMode="auto">
            <a:xfrm>
              <a:off x="3614" y="1674"/>
              <a:ext cx="177" cy="9"/>
            </a:xfrm>
            <a:prstGeom prst="rect">
              <a:avLst/>
            </a:prstGeom>
            <a:solidFill>
              <a:srgbClr val="F0F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6" name="Rectangle 330"/>
            <p:cNvSpPr>
              <a:spLocks noChangeArrowheads="1"/>
            </p:cNvSpPr>
            <p:nvPr/>
          </p:nvSpPr>
          <p:spPr bwMode="auto">
            <a:xfrm>
              <a:off x="3614" y="1683"/>
              <a:ext cx="177" cy="9"/>
            </a:xfrm>
            <a:prstGeom prst="rect">
              <a:avLst/>
            </a:prstGeom>
            <a:solidFill>
              <a:srgbClr val="F8F8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7" name="Rectangle 331"/>
            <p:cNvSpPr>
              <a:spLocks noChangeArrowheads="1"/>
            </p:cNvSpPr>
            <p:nvPr/>
          </p:nvSpPr>
          <p:spPr bwMode="auto">
            <a:xfrm>
              <a:off x="3614" y="1692"/>
              <a:ext cx="177" cy="9"/>
            </a:xfrm>
            <a:prstGeom prst="rect">
              <a:avLst/>
            </a:prstGeom>
            <a:solidFill>
              <a:srgbClr val="FCFCC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8" name="Rectangle 332"/>
            <p:cNvSpPr>
              <a:spLocks noChangeArrowheads="1"/>
            </p:cNvSpPr>
            <p:nvPr/>
          </p:nvSpPr>
          <p:spPr bwMode="auto">
            <a:xfrm>
              <a:off x="3614" y="1701"/>
              <a:ext cx="177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29" name="Rectangle 333"/>
            <p:cNvSpPr>
              <a:spLocks noChangeArrowheads="1"/>
            </p:cNvSpPr>
            <p:nvPr/>
          </p:nvSpPr>
          <p:spPr bwMode="auto">
            <a:xfrm>
              <a:off x="3614" y="1711"/>
              <a:ext cx="177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0" name="Rectangle 334"/>
            <p:cNvSpPr>
              <a:spLocks noChangeArrowheads="1"/>
            </p:cNvSpPr>
            <p:nvPr/>
          </p:nvSpPr>
          <p:spPr bwMode="auto">
            <a:xfrm>
              <a:off x="3614" y="1720"/>
              <a:ext cx="177" cy="9"/>
            </a:xfrm>
            <a:prstGeom prst="rect">
              <a:avLst/>
            </a:prstGeom>
            <a:solidFill>
              <a:srgbClr val="F8F8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1" name="Rectangle 335"/>
            <p:cNvSpPr>
              <a:spLocks noChangeArrowheads="1"/>
            </p:cNvSpPr>
            <p:nvPr/>
          </p:nvSpPr>
          <p:spPr bwMode="auto">
            <a:xfrm>
              <a:off x="3614" y="1729"/>
              <a:ext cx="177" cy="10"/>
            </a:xfrm>
            <a:prstGeom prst="rect">
              <a:avLst/>
            </a:prstGeom>
            <a:solidFill>
              <a:srgbClr val="F0F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2" name="Rectangle 336"/>
            <p:cNvSpPr>
              <a:spLocks noChangeArrowheads="1"/>
            </p:cNvSpPr>
            <p:nvPr/>
          </p:nvSpPr>
          <p:spPr bwMode="auto">
            <a:xfrm>
              <a:off x="3614" y="1739"/>
              <a:ext cx="177" cy="9"/>
            </a:xfrm>
            <a:prstGeom prst="rect">
              <a:avLst/>
            </a:prstGeom>
            <a:solidFill>
              <a:srgbClr val="E5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3" name="Rectangle 337"/>
            <p:cNvSpPr>
              <a:spLocks noChangeArrowheads="1"/>
            </p:cNvSpPr>
            <p:nvPr/>
          </p:nvSpPr>
          <p:spPr bwMode="auto">
            <a:xfrm>
              <a:off x="3614" y="1748"/>
              <a:ext cx="177" cy="9"/>
            </a:xfrm>
            <a:prstGeom prst="rect">
              <a:avLst/>
            </a:prstGeom>
            <a:solidFill>
              <a:srgbClr val="D9D9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4" name="Rectangle 338"/>
            <p:cNvSpPr>
              <a:spLocks noChangeArrowheads="1"/>
            </p:cNvSpPr>
            <p:nvPr/>
          </p:nvSpPr>
          <p:spPr bwMode="auto">
            <a:xfrm>
              <a:off x="3614" y="1757"/>
              <a:ext cx="177" cy="9"/>
            </a:xfrm>
            <a:prstGeom prst="rect">
              <a:avLst/>
            </a:prstGeom>
            <a:solidFill>
              <a:srgbClr val="CFCF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5" name="Rectangle 339"/>
            <p:cNvSpPr>
              <a:spLocks noChangeArrowheads="1"/>
            </p:cNvSpPr>
            <p:nvPr/>
          </p:nvSpPr>
          <p:spPr bwMode="auto">
            <a:xfrm>
              <a:off x="3614" y="1766"/>
              <a:ext cx="177" cy="10"/>
            </a:xfrm>
            <a:prstGeom prst="rect">
              <a:avLst/>
            </a:prstGeom>
            <a:solidFill>
              <a:srgbClr val="C7C79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36" name="Rectangle 340"/>
            <p:cNvSpPr>
              <a:spLocks noChangeArrowheads="1"/>
            </p:cNvSpPr>
            <p:nvPr/>
          </p:nvSpPr>
          <p:spPr bwMode="auto">
            <a:xfrm>
              <a:off x="3614" y="1776"/>
              <a:ext cx="177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06" name="Rectangle 342"/>
          <p:cNvSpPr>
            <a:spLocks noChangeArrowheads="1"/>
          </p:cNvSpPr>
          <p:nvPr/>
        </p:nvSpPr>
        <p:spPr bwMode="auto">
          <a:xfrm>
            <a:off x="5737225" y="3114675"/>
            <a:ext cx="280988" cy="25082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18" name="Group 353"/>
          <p:cNvGrpSpPr>
            <a:grpSpLocks/>
          </p:cNvGrpSpPr>
          <p:nvPr/>
        </p:nvGrpSpPr>
        <p:grpSpPr bwMode="auto">
          <a:xfrm>
            <a:off x="6210300" y="3114675"/>
            <a:ext cx="279400" cy="147638"/>
            <a:chOff x="3912" y="1627"/>
            <a:chExt cx="176" cy="93"/>
          </a:xfrm>
        </p:grpSpPr>
        <p:sp>
          <p:nvSpPr>
            <p:cNvPr id="95410" name="Rectangle 343"/>
            <p:cNvSpPr>
              <a:spLocks noChangeArrowheads="1"/>
            </p:cNvSpPr>
            <p:nvPr/>
          </p:nvSpPr>
          <p:spPr bwMode="auto">
            <a:xfrm>
              <a:off x="3912" y="1627"/>
              <a:ext cx="176" cy="9"/>
            </a:xfrm>
            <a:prstGeom prst="rect">
              <a:avLst/>
            </a:prstGeom>
            <a:solidFill>
              <a:srgbClr val="C4C4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1" name="Rectangle 344"/>
            <p:cNvSpPr>
              <a:spLocks noChangeArrowheads="1"/>
            </p:cNvSpPr>
            <p:nvPr/>
          </p:nvSpPr>
          <p:spPr bwMode="auto">
            <a:xfrm>
              <a:off x="3912" y="1636"/>
              <a:ext cx="176" cy="10"/>
            </a:xfrm>
            <a:prstGeom prst="rect">
              <a:avLst/>
            </a:prstGeom>
            <a:solidFill>
              <a:srgbClr val="CFCF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2" name="Rectangle 345"/>
            <p:cNvSpPr>
              <a:spLocks noChangeArrowheads="1"/>
            </p:cNvSpPr>
            <p:nvPr/>
          </p:nvSpPr>
          <p:spPr bwMode="auto">
            <a:xfrm>
              <a:off x="3912" y="1646"/>
              <a:ext cx="176" cy="9"/>
            </a:xfrm>
            <a:prstGeom prst="rect">
              <a:avLst/>
            </a:prstGeom>
            <a:solidFill>
              <a:srgbClr val="E2E2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3" name="Rectangle 346"/>
            <p:cNvSpPr>
              <a:spLocks noChangeArrowheads="1"/>
            </p:cNvSpPr>
            <p:nvPr/>
          </p:nvSpPr>
          <p:spPr bwMode="auto">
            <a:xfrm>
              <a:off x="3912" y="1655"/>
              <a:ext cx="176" cy="9"/>
            </a:xfrm>
            <a:prstGeom prst="rect">
              <a:avLst/>
            </a:prstGeom>
            <a:solidFill>
              <a:srgbClr val="F4F4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4" name="Rectangle 347"/>
            <p:cNvSpPr>
              <a:spLocks noChangeArrowheads="1"/>
            </p:cNvSpPr>
            <p:nvPr/>
          </p:nvSpPr>
          <p:spPr bwMode="auto">
            <a:xfrm>
              <a:off x="3912" y="1664"/>
              <a:ext cx="176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5" name="Rectangle 348"/>
            <p:cNvSpPr>
              <a:spLocks noChangeArrowheads="1"/>
            </p:cNvSpPr>
            <p:nvPr/>
          </p:nvSpPr>
          <p:spPr bwMode="auto">
            <a:xfrm>
              <a:off x="3912" y="1674"/>
              <a:ext cx="17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6" name="Rectangle 349"/>
            <p:cNvSpPr>
              <a:spLocks noChangeArrowheads="1"/>
            </p:cNvSpPr>
            <p:nvPr/>
          </p:nvSpPr>
          <p:spPr bwMode="auto">
            <a:xfrm>
              <a:off x="3912" y="1683"/>
              <a:ext cx="176" cy="9"/>
            </a:xfrm>
            <a:prstGeom prst="rect">
              <a:avLst/>
            </a:prstGeom>
            <a:solidFill>
              <a:srgbClr val="F4F4C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7" name="Rectangle 350"/>
            <p:cNvSpPr>
              <a:spLocks noChangeArrowheads="1"/>
            </p:cNvSpPr>
            <p:nvPr/>
          </p:nvSpPr>
          <p:spPr bwMode="auto">
            <a:xfrm>
              <a:off x="3912" y="1692"/>
              <a:ext cx="176" cy="9"/>
            </a:xfrm>
            <a:prstGeom prst="rect">
              <a:avLst/>
            </a:prstGeom>
            <a:solidFill>
              <a:srgbClr val="E2E2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8" name="Rectangle 351"/>
            <p:cNvSpPr>
              <a:spLocks noChangeArrowheads="1"/>
            </p:cNvSpPr>
            <p:nvPr/>
          </p:nvSpPr>
          <p:spPr bwMode="auto">
            <a:xfrm>
              <a:off x="3912" y="1701"/>
              <a:ext cx="176" cy="10"/>
            </a:xfrm>
            <a:prstGeom prst="rect">
              <a:avLst/>
            </a:prstGeom>
            <a:solidFill>
              <a:srgbClr val="CFCFA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19" name="Rectangle 352"/>
            <p:cNvSpPr>
              <a:spLocks noChangeArrowheads="1"/>
            </p:cNvSpPr>
            <p:nvPr/>
          </p:nvSpPr>
          <p:spPr bwMode="auto">
            <a:xfrm>
              <a:off x="3912" y="1711"/>
              <a:ext cx="176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08" name="Rectangle 354"/>
          <p:cNvSpPr>
            <a:spLocks noChangeArrowheads="1"/>
          </p:cNvSpPr>
          <p:nvPr/>
        </p:nvSpPr>
        <p:spPr bwMode="auto">
          <a:xfrm>
            <a:off x="6210300" y="3114675"/>
            <a:ext cx="279400" cy="147638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19" name="Group 366"/>
          <p:cNvGrpSpPr>
            <a:grpSpLocks/>
          </p:cNvGrpSpPr>
          <p:nvPr/>
        </p:nvGrpSpPr>
        <p:grpSpPr bwMode="auto">
          <a:xfrm>
            <a:off x="6681788" y="3114675"/>
            <a:ext cx="279400" cy="161925"/>
            <a:chOff x="4209" y="1627"/>
            <a:chExt cx="176" cy="102"/>
          </a:xfrm>
        </p:grpSpPr>
        <p:sp>
          <p:nvSpPr>
            <p:cNvPr id="95399" name="Rectangle 355"/>
            <p:cNvSpPr>
              <a:spLocks noChangeArrowheads="1"/>
            </p:cNvSpPr>
            <p:nvPr/>
          </p:nvSpPr>
          <p:spPr bwMode="auto">
            <a:xfrm>
              <a:off x="4209" y="1627"/>
              <a:ext cx="176" cy="9"/>
            </a:xfrm>
            <a:prstGeom prst="rect">
              <a:avLst/>
            </a:prstGeom>
            <a:solidFill>
              <a:srgbClr val="C4C49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0" name="Rectangle 356"/>
            <p:cNvSpPr>
              <a:spLocks noChangeArrowheads="1"/>
            </p:cNvSpPr>
            <p:nvPr/>
          </p:nvSpPr>
          <p:spPr bwMode="auto">
            <a:xfrm>
              <a:off x="4209" y="1636"/>
              <a:ext cx="176" cy="10"/>
            </a:xfrm>
            <a:prstGeom prst="rect">
              <a:avLst/>
            </a:prstGeom>
            <a:solidFill>
              <a:srgbClr val="CDCD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1" name="Rectangle 357"/>
            <p:cNvSpPr>
              <a:spLocks noChangeArrowheads="1"/>
            </p:cNvSpPr>
            <p:nvPr/>
          </p:nvSpPr>
          <p:spPr bwMode="auto">
            <a:xfrm>
              <a:off x="4209" y="1646"/>
              <a:ext cx="176" cy="9"/>
            </a:xfrm>
            <a:prstGeom prst="rect">
              <a:avLst/>
            </a:prstGeom>
            <a:solidFill>
              <a:srgbClr val="DD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2" name="Rectangle 358"/>
            <p:cNvSpPr>
              <a:spLocks noChangeArrowheads="1"/>
            </p:cNvSpPr>
            <p:nvPr/>
          </p:nvSpPr>
          <p:spPr bwMode="auto">
            <a:xfrm>
              <a:off x="4209" y="1655"/>
              <a:ext cx="176" cy="9"/>
            </a:xfrm>
            <a:prstGeom prst="rect">
              <a:avLst/>
            </a:prstGeom>
            <a:solidFill>
              <a:srgbClr val="EFE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3" name="Rectangle 359"/>
            <p:cNvSpPr>
              <a:spLocks noChangeArrowheads="1"/>
            </p:cNvSpPr>
            <p:nvPr/>
          </p:nvSpPr>
          <p:spPr bwMode="auto">
            <a:xfrm>
              <a:off x="4209" y="1664"/>
              <a:ext cx="176" cy="10"/>
            </a:xfrm>
            <a:prstGeom prst="rect">
              <a:avLst/>
            </a:prstGeom>
            <a:solidFill>
              <a:srgbClr val="FAFAC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4" name="Rectangle 360"/>
            <p:cNvSpPr>
              <a:spLocks noChangeArrowheads="1"/>
            </p:cNvSpPr>
            <p:nvPr/>
          </p:nvSpPr>
          <p:spPr bwMode="auto">
            <a:xfrm>
              <a:off x="4209" y="1674"/>
              <a:ext cx="17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5" name="Rectangle 361"/>
            <p:cNvSpPr>
              <a:spLocks noChangeArrowheads="1"/>
            </p:cNvSpPr>
            <p:nvPr/>
          </p:nvSpPr>
          <p:spPr bwMode="auto">
            <a:xfrm>
              <a:off x="4209" y="1683"/>
              <a:ext cx="17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6" name="Rectangle 362"/>
            <p:cNvSpPr>
              <a:spLocks noChangeArrowheads="1"/>
            </p:cNvSpPr>
            <p:nvPr/>
          </p:nvSpPr>
          <p:spPr bwMode="auto">
            <a:xfrm>
              <a:off x="4209" y="1692"/>
              <a:ext cx="176" cy="9"/>
            </a:xfrm>
            <a:prstGeom prst="rect">
              <a:avLst/>
            </a:prstGeom>
            <a:solidFill>
              <a:srgbClr val="EFE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7" name="Rectangle 363"/>
            <p:cNvSpPr>
              <a:spLocks noChangeArrowheads="1"/>
            </p:cNvSpPr>
            <p:nvPr/>
          </p:nvSpPr>
          <p:spPr bwMode="auto">
            <a:xfrm>
              <a:off x="4209" y="1701"/>
              <a:ext cx="176" cy="10"/>
            </a:xfrm>
            <a:prstGeom prst="rect">
              <a:avLst/>
            </a:prstGeom>
            <a:solidFill>
              <a:srgbClr val="DDDDB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8" name="Rectangle 364"/>
            <p:cNvSpPr>
              <a:spLocks noChangeArrowheads="1"/>
            </p:cNvSpPr>
            <p:nvPr/>
          </p:nvSpPr>
          <p:spPr bwMode="auto">
            <a:xfrm>
              <a:off x="4209" y="1711"/>
              <a:ext cx="176" cy="9"/>
            </a:xfrm>
            <a:prstGeom prst="rect">
              <a:avLst/>
            </a:prstGeom>
            <a:solidFill>
              <a:srgbClr val="CDCDA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409" name="Rectangle 365"/>
            <p:cNvSpPr>
              <a:spLocks noChangeArrowheads="1"/>
            </p:cNvSpPr>
            <p:nvPr/>
          </p:nvSpPr>
          <p:spPr bwMode="auto">
            <a:xfrm>
              <a:off x="4209" y="1720"/>
              <a:ext cx="176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10" name="Rectangle 367"/>
          <p:cNvSpPr>
            <a:spLocks noChangeArrowheads="1"/>
          </p:cNvSpPr>
          <p:nvPr/>
        </p:nvSpPr>
        <p:spPr bwMode="auto">
          <a:xfrm>
            <a:off x="6681788" y="3114675"/>
            <a:ext cx="279400" cy="16192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20" name="Group 370"/>
          <p:cNvGrpSpPr>
            <a:grpSpLocks/>
          </p:cNvGrpSpPr>
          <p:nvPr/>
        </p:nvGrpSpPr>
        <p:grpSpPr bwMode="auto">
          <a:xfrm>
            <a:off x="7153275" y="3114675"/>
            <a:ext cx="279400" cy="30163"/>
            <a:chOff x="4506" y="1627"/>
            <a:chExt cx="176" cy="19"/>
          </a:xfrm>
        </p:grpSpPr>
        <p:sp>
          <p:nvSpPr>
            <p:cNvPr id="95397" name="Rectangle 368"/>
            <p:cNvSpPr>
              <a:spLocks noChangeArrowheads="1"/>
            </p:cNvSpPr>
            <p:nvPr/>
          </p:nvSpPr>
          <p:spPr bwMode="auto">
            <a:xfrm>
              <a:off x="4506" y="1627"/>
              <a:ext cx="176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98" name="Rectangle 369"/>
            <p:cNvSpPr>
              <a:spLocks noChangeArrowheads="1"/>
            </p:cNvSpPr>
            <p:nvPr/>
          </p:nvSpPr>
          <p:spPr bwMode="auto">
            <a:xfrm>
              <a:off x="4506" y="1636"/>
              <a:ext cx="176" cy="10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12" name="Rectangle 371"/>
          <p:cNvSpPr>
            <a:spLocks noChangeArrowheads="1"/>
          </p:cNvSpPr>
          <p:nvPr/>
        </p:nvSpPr>
        <p:spPr bwMode="auto">
          <a:xfrm>
            <a:off x="7153275" y="3114675"/>
            <a:ext cx="279400" cy="3016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grpSp>
        <p:nvGrpSpPr>
          <p:cNvPr id="267721" name="Group 377"/>
          <p:cNvGrpSpPr>
            <a:grpSpLocks/>
          </p:cNvGrpSpPr>
          <p:nvPr/>
        </p:nvGrpSpPr>
        <p:grpSpPr bwMode="auto">
          <a:xfrm>
            <a:off x="7624763" y="3114675"/>
            <a:ext cx="280987" cy="74613"/>
            <a:chOff x="4803" y="1627"/>
            <a:chExt cx="177" cy="47"/>
          </a:xfrm>
        </p:grpSpPr>
        <p:sp>
          <p:nvSpPr>
            <p:cNvPr id="95392" name="Rectangle 372"/>
            <p:cNvSpPr>
              <a:spLocks noChangeArrowheads="1"/>
            </p:cNvSpPr>
            <p:nvPr/>
          </p:nvSpPr>
          <p:spPr bwMode="auto">
            <a:xfrm>
              <a:off x="4803" y="1627"/>
              <a:ext cx="177" cy="9"/>
            </a:xfrm>
            <a:prstGeom prst="rect">
              <a:avLst/>
            </a:prstGeom>
            <a:solidFill>
              <a:srgbClr val="C8C8A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93" name="Rectangle 373"/>
            <p:cNvSpPr>
              <a:spLocks noChangeArrowheads="1"/>
            </p:cNvSpPr>
            <p:nvPr/>
          </p:nvSpPr>
          <p:spPr bwMode="auto">
            <a:xfrm>
              <a:off x="4803" y="1636"/>
              <a:ext cx="177" cy="10"/>
            </a:xfrm>
            <a:prstGeom prst="rect">
              <a:avLst/>
            </a:prstGeom>
            <a:solidFill>
              <a:srgbClr val="ECECB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94" name="Rectangle 374"/>
            <p:cNvSpPr>
              <a:spLocks noChangeArrowheads="1"/>
            </p:cNvSpPr>
            <p:nvPr/>
          </p:nvSpPr>
          <p:spPr bwMode="auto">
            <a:xfrm>
              <a:off x="4803" y="1646"/>
              <a:ext cx="177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95" name="Rectangle 375"/>
            <p:cNvSpPr>
              <a:spLocks noChangeArrowheads="1"/>
            </p:cNvSpPr>
            <p:nvPr/>
          </p:nvSpPr>
          <p:spPr bwMode="auto">
            <a:xfrm>
              <a:off x="4803" y="1655"/>
              <a:ext cx="177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96" name="Rectangle 376"/>
            <p:cNvSpPr>
              <a:spLocks noChangeArrowheads="1"/>
            </p:cNvSpPr>
            <p:nvPr/>
          </p:nvSpPr>
          <p:spPr bwMode="auto">
            <a:xfrm>
              <a:off x="4803" y="1664"/>
              <a:ext cx="177" cy="10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14" name="Rectangle 378"/>
          <p:cNvSpPr>
            <a:spLocks noChangeArrowheads="1"/>
          </p:cNvSpPr>
          <p:nvPr/>
        </p:nvSpPr>
        <p:spPr bwMode="auto">
          <a:xfrm>
            <a:off x="7624763" y="3114675"/>
            <a:ext cx="280987" cy="74613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95315" name="Line 379"/>
          <p:cNvSpPr>
            <a:spLocks noChangeShapeType="1"/>
          </p:cNvSpPr>
          <p:nvPr/>
        </p:nvSpPr>
        <p:spPr bwMode="auto">
          <a:xfrm>
            <a:off x="1860550" y="2819400"/>
            <a:ext cx="1588" cy="17700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16" name="Line 380"/>
          <p:cNvSpPr>
            <a:spLocks noChangeShapeType="1"/>
          </p:cNvSpPr>
          <p:nvPr/>
        </p:nvSpPr>
        <p:spPr bwMode="auto">
          <a:xfrm>
            <a:off x="1801813" y="4589463"/>
            <a:ext cx="587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17" name="Line 381"/>
          <p:cNvSpPr>
            <a:spLocks noChangeShapeType="1"/>
          </p:cNvSpPr>
          <p:nvPr/>
        </p:nvSpPr>
        <p:spPr bwMode="auto">
          <a:xfrm>
            <a:off x="1801813" y="4294188"/>
            <a:ext cx="587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18" name="Line 382"/>
          <p:cNvSpPr>
            <a:spLocks noChangeShapeType="1"/>
          </p:cNvSpPr>
          <p:nvPr/>
        </p:nvSpPr>
        <p:spPr bwMode="auto">
          <a:xfrm>
            <a:off x="1801813" y="3998913"/>
            <a:ext cx="587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19" name="Line 383"/>
          <p:cNvSpPr>
            <a:spLocks noChangeShapeType="1"/>
          </p:cNvSpPr>
          <p:nvPr/>
        </p:nvSpPr>
        <p:spPr bwMode="auto">
          <a:xfrm>
            <a:off x="1801813" y="3705225"/>
            <a:ext cx="587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0" name="Line 384"/>
          <p:cNvSpPr>
            <a:spLocks noChangeShapeType="1"/>
          </p:cNvSpPr>
          <p:nvPr/>
        </p:nvSpPr>
        <p:spPr bwMode="auto">
          <a:xfrm>
            <a:off x="1801813" y="3409950"/>
            <a:ext cx="587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1" name="Line 385"/>
          <p:cNvSpPr>
            <a:spLocks noChangeShapeType="1"/>
          </p:cNvSpPr>
          <p:nvPr/>
        </p:nvSpPr>
        <p:spPr bwMode="auto">
          <a:xfrm>
            <a:off x="1801813" y="3114675"/>
            <a:ext cx="5873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2" name="Line 387"/>
          <p:cNvSpPr>
            <a:spLocks noChangeShapeType="1"/>
          </p:cNvSpPr>
          <p:nvPr/>
        </p:nvSpPr>
        <p:spPr bwMode="auto">
          <a:xfrm>
            <a:off x="1860550" y="4572000"/>
            <a:ext cx="61483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3" name="Line 388"/>
          <p:cNvSpPr>
            <a:spLocks noChangeShapeType="1"/>
          </p:cNvSpPr>
          <p:nvPr/>
        </p:nvSpPr>
        <p:spPr bwMode="auto">
          <a:xfrm flipV="1">
            <a:off x="1860550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4" name="Line 389"/>
          <p:cNvSpPr>
            <a:spLocks noChangeShapeType="1"/>
          </p:cNvSpPr>
          <p:nvPr/>
        </p:nvSpPr>
        <p:spPr bwMode="auto">
          <a:xfrm flipV="1">
            <a:off x="2332038" y="4589463"/>
            <a:ext cx="1587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5" name="Line 390"/>
          <p:cNvSpPr>
            <a:spLocks noChangeShapeType="1"/>
          </p:cNvSpPr>
          <p:nvPr/>
        </p:nvSpPr>
        <p:spPr bwMode="auto">
          <a:xfrm flipV="1">
            <a:off x="2803525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6" name="Line 391"/>
          <p:cNvSpPr>
            <a:spLocks noChangeShapeType="1"/>
          </p:cNvSpPr>
          <p:nvPr/>
        </p:nvSpPr>
        <p:spPr bwMode="auto">
          <a:xfrm flipV="1">
            <a:off x="3276600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7" name="Line 392"/>
          <p:cNvSpPr>
            <a:spLocks noChangeShapeType="1"/>
          </p:cNvSpPr>
          <p:nvPr/>
        </p:nvSpPr>
        <p:spPr bwMode="auto">
          <a:xfrm flipV="1">
            <a:off x="3748088" y="4589463"/>
            <a:ext cx="1587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8" name="Line 393"/>
          <p:cNvSpPr>
            <a:spLocks noChangeShapeType="1"/>
          </p:cNvSpPr>
          <p:nvPr/>
        </p:nvSpPr>
        <p:spPr bwMode="auto">
          <a:xfrm flipV="1">
            <a:off x="4219575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29" name="Line 394"/>
          <p:cNvSpPr>
            <a:spLocks noChangeShapeType="1"/>
          </p:cNvSpPr>
          <p:nvPr/>
        </p:nvSpPr>
        <p:spPr bwMode="auto">
          <a:xfrm flipV="1">
            <a:off x="4691063" y="4589463"/>
            <a:ext cx="1587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30" name="Line 395"/>
          <p:cNvSpPr>
            <a:spLocks noChangeShapeType="1"/>
          </p:cNvSpPr>
          <p:nvPr/>
        </p:nvSpPr>
        <p:spPr bwMode="auto">
          <a:xfrm flipV="1">
            <a:off x="5178425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31" name="Line 396"/>
          <p:cNvSpPr>
            <a:spLocks noChangeShapeType="1"/>
          </p:cNvSpPr>
          <p:nvPr/>
        </p:nvSpPr>
        <p:spPr bwMode="auto">
          <a:xfrm flipV="1">
            <a:off x="5649913" y="4589463"/>
            <a:ext cx="1587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32" name="Line 397"/>
          <p:cNvSpPr>
            <a:spLocks noChangeShapeType="1"/>
          </p:cNvSpPr>
          <p:nvPr/>
        </p:nvSpPr>
        <p:spPr bwMode="auto">
          <a:xfrm flipV="1">
            <a:off x="6121400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33" name="Line 398"/>
          <p:cNvSpPr>
            <a:spLocks noChangeShapeType="1"/>
          </p:cNvSpPr>
          <p:nvPr/>
        </p:nvSpPr>
        <p:spPr bwMode="auto">
          <a:xfrm flipV="1">
            <a:off x="6592888" y="4589463"/>
            <a:ext cx="1587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34" name="Line 399"/>
          <p:cNvSpPr>
            <a:spLocks noChangeShapeType="1"/>
          </p:cNvSpPr>
          <p:nvPr/>
        </p:nvSpPr>
        <p:spPr bwMode="auto">
          <a:xfrm flipV="1">
            <a:off x="7064375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35" name="Line 400"/>
          <p:cNvSpPr>
            <a:spLocks noChangeShapeType="1"/>
          </p:cNvSpPr>
          <p:nvPr/>
        </p:nvSpPr>
        <p:spPr bwMode="auto">
          <a:xfrm flipV="1">
            <a:off x="7537450" y="4589463"/>
            <a:ext cx="1588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CL"/>
          </a:p>
        </p:txBody>
      </p:sp>
      <p:sp>
        <p:nvSpPr>
          <p:cNvPr id="95336" name="Rectangle 402"/>
          <p:cNvSpPr>
            <a:spLocks noChangeArrowheads="1"/>
          </p:cNvSpPr>
          <p:nvPr/>
        </p:nvSpPr>
        <p:spPr bwMode="auto">
          <a:xfrm>
            <a:off x="1447800" y="4471988"/>
            <a:ext cx="2372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0%</a:t>
            </a:r>
            <a:endParaRPr lang="en-US"/>
          </a:p>
        </p:txBody>
      </p:sp>
      <p:sp>
        <p:nvSpPr>
          <p:cNvPr id="95337" name="Rectangle 403"/>
          <p:cNvSpPr>
            <a:spLocks noChangeArrowheads="1"/>
          </p:cNvSpPr>
          <p:nvPr/>
        </p:nvSpPr>
        <p:spPr bwMode="auto">
          <a:xfrm>
            <a:off x="1344613" y="4176713"/>
            <a:ext cx="3250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20%</a:t>
            </a:r>
            <a:endParaRPr lang="en-US"/>
          </a:p>
        </p:txBody>
      </p:sp>
      <p:sp>
        <p:nvSpPr>
          <p:cNvPr id="95338" name="Rectangle 404"/>
          <p:cNvSpPr>
            <a:spLocks noChangeArrowheads="1"/>
          </p:cNvSpPr>
          <p:nvPr/>
        </p:nvSpPr>
        <p:spPr bwMode="auto">
          <a:xfrm>
            <a:off x="1344613" y="3881438"/>
            <a:ext cx="3302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40%</a:t>
            </a:r>
            <a:endParaRPr lang="en-US" dirty="0"/>
          </a:p>
        </p:txBody>
      </p:sp>
      <p:sp>
        <p:nvSpPr>
          <p:cNvPr id="95339" name="Rectangle 405"/>
          <p:cNvSpPr>
            <a:spLocks noChangeArrowheads="1"/>
          </p:cNvSpPr>
          <p:nvPr/>
        </p:nvSpPr>
        <p:spPr bwMode="auto">
          <a:xfrm>
            <a:off x="1344613" y="3586163"/>
            <a:ext cx="3318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60%</a:t>
            </a:r>
            <a:endParaRPr lang="en-US"/>
          </a:p>
        </p:txBody>
      </p:sp>
      <p:sp>
        <p:nvSpPr>
          <p:cNvPr id="95340" name="Rectangle 406"/>
          <p:cNvSpPr>
            <a:spLocks noChangeArrowheads="1"/>
          </p:cNvSpPr>
          <p:nvPr/>
        </p:nvSpPr>
        <p:spPr bwMode="auto">
          <a:xfrm>
            <a:off x="1344613" y="3292475"/>
            <a:ext cx="33021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/>
              <a:t>80%</a:t>
            </a:r>
            <a:endParaRPr lang="en-US"/>
          </a:p>
        </p:txBody>
      </p:sp>
      <p:sp>
        <p:nvSpPr>
          <p:cNvPr id="95341" name="Rectangle 407"/>
          <p:cNvSpPr>
            <a:spLocks noChangeArrowheads="1"/>
          </p:cNvSpPr>
          <p:nvPr/>
        </p:nvSpPr>
        <p:spPr bwMode="auto">
          <a:xfrm>
            <a:off x="1241425" y="2997200"/>
            <a:ext cx="41036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 dirty="0"/>
              <a:t>100%</a:t>
            </a:r>
            <a:endParaRPr lang="en-US" dirty="0"/>
          </a:p>
        </p:txBody>
      </p:sp>
      <p:sp>
        <p:nvSpPr>
          <p:cNvPr id="95342" name="Rectangle 409"/>
          <p:cNvSpPr>
            <a:spLocks noChangeArrowheads="1"/>
          </p:cNvSpPr>
          <p:nvPr/>
        </p:nvSpPr>
        <p:spPr bwMode="auto">
          <a:xfrm rot="5400000">
            <a:off x="1893499" y="4852129"/>
            <a:ext cx="40876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dirty="0" err="1"/>
              <a:t>Japón</a:t>
            </a:r>
            <a:endParaRPr lang="en-US" dirty="0"/>
          </a:p>
        </p:txBody>
      </p:sp>
      <p:sp>
        <p:nvSpPr>
          <p:cNvPr id="95343" name="Rectangle 410"/>
          <p:cNvSpPr>
            <a:spLocks noChangeArrowheads="1"/>
          </p:cNvSpPr>
          <p:nvPr/>
        </p:nvSpPr>
        <p:spPr bwMode="auto">
          <a:xfrm rot="5400000">
            <a:off x="2341742" y="4880705"/>
            <a:ext cx="45525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Suecia</a:t>
            </a:r>
            <a:endParaRPr lang="en-US"/>
          </a:p>
        </p:txBody>
      </p:sp>
      <p:sp>
        <p:nvSpPr>
          <p:cNvPr id="95344" name="Rectangle 411"/>
          <p:cNvSpPr>
            <a:spLocks noChangeArrowheads="1"/>
          </p:cNvSpPr>
          <p:nvPr/>
        </p:nvSpPr>
        <p:spPr bwMode="auto">
          <a:xfrm rot="5400000">
            <a:off x="2579639" y="5137085"/>
            <a:ext cx="91608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 dirty="0" err="1"/>
              <a:t>Corea</a:t>
            </a:r>
            <a:r>
              <a:rPr lang="en-US" sz="1300" dirty="0"/>
              <a:t> del Sur</a:t>
            </a:r>
            <a:endParaRPr lang="en-US" dirty="0"/>
          </a:p>
        </p:txBody>
      </p:sp>
      <p:sp>
        <p:nvSpPr>
          <p:cNvPr id="95345" name="Rectangle 412"/>
          <p:cNvSpPr>
            <a:spLocks noChangeArrowheads="1"/>
          </p:cNvSpPr>
          <p:nvPr/>
        </p:nvSpPr>
        <p:spPr bwMode="auto">
          <a:xfrm rot="5400000">
            <a:off x="3270321" y="4878324"/>
            <a:ext cx="47769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Irlanda</a:t>
            </a:r>
            <a:endParaRPr lang="en-US"/>
          </a:p>
        </p:txBody>
      </p:sp>
      <p:sp>
        <p:nvSpPr>
          <p:cNvPr id="95346" name="Rectangle 413"/>
          <p:cNvSpPr>
            <a:spLocks noChangeArrowheads="1"/>
          </p:cNvSpPr>
          <p:nvPr/>
        </p:nvSpPr>
        <p:spPr bwMode="auto">
          <a:xfrm rot="5400000">
            <a:off x="3796311" y="4804554"/>
            <a:ext cx="36869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Israel</a:t>
            </a:r>
            <a:endParaRPr lang="en-US"/>
          </a:p>
        </p:txBody>
      </p:sp>
      <p:sp>
        <p:nvSpPr>
          <p:cNvPr id="95347" name="Rectangle 414"/>
          <p:cNvSpPr>
            <a:spLocks noChangeArrowheads="1"/>
          </p:cNvSpPr>
          <p:nvPr/>
        </p:nvSpPr>
        <p:spPr bwMode="auto">
          <a:xfrm rot="5400000">
            <a:off x="4137955" y="4937905"/>
            <a:ext cx="628377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Finlandia</a:t>
            </a:r>
            <a:endParaRPr lang="en-US"/>
          </a:p>
        </p:txBody>
      </p:sp>
      <p:sp>
        <p:nvSpPr>
          <p:cNvPr id="95348" name="Rectangle 415"/>
          <p:cNvSpPr>
            <a:spLocks noChangeArrowheads="1"/>
          </p:cNvSpPr>
          <p:nvPr/>
        </p:nvSpPr>
        <p:spPr bwMode="auto">
          <a:xfrm rot="5400000">
            <a:off x="4694663" y="4876785"/>
            <a:ext cx="48968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EE.UU.</a:t>
            </a:r>
            <a:endParaRPr lang="en-US"/>
          </a:p>
        </p:txBody>
      </p:sp>
      <p:sp>
        <p:nvSpPr>
          <p:cNvPr id="95349" name="Rectangle 416"/>
          <p:cNvSpPr>
            <a:spLocks noChangeArrowheads="1"/>
          </p:cNvSpPr>
          <p:nvPr/>
        </p:nvSpPr>
        <p:spPr bwMode="auto">
          <a:xfrm rot="5400000">
            <a:off x="5101614" y="4933142"/>
            <a:ext cx="61875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Singapur</a:t>
            </a:r>
            <a:endParaRPr lang="en-US"/>
          </a:p>
        </p:txBody>
      </p:sp>
      <p:sp>
        <p:nvSpPr>
          <p:cNvPr id="95350" name="Rectangle 417"/>
          <p:cNvSpPr>
            <a:spLocks noChangeArrowheads="1"/>
          </p:cNvSpPr>
          <p:nvPr/>
        </p:nvSpPr>
        <p:spPr bwMode="auto">
          <a:xfrm rot="5400000">
            <a:off x="5366379" y="5164916"/>
            <a:ext cx="103220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Nueva Zelanda</a:t>
            </a:r>
            <a:endParaRPr lang="en-US"/>
          </a:p>
        </p:txBody>
      </p:sp>
      <p:sp>
        <p:nvSpPr>
          <p:cNvPr id="95351" name="Rectangle 418"/>
          <p:cNvSpPr>
            <a:spLocks noChangeArrowheads="1"/>
          </p:cNvSpPr>
          <p:nvPr/>
        </p:nvSpPr>
        <p:spPr bwMode="auto">
          <a:xfrm rot="5400000">
            <a:off x="6185607" y="4791854"/>
            <a:ext cx="346249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Chile</a:t>
            </a:r>
            <a:endParaRPr lang="en-US"/>
          </a:p>
        </p:txBody>
      </p:sp>
      <p:sp>
        <p:nvSpPr>
          <p:cNvPr id="95352" name="Rectangle 419"/>
          <p:cNvSpPr>
            <a:spLocks noChangeArrowheads="1"/>
          </p:cNvSpPr>
          <p:nvPr/>
        </p:nvSpPr>
        <p:spPr bwMode="auto">
          <a:xfrm rot="5400000">
            <a:off x="6582554" y="4865674"/>
            <a:ext cx="495328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México</a:t>
            </a:r>
            <a:endParaRPr lang="en-US"/>
          </a:p>
        </p:txBody>
      </p:sp>
      <p:sp>
        <p:nvSpPr>
          <p:cNvPr id="95353" name="Rectangle 420"/>
          <p:cNvSpPr>
            <a:spLocks noChangeArrowheads="1"/>
          </p:cNvSpPr>
          <p:nvPr/>
        </p:nvSpPr>
        <p:spPr bwMode="auto">
          <a:xfrm rot="5400000">
            <a:off x="7110949" y="4811697"/>
            <a:ext cx="381515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Brasil</a:t>
            </a:r>
            <a:endParaRPr lang="en-US"/>
          </a:p>
        </p:txBody>
      </p:sp>
      <p:sp>
        <p:nvSpPr>
          <p:cNvPr id="95354" name="Rectangle 421"/>
          <p:cNvSpPr>
            <a:spLocks noChangeArrowheads="1"/>
          </p:cNvSpPr>
          <p:nvPr/>
        </p:nvSpPr>
        <p:spPr bwMode="auto">
          <a:xfrm rot="5400000">
            <a:off x="7416006" y="4958557"/>
            <a:ext cx="708025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300"/>
              <a:t>Argentina</a:t>
            </a:r>
            <a:endParaRPr lang="en-US"/>
          </a:p>
        </p:txBody>
      </p:sp>
      <p:grpSp>
        <p:nvGrpSpPr>
          <p:cNvPr id="267722" name="Group 429"/>
          <p:cNvGrpSpPr>
            <a:grpSpLocks/>
          </p:cNvGrpSpPr>
          <p:nvPr/>
        </p:nvGrpSpPr>
        <p:grpSpPr bwMode="auto">
          <a:xfrm>
            <a:off x="3098800" y="6092825"/>
            <a:ext cx="103188" cy="103188"/>
            <a:chOff x="1952" y="3503"/>
            <a:chExt cx="65" cy="65"/>
          </a:xfrm>
        </p:grpSpPr>
        <p:sp>
          <p:nvSpPr>
            <p:cNvPr id="95385" name="Rectangle 422"/>
            <p:cNvSpPr>
              <a:spLocks noChangeArrowheads="1"/>
            </p:cNvSpPr>
            <p:nvPr/>
          </p:nvSpPr>
          <p:spPr bwMode="auto">
            <a:xfrm>
              <a:off x="1952" y="3503"/>
              <a:ext cx="65" cy="9"/>
            </a:xfrm>
            <a:prstGeom prst="rect">
              <a:avLst/>
            </a:prstGeom>
            <a:solidFill>
              <a:srgbClr val="78789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6" name="Rectangle 423"/>
            <p:cNvSpPr>
              <a:spLocks noChangeArrowheads="1"/>
            </p:cNvSpPr>
            <p:nvPr/>
          </p:nvSpPr>
          <p:spPr bwMode="auto">
            <a:xfrm>
              <a:off x="1952" y="3512"/>
              <a:ext cx="65" cy="10"/>
            </a:xfrm>
            <a:prstGeom prst="rect">
              <a:avLst/>
            </a:prstGeom>
            <a:solidFill>
              <a:srgbClr val="9A9A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7" name="Rectangle 424"/>
            <p:cNvSpPr>
              <a:spLocks noChangeArrowheads="1"/>
            </p:cNvSpPr>
            <p:nvPr/>
          </p:nvSpPr>
          <p:spPr bwMode="auto">
            <a:xfrm>
              <a:off x="1952" y="3522"/>
              <a:ext cx="65" cy="9"/>
            </a:xfrm>
            <a:prstGeom prst="rect">
              <a:avLst/>
            </a:prstGeom>
            <a:solidFill>
              <a:srgbClr val="BEB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8" name="Rectangle 425"/>
            <p:cNvSpPr>
              <a:spLocks noChangeArrowheads="1"/>
            </p:cNvSpPr>
            <p:nvPr/>
          </p:nvSpPr>
          <p:spPr bwMode="auto">
            <a:xfrm>
              <a:off x="1952" y="3531"/>
              <a:ext cx="65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9" name="Rectangle 426"/>
            <p:cNvSpPr>
              <a:spLocks noChangeArrowheads="1"/>
            </p:cNvSpPr>
            <p:nvPr/>
          </p:nvSpPr>
          <p:spPr bwMode="auto">
            <a:xfrm>
              <a:off x="1952" y="3540"/>
              <a:ext cx="65" cy="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90" name="Rectangle 427"/>
            <p:cNvSpPr>
              <a:spLocks noChangeArrowheads="1"/>
            </p:cNvSpPr>
            <p:nvPr/>
          </p:nvSpPr>
          <p:spPr bwMode="auto">
            <a:xfrm>
              <a:off x="1952" y="3549"/>
              <a:ext cx="65" cy="10"/>
            </a:xfrm>
            <a:prstGeom prst="rect">
              <a:avLst/>
            </a:prstGeom>
            <a:solidFill>
              <a:srgbClr val="9A9A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91" name="Rectangle 428"/>
            <p:cNvSpPr>
              <a:spLocks noChangeArrowheads="1"/>
            </p:cNvSpPr>
            <p:nvPr/>
          </p:nvSpPr>
          <p:spPr bwMode="auto">
            <a:xfrm>
              <a:off x="1952" y="3559"/>
              <a:ext cx="65" cy="9"/>
            </a:xfrm>
            <a:prstGeom prst="rect">
              <a:avLst/>
            </a:prstGeom>
            <a:solidFill>
              <a:srgbClr val="72728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56" name="Rectangle 430"/>
          <p:cNvSpPr>
            <a:spLocks noChangeArrowheads="1"/>
          </p:cNvSpPr>
          <p:nvPr/>
        </p:nvSpPr>
        <p:spPr bwMode="auto">
          <a:xfrm>
            <a:off x="3098800" y="6092825"/>
            <a:ext cx="117475" cy="1174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95357" name="Rectangle 431"/>
          <p:cNvSpPr>
            <a:spLocks noChangeArrowheads="1"/>
          </p:cNvSpPr>
          <p:nvPr/>
        </p:nvSpPr>
        <p:spPr bwMode="auto">
          <a:xfrm>
            <a:off x="3260725" y="6019800"/>
            <a:ext cx="6635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s-ES" sz="1500">
                <a:solidFill>
                  <a:srgbClr val="000000"/>
                </a:solidFill>
              </a:rPr>
              <a:t>Público</a:t>
            </a:r>
            <a:endParaRPr lang="es-ES"/>
          </a:p>
        </p:txBody>
      </p:sp>
      <p:grpSp>
        <p:nvGrpSpPr>
          <p:cNvPr id="267723" name="Group 439"/>
          <p:cNvGrpSpPr>
            <a:grpSpLocks/>
          </p:cNvGrpSpPr>
          <p:nvPr/>
        </p:nvGrpSpPr>
        <p:grpSpPr bwMode="auto">
          <a:xfrm>
            <a:off x="4691063" y="6092825"/>
            <a:ext cx="103187" cy="103188"/>
            <a:chOff x="2955" y="3503"/>
            <a:chExt cx="65" cy="65"/>
          </a:xfrm>
        </p:grpSpPr>
        <p:sp>
          <p:nvSpPr>
            <p:cNvPr id="95378" name="Rectangle 432"/>
            <p:cNvSpPr>
              <a:spLocks noChangeArrowheads="1"/>
            </p:cNvSpPr>
            <p:nvPr/>
          </p:nvSpPr>
          <p:spPr bwMode="auto">
            <a:xfrm>
              <a:off x="2955" y="3503"/>
              <a:ext cx="65" cy="9"/>
            </a:xfrm>
            <a:prstGeom prst="rect">
              <a:avLst/>
            </a:prstGeom>
            <a:solidFill>
              <a:srgbClr val="83838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79" name="Rectangle 433"/>
            <p:cNvSpPr>
              <a:spLocks noChangeArrowheads="1"/>
            </p:cNvSpPr>
            <p:nvPr/>
          </p:nvSpPr>
          <p:spPr bwMode="auto">
            <a:xfrm>
              <a:off x="2955" y="3512"/>
              <a:ext cx="65" cy="10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0" name="Rectangle 434"/>
            <p:cNvSpPr>
              <a:spLocks noChangeArrowheads="1"/>
            </p:cNvSpPr>
            <p:nvPr/>
          </p:nvSpPr>
          <p:spPr bwMode="auto">
            <a:xfrm>
              <a:off x="2955" y="3522"/>
              <a:ext cx="65" cy="9"/>
            </a:xfrm>
            <a:prstGeom prst="rect">
              <a:avLst/>
            </a:prstGeom>
            <a:solidFill>
              <a:srgbClr val="B5B5B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1" name="Rectangle 435"/>
            <p:cNvSpPr>
              <a:spLocks noChangeArrowheads="1"/>
            </p:cNvSpPr>
            <p:nvPr/>
          </p:nvSpPr>
          <p:spPr bwMode="auto">
            <a:xfrm>
              <a:off x="2955" y="3531"/>
              <a:ext cx="65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2" name="Rectangle 436"/>
            <p:cNvSpPr>
              <a:spLocks noChangeArrowheads="1"/>
            </p:cNvSpPr>
            <p:nvPr/>
          </p:nvSpPr>
          <p:spPr bwMode="auto">
            <a:xfrm>
              <a:off x="2955" y="3540"/>
              <a:ext cx="65" cy="9"/>
            </a:xfrm>
            <a:prstGeom prst="rect">
              <a:avLst/>
            </a:prstGeom>
            <a:solidFill>
              <a:srgbClr val="C0C0C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3" name="Rectangle 437"/>
            <p:cNvSpPr>
              <a:spLocks noChangeArrowheads="1"/>
            </p:cNvSpPr>
            <p:nvPr/>
          </p:nvSpPr>
          <p:spPr bwMode="auto">
            <a:xfrm>
              <a:off x="2955" y="3549"/>
              <a:ext cx="65" cy="10"/>
            </a:xfrm>
            <a:prstGeom prst="rect">
              <a:avLst/>
            </a:prstGeom>
            <a:solidFill>
              <a:srgbClr val="9A9A9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84" name="Rectangle 438"/>
            <p:cNvSpPr>
              <a:spLocks noChangeArrowheads="1"/>
            </p:cNvSpPr>
            <p:nvPr/>
          </p:nvSpPr>
          <p:spPr bwMode="auto">
            <a:xfrm>
              <a:off x="2955" y="3559"/>
              <a:ext cx="65" cy="9"/>
            </a:xfrm>
            <a:prstGeom prst="rect">
              <a:avLst/>
            </a:prstGeom>
            <a:solidFill>
              <a:srgbClr val="7F7F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59" name="Rectangle 440"/>
          <p:cNvSpPr>
            <a:spLocks noChangeArrowheads="1"/>
          </p:cNvSpPr>
          <p:nvPr/>
        </p:nvSpPr>
        <p:spPr bwMode="auto">
          <a:xfrm>
            <a:off x="4691063" y="6092825"/>
            <a:ext cx="117475" cy="1174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95360" name="Rectangle 441"/>
          <p:cNvSpPr>
            <a:spLocks noChangeArrowheads="1"/>
          </p:cNvSpPr>
          <p:nvPr/>
        </p:nvSpPr>
        <p:spPr bwMode="auto">
          <a:xfrm>
            <a:off x="4852988" y="6019800"/>
            <a:ext cx="6477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Privado</a:t>
            </a:r>
            <a:endParaRPr lang="en-US"/>
          </a:p>
        </p:txBody>
      </p:sp>
      <p:grpSp>
        <p:nvGrpSpPr>
          <p:cNvPr id="267724" name="Group 449"/>
          <p:cNvGrpSpPr>
            <a:grpSpLocks/>
          </p:cNvGrpSpPr>
          <p:nvPr/>
        </p:nvGrpSpPr>
        <p:grpSpPr bwMode="auto">
          <a:xfrm>
            <a:off x="6135688" y="6092825"/>
            <a:ext cx="103187" cy="103188"/>
            <a:chOff x="3865" y="3503"/>
            <a:chExt cx="65" cy="65"/>
          </a:xfrm>
        </p:grpSpPr>
        <p:sp>
          <p:nvSpPr>
            <p:cNvPr id="95371" name="Rectangle 442"/>
            <p:cNvSpPr>
              <a:spLocks noChangeArrowheads="1"/>
            </p:cNvSpPr>
            <p:nvPr/>
          </p:nvSpPr>
          <p:spPr bwMode="auto">
            <a:xfrm>
              <a:off x="3865" y="3503"/>
              <a:ext cx="65" cy="9"/>
            </a:xfrm>
            <a:prstGeom prst="rect">
              <a:avLst/>
            </a:prstGeom>
            <a:solidFill>
              <a:srgbClr val="C5C5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72" name="Rectangle 443"/>
            <p:cNvSpPr>
              <a:spLocks noChangeArrowheads="1"/>
            </p:cNvSpPr>
            <p:nvPr/>
          </p:nvSpPr>
          <p:spPr bwMode="auto">
            <a:xfrm>
              <a:off x="3865" y="3512"/>
              <a:ext cx="65" cy="10"/>
            </a:xfrm>
            <a:prstGeom prst="rect">
              <a:avLst/>
            </a:prstGeom>
            <a:solidFill>
              <a:srgbClr val="DBDB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73" name="Rectangle 444"/>
            <p:cNvSpPr>
              <a:spLocks noChangeArrowheads="1"/>
            </p:cNvSpPr>
            <p:nvPr/>
          </p:nvSpPr>
          <p:spPr bwMode="auto">
            <a:xfrm>
              <a:off x="3865" y="3522"/>
              <a:ext cx="65" cy="9"/>
            </a:xfrm>
            <a:prstGeom prst="rect">
              <a:avLst/>
            </a:prstGeom>
            <a:solidFill>
              <a:srgbClr val="F5F5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74" name="Rectangle 445"/>
            <p:cNvSpPr>
              <a:spLocks noChangeArrowheads="1"/>
            </p:cNvSpPr>
            <p:nvPr/>
          </p:nvSpPr>
          <p:spPr bwMode="auto">
            <a:xfrm>
              <a:off x="3865" y="3531"/>
              <a:ext cx="65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75" name="Rectangle 446"/>
            <p:cNvSpPr>
              <a:spLocks noChangeArrowheads="1"/>
            </p:cNvSpPr>
            <p:nvPr/>
          </p:nvSpPr>
          <p:spPr bwMode="auto">
            <a:xfrm>
              <a:off x="3865" y="3540"/>
              <a:ext cx="65" cy="9"/>
            </a:xfrm>
            <a:prstGeom prst="rect">
              <a:avLst/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76" name="Rectangle 447"/>
            <p:cNvSpPr>
              <a:spLocks noChangeArrowheads="1"/>
            </p:cNvSpPr>
            <p:nvPr/>
          </p:nvSpPr>
          <p:spPr bwMode="auto">
            <a:xfrm>
              <a:off x="3865" y="3549"/>
              <a:ext cx="65" cy="10"/>
            </a:xfrm>
            <a:prstGeom prst="rect">
              <a:avLst/>
            </a:prstGeom>
            <a:solidFill>
              <a:srgbClr val="DBDBA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5377" name="Rectangle 448"/>
            <p:cNvSpPr>
              <a:spLocks noChangeArrowheads="1"/>
            </p:cNvSpPr>
            <p:nvPr/>
          </p:nvSpPr>
          <p:spPr bwMode="auto">
            <a:xfrm>
              <a:off x="3865" y="3559"/>
              <a:ext cx="65" cy="9"/>
            </a:xfrm>
            <a:prstGeom prst="rect">
              <a:avLst/>
            </a:prstGeom>
            <a:solidFill>
              <a:srgbClr val="C2C29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95362" name="Rectangle 450"/>
          <p:cNvSpPr>
            <a:spLocks noChangeArrowheads="1"/>
          </p:cNvSpPr>
          <p:nvPr/>
        </p:nvSpPr>
        <p:spPr bwMode="auto">
          <a:xfrm>
            <a:off x="6135688" y="6092825"/>
            <a:ext cx="119062" cy="117475"/>
          </a:xfrm>
          <a:prstGeom prst="rect">
            <a:avLst/>
          </a:prstGeom>
          <a:noFill/>
          <a:ln w="1428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95363" name="Rectangle 451"/>
          <p:cNvSpPr>
            <a:spLocks noChangeArrowheads="1"/>
          </p:cNvSpPr>
          <p:nvPr/>
        </p:nvSpPr>
        <p:spPr bwMode="auto">
          <a:xfrm>
            <a:off x="6297613" y="6019800"/>
            <a:ext cx="4651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</a:rPr>
              <a:t>Otros</a:t>
            </a:r>
            <a:endParaRPr lang="en-US"/>
          </a:p>
        </p:txBody>
      </p:sp>
      <p:sp>
        <p:nvSpPr>
          <p:cNvPr id="206862" name="Text Box 14"/>
          <p:cNvSpPr txBox="1">
            <a:spLocks noChangeArrowheads="1"/>
          </p:cNvSpPr>
          <p:nvPr/>
        </p:nvSpPr>
        <p:spPr bwMode="auto">
          <a:xfrm>
            <a:off x="6191250" y="3960813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54%</a:t>
            </a:r>
          </a:p>
        </p:txBody>
      </p:sp>
      <p:sp>
        <p:nvSpPr>
          <p:cNvPr id="206865" name="Text Box 17"/>
          <p:cNvSpPr txBox="1">
            <a:spLocks noChangeArrowheads="1"/>
          </p:cNvSpPr>
          <p:nvPr/>
        </p:nvSpPr>
        <p:spPr bwMode="auto">
          <a:xfrm>
            <a:off x="6172200" y="3427413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36%</a:t>
            </a:r>
          </a:p>
        </p:txBody>
      </p:sp>
      <p:sp>
        <p:nvSpPr>
          <p:cNvPr id="206868" name="Text Box 20"/>
          <p:cNvSpPr txBox="1">
            <a:spLocks noChangeArrowheads="1"/>
          </p:cNvSpPr>
          <p:nvPr/>
        </p:nvSpPr>
        <p:spPr bwMode="auto">
          <a:xfrm>
            <a:off x="6172200" y="2862263"/>
            <a:ext cx="590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10%</a:t>
            </a:r>
          </a:p>
        </p:txBody>
      </p:sp>
      <p:sp>
        <p:nvSpPr>
          <p:cNvPr id="267717" name="Rectangle 453"/>
          <p:cNvSpPr>
            <a:spLocks noChangeArrowheads="1"/>
          </p:cNvSpPr>
          <p:nvPr/>
        </p:nvSpPr>
        <p:spPr bwMode="auto">
          <a:xfrm>
            <a:off x="555625" y="1372121"/>
            <a:ext cx="8359775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buFontTx/>
              <a:buChar char="•"/>
            </a:pPr>
            <a:r>
              <a:rPr lang="es-ES" dirty="0"/>
              <a:t>A diferencia de los países líderes en investigación y desarrollo, en Chile la mayor parte de estas actividades son financiadas por el sector público. </a:t>
            </a:r>
          </a:p>
        </p:txBody>
      </p:sp>
      <p:sp>
        <p:nvSpPr>
          <p:cNvPr id="95368" name="Text Box 454"/>
          <p:cNvSpPr txBox="1">
            <a:spLocks noChangeArrowheads="1"/>
          </p:cNvSpPr>
          <p:nvPr/>
        </p:nvSpPr>
        <p:spPr bwMode="auto">
          <a:xfrm>
            <a:off x="457200" y="6324600"/>
            <a:ext cx="38667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dirty="0" err="1">
                <a:latin typeface="Arial" pitchFamily="34" charset="0"/>
                <a:cs typeface="Arial" pitchFamily="34" charset="0"/>
              </a:rPr>
              <a:t>Fuente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: OECD y Ministerio de 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Hacienda, 2009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369" name="Rectangle 455"/>
          <p:cNvSpPr>
            <a:spLocks noChangeArrowheads="1"/>
          </p:cNvSpPr>
          <p:nvPr/>
        </p:nvSpPr>
        <p:spPr bwMode="auto">
          <a:xfrm>
            <a:off x="1403648" y="368660"/>
            <a:ext cx="774035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400" b="1" dirty="0">
                <a:cs typeface="Times New Roman" pitchFamily="18" charset="0"/>
              </a:rPr>
              <a:t>Innovación en Chile: </a:t>
            </a:r>
            <a:r>
              <a:rPr lang="en-US" sz="2400" b="1" dirty="0" err="1">
                <a:cs typeface="Times New Roman" pitchFamily="18" charset="0"/>
              </a:rPr>
              <a:t>Comparación</a:t>
            </a:r>
            <a:r>
              <a:rPr lang="en-US" sz="2400" b="1" dirty="0">
                <a:cs typeface="Times New Roman" pitchFamily="18" charset="0"/>
              </a:rPr>
              <a:t> </a:t>
            </a:r>
            <a:r>
              <a:rPr lang="en-US" sz="2400" b="1" dirty="0" err="1" smtClean="0">
                <a:cs typeface="Times New Roman" pitchFamily="18" charset="0"/>
              </a:rPr>
              <a:t>Internacional</a:t>
            </a:r>
            <a:r>
              <a:rPr lang="en-US" sz="2400" b="1" dirty="0" smtClean="0">
                <a:cs typeface="Times New Roman" pitchFamily="18" charset="0"/>
              </a:rPr>
              <a:t>: </a:t>
            </a:r>
            <a:r>
              <a:rPr lang="en-US" sz="2400" b="1" dirty="0" err="1" smtClean="0">
                <a:cs typeface="Times New Roman" pitchFamily="18" charset="0"/>
              </a:rPr>
              <a:t>Incrementar</a:t>
            </a:r>
            <a:r>
              <a:rPr lang="en-US" sz="2400" b="1" dirty="0" smtClean="0">
                <a:cs typeface="Times New Roman" pitchFamily="18" charset="0"/>
              </a:rPr>
              <a:t> el </a:t>
            </a:r>
            <a:r>
              <a:rPr lang="en-US" sz="2400" b="1" dirty="0" err="1" smtClean="0">
                <a:cs typeface="Times New Roman" pitchFamily="18" charset="0"/>
              </a:rPr>
              <a:t>aporte</a:t>
            </a:r>
            <a:r>
              <a:rPr lang="en-US" sz="2400" b="1" dirty="0" smtClean="0">
                <a:cs typeface="Times New Roman" pitchFamily="18" charset="0"/>
              </a:rPr>
              <a:t> del capital </a:t>
            </a:r>
            <a:r>
              <a:rPr lang="en-US" sz="2400" b="1" dirty="0" err="1" smtClean="0">
                <a:cs typeface="Times New Roman" pitchFamily="18" charset="0"/>
              </a:rPr>
              <a:t>privado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en-US" sz="2400" b="1" dirty="0" err="1" smtClean="0">
                <a:cs typeface="Times New Roman" pitchFamily="18" charset="0"/>
              </a:rPr>
              <a:t>una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en-US" sz="2400" b="1" dirty="0" err="1" smtClean="0">
                <a:cs typeface="Times New Roman" pitchFamily="18" charset="0"/>
              </a:rPr>
              <a:t>ofortunidad</a:t>
            </a:r>
            <a:r>
              <a:rPr lang="en-US" sz="2400" b="1" dirty="0" smtClean="0">
                <a:cs typeface="Times New Roman" pitchFamily="18" charset="0"/>
              </a:rPr>
              <a:t> y un </a:t>
            </a:r>
            <a:r>
              <a:rPr lang="en-US" sz="2400" b="1" dirty="0" err="1" smtClean="0">
                <a:cs typeface="Times New Roman" pitchFamily="18" charset="0"/>
              </a:rPr>
              <a:t>desafío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en-US" sz="2400" b="1" dirty="0" err="1" smtClean="0">
                <a:cs typeface="Times New Roman" pitchFamily="18" charset="0"/>
              </a:rPr>
              <a:t>para</a:t>
            </a:r>
            <a:r>
              <a:rPr lang="en-US" sz="2400" b="1" dirty="0" smtClean="0">
                <a:cs typeface="Times New Roman" pitchFamily="18" charset="0"/>
              </a:rPr>
              <a:t> los </a:t>
            </a:r>
            <a:r>
              <a:rPr lang="en-US" sz="2400" b="1" dirty="0" err="1" smtClean="0">
                <a:cs typeface="Times New Roman" pitchFamily="18" charset="0"/>
              </a:rPr>
              <a:t>centros</a:t>
            </a: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95370" name="Text Box 456"/>
          <p:cNvSpPr txBox="1">
            <a:spLocks noChangeArrowheads="1"/>
          </p:cNvSpPr>
          <p:nvPr/>
        </p:nvSpPr>
        <p:spPr bwMode="auto">
          <a:xfrm>
            <a:off x="2819400" y="2362200"/>
            <a:ext cx="378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CL">
                <a:latin typeface="Arial" pitchFamily="34" charset="0"/>
                <a:cs typeface="Arial" pitchFamily="34" charset="0"/>
              </a:rPr>
              <a:t>Participación de la Inversión en I+D</a:t>
            </a:r>
            <a:endParaRPr lang="es-E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61" name="1460 Imagen" descr="logo CIEP p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8277" y="0"/>
            <a:ext cx="1195901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50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800" dirty="0" smtClean="0"/>
              <a:t>A modo de resumen …….</a:t>
            </a:r>
            <a:endParaRPr lang="es-ES" sz="2800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1560" y="1435100"/>
            <a:ext cx="8303840" cy="4572000"/>
          </a:xfrm>
        </p:spPr>
        <p:txBody>
          <a:bodyPr>
            <a:normAutofit fontScale="85000" lnSpcReduction="10000"/>
          </a:bodyPr>
          <a:lstStyle/>
          <a:p>
            <a:r>
              <a:rPr lang="es-ES" sz="2400" dirty="0" smtClean="0"/>
              <a:t>1.- CIEP cumple un rol fundamental en la región de Aysén</a:t>
            </a:r>
          </a:p>
          <a:p>
            <a:r>
              <a:rPr lang="es-ES" sz="2400" dirty="0" smtClean="0"/>
              <a:t>2.- Existe una creciente presión sobre los territorios (incluyendo los </a:t>
            </a:r>
            <a:r>
              <a:rPr lang="es-ES" sz="2400" dirty="0" err="1" smtClean="0"/>
              <a:t>maritorios</a:t>
            </a:r>
            <a:r>
              <a:rPr lang="es-ES" sz="2400" dirty="0" smtClean="0"/>
              <a:t>) y sus recursos naturales.</a:t>
            </a:r>
          </a:p>
          <a:p>
            <a:r>
              <a:rPr lang="es-ES" sz="2400" dirty="0" smtClean="0"/>
              <a:t> 3.- </a:t>
            </a:r>
            <a:r>
              <a:rPr lang="es-ES" sz="2400" dirty="0"/>
              <a:t>E</a:t>
            </a:r>
            <a:r>
              <a:rPr lang="es-ES" sz="2400" dirty="0" smtClean="0"/>
              <a:t>s necesario clarificar la misión y los objetivos generales del CIEP (programa de continuidad) </a:t>
            </a:r>
          </a:p>
          <a:p>
            <a:r>
              <a:rPr lang="es-ES" sz="2400" dirty="0"/>
              <a:t>4</a:t>
            </a:r>
            <a:r>
              <a:rPr lang="es-ES" sz="2400" dirty="0" smtClean="0"/>
              <a:t>.- Apoyo de GORE y CONICYT (fondos estructurales) es esencial para el funcionamiento del Centro (indicadores de desempeño).</a:t>
            </a:r>
          </a:p>
          <a:p>
            <a:r>
              <a:rPr lang="es-ES" sz="2400" dirty="0"/>
              <a:t>5</a:t>
            </a:r>
            <a:r>
              <a:rPr lang="es-ES" sz="2400" dirty="0" smtClean="0"/>
              <a:t>.- Dada la envergadura de la región y la magnitud de los estudios (sobre todo los ambientales) la activa participación e interés de las universidades es fundamental. </a:t>
            </a:r>
          </a:p>
          <a:p>
            <a:r>
              <a:rPr lang="es-ES" sz="2400" dirty="0" smtClean="0"/>
              <a:t>6.- Inversión privada en ciencia y tecnología: una oportunidad para los centros (importancia de las regulaciones)</a:t>
            </a:r>
          </a:p>
          <a:p>
            <a:r>
              <a:rPr lang="es-ES" sz="2400" dirty="0" smtClean="0"/>
              <a:t>7.- Existen oportunidades con la fundación de una Universidad Regional en Aysén habrá que discutir como se cautela la identidad del CIEP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210905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0" y="764704"/>
          <a:ext cx="19797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4 Diagrama"/>
          <p:cNvGraphicFramePr/>
          <p:nvPr/>
        </p:nvGraphicFramePr>
        <p:xfrm>
          <a:off x="4644008" y="0"/>
          <a:ext cx="4499992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7" name="6 Conector curvado"/>
          <p:cNvCxnSpPr/>
          <p:nvPr/>
        </p:nvCxnSpPr>
        <p:spPr>
          <a:xfrm flipV="1">
            <a:off x="2051720" y="764704"/>
            <a:ext cx="2592288" cy="792088"/>
          </a:xfrm>
          <a:prstGeom prst="curvedConnector3">
            <a:avLst>
              <a:gd name="adj1" fmla="val 50000"/>
            </a:avLst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curvado"/>
          <p:cNvCxnSpPr/>
          <p:nvPr/>
        </p:nvCxnSpPr>
        <p:spPr>
          <a:xfrm flipV="1">
            <a:off x="1979712" y="1772816"/>
            <a:ext cx="2664296" cy="1800200"/>
          </a:xfrm>
          <a:prstGeom prst="curvedConnector3">
            <a:avLst>
              <a:gd name="adj1" fmla="val 50000"/>
            </a:avLst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curvado"/>
          <p:cNvCxnSpPr/>
          <p:nvPr/>
        </p:nvCxnSpPr>
        <p:spPr>
          <a:xfrm rot="5400000" flipH="1" flipV="1">
            <a:off x="1619672" y="3068960"/>
            <a:ext cx="3384376" cy="2664296"/>
          </a:xfrm>
          <a:prstGeom prst="curvedConnector3">
            <a:avLst>
              <a:gd name="adj1" fmla="val 50000"/>
            </a:avLst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13 Diagrama"/>
          <p:cNvGraphicFramePr/>
          <p:nvPr/>
        </p:nvGraphicFramePr>
        <p:xfrm>
          <a:off x="2555776" y="3573016"/>
          <a:ext cx="6444208" cy="327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8" name="17 Flecha curvada hacia la derecha"/>
          <p:cNvSpPr/>
          <p:nvPr/>
        </p:nvSpPr>
        <p:spPr>
          <a:xfrm>
            <a:off x="4283968" y="980728"/>
            <a:ext cx="288032" cy="5760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9" name="18 Flecha curvada hacia la derecha"/>
          <p:cNvSpPr/>
          <p:nvPr/>
        </p:nvSpPr>
        <p:spPr>
          <a:xfrm>
            <a:off x="4283968" y="1988840"/>
            <a:ext cx="288032" cy="5760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0" y="0"/>
            <a:ext cx="3851920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dirty="0" smtClean="0"/>
              <a:t>VISIÓN CIEP: 2013-2020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69507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6512" y="152400"/>
            <a:ext cx="8229600" cy="1251062"/>
          </a:xfrm>
        </p:spPr>
        <p:txBody>
          <a:bodyPr>
            <a:normAutofit/>
          </a:bodyPr>
          <a:lstStyle/>
          <a:p>
            <a:r>
              <a:rPr lang="es-CL" dirty="0" smtClean="0"/>
              <a:t>Compromiso con la región de Aysén</a:t>
            </a:r>
            <a:endParaRPr lang="es-CL" dirty="0"/>
          </a:p>
        </p:txBody>
      </p:sp>
      <p:pic>
        <p:nvPicPr>
          <p:cNvPr id="4" name="3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graphicFrame>
        <p:nvGraphicFramePr>
          <p:cNvPr id="5" name="4 Diagrama"/>
          <p:cNvGraphicFramePr/>
          <p:nvPr/>
        </p:nvGraphicFramePr>
        <p:xfrm>
          <a:off x="144016" y="1628800"/>
          <a:ext cx="89644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Diagrama"/>
          <p:cNvGraphicFramePr/>
          <p:nvPr/>
        </p:nvGraphicFramePr>
        <p:xfrm>
          <a:off x="467544" y="4293096"/>
          <a:ext cx="8676456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6 Diagrama"/>
          <p:cNvGraphicFramePr/>
          <p:nvPr/>
        </p:nvGraphicFramePr>
        <p:xfrm>
          <a:off x="6732240" y="4725144"/>
          <a:ext cx="1895872" cy="1959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18057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305730"/>
            <a:ext cx="8229600" cy="1251062"/>
          </a:xfrm>
        </p:spPr>
        <p:txBody>
          <a:bodyPr>
            <a:noAutofit/>
          </a:bodyPr>
          <a:lstStyle/>
          <a:p>
            <a:pPr lvl="0"/>
            <a:r>
              <a:rPr lang="es-CL" sz="3200" dirty="0" smtClean="0"/>
              <a:t>¿ Qué es el CIEP ? Infraestructura de punta en la región de Aysén</a:t>
            </a:r>
            <a:br>
              <a:rPr lang="es-CL" sz="3200" dirty="0" smtClean="0"/>
            </a:br>
            <a:endParaRPr lang="es-CL" sz="3200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s-CL" smtClean="0"/>
              <a:t>Centro de Investigación en Ecosistemas de la Patagonia - CIEP</a:t>
            </a:r>
            <a:endParaRPr kumimoji="0" lang="en-US"/>
          </a:p>
        </p:txBody>
      </p:sp>
      <p:pic>
        <p:nvPicPr>
          <p:cNvPr id="22" name="21 Imagen" descr="logo CIEP p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8100" y="1"/>
            <a:ext cx="1195900" cy="1268759"/>
          </a:xfrm>
          <a:prstGeom prst="rect">
            <a:avLst/>
          </a:prstGeom>
        </p:spPr>
      </p:pic>
      <p:pic>
        <p:nvPicPr>
          <p:cNvPr id="11" name="10 Imagen" descr="DSC003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44824"/>
            <a:ext cx="9144000" cy="2010489"/>
          </a:xfrm>
          <a:prstGeom prst="rect">
            <a:avLst/>
          </a:prstGeom>
        </p:spPr>
      </p:pic>
      <p:pic>
        <p:nvPicPr>
          <p:cNvPr id="12" name="11 Imagen" descr="DSC003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98831"/>
            <a:ext cx="9144000" cy="20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9632" y="273050"/>
            <a:ext cx="7655768" cy="1162050"/>
          </a:xfrm>
        </p:spPr>
        <p:txBody>
          <a:bodyPr/>
          <a:lstStyle/>
          <a:p>
            <a:pPr algn="ctr"/>
            <a:r>
              <a:rPr lang="es-CL" sz="3200" dirty="0" smtClean="0"/>
              <a:t>EJES PRODUCTIVOS DE LA REGIÓN</a:t>
            </a:r>
            <a:endParaRPr lang="es-CL" sz="3200" dirty="0"/>
          </a:p>
        </p:txBody>
      </p:sp>
      <p:graphicFrame>
        <p:nvGraphicFramePr>
          <p:cNvPr id="9" name="8 Marcador de contenido"/>
          <p:cNvGraphicFramePr>
            <a:graphicFrameLocks noGrp="1"/>
          </p:cNvGraphicFramePr>
          <p:nvPr>
            <p:ph sz="half" idx="2"/>
          </p:nvPr>
        </p:nvGraphicFramePr>
        <p:xfrm>
          <a:off x="467544" y="2996952"/>
          <a:ext cx="5184576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5 Imagen" descr="logo CIEP png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8277" y="144016"/>
            <a:ext cx="1195901" cy="1268760"/>
          </a:xfrm>
          <a:prstGeom prst="rect">
            <a:avLst/>
          </a:prstGeom>
        </p:spPr>
      </p:pic>
      <p:graphicFrame>
        <p:nvGraphicFramePr>
          <p:cNvPr id="10" name="9 Diagrama"/>
          <p:cNvGraphicFramePr/>
          <p:nvPr/>
        </p:nvGraphicFramePr>
        <p:xfrm>
          <a:off x="5652120" y="2636912"/>
          <a:ext cx="349188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1763688" y="198884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>
                <a:solidFill>
                  <a:srgbClr val="FFFF00"/>
                </a:solidFill>
              </a:rPr>
              <a:t>PESCA ARTESANAL</a:t>
            </a:r>
            <a:endParaRPr lang="es-C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roducingPowerPoint2007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3000"/>
                <a:satMod val="200000"/>
              </a:schemeClr>
              <a:schemeClr val="phClr">
                <a:tint val="78000"/>
                <a:satMod val="230000"/>
              </a:schemeClr>
            </a:duotone>
          </a:blip>
          <a:tile tx="0" ty="0" sx="90000" sy="9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2837</Words>
  <Application>Microsoft Macintosh PowerPoint</Application>
  <PresentationFormat>Presentación en pantalla (4:3)</PresentationFormat>
  <Paragraphs>379</Paragraphs>
  <Slides>65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IntroducingPowerPoint2007</vt:lpstr>
      <vt:lpstr>Centro de investigación en ecosistemas de la patagonia</vt:lpstr>
      <vt:lpstr>UNA  inversión del gobierno regional de aysén</vt:lpstr>
      <vt:lpstr>UNA CONTRIBUCIÓN AL DESARROLLO CIENTÍFICO Y TECNOLÓGICO DE AYSÉN</vt:lpstr>
      <vt:lpstr>REGIÓN DE AYSÉN</vt:lpstr>
      <vt:lpstr>Definición estratégica</vt:lpstr>
      <vt:lpstr>CIEP</vt:lpstr>
      <vt:lpstr>Compromiso con la región de Aysén</vt:lpstr>
      <vt:lpstr>¿ Qué es el CIEP ? Infraestructura de punta en la región de Aysén </vt:lpstr>
      <vt:lpstr>EJES PRODUCTIVOS DE LA REGIÓN</vt:lpstr>
      <vt:lpstr>Presentación de PowerPoint</vt:lpstr>
      <vt:lpstr>Presentación de PowerPoint</vt:lpstr>
      <vt:lpstr>CALIDAD Y PRODUCTIVIDAD CIENTÍFICA</vt:lpstr>
      <vt:lpstr>ALGUNOS PRODUCTOS RELEVANTES</vt:lpstr>
      <vt:lpstr>TABLAS DE MAREAS COPAS SUR AUSTRAL</vt:lpstr>
      <vt:lpstr>SISTEMA DE INFORMACIÓN OCEANOGRÁFICO CIEP. COPAS SUR AUSTRAL</vt:lpstr>
      <vt:lpstr>GUÍA   INTERNACIONAL   DE   TURISMO</vt:lpstr>
      <vt:lpstr>GUÍA PARA LA PESCA RECREATIVA  BASADA EN INFORMACIÓN CIENTÍFICA</vt:lpstr>
      <vt:lpstr>Presentación de PowerPoint</vt:lpstr>
      <vt:lpstr>Presentación de PowerPoint</vt:lpstr>
      <vt:lpstr>Presentación de PowerPoint</vt:lpstr>
      <vt:lpstr>Importancia de disponer de un centro de investigación regional</vt:lpstr>
      <vt:lpstr>Presentación de PowerPoint</vt:lpstr>
      <vt:lpstr>Presentación de PowerPoint</vt:lpstr>
      <vt:lpstr>Presentación de PowerPoint</vt:lpstr>
      <vt:lpstr>Presentación de PowerPoint</vt:lpstr>
      <vt:lpstr>CALIDAD Y GESTIÓN PROPOSITIVA</vt:lpstr>
      <vt:lpstr>Presentación de PowerPoint</vt:lpstr>
      <vt:lpstr>Presentación de PowerPoint</vt:lpstr>
      <vt:lpstr>CAPACIDAD MOTIVACIONAL CON ACTIVIDADES DE EXTENSION</vt:lpstr>
      <vt:lpstr>REFERENTE  NACIONAL  E  INTERNACIONAL</vt:lpstr>
      <vt:lpstr>Presentación de PowerPoint</vt:lpstr>
      <vt:lpstr>Excelencia científica reconocida</vt:lpstr>
      <vt:lpstr>Presentación de PowerPoint</vt:lpstr>
      <vt:lpstr>Presentación de PowerPoint</vt:lpstr>
      <vt:lpstr>CALIDAD Y PRODUCTIVIDAD CIENTÍFICA</vt:lpstr>
      <vt:lpstr>CALIDAD Y GESTIÓN PROPOSITIVA</vt:lpstr>
      <vt:lpstr>SERIEDAD Y RIGUROSIDAD</vt:lpstr>
      <vt:lpstr>SERIEDAD Y RIGUROSIDAD</vt:lpstr>
      <vt:lpstr>REFERENTE NACIONAL E INTERNACIONAL</vt:lpstr>
      <vt:lpstr>POSICIONAMIENTO DE AYSÉN PARA INVESTIGACIONES</vt:lpstr>
      <vt:lpstr>FINANCIAMIENTO</vt:lpstr>
      <vt:lpstr>Recursos financieros históricos</vt:lpstr>
      <vt:lpstr>Recursos financieros históricos</vt:lpstr>
      <vt:lpstr>2. Proyectos  CIEP concursados  via  FIC desde 2009</vt:lpstr>
      <vt:lpstr>CAPACIDAD DE APALANCAR RECURSOS SECTORIALES</vt:lpstr>
      <vt:lpstr>Presentación de PowerPoint</vt:lpstr>
      <vt:lpstr>Presentación de PowerPoint</vt:lpstr>
      <vt:lpstr>CONTINUIDAD DEL CIEP 2013 - …</vt:lpstr>
      <vt:lpstr>Presentación de PowerPoint</vt:lpstr>
      <vt:lpstr>Presentación de PowerPoint</vt:lpstr>
      <vt:lpstr>Línea de desarrollo socio económico regional</vt:lpstr>
      <vt:lpstr>ATRACCIÓN DE INVESTIGACIÓN A LA REGIÓN: IMPORTANCIA DE CONSOLIDAR LAS REDES</vt:lpstr>
      <vt:lpstr>PROFUNDIZAR RELACIONES DE CONFIANZA, VALIDACION PUBLICA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Principales desafíos</vt:lpstr>
      <vt:lpstr>RECURSOS DEL SECTOR PRIVADO. BUENAS PROPUESTAS PERO TAMBIEN NECESIDAD DE LEGISLAR </vt:lpstr>
      <vt:lpstr>Presentación de PowerPoint</vt:lpstr>
      <vt:lpstr>A modo de resumen …….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2013-06-21T15:50:43Z</dcterms:created>
  <dcterms:modified xsi:type="dcterms:W3CDTF">2014-06-30T10:53:36Z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3082</vt:i4>
  </property>
  <property fmtid="{D5CDD505-2E9C-101B-9397-08002B2CF9AE}" pid="3" name="_Version">
    <vt:lpwstr>12.0.4518</vt:lpwstr>
  </property>
</Properties>
</file>