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04" r:id="rId2"/>
    <p:sldId id="394" r:id="rId3"/>
    <p:sldId id="395" r:id="rId4"/>
    <p:sldId id="396" r:id="rId5"/>
    <p:sldId id="413" r:id="rId6"/>
    <p:sldId id="432" r:id="rId7"/>
    <p:sldId id="414" r:id="rId8"/>
    <p:sldId id="415" r:id="rId9"/>
    <p:sldId id="423" r:id="rId10"/>
    <p:sldId id="431" r:id="rId11"/>
    <p:sldId id="421" r:id="rId12"/>
    <p:sldId id="422" r:id="rId13"/>
    <p:sldId id="429" r:id="rId14"/>
    <p:sldId id="430" r:id="rId15"/>
    <p:sldId id="420" r:id="rId16"/>
    <p:sldId id="427" r:id="rId17"/>
    <p:sldId id="428" r:id="rId18"/>
    <p:sldId id="425" r:id="rId19"/>
    <p:sldId id="426" r:id="rId20"/>
    <p:sldId id="411" r:id="rId2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4" autoAdjust="0"/>
    <p:restoredTop sz="86364" autoAdjust="0"/>
  </p:normalViewPr>
  <p:slideViewPr>
    <p:cSldViewPr>
      <p:cViewPr>
        <p:scale>
          <a:sx n="75" d="100"/>
          <a:sy n="75" d="100"/>
        </p:scale>
        <p:origin x="-1266" y="-84"/>
      </p:cViewPr>
      <p:guideLst>
        <p:guide orient="horz" pos="2160"/>
        <p:guide pos="2880"/>
      </p:guideLst>
    </p:cSldViewPr>
  </p:slideViewPr>
  <p:outlineViewPr>
    <p:cViewPr>
      <p:scale>
        <a:sx n="33" d="100"/>
        <a:sy n="33" d="100"/>
      </p:scale>
      <p:origin x="246" y="2604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laudiovasquez:Desktop:CEAZA:pptos%20CEAZA:evol%20financiamiento%20CEAZ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laudiovasquez:Desktop:CEAZA:pptos%20CEAZA:evol%20financiamiento%20CEAZ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laudiovasquez:Desktop:CEAZA:pptos%20CEAZA:evol%20financiamiento%20CEAZ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Sheet1!$B$36</c:f>
              <c:strCache>
                <c:ptCount val="1"/>
                <c:pt idx="0">
                  <c:v>CONICYT</c:v>
                </c:pt>
              </c:strCache>
            </c:strRef>
          </c:tx>
          <c:invertIfNegative val="0"/>
          <c:cat>
            <c:numRef>
              <c:f>Sheet1!$C$35:$M$35</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Sheet1!$C$36:$M$36</c:f>
              <c:numCache>
                <c:formatCode>General</c:formatCode>
                <c:ptCount val="11"/>
                <c:pt idx="0">
                  <c:v>180000</c:v>
                </c:pt>
                <c:pt idx="1">
                  <c:v>180000</c:v>
                </c:pt>
                <c:pt idx="2">
                  <c:v>180000</c:v>
                </c:pt>
                <c:pt idx="3">
                  <c:v>180000</c:v>
                </c:pt>
                <c:pt idx="4">
                  <c:v>180000</c:v>
                </c:pt>
                <c:pt idx="5">
                  <c:v>65000</c:v>
                </c:pt>
                <c:pt idx="6">
                  <c:v>245000</c:v>
                </c:pt>
                <c:pt idx="7">
                  <c:v>245000</c:v>
                </c:pt>
                <c:pt idx="8">
                  <c:v>245000</c:v>
                </c:pt>
                <c:pt idx="9">
                  <c:v>245000</c:v>
                </c:pt>
                <c:pt idx="10">
                  <c:v>180000</c:v>
                </c:pt>
              </c:numCache>
            </c:numRef>
          </c:val>
        </c:ser>
        <c:ser>
          <c:idx val="1"/>
          <c:order val="1"/>
          <c:tx>
            <c:strRef>
              <c:f>Sheet1!$B$37</c:f>
              <c:strCache>
                <c:ptCount val="1"/>
                <c:pt idx="0">
                  <c:v>GORE </c:v>
                </c:pt>
              </c:strCache>
            </c:strRef>
          </c:tx>
          <c:invertIfNegative val="0"/>
          <c:cat>
            <c:numRef>
              <c:f>Sheet1!$C$35:$M$35</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Sheet1!$C$37:$M$37</c:f>
              <c:numCache>
                <c:formatCode>General</c:formatCode>
                <c:ptCount val="11"/>
                <c:pt idx="0">
                  <c:v>200000</c:v>
                </c:pt>
                <c:pt idx="1">
                  <c:v>200000</c:v>
                </c:pt>
                <c:pt idx="2">
                  <c:v>200000</c:v>
                </c:pt>
                <c:pt idx="3">
                  <c:v>200000</c:v>
                </c:pt>
                <c:pt idx="4">
                  <c:v>200000</c:v>
                </c:pt>
                <c:pt idx="6">
                  <c:v>600000</c:v>
                </c:pt>
                <c:pt idx="7">
                  <c:v>600000</c:v>
                </c:pt>
                <c:pt idx="8">
                  <c:v>600000</c:v>
                </c:pt>
                <c:pt idx="9">
                  <c:v>766000</c:v>
                </c:pt>
                <c:pt idx="10">
                  <c:v>843000</c:v>
                </c:pt>
              </c:numCache>
            </c:numRef>
          </c:val>
        </c:ser>
        <c:ser>
          <c:idx val="2"/>
          <c:order val="2"/>
          <c:tx>
            <c:strRef>
              <c:f>Sheet1!$B$38</c:f>
              <c:strCache>
                <c:ptCount val="1"/>
                <c:pt idx="0">
                  <c:v>Proyectos I+D</c:v>
                </c:pt>
              </c:strCache>
            </c:strRef>
          </c:tx>
          <c:invertIfNegative val="0"/>
          <c:cat>
            <c:numRef>
              <c:f>Sheet1!$C$35:$M$35</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Sheet1!$C$38:$M$38</c:f>
              <c:numCache>
                <c:formatCode>General</c:formatCode>
                <c:ptCount val="11"/>
                <c:pt idx="0">
                  <c:v>0</c:v>
                </c:pt>
                <c:pt idx="1">
                  <c:v>0</c:v>
                </c:pt>
                <c:pt idx="2">
                  <c:v>260106</c:v>
                </c:pt>
                <c:pt idx="3">
                  <c:v>837654</c:v>
                </c:pt>
                <c:pt idx="4">
                  <c:v>1047966</c:v>
                </c:pt>
                <c:pt idx="5">
                  <c:v>1745820</c:v>
                </c:pt>
                <c:pt idx="6">
                  <c:v>830357</c:v>
                </c:pt>
                <c:pt idx="7">
                  <c:v>1396510</c:v>
                </c:pt>
                <c:pt idx="8">
                  <c:v>1622612</c:v>
                </c:pt>
                <c:pt idx="9">
                  <c:v>1336554</c:v>
                </c:pt>
                <c:pt idx="10" formatCode="_(* #,##0_);_(* \(#,##0\);_(* &quot;-&quot;_);_(@_)">
                  <c:v>1760955</c:v>
                </c:pt>
              </c:numCache>
            </c:numRef>
          </c:val>
        </c:ser>
        <c:dLbls>
          <c:showLegendKey val="0"/>
          <c:showVal val="0"/>
          <c:showCatName val="0"/>
          <c:showSerName val="0"/>
          <c:showPercent val="0"/>
          <c:showBubbleSize val="0"/>
        </c:dLbls>
        <c:gapWidth val="150"/>
        <c:axId val="45885312"/>
        <c:axId val="45886848"/>
      </c:barChart>
      <c:catAx>
        <c:axId val="45885312"/>
        <c:scaling>
          <c:orientation val="minMax"/>
        </c:scaling>
        <c:delete val="0"/>
        <c:axPos val="b"/>
        <c:numFmt formatCode="General" sourceLinked="1"/>
        <c:majorTickMark val="out"/>
        <c:minorTickMark val="none"/>
        <c:tickLblPos val="nextTo"/>
        <c:crossAx val="45886848"/>
        <c:crosses val="autoZero"/>
        <c:auto val="1"/>
        <c:lblAlgn val="ctr"/>
        <c:lblOffset val="100"/>
        <c:noMultiLvlLbl val="0"/>
      </c:catAx>
      <c:valAx>
        <c:axId val="45886848"/>
        <c:scaling>
          <c:orientation val="minMax"/>
        </c:scaling>
        <c:delete val="0"/>
        <c:axPos val="l"/>
        <c:numFmt formatCode="General" sourceLinked="1"/>
        <c:majorTickMark val="out"/>
        <c:minorTickMark val="none"/>
        <c:tickLblPos val="nextTo"/>
        <c:crossAx val="45885312"/>
        <c:crosses val="autoZero"/>
        <c:crossBetween val="between"/>
      </c:valAx>
    </c:plotArea>
    <c:legend>
      <c:legendPos val="r"/>
      <c:layout/>
      <c:overlay val="0"/>
    </c:legend>
    <c:plotVisOnly val="1"/>
    <c:dispBlanksAs val="gap"/>
    <c:showDLblsOverMax val="0"/>
  </c:chart>
  <c:spPr>
    <a:ln>
      <a:solidFill>
        <a:srgbClr val="FFFFFF"/>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Sheet1!$M$43</c:f>
              <c:strCache>
                <c:ptCount val="1"/>
                <c:pt idx="0">
                  <c:v>2013</c:v>
                </c:pt>
              </c:strCache>
            </c:strRef>
          </c:tx>
          <c:explosion val="25"/>
          <c:dLbls>
            <c:dLbl>
              <c:idx val="0"/>
              <c:layout>
                <c:manualLayout>
                  <c:x val="7.2802900303997099E-4"/>
                  <c:y val="0.47511322650342502"/>
                </c:manualLayout>
              </c:layout>
              <c:tx>
                <c:rich>
                  <a:bodyPr/>
                  <a:lstStyle/>
                  <a:p>
                    <a:pPr>
                      <a:defRPr sz="1400" b="1"/>
                    </a:pPr>
                    <a:r>
                      <a:rPr lang="es-ES" sz="1400" b="1" dirty="0"/>
                      <a:t>Ingresos Estructurales, </a:t>
                    </a:r>
                    <a:r>
                      <a:rPr lang="es-ES" sz="1400" b="1" dirty="0" smtClean="0"/>
                      <a:t>1,023</a:t>
                    </a:r>
                    <a:endParaRPr lang="es-ES" sz="1400" dirty="0"/>
                  </a:p>
                </c:rich>
              </c:tx>
              <c:spPr/>
              <c:showLegendKey val="0"/>
              <c:showVal val="1"/>
              <c:showCatName val="1"/>
              <c:showSerName val="0"/>
              <c:showPercent val="0"/>
              <c:showBubbleSize val="0"/>
            </c:dLbl>
            <c:dLbl>
              <c:idx val="1"/>
              <c:layout>
                <c:manualLayout>
                  <c:x val="2.02437562467059E-2"/>
                  <c:y val="-0.46620781451633603"/>
                </c:manualLayout>
              </c:layout>
              <c:tx>
                <c:rich>
                  <a:bodyPr/>
                  <a:lstStyle/>
                  <a:p>
                    <a:pPr>
                      <a:defRPr sz="1400" b="1"/>
                    </a:pPr>
                    <a:r>
                      <a:rPr lang="es-ES" sz="1400" b="1" dirty="0" smtClean="0"/>
                      <a:t>Proyectos</a:t>
                    </a:r>
                    <a:r>
                      <a:rPr lang="es-ES" sz="1400" b="1" baseline="0" dirty="0" smtClean="0"/>
                      <a:t> </a:t>
                    </a:r>
                    <a:r>
                      <a:rPr lang="es-ES" sz="1400" b="1" dirty="0" smtClean="0"/>
                      <a:t>I+</a:t>
                    </a:r>
                    <a:r>
                      <a:rPr lang="es-ES" sz="1400" b="1" dirty="0"/>
                      <a:t>D</a:t>
                    </a:r>
                    <a:r>
                      <a:rPr lang="es-ES" sz="1400" b="1" dirty="0" smtClean="0"/>
                      <a:t>,</a:t>
                    </a:r>
                    <a:r>
                      <a:rPr lang="es-ES" sz="1400" b="1" baseline="0" dirty="0" smtClean="0"/>
                      <a:t> </a:t>
                    </a:r>
                    <a:r>
                      <a:rPr lang="es-ES" sz="1400" b="1" dirty="0" smtClean="0"/>
                      <a:t>1,333 </a:t>
                    </a:r>
                    <a:endParaRPr lang="es-ES" sz="1400" dirty="0"/>
                  </a:p>
                </c:rich>
              </c:tx>
              <c:spPr/>
              <c:showLegendKey val="0"/>
              <c:showVal val="1"/>
              <c:showCatName val="1"/>
              <c:showSerName val="0"/>
              <c:showPercent val="0"/>
              <c:showBubbleSize val="0"/>
            </c:dLbl>
            <c:txPr>
              <a:bodyPr/>
              <a:lstStyle/>
              <a:p>
                <a:pPr>
                  <a:defRPr b="1"/>
                </a:pPr>
                <a:endParaRPr lang="en-US"/>
              </a:p>
            </c:txPr>
            <c:showLegendKey val="0"/>
            <c:showVal val="1"/>
            <c:showCatName val="1"/>
            <c:showSerName val="0"/>
            <c:showPercent val="0"/>
            <c:showBubbleSize val="0"/>
            <c:showLeaderLines val="0"/>
          </c:dLbls>
          <c:cat>
            <c:strRef>
              <c:f>Sheet1!$B$44:$B$45</c:f>
              <c:strCache>
                <c:ptCount val="2"/>
                <c:pt idx="0">
                  <c:v>Ingresos Estructurales</c:v>
                </c:pt>
                <c:pt idx="1">
                  <c:v>Proyectos I+D</c:v>
                </c:pt>
              </c:strCache>
            </c:strRef>
          </c:cat>
          <c:val>
            <c:numRef>
              <c:f>Sheet1!$M$44:$M$45</c:f>
              <c:numCache>
                <c:formatCode>_(* #,##0_);_(* \(#,##0\);_(* "-"_);_(@_)</c:formatCode>
                <c:ptCount val="2"/>
                <c:pt idx="0" formatCode="#,##0">
                  <c:v>1023000</c:v>
                </c:pt>
                <c:pt idx="1">
                  <c:v>1760955</c:v>
                </c:pt>
              </c:numCache>
            </c:numRef>
          </c:val>
        </c:ser>
        <c:dLbls>
          <c:showLegendKey val="0"/>
          <c:showVal val="1"/>
          <c:showCatName val="1"/>
          <c:showSerName val="0"/>
          <c:showPercent val="0"/>
          <c:showBubbleSize val="0"/>
          <c:showLeaderLines val="0"/>
        </c:dLbls>
      </c:pie3DChart>
    </c:plotArea>
    <c:plotVisOnly val="0"/>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Sheet1!$B$36</c:f>
              <c:strCache>
                <c:ptCount val="1"/>
                <c:pt idx="0">
                  <c:v>CONICYT</c:v>
                </c:pt>
              </c:strCache>
            </c:strRef>
          </c:tx>
          <c:invertIfNegative val="0"/>
          <c:cat>
            <c:numRef>
              <c:f>Sheet1!$C$35:$M$35</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Sheet1!$C$36:$M$36</c:f>
              <c:numCache>
                <c:formatCode>General</c:formatCode>
                <c:ptCount val="11"/>
                <c:pt idx="0">
                  <c:v>180000</c:v>
                </c:pt>
                <c:pt idx="1">
                  <c:v>180000</c:v>
                </c:pt>
                <c:pt idx="2">
                  <c:v>180000</c:v>
                </c:pt>
                <c:pt idx="3">
                  <c:v>180000</c:v>
                </c:pt>
                <c:pt idx="4">
                  <c:v>180000</c:v>
                </c:pt>
                <c:pt idx="5">
                  <c:v>65000</c:v>
                </c:pt>
                <c:pt idx="6">
                  <c:v>245000</c:v>
                </c:pt>
                <c:pt idx="7">
                  <c:v>245000</c:v>
                </c:pt>
                <c:pt idx="8">
                  <c:v>245000</c:v>
                </c:pt>
                <c:pt idx="9">
                  <c:v>245000</c:v>
                </c:pt>
                <c:pt idx="10">
                  <c:v>180000</c:v>
                </c:pt>
              </c:numCache>
            </c:numRef>
          </c:val>
        </c:ser>
        <c:ser>
          <c:idx val="1"/>
          <c:order val="1"/>
          <c:tx>
            <c:strRef>
              <c:f>Sheet1!$B$37</c:f>
              <c:strCache>
                <c:ptCount val="1"/>
                <c:pt idx="0">
                  <c:v>GORE </c:v>
                </c:pt>
              </c:strCache>
            </c:strRef>
          </c:tx>
          <c:invertIfNegative val="0"/>
          <c:cat>
            <c:numRef>
              <c:f>Sheet1!$C$35:$M$35</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Sheet1!$C$37:$M$37</c:f>
              <c:numCache>
                <c:formatCode>General</c:formatCode>
                <c:ptCount val="11"/>
                <c:pt idx="0">
                  <c:v>200000</c:v>
                </c:pt>
                <c:pt idx="1">
                  <c:v>200000</c:v>
                </c:pt>
                <c:pt idx="2">
                  <c:v>200000</c:v>
                </c:pt>
                <c:pt idx="3">
                  <c:v>200000</c:v>
                </c:pt>
                <c:pt idx="4">
                  <c:v>200000</c:v>
                </c:pt>
                <c:pt idx="6">
                  <c:v>600000</c:v>
                </c:pt>
                <c:pt idx="7">
                  <c:v>600000</c:v>
                </c:pt>
                <c:pt idx="8">
                  <c:v>600000</c:v>
                </c:pt>
                <c:pt idx="9">
                  <c:v>766000</c:v>
                </c:pt>
                <c:pt idx="10">
                  <c:v>843000</c:v>
                </c:pt>
              </c:numCache>
            </c:numRef>
          </c:val>
        </c:ser>
        <c:ser>
          <c:idx val="2"/>
          <c:order val="2"/>
          <c:tx>
            <c:strRef>
              <c:f>Sheet1!$B$38</c:f>
              <c:strCache>
                <c:ptCount val="1"/>
                <c:pt idx="0">
                  <c:v>Proyectos I+D</c:v>
                </c:pt>
              </c:strCache>
            </c:strRef>
          </c:tx>
          <c:invertIfNegative val="0"/>
          <c:cat>
            <c:numRef>
              <c:f>Sheet1!$C$35:$M$35</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Sheet1!$C$38:$M$38</c:f>
              <c:numCache>
                <c:formatCode>General</c:formatCode>
                <c:ptCount val="11"/>
                <c:pt idx="0">
                  <c:v>0</c:v>
                </c:pt>
                <c:pt idx="1">
                  <c:v>0</c:v>
                </c:pt>
                <c:pt idx="2">
                  <c:v>260106</c:v>
                </c:pt>
                <c:pt idx="3">
                  <c:v>837654</c:v>
                </c:pt>
                <c:pt idx="4">
                  <c:v>1047966</c:v>
                </c:pt>
                <c:pt idx="5">
                  <c:v>1745820</c:v>
                </c:pt>
                <c:pt idx="6">
                  <c:v>830357</c:v>
                </c:pt>
                <c:pt idx="7">
                  <c:v>1396510</c:v>
                </c:pt>
                <c:pt idx="8">
                  <c:v>1622612</c:v>
                </c:pt>
                <c:pt idx="9">
                  <c:v>1336554</c:v>
                </c:pt>
                <c:pt idx="10" formatCode="_(* #,##0_);_(* \(#,##0\);_(* &quot;-&quot;_);_(@_)">
                  <c:v>1760955</c:v>
                </c:pt>
              </c:numCache>
            </c:numRef>
          </c:val>
        </c:ser>
        <c:dLbls>
          <c:showLegendKey val="0"/>
          <c:showVal val="0"/>
          <c:showCatName val="0"/>
          <c:showSerName val="0"/>
          <c:showPercent val="0"/>
          <c:showBubbleSize val="0"/>
        </c:dLbls>
        <c:gapWidth val="150"/>
        <c:axId val="45724416"/>
        <c:axId val="45725952"/>
      </c:barChart>
      <c:catAx>
        <c:axId val="45724416"/>
        <c:scaling>
          <c:orientation val="minMax"/>
        </c:scaling>
        <c:delete val="0"/>
        <c:axPos val="b"/>
        <c:numFmt formatCode="General" sourceLinked="1"/>
        <c:majorTickMark val="out"/>
        <c:minorTickMark val="none"/>
        <c:tickLblPos val="nextTo"/>
        <c:crossAx val="45725952"/>
        <c:crosses val="autoZero"/>
        <c:auto val="1"/>
        <c:lblAlgn val="ctr"/>
        <c:lblOffset val="100"/>
        <c:noMultiLvlLbl val="0"/>
      </c:catAx>
      <c:valAx>
        <c:axId val="45725952"/>
        <c:scaling>
          <c:orientation val="minMax"/>
        </c:scaling>
        <c:delete val="0"/>
        <c:axPos val="l"/>
        <c:numFmt formatCode="General" sourceLinked="1"/>
        <c:majorTickMark val="out"/>
        <c:minorTickMark val="none"/>
        <c:tickLblPos val="nextTo"/>
        <c:crossAx val="45724416"/>
        <c:crosses val="autoZero"/>
        <c:crossBetween val="between"/>
      </c:valAx>
    </c:plotArea>
    <c:legend>
      <c:legendPos val="r"/>
      <c:overlay val="0"/>
    </c:legend>
    <c:plotVisOnly val="1"/>
    <c:dispBlanksAs val="gap"/>
    <c:showDLblsOverMax val="0"/>
  </c:chart>
  <c:spPr>
    <a:ln>
      <a:solidFill>
        <a:srgbClr val="FFFFFF"/>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C5717-5D7E-6846-A795-7D392CCE5EB8}" type="doc">
      <dgm:prSet loTypeId="urn:microsoft.com/office/officeart/2005/8/layout/hProcess11" loCatId="" qsTypeId="urn:microsoft.com/office/officeart/2005/8/quickstyle/simple4" qsCatId="simple" csTypeId="urn:microsoft.com/office/officeart/2005/8/colors/accent3_2" csCatId="accent3" phldr="1"/>
      <dgm:spPr/>
    </dgm:pt>
    <dgm:pt modelId="{B02E1519-F722-8B4E-AD85-C1283F18E125}">
      <dgm:prSet custT="1"/>
      <dgm:spPr/>
      <dgm:t>
        <a:bodyPr/>
        <a:lstStyle/>
        <a:p>
          <a:r>
            <a:rPr lang="es-ES" sz="2000" dirty="0" smtClean="0"/>
            <a:t>2003</a:t>
          </a:r>
          <a:endParaRPr lang="es-ES" sz="2000" dirty="0"/>
        </a:p>
      </dgm:t>
    </dgm:pt>
    <dgm:pt modelId="{61A83288-EEC8-DC4A-B09F-4D1390098F17}" type="parTrans" cxnId="{2A025369-F0F0-6E47-BEF3-5C748AA8113A}">
      <dgm:prSet/>
      <dgm:spPr/>
      <dgm:t>
        <a:bodyPr/>
        <a:lstStyle/>
        <a:p>
          <a:endParaRPr lang="es-ES"/>
        </a:p>
      </dgm:t>
    </dgm:pt>
    <dgm:pt modelId="{CFE5065F-9859-A94E-BC8F-998FCB3EB77F}" type="sibTrans" cxnId="{2A025369-F0F0-6E47-BEF3-5C748AA8113A}">
      <dgm:prSet/>
      <dgm:spPr/>
      <dgm:t>
        <a:bodyPr/>
        <a:lstStyle/>
        <a:p>
          <a:endParaRPr lang="es-ES"/>
        </a:p>
      </dgm:t>
    </dgm:pt>
    <dgm:pt modelId="{38B90897-E362-B94C-9A49-26CEACD93C20}">
      <dgm:prSet custT="1"/>
      <dgm:spPr/>
      <dgm:t>
        <a:bodyPr/>
        <a:lstStyle/>
        <a:p>
          <a:r>
            <a:rPr lang="es-ES" sz="2000" dirty="0" smtClean="0"/>
            <a:t>2007</a:t>
          </a:r>
          <a:endParaRPr lang="es-ES" sz="2000" dirty="0"/>
        </a:p>
      </dgm:t>
    </dgm:pt>
    <dgm:pt modelId="{DCF0E04A-E6FF-B148-969F-AA56E9913D97}" type="parTrans" cxnId="{165A226B-5EDB-7C4C-A045-217C765247CA}">
      <dgm:prSet/>
      <dgm:spPr/>
      <dgm:t>
        <a:bodyPr/>
        <a:lstStyle/>
        <a:p>
          <a:endParaRPr lang="es-ES"/>
        </a:p>
      </dgm:t>
    </dgm:pt>
    <dgm:pt modelId="{E3422D42-7B8D-4B4D-AAAB-583853A30608}" type="sibTrans" cxnId="{165A226B-5EDB-7C4C-A045-217C765247CA}">
      <dgm:prSet/>
      <dgm:spPr/>
      <dgm:t>
        <a:bodyPr/>
        <a:lstStyle/>
        <a:p>
          <a:endParaRPr lang="es-ES"/>
        </a:p>
      </dgm:t>
    </dgm:pt>
    <dgm:pt modelId="{0B8A3680-8242-FA45-BF7F-751DECF054EA}">
      <dgm:prSet custT="1"/>
      <dgm:spPr/>
      <dgm:t>
        <a:bodyPr/>
        <a:lstStyle/>
        <a:p>
          <a:r>
            <a:rPr lang="es-ES" sz="2000" dirty="0" smtClean="0"/>
            <a:t>2013</a:t>
          </a:r>
          <a:endParaRPr lang="es-ES" sz="2000" dirty="0"/>
        </a:p>
      </dgm:t>
    </dgm:pt>
    <dgm:pt modelId="{A1880380-E018-0841-8DBD-415A7F786849}" type="parTrans" cxnId="{5C05AAB4-71D7-F541-9EEC-0F6860573241}">
      <dgm:prSet/>
      <dgm:spPr/>
      <dgm:t>
        <a:bodyPr/>
        <a:lstStyle/>
        <a:p>
          <a:endParaRPr lang="es-ES"/>
        </a:p>
      </dgm:t>
    </dgm:pt>
    <dgm:pt modelId="{72C80D83-587E-D948-A7E9-7DA2ECFD7EB6}" type="sibTrans" cxnId="{5C05AAB4-71D7-F541-9EEC-0F6860573241}">
      <dgm:prSet/>
      <dgm:spPr/>
      <dgm:t>
        <a:bodyPr/>
        <a:lstStyle/>
        <a:p>
          <a:endParaRPr lang="es-ES"/>
        </a:p>
      </dgm:t>
    </dgm:pt>
    <dgm:pt modelId="{C9710184-823F-1B4C-BE8B-C3595027C82A}" type="pres">
      <dgm:prSet presAssocID="{75BC5717-5D7E-6846-A795-7D392CCE5EB8}" presName="Name0" presStyleCnt="0">
        <dgm:presLayoutVars>
          <dgm:dir/>
          <dgm:resizeHandles val="exact"/>
        </dgm:presLayoutVars>
      </dgm:prSet>
      <dgm:spPr/>
    </dgm:pt>
    <dgm:pt modelId="{6A97E957-A8B1-884D-A2BF-C1C8166AB3D7}" type="pres">
      <dgm:prSet presAssocID="{75BC5717-5D7E-6846-A795-7D392CCE5EB8}" presName="arrow" presStyleLbl="bgShp" presStyleIdx="0" presStyleCnt="1"/>
      <dgm:spPr/>
    </dgm:pt>
    <dgm:pt modelId="{E713A682-E182-3243-A20C-7D4A3AF9E360}" type="pres">
      <dgm:prSet presAssocID="{75BC5717-5D7E-6846-A795-7D392CCE5EB8}" presName="points" presStyleCnt="0"/>
      <dgm:spPr/>
    </dgm:pt>
    <dgm:pt modelId="{D207C0FD-B2CD-2740-9F7A-5AE8F6CDC624}" type="pres">
      <dgm:prSet presAssocID="{B02E1519-F722-8B4E-AD85-C1283F18E125}" presName="compositeA" presStyleCnt="0"/>
      <dgm:spPr/>
    </dgm:pt>
    <dgm:pt modelId="{FE660A50-4B8D-2348-951A-ED598D51FDFA}" type="pres">
      <dgm:prSet presAssocID="{B02E1519-F722-8B4E-AD85-C1283F18E125}" presName="textA" presStyleLbl="revTx" presStyleIdx="0" presStyleCnt="3" custLinFactNeighborX="-151" custLinFactNeighborY="6114">
        <dgm:presLayoutVars>
          <dgm:bulletEnabled val="1"/>
        </dgm:presLayoutVars>
      </dgm:prSet>
      <dgm:spPr/>
      <dgm:t>
        <a:bodyPr/>
        <a:lstStyle/>
        <a:p>
          <a:endParaRPr lang="en-AU"/>
        </a:p>
      </dgm:t>
    </dgm:pt>
    <dgm:pt modelId="{159DCFB6-0192-134C-98FB-AAB750EE2FA8}" type="pres">
      <dgm:prSet presAssocID="{B02E1519-F722-8B4E-AD85-C1283F18E125}" presName="circleA" presStyleLbl="node1" presStyleIdx="0" presStyleCnt="3"/>
      <dgm:spPr/>
    </dgm:pt>
    <dgm:pt modelId="{45115970-2CD4-8048-BFAD-C79327F6F728}" type="pres">
      <dgm:prSet presAssocID="{B02E1519-F722-8B4E-AD85-C1283F18E125}" presName="spaceA" presStyleCnt="0"/>
      <dgm:spPr/>
    </dgm:pt>
    <dgm:pt modelId="{1AC2E60C-E233-C548-9815-316C58B3F6CA}" type="pres">
      <dgm:prSet presAssocID="{CFE5065F-9859-A94E-BC8F-998FCB3EB77F}" presName="space" presStyleCnt="0"/>
      <dgm:spPr/>
    </dgm:pt>
    <dgm:pt modelId="{24E56F30-FCDF-C449-9539-99D4EEBB00B6}" type="pres">
      <dgm:prSet presAssocID="{38B90897-E362-B94C-9A49-26CEACD93C20}" presName="compositeB" presStyleCnt="0"/>
      <dgm:spPr/>
    </dgm:pt>
    <dgm:pt modelId="{B3F6D2BF-224F-3E4A-A13E-2147F0282C89}" type="pres">
      <dgm:prSet presAssocID="{38B90897-E362-B94C-9A49-26CEACD93C20}" presName="textB" presStyleLbl="revTx" presStyleIdx="1" presStyleCnt="3" custLinFactNeighborX="1717" custLinFactNeighborY="-79126">
        <dgm:presLayoutVars>
          <dgm:bulletEnabled val="1"/>
        </dgm:presLayoutVars>
      </dgm:prSet>
      <dgm:spPr/>
      <dgm:t>
        <a:bodyPr/>
        <a:lstStyle/>
        <a:p>
          <a:endParaRPr lang="es-ES"/>
        </a:p>
      </dgm:t>
    </dgm:pt>
    <dgm:pt modelId="{D06BF2EA-B628-0245-9868-1213E91A219F}" type="pres">
      <dgm:prSet presAssocID="{38B90897-E362-B94C-9A49-26CEACD93C20}" presName="circleB" presStyleLbl="node1" presStyleIdx="1" presStyleCnt="3"/>
      <dgm:spPr/>
    </dgm:pt>
    <dgm:pt modelId="{34CFD96F-E6BA-C24E-A7AA-6A1E01EA8747}" type="pres">
      <dgm:prSet presAssocID="{38B90897-E362-B94C-9A49-26CEACD93C20}" presName="spaceB" presStyleCnt="0"/>
      <dgm:spPr/>
    </dgm:pt>
    <dgm:pt modelId="{9BFFD4CA-EA4D-0D41-86E3-2DA4A5270A86}" type="pres">
      <dgm:prSet presAssocID="{E3422D42-7B8D-4B4D-AAAB-583853A30608}" presName="space" presStyleCnt="0"/>
      <dgm:spPr/>
    </dgm:pt>
    <dgm:pt modelId="{821C9FD4-7079-3747-B70A-32A1F1A87BEF}" type="pres">
      <dgm:prSet presAssocID="{0B8A3680-8242-FA45-BF7F-751DECF054EA}" presName="compositeA" presStyleCnt="0"/>
      <dgm:spPr/>
    </dgm:pt>
    <dgm:pt modelId="{EDD88F83-E01A-0B4F-957A-929F8E1403BA}" type="pres">
      <dgm:prSet presAssocID="{0B8A3680-8242-FA45-BF7F-751DECF054EA}" presName="textA" presStyleLbl="revTx" presStyleIdx="2" presStyleCnt="3" custLinFactNeighborX="-525" custLinFactNeighborY="6114">
        <dgm:presLayoutVars>
          <dgm:bulletEnabled val="1"/>
        </dgm:presLayoutVars>
      </dgm:prSet>
      <dgm:spPr/>
      <dgm:t>
        <a:bodyPr/>
        <a:lstStyle/>
        <a:p>
          <a:endParaRPr lang="es-ES"/>
        </a:p>
      </dgm:t>
    </dgm:pt>
    <dgm:pt modelId="{A30C2BCE-577E-3B49-85E1-D49454E4B299}" type="pres">
      <dgm:prSet presAssocID="{0B8A3680-8242-FA45-BF7F-751DECF054EA}" presName="circleA" presStyleLbl="node1" presStyleIdx="2" presStyleCnt="3"/>
      <dgm:spPr/>
    </dgm:pt>
    <dgm:pt modelId="{86AE9A22-EE74-0B4E-8130-26C779550862}" type="pres">
      <dgm:prSet presAssocID="{0B8A3680-8242-FA45-BF7F-751DECF054EA}" presName="spaceA" presStyleCnt="0"/>
      <dgm:spPr/>
    </dgm:pt>
  </dgm:ptLst>
  <dgm:cxnLst>
    <dgm:cxn modelId="{165A226B-5EDB-7C4C-A045-217C765247CA}" srcId="{75BC5717-5D7E-6846-A795-7D392CCE5EB8}" destId="{38B90897-E362-B94C-9A49-26CEACD93C20}" srcOrd="1" destOrd="0" parTransId="{DCF0E04A-E6FF-B148-969F-AA56E9913D97}" sibTransId="{E3422D42-7B8D-4B4D-AAAB-583853A30608}"/>
    <dgm:cxn modelId="{93C47800-9864-4842-AD58-23A024DFC907}" type="presOf" srcId="{38B90897-E362-B94C-9A49-26CEACD93C20}" destId="{B3F6D2BF-224F-3E4A-A13E-2147F0282C89}" srcOrd="0" destOrd="0" presId="urn:microsoft.com/office/officeart/2005/8/layout/hProcess11"/>
    <dgm:cxn modelId="{6FC61C25-60A3-CC4A-A5DD-A3704184C3D7}" type="presOf" srcId="{B02E1519-F722-8B4E-AD85-C1283F18E125}" destId="{FE660A50-4B8D-2348-951A-ED598D51FDFA}" srcOrd="0" destOrd="0" presId="urn:microsoft.com/office/officeart/2005/8/layout/hProcess11"/>
    <dgm:cxn modelId="{E7E0653C-E79F-3C4C-B09C-F4B2FC303EC6}" type="presOf" srcId="{75BC5717-5D7E-6846-A795-7D392CCE5EB8}" destId="{C9710184-823F-1B4C-BE8B-C3595027C82A}" srcOrd="0" destOrd="0" presId="urn:microsoft.com/office/officeart/2005/8/layout/hProcess11"/>
    <dgm:cxn modelId="{5C05AAB4-71D7-F541-9EEC-0F6860573241}" srcId="{75BC5717-5D7E-6846-A795-7D392CCE5EB8}" destId="{0B8A3680-8242-FA45-BF7F-751DECF054EA}" srcOrd="2" destOrd="0" parTransId="{A1880380-E018-0841-8DBD-415A7F786849}" sibTransId="{72C80D83-587E-D948-A7E9-7DA2ECFD7EB6}"/>
    <dgm:cxn modelId="{0B3E7C28-872F-644F-8B5E-CF5D2FD02AFC}" type="presOf" srcId="{0B8A3680-8242-FA45-BF7F-751DECF054EA}" destId="{EDD88F83-E01A-0B4F-957A-929F8E1403BA}" srcOrd="0" destOrd="0" presId="urn:microsoft.com/office/officeart/2005/8/layout/hProcess11"/>
    <dgm:cxn modelId="{2A025369-F0F0-6E47-BEF3-5C748AA8113A}" srcId="{75BC5717-5D7E-6846-A795-7D392CCE5EB8}" destId="{B02E1519-F722-8B4E-AD85-C1283F18E125}" srcOrd="0" destOrd="0" parTransId="{61A83288-EEC8-DC4A-B09F-4D1390098F17}" sibTransId="{CFE5065F-9859-A94E-BC8F-998FCB3EB77F}"/>
    <dgm:cxn modelId="{2632FE2F-6BC2-3E46-9313-F890420E4C1F}" type="presParOf" srcId="{C9710184-823F-1B4C-BE8B-C3595027C82A}" destId="{6A97E957-A8B1-884D-A2BF-C1C8166AB3D7}" srcOrd="0" destOrd="0" presId="urn:microsoft.com/office/officeart/2005/8/layout/hProcess11"/>
    <dgm:cxn modelId="{4FBADEB4-8CFB-3F4D-B644-85428ADDEAE9}" type="presParOf" srcId="{C9710184-823F-1B4C-BE8B-C3595027C82A}" destId="{E713A682-E182-3243-A20C-7D4A3AF9E360}" srcOrd="1" destOrd="0" presId="urn:microsoft.com/office/officeart/2005/8/layout/hProcess11"/>
    <dgm:cxn modelId="{52E9310D-3645-5C45-8B94-460416D99B5B}" type="presParOf" srcId="{E713A682-E182-3243-A20C-7D4A3AF9E360}" destId="{D207C0FD-B2CD-2740-9F7A-5AE8F6CDC624}" srcOrd="0" destOrd="0" presId="urn:microsoft.com/office/officeart/2005/8/layout/hProcess11"/>
    <dgm:cxn modelId="{91366DEA-88D7-B541-944A-BA8F3BABF27F}" type="presParOf" srcId="{D207C0FD-B2CD-2740-9F7A-5AE8F6CDC624}" destId="{FE660A50-4B8D-2348-951A-ED598D51FDFA}" srcOrd="0" destOrd="0" presId="urn:microsoft.com/office/officeart/2005/8/layout/hProcess11"/>
    <dgm:cxn modelId="{0742A1D4-BED7-504D-93A1-418181AE8039}" type="presParOf" srcId="{D207C0FD-B2CD-2740-9F7A-5AE8F6CDC624}" destId="{159DCFB6-0192-134C-98FB-AAB750EE2FA8}" srcOrd="1" destOrd="0" presId="urn:microsoft.com/office/officeart/2005/8/layout/hProcess11"/>
    <dgm:cxn modelId="{3B8FAB74-B4BE-CB42-B769-9F7776123822}" type="presParOf" srcId="{D207C0FD-B2CD-2740-9F7A-5AE8F6CDC624}" destId="{45115970-2CD4-8048-BFAD-C79327F6F728}" srcOrd="2" destOrd="0" presId="urn:microsoft.com/office/officeart/2005/8/layout/hProcess11"/>
    <dgm:cxn modelId="{06410002-F633-8F4D-8F69-345295003CDD}" type="presParOf" srcId="{E713A682-E182-3243-A20C-7D4A3AF9E360}" destId="{1AC2E60C-E233-C548-9815-316C58B3F6CA}" srcOrd="1" destOrd="0" presId="urn:microsoft.com/office/officeart/2005/8/layout/hProcess11"/>
    <dgm:cxn modelId="{DE4322AE-1366-E345-B87F-D77B892C12FB}" type="presParOf" srcId="{E713A682-E182-3243-A20C-7D4A3AF9E360}" destId="{24E56F30-FCDF-C449-9539-99D4EEBB00B6}" srcOrd="2" destOrd="0" presId="urn:microsoft.com/office/officeart/2005/8/layout/hProcess11"/>
    <dgm:cxn modelId="{9D2CB46C-DAAC-514F-AC26-FC76F0679619}" type="presParOf" srcId="{24E56F30-FCDF-C449-9539-99D4EEBB00B6}" destId="{B3F6D2BF-224F-3E4A-A13E-2147F0282C89}" srcOrd="0" destOrd="0" presId="urn:microsoft.com/office/officeart/2005/8/layout/hProcess11"/>
    <dgm:cxn modelId="{8D932303-750E-CE42-A670-C9074D1D2708}" type="presParOf" srcId="{24E56F30-FCDF-C449-9539-99D4EEBB00B6}" destId="{D06BF2EA-B628-0245-9868-1213E91A219F}" srcOrd="1" destOrd="0" presId="urn:microsoft.com/office/officeart/2005/8/layout/hProcess11"/>
    <dgm:cxn modelId="{7D3D0BCE-6298-704D-882D-3B259D0D4356}" type="presParOf" srcId="{24E56F30-FCDF-C449-9539-99D4EEBB00B6}" destId="{34CFD96F-E6BA-C24E-A7AA-6A1E01EA8747}" srcOrd="2" destOrd="0" presId="urn:microsoft.com/office/officeart/2005/8/layout/hProcess11"/>
    <dgm:cxn modelId="{C8E588A8-5B05-4E40-AA17-FB3D9B125131}" type="presParOf" srcId="{E713A682-E182-3243-A20C-7D4A3AF9E360}" destId="{9BFFD4CA-EA4D-0D41-86E3-2DA4A5270A86}" srcOrd="3" destOrd="0" presId="urn:microsoft.com/office/officeart/2005/8/layout/hProcess11"/>
    <dgm:cxn modelId="{F943CFF3-5FAF-B049-B5FD-F42DF4A668EC}" type="presParOf" srcId="{E713A682-E182-3243-A20C-7D4A3AF9E360}" destId="{821C9FD4-7079-3747-B70A-32A1F1A87BEF}" srcOrd="4" destOrd="0" presId="urn:microsoft.com/office/officeart/2005/8/layout/hProcess11"/>
    <dgm:cxn modelId="{BF6C66B4-676D-324A-AC51-871117A9FA4B}" type="presParOf" srcId="{821C9FD4-7079-3747-B70A-32A1F1A87BEF}" destId="{EDD88F83-E01A-0B4F-957A-929F8E1403BA}" srcOrd="0" destOrd="0" presId="urn:microsoft.com/office/officeart/2005/8/layout/hProcess11"/>
    <dgm:cxn modelId="{A1B30FEB-0930-EA42-86E3-6C36F2D632CF}" type="presParOf" srcId="{821C9FD4-7079-3747-B70A-32A1F1A87BEF}" destId="{A30C2BCE-577E-3B49-85E1-D49454E4B299}" srcOrd="1" destOrd="0" presId="urn:microsoft.com/office/officeart/2005/8/layout/hProcess11"/>
    <dgm:cxn modelId="{4C1ABD1E-8CE0-A04E-99A6-64BD1E6C7AC7}" type="presParOf" srcId="{821C9FD4-7079-3747-B70A-32A1F1A87BEF}" destId="{86AE9A22-EE74-0B4E-8130-26C7795508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BC5717-5D7E-6846-A795-7D392CCE5EB8}" type="doc">
      <dgm:prSet loTypeId="urn:microsoft.com/office/officeart/2005/8/layout/hProcess11" loCatId="" qsTypeId="urn:microsoft.com/office/officeart/2005/8/quickstyle/simple4" qsCatId="simple" csTypeId="urn:microsoft.com/office/officeart/2005/8/colors/accent3_2" csCatId="accent3" phldr="1"/>
      <dgm:spPr/>
    </dgm:pt>
    <dgm:pt modelId="{B02E1519-F722-8B4E-AD85-C1283F18E125}">
      <dgm:prSet custT="1"/>
      <dgm:spPr/>
      <dgm:t>
        <a:bodyPr/>
        <a:lstStyle/>
        <a:p>
          <a:r>
            <a:rPr lang="es-ES" sz="2000" dirty="0" smtClean="0"/>
            <a:t>2003</a:t>
          </a:r>
          <a:endParaRPr lang="es-ES" sz="2000" dirty="0"/>
        </a:p>
      </dgm:t>
    </dgm:pt>
    <dgm:pt modelId="{61A83288-EEC8-DC4A-B09F-4D1390098F17}" type="parTrans" cxnId="{2A025369-F0F0-6E47-BEF3-5C748AA8113A}">
      <dgm:prSet/>
      <dgm:spPr/>
      <dgm:t>
        <a:bodyPr/>
        <a:lstStyle/>
        <a:p>
          <a:endParaRPr lang="es-ES"/>
        </a:p>
      </dgm:t>
    </dgm:pt>
    <dgm:pt modelId="{CFE5065F-9859-A94E-BC8F-998FCB3EB77F}" type="sibTrans" cxnId="{2A025369-F0F0-6E47-BEF3-5C748AA8113A}">
      <dgm:prSet/>
      <dgm:spPr/>
      <dgm:t>
        <a:bodyPr/>
        <a:lstStyle/>
        <a:p>
          <a:endParaRPr lang="es-ES"/>
        </a:p>
      </dgm:t>
    </dgm:pt>
    <dgm:pt modelId="{38B90897-E362-B94C-9A49-26CEACD93C20}">
      <dgm:prSet custT="1"/>
      <dgm:spPr/>
      <dgm:t>
        <a:bodyPr/>
        <a:lstStyle/>
        <a:p>
          <a:r>
            <a:rPr lang="es-ES" sz="2000" dirty="0" smtClean="0"/>
            <a:t>2007</a:t>
          </a:r>
          <a:endParaRPr lang="es-ES" sz="2000" dirty="0"/>
        </a:p>
      </dgm:t>
    </dgm:pt>
    <dgm:pt modelId="{DCF0E04A-E6FF-B148-969F-AA56E9913D97}" type="parTrans" cxnId="{165A226B-5EDB-7C4C-A045-217C765247CA}">
      <dgm:prSet/>
      <dgm:spPr/>
      <dgm:t>
        <a:bodyPr/>
        <a:lstStyle/>
        <a:p>
          <a:endParaRPr lang="es-ES"/>
        </a:p>
      </dgm:t>
    </dgm:pt>
    <dgm:pt modelId="{E3422D42-7B8D-4B4D-AAAB-583853A30608}" type="sibTrans" cxnId="{165A226B-5EDB-7C4C-A045-217C765247CA}">
      <dgm:prSet/>
      <dgm:spPr/>
      <dgm:t>
        <a:bodyPr/>
        <a:lstStyle/>
        <a:p>
          <a:endParaRPr lang="es-ES"/>
        </a:p>
      </dgm:t>
    </dgm:pt>
    <dgm:pt modelId="{0B8A3680-8242-FA45-BF7F-751DECF054EA}">
      <dgm:prSet custT="1"/>
      <dgm:spPr/>
      <dgm:t>
        <a:bodyPr/>
        <a:lstStyle/>
        <a:p>
          <a:r>
            <a:rPr lang="es-ES" sz="2000" dirty="0" smtClean="0"/>
            <a:t>2013</a:t>
          </a:r>
          <a:endParaRPr lang="es-ES" sz="2000" dirty="0"/>
        </a:p>
      </dgm:t>
    </dgm:pt>
    <dgm:pt modelId="{A1880380-E018-0841-8DBD-415A7F786849}" type="parTrans" cxnId="{5C05AAB4-71D7-F541-9EEC-0F6860573241}">
      <dgm:prSet/>
      <dgm:spPr/>
      <dgm:t>
        <a:bodyPr/>
        <a:lstStyle/>
        <a:p>
          <a:endParaRPr lang="es-ES"/>
        </a:p>
      </dgm:t>
    </dgm:pt>
    <dgm:pt modelId="{72C80D83-587E-D948-A7E9-7DA2ECFD7EB6}" type="sibTrans" cxnId="{5C05AAB4-71D7-F541-9EEC-0F6860573241}">
      <dgm:prSet/>
      <dgm:spPr/>
      <dgm:t>
        <a:bodyPr/>
        <a:lstStyle/>
        <a:p>
          <a:endParaRPr lang="es-ES"/>
        </a:p>
      </dgm:t>
    </dgm:pt>
    <dgm:pt modelId="{C9710184-823F-1B4C-BE8B-C3595027C82A}" type="pres">
      <dgm:prSet presAssocID="{75BC5717-5D7E-6846-A795-7D392CCE5EB8}" presName="Name0" presStyleCnt="0">
        <dgm:presLayoutVars>
          <dgm:dir/>
          <dgm:resizeHandles val="exact"/>
        </dgm:presLayoutVars>
      </dgm:prSet>
      <dgm:spPr/>
    </dgm:pt>
    <dgm:pt modelId="{6A97E957-A8B1-884D-A2BF-C1C8166AB3D7}" type="pres">
      <dgm:prSet presAssocID="{75BC5717-5D7E-6846-A795-7D392CCE5EB8}" presName="arrow" presStyleLbl="bgShp" presStyleIdx="0" presStyleCnt="1"/>
      <dgm:spPr/>
    </dgm:pt>
    <dgm:pt modelId="{E713A682-E182-3243-A20C-7D4A3AF9E360}" type="pres">
      <dgm:prSet presAssocID="{75BC5717-5D7E-6846-A795-7D392CCE5EB8}" presName="points" presStyleCnt="0"/>
      <dgm:spPr/>
    </dgm:pt>
    <dgm:pt modelId="{D207C0FD-B2CD-2740-9F7A-5AE8F6CDC624}" type="pres">
      <dgm:prSet presAssocID="{B02E1519-F722-8B4E-AD85-C1283F18E125}" presName="compositeA" presStyleCnt="0"/>
      <dgm:spPr/>
    </dgm:pt>
    <dgm:pt modelId="{FE660A50-4B8D-2348-951A-ED598D51FDFA}" type="pres">
      <dgm:prSet presAssocID="{B02E1519-F722-8B4E-AD85-C1283F18E125}" presName="textA" presStyleLbl="revTx" presStyleIdx="0" presStyleCnt="3" custLinFactNeighborX="-151" custLinFactNeighborY="6114">
        <dgm:presLayoutVars>
          <dgm:bulletEnabled val="1"/>
        </dgm:presLayoutVars>
      </dgm:prSet>
      <dgm:spPr/>
      <dgm:t>
        <a:bodyPr/>
        <a:lstStyle/>
        <a:p>
          <a:endParaRPr lang="en-AU"/>
        </a:p>
      </dgm:t>
    </dgm:pt>
    <dgm:pt modelId="{159DCFB6-0192-134C-98FB-AAB750EE2FA8}" type="pres">
      <dgm:prSet presAssocID="{B02E1519-F722-8B4E-AD85-C1283F18E125}" presName="circleA" presStyleLbl="node1" presStyleIdx="0" presStyleCnt="3"/>
      <dgm:spPr/>
    </dgm:pt>
    <dgm:pt modelId="{45115970-2CD4-8048-BFAD-C79327F6F728}" type="pres">
      <dgm:prSet presAssocID="{B02E1519-F722-8B4E-AD85-C1283F18E125}" presName="spaceA" presStyleCnt="0"/>
      <dgm:spPr/>
    </dgm:pt>
    <dgm:pt modelId="{1AC2E60C-E233-C548-9815-316C58B3F6CA}" type="pres">
      <dgm:prSet presAssocID="{CFE5065F-9859-A94E-BC8F-998FCB3EB77F}" presName="space" presStyleCnt="0"/>
      <dgm:spPr/>
    </dgm:pt>
    <dgm:pt modelId="{24E56F30-FCDF-C449-9539-99D4EEBB00B6}" type="pres">
      <dgm:prSet presAssocID="{38B90897-E362-B94C-9A49-26CEACD93C20}" presName="compositeB" presStyleCnt="0"/>
      <dgm:spPr/>
    </dgm:pt>
    <dgm:pt modelId="{B3F6D2BF-224F-3E4A-A13E-2147F0282C89}" type="pres">
      <dgm:prSet presAssocID="{38B90897-E362-B94C-9A49-26CEACD93C20}" presName="textB" presStyleLbl="revTx" presStyleIdx="1" presStyleCnt="3" custLinFactNeighborX="1717" custLinFactNeighborY="-79126">
        <dgm:presLayoutVars>
          <dgm:bulletEnabled val="1"/>
        </dgm:presLayoutVars>
      </dgm:prSet>
      <dgm:spPr/>
      <dgm:t>
        <a:bodyPr/>
        <a:lstStyle/>
        <a:p>
          <a:endParaRPr lang="es-ES"/>
        </a:p>
      </dgm:t>
    </dgm:pt>
    <dgm:pt modelId="{D06BF2EA-B628-0245-9868-1213E91A219F}" type="pres">
      <dgm:prSet presAssocID="{38B90897-E362-B94C-9A49-26CEACD93C20}" presName="circleB" presStyleLbl="node1" presStyleIdx="1" presStyleCnt="3"/>
      <dgm:spPr/>
    </dgm:pt>
    <dgm:pt modelId="{34CFD96F-E6BA-C24E-A7AA-6A1E01EA8747}" type="pres">
      <dgm:prSet presAssocID="{38B90897-E362-B94C-9A49-26CEACD93C20}" presName="spaceB" presStyleCnt="0"/>
      <dgm:spPr/>
    </dgm:pt>
    <dgm:pt modelId="{9BFFD4CA-EA4D-0D41-86E3-2DA4A5270A86}" type="pres">
      <dgm:prSet presAssocID="{E3422D42-7B8D-4B4D-AAAB-583853A30608}" presName="space" presStyleCnt="0"/>
      <dgm:spPr/>
    </dgm:pt>
    <dgm:pt modelId="{821C9FD4-7079-3747-B70A-32A1F1A87BEF}" type="pres">
      <dgm:prSet presAssocID="{0B8A3680-8242-FA45-BF7F-751DECF054EA}" presName="compositeA" presStyleCnt="0"/>
      <dgm:spPr/>
    </dgm:pt>
    <dgm:pt modelId="{EDD88F83-E01A-0B4F-957A-929F8E1403BA}" type="pres">
      <dgm:prSet presAssocID="{0B8A3680-8242-FA45-BF7F-751DECF054EA}" presName="textA" presStyleLbl="revTx" presStyleIdx="2" presStyleCnt="3" custLinFactNeighborX="-525" custLinFactNeighborY="6114">
        <dgm:presLayoutVars>
          <dgm:bulletEnabled val="1"/>
        </dgm:presLayoutVars>
      </dgm:prSet>
      <dgm:spPr/>
      <dgm:t>
        <a:bodyPr/>
        <a:lstStyle/>
        <a:p>
          <a:endParaRPr lang="es-ES"/>
        </a:p>
      </dgm:t>
    </dgm:pt>
    <dgm:pt modelId="{A30C2BCE-577E-3B49-85E1-D49454E4B299}" type="pres">
      <dgm:prSet presAssocID="{0B8A3680-8242-FA45-BF7F-751DECF054EA}" presName="circleA" presStyleLbl="node1" presStyleIdx="2" presStyleCnt="3"/>
      <dgm:spPr/>
    </dgm:pt>
    <dgm:pt modelId="{86AE9A22-EE74-0B4E-8130-26C779550862}" type="pres">
      <dgm:prSet presAssocID="{0B8A3680-8242-FA45-BF7F-751DECF054EA}" presName="spaceA" presStyleCnt="0"/>
      <dgm:spPr/>
    </dgm:pt>
  </dgm:ptLst>
  <dgm:cxnLst>
    <dgm:cxn modelId="{165A226B-5EDB-7C4C-A045-217C765247CA}" srcId="{75BC5717-5D7E-6846-A795-7D392CCE5EB8}" destId="{38B90897-E362-B94C-9A49-26CEACD93C20}" srcOrd="1" destOrd="0" parTransId="{DCF0E04A-E6FF-B148-969F-AA56E9913D97}" sibTransId="{E3422D42-7B8D-4B4D-AAAB-583853A30608}"/>
    <dgm:cxn modelId="{91C69BAF-6D8B-4B47-99A5-1D649B38A947}" type="presOf" srcId="{B02E1519-F722-8B4E-AD85-C1283F18E125}" destId="{FE660A50-4B8D-2348-951A-ED598D51FDFA}" srcOrd="0" destOrd="0" presId="urn:microsoft.com/office/officeart/2005/8/layout/hProcess11"/>
    <dgm:cxn modelId="{A2F49F91-A400-0E4D-A1F3-BC48F3CBA96B}" type="presOf" srcId="{38B90897-E362-B94C-9A49-26CEACD93C20}" destId="{B3F6D2BF-224F-3E4A-A13E-2147F0282C89}" srcOrd="0" destOrd="0" presId="urn:microsoft.com/office/officeart/2005/8/layout/hProcess11"/>
    <dgm:cxn modelId="{D02EFB47-04A5-C74D-8030-DB21493AF3A2}" type="presOf" srcId="{75BC5717-5D7E-6846-A795-7D392CCE5EB8}" destId="{C9710184-823F-1B4C-BE8B-C3595027C82A}" srcOrd="0" destOrd="0" presId="urn:microsoft.com/office/officeart/2005/8/layout/hProcess11"/>
    <dgm:cxn modelId="{5C05AAB4-71D7-F541-9EEC-0F6860573241}" srcId="{75BC5717-5D7E-6846-A795-7D392CCE5EB8}" destId="{0B8A3680-8242-FA45-BF7F-751DECF054EA}" srcOrd="2" destOrd="0" parTransId="{A1880380-E018-0841-8DBD-415A7F786849}" sibTransId="{72C80D83-587E-D948-A7E9-7DA2ECFD7EB6}"/>
    <dgm:cxn modelId="{2A025369-F0F0-6E47-BEF3-5C748AA8113A}" srcId="{75BC5717-5D7E-6846-A795-7D392CCE5EB8}" destId="{B02E1519-F722-8B4E-AD85-C1283F18E125}" srcOrd="0" destOrd="0" parTransId="{61A83288-EEC8-DC4A-B09F-4D1390098F17}" sibTransId="{CFE5065F-9859-A94E-BC8F-998FCB3EB77F}"/>
    <dgm:cxn modelId="{10BEAD38-B018-C84C-B4EB-79BD941FE96D}" type="presOf" srcId="{0B8A3680-8242-FA45-BF7F-751DECF054EA}" destId="{EDD88F83-E01A-0B4F-957A-929F8E1403BA}" srcOrd="0" destOrd="0" presId="urn:microsoft.com/office/officeart/2005/8/layout/hProcess11"/>
    <dgm:cxn modelId="{2A621798-6B5E-A34F-AB35-1B7ACBBF2EE1}" type="presParOf" srcId="{C9710184-823F-1B4C-BE8B-C3595027C82A}" destId="{6A97E957-A8B1-884D-A2BF-C1C8166AB3D7}" srcOrd="0" destOrd="0" presId="urn:microsoft.com/office/officeart/2005/8/layout/hProcess11"/>
    <dgm:cxn modelId="{7922E930-2442-144A-904E-9DB84B91BDE0}" type="presParOf" srcId="{C9710184-823F-1B4C-BE8B-C3595027C82A}" destId="{E713A682-E182-3243-A20C-7D4A3AF9E360}" srcOrd="1" destOrd="0" presId="urn:microsoft.com/office/officeart/2005/8/layout/hProcess11"/>
    <dgm:cxn modelId="{50D82A64-7AE8-6545-B924-F91BBE9FA48A}" type="presParOf" srcId="{E713A682-E182-3243-A20C-7D4A3AF9E360}" destId="{D207C0FD-B2CD-2740-9F7A-5AE8F6CDC624}" srcOrd="0" destOrd="0" presId="urn:microsoft.com/office/officeart/2005/8/layout/hProcess11"/>
    <dgm:cxn modelId="{215F99A0-C8BF-BB40-B9BA-FF4ECF47DA04}" type="presParOf" srcId="{D207C0FD-B2CD-2740-9F7A-5AE8F6CDC624}" destId="{FE660A50-4B8D-2348-951A-ED598D51FDFA}" srcOrd="0" destOrd="0" presId="urn:microsoft.com/office/officeart/2005/8/layout/hProcess11"/>
    <dgm:cxn modelId="{B411D339-38A5-CB47-A8A6-EAB8306002CD}" type="presParOf" srcId="{D207C0FD-B2CD-2740-9F7A-5AE8F6CDC624}" destId="{159DCFB6-0192-134C-98FB-AAB750EE2FA8}" srcOrd="1" destOrd="0" presId="urn:microsoft.com/office/officeart/2005/8/layout/hProcess11"/>
    <dgm:cxn modelId="{5EBDCB21-A69F-0A4E-A923-1111A9849A1C}" type="presParOf" srcId="{D207C0FD-B2CD-2740-9F7A-5AE8F6CDC624}" destId="{45115970-2CD4-8048-BFAD-C79327F6F728}" srcOrd="2" destOrd="0" presId="urn:microsoft.com/office/officeart/2005/8/layout/hProcess11"/>
    <dgm:cxn modelId="{C9B8E96A-1A91-5E43-A37F-8B8717344811}" type="presParOf" srcId="{E713A682-E182-3243-A20C-7D4A3AF9E360}" destId="{1AC2E60C-E233-C548-9815-316C58B3F6CA}" srcOrd="1" destOrd="0" presId="urn:microsoft.com/office/officeart/2005/8/layout/hProcess11"/>
    <dgm:cxn modelId="{799355F6-25AD-DA45-9D7E-3591F6C9877D}" type="presParOf" srcId="{E713A682-E182-3243-A20C-7D4A3AF9E360}" destId="{24E56F30-FCDF-C449-9539-99D4EEBB00B6}" srcOrd="2" destOrd="0" presId="urn:microsoft.com/office/officeart/2005/8/layout/hProcess11"/>
    <dgm:cxn modelId="{8A6BD0D3-99CF-5643-948D-69B80B1483D5}" type="presParOf" srcId="{24E56F30-FCDF-C449-9539-99D4EEBB00B6}" destId="{B3F6D2BF-224F-3E4A-A13E-2147F0282C89}" srcOrd="0" destOrd="0" presId="urn:microsoft.com/office/officeart/2005/8/layout/hProcess11"/>
    <dgm:cxn modelId="{994DEA4D-4A2C-9D49-B063-C3E48AE9C501}" type="presParOf" srcId="{24E56F30-FCDF-C449-9539-99D4EEBB00B6}" destId="{D06BF2EA-B628-0245-9868-1213E91A219F}" srcOrd="1" destOrd="0" presId="urn:microsoft.com/office/officeart/2005/8/layout/hProcess11"/>
    <dgm:cxn modelId="{A479EACB-C3A3-E04C-8539-B819B5CF18A5}" type="presParOf" srcId="{24E56F30-FCDF-C449-9539-99D4EEBB00B6}" destId="{34CFD96F-E6BA-C24E-A7AA-6A1E01EA8747}" srcOrd="2" destOrd="0" presId="urn:microsoft.com/office/officeart/2005/8/layout/hProcess11"/>
    <dgm:cxn modelId="{EA3F3156-86DA-CC4A-BBAB-5572A09BF249}" type="presParOf" srcId="{E713A682-E182-3243-A20C-7D4A3AF9E360}" destId="{9BFFD4CA-EA4D-0D41-86E3-2DA4A5270A86}" srcOrd="3" destOrd="0" presId="urn:microsoft.com/office/officeart/2005/8/layout/hProcess11"/>
    <dgm:cxn modelId="{CC470187-C605-1C42-BBFB-EB0F0CE5A681}" type="presParOf" srcId="{E713A682-E182-3243-A20C-7D4A3AF9E360}" destId="{821C9FD4-7079-3747-B70A-32A1F1A87BEF}" srcOrd="4" destOrd="0" presId="urn:microsoft.com/office/officeart/2005/8/layout/hProcess11"/>
    <dgm:cxn modelId="{DA83374F-B3CD-0A4C-A1DF-CC652ACEAD6E}" type="presParOf" srcId="{821C9FD4-7079-3747-B70A-32A1F1A87BEF}" destId="{EDD88F83-E01A-0B4F-957A-929F8E1403BA}" srcOrd="0" destOrd="0" presId="urn:microsoft.com/office/officeart/2005/8/layout/hProcess11"/>
    <dgm:cxn modelId="{A894DB6E-66A0-9345-A7F8-169240B794CF}" type="presParOf" srcId="{821C9FD4-7079-3747-B70A-32A1F1A87BEF}" destId="{A30C2BCE-577E-3B49-85E1-D49454E4B299}" srcOrd="1" destOrd="0" presId="urn:microsoft.com/office/officeart/2005/8/layout/hProcess11"/>
    <dgm:cxn modelId="{EF207DDD-0D88-F441-9EAB-68557A6A3128}" type="presParOf" srcId="{821C9FD4-7079-3747-B70A-32A1F1A87BEF}" destId="{86AE9A22-EE74-0B4E-8130-26C7795508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C5717-5D7E-6846-A795-7D392CCE5EB8}" type="doc">
      <dgm:prSet loTypeId="urn:microsoft.com/office/officeart/2005/8/layout/hProcess11" loCatId="" qsTypeId="urn:microsoft.com/office/officeart/2005/8/quickstyle/simple4" qsCatId="simple" csTypeId="urn:microsoft.com/office/officeart/2005/8/colors/accent3_2" csCatId="accent3" phldr="1"/>
      <dgm:spPr/>
    </dgm:pt>
    <dgm:pt modelId="{B02E1519-F722-8B4E-AD85-C1283F18E125}">
      <dgm:prSet custT="1"/>
      <dgm:spPr/>
      <dgm:t>
        <a:bodyPr/>
        <a:lstStyle/>
        <a:p>
          <a:r>
            <a:rPr lang="es-ES" sz="2000" dirty="0" smtClean="0"/>
            <a:t>2003</a:t>
          </a:r>
          <a:endParaRPr lang="es-ES" sz="2000" dirty="0"/>
        </a:p>
      </dgm:t>
    </dgm:pt>
    <dgm:pt modelId="{61A83288-EEC8-DC4A-B09F-4D1390098F17}" type="parTrans" cxnId="{2A025369-F0F0-6E47-BEF3-5C748AA8113A}">
      <dgm:prSet/>
      <dgm:spPr/>
      <dgm:t>
        <a:bodyPr/>
        <a:lstStyle/>
        <a:p>
          <a:endParaRPr lang="es-ES"/>
        </a:p>
      </dgm:t>
    </dgm:pt>
    <dgm:pt modelId="{CFE5065F-9859-A94E-BC8F-998FCB3EB77F}" type="sibTrans" cxnId="{2A025369-F0F0-6E47-BEF3-5C748AA8113A}">
      <dgm:prSet/>
      <dgm:spPr/>
      <dgm:t>
        <a:bodyPr/>
        <a:lstStyle/>
        <a:p>
          <a:endParaRPr lang="es-ES"/>
        </a:p>
      </dgm:t>
    </dgm:pt>
    <dgm:pt modelId="{38B90897-E362-B94C-9A49-26CEACD93C20}">
      <dgm:prSet custT="1"/>
      <dgm:spPr/>
      <dgm:t>
        <a:bodyPr/>
        <a:lstStyle/>
        <a:p>
          <a:r>
            <a:rPr lang="es-ES" sz="2000" dirty="0" smtClean="0"/>
            <a:t>2007</a:t>
          </a:r>
          <a:endParaRPr lang="es-ES" sz="2000" dirty="0"/>
        </a:p>
      </dgm:t>
    </dgm:pt>
    <dgm:pt modelId="{DCF0E04A-E6FF-B148-969F-AA56E9913D97}" type="parTrans" cxnId="{165A226B-5EDB-7C4C-A045-217C765247CA}">
      <dgm:prSet/>
      <dgm:spPr/>
      <dgm:t>
        <a:bodyPr/>
        <a:lstStyle/>
        <a:p>
          <a:endParaRPr lang="es-ES"/>
        </a:p>
      </dgm:t>
    </dgm:pt>
    <dgm:pt modelId="{E3422D42-7B8D-4B4D-AAAB-583853A30608}" type="sibTrans" cxnId="{165A226B-5EDB-7C4C-A045-217C765247CA}">
      <dgm:prSet/>
      <dgm:spPr/>
      <dgm:t>
        <a:bodyPr/>
        <a:lstStyle/>
        <a:p>
          <a:endParaRPr lang="es-ES"/>
        </a:p>
      </dgm:t>
    </dgm:pt>
    <dgm:pt modelId="{0B8A3680-8242-FA45-BF7F-751DECF054EA}">
      <dgm:prSet custT="1"/>
      <dgm:spPr/>
      <dgm:t>
        <a:bodyPr/>
        <a:lstStyle/>
        <a:p>
          <a:r>
            <a:rPr lang="es-ES" sz="2000" dirty="0" smtClean="0"/>
            <a:t>2013</a:t>
          </a:r>
          <a:endParaRPr lang="es-ES" sz="2000" dirty="0"/>
        </a:p>
      </dgm:t>
    </dgm:pt>
    <dgm:pt modelId="{A1880380-E018-0841-8DBD-415A7F786849}" type="parTrans" cxnId="{5C05AAB4-71D7-F541-9EEC-0F6860573241}">
      <dgm:prSet/>
      <dgm:spPr/>
      <dgm:t>
        <a:bodyPr/>
        <a:lstStyle/>
        <a:p>
          <a:endParaRPr lang="es-ES"/>
        </a:p>
      </dgm:t>
    </dgm:pt>
    <dgm:pt modelId="{72C80D83-587E-D948-A7E9-7DA2ECFD7EB6}" type="sibTrans" cxnId="{5C05AAB4-71D7-F541-9EEC-0F6860573241}">
      <dgm:prSet/>
      <dgm:spPr/>
      <dgm:t>
        <a:bodyPr/>
        <a:lstStyle/>
        <a:p>
          <a:endParaRPr lang="es-ES"/>
        </a:p>
      </dgm:t>
    </dgm:pt>
    <dgm:pt modelId="{C9710184-823F-1B4C-BE8B-C3595027C82A}" type="pres">
      <dgm:prSet presAssocID="{75BC5717-5D7E-6846-A795-7D392CCE5EB8}" presName="Name0" presStyleCnt="0">
        <dgm:presLayoutVars>
          <dgm:dir/>
          <dgm:resizeHandles val="exact"/>
        </dgm:presLayoutVars>
      </dgm:prSet>
      <dgm:spPr/>
    </dgm:pt>
    <dgm:pt modelId="{6A97E957-A8B1-884D-A2BF-C1C8166AB3D7}" type="pres">
      <dgm:prSet presAssocID="{75BC5717-5D7E-6846-A795-7D392CCE5EB8}" presName="arrow" presStyleLbl="bgShp" presStyleIdx="0" presStyleCnt="1"/>
      <dgm:spPr/>
    </dgm:pt>
    <dgm:pt modelId="{E713A682-E182-3243-A20C-7D4A3AF9E360}" type="pres">
      <dgm:prSet presAssocID="{75BC5717-5D7E-6846-A795-7D392CCE5EB8}" presName="points" presStyleCnt="0"/>
      <dgm:spPr/>
    </dgm:pt>
    <dgm:pt modelId="{D207C0FD-B2CD-2740-9F7A-5AE8F6CDC624}" type="pres">
      <dgm:prSet presAssocID="{B02E1519-F722-8B4E-AD85-C1283F18E125}" presName="compositeA" presStyleCnt="0"/>
      <dgm:spPr/>
    </dgm:pt>
    <dgm:pt modelId="{FE660A50-4B8D-2348-951A-ED598D51FDFA}" type="pres">
      <dgm:prSet presAssocID="{B02E1519-F722-8B4E-AD85-C1283F18E125}" presName="textA" presStyleLbl="revTx" presStyleIdx="0" presStyleCnt="3" custLinFactNeighborX="-151" custLinFactNeighborY="6114">
        <dgm:presLayoutVars>
          <dgm:bulletEnabled val="1"/>
        </dgm:presLayoutVars>
      </dgm:prSet>
      <dgm:spPr/>
      <dgm:t>
        <a:bodyPr/>
        <a:lstStyle/>
        <a:p>
          <a:endParaRPr lang="en-AU"/>
        </a:p>
      </dgm:t>
    </dgm:pt>
    <dgm:pt modelId="{159DCFB6-0192-134C-98FB-AAB750EE2FA8}" type="pres">
      <dgm:prSet presAssocID="{B02E1519-F722-8B4E-AD85-C1283F18E125}" presName="circleA" presStyleLbl="node1" presStyleIdx="0" presStyleCnt="3"/>
      <dgm:spPr/>
    </dgm:pt>
    <dgm:pt modelId="{45115970-2CD4-8048-BFAD-C79327F6F728}" type="pres">
      <dgm:prSet presAssocID="{B02E1519-F722-8B4E-AD85-C1283F18E125}" presName="spaceA" presStyleCnt="0"/>
      <dgm:spPr/>
    </dgm:pt>
    <dgm:pt modelId="{1AC2E60C-E233-C548-9815-316C58B3F6CA}" type="pres">
      <dgm:prSet presAssocID="{CFE5065F-9859-A94E-BC8F-998FCB3EB77F}" presName="space" presStyleCnt="0"/>
      <dgm:spPr/>
    </dgm:pt>
    <dgm:pt modelId="{24E56F30-FCDF-C449-9539-99D4EEBB00B6}" type="pres">
      <dgm:prSet presAssocID="{38B90897-E362-B94C-9A49-26CEACD93C20}" presName="compositeB" presStyleCnt="0"/>
      <dgm:spPr/>
    </dgm:pt>
    <dgm:pt modelId="{B3F6D2BF-224F-3E4A-A13E-2147F0282C89}" type="pres">
      <dgm:prSet presAssocID="{38B90897-E362-B94C-9A49-26CEACD93C20}" presName="textB" presStyleLbl="revTx" presStyleIdx="1" presStyleCnt="3" custLinFactNeighborX="1717" custLinFactNeighborY="-79126">
        <dgm:presLayoutVars>
          <dgm:bulletEnabled val="1"/>
        </dgm:presLayoutVars>
      </dgm:prSet>
      <dgm:spPr/>
      <dgm:t>
        <a:bodyPr/>
        <a:lstStyle/>
        <a:p>
          <a:endParaRPr lang="es-ES"/>
        </a:p>
      </dgm:t>
    </dgm:pt>
    <dgm:pt modelId="{D06BF2EA-B628-0245-9868-1213E91A219F}" type="pres">
      <dgm:prSet presAssocID="{38B90897-E362-B94C-9A49-26CEACD93C20}" presName="circleB" presStyleLbl="node1" presStyleIdx="1" presStyleCnt="3"/>
      <dgm:spPr/>
    </dgm:pt>
    <dgm:pt modelId="{34CFD96F-E6BA-C24E-A7AA-6A1E01EA8747}" type="pres">
      <dgm:prSet presAssocID="{38B90897-E362-B94C-9A49-26CEACD93C20}" presName="spaceB" presStyleCnt="0"/>
      <dgm:spPr/>
    </dgm:pt>
    <dgm:pt modelId="{9BFFD4CA-EA4D-0D41-86E3-2DA4A5270A86}" type="pres">
      <dgm:prSet presAssocID="{E3422D42-7B8D-4B4D-AAAB-583853A30608}" presName="space" presStyleCnt="0"/>
      <dgm:spPr/>
    </dgm:pt>
    <dgm:pt modelId="{821C9FD4-7079-3747-B70A-32A1F1A87BEF}" type="pres">
      <dgm:prSet presAssocID="{0B8A3680-8242-FA45-BF7F-751DECF054EA}" presName="compositeA" presStyleCnt="0"/>
      <dgm:spPr/>
    </dgm:pt>
    <dgm:pt modelId="{EDD88F83-E01A-0B4F-957A-929F8E1403BA}" type="pres">
      <dgm:prSet presAssocID="{0B8A3680-8242-FA45-BF7F-751DECF054EA}" presName="textA" presStyleLbl="revTx" presStyleIdx="2" presStyleCnt="3" custLinFactNeighborX="-525" custLinFactNeighborY="6114">
        <dgm:presLayoutVars>
          <dgm:bulletEnabled val="1"/>
        </dgm:presLayoutVars>
      </dgm:prSet>
      <dgm:spPr/>
      <dgm:t>
        <a:bodyPr/>
        <a:lstStyle/>
        <a:p>
          <a:endParaRPr lang="es-ES"/>
        </a:p>
      </dgm:t>
    </dgm:pt>
    <dgm:pt modelId="{A30C2BCE-577E-3B49-85E1-D49454E4B299}" type="pres">
      <dgm:prSet presAssocID="{0B8A3680-8242-FA45-BF7F-751DECF054EA}" presName="circleA" presStyleLbl="node1" presStyleIdx="2" presStyleCnt="3"/>
      <dgm:spPr/>
    </dgm:pt>
    <dgm:pt modelId="{86AE9A22-EE74-0B4E-8130-26C779550862}" type="pres">
      <dgm:prSet presAssocID="{0B8A3680-8242-FA45-BF7F-751DECF054EA}" presName="spaceA" presStyleCnt="0"/>
      <dgm:spPr/>
    </dgm:pt>
  </dgm:ptLst>
  <dgm:cxnLst>
    <dgm:cxn modelId="{165A226B-5EDB-7C4C-A045-217C765247CA}" srcId="{75BC5717-5D7E-6846-A795-7D392CCE5EB8}" destId="{38B90897-E362-B94C-9A49-26CEACD93C20}" srcOrd="1" destOrd="0" parTransId="{DCF0E04A-E6FF-B148-969F-AA56E9913D97}" sibTransId="{E3422D42-7B8D-4B4D-AAAB-583853A30608}"/>
    <dgm:cxn modelId="{430D9B48-A652-6749-9783-D1B9D31CC88A}" type="presOf" srcId="{B02E1519-F722-8B4E-AD85-C1283F18E125}" destId="{FE660A50-4B8D-2348-951A-ED598D51FDFA}" srcOrd="0" destOrd="0" presId="urn:microsoft.com/office/officeart/2005/8/layout/hProcess11"/>
    <dgm:cxn modelId="{6F070CD3-F2F5-D748-B771-D57929F71574}" type="presOf" srcId="{0B8A3680-8242-FA45-BF7F-751DECF054EA}" destId="{EDD88F83-E01A-0B4F-957A-929F8E1403BA}" srcOrd="0" destOrd="0" presId="urn:microsoft.com/office/officeart/2005/8/layout/hProcess11"/>
    <dgm:cxn modelId="{72CEFB0D-6401-E64E-ABEE-540F998D0EA2}" type="presOf" srcId="{75BC5717-5D7E-6846-A795-7D392CCE5EB8}" destId="{C9710184-823F-1B4C-BE8B-C3595027C82A}" srcOrd="0" destOrd="0" presId="urn:microsoft.com/office/officeart/2005/8/layout/hProcess11"/>
    <dgm:cxn modelId="{5C05AAB4-71D7-F541-9EEC-0F6860573241}" srcId="{75BC5717-5D7E-6846-A795-7D392CCE5EB8}" destId="{0B8A3680-8242-FA45-BF7F-751DECF054EA}" srcOrd="2" destOrd="0" parTransId="{A1880380-E018-0841-8DBD-415A7F786849}" sibTransId="{72C80D83-587E-D948-A7E9-7DA2ECFD7EB6}"/>
    <dgm:cxn modelId="{2A025369-F0F0-6E47-BEF3-5C748AA8113A}" srcId="{75BC5717-5D7E-6846-A795-7D392CCE5EB8}" destId="{B02E1519-F722-8B4E-AD85-C1283F18E125}" srcOrd="0" destOrd="0" parTransId="{61A83288-EEC8-DC4A-B09F-4D1390098F17}" sibTransId="{CFE5065F-9859-A94E-BC8F-998FCB3EB77F}"/>
    <dgm:cxn modelId="{3B84C5D0-3836-FD4F-B6AE-EB7FF8A78097}" type="presOf" srcId="{38B90897-E362-B94C-9A49-26CEACD93C20}" destId="{B3F6D2BF-224F-3E4A-A13E-2147F0282C89}" srcOrd="0" destOrd="0" presId="urn:microsoft.com/office/officeart/2005/8/layout/hProcess11"/>
    <dgm:cxn modelId="{ECF8ECC8-1253-DA4F-A8DD-C5F900599518}" type="presParOf" srcId="{C9710184-823F-1B4C-BE8B-C3595027C82A}" destId="{6A97E957-A8B1-884D-A2BF-C1C8166AB3D7}" srcOrd="0" destOrd="0" presId="urn:microsoft.com/office/officeart/2005/8/layout/hProcess11"/>
    <dgm:cxn modelId="{F0604297-AAEB-FD48-A80D-4102588D8DBD}" type="presParOf" srcId="{C9710184-823F-1B4C-BE8B-C3595027C82A}" destId="{E713A682-E182-3243-A20C-7D4A3AF9E360}" srcOrd="1" destOrd="0" presId="urn:microsoft.com/office/officeart/2005/8/layout/hProcess11"/>
    <dgm:cxn modelId="{23F98250-4349-9D40-8683-C2F22DF2E271}" type="presParOf" srcId="{E713A682-E182-3243-A20C-7D4A3AF9E360}" destId="{D207C0FD-B2CD-2740-9F7A-5AE8F6CDC624}" srcOrd="0" destOrd="0" presId="urn:microsoft.com/office/officeart/2005/8/layout/hProcess11"/>
    <dgm:cxn modelId="{624436B6-82A7-7548-9375-1D5D58795478}" type="presParOf" srcId="{D207C0FD-B2CD-2740-9F7A-5AE8F6CDC624}" destId="{FE660A50-4B8D-2348-951A-ED598D51FDFA}" srcOrd="0" destOrd="0" presId="urn:microsoft.com/office/officeart/2005/8/layout/hProcess11"/>
    <dgm:cxn modelId="{1C5DEDB0-80E9-3441-849A-12A5AE58A753}" type="presParOf" srcId="{D207C0FD-B2CD-2740-9F7A-5AE8F6CDC624}" destId="{159DCFB6-0192-134C-98FB-AAB750EE2FA8}" srcOrd="1" destOrd="0" presId="urn:microsoft.com/office/officeart/2005/8/layout/hProcess11"/>
    <dgm:cxn modelId="{C6541AE0-0187-7F40-90BF-B9FEB03C0DB8}" type="presParOf" srcId="{D207C0FD-B2CD-2740-9F7A-5AE8F6CDC624}" destId="{45115970-2CD4-8048-BFAD-C79327F6F728}" srcOrd="2" destOrd="0" presId="urn:microsoft.com/office/officeart/2005/8/layout/hProcess11"/>
    <dgm:cxn modelId="{75E68CF5-BB84-8346-AA34-F186DBBEBDB1}" type="presParOf" srcId="{E713A682-E182-3243-A20C-7D4A3AF9E360}" destId="{1AC2E60C-E233-C548-9815-316C58B3F6CA}" srcOrd="1" destOrd="0" presId="urn:microsoft.com/office/officeart/2005/8/layout/hProcess11"/>
    <dgm:cxn modelId="{DAED95B7-E7C7-764D-83A3-0AB0DF80BE1F}" type="presParOf" srcId="{E713A682-E182-3243-A20C-7D4A3AF9E360}" destId="{24E56F30-FCDF-C449-9539-99D4EEBB00B6}" srcOrd="2" destOrd="0" presId="urn:microsoft.com/office/officeart/2005/8/layout/hProcess11"/>
    <dgm:cxn modelId="{19D05E78-605B-364F-9992-9A448694C92E}" type="presParOf" srcId="{24E56F30-FCDF-C449-9539-99D4EEBB00B6}" destId="{B3F6D2BF-224F-3E4A-A13E-2147F0282C89}" srcOrd="0" destOrd="0" presId="urn:microsoft.com/office/officeart/2005/8/layout/hProcess11"/>
    <dgm:cxn modelId="{8DF98E30-9D45-C74C-96F3-C50EE9E11035}" type="presParOf" srcId="{24E56F30-FCDF-C449-9539-99D4EEBB00B6}" destId="{D06BF2EA-B628-0245-9868-1213E91A219F}" srcOrd="1" destOrd="0" presId="urn:microsoft.com/office/officeart/2005/8/layout/hProcess11"/>
    <dgm:cxn modelId="{390804DC-704C-0E41-8A17-051BEF7ABAAF}" type="presParOf" srcId="{24E56F30-FCDF-C449-9539-99D4EEBB00B6}" destId="{34CFD96F-E6BA-C24E-A7AA-6A1E01EA8747}" srcOrd="2" destOrd="0" presId="urn:microsoft.com/office/officeart/2005/8/layout/hProcess11"/>
    <dgm:cxn modelId="{3B818B2B-996A-3249-A388-892807690F34}" type="presParOf" srcId="{E713A682-E182-3243-A20C-7D4A3AF9E360}" destId="{9BFFD4CA-EA4D-0D41-86E3-2DA4A5270A86}" srcOrd="3" destOrd="0" presId="urn:microsoft.com/office/officeart/2005/8/layout/hProcess11"/>
    <dgm:cxn modelId="{4ECF0197-8C1D-BC47-A380-7E870F62D572}" type="presParOf" srcId="{E713A682-E182-3243-A20C-7D4A3AF9E360}" destId="{821C9FD4-7079-3747-B70A-32A1F1A87BEF}" srcOrd="4" destOrd="0" presId="urn:microsoft.com/office/officeart/2005/8/layout/hProcess11"/>
    <dgm:cxn modelId="{7643E5B1-B929-4F41-9301-D4F080D7437C}" type="presParOf" srcId="{821C9FD4-7079-3747-B70A-32A1F1A87BEF}" destId="{EDD88F83-E01A-0B4F-957A-929F8E1403BA}" srcOrd="0" destOrd="0" presId="urn:microsoft.com/office/officeart/2005/8/layout/hProcess11"/>
    <dgm:cxn modelId="{CCD7C45A-0B1A-674E-A791-F0D02B0A20CD}" type="presParOf" srcId="{821C9FD4-7079-3747-B70A-32A1F1A87BEF}" destId="{A30C2BCE-577E-3B49-85E1-D49454E4B299}" srcOrd="1" destOrd="0" presId="urn:microsoft.com/office/officeart/2005/8/layout/hProcess11"/>
    <dgm:cxn modelId="{A711566B-B1FA-0A43-8BB8-E8E33E3308DC}" type="presParOf" srcId="{821C9FD4-7079-3747-B70A-32A1F1A87BEF}" destId="{86AE9A22-EE74-0B4E-8130-26C77955086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E78706-8298-B041-9C30-4EFA2EFFAF0C}" type="doc">
      <dgm:prSet loTypeId="urn:microsoft.com/office/officeart/2005/8/layout/gear1" loCatId="" qsTypeId="urn:microsoft.com/office/officeart/2005/8/quickstyle/simple4" qsCatId="simple" csTypeId="urn:microsoft.com/office/officeart/2005/8/colors/accent2_4" csCatId="accent2" phldr="1"/>
      <dgm:spPr/>
    </dgm:pt>
    <dgm:pt modelId="{3B3090A8-5401-E743-A8D6-2D33E392A5A5}">
      <dgm:prSet phldrT="[Texto]" custT="1"/>
      <dgm:spPr/>
      <dgm:t>
        <a:bodyPr/>
        <a:lstStyle/>
        <a:p>
          <a:r>
            <a:rPr lang="es-ES" sz="1600" dirty="0" smtClean="0"/>
            <a:t>Financiamiento</a:t>
          </a:r>
          <a:endParaRPr lang="es-ES" sz="1600" dirty="0"/>
        </a:p>
      </dgm:t>
    </dgm:pt>
    <dgm:pt modelId="{35FFE07E-5628-A548-83DB-605904792758}" type="parTrans" cxnId="{E06336E9-172A-104D-B63E-36AB6A492173}">
      <dgm:prSet/>
      <dgm:spPr/>
      <dgm:t>
        <a:bodyPr/>
        <a:lstStyle/>
        <a:p>
          <a:endParaRPr lang="es-ES" sz="1600"/>
        </a:p>
      </dgm:t>
    </dgm:pt>
    <dgm:pt modelId="{0AC65EC4-EDA5-1843-A0F8-B22C098367EA}" type="sibTrans" cxnId="{E06336E9-172A-104D-B63E-36AB6A492173}">
      <dgm:prSet/>
      <dgm:spPr/>
      <dgm:t>
        <a:bodyPr/>
        <a:lstStyle/>
        <a:p>
          <a:endParaRPr lang="es-ES" sz="1600"/>
        </a:p>
      </dgm:t>
    </dgm:pt>
    <dgm:pt modelId="{39453CDC-5FEE-9E4E-908C-231233E5E63B}">
      <dgm:prSet phldrT="[Texto]" custT="1"/>
      <dgm:spPr/>
      <dgm:t>
        <a:bodyPr/>
        <a:lstStyle/>
        <a:p>
          <a:r>
            <a:rPr lang="es-ES" sz="1600" dirty="0" smtClean="0"/>
            <a:t>Institucionalidad</a:t>
          </a:r>
          <a:endParaRPr lang="es-ES" sz="1600" dirty="0"/>
        </a:p>
      </dgm:t>
    </dgm:pt>
    <dgm:pt modelId="{FE832211-BBE8-DD4D-92B3-4759975621E4}" type="parTrans" cxnId="{E5E051B1-EC0D-494C-835E-4F55845D611B}">
      <dgm:prSet/>
      <dgm:spPr/>
      <dgm:t>
        <a:bodyPr/>
        <a:lstStyle/>
        <a:p>
          <a:endParaRPr lang="es-ES" sz="1600"/>
        </a:p>
      </dgm:t>
    </dgm:pt>
    <dgm:pt modelId="{770803E5-9CF4-C243-A8DA-5112519E0B6D}" type="sibTrans" cxnId="{E5E051B1-EC0D-494C-835E-4F55845D611B}">
      <dgm:prSet/>
      <dgm:spPr/>
      <dgm:t>
        <a:bodyPr/>
        <a:lstStyle/>
        <a:p>
          <a:endParaRPr lang="es-ES" sz="1600"/>
        </a:p>
      </dgm:t>
    </dgm:pt>
    <dgm:pt modelId="{F82BC218-86EE-8740-A6EF-645304896C1E}">
      <dgm:prSet phldrT="[Texto]" custT="1"/>
      <dgm:spPr/>
      <dgm:t>
        <a:bodyPr/>
        <a:lstStyle/>
        <a:p>
          <a:r>
            <a:rPr lang="es-ES" sz="1600" dirty="0" smtClean="0"/>
            <a:t>Administración eficiente</a:t>
          </a:r>
          <a:endParaRPr lang="es-ES" sz="1600" dirty="0"/>
        </a:p>
      </dgm:t>
    </dgm:pt>
    <dgm:pt modelId="{8F842D55-DE80-104D-80DD-5B75DC6D8502}" type="parTrans" cxnId="{995D9F42-B2B5-3643-B5D8-19C09E256588}">
      <dgm:prSet/>
      <dgm:spPr/>
      <dgm:t>
        <a:bodyPr/>
        <a:lstStyle/>
        <a:p>
          <a:endParaRPr lang="es-ES" sz="1600"/>
        </a:p>
      </dgm:t>
    </dgm:pt>
    <dgm:pt modelId="{2EC7F265-C45C-5042-A691-5A1FE4C1AF42}" type="sibTrans" cxnId="{995D9F42-B2B5-3643-B5D8-19C09E256588}">
      <dgm:prSet/>
      <dgm:spPr/>
      <dgm:t>
        <a:bodyPr/>
        <a:lstStyle/>
        <a:p>
          <a:endParaRPr lang="es-ES" sz="1600"/>
        </a:p>
      </dgm:t>
    </dgm:pt>
    <dgm:pt modelId="{9FB00538-AB65-3243-817C-16D143745072}" type="pres">
      <dgm:prSet presAssocID="{FFE78706-8298-B041-9C30-4EFA2EFFAF0C}" presName="composite" presStyleCnt="0">
        <dgm:presLayoutVars>
          <dgm:chMax val="3"/>
          <dgm:animLvl val="lvl"/>
          <dgm:resizeHandles val="exact"/>
        </dgm:presLayoutVars>
      </dgm:prSet>
      <dgm:spPr/>
    </dgm:pt>
    <dgm:pt modelId="{8C6AE26A-C7EE-1B42-8C21-AF3E8F31CF51}" type="pres">
      <dgm:prSet presAssocID="{3B3090A8-5401-E743-A8D6-2D33E392A5A5}" presName="gear1" presStyleLbl="node1" presStyleIdx="0" presStyleCnt="3">
        <dgm:presLayoutVars>
          <dgm:chMax val="1"/>
          <dgm:bulletEnabled val="1"/>
        </dgm:presLayoutVars>
      </dgm:prSet>
      <dgm:spPr/>
      <dgm:t>
        <a:bodyPr/>
        <a:lstStyle/>
        <a:p>
          <a:endParaRPr lang="es-ES"/>
        </a:p>
      </dgm:t>
    </dgm:pt>
    <dgm:pt modelId="{69068196-AFDB-D74F-880F-87893363CA98}" type="pres">
      <dgm:prSet presAssocID="{3B3090A8-5401-E743-A8D6-2D33E392A5A5}" presName="gear1srcNode" presStyleLbl="node1" presStyleIdx="0" presStyleCnt="3"/>
      <dgm:spPr/>
      <dgm:t>
        <a:bodyPr/>
        <a:lstStyle/>
        <a:p>
          <a:endParaRPr lang="es-ES"/>
        </a:p>
      </dgm:t>
    </dgm:pt>
    <dgm:pt modelId="{21E58A2B-F8E8-8248-88E6-2AB91CA054D3}" type="pres">
      <dgm:prSet presAssocID="{3B3090A8-5401-E743-A8D6-2D33E392A5A5}" presName="gear1dstNode" presStyleLbl="node1" presStyleIdx="0" presStyleCnt="3"/>
      <dgm:spPr/>
      <dgm:t>
        <a:bodyPr/>
        <a:lstStyle/>
        <a:p>
          <a:endParaRPr lang="es-ES"/>
        </a:p>
      </dgm:t>
    </dgm:pt>
    <dgm:pt modelId="{444FF94D-BD92-0647-A99F-26907F72A53B}" type="pres">
      <dgm:prSet presAssocID="{39453CDC-5FEE-9E4E-908C-231233E5E63B}" presName="gear2" presStyleLbl="node1" presStyleIdx="1" presStyleCnt="3" custScaleX="121585" custLinFactNeighborX="-6464" custLinFactNeighborY="-3780">
        <dgm:presLayoutVars>
          <dgm:chMax val="1"/>
          <dgm:bulletEnabled val="1"/>
        </dgm:presLayoutVars>
      </dgm:prSet>
      <dgm:spPr/>
      <dgm:t>
        <a:bodyPr/>
        <a:lstStyle/>
        <a:p>
          <a:endParaRPr lang="es-ES"/>
        </a:p>
      </dgm:t>
    </dgm:pt>
    <dgm:pt modelId="{0BA781DB-A9EE-5747-8308-1F6B72121EA8}" type="pres">
      <dgm:prSet presAssocID="{39453CDC-5FEE-9E4E-908C-231233E5E63B}" presName="gear2srcNode" presStyleLbl="node1" presStyleIdx="1" presStyleCnt="3"/>
      <dgm:spPr/>
      <dgm:t>
        <a:bodyPr/>
        <a:lstStyle/>
        <a:p>
          <a:endParaRPr lang="es-ES"/>
        </a:p>
      </dgm:t>
    </dgm:pt>
    <dgm:pt modelId="{1C478ABA-D655-044B-BFF0-F9225FBE7FB4}" type="pres">
      <dgm:prSet presAssocID="{39453CDC-5FEE-9E4E-908C-231233E5E63B}" presName="gear2dstNode" presStyleLbl="node1" presStyleIdx="1" presStyleCnt="3"/>
      <dgm:spPr/>
      <dgm:t>
        <a:bodyPr/>
        <a:lstStyle/>
        <a:p>
          <a:endParaRPr lang="es-ES"/>
        </a:p>
      </dgm:t>
    </dgm:pt>
    <dgm:pt modelId="{53E724AB-61D8-F042-A067-777F97DEB19A}" type="pres">
      <dgm:prSet presAssocID="{F82BC218-86EE-8740-A6EF-645304896C1E}" presName="gear3" presStyleLbl="node1" presStyleIdx="2" presStyleCnt="3"/>
      <dgm:spPr/>
      <dgm:t>
        <a:bodyPr/>
        <a:lstStyle/>
        <a:p>
          <a:endParaRPr lang="es-ES"/>
        </a:p>
      </dgm:t>
    </dgm:pt>
    <dgm:pt modelId="{659AB800-CAE0-F34C-8C3A-51F2083BC0CD}" type="pres">
      <dgm:prSet presAssocID="{F82BC218-86EE-8740-A6EF-645304896C1E}" presName="gear3tx" presStyleLbl="node1" presStyleIdx="2" presStyleCnt="3">
        <dgm:presLayoutVars>
          <dgm:chMax val="1"/>
          <dgm:bulletEnabled val="1"/>
        </dgm:presLayoutVars>
      </dgm:prSet>
      <dgm:spPr/>
      <dgm:t>
        <a:bodyPr/>
        <a:lstStyle/>
        <a:p>
          <a:endParaRPr lang="es-ES"/>
        </a:p>
      </dgm:t>
    </dgm:pt>
    <dgm:pt modelId="{4E9BC5B2-181C-CC45-8A3A-B0E00E6E0220}" type="pres">
      <dgm:prSet presAssocID="{F82BC218-86EE-8740-A6EF-645304896C1E}" presName="gear3srcNode" presStyleLbl="node1" presStyleIdx="2" presStyleCnt="3"/>
      <dgm:spPr/>
      <dgm:t>
        <a:bodyPr/>
        <a:lstStyle/>
        <a:p>
          <a:endParaRPr lang="es-ES"/>
        </a:p>
      </dgm:t>
    </dgm:pt>
    <dgm:pt modelId="{046708B0-E327-D546-8FDA-BC0FEFB171A1}" type="pres">
      <dgm:prSet presAssocID="{F82BC218-86EE-8740-A6EF-645304896C1E}" presName="gear3dstNode" presStyleLbl="node1" presStyleIdx="2" presStyleCnt="3"/>
      <dgm:spPr/>
      <dgm:t>
        <a:bodyPr/>
        <a:lstStyle/>
        <a:p>
          <a:endParaRPr lang="es-ES"/>
        </a:p>
      </dgm:t>
    </dgm:pt>
    <dgm:pt modelId="{D244896B-A94E-4848-90B6-04D92BE5FD54}" type="pres">
      <dgm:prSet presAssocID="{0AC65EC4-EDA5-1843-A0F8-B22C098367EA}" presName="connector1" presStyleLbl="sibTrans2D1" presStyleIdx="0" presStyleCnt="3"/>
      <dgm:spPr/>
      <dgm:t>
        <a:bodyPr/>
        <a:lstStyle/>
        <a:p>
          <a:endParaRPr lang="es-ES"/>
        </a:p>
      </dgm:t>
    </dgm:pt>
    <dgm:pt modelId="{0335ECBC-C872-6740-A4B6-A490D952B7A2}" type="pres">
      <dgm:prSet presAssocID="{770803E5-9CF4-C243-A8DA-5112519E0B6D}" presName="connector2" presStyleLbl="sibTrans2D1" presStyleIdx="1" presStyleCnt="3" custLinFactNeighborX="-9182" custLinFactNeighborY="-6868"/>
      <dgm:spPr/>
      <dgm:t>
        <a:bodyPr/>
        <a:lstStyle/>
        <a:p>
          <a:endParaRPr lang="es-ES"/>
        </a:p>
      </dgm:t>
    </dgm:pt>
    <dgm:pt modelId="{1B69B3D5-7CAC-FE4D-ADE8-93CAD1C8C386}" type="pres">
      <dgm:prSet presAssocID="{2EC7F265-C45C-5042-A691-5A1FE4C1AF42}" presName="connector3" presStyleLbl="sibTrans2D1" presStyleIdx="2" presStyleCnt="3"/>
      <dgm:spPr/>
      <dgm:t>
        <a:bodyPr/>
        <a:lstStyle/>
        <a:p>
          <a:endParaRPr lang="es-ES"/>
        </a:p>
      </dgm:t>
    </dgm:pt>
  </dgm:ptLst>
  <dgm:cxnLst>
    <dgm:cxn modelId="{E5E051B1-EC0D-494C-835E-4F55845D611B}" srcId="{FFE78706-8298-B041-9C30-4EFA2EFFAF0C}" destId="{39453CDC-5FEE-9E4E-908C-231233E5E63B}" srcOrd="1" destOrd="0" parTransId="{FE832211-BBE8-DD4D-92B3-4759975621E4}" sibTransId="{770803E5-9CF4-C243-A8DA-5112519E0B6D}"/>
    <dgm:cxn modelId="{263B6593-31E5-914A-BE7F-2BD858203AD6}" type="presOf" srcId="{3B3090A8-5401-E743-A8D6-2D33E392A5A5}" destId="{8C6AE26A-C7EE-1B42-8C21-AF3E8F31CF51}" srcOrd="0" destOrd="0" presId="urn:microsoft.com/office/officeart/2005/8/layout/gear1"/>
    <dgm:cxn modelId="{9539DAEE-33ED-D348-9E52-FE8E5E248EDC}" type="presOf" srcId="{F82BC218-86EE-8740-A6EF-645304896C1E}" destId="{046708B0-E327-D546-8FDA-BC0FEFB171A1}" srcOrd="3" destOrd="0" presId="urn:microsoft.com/office/officeart/2005/8/layout/gear1"/>
    <dgm:cxn modelId="{7892CFFA-2DCA-4F47-9492-D33712CE4E8F}" type="presOf" srcId="{3B3090A8-5401-E743-A8D6-2D33E392A5A5}" destId="{21E58A2B-F8E8-8248-88E6-2AB91CA054D3}" srcOrd="2" destOrd="0" presId="urn:microsoft.com/office/officeart/2005/8/layout/gear1"/>
    <dgm:cxn modelId="{C0EB7560-632E-E948-97F7-07A2E6DB982E}" type="presOf" srcId="{3B3090A8-5401-E743-A8D6-2D33E392A5A5}" destId="{69068196-AFDB-D74F-880F-87893363CA98}" srcOrd="1" destOrd="0" presId="urn:microsoft.com/office/officeart/2005/8/layout/gear1"/>
    <dgm:cxn modelId="{685B47C7-A0E3-684D-A92B-7E930AFDDE1E}" type="presOf" srcId="{F82BC218-86EE-8740-A6EF-645304896C1E}" destId="{4E9BC5B2-181C-CC45-8A3A-B0E00E6E0220}" srcOrd="2" destOrd="0" presId="urn:microsoft.com/office/officeart/2005/8/layout/gear1"/>
    <dgm:cxn modelId="{DB45F277-1755-5340-92C9-AD573C76BEEB}" type="presOf" srcId="{39453CDC-5FEE-9E4E-908C-231233E5E63B}" destId="{444FF94D-BD92-0647-A99F-26907F72A53B}" srcOrd="0" destOrd="0" presId="urn:microsoft.com/office/officeart/2005/8/layout/gear1"/>
    <dgm:cxn modelId="{53F225B6-A053-9A45-B9CC-C922C17EB0E8}" type="presOf" srcId="{2EC7F265-C45C-5042-A691-5A1FE4C1AF42}" destId="{1B69B3D5-7CAC-FE4D-ADE8-93CAD1C8C386}" srcOrd="0" destOrd="0" presId="urn:microsoft.com/office/officeart/2005/8/layout/gear1"/>
    <dgm:cxn modelId="{0AB0C337-CE9D-0B4E-8655-EB5927ADF780}" type="presOf" srcId="{F82BC218-86EE-8740-A6EF-645304896C1E}" destId="{659AB800-CAE0-F34C-8C3A-51F2083BC0CD}" srcOrd="1" destOrd="0" presId="urn:microsoft.com/office/officeart/2005/8/layout/gear1"/>
    <dgm:cxn modelId="{DC7445CB-C395-EC4E-AC3B-D4DCD7C47D8F}" type="presOf" srcId="{39453CDC-5FEE-9E4E-908C-231233E5E63B}" destId="{1C478ABA-D655-044B-BFF0-F9225FBE7FB4}" srcOrd="2" destOrd="0" presId="urn:microsoft.com/office/officeart/2005/8/layout/gear1"/>
    <dgm:cxn modelId="{E06336E9-172A-104D-B63E-36AB6A492173}" srcId="{FFE78706-8298-B041-9C30-4EFA2EFFAF0C}" destId="{3B3090A8-5401-E743-A8D6-2D33E392A5A5}" srcOrd="0" destOrd="0" parTransId="{35FFE07E-5628-A548-83DB-605904792758}" sibTransId="{0AC65EC4-EDA5-1843-A0F8-B22C098367EA}"/>
    <dgm:cxn modelId="{5B8197FD-9318-3544-A305-0FDB81D1359C}" type="presOf" srcId="{0AC65EC4-EDA5-1843-A0F8-B22C098367EA}" destId="{D244896B-A94E-4848-90B6-04D92BE5FD54}" srcOrd="0" destOrd="0" presId="urn:microsoft.com/office/officeart/2005/8/layout/gear1"/>
    <dgm:cxn modelId="{689AF2CE-E8AF-624A-85EE-6EF9C2E9B7A3}" type="presOf" srcId="{770803E5-9CF4-C243-A8DA-5112519E0B6D}" destId="{0335ECBC-C872-6740-A4B6-A490D952B7A2}" srcOrd="0" destOrd="0" presId="urn:microsoft.com/office/officeart/2005/8/layout/gear1"/>
    <dgm:cxn modelId="{6A6BBEF2-947A-3F46-B74F-A28D1EC038BE}" type="presOf" srcId="{F82BC218-86EE-8740-A6EF-645304896C1E}" destId="{53E724AB-61D8-F042-A067-777F97DEB19A}" srcOrd="0" destOrd="0" presId="urn:microsoft.com/office/officeart/2005/8/layout/gear1"/>
    <dgm:cxn modelId="{0C121461-E136-1943-8AD8-C6EBC390F84B}" type="presOf" srcId="{39453CDC-5FEE-9E4E-908C-231233E5E63B}" destId="{0BA781DB-A9EE-5747-8308-1F6B72121EA8}" srcOrd="1" destOrd="0" presId="urn:microsoft.com/office/officeart/2005/8/layout/gear1"/>
    <dgm:cxn modelId="{995D9F42-B2B5-3643-B5D8-19C09E256588}" srcId="{FFE78706-8298-B041-9C30-4EFA2EFFAF0C}" destId="{F82BC218-86EE-8740-A6EF-645304896C1E}" srcOrd="2" destOrd="0" parTransId="{8F842D55-DE80-104D-80DD-5B75DC6D8502}" sibTransId="{2EC7F265-C45C-5042-A691-5A1FE4C1AF42}"/>
    <dgm:cxn modelId="{EE334546-ADEB-1943-9559-2731EBF68C0F}" type="presOf" srcId="{FFE78706-8298-B041-9C30-4EFA2EFFAF0C}" destId="{9FB00538-AB65-3243-817C-16D143745072}" srcOrd="0" destOrd="0" presId="urn:microsoft.com/office/officeart/2005/8/layout/gear1"/>
    <dgm:cxn modelId="{A2060580-46C2-F24F-9F9B-27180F374036}" type="presParOf" srcId="{9FB00538-AB65-3243-817C-16D143745072}" destId="{8C6AE26A-C7EE-1B42-8C21-AF3E8F31CF51}" srcOrd="0" destOrd="0" presId="urn:microsoft.com/office/officeart/2005/8/layout/gear1"/>
    <dgm:cxn modelId="{92F8AC24-DB86-4E49-960F-F43696934574}" type="presParOf" srcId="{9FB00538-AB65-3243-817C-16D143745072}" destId="{69068196-AFDB-D74F-880F-87893363CA98}" srcOrd="1" destOrd="0" presId="urn:microsoft.com/office/officeart/2005/8/layout/gear1"/>
    <dgm:cxn modelId="{945EDC4B-0620-5C40-AFB3-5070535C895C}" type="presParOf" srcId="{9FB00538-AB65-3243-817C-16D143745072}" destId="{21E58A2B-F8E8-8248-88E6-2AB91CA054D3}" srcOrd="2" destOrd="0" presId="urn:microsoft.com/office/officeart/2005/8/layout/gear1"/>
    <dgm:cxn modelId="{D197C773-46CB-B540-A0F1-62E63018AD87}" type="presParOf" srcId="{9FB00538-AB65-3243-817C-16D143745072}" destId="{444FF94D-BD92-0647-A99F-26907F72A53B}" srcOrd="3" destOrd="0" presId="urn:microsoft.com/office/officeart/2005/8/layout/gear1"/>
    <dgm:cxn modelId="{F02A7B82-C039-5E41-82F7-0865B38641C2}" type="presParOf" srcId="{9FB00538-AB65-3243-817C-16D143745072}" destId="{0BA781DB-A9EE-5747-8308-1F6B72121EA8}" srcOrd="4" destOrd="0" presId="urn:microsoft.com/office/officeart/2005/8/layout/gear1"/>
    <dgm:cxn modelId="{8BFB2D3D-79B6-3242-8FB8-7C1CE1479F7F}" type="presParOf" srcId="{9FB00538-AB65-3243-817C-16D143745072}" destId="{1C478ABA-D655-044B-BFF0-F9225FBE7FB4}" srcOrd="5" destOrd="0" presId="urn:microsoft.com/office/officeart/2005/8/layout/gear1"/>
    <dgm:cxn modelId="{FD170E8C-4291-9F4D-914A-1CE530681A02}" type="presParOf" srcId="{9FB00538-AB65-3243-817C-16D143745072}" destId="{53E724AB-61D8-F042-A067-777F97DEB19A}" srcOrd="6" destOrd="0" presId="urn:microsoft.com/office/officeart/2005/8/layout/gear1"/>
    <dgm:cxn modelId="{F135257A-D322-724A-9BE1-F80E34E8E052}" type="presParOf" srcId="{9FB00538-AB65-3243-817C-16D143745072}" destId="{659AB800-CAE0-F34C-8C3A-51F2083BC0CD}" srcOrd="7" destOrd="0" presId="urn:microsoft.com/office/officeart/2005/8/layout/gear1"/>
    <dgm:cxn modelId="{D78B1DF5-EF4E-854B-895E-342080C1ABB7}" type="presParOf" srcId="{9FB00538-AB65-3243-817C-16D143745072}" destId="{4E9BC5B2-181C-CC45-8A3A-B0E00E6E0220}" srcOrd="8" destOrd="0" presId="urn:microsoft.com/office/officeart/2005/8/layout/gear1"/>
    <dgm:cxn modelId="{A3C29F81-B36B-4D49-B789-3B253DE51F78}" type="presParOf" srcId="{9FB00538-AB65-3243-817C-16D143745072}" destId="{046708B0-E327-D546-8FDA-BC0FEFB171A1}" srcOrd="9" destOrd="0" presId="urn:microsoft.com/office/officeart/2005/8/layout/gear1"/>
    <dgm:cxn modelId="{07DC9D20-FD79-B94C-A396-F45E30E722F1}" type="presParOf" srcId="{9FB00538-AB65-3243-817C-16D143745072}" destId="{D244896B-A94E-4848-90B6-04D92BE5FD54}" srcOrd="10" destOrd="0" presId="urn:microsoft.com/office/officeart/2005/8/layout/gear1"/>
    <dgm:cxn modelId="{229B595A-9617-5848-A423-F4DC98278CD6}" type="presParOf" srcId="{9FB00538-AB65-3243-817C-16D143745072}" destId="{0335ECBC-C872-6740-A4B6-A490D952B7A2}" srcOrd="11" destOrd="0" presId="urn:microsoft.com/office/officeart/2005/8/layout/gear1"/>
    <dgm:cxn modelId="{016DCBF8-A75F-C440-8C79-D29ABA3DE6C7}" type="presParOf" srcId="{9FB00538-AB65-3243-817C-16D143745072}" destId="{1B69B3D5-7CAC-FE4D-ADE8-93CAD1C8C38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5A219-72A6-3644-A255-89846D42914D}" type="doc">
      <dgm:prSet loTypeId="urn:microsoft.com/office/officeart/2009/layout/ReverseList" loCatId="" qsTypeId="urn:microsoft.com/office/officeart/2005/8/quickstyle/simple4" qsCatId="simple" csTypeId="urn:microsoft.com/office/officeart/2005/8/colors/accent2_5" csCatId="accent2" phldr="1"/>
      <dgm:spPr/>
      <dgm:t>
        <a:bodyPr/>
        <a:lstStyle/>
        <a:p>
          <a:endParaRPr lang="es-ES"/>
        </a:p>
      </dgm:t>
    </dgm:pt>
    <dgm:pt modelId="{B09FD3EF-3C8F-A947-81E1-73BBB81D33AD}">
      <dgm:prSet phldrT="[Texto]"/>
      <dgm:spPr/>
      <dgm:t>
        <a:bodyPr/>
        <a:lstStyle/>
        <a:p>
          <a:pPr algn="ctr"/>
          <a:endParaRPr lang="es-ES" b="1" dirty="0" smtClean="0">
            <a:solidFill>
              <a:srgbClr val="C0504D"/>
            </a:solidFill>
          </a:endParaRPr>
        </a:p>
        <a:p>
          <a:pPr algn="ctr"/>
          <a:endParaRPr lang="es-ES" b="1" dirty="0" smtClean="0">
            <a:solidFill>
              <a:srgbClr val="C0504D"/>
            </a:solidFill>
          </a:endParaRPr>
        </a:p>
        <a:p>
          <a:pPr algn="ctr"/>
          <a:r>
            <a:rPr lang="es-ES" b="1" dirty="0" smtClean="0">
              <a:solidFill>
                <a:srgbClr val="C0504D"/>
              </a:solidFill>
            </a:rPr>
            <a:t>I Administración y finanzas</a:t>
          </a:r>
          <a:endParaRPr lang="es-ES" b="1" dirty="0">
            <a:solidFill>
              <a:srgbClr val="C0504D"/>
            </a:solidFill>
          </a:endParaRPr>
        </a:p>
      </dgm:t>
    </dgm:pt>
    <dgm:pt modelId="{600D7319-06E3-244E-8DB9-814C0AF59C5A}" type="parTrans" cxnId="{B7EDCFD2-EE6A-FC4B-85B1-164436846E75}">
      <dgm:prSet/>
      <dgm:spPr/>
      <dgm:t>
        <a:bodyPr/>
        <a:lstStyle/>
        <a:p>
          <a:endParaRPr lang="es-ES" b="1">
            <a:solidFill>
              <a:srgbClr val="C0504D"/>
            </a:solidFill>
          </a:endParaRPr>
        </a:p>
      </dgm:t>
    </dgm:pt>
    <dgm:pt modelId="{EA94847E-A213-BF45-B71D-F31C0B3CE838}" type="sibTrans" cxnId="{B7EDCFD2-EE6A-FC4B-85B1-164436846E75}">
      <dgm:prSet/>
      <dgm:spPr/>
      <dgm:t>
        <a:bodyPr/>
        <a:lstStyle/>
        <a:p>
          <a:endParaRPr lang="es-ES" b="1">
            <a:solidFill>
              <a:srgbClr val="C0504D"/>
            </a:solidFill>
          </a:endParaRPr>
        </a:p>
      </dgm:t>
    </dgm:pt>
    <dgm:pt modelId="{FED33214-4CD8-7940-BAF8-4FACA72A2E18}">
      <dgm:prSet phldrT="[Texto]"/>
      <dgm:spPr/>
      <dgm:t>
        <a:bodyPr/>
        <a:lstStyle/>
        <a:p>
          <a:pPr algn="ctr"/>
          <a:endParaRPr lang="es-ES" b="1" dirty="0" smtClean="0">
            <a:solidFill>
              <a:srgbClr val="C0504D"/>
            </a:solidFill>
          </a:endParaRPr>
        </a:p>
        <a:p>
          <a:pPr algn="ctr"/>
          <a:endParaRPr lang="es-ES" b="1" dirty="0" smtClean="0">
            <a:solidFill>
              <a:srgbClr val="C0504D"/>
            </a:solidFill>
          </a:endParaRPr>
        </a:p>
        <a:p>
          <a:pPr algn="ctr"/>
          <a:r>
            <a:rPr lang="es-ES" b="1" dirty="0" smtClean="0">
              <a:solidFill>
                <a:srgbClr val="C0504D"/>
              </a:solidFill>
            </a:rPr>
            <a:t>II           Auditoría y rendiciones</a:t>
          </a:r>
          <a:endParaRPr lang="es-ES" b="1" dirty="0">
            <a:solidFill>
              <a:srgbClr val="C0504D"/>
            </a:solidFill>
          </a:endParaRPr>
        </a:p>
      </dgm:t>
    </dgm:pt>
    <dgm:pt modelId="{7AF28F31-5082-E74D-8D90-A2395CF5C180}" type="parTrans" cxnId="{E757745B-9F5E-BE4F-90DC-873BA10A56E0}">
      <dgm:prSet/>
      <dgm:spPr/>
      <dgm:t>
        <a:bodyPr/>
        <a:lstStyle/>
        <a:p>
          <a:endParaRPr lang="es-ES" b="1">
            <a:solidFill>
              <a:srgbClr val="C0504D"/>
            </a:solidFill>
          </a:endParaRPr>
        </a:p>
      </dgm:t>
    </dgm:pt>
    <dgm:pt modelId="{8DDFCA0C-CE20-834B-A704-9C42DBFF6FF7}" type="sibTrans" cxnId="{E757745B-9F5E-BE4F-90DC-873BA10A56E0}">
      <dgm:prSet/>
      <dgm:spPr/>
      <dgm:t>
        <a:bodyPr/>
        <a:lstStyle/>
        <a:p>
          <a:endParaRPr lang="es-ES" b="1">
            <a:solidFill>
              <a:srgbClr val="C0504D"/>
            </a:solidFill>
          </a:endParaRPr>
        </a:p>
      </dgm:t>
    </dgm:pt>
    <dgm:pt modelId="{87921D36-1F34-7F45-8336-7258B5D8AD75}" type="pres">
      <dgm:prSet presAssocID="{2D25A219-72A6-3644-A255-89846D42914D}" presName="Name0" presStyleCnt="0">
        <dgm:presLayoutVars>
          <dgm:chMax val="2"/>
          <dgm:chPref val="2"/>
          <dgm:animLvl val="lvl"/>
        </dgm:presLayoutVars>
      </dgm:prSet>
      <dgm:spPr/>
      <dgm:t>
        <a:bodyPr/>
        <a:lstStyle/>
        <a:p>
          <a:endParaRPr lang="en-AU"/>
        </a:p>
      </dgm:t>
    </dgm:pt>
    <dgm:pt modelId="{C5CFCEB1-349F-D447-8ABE-26A62700951D}" type="pres">
      <dgm:prSet presAssocID="{2D25A219-72A6-3644-A255-89846D42914D}" presName="LeftText" presStyleLbl="revTx" presStyleIdx="0" presStyleCnt="0">
        <dgm:presLayoutVars>
          <dgm:bulletEnabled val="1"/>
        </dgm:presLayoutVars>
      </dgm:prSet>
      <dgm:spPr/>
      <dgm:t>
        <a:bodyPr/>
        <a:lstStyle/>
        <a:p>
          <a:endParaRPr lang="es-ES"/>
        </a:p>
      </dgm:t>
    </dgm:pt>
    <dgm:pt modelId="{C6E9A31B-1177-EE4C-8EE3-C2498BE8B923}" type="pres">
      <dgm:prSet presAssocID="{2D25A219-72A6-3644-A255-89846D42914D}" presName="LeftNode" presStyleLbl="bgImgPlace1" presStyleIdx="0" presStyleCnt="2">
        <dgm:presLayoutVars>
          <dgm:chMax val="2"/>
          <dgm:chPref val="2"/>
        </dgm:presLayoutVars>
      </dgm:prSet>
      <dgm:spPr/>
      <dgm:t>
        <a:bodyPr/>
        <a:lstStyle/>
        <a:p>
          <a:endParaRPr lang="es-ES"/>
        </a:p>
      </dgm:t>
    </dgm:pt>
    <dgm:pt modelId="{6DD4FBDE-3C60-C349-B8C6-51C4B69E4F37}" type="pres">
      <dgm:prSet presAssocID="{2D25A219-72A6-3644-A255-89846D42914D}" presName="RightText" presStyleLbl="revTx" presStyleIdx="0" presStyleCnt="0">
        <dgm:presLayoutVars>
          <dgm:bulletEnabled val="1"/>
        </dgm:presLayoutVars>
      </dgm:prSet>
      <dgm:spPr/>
      <dgm:t>
        <a:bodyPr/>
        <a:lstStyle/>
        <a:p>
          <a:endParaRPr lang="es-ES"/>
        </a:p>
      </dgm:t>
    </dgm:pt>
    <dgm:pt modelId="{0392608A-40A3-DC49-8F34-6A139A7E9D10}" type="pres">
      <dgm:prSet presAssocID="{2D25A219-72A6-3644-A255-89846D42914D}" presName="RightNode" presStyleLbl="bgImgPlace1" presStyleIdx="1" presStyleCnt="2">
        <dgm:presLayoutVars>
          <dgm:chMax val="0"/>
          <dgm:chPref val="0"/>
        </dgm:presLayoutVars>
      </dgm:prSet>
      <dgm:spPr/>
      <dgm:t>
        <a:bodyPr/>
        <a:lstStyle/>
        <a:p>
          <a:endParaRPr lang="es-ES"/>
        </a:p>
      </dgm:t>
    </dgm:pt>
    <dgm:pt modelId="{8BE363CA-3206-4A4A-A7F7-EB288D1927B2}" type="pres">
      <dgm:prSet presAssocID="{2D25A219-72A6-3644-A255-89846D42914D}" presName="TopArrow" presStyleLbl="node1" presStyleIdx="0" presStyleCnt="2"/>
      <dgm:spPr/>
    </dgm:pt>
    <dgm:pt modelId="{CF39C302-1F33-684A-AEB6-C1F50F1C384C}" type="pres">
      <dgm:prSet presAssocID="{2D25A219-72A6-3644-A255-89846D42914D}" presName="BottomArrow" presStyleLbl="node1" presStyleIdx="1" presStyleCnt="2"/>
      <dgm:spPr/>
    </dgm:pt>
  </dgm:ptLst>
  <dgm:cxnLst>
    <dgm:cxn modelId="{B7EDCFD2-EE6A-FC4B-85B1-164436846E75}" srcId="{2D25A219-72A6-3644-A255-89846D42914D}" destId="{B09FD3EF-3C8F-A947-81E1-73BBB81D33AD}" srcOrd="0" destOrd="0" parTransId="{600D7319-06E3-244E-8DB9-814C0AF59C5A}" sibTransId="{EA94847E-A213-BF45-B71D-F31C0B3CE838}"/>
    <dgm:cxn modelId="{43EBF349-C381-F54D-A1E8-80C6EA48F9C4}" type="presOf" srcId="{FED33214-4CD8-7940-BAF8-4FACA72A2E18}" destId="{6DD4FBDE-3C60-C349-B8C6-51C4B69E4F37}" srcOrd="0" destOrd="0" presId="urn:microsoft.com/office/officeart/2009/layout/ReverseList"/>
    <dgm:cxn modelId="{E757745B-9F5E-BE4F-90DC-873BA10A56E0}" srcId="{2D25A219-72A6-3644-A255-89846D42914D}" destId="{FED33214-4CD8-7940-BAF8-4FACA72A2E18}" srcOrd="1" destOrd="0" parTransId="{7AF28F31-5082-E74D-8D90-A2395CF5C180}" sibTransId="{8DDFCA0C-CE20-834B-A704-9C42DBFF6FF7}"/>
    <dgm:cxn modelId="{7E107781-652E-4844-8E0B-206B513E5E22}" type="presOf" srcId="{2D25A219-72A6-3644-A255-89846D42914D}" destId="{87921D36-1F34-7F45-8336-7258B5D8AD75}" srcOrd="0" destOrd="0" presId="urn:microsoft.com/office/officeart/2009/layout/ReverseList"/>
    <dgm:cxn modelId="{FF7B6FC8-2079-F849-9891-3406292F3EDE}" type="presOf" srcId="{FED33214-4CD8-7940-BAF8-4FACA72A2E18}" destId="{0392608A-40A3-DC49-8F34-6A139A7E9D10}" srcOrd="1" destOrd="0" presId="urn:microsoft.com/office/officeart/2009/layout/ReverseList"/>
    <dgm:cxn modelId="{07E94385-B73A-D048-96CF-438FF173DCBA}" type="presOf" srcId="{B09FD3EF-3C8F-A947-81E1-73BBB81D33AD}" destId="{C6E9A31B-1177-EE4C-8EE3-C2498BE8B923}" srcOrd="1" destOrd="0" presId="urn:microsoft.com/office/officeart/2009/layout/ReverseList"/>
    <dgm:cxn modelId="{84B32591-17F4-B041-A86A-D5105D5DAA23}" type="presOf" srcId="{B09FD3EF-3C8F-A947-81E1-73BBB81D33AD}" destId="{C5CFCEB1-349F-D447-8ABE-26A62700951D}" srcOrd="0" destOrd="0" presId="urn:microsoft.com/office/officeart/2009/layout/ReverseList"/>
    <dgm:cxn modelId="{CA3B51E9-2F35-D240-AA53-67711A94034E}" type="presParOf" srcId="{87921D36-1F34-7F45-8336-7258B5D8AD75}" destId="{C5CFCEB1-349F-D447-8ABE-26A62700951D}" srcOrd="0" destOrd="0" presId="urn:microsoft.com/office/officeart/2009/layout/ReverseList"/>
    <dgm:cxn modelId="{E425BC67-A55C-5B4A-BCCA-3D219A669C16}" type="presParOf" srcId="{87921D36-1F34-7F45-8336-7258B5D8AD75}" destId="{C6E9A31B-1177-EE4C-8EE3-C2498BE8B923}" srcOrd="1" destOrd="0" presId="urn:microsoft.com/office/officeart/2009/layout/ReverseList"/>
    <dgm:cxn modelId="{4AD7C886-5C1A-F840-AD80-BC99ED3910CA}" type="presParOf" srcId="{87921D36-1F34-7F45-8336-7258B5D8AD75}" destId="{6DD4FBDE-3C60-C349-B8C6-51C4B69E4F37}" srcOrd="2" destOrd="0" presId="urn:microsoft.com/office/officeart/2009/layout/ReverseList"/>
    <dgm:cxn modelId="{E8FF1747-367B-8745-BA97-A780AF271A84}" type="presParOf" srcId="{87921D36-1F34-7F45-8336-7258B5D8AD75}" destId="{0392608A-40A3-DC49-8F34-6A139A7E9D10}" srcOrd="3" destOrd="0" presId="urn:microsoft.com/office/officeart/2009/layout/ReverseList"/>
    <dgm:cxn modelId="{827AA590-60B8-F843-ACDB-963758943E5B}" type="presParOf" srcId="{87921D36-1F34-7F45-8336-7258B5D8AD75}" destId="{8BE363CA-3206-4A4A-A7F7-EB288D1927B2}" srcOrd="4" destOrd="0" presId="urn:microsoft.com/office/officeart/2009/layout/ReverseList"/>
    <dgm:cxn modelId="{D888F256-9B23-2F4B-9598-2ADD9E2FD431}" type="presParOf" srcId="{87921D36-1F34-7F45-8336-7258B5D8AD75}" destId="{CF39C302-1F33-684A-AEB6-C1F50F1C384C}"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7E957-A8B1-884D-A2BF-C1C8166AB3D7}">
      <dsp:nvSpPr>
        <dsp:cNvPr id="0" name=""/>
        <dsp:cNvSpPr/>
      </dsp:nvSpPr>
      <dsp:spPr>
        <a:xfrm>
          <a:off x="0" y="1219199"/>
          <a:ext cx="9001000" cy="1625600"/>
        </a:xfrm>
        <a:prstGeom prst="notched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E660A50-4B8D-2348-951A-ED598D51FDFA}">
      <dsp:nvSpPr>
        <dsp:cNvPr id="0" name=""/>
        <dsp:cNvSpPr/>
      </dsp:nvSpPr>
      <dsp:spPr>
        <a:xfrm>
          <a:off x="13" y="99389"/>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ES" sz="2000" kern="1200" dirty="0" smtClean="0"/>
            <a:t>2003</a:t>
          </a:r>
          <a:endParaRPr lang="es-ES" sz="2000" kern="1200" dirty="0"/>
        </a:p>
      </dsp:txBody>
      <dsp:txXfrm>
        <a:off x="13" y="99389"/>
        <a:ext cx="2610641" cy="1625600"/>
      </dsp:txXfrm>
    </dsp:sp>
    <dsp:sp modelId="{159DCFB6-0192-134C-98FB-AAB750EE2FA8}">
      <dsp:nvSpPr>
        <dsp:cNvPr id="0" name=""/>
        <dsp:cNvSpPr/>
      </dsp:nvSpPr>
      <dsp:spPr>
        <a:xfrm>
          <a:off x="1106076"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F6D2BF-224F-3E4A-A13E-2147F0282C89}">
      <dsp:nvSpPr>
        <dsp:cNvPr id="0" name=""/>
        <dsp:cNvSpPr/>
      </dsp:nvSpPr>
      <dsp:spPr>
        <a:xfrm>
          <a:off x="2789953" y="1152127"/>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2007</a:t>
          </a:r>
          <a:endParaRPr lang="es-ES" sz="2000" kern="1200" dirty="0"/>
        </a:p>
      </dsp:txBody>
      <dsp:txXfrm>
        <a:off x="2789953" y="1152127"/>
        <a:ext cx="2610641" cy="1625600"/>
      </dsp:txXfrm>
    </dsp:sp>
    <dsp:sp modelId="{D06BF2EA-B628-0245-9868-1213E91A219F}">
      <dsp:nvSpPr>
        <dsp:cNvPr id="0" name=""/>
        <dsp:cNvSpPr/>
      </dsp:nvSpPr>
      <dsp:spPr>
        <a:xfrm>
          <a:off x="3847249"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D88F83-E01A-0B4F-957A-929F8E1403BA}">
      <dsp:nvSpPr>
        <dsp:cNvPr id="0" name=""/>
        <dsp:cNvSpPr/>
      </dsp:nvSpPr>
      <dsp:spPr>
        <a:xfrm>
          <a:off x="5472597" y="99389"/>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ES" sz="2000" kern="1200" dirty="0" smtClean="0"/>
            <a:t>2013</a:t>
          </a:r>
          <a:endParaRPr lang="es-ES" sz="2000" kern="1200" dirty="0"/>
        </a:p>
      </dsp:txBody>
      <dsp:txXfrm>
        <a:off x="5472597" y="99389"/>
        <a:ext cx="2610641" cy="1625600"/>
      </dsp:txXfrm>
    </dsp:sp>
    <dsp:sp modelId="{A30C2BCE-577E-3B49-85E1-D49454E4B299}">
      <dsp:nvSpPr>
        <dsp:cNvPr id="0" name=""/>
        <dsp:cNvSpPr/>
      </dsp:nvSpPr>
      <dsp:spPr>
        <a:xfrm>
          <a:off x="6588423"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7E957-A8B1-884D-A2BF-C1C8166AB3D7}">
      <dsp:nvSpPr>
        <dsp:cNvPr id="0" name=""/>
        <dsp:cNvSpPr/>
      </dsp:nvSpPr>
      <dsp:spPr>
        <a:xfrm>
          <a:off x="0" y="1219199"/>
          <a:ext cx="9001000" cy="1625600"/>
        </a:xfrm>
        <a:prstGeom prst="notched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E660A50-4B8D-2348-951A-ED598D51FDFA}">
      <dsp:nvSpPr>
        <dsp:cNvPr id="0" name=""/>
        <dsp:cNvSpPr/>
      </dsp:nvSpPr>
      <dsp:spPr>
        <a:xfrm>
          <a:off x="13" y="99389"/>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ES" sz="2000" kern="1200" dirty="0" smtClean="0"/>
            <a:t>2003</a:t>
          </a:r>
          <a:endParaRPr lang="es-ES" sz="2000" kern="1200" dirty="0"/>
        </a:p>
      </dsp:txBody>
      <dsp:txXfrm>
        <a:off x="13" y="99389"/>
        <a:ext cx="2610641" cy="1625600"/>
      </dsp:txXfrm>
    </dsp:sp>
    <dsp:sp modelId="{159DCFB6-0192-134C-98FB-AAB750EE2FA8}">
      <dsp:nvSpPr>
        <dsp:cNvPr id="0" name=""/>
        <dsp:cNvSpPr/>
      </dsp:nvSpPr>
      <dsp:spPr>
        <a:xfrm>
          <a:off x="1106076"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F6D2BF-224F-3E4A-A13E-2147F0282C89}">
      <dsp:nvSpPr>
        <dsp:cNvPr id="0" name=""/>
        <dsp:cNvSpPr/>
      </dsp:nvSpPr>
      <dsp:spPr>
        <a:xfrm>
          <a:off x="2789953" y="1152127"/>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2007</a:t>
          </a:r>
          <a:endParaRPr lang="es-ES" sz="2000" kern="1200" dirty="0"/>
        </a:p>
      </dsp:txBody>
      <dsp:txXfrm>
        <a:off x="2789953" y="1152127"/>
        <a:ext cx="2610641" cy="1625600"/>
      </dsp:txXfrm>
    </dsp:sp>
    <dsp:sp modelId="{D06BF2EA-B628-0245-9868-1213E91A219F}">
      <dsp:nvSpPr>
        <dsp:cNvPr id="0" name=""/>
        <dsp:cNvSpPr/>
      </dsp:nvSpPr>
      <dsp:spPr>
        <a:xfrm>
          <a:off x="3847249"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D88F83-E01A-0B4F-957A-929F8E1403BA}">
      <dsp:nvSpPr>
        <dsp:cNvPr id="0" name=""/>
        <dsp:cNvSpPr/>
      </dsp:nvSpPr>
      <dsp:spPr>
        <a:xfrm>
          <a:off x="5472597" y="99389"/>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ES" sz="2000" kern="1200" dirty="0" smtClean="0"/>
            <a:t>2013</a:t>
          </a:r>
          <a:endParaRPr lang="es-ES" sz="2000" kern="1200" dirty="0"/>
        </a:p>
      </dsp:txBody>
      <dsp:txXfrm>
        <a:off x="5472597" y="99389"/>
        <a:ext cx="2610641" cy="1625600"/>
      </dsp:txXfrm>
    </dsp:sp>
    <dsp:sp modelId="{A30C2BCE-577E-3B49-85E1-D49454E4B299}">
      <dsp:nvSpPr>
        <dsp:cNvPr id="0" name=""/>
        <dsp:cNvSpPr/>
      </dsp:nvSpPr>
      <dsp:spPr>
        <a:xfrm>
          <a:off x="6588423"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7E957-A8B1-884D-A2BF-C1C8166AB3D7}">
      <dsp:nvSpPr>
        <dsp:cNvPr id="0" name=""/>
        <dsp:cNvSpPr/>
      </dsp:nvSpPr>
      <dsp:spPr>
        <a:xfrm>
          <a:off x="0" y="1219199"/>
          <a:ext cx="9001000" cy="1625600"/>
        </a:xfrm>
        <a:prstGeom prst="notched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E660A50-4B8D-2348-951A-ED598D51FDFA}">
      <dsp:nvSpPr>
        <dsp:cNvPr id="0" name=""/>
        <dsp:cNvSpPr/>
      </dsp:nvSpPr>
      <dsp:spPr>
        <a:xfrm>
          <a:off x="13" y="99389"/>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ES" sz="2000" kern="1200" dirty="0" smtClean="0"/>
            <a:t>2003</a:t>
          </a:r>
          <a:endParaRPr lang="es-ES" sz="2000" kern="1200" dirty="0"/>
        </a:p>
      </dsp:txBody>
      <dsp:txXfrm>
        <a:off x="13" y="99389"/>
        <a:ext cx="2610641" cy="1625600"/>
      </dsp:txXfrm>
    </dsp:sp>
    <dsp:sp modelId="{159DCFB6-0192-134C-98FB-AAB750EE2FA8}">
      <dsp:nvSpPr>
        <dsp:cNvPr id="0" name=""/>
        <dsp:cNvSpPr/>
      </dsp:nvSpPr>
      <dsp:spPr>
        <a:xfrm>
          <a:off x="1106076"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F6D2BF-224F-3E4A-A13E-2147F0282C89}">
      <dsp:nvSpPr>
        <dsp:cNvPr id="0" name=""/>
        <dsp:cNvSpPr/>
      </dsp:nvSpPr>
      <dsp:spPr>
        <a:xfrm>
          <a:off x="2789953" y="1152127"/>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2007</a:t>
          </a:r>
          <a:endParaRPr lang="es-ES" sz="2000" kern="1200" dirty="0"/>
        </a:p>
      </dsp:txBody>
      <dsp:txXfrm>
        <a:off x="2789953" y="1152127"/>
        <a:ext cx="2610641" cy="1625600"/>
      </dsp:txXfrm>
    </dsp:sp>
    <dsp:sp modelId="{D06BF2EA-B628-0245-9868-1213E91A219F}">
      <dsp:nvSpPr>
        <dsp:cNvPr id="0" name=""/>
        <dsp:cNvSpPr/>
      </dsp:nvSpPr>
      <dsp:spPr>
        <a:xfrm>
          <a:off x="3847249"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D88F83-E01A-0B4F-957A-929F8E1403BA}">
      <dsp:nvSpPr>
        <dsp:cNvPr id="0" name=""/>
        <dsp:cNvSpPr/>
      </dsp:nvSpPr>
      <dsp:spPr>
        <a:xfrm>
          <a:off x="5472597" y="99389"/>
          <a:ext cx="261064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ES" sz="2000" kern="1200" dirty="0" smtClean="0"/>
            <a:t>2013</a:t>
          </a:r>
          <a:endParaRPr lang="es-ES" sz="2000" kern="1200" dirty="0"/>
        </a:p>
      </dsp:txBody>
      <dsp:txXfrm>
        <a:off x="5472597" y="99389"/>
        <a:ext cx="2610641" cy="1625600"/>
      </dsp:txXfrm>
    </dsp:sp>
    <dsp:sp modelId="{A30C2BCE-577E-3B49-85E1-D49454E4B299}">
      <dsp:nvSpPr>
        <dsp:cNvPr id="0" name=""/>
        <dsp:cNvSpPr/>
      </dsp:nvSpPr>
      <dsp:spPr>
        <a:xfrm>
          <a:off x="6588423" y="1828800"/>
          <a:ext cx="406400" cy="4064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AE26A-C7EE-1B42-8C21-AF3E8F31CF51}">
      <dsp:nvSpPr>
        <dsp:cNvPr id="0" name=""/>
        <dsp:cNvSpPr/>
      </dsp:nvSpPr>
      <dsp:spPr>
        <a:xfrm>
          <a:off x="4194465" y="2754305"/>
          <a:ext cx="3366374" cy="3366374"/>
        </a:xfrm>
        <a:prstGeom prst="gear9">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Financiamiento</a:t>
          </a:r>
          <a:endParaRPr lang="es-ES" sz="1600" kern="1200" dirty="0"/>
        </a:p>
      </dsp:txBody>
      <dsp:txXfrm>
        <a:off x="4871256" y="3542862"/>
        <a:ext cx="2012792" cy="1730386"/>
      </dsp:txXfrm>
    </dsp:sp>
    <dsp:sp modelId="{444FF94D-BD92-0647-A99F-26907F72A53B}">
      <dsp:nvSpPr>
        <dsp:cNvPr id="0" name=""/>
        <dsp:cNvSpPr/>
      </dsp:nvSpPr>
      <dsp:spPr>
        <a:xfrm>
          <a:off x="1813362" y="1866072"/>
          <a:ext cx="2976731" cy="2448271"/>
        </a:xfrm>
        <a:prstGeom prst="gear6">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Institucionalidad</a:t>
          </a:r>
          <a:endParaRPr lang="es-ES" sz="1600" kern="1200" dirty="0"/>
        </a:p>
      </dsp:txBody>
      <dsp:txXfrm>
        <a:off x="2506539" y="2486157"/>
        <a:ext cx="1590377" cy="1208101"/>
      </dsp:txXfrm>
    </dsp:sp>
    <dsp:sp modelId="{53E724AB-61D8-F042-A067-777F97DEB19A}">
      <dsp:nvSpPr>
        <dsp:cNvPr id="0" name=""/>
        <dsp:cNvSpPr/>
      </dsp:nvSpPr>
      <dsp:spPr>
        <a:xfrm rot="20700000">
          <a:off x="3607130" y="269559"/>
          <a:ext cx="2398806" cy="2398806"/>
        </a:xfrm>
        <a:prstGeom prst="gear6">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Administración eficiente</a:t>
          </a:r>
          <a:endParaRPr lang="es-ES" sz="1600" kern="1200" dirty="0"/>
        </a:p>
      </dsp:txBody>
      <dsp:txXfrm rot="-20700000">
        <a:off x="4133259" y="795688"/>
        <a:ext cx="1346549" cy="1346549"/>
      </dsp:txXfrm>
    </dsp:sp>
    <dsp:sp modelId="{D244896B-A94E-4848-90B6-04D92BE5FD54}">
      <dsp:nvSpPr>
        <dsp:cNvPr id="0" name=""/>
        <dsp:cNvSpPr/>
      </dsp:nvSpPr>
      <dsp:spPr>
        <a:xfrm>
          <a:off x="3957302" y="2233895"/>
          <a:ext cx="4308958" cy="4308958"/>
        </a:xfrm>
        <a:prstGeom prst="circularArrow">
          <a:avLst>
            <a:gd name="adj1" fmla="val 4687"/>
            <a:gd name="adj2" fmla="val 299029"/>
            <a:gd name="adj3" fmla="val 2548734"/>
            <a:gd name="adj4" fmla="val 15792820"/>
            <a:gd name="adj5" fmla="val 5469"/>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35ECBC-C872-6740-A4B6-A490D952B7A2}">
      <dsp:nvSpPr>
        <dsp:cNvPr id="0" name=""/>
        <dsp:cNvSpPr/>
      </dsp:nvSpPr>
      <dsp:spPr>
        <a:xfrm>
          <a:off x="1514800" y="1193622"/>
          <a:ext cx="3130727" cy="3130727"/>
        </a:xfrm>
        <a:prstGeom prst="leftCircularArrow">
          <a:avLst>
            <a:gd name="adj1" fmla="val 6452"/>
            <a:gd name="adj2" fmla="val 429999"/>
            <a:gd name="adj3" fmla="val 10489124"/>
            <a:gd name="adj4" fmla="val 14837806"/>
            <a:gd name="adj5" fmla="val 7527"/>
          </a:avLst>
        </a:prstGeom>
        <a:gradFill rotWithShape="0">
          <a:gsLst>
            <a:gs pos="0">
              <a:schemeClr val="accent2">
                <a:shade val="90000"/>
                <a:hueOff val="-27334"/>
                <a:satOff val="-4629"/>
                <a:lumOff val="21409"/>
                <a:alphaOff val="0"/>
                <a:shade val="51000"/>
                <a:satMod val="130000"/>
              </a:schemeClr>
            </a:gs>
            <a:gs pos="80000">
              <a:schemeClr val="accent2">
                <a:shade val="90000"/>
                <a:hueOff val="-27334"/>
                <a:satOff val="-4629"/>
                <a:lumOff val="21409"/>
                <a:alphaOff val="0"/>
                <a:shade val="93000"/>
                <a:satMod val="130000"/>
              </a:schemeClr>
            </a:gs>
            <a:gs pos="100000">
              <a:schemeClr val="accent2">
                <a:shade val="90000"/>
                <a:hueOff val="-27334"/>
                <a:satOff val="-4629"/>
                <a:lumOff val="2140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B69B3D5-7CAC-FE4D-ADE8-93CAD1C8C386}">
      <dsp:nvSpPr>
        <dsp:cNvPr id="0" name=""/>
        <dsp:cNvSpPr/>
      </dsp:nvSpPr>
      <dsp:spPr>
        <a:xfrm>
          <a:off x="3052261" y="-264136"/>
          <a:ext cx="3375555" cy="3375555"/>
        </a:xfrm>
        <a:prstGeom prst="circularArrow">
          <a:avLst>
            <a:gd name="adj1" fmla="val 5984"/>
            <a:gd name="adj2" fmla="val 394124"/>
            <a:gd name="adj3" fmla="val 13313824"/>
            <a:gd name="adj4" fmla="val 10508221"/>
            <a:gd name="adj5" fmla="val 6981"/>
          </a:avLst>
        </a:prstGeom>
        <a:gradFill rotWithShape="0">
          <a:gsLst>
            <a:gs pos="0">
              <a:schemeClr val="accent2">
                <a:shade val="90000"/>
                <a:hueOff val="-27334"/>
                <a:satOff val="-4629"/>
                <a:lumOff val="21409"/>
                <a:alphaOff val="0"/>
                <a:shade val="51000"/>
                <a:satMod val="130000"/>
              </a:schemeClr>
            </a:gs>
            <a:gs pos="80000">
              <a:schemeClr val="accent2">
                <a:shade val="90000"/>
                <a:hueOff val="-27334"/>
                <a:satOff val="-4629"/>
                <a:lumOff val="21409"/>
                <a:alphaOff val="0"/>
                <a:shade val="93000"/>
                <a:satMod val="130000"/>
              </a:schemeClr>
            </a:gs>
            <a:gs pos="100000">
              <a:schemeClr val="accent2">
                <a:shade val="90000"/>
                <a:hueOff val="-27334"/>
                <a:satOff val="-4629"/>
                <a:lumOff val="2140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EDEFA9-5EBC-4D29-8302-AC2432892964}" type="datetimeFigureOut">
              <a:rPr lang="es-ES" smtClean="0"/>
              <a:pPr/>
              <a:t>30/06/2014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124DD3-B9B4-4F99-A84C-39D815D2BD05}" type="slidenum">
              <a:rPr lang="es-ES" smtClean="0"/>
              <a:pPr/>
              <a:t>‹#›</a:t>
            </a:fld>
            <a:endParaRPr lang="es-ES"/>
          </a:p>
        </p:txBody>
      </p:sp>
    </p:spTree>
    <p:extLst>
      <p:ext uri="{BB962C8B-B14F-4D97-AF65-F5344CB8AC3E}">
        <p14:creationId xmlns:p14="http://schemas.microsoft.com/office/powerpoint/2010/main" val="395878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49E4A8E-8CE9-44FA-9F08-6CE8719C480D}" type="datetimeFigureOut">
              <a:rPr lang="es-ES" smtClean="0"/>
              <a:pPr/>
              <a:t>30/06/2014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F9ED1F3-9DA2-4CF2-A438-A949C2D7D88D}" type="slidenum">
              <a:rPr lang="es-ES" smtClean="0"/>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E4A8E-8CE9-44FA-9F08-6CE8719C480D}" type="datetimeFigureOut">
              <a:rPr lang="es-ES" smtClean="0"/>
              <a:pPr/>
              <a:t>30/06/2014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ED1F3-9DA2-4CF2-A438-A949C2D7D88D}"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05200" y="4868955"/>
            <a:ext cx="5334000" cy="1608045"/>
          </a:xfrm>
          <a:prstGeom prst="rect">
            <a:avLst/>
          </a:prstGeom>
        </p:spPr>
      </p:pic>
      <p:pic>
        <p:nvPicPr>
          <p:cNvPr id="9" name="Picture 8"/>
          <p:cNvPicPr>
            <a:picLocks noChangeAspect="1"/>
          </p:cNvPicPr>
          <p:nvPr/>
        </p:nvPicPr>
        <p:blipFill>
          <a:blip r:embed="rId3"/>
          <a:stretch>
            <a:fillRect/>
          </a:stretch>
        </p:blipFill>
        <p:spPr>
          <a:xfrm>
            <a:off x="4067944" y="588640"/>
            <a:ext cx="4321893" cy="3344416"/>
          </a:xfrm>
          <a:prstGeom prst="rect">
            <a:avLst/>
          </a:prstGeom>
        </p:spPr>
      </p:pic>
      <p:cxnSp>
        <p:nvCxnSpPr>
          <p:cNvPr id="15" name="Straight Connector 14"/>
          <p:cNvCxnSpPr/>
          <p:nvPr/>
        </p:nvCxnSpPr>
        <p:spPr>
          <a:xfrm rot="5400000">
            <a:off x="1333896" y="2095897"/>
            <a:ext cx="4190206" cy="1"/>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7504" y="4851157"/>
            <a:ext cx="3205545" cy="954107"/>
          </a:xfrm>
          <a:prstGeom prst="rect">
            <a:avLst/>
          </a:prstGeom>
          <a:noFill/>
        </p:spPr>
        <p:txBody>
          <a:bodyPr wrap="square" rtlCol="0">
            <a:spAutoFit/>
          </a:bodyPr>
          <a:lstStyle/>
          <a:p>
            <a:pPr algn="ctr"/>
            <a:r>
              <a:rPr lang="en-US" sz="1400" b="1" dirty="0" smtClean="0">
                <a:solidFill>
                  <a:srgbClr val="13300A"/>
                </a:solidFill>
                <a:latin typeface="Arial"/>
                <a:cs typeface="Arial"/>
              </a:rPr>
              <a:t>Taller </a:t>
            </a:r>
            <a:r>
              <a:rPr lang="en-US" sz="1400" b="1" dirty="0" err="1" smtClean="0">
                <a:solidFill>
                  <a:srgbClr val="13300A"/>
                </a:solidFill>
                <a:latin typeface="Arial"/>
                <a:cs typeface="Arial"/>
              </a:rPr>
              <a:t>Programa</a:t>
            </a:r>
            <a:r>
              <a:rPr lang="en-US" sz="1400" b="1" dirty="0" smtClean="0">
                <a:solidFill>
                  <a:srgbClr val="13300A"/>
                </a:solidFill>
                <a:latin typeface="Arial"/>
                <a:cs typeface="Arial"/>
              </a:rPr>
              <a:t> Regional</a:t>
            </a:r>
          </a:p>
          <a:p>
            <a:pPr algn="ctr"/>
            <a:endParaRPr lang="en-US" sz="1400" dirty="0" smtClean="0">
              <a:solidFill>
                <a:srgbClr val="13300A"/>
              </a:solidFill>
              <a:latin typeface="Arial"/>
              <a:cs typeface="Arial"/>
            </a:endParaRPr>
          </a:p>
          <a:p>
            <a:pPr algn="ctr"/>
            <a:endParaRPr lang="en-US" sz="1400" dirty="0">
              <a:solidFill>
                <a:srgbClr val="13300A"/>
              </a:solidFill>
              <a:latin typeface="Arial"/>
              <a:cs typeface="Arial"/>
            </a:endParaRPr>
          </a:p>
          <a:p>
            <a:pPr algn="ctr"/>
            <a:r>
              <a:rPr lang="en-US" sz="1400" dirty="0" err="1">
                <a:solidFill>
                  <a:srgbClr val="13300A"/>
                </a:solidFill>
                <a:latin typeface="Arial"/>
                <a:cs typeface="Arial"/>
              </a:rPr>
              <a:t>J</a:t>
            </a:r>
            <a:r>
              <a:rPr lang="en-US" sz="1400" dirty="0" err="1" smtClean="0">
                <a:solidFill>
                  <a:srgbClr val="13300A"/>
                </a:solidFill>
                <a:latin typeface="Arial"/>
                <a:cs typeface="Arial"/>
              </a:rPr>
              <a:t>unio</a:t>
            </a:r>
            <a:r>
              <a:rPr lang="en-US" sz="1400" dirty="0" smtClean="0">
                <a:solidFill>
                  <a:srgbClr val="13300A"/>
                </a:solidFill>
                <a:latin typeface="Arial"/>
                <a:cs typeface="Arial"/>
              </a:rPr>
              <a:t>, 2014</a:t>
            </a:r>
            <a:endParaRPr lang="en-US" sz="1400" dirty="0">
              <a:solidFill>
                <a:srgbClr val="13300A"/>
              </a:solidFill>
              <a:latin typeface="Arial"/>
              <a:cs typeface="Arial"/>
            </a:endParaRPr>
          </a:p>
        </p:txBody>
      </p:sp>
    </p:spTree>
    <p:extLst>
      <p:ext uri="{BB962C8B-B14F-4D97-AF65-F5344CB8AC3E}">
        <p14:creationId xmlns:p14="http://schemas.microsoft.com/office/powerpoint/2010/main" val="150858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lide(fromBottom)">
                                      <p:cBhvr>
                                        <p:cTn id="13" dur="500"/>
                                        <p:tgtEl>
                                          <p:spTgt spid="15"/>
                                        </p:tgtEl>
                                      </p:cBhvr>
                                    </p:animEffect>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44408" y="116632"/>
            <a:ext cx="787769" cy="609600"/>
          </a:xfrm>
          <a:prstGeom prst="rect">
            <a:avLst/>
          </a:prstGeom>
        </p:spPr>
      </p:pic>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
        <p:nvSpPr>
          <p:cNvPr id="8" name="Rectangle 17"/>
          <p:cNvSpPr/>
          <p:nvPr/>
        </p:nvSpPr>
        <p:spPr>
          <a:xfrm>
            <a:off x="4644008" y="1681644"/>
            <a:ext cx="3505200" cy="523220"/>
          </a:xfrm>
          <a:prstGeom prst="rect">
            <a:avLst/>
          </a:prstGeom>
        </p:spPr>
        <p:txBody>
          <a:bodyPr wrap="square">
            <a:spAutoFit/>
          </a:bodyPr>
          <a:lstStyle/>
          <a:p>
            <a:pPr algn="r">
              <a:spcBef>
                <a:spcPts val="600"/>
              </a:spcBef>
            </a:pPr>
            <a:r>
              <a:rPr lang="en-US" sz="2800" b="1" i="1" dirty="0" smtClean="0">
                <a:solidFill>
                  <a:schemeClr val="accent2"/>
                </a:solidFill>
              </a:rPr>
              <a:t>1. </a:t>
            </a:r>
            <a:r>
              <a:rPr lang="en-US" sz="2800" b="1" i="1" dirty="0" err="1" smtClean="0">
                <a:solidFill>
                  <a:schemeClr val="accent2"/>
                </a:solidFill>
              </a:rPr>
              <a:t>Financiamiento</a:t>
            </a:r>
            <a:endParaRPr lang="en-US" sz="2800" b="1" i="1" dirty="0">
              <a:solidFill>
                <a:schemeClr val="accent2"/>
              </a:solidFill>
            </a:endParaRPr>
          </a:p>
        </p:txBody>
      </p:sp>
      <p:sp>
        <p:nvSpPr>
          <p:cNvPr id="10" name="Rectangle 19"/>
          <p:cNvSpPr/>
          <p:nvPr/>
        </p:nvSpPr>
        <p:spPr>
          <a:xfrm>
            <a:off x="683568" y="3429000"/>
            <a:ext cx="8064896" cy="2753575"/>
          </a:xfrm>
          <a:prstGeom prst="rect">
            <a:avLst/>
          </a:prstGeom>
          <a:noFill/>
          <a:ln>
            <a:solidFill>
              <a:srgbClr val="FFFFFF"/>
            </a:solidFill>
          </a:ln>
        </p:spPr>
        <p:txBody>
          <a:bodyPr wrap="square">
            <a:prstTxWarp prst="textNoShape">
              <a:avLst/>
            </a:prstTxWarp>
            <a:spAutoFit/>
          </a:bodyPr>
          <a:lstStyle/>
          <a:p>
            <a:pPr>
              <a:lnSpc>
                <a:spcPct val="120000"/>
              </a:lnSpc>
              <a:spcAft>
                <a:spcPts val="600"/>
              </a:spcAft>
              <a:buFont typeface="Arial" pitchFamily="-106" charset="0"/>
              <a:buChar char="•"/>
            </a:pPr>
            <a:r>
              <a:rPr lang="en-US" dirty="0">
                <a:solidFill>
                  <a:schemeClr val="accent2"/>
                </a:solidFill>
              </a:rPr>
              <a:t> Se </a:t>
            </a:r>
            <a:r>
              <a:rPr lang="en-US" dirty="0" err="1">
                <a:solidFill>
                  <a:schemeClr val="accent2"/>
                </a:solidFill>
              </a:rPr>
              <a:t>refiere</a:t>
            </a:r>
            <a:r>
              <a:rPr lang="en-US" dirty="0">
                <a:solidFill>
                  <a:schemeClr val="accent2"/>
                </a:solidFill>
              </a:rPr>
              <a:t> a la ESTRUCTURA BASE del </a:t>
            </a:r>
            <a:r>
              <a:rPr lang="en-US" dirty="0" err="1">
                <a:solidFill>
                  <a:schemeClr val="accent2"/>
                </a:solidFill>
              </a:rPr>
              <a:t>financiamiento</a:t>
            </a:r>
            <a:r>
              <a:rPr lang="en-US" dirty="0">
                <a:solidFill>
                  <a:schemeClr val="accent2"/>
                </a:solidFill>
              </a:rPr>
              <a:t> de CEAZA, en </a:t>
            </a:r>
            <a:r>
              <a:rPr lang="en-US" dirty="0" err="1">
                <a:solidFill>
                  <a:schemeClr val="accent2"/>
                </a:solidFill>
              </a:rPr>
              <a:t>materia</a:t>
            </a:r>
            <a:r>
              <a:rPr lang="en-US" dirty="0">
                <a:solidFill>
                  <a:schemeClr val="accent2"/>
                </a:solidFill>
              </a:rPr>
              <a:t> de </a:t>
            </a:r>
            <a:r>
              <a:rPr lang="en-US" dirty="0" err="1">
                <a:solidFill>
                  <a:schemeClr val="accent2"/>
                </a:solidFill>
              </a:rPr>
              <a:t>investigación</a:t>
            </a:r>
            <a:r>
              <a:rPr lang="en-US" dirty="0">
                <a:solidFill>
                  <a:schemeClr val="accent2"/>
                </a:solidFill>
              </a:rPr>
              <a:t> </a:t>
            </a:r>
            <a:r>
              <a:rPr lang="en-US" dirty="0" err="1">
                <a:solidFill>
                  <a:schemeClr val="accent2"/>
                </a:solidFill>
              </a:rPr>
              <a:t>y</a:t>
            </a:r>
            <a:r>
              <a:rPr lang="en-US" dirty="0">
                <a:solidFill>
                  <a:schemeClr val="accent2"/>
                </a:solidFill>
              </a:rPr>
              <a:t> </a:t>
            </a:r>
            <a:r>
              <a:rPr lang="en-US" dirty="0" err="1">
                <a:solidFill>
                  <a:schemeClr val="accent2"/>
                </a:solidFill>
              </a:rPr>
              <a:t>gestión</a:t>
            </a:r>
            <a:r>
              <a:rPr lang="en-US" dirty="0">
                <a:solidFill>
                  <a:schemeClr val="accent2"/>
                </a:solidFill>
              </a:rPr>
              <a:t>.</a:t>
            </a:r>
            <a:endParaRPr lang="es-ES" dirty="0">
              <a:solidFill>
                <a:schemeClr val="accent2"/>
              </a:solidFill>
            </a:endParaRPr>
          </a:p>
          <a:p>
            <a:pPr>
              <a:lnSpc>
                <a:spcPct val="120000"/>
              </a:lnSpc>
              <a:spcAft>
                <a:spcPts val="600"/>
              </a:spcAft>
              <a:buFont typeface="Arial" pitchFamily="-106" charset="0"/>
              <a:buChar char="•"/>
            </a:pPr>
            <a:r>
              <a:rPr lang="es-ES" dirty="0" smtClean="0">
                <a:solidFill>
                  <a:schemeClr val="accent2"/>
                </a:solidFill>
              </a:rPr>
              <a:t>Esta </a:t>
            </a:r>
            <a:r>
              <a:rPr lang="es-ES" dirty="0">
                <a:solidFill>
                  <a:schemeClr val="accent2"/>
                </a:solidFill>
              </a:rPr>
              <a:t>base de funcionamiento es indispensable para apalancar los recursos operativos y semi estructurales de las demás alternativas de ingresos</a:t>
            </a:r>
            <a:r>
              <a:rPr lang="es-ES" dirty="0" smtClean="0">
                <a:solidFill>
                  <a:schemeClr val="accent2"/>
                </a:solidFill>
              </a:rPr>
              <a:t>.</a:t>
            </a:r>
          </a:p>
          <a:p>
            <a:pPr>
              <a:lnSpc>
                <a:spcPct val="120000"/>
              </a:lnSpc>
              <a:spcAft>
                <a:spcPts val="600"/>
              </a:spcAft>
              <a:buFont typeface="Arial" pitchFamily="-106" charset="0"/>
              <a:buChar char="•"/>
            </a:pPr>
            <a:r>
              <a:rPr lang="es-ES" dirty="0">
                <a:solidFill>
                  <a:schemeClr val="accent2"/>
                </a:solidFill>
              </a:rPr>
              <a:t> </a:t>
            </a:r>
            <a:r>
              <a:rPr lang="es-ES" dirty="0" smtClean="0">
                <a:solidFill>
                  <a:schemeClr val="accent2"/>
                </a:solidFill>
              </a:rPr>
              <a:t>Corresponde un 85% a Capital Humano, y 15% Operaciones</a:t>
            </a:r>
          </a:p>
          <a:p>
            <a:pPr>
              <a:lnSpc>
                <a:spcPct val="120000"/>
              </a:lnSpc>
              <a:spcAft>
                <a:spcPts val="600"/>
              </a:spcAft>
              <a:buFont typeface="Arial" pitchFamily="-106" charset="0"/>
              <a:buChar char="•"/>
            </a:pPr>
            <a:endParaRPr lang="es-ES" dirty="0" smtClean="0">
              <a:solidFill>
                <a:schemeClr val="accent2"/>
              </a:solidFill>
            </a:endParaRPr>
          </a:p>
          <a:p>
            <a:pPr algn="ctr">
              <a:lnSpc>
                <a:spcPct val="120000"/>
              </a:lnSpc>
              <a:spcAft>
                <a:spcPts val="600"/>
              </a:spcAft>
            </a:pPr>
            <a:r>
              <a:rPr lang="es-ES" sz="2000" b="1" dirty="0" smtClean="0">
                <a:solidFill>
                  <a:schemeClr val="accent2"/>
                </a:solidFill>
              </a:rPr>
              <a:t>QUIEN ES EL RESPONSABLE DE FINANCIAR ESTE COMPONENTE??</a:t>
            </a:r>
            <a:endParaRPr lang="es-ES" sz="2000" b="1" dirty="0">
              <a:solidFill>
                <a:schemeClr val="accent2"/>
              </a:solidFill>
            </a:endParaRPr>
          </a:p>
        </p:txBody>
      </p:sp>
      <p:cxnSp>
        <p:nvCxnSpPr>
          <p:cNvPr id="11" name="Conector angular 10"/>
          <p:cNvCxnSpPr/>
          <p:nvPr/>
        </p:nvCxnSpPr>
        <p:spPr>
          <a:xfrm rot="10800000" flipV="1">
            <a:off x="4501108" y="1943254"/>
            <a:ext cx="142900" cy="621650"/>
          </a:xfrm>
          <a:prstGeom prst="bent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7"/>
          <p:cNvSpPr/>
          <p:nvPr/>
        </p:nvSpPr>
        <p:spPr>
          <a:xfrm>
            <a:off x="2483768" y="2761764"/>
            <a:ext cx="3505200" cy="400110"/>
          </a:xfrm>
          <a:prstGeom prst="rect">
            <a:avLst/>
          </a:prstGeom>
        </p:spPr>
        <p:txBody>
          <a:bodyPr wrap="square">
            <a:spAutoFit/>
          </a:bodyPr>
          <a:lstStyle/>
          <a:p>
            <a:pPr algn="ctr">
              <a:spcBef>
                <a:spcPts val="600"/>
              </a:spcBef>
            </a:pPr>
            <a:r>
              <a:rPr lang="en-US" sz="2000" b="1" i="1" dirty="0" err="1" smtClean="0">
                <a:solidFill>
                  <a:schemeClr val="accent2"/>
                </a:solidFill>
              </a:rPr>
              <a:t>Ingresos</a:t>
            </a:r>
            <a:r>
              <a:rPr lang="en-US" sz="2000" b="1" i="1" dirty="0" smtClean="0">
                <a:solidFill>
                  <a:schemeClr val="accent2"/>
                </a:solidFill>
              </a:rPr>
              <a:t> </a:t>
            </a:r>
            <a:r>
              <a:rPr lang="en-US" sz="2000" b="1" i="1" dirty="0" err="1" smtClean="0">
                <a:solidFill>
                  <a:schemeClr val="accent2"/>
                </a:solidFill>
              </a:rPr>
              <a:t>Estructurales</a:t>
            </a:r>
            <a:endParaRPr lang="en-US" sz="2000" b="1" i="1" dirty="0">
              <a:solidFill>
                <a:schemeClr val="accent2"/>
              </a:solidFill>
            </a:endParaRPr>
          </a:p>
        </p:txBody>
      </p:sp>
    </p:spTree>
    <p:extLst>
      <p:ext uri="{BB962C8B-B14F-4D97-AF65-F5344CB8AC3E}">
        <p14:creationId xmlns:p14="http://schemas.microsoft.com/office/powerpoint/2010/main" val="1792270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bg/>
                                          </p:spTgt>
                                        </p:tgtEl>
                                        <p:attrNameLst>
                                          <p:attrName>style.visibility</p:attrName>
                                        </p:attrNameLst>
                                      </p:cBhvr>
                                      <p:to>
                                        <p:strVal val="visible"/>
                                      </p:to>
                                    </p:set>
                                    <p:anim calcmode="lin" valueType="num">
                                      <p:cBhvr additive="base">
                                        <p:cTn id="12"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 calcmode="lin" valueType="num">
                                      <p:cBhvr additive="base">
                                        <p:cTn id="2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 calcmode="lin" valueType="num">
                                      <p:cBhvr additive="base">
                                        <p:cTn id="3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 calcmode="lin" valueType="num">
                                      <p:cBhvr additive="base">
                                        <p:cTn id="36"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10">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10">
                                            <p:txEl>
                                              <p:pRg st="0" end="0"/>
                                            </p:txEl>
                                          </p:spTgt>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6" dur="500"/>
                                        <p:tgtEl>
                                          <p:spTgt spid="10">
                                            <p:txEl>
                                              <p:pRg st="1" end="1"/>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10">
                                            <p:txEl>
                                              <p:pRg st="1" end="1"/>
                                            </p:txEl>
                                          </p:spTgt>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0" dur="500"/>
                                        <p:tgtEl>
                                          <p:spTgt spid="10">
                                            <p:txEl>
                                              <p:pRg st="2" end="2"/>
                                            </p:txEl>
                                          </p:spTgt>
                                        </p:tgtEl>
                                        <p:attrNameLst>
                                          <p:attrName>ppt_y</p:attrName>
                                        </p:attrNameLst>
                                      </p:cBhvr>
                                      <p:tavLst>
                                        <p:tav tm="0">
                                          <p:val>
                                            <p:strVal val="ppt_y"/>
                                          </p:val>
                                        </p:tav>
                                        <p:tav tm="100000">
                                          <p:val>
                                            <p:strVal val="1+ppt_h/2"/>
                                          </p:val>
                                        </p:tav>
                                      </p:tavLst>
                                    </p:anim>
                                    <p:set>
                                      <p:cBhvr>
                                        <p:cTn id="51" dur="1" fill="hold">
                                          <p:stCondLst>
                                            <p:cond delay="499"/>
                                          </p:stCondLst>
                                        </p:cTn>
                                        <p:tgtEl>
                                          <p:spTgt spid="10">
                                            <p:txEl>
                                              <p:pRg st="2" end="2"/>
                                            </p:txEl>
                                          </p:spTgt>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4" dur="500"/>
                                        <p:tgtEl>
                                          <p:spTgt spid="10">
                                            <p:txEl>
                                              <p:pRg st="4" end="4"/>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10">
                                            <p:txEl>
                                              <p:pRg st="4" end="4"/>
                                            </p:txEl>
                                          </p:spTgt>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10">
                                            <p:bg/>
                                          </p:spTgt>
                                        </p:tgtEl>
                                        <p:attrNameLst>
                                          <p:attrName>ppt_x</p:attrName>
                                        </p:attrNameLst>
                                      </p:cBhvr>
                                      <p:tavLst>
                                        <p:tav tm="0">
                                          <p:val>
                                            <p:strVal val="ppt_x"/>
                                          </p:val>
                                        </p:tav>
                                        <p:tav tm="100000">
                                          <p:val>
                                            <p:strVal val="ppt_x"/>
                                          </p:val>
                                        </p:tav>
                                      </p:tavLst>
                                    </p:anim>
                                    <p:anim calcmode="lin" valueType="num">
                                      <p:cBhvr additive="base">
                                        <p:cTn id="58" dur="500"/>
                                        <p:tgtEl>
                                          <p:spTgt spid="10">
                                            <p:bg/>
                                          </p:spTgt>
                                        </p:tgtEl>
                                        <p:attrNameLst>
                                          <p:attrName>ppt_y</p:attrName>
                                        </p:attrNameLst>
                                      </p:cBhvr>
                                      <p:tavLst>
                                        <p:tav tm="0">
                                          <p:val>
                                            <p:strVal val="ppt_y"/>
                                          </p:val>
                                        </p:tav>
                                        <p:tav tm="100000">
                                          <p:val>
                                            <p:strVal val="1+ppt_h/2"/>
                                          </p:val>
                                        </p:tav>
                                      </p:tavLst>
                                    </p:anim>
                                    <p:set>
                                      <p:cBhvr>
                                        <p:cTn id="59" dur="1" fill="hold">
                                          <p:stCondLst>
                                            <p:cond delay="499"/>
                                          </p:stCondLst>
                                        </p:cTn>
                                        <p:tgtEl>
                                          <p:spTgt spid="10">
                                            <p:bg/>
                                          </p:spTgt>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12"/>
                                        </p:tgtEl>
                                        <p:attrNameLst>
                                          <p:attrName>ppt_x</p:attrName>
                                        </p:attrNameLst>
                                      </p:cBhvr>
                                      <p:tavLst>
                                        <p:tav tm="0">
                                          <p:val>
                                            <p:strVal val="ppt_x"/>
                                          </p:val>
                                        </p:tav>
                                        <p:tav tm="100000">
                                          <p:val>
                                            <p:strVal val="ppt_x"/>
                                          </p:val>
                                        </p:tav>
                                      </p:tavLst>
                                    </p:anim>
                                    <p:anim calcmode="lin" valueType="num">
                                      <p:cBhvr additive="base">
                                        <p:cTn id="62" dur="500"/>
                                        <p:tgtEl>
                                          <p:spTgt spid="12"/>
                                        </p:tgtEl>
                                        <p:attrNameLst>
                                          <p:attrName>ppt_y</p:attrName>
                                        </p:attrNameLst>
                                      </p:cBhvr>
                                      <p:tavLst>
                                        <p:tav tm="0">
                                          <p:val>
                                            <p:strVal val="ppt_y"/>
                                          </p:val>
                                        </p:tav>
                                        <p:tav tm="100000">
                                          <p:val>
                                            <p:strVal val="1+ppt_h/2"/>
                                          </p:val>
                                        </p:tav>
                                      </p:tavLst>
                                    </p:anim>
                                    <p:set>
                                      <p:cBhvr>
                                        <p:cTn id="6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0" grpId="1" build="allAtOnce" animBg="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7"/>
          <p:cNvGraphicFramePr>
            <a:graphicFrameLocks/>
          </p:cNvGraphicFramePr>
          <p:nvPr>
            <p:extLst>
              <p:ext uri="{D42A27DB-BD31-4B8C-83A1-F6EECF244321}">
                <p14:modId xmlns:p14="http://schemas.microsoft.com/office/powerpoint/2010/main" val="4024224533"/>
              </p:ext>
            </p:extLst>
          </p:nvPr>
        </p:nvGraphicFramePr>
        <p:xfrm>
          <a:off x="176064" y="3501008"/>
          <a:ext cx="8967936" cy="2664296"/>
        </p:xfrm>
        <a:graphic>
          <a:graphicData uri="http://schemas.openxmlformats.org/drawingml/2006/chart">
            <c:chart xmlns:c="http://schemas.openxmlformats.org/drawingml/2006/chart" xmlns:r="http://schemas.openxmlformats.org/officeDocument/2006/relationships" r:id="rId2"/>
          </a:graphicData>
        </a:graphic>
      </p:graphicFrame>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3"/>
          <a:stretch>
            <a:fillRect/>
          </a:stretch>
        </p:blipFill>
        <p:spPr>
          <a:xfrm>
            <a:off x="8244408" y="116632"/>
            <a:ext cx="787769" cy="609600"/>
          </a:xfrm>
          <a:prstGeom prst="rect">
            <a:avLst/>
          </a:prstGeom>
        </p:spPr>
      </p:pic>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
        <p:nvSpPr>
          <p:cNvPr id="8" name="Rectangle 17"/>
          <p:cNvSpPr/>
          <p:nvPr/>
        </p:nvSpPr>
        <p:spPr>
          <a:xfrm>
            <a:off x="4644008" y="1681644"/>
            <a:ext cx="3505200" cy="523220"/>
          </a:xfrm>
          <a:prstGeom prst="rect">
            <a:avLst/>
          </a:prstGeom>
        </p:spPr>
        <p:txBody>
          <a:bodyPr wrap="square">
            <a:spAutoFit/>
          </a:bodyPr>
          <a:lstStyle/>
          <a:p>
            <a:pPr algn="r">
              <a:spcBef>
                <a:spcPts val="600"/>
              </a:spcBef>
            </a:pPr>
            <a:r>
              <a:rPr lang="en-US" sz="2800" b="1" i="1" dirty="0" smtClean="0">
                <a:solidFill>
                  <a:schemeClr val="accent2"/>
                </a:solidFill>
              </a:rPr>
              <a:t>1. </a:t>
            </a:r>
            <a:r>
              <a:rPr lang="en-US" sz="2800" b="1" i="1" dirty="0" err="1" smtClean="0">
                <a:solidFill>
                  <a:schemeClr val="accent2"/>
                </a:solidFill>
              </a:rPr>
              <a:t>Financiamiento</a:t>
            </a:r>
            <a:endParaRPr lang="en-US" sz="2800" b="1" i="1" dirty="0">
              <a:solidFill>
                <a:schemeClr val="accent2"/>
              </a:solidFill>
            </a:endParaRPr>
          </a:p>
        </p:txBody>
      </p:sp>
      <p:cxnSp>
        <p:nvCxnSpPr>
          <p:cNvPr id="5" name="Conector angular 4"/>
          <p:cNvCxnSpPr>
            <a:stCxn id="8" idx="1"/>
          </p:cNvCxnSpPr>
          <p:nvPr/>
        </p:nvCxnSpPr>
        <p:spPr>
          <a:xfrm rot="10800000" flipV="1">
            <a:off x="4501108" y="1943254"/>
            <a:ext cx="142900" cy="621650"/>
          </a:xfrm>
          <a:prstGeom prst="bent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Elipse 5"/>
          <p:cNvSpPr/>
          <p:nvPr/>
        </p:nvSpPr>
        <p:spPr>
          <a:xfrm>
            <a:off x="3995936" y="4725144"/>
            <a:ext cx="720080" cy="1296144"/>
          </a:xfrm>
          <a:prstGeom prst="ellipse">
            <a:avLst/>
          </a:prstGeom>
          <a:no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Elipse 12"/>
          <p:cNvSpPr/>
          <p:nvPr/>
        </p:nvSpPr>
        <p:spPr>
          <a:xfrm>
            <a:off x="4860032" y="4725144"/>
            <a:ext cx="1728192" cy="1296144"/>
          </a:xfrm>
          <a:prstGeom prst="ellipse">
            <a:avLst/>
          </a:prstGeom>
          <a:no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CuadroTexto 8"/>
          <p:cNvSpPr txBox="1"/>
          <p:nvPr/>
        </p:nvSpPr>
        <p:spPr>
          <a:xfrm>
            <a:off x="3203848" y="3050376"/>
            <a:ext cx="2160240" cy="738664"/>
          </a:xfrm>
          <a:prstGeom prst="rect">
            <a:avLst/>
          </a:prstGeom>
          <a:noFill/>
          <a:ln>
            <a:solidFill>
              <a:srgbClr val="C0504D"/>
            </a:solidFill>
          </a:ln>
        </p:spPr>
        <p:txBody>
          <a:bodyPr wrap="square" rtlCol="0">
            <a:spAutoFit/>
          </a:bodyPr>
          <a:lstStyle/>
          <a:p>
            <a:pPr algn="ctr"/>
            <a:r>
              <a:rPr lang="es-ES" sz="1400" dirty="0" smtClean="0"/>
              <a:t>Deuda de casi 150 MM</a:t>
            </a:r>
          </a:p>
          <a:p>
            <a:pPr algn="ctr"/>
            <a:r>
              <a:rPr lang="es-ES" sz="1400" dirty="0" smtClean="0"/>
              <a:t>Conflictos institucionales</a:t>
            </a:r>
          </a:p>
          <a:p>
            <a:pPr algn="ctr"/>
            <a:r>
              <a:rPr lang="es-ES" sz="1400" dirty="0" smtClean="0"/>
              <a:t>Desaparición del CR</a:t>
            </a:r>
            <a:endParaRPr lang="es-ES" sz="1400" dirty="0"/>
          </a:p>
        </p:txBody>
      </p:sp>
      <p:cxnSp>
        <p:nvCxnSpPr>
          <p:cNvPr id="12" name="Conector recto de flecha 11"/>
          <p:cNvCxnSpPr/>
          <p:nvPr/>
        </p:nvCxnSpPr>
        <p:spPr>
          <a:xfrm>
            <a:off x="4283968" y="4005064"/>
            <a:ext cx="0" cy="576064"/>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8" name="CuadroTexto 17"/>
          <p:cNvSpPr txBox="1"/>
          <p:nvPr/>
        </p:nvSpPr>
        <p:spPr>
          <a:xfrm>
            <a:off x="5436096" y="3068960"/>
            <a:ext cx="2160240" cy="954107"/>
          </a:xfrm>
          <a:prstGeom prst="rect">
            <a:avLst/>
          </a:prstGeom>
          <a:noFill/>
          <a:ln>
            <a:solidFill>
              <a:srgbClr val="C0504D"/>
            </a:solidFill>
          </a:ln>
        </p:spPr>
        <p:txBody>
          <a:bodyPr wrap="square" rtlCol="0">
            <a:spAutoFit/>
          </a:bodyPr>
          <a:lstStyle/>
          <a:p>
            <a:pPr algn="ctr"/>
            <a:r>
              <a:rPr lang="es-ES" sz="1400" dirty="0" smtClean="0"/>
              <a:t>Recursos no ejecutados por más de 80 millones</a:t>
            </a:r>
          </a:p>
          <a:p>
            <a:pPr algn="ctr"/>
            <a:r>
              <a:rPr lang="es-ES" sz="1400" dirty="0" smtClean="0"/>
              <a:t>Endeudamiento</a:t>
            </a:r>
          </a:p>
          <a:p>
            <a:pPr algn="ctr"/>
            <a:r>
              <a:rPr lang="es-ES" sz="1400" dirty="0" smtClean="0"/>
              <a:t>Gastos financieros</a:t>
            </a:r>
            <a:endParaRPr lang="es-ES" sz="1400" dirty="0"/>
          </a:p>
        </p:txBody>
      </p:sp>
      <p:cxnSp>
        <p:nvCxnSpPr>
          <p:cNvPr id="14" name="Conector recto de flecha 13"/>
          <p:cNvCxnSpPr/>
          <p:nvPr/>
        </p:nvCxnSpPr>
        <p:spPr>
          <a:xfrm>
            <a:off x="6084168" y="4149080"/>
            <a:ext cx="0" cy="576064"/>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45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1"/>
                                        </p:tgtEl>
                                        <p:attrNameLst>
                                          <p:attrName>ppt_x</p:attrName>
                                        </p:attrNameLst>
                                      </p:cBhvr>
                                      <p:tavLst>
                                        <p:tav tm="0">
                                          <p:val>
                                            <p:strVal val="ppt_x"/>
                                          </p:val>
                                        </p:tav>
                                        <p:tav tm="100000">
                                          <p:val>
                                            <p:strVal val="ppt_x"/>
                                          </p:val>
                                        </p:tav>
                                      </p:tavLst>
                                    </p:anim>
                                    <p:anim calcmode="lin" valueType="num">
                                      <p:cBhvr additive="base">
                                        <p:cTn id="41" dur="500"/>
                                        <p:tgtEl>
                                          <p:spTgt spid="11"/>
                                        </p:tgtEl>
                                        <p:attrNameLst>
                                          <p:attrName>ppt_y</p:attrName>
                                        </p:attrNameLst>
                                      </p:cBhvr>
                                      <p:tavLst>
                                        <p:tav tm="0">
                                          <p:val>
                                            <p:strVal val="ppt_y"/>
                                          </p:val>
                                        </p:tav>
                                        <p:tav tm="100000">
                                          <p:val>
                                            <p:strVal val="1+ppt_h/2"/>
                                          </p:val>
                                        </p:tav>
                                      </p:tavLst>
                                    </p:anim>
                                    <p:set>
                                      <p:cBhvr>
                                        <p:cTn id="42" dur="1" fill="hold">
                                          <p:stCondLst>
                                            <p:cond delay="499"/>
                                          </p:stCondLst>
                                        </p:cTn>
                                        <p:tgtEl>
                                          <p:spTgt spid="11"/>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13"/>
                                        </p:tgtEl>
                                        <p:attrNameLst>
                                          <p:attrName>ppt_x</p:attrName>
                                        </p:attrNameLst>
                                      </p:cBhvr>
                                      <p:tavLst>
                                        <p:tav tm="0">
                                          <p:val>
                                            <p:strVal val="ppt_x"/>
                                          </p:val>
                                        </p:tav>
                                        <p:tav tm="100000">
                                          <p:val>
                                            <p:strVal val="ppt_x"/>
                                          </p:val>
                                        </p:tav>
                                      </p:tavLst>
                                    </p:anim>
                                    <p:anim calcmode="lin" valueType="num">
                                      <p:cBhvr additive="base">
                                        <p:cTn id="49" dur="500"/>
                                        <p:tgtEl>
                                          <p:spTgt spid="13"/>
                                        </p:tgtEl>
                                        <p:attrNameLst>
                                          <p:attrName>ppt_y</p:attrName>
                                        </p:attrNameLst>
                                      </p:cBhvr>
                                      <p:tavLst>
                                        <p:tav tm="0">
                                          <p:val>
                                            <p:strVal val="ppt_y"/>
                                          </p:val>
                                        </p:tav>
                                        <p:tav tm="100000">
                                          <p:val>
                                            <p:strVal val="1+ppt_h/2"/>
                                          </p:val>
                                        </p:tav>
                                      </p:tavLst>
                                    </p:anim>
                                    <p:set>
                                      <p:cBhvr>
                                        <p:cTn id="50" dur="1" fill="hold">
                                          <p:stCondLst>
                                            <p:cond delay="499"/>
                                          </p:stCondLst>
                                        </p:cTn>
                                        <p:tgtEl>
                                          <p:spTgt spid="13"/>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9"/>
                                        </p:tgtEl>
                                        <p:attrNameLst>
                                          <p:attrName>ppt_x</p:attrName>
                                        </p:attrNameLst>
                                      </p:cBhvr>
                                      <p:tavLst>
                                        <p:tav tm="0">
                                          <p:val>
                                            <p:strVal val="ppt_x"/>
                                          </p:val>
                                        </p:tav>
                                        <p:tav tm="100000">
                                          <p:val>
                                            <p:strVal val="ppt_x"/>
                                          </p:val>
                                        </p:tav>
                                      </p:tavLst>
                                    </p:anim>
                                    <p:anim calcmode="lin" valueType="num">
                                      <p:cBhvr additive="base">
                                        <p:cTn id="53" dur="500"/>
                                        <p:tgtEl>
                                          <p:spTgt spid="9"/>
                                        </p:tgtEl>
                                        <p:attrNameLst>
                                          <p:attrName>ppt_y</p:attrName>
                                        </p:attrNameLst>
                                      </p:cBhvr>
                                      <p:tavLst>
                                        <p:tav tm="0">
                                          <p:val>
                                            <p:strVal val="ppt_y"/>
                                          </p:val>
                                        </p:tav>
                                        <p:tav tm="100000">
                                          <p:val>
                                            <p:strVal val="1+ppt_h/2"/>
                                          </p:val>
                                        </p:tav>
                                      </p:tavLst>
                                    </p:anim>
                                    <p:set>
                                      <p:cBhvr>
                                        <p:cTn id="54" dur="1" fill="hold">
                                          <p:stCondLst>
                                            <p:cond delay="499"/>
                                          </p:stCondLst>
                                        </p:cTn>
                                        <p:tgtEl>
                                          <p:spTgt spid="9"/>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12"/>
                                        </p:tgtEl>
                                        <p:attrNameLst>
                                          <p:attrName>ppt_x</p:attrName>
                                        </p:attrNameLst>
                                      </p:cBhvr>
                                      <p:tavLst>
                                        <p:tav tm="0">
                                          <p:val>
                                            <p:strVal val="ppt_x"/>
                                          </p:val>
                                        </p:tav>
                                        <p:tav tm="100000">
                                          <p:val>
                                            <p:strVal val="ppt_x"/>
                                          </p:val>
                                        </p:tav>
                                      </p:tavLst>
                                    </p:anim>
                                    <p:anim calcmode="lin" valueType="num">
                                      <p:cBhvr additive="base">
                                        <p:cTn id="57" dur="500"/>
                                        <p:tgtEl>
                                          <p:spTgt spid="12"/>
                                        </p:tgtEl>
                                        <p:attrNameLst>
                                          <p:attrName>ppt_y</p:attrName>
                                        </p:attrNameLst>
                                      </p:cBhvr>
                                      <p:tavLst>
                                        <p:tav tm="0">
                                          <p:val>
                                            <p:strVal val="ppt_y"/>
                                          </p:val>
                                        </p:tav>
                                        <p:tav tm="100000">
                                          <p:val>
                                            <p:strVal val="1+ppt_h/2"/>
                                          </p:val>
                                        </p:tav>
                                      </p:tavLst>
                                    </p:anim>
                                    <p:set>
                                      <p:cBhvr>
                                        <p:cTn id="58" dur="1" fill="hold">
                                          <p:stCondLst>
                                            <p:cond delay="499"/>
                                          </p:stCondLst>
                                        </p:cTn>
                                        <p:tgtEl>
                                          <p:spTgt spid="12"/>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18"/>
                                        </p:tgtEl>
                                        <p:attrNameLst>
                                          <p:attrName>ppt_x</p:attrName>
                                        </p:attrNameLst>
                                      </p:cBhvr>
                                      <p:tavLst>
                                        <p:tav tm="0">
                                          <p:val>
                                            <p:strVal val="ppt_x"/>
                                          </p:val>
                                        </p:tav>
                                        <p:tav tm="100000">
                                          <p:val>
                                            <p:strVal val="ppt_x"/>
                                          </p:val>
                                        </p:tav>
                                      </p:tavLst>
                                    </p:anim>
                                    <p:anim calcmode="lin" valueType="num">
                                      <p:cBhvr additive="base">
                                        <p:cTn id="61" dur="500"/>
                                        <p:tgtEl>
                                          <p:spTgt spid="18"/>
                                        </p:tgtEl>
                                        <p:attrNameLst>
                                          <p:attrName>ppt_y</p:attrName>
                                        </p:attrNameLst>
                                      </p:cBhvr>
                                      <p:tavLst>
                                        <p:tav tm="0">
                                          <p:val>
                                            <p:strVal val="ppt_y"/>
                                          </p:val>
                                        </p:tav>
                                        <p:tav tm="100000">
                                          <p:val>
                                            <p:strVal val="1+ppt_h/2"/>
                                          </p:val>
                                        </p:tav>
                                      </p:tavLst>
                                    </p:anim>
                                    <p:set>
                                      <p:cBhvr>
                                        <p:cTn id="62" dur="1" fill="hold">
                                          <p:stCondLst>
                                            <p:cond delay="499"/>
                                          </p:stCondLst>
                                        </p:cTn>
                                        <p:tgtEl>
                                          <p:spTgt spid="18"/>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14"/>
                                        </p:tgtEl>
                                        <p:attrNameLst>
                                          <p:attrName>ppt_x</p:attrName>
                                        </p:attrNameLst>
                                      </p:cBhvr>
                                      <p:tavLst>
                                        <p:tav tm="0">
                                          <p:val>
                                            <p:strVal val="ppt_x"/>
                                          </p:val>
                                        </p:tav>
                                        <p:tav tm="100000">
                                          <p:val>
                                            <p:strVal val="ppt_x"/>
                                          </p:val>
                                        </p:tav>
                                      </p:tavLst>
                                    </p:anim>
                                    <p:anim calcmode="lin" valueType="num">
                                      <p:cBhvr additive="base">
                                        <p:cTn id="65" dur="500"/>
                                        <p:tgtEl>
                                          <p:spTgt spid="14"/>
                                        </p:tgtEl>
                                        <p:attrNameLst>
                                          <p:attrName>ppt_y</p:attrName>
                                        </p:attrNameLst>
                                      </p:cBhvr>
                                      <p:tavLst>
                                        <p:tav tm="0">
                                          <p:val>
                                            <p:strVal val="ppt_y"/>
                                          </p:val>
                                        </p:tav>
                                        <p:tav tm="100000">
                                          <p:val>
                                            <p:strVal val="1+ppt_h/2"/>
                                          </p:val>
                                        </p:tav>
                                      </p:tavLst>
                                    </p:anim>
                                    <p:set>
                                      <p:cBhvr>
                                        <p:cTn id="66" dur="1" fill="hold">
                                          <p:stCondLst>
                                            <p:cond delay="499"/>
                                          </p:stCondLst>
                                        </p:cTn>
                                        <p:tgtEl>
                                          <p:spTgt spid="14"/>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ppt_x"/>
                                          </p:val>
                                        </p:tav>
                                      </p:tavLst>
                                    </p:anim>
                                    <p:anim calcmode="lin" valueType="num">
                                      <p:cBhvr additive="base">
                                        <p:cTn id="69" dur="500"/>
                                        <p:tgtEl>
                                          <p:spTgt spid="5"/>
                                        </p:tgtEl>
                                        <p:attrNameLst>
                                          <p:attrName>ppt_y</p:attrName>
                                        </p:attrNameLst>
                                      </p:cBhvr>
                                      <p:tavLst>
                                        <p:tav tm="0">
                                          <p:val>
                                            <p:strVal val="ppt_y"/>
                                          </p:val>
                                        </p:tav>
                                        <p:tav tm="100000">
                                          <p:val>
                                            <p:strVal val="1+ppt_h/2"/>
                                          </p:val>
                                        </p:tav>
                                      </p:tavLst>
                                    </p:anim>
                                    <p:set>
                                      <p:cBhvr>
                                        <p:cTn id="7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1" grpId="1">
        <p:bldAsOne/>
      </p:bldGraphic>
      <p:bldP spid="6" grpId="0" animBg="1"/>
      <p:bldP spid="6" grpId="1" animBg="1"/>
      <p:bldP spid="13" grpId="0" animBg="1"/>
      <p:bldP spid="13" grpId="1" animBg="1"/>
      <p:bldP spid="9" grpId="0" animBg="1"/>
      <p:bldP spid="9"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44408" y="116632"/>
            <a:ext cx="787769" cy="609600"/>
          </a:xfrm>
          <a:prstGeom prst="rect">
            <a:avLst/>
          </a:prstGeom>
        </p:spPr>
      </p:pic>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
        <p:nvSpPr>
          <p:cNvPr id="8" name="Rectangle 17"/>
          <p:cNvSpPr/>
          <p:nvPr/>
        </p:nvSpPr>
        <p:spPr>
          <a:xfrm>
            <a:off x="4644008" y="1681644"/>
            <a:ext cx="3505200" cy="523220"/>
          </a:xfrm>
          <a:prstGeom prst="rect">
            <a:avLst/>
          </a:prstGeom>
        </p:spPr>
        <p:txBody>
          <a:bodyPr wrap="square">
            <a:spAutoFit/>
          </a:bodyPr>
          <a:lstStyle/>
          <a:p>
            <a:pPr algn="r">
              <a:spcBef>
                <a:spcPts val="600"/>
              </a:spcBef>
            </a:pPr>
            <a:r>
              <a:rPr lang="en-US" sz="2800" b="1" i="1" dirty="0" smtClean="0">
                <a:solidFill>
                  <a:schemeClr val="accent2"/>
                </a:solidFill>
              </a:rPr>
              <a:t>1. </a:t>
            </a:r>
            <a:r>
              <a:rPr lang="en-US" sz="2800" b="1" i="1" dirty="0" err="1" smtClean="0">
                <a:solidFill>
                  <a:schemeClr val="accent2"/>
                </a:solidFill>
              </a:rPr>
              <a:t>Financiamiento</a:t>
            </a:r>
            <a:endParaRPr lang="en-US" sz="2800" b="1" i="1" dirty="0">
              <a:solidFill>
                <a:schemeClr val="accent2"/>
              </a:solidFill>
            </a:endParaRPr>
          </a:p>
        </p:txBody>
      </p:sp>
      <p:cxnSp>
        <p:nvCxnSpPr>
          <p:cNvPr id="5" name="Conector angular 4"/>
          <p:cNvCxnSpPr>
            <a:stCxn id="8" idx="1"/>
          </p:cNvCxnSpPr>
          <p:nvPr/>
        </p:nvCxnSpPr>
        <p:spPr>
          <a:xfrm rot="10800000" flipV="1">
            <a:off x="4501108" y="1943254"/>
            <a:ext cx="142900" cy="621650"/>
          </a:xfrm>
          <a:prstGeom prst="bent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611560" y="2924944"/>
            <a:ext cx="7632848" cy="2779223"/>
          </a:xfrm>
          <a:prstGeom prst="rect">
            <a:avLst/>
          </a:prstGeom>
          <a:noFill/>
        </p:spPr>
        <p:txBody>
          <a:bodyPr wrap="square" rtlCol="0">
            <a:spAutoFit/>
          </a:bodyPr>
          <a:lstStyle/>
          <a:p>
            <a:pPr algn="ctr">
              <a:lnSpc>
                <a:spcPct val="120000"/>
              </a:lnSpc>
            </a:pPr>
            <a:r>
              <a:rPr lang="es-ES" sz="2000" b="1" dirty="0" smtClean="0">
                <a:solidFill>
                  <a:schemeClr val="accent2"/>
                </a:solidFill>
              </a:rPr>
              <a:t>Aprendizajes:</a:t>
            </a:r>
          </a:p>
          <a:p>
            <a:pPr algn="just">
              <a:lnSpc>
                <a:spcPct val="120000"/>
              </a:lnSpc>
            </a:pPr>
            <a:endParaRPr lang="es-ES" dirty="0">
              <a:solidFill>
                <a:schemeClr val="accent2"/>
              </a:solidFill>
            </a:endParaRPr>
          </a:p>
          <a:p>
            <a:pPr marL="342900" indent="-342900" algn="just">
              <a:lnSpc>
                <a:spcPct val="120000"/>
              </a:lnSpc>
              <a:buAutoNum type="arabicPeriod"/>
            </a:pPr>
            <a:r>
              <a:rPr lang="es-ES" dirty="0" smtClean="0">
                <a:solidFill>
                  <a:schemeClr val="accent2"/>
                </a:solidFill>
              </a:rPr>
              <a:t>Mejorar sistema de planificación del proceso de evaluación del año 5.</a:t>
            </a:r>
          </a:p>
          <a:p>
            <a:pPr marL="342900" indent="-342900" algn="just">
              <a:lnSpc>
                <a:spcPct val="120000"/>
              </a:lnSpc>
              <a:buAutoNum type="arabicPeriod"/>
            </a:pPr>
            <a:r>
              <a:rPr lang="es-ES" dirty="0" smtClean="0">
                <a:solidFill>
                  <a:schemeClr val="accent2"/>
                </a:solidFill>
              </a:rPr>
              <a:t>Excesiva burocracia en procesos de rendición</a:t>
            </a:r>
          </a:p>
          <a:p>
            <a:pPr marL="342900" indent="-342900" algn="just">
              <a:lnSpc>
                <a:spcPct val="120000"/>
              </a:lnSpc>
              <a:buAutoNum type="arabicPeriod"/>
            </a:pPr>
            <a:r>
              <a:rPr lang="es-ES" dirty="0" smtClean="0">
                <a:solidFill>
                  <a:schemeClr val="accent2"/>
                </a:solidFill>
              </a:rPr>
              <a:t>Condicionamiento de cuotas a ultima rendición. (para que si existen garantías?). Esto pone en riesgo compromisos asumidos por las instituciones (técnicos y presupuestarios), y se realizan rendiciones con presión por recibir recursos.</a:t>
            </a:r>
            <a:endParaRPr lang="es-ES" dirty="0">
              <a:solidFill>
                <a:schemeClr val="accent2"/>
              </a:solidFill>
            </a:endParaRPr>
          </a:p>
        </p:txBody>
      </p:sp>
    </p:spTree>
    <p:extLst>
      <p:ext uri="{BB962C8B-B14F-4D97-AF65-F5344CB8AC3E}">
        <p14:creationId xmlns:p14="http://schemas.microsoft.com/office/powerpoint/2010/main" val="2981836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p:tgtEl>
                                          <p:spTgt spid="2">
                                            <p:txEl>
                                              <p:pRg st="0" end="0"/>
                                            </p:txEl>
                                          </p:spTgt>
                                        </p:tgtEl>
                                        <p:attrNameLst>
                                          <p:attrName>ppt_y</p:attrName>
                                        </p:attrNameLst>
                                      </p:cBhvr>
                                      <p:tavLst>
                                        <p:tav tm="0">
                                          <p:val>
                                            <p:strVal val="ppt_y"/>
                                          </p:val>
                                        </p:tav>
                                        <p:tav tm="100000">
                                          <p:val>
                                            <p:strVal val="1+ppt_h/2"/>
                                          </p:val>
                                        </p:tav>
                                      </p:tavLst>
                                    </p:anim>
                                    <p:set>
                                      <p:cBhvr>
                                        <p:cTn id="31" dur="1" fill="hold">
                                          <p:stCondLst>
                                            <p:cond delay="499"/>
                                          </p:stCondLst>
                                        </p:cTn>
                                        <p:tgtEl>
                                          <p:spTgt spid="2">
                                            <p:txEl>
                                              <p:pRg st="0" end="0"/>
                                            </p:txEl>
                                          </p:spTgt>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4" dur="500"/>
                                        <p:tgtEl>
                                          <p:spTgt spid="2">
                                            <p:txEl>
                                              <p:pRg st="2" end="2"/>
                                            </p:txEl>
                                          </p:spTgt>
                                        </p:tgtEl>
                                        <p:attrNameLst>
                                          <p:attrName>ppt_y</p:attrName>
                                        </p:attrNameLst>
                                      </p:cBhvr>
                                      <p:tavLst>
                                        <p:tav tm="0">
                                          <p:val>
                                            <p:strVal val="ppt_y"/>
                                          </p:val>
                                        </p:tav>
                                        <p:tav tm="100000">
                                          <p:val>
                                            <p:strVal val="1+ppt_h/2"/>
                                          </p:val>
                                        </p:tav>
                                      </p:tavLst>
                                    </p:anim>
                                    <p:set>
                                      <p:cBhvr>
                                        <p:cTn id="35" dur="1" fill="hold">
                                          <p:stCondLst>
                                            <p:cond delay="499"/>
                                          </p:stCondLst>
                                        </p:cTn>
                                        <p:tgtEl>
                                          <p:spTgt spid="2">
                                            <p:txEl>
                                              <p:pRg st="2" end="2"/>
                                            </p:txEl>
                                          </p:spTgt>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8" dur="500"/>
                                        <p:tgtEl>
                                          <p:spTgt spid="2">
                                            <p:txEl>
                                              <p:pRg st="3" end="3"/>
                                            </p:txEl>
                                          </p:spTgt>
                                        </p:tgtEl>
                                        <p:attrNameLst>
                                          <p:attrName>ppt_y</p:attrName>
                                        </p:attrNameLst>
                                      </p:cBhvr>
                                      <p:tavLst>
                                        <p:tav tm="0">
                                          <p:val>
                                            <p:strVal val="ppt_y"/>
                                          </p:val>
                                        </p:tav>
                                        <p:tav tm="100000">
                                          <p:val>
                                            <p:strVal val="1+ppt_h/2"/>
                                          </p:val>
                                        </p:tav>
                                      </p:tavLst>
                                    </p:anim>
                                    <p:set>
                                      <p:cBhvr>
                                        <p:cTn id="39" dur="1" fill="hold">
                                          <p:stCondLst>
                                            <p:cond delay="499"/>
                                          </p:stCondLst>
                                        </p:cTn>
                                        <p:tgtEl>
                                          <p:spTgt spid="2">
                                            <p:txEl>
                                              <p:pRg st="3" end="3"/>
                                            </p:txEl>
                                          </p:spTgt>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p:tgtEl>
                                          <p:spTgt spid="2">
                                            <p:txEl>
                                              <p:pRg st="4" end="4"/>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2">
                                            <p:txEl>
                                              <p:pRg st="4" end="4"/>
                                            </p:txEl>
                                          </p:spTgt>
                                        </p:tgtEl>
                                        <p:attrNameLst>
                                          <p:attrName>style.visibility</p:attrName>
                                        </p:attrNameLst>
                                      </p:cBhvr>
                                      <p:to>
                                        <p:strVal val="hidden"/>
                                      </p:to>
                                    </p:set>
                                  </p:childTnLst>
                                </p:cTn>
                              </p:par>
                              <p:par>
                                <p:cTn id="44" presetID="2" presetClass="exit" presetSubtype="4" fill="hold" nodeType="withEffect">
                                  <p:stCondLst>
                                    <p:cond delay="0"/>
                                  </p:stCondLst>
                                  <p:childTnLst>
                                    <p:anim calcmode="lin" valueType="num">
                                      <p:cBhvr additive="base">
                                        <p:cTn id="45" dur="500"/>
                                        <p:tgtEl>
                                          <p:spTgt spid="5"/>
                                        </p:tgtEl>
                                        <p:attrNameLst>
                                          <p:attrName>ppt_x</p:attrName>
                                        </p:attrNameLst>
                                      </p:cBhvr>
                                      <p:tavLst>
                                        <p:tav tm="0">
                                          <p:val>
                                            <p:strVal val="ppt_x"/>
                                          </p:val>
                                        </p:tav>
                                        <p:tav tm="100000">
                                          <p:val>
                                            <p:strVal val="ppt_x"/>
                                          </p:val>
                                        </p:tav>
                                      </p:tavLst>
                                    </p:anim>
                                    <p:anim calcmode="lin" valueType="num">
                                      <p:cBhvr additive="base">
                                        <p:cTn id="46" dur="500"/>
                                        <p:tgtEl>
                                          <p:spTgt spid="5"/>
                                        </p:tgtEl>
                                        <p:attrNameLst>
                                          <p:attrName>ppt_y</p:attrName>
                                        </p:attrNameLst>
                                      </p:cBhvr>
                                      <p:tavLst>
                                        <p:tav tm="0">
                                          <p:val>
                                            <p:strVal val="ppt_y"/>
                                          </p:val>
                                        </p:tav>
                                        <p:tav tm="100000">
                                          <p:val>
                                            <p:strVal val="1+ppt_h/2"/>
                                          </p:val>
                                        </p:tav>
                                      </p:tavLst>
                                    </p:anim>
                                    <p:set>
                                      <p:cBhvr>
                                        <p:cTn id="47" dur="1" fill="hold">
                                          <p:stCondLst>
                                            <p:cond delay="499"/>
                                          </p:stCondLst>
                                        </p:cTn>
                                        <p:tgtEl>
                                          <p:spTgt spid="5"/>
                                        </p:tgtEl>
                                        <p:attrNameLst>
                                          <p:attrName>style.visibility</p:attrName>
                                        </p:attrNameLst>
                                      </p:cBhvr>
                                      <p:to>
                                        <p:strVal val="hidden"/>
                                      </p:to>
                                    </p:set>
                                  </p:childTnLst>
                                </p:cTn>
                              </p:par>
                              <p:par>
                                <p:cTn id="48" presetID="2" presetClass="exit" presetSubtype="4" fill="hold" grpId="0" nodeType="withEffect">
                                  <p:stCondLst>
                                    <p:cond delay="0"/>
                                  </p:stCondLst>
                                  <p:childTnLst>
                                    <p:anim calcmode="lin" valueType="num">
                                      <p:cBhvr additive="base">
                                        <p:cTn id="49" dur="500"/>
                                        <p:tgtEl>
                                          <p:spTgt spid="8"/>
                                        </p:tgtEl>
                                        <p:attrNameLst>
                                          <p:attrName>ppt_x</p:attrName>
                                        </p:attrNameLst>
                                      </p:cBhvr>
                                      <p:tavLst>
                                        <p:tav tm="0">
                                          <p:val>
                                            <p:strVal val="ppt_x"/>
                                          </p:val>
                                        </p:tav>
                                        <p:tav tm="100000">
                                          <p:val>
                                            <p:strVal val="ppt_x"/>
                                          </p:val>
                                        </p:tav>
                                      </p:tavLst>
                                    </p:anim>
                                    <p:anim calcmode="lin" valueType="num">
                                      <p:cBhvr additive="base">
                                        <p:cTn id="50" dur="500"/>
                                        <p:tgtEl>
                                          <p:spTgt spid="8"/>
                                        </p:tgtEl>
                                        <p:attrNameLst>
                                          <p:attrName>ppt_y</p:attrName>
                                        </p:attrNameLst>
                                      </p:cBhvr>
                                      <p:tavLst>
                                        <p:tav tm="0">
                                          <p:val>
                                            <p:strVal val="ppt_y"/>
                                          </p:val>
                                        </p:tav>
                                        <p:tav tm="100000">
                                          <p:val>
                                            <p:strVal val="1+ppt_h/2"/>
                                          </p:val>
                                        </p:tav>
                                      </p:tavLst>
                                    </p:anim>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P spid="2"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44408" y="116632"/>
            <a:ext cx="787769" cy="609600"/>
          </a:xfrm>
          <a:prstGeom prst="rect">
            <a:avLst/>
          </a:prstGeom>
        </p:spPr>
      </p:pic>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
        <p:nvSpPr>
          <p:cNvPr id="8" name="Rectangle 17"/>
          <p:cNvSpPr/>
          <p:nvPr/>
        </p:nvSpPr>
        <p:spPr>
          <a:xfrm>
            <a:off x="346720" y="2276872"/>
            <a:ext cx="3505200" cy="523220"/>
          </a:xfrm>
          <a:prstGeom prst="rect">
            <a:avLst/>
          </a:prstGeom>
        </p:spPr>
        <p:txBody>
          <a:bodyPr wrap="square">
            <a:spAutoFit/>
          </a:bodyPr>
          <a:lstStyle/>
          <a:p>
            <a:pPr>
              <a:spcBef>
                <a:spcPts val="600"/>
              </a:spcBef>
            </a:pPr>
            <a:r>
              <a:rPr lang="en-US" sz="2800" b="1" i="1" dirty="0" smtClean="0">
                <a:solidFill>
                  <a:schemeClr val="accent2"/>
                </a:solidFill>
              </a:rPr>
              <a:t>2. </a:t>
            </a:r>
            <a:r>
              <a:rPr lang="en-US" sz="2800" b="1" i="1" dirty="0" err="1" smtClean="0">
                <a:solidFill>
                  <a:schemeClr val="accent2"/>
                </a:solidFill>
              </a:rPr>
              <a:t>Institucionalidad</a:t>
            </a:r>
            <a:endParaRPr lang="en-US" sz="2800" b="1" i="1" dirty="0">
              <a:solidFill>
                <a:schemeClr val="accent2"/>
              </a:solidFill>
            </a:endParaRPr>
          </a:p>
        </p:txBody>
      </p:sp>
      <p:sp>
        <p:nvSpPr>
          <p:cNvPr id="9" name="Rectangle 13"/>
          <p:cNvSpPr/>
          <p:nvPr/>
        </p:nvSpPr>
        <p:spPr>
          <a:xfrm>
            <a:off x="323528" y="3592180"/>
            <a:ext cx="3024336" cy="2146742"/>
          </a:xfrm>
          <a:prstGeom prst="rect">
            <a:avLst/>
          </a:prstGeom>
        </p:spPr>
        <p:txBody>
          <a:bodyPr wrap="square">
            <a:spAutoFit/>
          </a:bodyPr>
          <a:lstStyle/>
          <a:p>
            <a:pPr algn="just">
              <a:lnSpc>
                <a:spcPct val="150000"/>
              </a:lnSpc>
            </a:pPr>
            <a:r>
              <a:rPr lang="en-US" i="1" dirty="0" err="1" smtClean="0">
                <a:solidFill>
                  <a:srgbClr val="C0504D"/>
                </a:solidFill>
              </a:rPr>
              <a:t>Fortalecer</a:t>
            </a:r>
            <a:r>
              <a:rPr lang="en-US" i="1" dirty="0" smtClean="0">
                <a:solidFill>
                  <a:srgbClr val="C0504D"/>
                </a:solidFill>
              </a:rPr>
              <a:t> el </a:t>
            </a:r>
            <a:r>
              <a:rPr lang="en-US" i="1" dirty="0" err="1" smtClean="0">
                <a:solidFill>
                  <a:srgbClr val="C0504D"/>
                </a:solidFill>
              </a:rPr>
              <a:t>rol</a:t>
            </a:r>
            <a:r>
              <a:rPr lang="en-US" i="1" dirty="0" smtClean="0">
                <a:solidFill>
                  <a:srgbClr val="C0504D"/>
                </a:solidFill>
              </a:rPr>
              <a:t> de </a:t>
            </a:r>
            <a:r>
              <a:rPr lang="en-US" i="1" dirty="0" err="1" smtClean="0">
                <a:solidFill>
                  <a:srgbClr val="C0504D"/>
                </a:solidFill>
              </a:rPr>
              <a:t>las</a:t>
            </a:r>
            <a:r>
              <a:rPr lang="en-US" i="1" dirty="0" smtClean="0">
                <a:solidFill>
                  <a:srgbClr val="C0504D"/>
                </a:solidFill>
              </a:rPr>
              <a:t> </a:t>
            </a:r>
            <a:r>
              <a:rPr lang="en-US" i="1" dirty="0" err="1" smtClean="0">
                <a:solidFill>
                  <a:srgbClr val="C0504D"/>
                </a:solidFill>
              </a:rPr>
              <a:t>instituciones</a:t>
            </a:r>
            <a:r>
              <a:rPr lang="en-US" i="1" dirty="0" smtClean="0">
                <a:solidFill>
                  <a:srgbClr val="C0504D"/>
                </a:solidFill>
              </a:rPr>
              <a:t> </a:t>
            </a:r>
            <a:r>
              <a:rPr lang="en-US" i="1" dirty="0" err="1" smtClean="0">
                <a:solidFill>
                  <a:srgbClr val="C0504D"/>
                </a:solidFill>
              </a:rPr>
              <a:t>que</a:t>
            </a:r>
            <a:r>
              <a:rPr lang="en-US" i="1" dirty="0" smtClean="0">
                <a:solidFill>
                  <a:srgbClr val="C0504D"/>
                </a:solidFill>
              </a:rPr>
              <a:t> son parte del </a:t>
            </a:r>
            <a:r>
              <a:rPr lang="en-US" i="1" dirty="0" err="1" smtClean="0">
                <a:solidFill>
                  <a:srgbClr val="C0504D"/>
                </a:solidFill>
              </a:rPr>
              <a:t>Consorcio</a:t>
            </a:r>
            <a:r>
              <a:rPr lang="en-US" i="1" dirty="0" smtClean="0">
                <a:solidFill>
                  <a:srgbClr val="C0504D"/>
                </a:solidFill>
              </a:rPr>
              <a:t>, y </a:t>
            </a:r>
            <a:r>
              <a:rPr lang="en-US" i="1" dirty="0" err="1" smtClean="0">
                <a:solidFill>
                  <a:srgbClr val="C0504D"/>
                </a:solidFill>
              </a:rPr>
              <a:t>sus</a:t>
            </a:r>
            <a:r>
              <a:rPr lang="en-US" i="1" dirty="0" smtClean="0">
                <a:solidFill>
                  <a:srgbClr val="C0504D"/>
                </a:solidFill>
              </a:rPr>
              <a:t> </a:t>
            </a:r>
            <a:r>
              <a:rPr lang="en-US" i="1" dirty="0" err="1" smtClean="0">
                <a:solidFill>
                  <a:srgbClr val="C0504D"/>
                </a:solidFill>
              </a:rPr>
              <a:t>respectivas</a:t>
            </a:r>
            <a:r>
              <a:rPr lang="en-US" i="1" dirty="0" smtClean="0">
                <a:solidFill>
                  <a:srgbClr val="C0504D"/>
                </a:solidFill>
              </a:rPr>
              <a:t> </a:t>
            </a:r>
            <a:r>
              <a:rPr lang="en-US" i="1" dirty="0" err="1" smtClean="0">
                <a:solidFill>
                  <a:srgbClr val="C0504D"/>
                </a:solidFill>
              </a:rPr>
              <a:t>representaciones</a:t>
            </a:r>
            <a:r>
              <a:rPr lang="en-US" i="1" dirty="0" smtClean="0">
                <a:solidFill>
                  <a:srgbClr val="C0504D"/>
                </a:solidFill>
              </a:rPr>
              <a:t>.</a:t>
            </a:r>
          </a:p>
          <a:p>
            <a:pPr algn="just">
              <a:lnSpc>
                <a:spcPct val="150000"/>
              </a:lnSpc>
            </a:pPr>
            <a:endParaRPr lang="en-US" b="1" i="1" dirty="0">
              <a:solidFill>
                <a:srgbClr val="C0504D"/>
              </a:solidFill>
            </a:endParaRPr>
          </a:p>
        </p:txBody>
      </p:sp>
      <p:pic>
        <p:nvPicPr>
          <p:cNvPr id="2" name="Imagen 1"/>
          <p:cNvPicPr>
            <a:picLocks noChangeAspect="1"/>
          </p:cNvPicPr>
          <p:nvPr/>
        </p:nvPicPr>
        <p:blipFill>
          <a:blip r:embed="rId3"/>
          <a:stretch>
            <a:fillRect/>
          </a:stretch>
        </p:blipFill>
        <p:spPr>
          <a:xfrm>
            <a:off x="3203848" y="44624"/>
            <a:ext cx="5814724" cy="6453335"/>
          </a:xfrm>
          <a:prstGeom prst="rect">
            <a:avLst/>
          </a:prstGeom>
        </p:spPr>
      </p:pic>
      <p:cxnSp>
        <p:nvCxnSpPr>
          <p:cNvPr id="14" name="Conector recto de flecha 13"/>
          <p:cNvCxnSpPr>
            <a:endCxn id="9" idx="0"/>
          </p:cNvCxnSpPr>
          <p:nvPr/>
        </p:nvCxnSpPr>
        <p:spPr>
          <a:xfrm>
            <a:off x="1835696" y="3074626"/>
            <a:ext cx="0" cy="51755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CuadroTexto 15"/>
          <p:cNvSpPr txBox="1"/>
          <p:nvPr/>
        </p:nvSpPr>
        <p:spPr>
          <a:xfrm>
            <a:off x="3131840" y="188640"/>
            <a:ext cx="2016224" cy="369332"/>
          </a:xfrm>
          <a:prstGeom prst="rect">
            <a:avLst/>
          </a:prstGeom>
          <a:solidFill>
            <a:srgbClr val="FFFFFF"/>
          </a:solidFill>
        </p:spPr>
        <p:txBody>
          <a:bodyPr wrap="square" rtlCol="0">
            <a:spAutoFit/>
          </a:bodyPr>
          <a:lstStyle/>
          <a:p>
            <a:endParaRPr lang="es-ES" dirty="0"/>
          </a:p>
        </p:txBody>
      </p:sp>
    </p:spTree>
    <p:extLst>
      <p:ext uri="{BB962C8B-B14F-4D97-AF65-F5344CB8AC3E}">
        <p14:creationId xmlns:p14="http://schemas.microsoft.com/office/powerpoint/2010/main" val="690552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4"/>
                                        </p:tgtEl>
                                        <p:attrNameLst>
                                          <p:attrName>ppt_x</p:attrName>
                                        </p:attrNameLst>
                                      </p:cBhvr>
                                      <p:tavLst>
                                        <p:tav tm="0">
                                          <p:val>
                                            <p:strVal val="ppt_x"/>
                                          </p:val>
                                        </p:tav>
                                        <p:tav tm="100000">
                                          <p:val>
                                            <p:strVal val="ppt_x"/>
                                          </p:val>
                                        </p:tav>
                                      </p:tavLst>
                                    </p:anim>
                                    <p:anim calcmode="lin" valueType="num">
                                      <p:cBhvr additive="base">
                                        <p:cTn id="26" dur="500"/>
                                        <p:tgtEl>
                                          <p:spTgt spid="14"/>
                                        </p:tgtEl>
                                        <p:attrNameLst>
                                          <p:attrName>ppt_y</p:attrName>
                                        </p:attrNameLst>
                                      </p:cBhvr>
                                      <p:tavLst>
                                        <p:tav tm="0">
                                          <p:val>
                                            <p:strVal val="ppt_y"/>
                                          </p:val>
                                        </p:tav>
                                        <p:tav tm="100000">
                                          <p:val>
                                            <p:strVal val="1+ppt_h/2"/>
                                          </p:val>
                                        </p:tav>
                                      </p:tavLst>
                                    </p:anim>
                                    <p:set>
                                      <p:cBhvr>
                                        <p:cTn id="27" dur="1" fill="hold">
                                          <p:stCondLst>
                                            <p:cond delay="499"/>
                                          </p:stCondLst>
                                        </p:cTn>
                                        <p:tgtEl>
                                          <p:spTgt spid="14"/>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8"/>
                                        </p:tgtEl>
                                        <p:attrNameLst>
                                          <p:attrName>ppt_x</p:attrName>
                                        </p:attrNameLst>
                                      </p:cBhvr>
                                      <p:tavLst>
                                        <p:tav tm="0">
                                          <p:val>
                                            <p:strVal val="ppt_x"/>
                                          </p:val>
                                        </p:tav>
                                        <p:tav tm="100000">
                                          <p:val>
                                            <p:strVal val="ppt_x"/>
                                          </p:val>
                                        </p:tav>
                                      </p:tavLst>
                                    </p:anim>
                                    <p:anim calcmode="lin" valueType="num">
                                      <p:cBhvr additive="base">
                                        <p:cTn id="34" dur="500"/>
                                        <p:tgtEl>
                                          <p:spTgt spid="8"/>
                                        </p:tgtEl>
                                        <p:attrNameLst>
                                          <p:attrName>ppt_y</p:attrName>
                                        </p:attrNameLst>
                                      </p:cBhvr>
                                      <p:tavLst>
                                        <p:tav tm="0">
                                          <p:val>
                                            <p:strVal val="ppt_y"/>
                                          </p:val>
                                        </p:tav>
                                        <p:tav tm="100000">
                                          <p:val>
                                            <p:strVal val="1+ppt_h/2"/>
                                          </p:val>
                                        </p:tav>
                                      </p:tavLst>
                                    </p:anim>
                                    <p:set>
                                      <p:cBhvr>
                                        <p:cTn id="35" dur="1" fill="hold">
                                          <p:stCondLst>
                                            <p:cond delay="499"/>
                                          </p:stCondLst>
                                        </p:cTn>
                                        <p:tgtEl>
                                          <p:spTgt spid="8"/>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2"/>
                                        </p:tgtEl>
                                        <p:attrNameLst>
                                          <p:attrName>ppt_x</p:attrName>
                                        </p:attrNameLst>
                                      </p:cBhvr>
                                      <p:tavLst>
                                        <p:tav tm="0">
                                          <p:val>
                                            <p:strVal val="ppt_x"/>
                                          </p:val>
                                        </p:tav>
                                        <p:tav tm="100000">
                                          <p:val>
                                            <p:strVal val="ppt_x"/>
                                          </p:val>
                                        </p:tav>
                                      </p:tavLst>
                                    </p:anim>
                                    <p:anim calcmode="lin" valueType="num">
                                      <p:cBhvr additive="base">
                                        <p:cTn id="38" dur="500"/>
                                        <p:tgtEl>
                                          <p:spTgt spid="2"/>
                                        </p:tgtEl>
                                        <p:attrNameLst>
                                          <p:attrName>ppt_y</p:attrName>
                                        </p:attrNameLst>
                                      </p:cBhvr>
                                      <p:tavLst>
                                        <p:tav tm="0">
                                          <p:val>
                                            <p:strVal val="ppt_y"/>
                                          </p:val>
                                        </p:tav>
                                        <p:tav tm="100000">
                                          <p:val>
                                            <p:strVal val="1+ppt_h/2"/>
                                          </p:val>
                                        </p:tav>
                                      </p:tavLst>
                                    </p:anim>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865659407"/>
              </p:ext>
            </p:extLst>
          </p:nvPr>
        </p:nvGraphicFramePr>
        <p:xfrm>
          <a:off x="1140296" y="224532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7"/>
          <a:stretch>
            <a:fillRect/>
          </a:stretch>
        </p:blipFill>
        <p:spPr>
          <a:xfrm>
            <a:off x="8244408" y="116632"/>
            <a:ext cx="787769" cy="609600"/>
          </a:xfrm>
          <a:prstGeom prst="rect">
            <a:avLst/>
          </a:prstGeom>
        </p:spPr>
      </p:pic>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
        <p:nvSpPr>
          <p:cNvPr id="8" name="Rectangle 17"/>
          <p:cNvSpPr/>
          <p:nvPr/>
        </p:nvSpPr>
        <p:spPr>
          <a:xfrm>
            <a:off x="4644008" y="1412776"/>
            <a:ext cx="3505200" cy="954107"/>
          </a:xfrm>
          <a:prstGeom prst="rect">
            <a:avLst/>
          </a:prstGeom>
        </p:spPr>
        <p:txBody>
          <a:bodyPr wrap="square">
            <a:spAutoFit/>
          </a:bodyPr>
          <a:lstStyle/>
          <a:p>
            <a:pPr algn="r">
              <a:spcBef>
                <a:spcPts val="600"/>
              </a:spcBef>
            </a:pPr>
            <a:r>
              <a:rPr lang="en-US" sz="2800" b="1" i="1" dirty="0" smtClean="0">
                <a:solidFill>
                  <a:schemeClr val="accent2"/>
                </a:solidFill>
              </a:rPr>
              <a:t>3. </a:t>
            </a:r>
            <a:r>
              <a:rPr lang="en-US" sz="2800" b="1" i="1" dirty="0" err="1" smtClean="0">
                <a:solidFill>
                  <a:schemeClr val="accent2"/>
                </a:solidFill>
              </a:rPr>
              <a:t>Administración</a:t>
            </a:r>
            <a:r>
              <a:rPr lang="en-US" sz="2800" b="1" i="1" dirty="0" smtClean="0">
                <a:solidFill>
                  <a:schemeClr val="accent2"/>
                </a:solidFill>
              </a:rPr>
              <a:t> </a:t>
            </a:r>
            <a:r>
              <a:rPr lang="en-US" sz="2800" b="1" i="1" dirty="0" err="1" smtClean="0">
                <a:solidFill>
                  <a:schemeClr val="accent2"/>
                </a:solidFill>
              </a:rPr>
              <a:t>eficiente</a:t>
            </a:r>
            <a:endParaRPr lang="en-US" sz="2800" b="1" i="1" dirty="0">
              <a:solidFill>
                <a:schemeClr val="accent2"/>
              </a:solidFill>
            </a:endParaRPr>
          </a:p>
        </p:txBody>
      </p:sp>
      <p:sp>
        <p:nvSpPr>
          <p:cNvPr id="6" name="CuadroTexto 5"/>
          <p:cNvSpPr txBox="1"/>
          <p:nvPr/>
        </p:nvSpPr>
        <p:spPr>
          <a:xfrm>
            <a:off x="251520" y="3789040"/>
            <a:ext cx="1296144" cy="646331"/>
          </a:xfrm>
          <a:prstGeom prst="rect">
            <a:avLst/>
          </a:prstGeom>
          <a:noFill/>
        </p:spPr>
        <p:txBody>
          <a:bodyPr wrap="square" rtlCol="0">
            <a:spAutoFit/>
          </a:bodyPr>
          <a:lstStyle/>
          <a:p>
            <a:pPr algn="ctr"/>
            <a:r>
              <a:rPr lang="es-ES" b="1" dirty="0" smtClean="0">
                <a:solidFill>
                  <a:srgbClr val="C0504D"/>
                </a:solidFill>
              </a:rPr>
              <a:t>Operación CEAZA</a:t>
            </a:r>
            <a:endParaRPr lang="es-ES" b="1" dirty="0">
              <a:solidFill>
                <a:srgbClr val="C0504D"/>
              </a:solidFill>
            </a:endParaRPr>
          </a:p>
        </p:txBody>
      </p:sp>
      <p:sp>
        <p:nvSpPr>
          <p:cNvPr id="12" name="CuadroTexto 11"/>
          <p:cNvSpPr txBox="1"/>
          <p:nvPr/>
        </p:nvSpPr>
        <p:spPr>
          <a:xfrm>
            <a:off x="6660232" y="3790781"/>
            <a:ext cx="1728192" cy="646331"/>
          </a:xfrm>
          <a:prstGeom prst="rect">
            <a:avLst/>
          </a:prstGeom>
          <a:noFill/>
        </p:spPr>
        <p:txBody>
          <a:bodyPr wrap="square" rtlCol="0">
            <a:spAutoFit/>
          </a:bodyPr>
          <a:lstStyle/>
          <a:p>
            <a:pPr algn="ctr"/>
            <a:r>
              <a:rPr lang="es-ES" b="1" dirty="0" smtClean="0">
                <a:solidFill>
                  <a:srgbClr val="C0504D"/>
                </a:solidFill>
              </a:rPr>
              <a:t>Fuentes de Financiamiento</a:t>
            </a:r>
            <a:endParaRPr lang="es-ES" b="1" dirty="0">
              <a:solidFill>
                <a:srgbClr val="C0504D"/>
              </a:solidFill>
            </a:endParaRPr>
          </a:p>
        </p:txBody>
      </p:sp>
      <p:sp>
        <p:nvSpPr>
          <p:cNvPr id="7" name="Flecha derecha 6"/>
          <p:cNvSpPr/>
          <p:nvPr/>
        </p:nvSpPr>
        <p:spPr>
          <a:xfrm>
            <a:off x="1835696" y="3933056"/>
            <a:ext cx="288032" cy="36004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Flecha derecha 13"/>
          <p:cNvSpPr/>
          <p:nvPr/>
        </p:nvSpPr>
        <p:spPr>
          <a:xfrm>
            <a:off x="6084168" y="3933056"/>
            <a:ext cx="288032" cy="36004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CuadroTexto 14"/>
          <p:cNvSpPr txBox="1"/>
          <p:nvPr/>
        </p:nvSpPr>
        <p:spPr>
          <a:xfrm>
            <a:off x="107504" y="5302949"/>
            <a:ext cx="1656184" cy="646331"/>
          </a:xfrm>
          <a:prstGeom prst="rect">
            <a:avLst/>
          </a:prstGeom>
          <a:noFill/>
        </p:spPr>
        <p:txBody>
          <a:bodyPr wrap="square" rtlCol="0">
            <a:spAutoFit/>
          </a:bodyPr>
          <a:lstStyle/>
          <a:p>
            <a:pPr algn="ctr"/>
            <a:r>
              <a:rPr lang="es-ES" b="1" dirty="0" smtClean="0">
                <a:solidFill>
                  <a:srgbClr val="C0504D"/>
                </a:solidFill>
              </a:rPr>
              <a:t>Mayor claridad y transparencia</a:t>
            </a:r>
            <a:endParaRPr lang="es-ES" b="1" dirty="0">
              <a:solidFill>
                <a:srgbClr val="C0504D"/>
              </a:solidFill>
            </a:endParaRPr>
          </a:p>
        </p:txBody>
      </p:sp>
      <p:sp>
        <p:nvSpPr>
          <p:cNvPr id="9" name="Más 8"/>
          <p:cNvSpPr/>
          <p:nvPr/>
        </p:nvSpPr>
        <p:spPr>
          <a:xfrm>
            <a:off x="683568" y="4653136"/>
            <a:ext cx="360040" cy="432048"/>
          </a:xfrm>
          <a:prstGeom prst="mathPlus">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CuadroTexto 16"/>
          <p:cNvSpPr txBox="1"/>
          <p:nvPr/>
        </p:nvSpPr>
        <p:spPr>
          <a:xfrm>
            <a:off x="6228184" y="5302949"/>
            <a:ext cx="2592288" cy="646331"/>
          </a:xfrm>
          <a:prstGeom prst="rect">
            <a:avLst/>
          </a:prstGeom>
          <a:noFill/>
        </p:spPr>
        <p:txBody>
          <a:bodyPr wrap="square" rtlCol="0">
            <a:spAutoFit/>
          </a:bodyPr>
          <a:lstStyle/>
          <a:p>
            <a:pPr algn="ctr"/>
            <a:r>
              <a:rPr lang="es-ES" b="1" dirty="0" smtClean="0">
                <a:solidFill>
                  <a:srgbClr val="C0504D"/>
                </a:solidFill>
              </a:rPr>
              <a:t>Reducción en documentos rechazados</a:t>
            </a:r>
            <a:endParaRPr lang="es-ES" b="1" dirty="0">
              <a:solidFill>
                <a:srgbClr val="C0504D"/>
              </a:solidFill>
            </a:endParaRPr>
          </a:p>
        </p:txBody>
      </p:sp>
      <p:sp>
        <p:nvSpPr>
          <p:cNvPr id="10" name="Menos 9"/>
          <p:cNvSpPr/>
          <p:nvPr/>
        </p:nvSpPr>
        <p:spPr>
          <a:xfrm>
            <a:off x="7308304" y="4869160"/>
            <a:ext cx="432048" cy="144016"/>
          </a:xfrm>
          <a:prstGeom prst="mathMinus">
            <a:avLst/>
          </a:prstGeom>
          <a:solidFill>
            <a:srgbClr val="C0504D"/>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CuadroTexto 19"/>
          <p:cNvSpPr txBox="1"/>
          <p:nvPr/>
        </p:nvSpPr>
        <p:spPr>
          <a:xfrm>
            <a:off x="251520" y="2852936"/>
            <a:ext cx="1296144" cy="523220"/>
          </a:xfrm>
          <a:prstGeom prst="rect">
            <a:avLst/>
          </a:prstGeom>
          <a:noFill/>
        </p:spPr>
        <p:txBody>
          <a:bodyPr wrap="square" rtlCol="0">
            <a:spAutoFit/>
          </a:bodyPr>
          <a:lstStyle/>
          <a:p>
            <a:pPr algn="ctr"/>
            <a:r>
              <a:rPr lang="es-ES" sz="1400" dirty="0" smtClean="0">
                <a:solidFill>
                  <a:srgbClr val="C0504D"/>
                </a:solidFill>
              </a:rPr>
              <a:t>Relación interna</a:t>
            </a:r>
            <a:endParaRPr lang="es-ES" sz="1400" dirty="0">
              <a:solidFill>
                <a:srgbClr val="C0504D"/>
              </a:solidFill>
            </a:endParaRPr>
          </a:p>
        </p:txBody>
      </p:sp>
      <p:sp>
        <p:nvSpPr>
          <p:cNvPr id="22" name="CuadroTexto 21"/>
          <p:cNvSpPr txBox="1"/>
          <p:nvPr/>
        </p:nvSpPr>
        <p:spPr>
          <a:xfrm>
            <a:off x="6876256" y="2852936"/>
            <a:ext cx="1224136" cy="523220"/>
          </a:xfrm>
          <a:prstGeom prst="rect">
            <a:avLst/>
          </a:prstGeom>
          <a:noFill/>
        </p:spPr>
        <p:txBody>
          <a:bodyPr wrap="square" rtlCol="0">
            <a:spAutoFit/>
          </a:bodyPr>
          <a:lstStyle/>
          <a:p>
            <a:pPr algn="ctr"/>
            <a:r>
              <a:rPr lang="es-ES" sz="1400" dirty="0" smtClean="0">
                <a:solidFill>
                  <a:srgbClr val="C0504D"/>
                </a:solidFill>
              </a:rPr>
              <a:t>Relación externa</a:t>
            </a:r>
            <a:endParaRPr lang="es-ES" sz="1400" dirty="0">
              <a:solidFill>
                <a:srgbClr val="C0504D"/>
              </a:solidFill>
            </a:endParaRPr>
          </a:p>
        </p:txBody>
      </p:sp>
      <p:cxnSp>
        <p:nvCxnSpPr>
          <p:cNvPr id="16" name="Conector recto de flecha 15"/>
          <p:cNvCxnSpPr>
            <a:stCxn id="20" idx="2"/>
            <a:endCxn id="6" idx="0"/>
          </p:cNvCxnSpPr>
          <p:nvPr/>
        </p:nvCxnSpPr>
        <p:spPr>
          <a:xfrm>
            <a:off x="899592" y="3376156"/>
            <a:ext cx="0" cy="4128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ector recto de flecha 24"/>
          <p:cNvCxnSpPr/>
          <p:nvPr/>
        </p:nvCxnSpPr>
        <p:spPr>
          <a:xfrm>
            <a:off x="7524328" y="3448164"/>
            <a:ext cx="0" cy="3408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5142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1"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0" nodeType="clickEffect">
                                  <p:stCondLst>
                                    <p:cond delay="0"/>
                                  </p:stCondLst>
                                  <p:childTnLst>
                                    <p:anim calcmode="lin" valueType="num">
                                      <p:cBhvr additive="base">
                                        <p:cTn id="75" dur="500"/>
                                        <p:tgtEl>
                                          <p:spTgt spid="4"/>
                                        </p:tgtEl>
                                        <p:attrNameLst>
                                          <p:attrName>ppt_x</p:attrName>
                                        </p:attrNameLst>
                                      </p:cBhvr>
                                      <p:tavLst>
                                        <p:tav tm="0">
                                          <p:val>
                                            <p:strVal val="ppt_x"/>
                                          </p:val>
                                        </p:tav>
                                        <p:tav tm="100000">
                                          <p:val>
                                            <p:strVal val="ppt_x"/>
                                          </p:val>
                                        </p:tav>
                                      </p:tavLst>
                                    </p:anim>
                                    <p:anim calcmode="lin" valueType="num">
                                      <p:cBhvr additive="base">
                                        <p:cTn id="76" dur="500"/>
                                        <p:tgtEl>
                                          <p:spTgt spid="4"/>
                                        </p:tgtEl>
                                        <p:attrNameLst>
                                          <p:attrName>ppt_y</p:attrName>
                                        </p:attrNameLst>
                                      </p:cBhvr>
                                      <p:tavLst>
                                        <p:tav tm="0">
                                          <p:val>
                                            <p:strVal val="ppt_y"/>
                                          </p:val>
                                        </p:tav>
                                        <p:tav tm="100000">
                                          <p:val>
                                            <p:strVal val="1+ppt_h/2"/>
                                          </p:val>
                                        </p:tav>
                                      </p:tavLst>
                                    </p:anim>
                                    <p:set>
                                      <p:cBhvr>
                                        <p:cTn id="77" dur="1" fill="hold">
                                          <p:stCondLst>
                                            <p:cond delay="499"/>
                                          </p:stCondLst>
                                        </p:cTn>
                                        <p:tgtEl>
                                          <p:spTgt spid="4"/>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8"/>
                                        </p:tgtEl>
                                        <p:attrNameLst>
                                          <p:attrName>ppt_x</p:attrName>
                                        </p:attrNameLst>
                                      </p:cBhvr>
                                      <p:tavLst>
                                        <p:tav tm="0">
                                          <p:val>
                                            <p:strVal val="ppt_x"/>
                                          </p:val>
                                        </p:tav>
                                        <p:tav tm="100000">
                                          <p:val>
                                            <p:strVal val="ppt_x"/>
                                          </p:val>
                                        </p:tav>
                                      </p:tavLst>
                                    </p:anim>
                                    <p:anim calcmode="lin" valueType="num">
                                      <p:cBhvr additive="base">
                                        <p:cTn id="80" dur="500"/>
                                        <p:tgtEl>
                                          <p:spTgt spid="8"/>
                                        </p:tgtEl>
                                        <p:attrNameLst>
                                          <p:attrName>ppt_y</p:attrName>
                                        </p:attrNameLst>
                                      </p:cBhvr>
                                      <p:tavLst>
                                        <p:tav tm="0">
                                          <p:val>
                                            <p:strVal val="ppt_y"/>
                                          </p:val>
                                        </p:tav>
                                        <p:tav tm="100000">
                                          <p:val>
                                            <p:strVal val="1+ppt_h/2"/>
                                          </p:val>
                                        </p:tav>
                                      </p:tavLst>
                                    </p:anim>
                                    <p:set>
                                      <p:cBhvr>
                                        <p:cTn id="81" dur="1" fill="hold">
                                          <p:stCondLst>
                                            <p:cond delay="499"/>
                                          </p:stCondLst>
                                        </p:cTn>
                                        <p:tgtEl>
                                          <p:spTgt spid="8"/>
                                        </p:tgtEl>
                                        <p:attrNameLst>
                                          <p:attrName>style.visibility</p:attrName>
                                        </p:attrNameLst>
                                      </p:cBhvr>
                                      <p:to>
                                        <p:strVal val="hidden"/>
                                      </p:to>
                                    </p:set>
                                  </p:childTnLst>
                                </p:cTn>
                              </p:par>
                              <p:par>
                                <p:cTn id="82" presetID="2" presetClass="exit" presetSubtype="4" fill="hold" grpId="1" nodeType="withEffect">
                                  <p:stCondLst>
                                    <p:cond delay="0"/>
                                  </p:stCondLst>
                                  <p:childTnLst>
                                    <p:anim calcmode="lin" valueType="num">
                                      <p:cBhvr additive="base">
                                        <p:cTn id="83" dur="500"/>
                                        <p:tgtEl>
                                          <p:spTgt spid="6"/>
                                        </p:tgtEl>
                                        <p:attrNameLst>
                                          <p:attrName>ppt_x</p:attrName>
                                        </p:attrNameLst>
                                      </p:cBhvr>
                                      <p:tavLst>
                                        <p:tav tm="0">
                                          <p:val>
                                            <p:strVal val="ppt_x"/>
                                          </p:val>
                                        </p:tav>
                                        <p:tav tm="100000">
                                          <p:val>
                                            <p:strVal val="ppt_x"/>
                                          </p:val>
                                        </p:tav>
                                      </p:tavLst>
                                    </p:anim>
                                    <p:anim calcmode="lin" valueType="num">
                                      <p:cBhvr additive="base">
                                        <p:cTn id="84" dur="500"/>
                                        <p:tgtEl>
                                          <p:spTgt spid="6"/>
                                        </p:tgtEl>
                                        <p:attrNameLst>
                                          <p:attrName>ppt_y</p:attrName>
                                        </p:attrNameLst>
                                      </p:cBhvr>
                                      <p:tavLst>
                                        <p:tav tm="0">
                                          <p:val>
                                            <p:strVal val="ppt_y"/>
                                          </p:val>
                                        </p:tav>
                                        <p:tav tm="100000">
                                          <p:val>
                                            <p:strVal val="1+ppt_h/2"/>
                                          </p:val>
                                        </p:tav>
                                      </p:tavLst>
                                    </p:anim>
                                    <p:set>
                                      <p:cBhvr>
                                        <p:cTn id="85" dur="1" fill="hold">
                                          <p:stCondLst>
                                            <p:cond delay="499"/>
                                          </p:stCondLst>
                                        </p:cTn>
                                        <p:tgtEl>
                                          <p:spTgt spid="6"/>
                                        </p:tgtEl>
                                        <p:attrNameLst>
                                          <p:attrName>style.visibility</p:attrName>
                                        </p:attrNameLst>
                                      </p:cBhvr>
                                      <p:to>
                                        <p:strVal val="hidden"/>
                                      </p:to>
                                    </p:set>
                                  </p:childTnLst>
                                </p:cTn>
                              </p:par>
                              <p:par>
                                <p:cTn id="86" presetID="2" presetClass="exit" presetSubtype="4" fill="hold" grpId="1" nodeType="withEffect">
                                  <p:stCondLst>
                                    <p:cond delay="0"/>
                                  </p:stCondLst>
                                  <p:childTnLst>
                                    <p:anim calcmode="lin" valueType="num">
                                      <p:cBhvr additive="base">
                                        <p:cTn id="87" dur="500"/>
                                        <p:tgtEl>
                                          <p:spTgt spid="12"/>
                                        </p:tgtEl>
                                        <p:attrNameLst>
                                          <p:attrName>ppt_x</p:attrName>
                                        </p:attrNameLst>
                                      </p:cBhvr>
                                      <p:tavLst>
                                        <p:tav tm="0">
                                          <p:val>
                                            <p:strVal val="ppt_x"/>
                                          </p:val>
                                        </p:tav>
                                        <p:tav tm="100000">
                                          <p:val>
                                            <p:strVal val="ppt_x"/>
                                          </p:val>
                                        </p:tav>
                                      </p:tavLst>
                                    </p:anim>
                                    <p:anim calcmode="lin" valueType="num">
                                      <p:cBhvr additive="base">
                                        <p:cTn id="88" dur="500"/>
                                        <p:tgtEl>
                                          <p:spTgt spid="12"/>
                                        </p:tgtEl>
                                        <p:attrNameLst>
                                          <p:attrName>ppt_y</p:attrName>
                                        </p:attrNameLst>
                                      </p:cBhvr>
                                      <p:tavLst>
                                        <p:tav tm="0">
                                          <p:val>
                                            <p:strVal val="ppt_y"/>
                                          </p:val>
                                        </p:tav>
                                        <p:tav tm="100000">
                                          <p:val>
                                            <p:strVal val="1+ppt_h/2"/>
                                          </p:val>
                                        </p:tav>
                                      </p:tavLst>
                                    </p:anim>
                                    <p:set>
                                      <p:cBhvr>
                                        <p:cTn id="89" dur="1" fill="hold">
                                          <p:stCondLst>
                                            <p:cond delay="499"/>
                                          </p:stCondLst>
                                        </p:cTn>
                                        <p:tgtEl>
                                          <p:spTgt spid="12"/>
                                        </p:tgtEl>
                                        <p:attrNameLst>
                                          <p:attrName>style.visibility</p:attrName>
                                        </p:attrNameLst>
                                      </p:cBhvr>
                                      <p:to>
                                        <p:strVal val="hidden"/>
                                      </p:to>
                                    </p:set>
                                  </p:childTnLst>
                                </p:cTn>
                              </p:par>
                              <p:par>
                                <p:cTn id="90" presetID="2" presetClass="exit" presetSubtype="4" fill="hold" grpId="1" nodeType="withEffect">
                                  <p:stCondLst>
                                    <p:cond delay="0"/>
                                  </p:stCondLst>
                                  <p:childTnLst>
                                    <p:anim calcmode="lin" valueType="num">
                                      <p:cBhvr additive="base">
                                        <p:cTn id="91" dur="500"/>
                                        <p:tgtEl>
                                          <p:spTgt spid="7"/>
                                        </p:tgtEl>
                                        <p:attrNameLst>
                                          <p:attrName>ppt_x</p:attrName>
                                        </p:attrNameLst>
                                      </p:cBhvr>
                                      <p:tavLst>
                                        <p:tav tm="0">
                                          <p:val>
                                            <p:strVal val="ppt_x"/>
                                          </p:val>
                                        </p:tav>
                                        <p:tav tm="100000">
                                          <p:val>
                                            <p:strVal val="ppt_x"/>
                                          </p:val>
                                        </p:tav>
                                      </p:tavLst>
                                    </p:anim>
                                    <p:anim calcmode="lin" valueType="num">
                                      <p:cBhvr additive="base">
                                        <p:cTn id="92" dur="500"/>
                                        <p:tgtEl>
                                          <p:spTgt spid="7"/>
                                        </p:tgtEl>
                                        <p:attrNameLst>
                                          <p:attrName>ppt_y</p:attrName>
                                        </p:attrNameLst>
                                      </p:cBhvr>
                                      <p:tavLst>
                                        <p:tav tm="0">
                                          <p:val>
                                            <p:strVal val="ppt_y"/>
                                          </p:val>
                                        </p:tav>
                                        <p:tav tm="100000">
                                          <p:val>
                                            <p:strVal val="1+ppt_h/2"/>
                                          </p:val>
                                        </p:tav>
                                      </p:tavLst>
                                    </p:anim>
                                    <p:set>
                                      <p:cBhvr>
                                        <p:cTn id="93" dur="1" fill="hold">
                                          <p:stCondLst>
                                            <p:cond delay="499"/>
                                          </p:stCondLst>
                                        </p:cTn>
                                        <p:tgtEl>
                                          <p:spTgt spid="7"/>
                                        </p:tgtEl>
                                        <p:attrNameLst>
                                          <p:attrName>style.visibility</p:attrName>
                                        </p:attrNameLst>
                                      </p:cBhvr>
                                      <p:to>
                                        <p:strVal val="hidden"/>
                                      </p:to>
                                    </p:set>
                                  </p:childTnLst>
                                </p:cTn>
                              </p:par>
                              <p:par>
                                <p:cTn id="94" presetID="2" presetClass="exit" presetSubtype="4" fill="hold" grpId="1" nodeType="withEffect">
                                  <p:stCondLst>
                                    <p:cond delay="0"/>
                                  </p:stCondLst>
                                  <p:childTnLst>
                                    <p:anim calcmode="lin" valueType="num">
                                      <p:cBhvr additive="base">
                                        <p:cTn id="95" dur="500"/>
                                        <p:tgtEl>
                                          <p:spTgt spid="14"/>
                                        </p:tgtEl>
                                        <p:attrNameLst>
                                          <p:attrName>ppt_x</p:attrName>
                                        </p:attrNameLst>
                                      </p:cBhvr>
                                      <p:tavLst>
                                        <p:tav tm="0">
                                          <p:val>
                                            <p:strVal val="ppt_x"/>
                                          </p:val>
                                        </p:tav>
                                        <p:tav tm="100000">
                                          <p:val>
                                            <p:strVal val="ppt_x"/>
                                          </p:val>
                                        </p:tav>
                                      </p:tavLst>
                                    </p:anim>
                                    <p:anim calcmode="lin" valueType="num">
                                      <p:cBhvr additive="base">
                                        <p:cTn id="96" dur="500"/>
                                        <p:tgtEl>
                                          <p:spTgt spid="14"/>
                                        </p:tgtEl>
                                        <p:attrNameLst>
                                          <p:attrName>ppt_y</p:attrName>
                                        </p:attrNameLst>
                                      </p:cBhvr>
                                      <p:tavLst>
                                        <p:tav tm="0">
                                          <p:val>
                                            <p:strVal val="ppt_y"/>
                                          </p:val>
                                        </p:tav>
                                        <p:tav tm="100000">
                                          <p:val>
                                            <p:strVal val="1+ppt_h/2"/>
                                          </p:val>
                                        </p:tav>
                                      </p:tavLst>
                                    </p:anim>
                                    <p:set>
                                      <p:cBhvr>
                                        <p:cTn id="97" dur="1" fill="hold">
                                          <p:stCondLst>
                                            <p:cond delay="499"/>
                                          </p:stCondLst>
                                        </p:cTn>
                                        <p:tgtEl>
                                          <p:spTgt spid="14"/>
                                        </p:tgtEl>
                                        <p:attrNameLst>
                                          <p:attrName>style.visibility</p:attrName>
                                        </p:attrNameLst>
                                      </p:cBhvr>
                                      <p:to>
                                        <p:strVal val="hidden"/>
                                      </p:to>
                                    </p:set>
                                  </p:childTnLst>
                                </p:cTn>
                              </p:par>
                              <p:par>
                                <p:cTn id="98" presetID="2" presetClass="exit" presetSubtype="4" fill="hold" grpId="1" nodeType="withEffect">
                                  <p:stCondLst>
                                    <p:cond delay="0"/>
                                  </p:stCondLst>
                                  <p:childTnLst>
                                    <p:anim calcmode="lin" valueType="num">
                                      <p:cBhvr additive="base">
                                        <p:cTn id="99" dur="500"/>
                                        <p:tgtEl>
                                          <p:spTgt spid="15"/>
                                        </p:tgtEl>
                                        <p:attrNameLst>
                                          <p:attrName>ppt_x</p:attrName>
                                        </p:attrNameLst>
                                      </p:cBhvr>
                                      <p:tavLst>
                                        <p:tav tm="0">
                                          <p:val>
                                            <p:strVal val="ppt_x"/>
                                          </p:val>
                                        </p:tav>
                                        <p:tav tm="100000">
                                          <p:val>
                                            <p:strVal val="ppt_x"/>
                                          </p:val>
                                        </p:tav>
                                      </p:tavLst>
                                    </p:anim>
                                    <p:anim calcmode="lin" valueType="num">
                                      <p:cBhvr additive="base">
                                        <p:cTn id="100" dur="500"/>
                                        <p:tgtEl>
                                          <p:spTgt spid="15"/>
                                        </p:tgtEl>
                                        <p:attrNameLst>
                                          <p:attrName>ppt_y</p:attrName>
                                        </p:attrNameLst>
                                      </p:cBhvr>
                                      <p:tavLst>
                                        <p:tav tm="0">
                                          <p:val>
                                            <p:strVal val="ppt_y"/>
                                          </p:val>
                                        </p:tav>
                                        <p:tav tm="100000">
                                          <p:val>
                                            <p:strVal val="1+ppt_h/2"/>
                                          </p:val>
                                        </p:tav>
                                      </p:tavLst>
                                    </p:anim>
                                    <p:set>
                                      <p:cBhvr>
                                        <p:cTn id="101" dur="1" fill="hold">
                                          <p:stCondLst>
                                            <p:cond delay="499"/>
                                          </p:stCondLst>
                                        </p:cTn>
                                        <p:tgtEl>
                                          <p:spTgt spid="15"/>
                                        </p:tgtEl>
                                        <p:attrNameLst>
                                          <p:attrName>style.visibility</p:attrName>
                                        </p:attrNameLst>
                                      </p:cBhvr>
                                      <p:to>
                                        <p:strVal val="hidden"/>
                                      </p:to>
                                    </p:set>
                                  </p:childTnLst>
                                </p:cTn>
                              </p:par>
                              <p:par>
                                <p:cTn id="102" presetID="2" presetClass="exit" presetSubtype="4" fill="hold" grpId="1" nodeType="withEffect">
                                  <p:stCondLst>
                                    <p:cond delay="0"/>
                                  </p:stCondLst>
                                  <p:childTnLst>
                                    <p:anim calcmode="lin" valueType="num">
                                      <p:cBhvr additive="base">
                                        <p:cTn id="103" dur="500"/>
                                        <p:tgtEl>
                                          <p:spTgt spid="9"/>
                                        </p:tgtEl>
                                        <p:attrNameLst>
                                          <p:attrName>ppt_x</p:attrName>
                                        </p:attrNameLst>
                                      </p:cBhvr>
                                      <p:tavLst>
                                        <p:tav tm="0">
                                          <p:val>
                                            <p:strVal val="ppt_x"/>
                                          </p:val>
                                        </p:tav>
                                        <p:tav tm="100000">
                                          <p:val>
                                            <p:strVal val="ppt_x"/>
                                          </p:val>
                                        </p:tav>
                                      </p:tavLst>
                                    </p:anim>
                                    <p:anim calcmode="lin" valueType="num">
                                      <p:cBhvr additive="base">
                                        <p:cTn id="104" dur="500"/>
                                        <p:tgtEl>
                                          <p:spTgt spid="9"/>
                                        </p:tgtEl>
                                        <p:attrNameLst>
                                          <p:attrName>ppt_y</p:attrName>
                                        </p:attrNameLst>
                                      </p:cBhvr>
                                      <p:tavLst>
                                        <p:tav tm="0">
                                          <p:val>
                                            <p:strVal val="ppt_y"/>
                                          </p:val>
                                        </p:tav>
                                        <p:tav tm="100000">
                                          <p:val>
                                            <p:strVal val="1+ppt_h/2"/>
                                          </p:val>
                                        </p:tav>
                                      </p:tavLst>
                                    </p:anim>
                                    <p:set>
                                      <p:cBhvr>
                                        <p:cTn id="105" dur="1" fill="hold">
                                          <p:stCondLst>
                                            <p:cond delay="499"/>
                                          </p:stCondLst>
                                        </p:cTn>
                                        <p:tgtEl>
                                          <p:spTgt spid="9"/>
                                        </p:tgtEl>
                                        <p:attrNameLst>
                                          <p:attrName>style.visibility</p:attrName>
                                        </p:attrNameLst>
                                      </p:cBhvr>
                                      <p:to>
                                        <p:strVal val="hidden"/>
                                      </p:to>
                                    </p:set>
                                  </p:childTnLst>
                                </p:cTn>
                              </p:par>
                              <p:par>
                                <p:cTn id="106" presetID="2" presetClass="exit" presetSubtype="4" fill="hold" grpId="1" nodeType="withEffect">
                                  <p:stCondLst>
                                    <p:cond delay="0"/>
                                  </p:stCondLst>
                                  <p:childTnLst>
                                    <p:anim calcmode="lin" valueType="num">
                                      <p:cBhvr additive="base">
                                        <p:cTn id="107" dur="500"/>
                                        <p:tgtEl>
                                          <p:spTgt spid="17"/>
                                        </p:tgtEl>
                                        <p:attrNameLst>
                                          <p:attrName>ppt_x</p:attrName>
                                        </p:attrNameLst>
                                      </p:cBhvr>
                                      <p:tavLst>
                                        <p:tav tm="0">
                                          <p:val>
                                            <p:strVal val="ppt_x"/>
                                          </p:val>
                                        </p:tav>
                                        <p:tav tm="100000">
                                          <p:val>
                                            <p:strVal val="ppt_x"/>
                                          </p:val>
                                        </p:tav>
                                      </p:tavLst>
                                    </p:anim>
                                    <p:anim calcmode="lin" valueType="num">
                                      <p:cBhvr additive="base">
                                        <p:cTn id="108" dur="500"/>
                                        <p:tgtEl>
                                          <p:spTgt spid="17"/>
                                        </p:tgtEl>
                                        <p:attrNameLst>
                                          <p:attrName>ppt_y</p:attrName>
                                        </p:attrNameLst>
                                      </p:cBhvr>
                                      <p:tavLst>
                                        <p:tav tm="0">
                                          <p:val>
                                            <p:strVal val="ppt_y"/>
                                          </p:val>
                                        </p:tav>
                                        <p:tav tm="100000">
                                          <p:val>
                                            <p:strVal val="1+ppt_h/2"/>
                                          </p:val>
                                        </p:tav>
                                      </p:tavLst>
                                    </p:anim>
                                    <p:set>
                                      <p:cBhvr>
                                        <p:cTn id="109" dur="1" fill="hold">
                                          <p:stCondLst>
                                            <p:cond delay="499"/>
                                          </p:stCondLst>
                                        </p:cTn>
                                        <p:tgtEl>
                                          <p:spTgt spid="17"/>
                                        </p:tgtEl>
                                        <p:attrNameLst>
                                          <p:attrName>style.visibility</p:attrName>
                                        </p:attrNameLst>
                                      </p:cBhvr>
                                      <p:to>
                                        <p:strVal val="hidden"/>
                                      </p:to>
                                    </p:set>
                                  </p:childTnLst>
                                </p:cTn>
                              </p:par>
                              <p:par>
                                <p:cTn id="110" presetID="2" presetClass="exit" presetSubtype="4" fill="hold" grpId="1" nodeType="withEffect">
                                  <p:stCondLst>
                                    <p:cond delay="0"/>
                                  </p:stCondLst>
                                  <p:childTnLst>
                                    <p:anim calcmode="lin" valueType="num">
                                      <p:cBhvr additive="base">
                                        <p:cTn id="111" dur="500"/>
                                        <p:tgtEl>
                                          <p:spTgt spid="10"/>
                                        </p:tgtEl>
                                        <p:attrNameLst>
                                          <p:attrName>ppt_x</p:attrName>
                                        </p:attrNameLst>
                                      </p:cBhvr>
                                      <p:tavLst>
                                        <p:tav tm="0">
                                          <p:val>
                                            <p:strVal val="ppt_x"/>
                                          </p:val>
                                        </p:tav>
                                        <p:tav tm="100000">
                                          <p:val>
                                            <p:strVal val="ppt_x"/>
                                          </p:val>
                                        </p:tav>
                                      </p:tavLst>
                                    </p:anim>
                                    <p:anim calcmode="lin" valueType="num">
                                      <p:cBhvr additive="base">
                                        <p:cTn id="112" dur="500"/>
                                        <p:tgtEl>
                                          <p:spTgt spid="10"/>
                                        </p:tgtEl>
                                        <p:attrNameLst>
                                          <p:attrName>ppt_y</p:attrName>
                                        </p:attrNameLst>
                                      </p:cBhvr>
                                      <p:tavLst>
                                        <p:tav tm="0">
                                          <p:val>
                                            <p:strVal val="ppt_y"/>
                                          </p:val>
                                        </p:tav>
                                        <p:tav tm="100000">
                                          <p:val>
                                            <p:strVal val="1+ppt_h/2"/>
                                          </p:val>
                                        </p:tav>
                                      </p:tavLst>
                                    </p:anim>
                                    <p:set>
                                      <p:cBhvr>
                                        <p:cTn id="113" dur="1" fill="hold">
                                          <p:stCondLst>
                                            <p:cond delay="499"/>
                                          </p:stCondLst>
                                        </p:cTn>
                                        <p:tgtEl>
                                          <p:spTgt spid="10"/>
                                        </p:tgtEl>
                                        <p:attrNameLst>
                                          <p:attrName>style.visibility</p:attrName>
                                        </p:attrNameLst>
                                      </p:cBhvr>
                                      <p:to>
                                        <p:strVal val="hidden"/>
                                      </p:to>
                                    </p:set>
                                  </p:childTnLst>
                                </p:cTn>
                              </p:par>
                              <p:par>
                                <p:cTn id="114" presetID="2" presetClass="exit" presetSubtype="4" fill="hold" grpId="2" nodeType="withEffect">
                                  <p:stCondLst>
                                    <p:cond delay="0"/>
                                  </p:stCondLst>
                                  <p:childTnLst>
                                    <p:anim calcmode="lin" valueType="num">
                                      <p:cBhvr additive="base">
                                        <p:cTn id="115" dur="500"/>
                                        <p:tgtEl>
                                          <p:spTgt spid="20"/>
                                        </p:tgtEl>
                                        <p:attrNameLst>
                                          <p:attrName>ppt_x</p:attrName>
                                        </p:attrNameLst>
                                      </p:cBhvr>
                                      <p:tavLst>
                                        <p:tav tm="0">
                                          <p:val>
                                            <p:strVal val="ppt_x"/>
                                          </p:val>
                                        </p:tav>
                                        <p:tav tm="100000">
                                          <p:val>
                                            <p:strVal val="ppt_x"/>
                                          </p:val>
                                        </p:tav>
                                      </p:tavLst>
                                    </p:anim>
                                    <p:anim calcmode="lin" valueType="num">
                                      <p:cBhvr additive="base">
                                        <p:cTn id="116" dur="500"/>
                                        <p:tgtEl>
                                          <p:spTgt spid="20"/>
                                        </p:tgtEl>
                                        <p:attrNameLst>
                                          <p:attrName>ppt_y</p:attrName>
                                        </p:attrNameLst>
                                      </p:cBhvr>
                                      <p:tavLst>
                                        <p:tav tm="0">
                                          <p:val>
                                            <p:strVal val="ppt_y"/>
                                          </p:val>
                                        </p:tav>
                                        <p:tav tm="100000">
                                          <p:val>
                                            <p:strVal val="1+ppt_h/2"/>
                                          </p:val>
                                        </p:tav>
                                      </p:tavLst>
                                    </p:anim>
                                    <p:set>
                                      <p:cBhvr>
                                        <p:cTn id="117" dur="1" fill="hold">
                                          <p:stCondLst>
                                            <p:cond delay="499"/>
                                          </p:stCondLst>
                                        </p:cTn>
                                        <p:tgtEl>
                                          <p:spTgt spid="20"/>
                                        </p:tgtEl>
                                        <p:attrNameLst>
                                          <p:attrName>style.visibility</p:attrName>
                                        </p:attrNameLst>
                                      </p:cBhvr>
                                      <p:to>
                                        <p:strVal val="hidden"/>
                                      </p:to>
                                    </p:set>
                                  </p:childTnLst>
                                </p:cTn>
                              </p:par>
                              <p:par>
                                <p:cTn id="118" presetID="2" presetClass="exit" presetSubtype="4" fill="hold" grpId="2" nodeType="withEffect">
                                  <p:stCondLst>
                                    <p:cond delay="0"/>
                                  </p:stCondLst>
                                  <p:childTnLst>
                                    <p:anim calcmode="lin" valueType="num">
                                      <p:cBhvr additive="base">
                                        <p:cTn id="119" dur="500"/>
                                        <p:tgtEl>
                                          <p:spTgt spid="22"/>
                                        </p:tgtEl>
                                        <p:attrNameLst>
                                          <p:attrName>ppt_x</p:attrName>
                                        </p:attrNameLst>
                                      </p:cBhvr>
                                      <p:tavLst>
                                        <p:tav tm="0">
                                          <p:val>
                                            <p:strVal val="ppt_x"/>
                                          </p:val>
                                        </p:tav>
                                        <p:tav tm="100000">
                                          <p:val>
                                            <p:strVal val="ppt_x"/>
                                          </p:val>
                                        </p:tav>
                                      </p:tavLst>
                                    </p:anim>
                                    <p:anim calcmode="lin" valueType="num">
                                      <p:cBhvr additive="base">
                                        <p:cTn id="120" dur="500"/>
                                        <p:tgtEl>
                                          <p:spTgt spid="22"/>
                                        </p:tgtEl>
                                        <p:attrNameLst>
                                          <p:attrName>ppt_y</p:attrName>
                                        </p:attrNameLst>
                                      </p:cBhvr>
                                      <p:tavLst>
                                        <p:tav tm="0">
                                          <p:val>
                                            <p:strVal val="ppt_y"/>
                                          </p:val>
                                        </p:tav>
                                        <p:tav tm="100000">
                                          <p:val>
                                            <p:strVal val="1+ppt_h/2"/>
                                          </p:val>
                                        </p:tav>
                                      </p:tavLst>
                                    </p:anim>
                                    <p:set>
                                      <p:cBhvr>
                                        <p:cTn id="121" dur="1" fill="hold">
                                          <p:stCondLst>
                                            <p:cond delay="499"/>
                                          </p:stCondLst>
                                        </p:cTn>
                                        <p:tgtEl>
                                          <p:spTgt spid="22"/>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16"/>
                                        </p:tgtEl>
                                        <p:attrNameLst>
                                          <p:attrName>ppt_x</p:attrName>
                                        </p:attrNameLst>
                                      </p:cBhvr>
                                      <p:tavLst>
                                        <p:tav tm="0">
                                          <p:val>
                                            <p:strVal val="ppt_x"/>
                                          </p:val>
                                        </p:tav>
                                        <p:tav tm="100000">
                                          <p:val>
                                            <p:strVal val="ppt_x"/>
                                          </p:val>
                                        </p:tav>
                                      </p:tavLst>
                                    </p:anim>
                                    <p:anim calcmode="lin" valueType="num">
                                      <p:cBhvr additive="base">
                                        <p:cTn id="124" dur="500"/>
                                        <p:tgtEl>
                                          <p:spTgt spid="16"/>
                                        </p:tgtEl>
                                        <p:attrNameLst>
                                          <p:attrName>ppt_y</p:attrName>
                                        </p:attrNameLst>
                                      </p:cBhvr>
                                      <p:tavLst>
                                        <p:tav tm="0">
                                          <p:val>
                                            <p:strVal val="ppt_y"/>
                                          </p:val>
                                        </p:tav>
                                        <p:tav tm="100000">
                                          <p:val>
                                            <p:strVal val="1+ppt_h/2"/>
                                          </p:val>
                                        </p:tav>
                                      </p:tavLst>
                                    </p:anim>
                                    <p:set>
                                      <p:cBhvr>
                                        <p:cTn id="125" dur="1" fill="hold">
                                          <p:stCondLst>
                                            <p:cond delay="499"/>
                                          </p:stCondLst>
                                        </p:cTn>
                                        <p:tgtEl>
                                          <p:spTgt spid="16"/>
                                        </p:tgtEl>
                                        <p:attrNameLst>
                                          <p:attrName>style.visibility</p:attrName>
                                        </p:attrNameLst>
                                      </p:cBhvr>
                                      <p:to>
                                        <p:strVal val="hidden"/>
                                      </p:to>
                                    </p:set>
                                  </p:childTnLst>
                                </p:cTn>
                              </p:par>
                              <p:par>
                                <p:cTn id="126" presetID="2" presetClass="exit" presetSubtype="4" fill="hold" nodeType="withEffect">
                                  <p:stCondLst>
                                    <p:cond delay="0"/>
                                  </p:stCondLst>
                                  <p:childTnLst>
                                    <p:anim calcmode="lin" valueType="num">
                                      <p:cBhvr additive="base">
                                        <p:cTn id="127" dur="500"/>
                                        <p:tgtEl>
                                          <p:spTgt spid="25"/>
                                        </p:tgtEl>
                                        <p:attrNameLst>
                                          <p:attrName>ppt_x</p:attrName>
                                        </p:attrNameLst>
                                      </p:cBhvr>
                                      <p:tavLst>
                                        <p:tav tm="0">
                                          <p:val>
                                            <p:strVal val="ppt_x"/>
                                          </p:val>
                                        </p:tav>
                                        <p:tav tm="100000">
                                          <p:val>
                                            <p:strVal val="ppt_x"/>
                                          </p:val>
                                        </p:tav>
                                      </p:tavLst>
                                    </p:anim>
                                    <p:anim calcmode="lin" valueType="num">
                                      <p:cBhvr additive="base">
                                        <p:cTn id="128" dur="500"/>
                                        <p:tgtEl>
                                          <p:spTgt spid="25"/>
                                        </p:tgtEl>
                                        <p:attrNameLst>
                                          <p:attrName>ppt_y</p:attrName>
                                        </p:attrNameLst>
                                      </p:cBhvr>
                                      <p:tavLst>
                                        <p:tav tm="0">
                                          <p:val>
                                            <p:strVal val="ppt_y"/>
                                          </p:val>
                                        </p:tav>
                                        <p:tav tm="100000">
                                          <p:val>
                                            <p:strVal val="1+ppt_h/2"/>
                                          </p:val>
                                        </p:tav>
                                      </p:tavLst>
                                    </p:anim>
                                    <p:set>
                                      <p:cBhvr>
                                        <p:cTn id="129" dur="1" fill="hold">
                                          <p:stCondLst>
                                            <p:cond delay="499"/>
                                          </p:stCondLst>
                                        </p:cTn>
                                        <p:tgtEl>
                                          <p:spTgt spid="25"/>
                                        </p:tgtEl>
                                        <p:attrNameLst>
                                          <p:attrName>style.visibility</p:attrName>
                                        </p:attrNameLst>
                                      </p:cBhvr>
                                      <p:to>
                                        <p:strVal val="hidden"/>
                                      </p:to>
                                    </p:set>
                                  </p:childTnLst>
                                </p:cTn>
                              </p:par>
                              <p:par>
                                <p:cTn id="130" presetID="2" presetClass="exit" presetSubtype="4" fill="hold" grpId="1" nodeType="withEffect">
                                  <p:stCondLst>
                                    <p:cond delay="0"/>
                                  </p:stCondLst>
                                  <p:childTnLst>
                                    <p:anim calcmode="lin" valueType="num">
                                      <p:cBhvr additive="base">
                                        <p:cTn id="131" dur="500"/>
                                        <p:tgtEl>
                                          <p:spTgt spid="3"/>
                                        </p:tgtEl>
                                        <p:attrNameLst>
                                          <p:attrName>ppt_x</p:attrName>
                                        </p:attrNameLst>
                                      </p:cBhvr>
                                      <p:tavLst>
                                        <p:tav tm="0">
                                          <p:val>
                                            <p:strVal val="ppt_x"/>
                                          </p:val>
                                        </p:tav>
                                        <p:tav tm="100000">
                                          <p:val>
                                            <p:strVal val="ppt_x"/>
                                          </p:val>
                                        </p:tav>
                                      </p:tavLst>
                                    </p:anim>
                                    <p:anim calcmode="lin" valueType="num">
                                      <p:cBhvr additive="base">
                                        <p:cTn id="132" dur="500"/>
                                        <p:tgtEl>
                                          <p:spTgt spid="3"/>
                                        </p:tgtEl>
                                        <p:attrNameLst>
                                          <p:attrName>ppt_y</p:attrName>
                                        </p:attrNameLst>
                                      </p:cBhvr>
                                      <p:tavLst>
                                        <p:tav tm="0">
                                          <p:val>
                                            <p:strVal val="ppt_y"/>
                                          </p:val>
                                        </p:tav>
                                        <p:tav tm="100000">
                                          <p:val>
                                            <p:strVal val="1+ppt_h/2"/>
                                          </p:val>
                                        </p:tav>
                                      </p:tavLst>
                                    </p:anim>
                                    <p:set>
                                      <p:cBhvr>
                                        <p:cTn id="13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P spid="4" grpId="0"/>
      <p:bldP spid="8" grpId="0"/>
      <p:bldP spid="8" grpId="1"/>
      <p:bldP spid="6" grpId="0"/>
      <p:bldP spid="6" grpId="1"/>
      <p:bldP spid="12" grpId="0"/>
      <p:bldP spid="12" grpId="1"/>
      <p:bldP spid="7" grpId="0" animBg="1"/>
      <p:bldP spid="7" grpId="1" animBg="1"/>
      <p:bldP spid="14" grpId="0" animBg="1"/>
      <p:bldP spid="14" grpId="1" animBg="1"/>
      <p:bldP spid="15" grpId="0"/>
      <p:bldP spid="15" grpId="1"/>
      <p:bldP spid="9" grpId="0" animBg="1"/>
      <p:bldP spid="9" grpId="1" animBg="1"/>
      <p:bldP spid="17" grpId="0"/>
      <p:bldP spid="17" grpId="1"/>
      <p:bldP spid="10" grpId="0" animBg="1"/>
      <p:bldP spid="10" grpId="1" animBg="1"/>
      <p:bldP spid="20" grpId="1"/>
      <p:bldP spid="20" grpId="2"/>
      <p:bldP spid="22" grpId="1"/>
      <p:bldP spid="2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558880" cy="123638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923928" y="2204864"/>
            <a:ext cx="4966320" cy="3393237"/>
          </a:xfrm>
          <a:prstGeom prst="rect">
            <a:avLst/>
          </a:prstGeom>
        </p:spPr>
        <p:txBody>
          <a:bodyPr wrap="square">
            <a:spAutoFit/>
          </a:bodyPr>
          <a:lstStyle/>
          <a:p>
            <a:pPr marL="285750" indent="-285750" algn="just">
              <a:lnSpc>
                <a:spcPct val="150000"/>
              </a:lnSpc>
              <a:buFont typeface="Arial"/>
              <a:buChar char="•"/>
            </a:pPr>
            <a:r>
              <a:rPr lang="en-US" i="1" dirty="0" err="1" smtClean="0">
                <a:solidFill>
                  <a:srgbClr val="C0504D"/>
                </a:solidFill>
              </a:rPr>
              <a:t>Consideraciones</a:t>
            </a:r>
            <a:r>
              <a:rPr lang="en-US" i="1" dirty="0" smtClean="0">
                <a:solidFill>
                  <a:srgbClr val="C0504D"/>
                </a:solidFill>
              </a:rPr>
              <a:t> </a:t>
            </a:r>
            <a:r>
              <a:rPr lang="en-US" i="1" dirty="0" err="1" smtClean="0">
                <a:solidFill>
                  <a:srgbClr val="C0504D"/>
                </a:solidFill>
              </a:rPr>
              <a:t>legales</a:t>
            </a:r>
            <a:r>
              <a:rPr lang="en-US" i="1" dirty="0" smtClean="0">
                <a:solidFill>
                  <a:srgbClr val="C0504D"/>
                </a:solidFill>
              </a:rPr>
              <a:t>: </a:t>
            </a:r>
            <a:r>
              <a:rPr lang="en-US" i="1" dirty="0" err="1" smtClean="0">
                <a:solidFill>
                  <a:srgbClr val="C0504D"/>
                </a:solidFill>
              </a:rPr>
              <a:t>despidos</a:t>
            </a:r>
            <a:r>
              <a:rPr lang="en-US" i="1" dirty="0" smtClean="0">
                <a:solidFill>
                  <a:srgbClr val="C0504D"/>
                </a:solidFill>
              </a:rPr>
              <a:t> e </a:t>
            </a:r>
            <a:r>
              <a:rPr lang="en-US" i="1" dirty="0" err="1" smtClean="0">
                <a:solidFill>
                  <a:srgbClr val="C0504D"/>
                </a:solidFill>
              </a:rPr>
              <a:t>indeminizaciones</a:t>
            </a:r>
            <a:r>
              <a:rPr lang="en-US" i="1" dirty="0" smtClean="0">
                <a:solidFill>
                  <a:srgbClr val="C0504D"/>
                </a:solidFill>
              </a:rPr>
              <a:t> (</a:t>
            </a:r>
            <a:r>
              <a:rPr lang="en-US" i="1" dirty="0" err="1" smtClean="0">
                <a:solidFill>
                  <a:srgbClr val="C0504D"/>
                </a:solidFill>
              </a:rPr>
              <a:t>código</a:t>
            </a:r>
            <a:r>
              <a:rPr lang="en-US" i="1" dirty="0" smtClean="0">
                <a:solidFill>
                  <a:srgbClr val="C0504D"/>
                </a:solidFill>
              </a:rPr>
              <a:t> del </a:t>
            </a:r>
            <a:r>
              <a:rPr lang="en-US" i="1" dirty="0" err="1" smtClean="0">
                <a:solidFill>
                  <a:srgbClr val="C0504D"/>
                </a:solidFill>
              </a:rPr>
              <a:t>trabajo</a:t>
            </a:r>
            <a:r>
              <a:rPr lang="en-US" i="1" dirty="0" smtClean="0">
                <a:solidFill>
                  <a:srgbClr val="C0504D"/>
                </a:solidFill>
              </a:rPr>
              <a:t> v/s </a:t>
            </a:r>
            <a:r>
              <a:rPr lang="en-US" i="1" dirty="0" err="1" smtClean="0">
                <a:solidFill>
                  <a:srgbClr val="C0504D"/>
                </a:solidFill>
              </a:rPr>
              <a:t>contraloría</a:t>
            </a:r>
            <a:r>
              <a:rPr lang="en-US" i="1" dirty="0" smtClean="0">
                <a:solidFill>
                  <a:srgbClr val="C0504D"/>
                </a:solidFill>
              </a:rPr>
              <a:t>?)</a:t>
            </a:r>
          </a:p>
          <a:p>
            <a:pPr marL="285750" indent="-285750" algn="just">
              <a:lnSpc>
                <a:spcPct val="150000"/>
              </a:lnSpc>
              <a:buFont typeface="Arial"/>
              <a:buChar char="•"/>
            </a:pPr>
            <a:r>
              <a:rPr lang="en-US" i="1" dirty="0" err="1" smtClean="0">
                <a:solidFill>
                  <a:srgbClr val="C0504D"/>
                </a:solidFill>
              </a:rPr>
              <a:t>Consideraciones</a:t>
            </a:r>
            <a:r>
              <a:rPr lang="en-US" i="1" dirty="0" smtClean="0">
                <a:solidFill>
                  <a:srgbClr val="C0504D"/>
                </a:solidFill>
              </a:rPr>
              <a:t> </a:t>
            </a:r>
            <a:r>
              <a:rPr lang="en-US" i="1" dirty="0" err="1" smtClean="0">
                <a:solidFill>
                  <a:srgbClr val="C0504D"/>
                </a:solidFill>
              </a:rPr>
              <a:t>financieras</a:t>
            </a:r>
            <a:r>
              <a:rPr lang="en-US" i="1" dirty="0" smtClean="0">
                <a:solidFill>
                  <a:srgbClr val="C0504D"/>
                </a:solidFill>
              </a:rPr>
              <a:t>: </a:t>
            </a:r>
            <a:r>
              <a:rPr lang="en-US" i="1" dirty="0" err="1" smtClean="0">
                <a:solidFill>
                  <a:srgbClr val="C0504D"/>
                </a:solidFill>
              </a:rPr>
              <a:t>Problemas</a:t>
            </a:r>
            <a:r>
              <a:rPr lang="en-US" i="1" dirty="0" smtClean="0">
                <a:solidFill>
                  <a:srgbClr val="C0504D"/>
                </a:solidFill>
              </a:rPr>
              <a:t> de </a:t>
            </a:r>
            <a:r>
              <a:rPr lang="en-US" i="1" dirty="0" err="1" smtClean="0">
                <a:solidFill>
                  <a:srgbClr val="C0504D"/>
                </a:solidFill>
              </a:rPr>
              <a:t>liquidez</a:t>
            </a:r>
            <a:r>
              <a:rPr lang="en-US" i="1" dirty="0" smtClean="0">
                <a:solidFill>
                  <a:srgbClr val="C0504D"/>
                </a:solidFill>
              </a:rPr>
              <a:t> – </a:t>
            </a:r>
            <a:r>
              <a:rPr lang="en-US" i="1" dirty="0" err="1" smtClean="0">
                <a:solidFill>
                  <a:srgbClr val="C0504D"/>
                </a:solidFill>
              </a:rPr>
              <a:t>dificultades</a:t>
            </a:r>
            <a:r>
              <a:rPr lang="en-US" i="1" dirty="0" smtClean="0">
                <a:solidFill>
                  <a:srgbClr val="C0504D"/>
                </a:solidFill>
              </a:rPr>
              <a:t> </a:t>
            </a:r>
            <a:r>
              <a:rPr lang="en-US" i="1" dirty="0" err="1" smtClean="0">
                <a:solidFill>
                  <a:srgbClr val="C0504D"/>
                </a:solidFill>
              </a:rPr>
              <a:t>para</a:t>
            </a:r>
            <a:r>
              <a:rPr lang="en-US" i="1" dirty="0" smtClean="0">
                <a:solidFill>
                  <a:srgbClr val="C0504D"/>
                </a:solidFill>
              </a:rPr>
              <a:t> </a:t>
            </a:r>
            <a:r>
              <a:rPr lang="en-US" i="1" dirty="0" err="1" smtClean="0">
                <a:solidFill>
                  <a:srgbClr val="C0504D"/>
                </a:solidFill>
              </a:rPr>
              <a:t>acceder</a:t>
            </a:r>
            <a:r>
              <a:rPr lang="en-US" i="1" dirty="0" smtClean="0">
                <a:solidFill>
                  <a:srgbClr val="C0504D"/>
                </a:solidFill>
              </a:rPr>
              <a:t> a la </a:t>
            </a:r>
            <a:r>
              <a:rPr lang="en-US" i="1" dirty="0" err="1" smtClean="0">
                <a:solidFill>
                  <a:srgbClr val="C0504D"/>
                </a:solidFill>
              </a:rPr>
              <a:t>banca</a:t>
            </a:r>
            <a:r>
              <a:rPr lang="en-US" i="1" dirty="0" smtClean="0">
                <a:solidFill>
                  <a:srgbClr val="C0504D"/>
                </a:solidFill>
              </a:rPr>
              <a:t> (genera </a:t>
            </a:r>
            <a:r>
              <a:rPr lang="en-US" i="1" dirty="0" err="1" smtClean="0">
                <a:solidFill>
                  <a:srgbClr val="C0504D"/>
                </a:solidFill>
              </a:rPr>
              <a:t>dependencia</a:t>
            </a:r>
            <a:r>
              <a:rPr lang="en-US" i="1" dirty="0" smtClean="0">
                <a:solidFill>
                  <a:srgbClr val="C0504D"/>
                </a:solidFill>
              </a:rPr>
              <a:t> de </a:t>
            </a:r>
            <a:r>
              <a:rPr lang="en-US" i="1" dirty="0" err="1" smtClean="0">
                <a:solidFill>
                  <a:srgbClr val="C0504D"/>
                </a:solidFill>
              </a:rPr>
              <a:t>instituciones</a:t>
            </a:r>
            <a:r>
              <a:rPr lang="en-US" i="1" dirty="0" smtClean="0">
                <a:solidFill>
                  <a:srgbClr val="C0504D"/>
                </a:solidFill>
              </a:rPr>
              <a:t> </a:t>
            </a:r>
            <a:r>
              <a:rPr lang="en-US" i="1" dirty="0" err="1" smtClean="0">
                <a:solidFill>
                  <a:srgbClr val="C0504D"/>
                </a:solidFill>
              </a:rPr>
              <a:t>fundadoras</a:t>
            </a:r>
            <a:r>
              <a:rPr lang="en-US" i="1" dirty="0" smtClean="0">
                <a:solidFill>
                  <a:srgbClr val="C0504D"/>
                </a:solidFill>
              </a:rPr>
              <a:t>)</a:t>
            </a:r>
          </a:p>
          <a:p>
            <a:pPr marL="285750" indent="-285750" algn="just">
              <a:lnSpc>
                <a:spcPct val="150000"/>
              </a:lnSpc>
              <a:buFont typeface="Arial"/>
              <a:buChar char="•"/>
            </a:pPr>
            <a:r>
              <a:rPr lang="en-US" i="1" dirty="0" err="1" smtClean="0">
                <a:solidFill>
                  <a:srgbClr val="C0504D"/>
                </a:solidFill>
              </a:rPr>
              <a:t>Infraestructura</a:t>
            </a:r>
            <a:endParaRPr lang="en-US" i="1" dirty="0" smtClean="0">
              <a:solidFill>
                <a:srgbClr val="C0504D"/>
              </a:solidFill>
            </a:endParaRPr>
          </a:p>
        </p:txBody>
      </p:sp>
      <p:sp>
        <p:nvSpPr>
          <p:cNvPr id="18" name="Rectangle 17"/>
          <p:cNvSpPr/>
          <p:nvPr/>
        </p:nvSpPr>
        <p:spPr>
          <a:xfrm>
            <a:off x="683568" y="1124744"/>
            <a:ext cx="4248472" cy="461665"/>
          </a:xfrm>
          <a:prstGeom prst="rect">
            <a:avLst/>
          </a:prstGeom>
        </p:spPr>
        <p:txBody>
          <a:bodyPr wrap="square">
            <a:spAutoFit/>
          </a:bodyPr>
          <a:lstStyle/>
          <a:p>
            <a:pPr algn="just">
              <a:spcBef>
                <a:spcPts val="600"/>
              </a:spcBef>
            </a:pPr>
            <a:r>
              <a:rPr lang="en-US" sz="2400" b="1" i="1" dirty="0" err="1" smtClean="0">
                <a:solidFill>
                  <a:schemeClr val="accent2"/>
                </a:solidFill>
                <a:latin typeface="Arial"/>
                <a:cs typeface="Arial"/>
              </a:rPr>
              <a:t>Dificultades</a:t>
            </a:r>
            <a:r>
              <a:rPr lang="en-US" sz="2400" b="1" i="1" dirty="0" smtClean="0">
                <a:solidFill>
                  <a:schemeClr val="accent2"/>
                </a:solidFill>
                <a:latin typeface="Arial"/>
                <a:cs typeface="Arial"/>
              </a:rPr>
              <a:t> </a:t>
            </a:r>
            <a:r>
              <a:rPr lang="en-US" sz="2400" b="1" i="1" dirty="0" err="1" smtClean="0">
                <a:solidFill>
                  <a:schemeClr val="accent2"/>
                </a:solidFill>
                <a:latin typeface="Arial"/>
                <a:cs typeface="Arial"/>
              </a:rPr>
              <a:t>encontradas</a:t>
            </a:r>
            <a:endParaRPr lang="en-US" sz="2400" b="1" i="1" cap="all" dirty="0" smtClean="0">
              <a:solidFill>
                <a:schemeClr val="accent2"/>
              </a:solidFill>
              <a:latin typeface="Arial"/>
              <a:cs typeface="Arial"/>
            </a:endParaRPr>
          </a:p>
        </p:txBody>
      </p:sp>
      <p:pic>
        <p:nvPicPr>
          <p:cNvPr id="9" name="Picture 30"/>
          <p:cNvPicPr>
            <a:picLocks noChangeAspect="1"/>
          </p:cNvPicPr>
          <p:nvPr/>
        </p:nvPicPr>
        <p:blipFill>
          <a:blip r:embed="rId2"/>
          <a:stretch>
            <a:fillRect/>
          </a:stretch>
        </p:blipFill>
        <p:spPr>
          <a:xfrm>
            <a:off x="8244408" y="116632"/>
            <a:ext cx="787769" cy="609600"/>
          </a:xfrm>
          <a:prstGeom prst="rect">
            <a:avLst/>
          </a:prstGeom>
        </p:spPr>
      </p:pic>
      <p:cxnSp>
        <p:nvCxnSpPr>
          <p:cNvPr id="10"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346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p:tgtEl>
                                          <p:spTgt spid="14">
                                            <p:txEl>
                                              <p:pRg st="0" end="0"/>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14">
                                            <p:txEl>
                                              <p:pRg st="0" end="0"/>
                                            </p:txEl>
                                          </p:spTgt>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7" dur="500"/>
                                        <p:tgtEl>
                                          <p:spTgt spid="14">
                                            <p:txEl>
                                              <p:pRg st="1" end="1"/>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14">
                                            <p:txEl>
                                              <p:pRg st="1" end="1"/>
                                            </p:txEl>
                                          </p:spTgt>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1" dur="500"/>
                                        <p:tgtEl>
                                          <p:spTgt spid="14">
                                            <p:txEl>
                                              <p:pRg st="2" end="2"/>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1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allAtOnce"/>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3775"/>
            <a:ext cx="7772400" cy="1470025"/>
          </a:xfrm>
        </p:spPr>
        <p:txBody>
          <a:bodyPr/>
          <a:lstStyle/>
          <a:p>
            <a:r>
              <a:rPr lang="en-US" dirty="0" smtClean="0">
                <a:solidFill>
                  <a:schemeClr val="accent3">
                    <a:lumMod val="75000"/>
                  </a:schemeClr>
                </a:solidFill>
              </a:rPr>
              <a:t>CEAZA</a:t>
            </a:r>
            <a:r>
              <a:rPr lang="en-US" dirty="0" smtClean="0"/>
              <a:t> en el largo </a:t>
            </a:r>
            <a:r>
              <a:rPr lang="en-US" dirty="0" err="1" smtClean="0"/>
              <a:t>plazo</a:t>
            </a:r>
            <a:endParaRPr lang="en-US" dirty="0"/>
          </a:p>
        </p:txBody>
      </p:sp>
      <p:sp>
        <p:nvSpPr>
          <p:cNvPr id="6" name="Rectangle 5"/>
          <p:cNvSpPr/>
          <p:nvPr/>
        </p:nvSpPr>
        <p:spPr>
          <a:xfrm>
            <a:off x="0" y="0"/>
            <a:ext cx="1558880" cy="123638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30"/>
          <p:cNvPicPr>
            <a:picLocks noChangeAspect="1"/>
          </p:cNvPicPr>
          <p:nvPr/>
        </p:nvPicPr>
        <p:blipFill>
          <a:blip r:embed="rId2"/>
          <a:stretch>
            <a:fillRect/>
          </a:stretch>
        </p:blipFill>
        <p:spPr>
          <a:xfrm>
            <a:off x="8244408" y="116632"/>
            <a:ext cx="787769" cy="609600"/>
          </a:xfrm>
          <a:prstGeom prst="rect">
            <a:avLst/>
          </a:prstGeom>
        </p:spPr>
      </p:pic>
      <p:cxnSp>
        <p:nvCxnSpPr>
          <p:cNvPr id="8"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49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p>
            <a:r>
              <a:rPr lang="en-US" sz="3200" dirty="0" err="1" smtClean="0">
                <a:solidFill>
                  <a:srgbClr val="003300"/>
                </a:solidFill>
              </a:rPr>
              <a:t>Sostenibilidad</a:t>
            </a:r>
            <a:r>
              <a:rPr lang="en-US" sz="3200" dirty="0" smtClean="0">
                <a:solidFill>
                  <a:srgbClr val="003300"/>
                </a:solidFill>
              </a:rPr>
              <a:t> – </a:t>
            </a:r>
            <a:r>
              <a:rPr lang="en-US" sz="3200" dirty="0" err="1" smtClean="0">
                <a:solidFill>
                  <a:srgbClr val="003300"/>
                </a:solidFill>
              </a:rPr>
              <a:t>Sustentabilidad</a:t>
            </a:r>
            <a:r>
              <a:rPr lang="en-US" sz="3200" dirty="0" smtClean="0">
                <a:solidFill>
                  <a:srgbClr val="003300"/>
                </a:solidFill>
              </a:rPr>
              <a:t/>
            </a:r>
            <a:br>
              <a:rPr lang="en-US" sz="3200" dirty="0" smtClean="0">
                <a:solidFill>
                  <a:srgbClr val="003300"/>
                </a:solidFill>
              </a:rPr>
            </a:br>
            <a:r>
              <a:rPr lang="en-US" sz="3200" dirty="0" err="1" smtClean="0">
                <a:solidFill>
                  <a:srgbClr val="003300"/>
                </a:solidFill>
              </a:rPr>
              <a:t>Financiera</a:t>
            </a:r>
            <a:endParaRPr lang="en-US" sz="3200" dirty="0">
              <a:solidFill>
                <a:srgbClr val="003300"/>
              </a:solidFill>
            </a:endParaRPr>
          </a:p>
        </p:txBody>
      </p:sp>
      <p:sp>
        <p:nvSpPr>
          <p:cNvPr id="8" name="Title 1"/>
          <p:cNvSpPr txBox="1">
            <a:spLocks/>
          </p:cNvSpPr>
          <p:nvPr/>
        </p:nvSpPr>
        <p:spPr>
          <a:xfrm>
            <a:off x="762000" y="3863975"/>
            <a:ext cx="2743200" cy="1317625"/>
          </a:xfrm>
          <a:prstGeom prst="rect">
            <a:avLst/>
          </a:prstGeom>
        </p:spPr>
        <p:txBody>
          <a:bodyPr vert="horz" lIns="91440" tIns="45720" rIns="91440" bIns="45720" rtlCol="0" anchor="ctr">
            <a:normAutofit fontScale="92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rgbClr val="003300"/>
                </a:solidFill>
                <a:effectLst/>
                <a:uLnTx/>
                <a:uFillTx/>
                <a:latin typeface="+mj-lt"/>
                <a:ea typeface="+mj-ea"/>
                <a:cs typeface="+mj-cs"/>
              </a:rPr>
              <a:t>A</a:t>
            </a:r>
            <a:r>
              <a:rPr kumimoji="0" lang="es-ES_tradnl" b="0" i="0" u="none" strike="noStrike" kern="1200" cap="none" spc="0" normalizeH="0" baseline="0" noProof="0" dirty="0" smtClean="0">
                <a:ln>
                  <a:noFill/>
                </a:ln>
                <a:solidFill>
                  <a:srgbClr val="003300"/>
                </a:solidFill>
                <a:effectLst/>
                <a:uLnTx/>
                <a:uFillTx/>
                <a:latin typeface="+mj-lt"/>
                <a:ea typeface="+mj-ea"/>
                <a:cs typeface="+mj-cs"/>
              </a:rPr>
              <a:t>probación de Financiamiento Basal de CEAZA 2012-2015, Gobierno Regional de Coquimbo. Monto total: 2.283 millones</a:t>
            </a:r>
            <a:endParaRPr kumimoji="0" lang="en-US" b="0" i="0" u="none" strike="noStrike" kern="1200" cap="none" spc="0" normalizeH="0" baseline="0" noProof="0" dirty="0" smtClean="0">
              <a:ln>
                <a:noFill/>
              </a:ln>
              <a:solidFill>
                <a:srgbClr val="003300"/>
              </a:solidFill>
              <a:effectLst/>
              <a:uLnTx/>
              <a:uFillTx/>
              <a:latin typeface="+mj-lt"/>
              <a:ea typeface="+mj-ea"/>
              <a:cs typeface="+mj-cs"/>
            </a:endParaRPr>
          </a:p>
        </p:txBody>
      </p:sp>
      <p:sp>
        <p:nvSpPr>
          <p:cNvPr id="9" name="Title 1"/>
          <p:cNvSpPr txBox="1">
            <a:spLocks/>
          </p:cNvSpPr>
          <p:nvPr/>
        </p:nvSpPr>
        <p:spPr>
          <a:xfrm>
            <a:off x="5486400" y="3810000"/>
            <a:ext cx="2819400" cy="1317625"/>
          </a:xfrm>
          <a:prstGeom prst="rect">
            <a:avLst/>
          </a:prstGeom>
        </p:spPr>
        <p:txBody>
          <a:bodyPr vert="horz" lIns="91440" tIns="45720" rIns="91440" bIns="45720" rtlCol="0" anchor="ctr">
            <a:normAutofit fontScale="8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rgbClr val="003300"/>
                </a:solidFill>
                <a:effectLst/>
                <a:uLnTx/>
                <a:uFillTx/>
                <a:latin typeface="+mj-lt"/>
                <a:ea typeface="+mj-ea"/>
                <a:cs typeface="+mj-cs"/>
              </a:rPr>
              <a:t>A</a:t>
            </a:r>
            <a:r>
              <a:rPr kumimoji="0" lang="es-ES_tradnl" b="0" i="0" u="none" strike="noStrike" kern="1200" cap="none" spc="0" normalizeH="0" baseline="0" noProof="0" dirty="0" smtClean="0">
                <a:ln>
                  <a:noFill/>
                </a:ln>
                <a:solidFill>
                  <a:srgbClr val="003300"/>
                </a:solidFill>
                <a:effectLst/>
                <a:uLnTx/>
                <a:uFillTx/>
                <a:latin typeface="+mj-lt"/>
                <a:ea typeface="+mj-ea"/>
                <a:cs typeface="+mj-cs"/>
              </a:rPr>
              <a:t>probación de Proyecto Infraestructura CEAZA: Compra de Terreno y Estudios previos.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_tradnl" b="0" i="0" u="none" strike="noStrike" kern="1200" cap="none" spc="0" normalizeH="0" baseline="0" noProof="0" dirty="0" smtClean="0">
                <a:ln>
                  <a:noFill/>
                </a:ln>
                <a:solidFill>
                  <a:srgbClr val="003300"/>
                </a:solidFill>
                <a:effectLst/>
                <a:uLnTx/>
                <a:uFillTx/>
                <a:latin typeface="+mj-lt"/>
                <a:ea typeface="+mj-ea"/>
                <a:cs typeface="+mj-cs"/>
              </a:rPr>
              <a:t>Monto Total: 800 millones aprox.,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_tradnl" b="0" i="0" u="none" strike="noStrike" kern="1200" cap="none" spc="0" normalizeH="0" baseline="0" noProof="0" dirty="0" smtClean="0">
                <a:ln>
                  <a:noFill/>
                </a:ln>
                <a:solidFill>
                  <a:srgbClr val="003300"/>
                </a:solidFill>
                <a:effectLst/>
                <a:uLnTx/>
                <a:uFillTx/>
                <a:latin typeface="+mj-lt"/>
                <a:ea typeface="+mj-ea"/>
                <a:cs typeface="+mj-cs"/>
              </a:rPr>
              <a:t>Inversión estimada de construcción: 4.000 millones.</a:t>
            </a:r>
            <a:endParaRPr kumimoji="0" lang="en-US" b="0" i="0" u="none" strike="noStrike" kern="1200" cap="none" spc="0" normalizeH="0" baseline="0" noProof="0" dirty="0" smtClean="0">
              <a:ln>
                <a:noFill/>
              </a:ln>
              <a:solidFill>
                <a:srgbClr val="003300"/>
              </a:solidFill>
              <a:effectLst/>
              <a:uLnTx/>
              <a:uFillTx/>
              <a:latin typeface="+mj-lt"/>
              <a:ea typeface="+mj-ea"/>
              <a:cs typeface="+mj-cs"/>
            </a:endParaRPr>
          </a:p>
        </p:txBody>
      </p:sp>
      <p:cxnSp>
        <p:nvCxnSpPr>
          <p:cNvPr id="11" name="Shape 10"/>
          <p:cNvCxnSpPr>
            <a:endCxn id="8" idx="1"/>
          </p:cNvCxnSpPr>
          <p:nvPr/>
        </p:nvCxnSpPr>
        <p:spPr>
          <a:xfrm rot="5400000">
            <a:off x="100806" y="2794794"/>
            <a:ext cx="2389188" cy="1066800"/>
          </a:xfrm>
          <a:prstGeom prst="bentConnector4">
            <a:avLst>
              <a:gd name="adj1" fmla="val 67"/>
              <a:gd name="adj2" fmla="val 121429"/>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hape 13"/>
          <p:cNvCxnSpPr>
            <a:endCxn id="9" idx="3"/>
          </p:cNvCxnSpPr>
          <p:nvPr/>
        </p:nvCxnSpPr>
        <p:spPr>
          <a:xfrm rot="16200000" flipH="1">
            <a:off x="6642893" y="2805906"/>
            <a:ext cx="2411414" cy="914400"/>
          </a:xfrm>
          <a:prstGeom prst="bentConnector4">
            <a:avLst>
              <a:gd name="adj1" fmla="val 527"/>
              <a:gd name="adj2" fmla="val 125000"/>
            </a:avLst>
          </a:prstGeom>
          <a:ln>
            <a:solidFill>
              <a:srgbClr val="77933C"/>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30"/>
          <p:cNvPicPr>
            <a:picLocks noChangeAspect="1"/>
          </p:cNvPicPr>
          <p:nvPr/>
        </p:nvPicPr>
        <p:blipFill>
          <a:blip r:embed="rId2"/>
          <a:stretch>
            <a:fillRect/>
          </a:stretch>
        </p:blipFill>
        <p:spPr>
          <a:xfrm>
            <a:off x="8244408" y="116632"/>
            <a:ext cx="787769" cy="609600"/>
          </a:xfrm>
          <a:prstGeom prst="rect">
            <a:avLst/>
          </a:prstGeom>
        </p:spPr>
      </p:pic>
      <p:cxnSp>
        <p:nvCxnSpPr>
          <p:cNvPr id="12"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4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accel="50000" decel="5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50000" decel="5000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accel="50000" decel="5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1"/>
                                        </p:tgtEl>
                                        <p:attrNameLst>
                                          <p:attrName>ppt_x</p:attrName>
                                        </p:attrNameLst>
                                      </p:cBhvr>
                                      <p:tavLst>
                                        <p:tav tm="0">
                                          <p:val>
                                            <p:strVal val="ppt_x"/>
                                          </p:val>
                                        </p:tav>
                                        <p:tav tm="100000">
                                          <p:val>
                                            <p:strVal val="ppt_x"/>
                                          </p:val>
                                        </p:tav>
                                      </p:tavLst>
                                    </p:anim>
                                    <p:anim calcmode="lin" valueType="num">
                                      <p:cBhvr additive="base">
                                        <p:cTn id="47" dur="500"/>
                                        <p:tgtEl>
                                          <p:spTgt spid="11"/>
                                        </p:tgtEl>
                                        <p:attrNameLst>
                                          <p:attrName>ppt_y</p:attrName>
                                        </p:attrNameLst>
                                      </p:cBhvr>
                                      <p:tavLst>
                                        <p:tav tm="0">
                                          <p:val>
                                            <p:strVal val="ppt_y"/>
                                          </p:val>
                                        </p:tav>
                                        <p:tav tm="100000">
                                          <p:val>
                                            <p:strVal val="1+ppt_h/2"/>
                                          </p:val>
                                        </p:tav>
                                      </p:tavLst>
                                    </p:anim>
                                    <p:set>
                                      <p:cBhvr>
                                        <p:cTn id="48" dur="1" fill="hold">
                                          <p:stCondLst>
                                            <p:cond delay="499"/>
                                          </p:stCondLst>
                                        </p:cTn>
                                        <p:tgtEl>
                                          <p:spTgt spid="11"/>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336801" y="1574806"/>
          <a:ext cx="6349999" cy="3149594"/>
        </p:xfrm>
        <a:graphic>
          <a:graphicData uri="http://schemas.openxmlformats.org/drawingml/2006/table">
            <a:tbl>
              <a:tblPr/>
              <a:tblGrid>
                <a:gridCol w="1907913"/>
                <a:gridCol w="1019495"/>
                <a:gridCol w="1019495"/>
                <a:gridCol w="1252523"/>
                <a:gridCol w="1150573"/>
              </a:tblGrid>
              <a:tr h="224971">
                <a:tc>
                  <a:txBody>
                    <a:bodyPr/>
                    <a:lstStyle/>
                    <a:p>
                      <a:pPr algn="l" fontAlgn="b"/>
                      <a:r>
                        <a:rPr lang="en-US"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2012-2013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latin typeface="Calibri"/>
                        </a:rPr>
                        <a:t>2013-2014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latin typeface="Calibri"/>
                        </a:rPr>
                        <a:t>2014-2015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 TOTAL 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l" fontAlgn="b"/>
                      <a:r>
                        <a:rPr lang="en-US" sz="1100" b="1" i="0" u="none" strike="noStrike" dirty="0">
                          <a:solidFill>
                            <a:srgbClr val="000000"/>
                          </a:solidFill>
                          <a:latin typeface="Calibri"/>
                        </a:rPr>
                        <a:t>PERSONAL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4971">
                <a:tc>
                  <a:txBody>
                    <a:bodyPr/>
                    <a:lstStyle/>
                    <a:p>
                      <a:pPr algn="r" fontAlgn="b"/>
                      <a:r>
                        <a:rPr lang="en-US" sz="1100" b="0" i="0" u="none" strike="noStrike" dirty="0">
                          <a:solidFill>
                            <a:srgbClr val="000000"/>
                          </a:solidFill>
                          <a:latin typeface="Calibri"/>
                        </a:rPr>
                        <a:t> RRHH </a:t>
                      </a:r>
                      <a:r>
                        <a:rPr lang="en-US" sz="1100" b="0" i="0" u="none" strike="noStrike" dirty="0" err="1">
                          <a:solidFill>
                            <a:srgbClr val="000000"/>
                          </a:solidFill>
                          <a:latin typeface="Calibri"/>
                        </a:rPr>
                        <a:t>Investigación</a:t>
                      </a:r>
                      <a:r>
                        <a:rPr lang="en-US" sz="11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300.328.000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500.314.000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645.218.000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a:solidFill>
                            <a:srgbClr val="000000"/>
                          </a:solidFill>
                          <a:latin typeface="Calibri"/>
                        </a:rPr>
                        <a:t> 1.445.860.000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100" b="0" i="0" u="none" strike="noStrike">
                          <a:solidFill>
                            <a:srgbClr val="000000"/>
                          </a:solidFill>
                          <a:latin typeface="Calibri"/>
                        </a:rPr>
                        <a:t> RRHH Gestión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84.336.000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174.202.000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271.866.000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a:solidFill>
                            <a:srgbClr val="000000"/>
                          </a:solidFill>
                          <a:latin typeface="Calibri"/>
                        </a:rPr>
                        <a:t> 530.404.000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100" b="0" i="0" u="none" strike="noStrike" dirty="0">
                          <a:solidFill>
                            <a:srgbClr val="000000"/>
                          </a:solidFill>
                          <a:latin typeface="Calibri"/>
                        </a:rPr>
                        <a:t> RRHH </a:t>
                      </a:r>
                      <a:r>
                        <a:rPr lang="en-US" sz="1100" b="0" i="0" u="none" strike="noStrike" dirty="0" err="1">
                          <a:solidFill>
                            <a:srgbClr val="000000"/>
                          </a:solidFill>
                          <a:latin typeface="Calibri"/>
                        </a:rPr>
                        <a:t>Institucional</a:t>
                      </a:r>
                      <a:r>
                        <a:rPr lang="en-US" sz="11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a:solidFill>
                            <a:srgbClr val="000000"/>
                          </a:solidFill>
                          <a:latin typeface="Calibri"/>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100" b="1" i="1" u="none" strike="noStrike" dirty="0">
                          <a:solidFill>
                            <a:srgbClr val="000000"/>
                          </a:solidFill>
                          <a:latin typeface="Calibri"/>
                        </a:rPr>
                        <a:t> Subtotal Personal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384.664.000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674.516.000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917.084.000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1.976.264.000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24971">
                <a:tc>
                  <a:txBody>
                    <a:bodyPr/>
                    <a:lstStyle/>
                    <a:p>
                      <a:pPr algn="l"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l" fontAlgn="b"/>
                      <a:r>
                        <a:rPr lang="en-US" sz="1100" b="1" i="0" u="none" strike="noStrike" dirty="0">
                          <a:solidFill>
                            <a:srgbClr val="000000"/>
                          </a:solidFill>
                          <a:latin typeface="Calibri"/>
                        </a:rPr>
                        <a:t>OPERACIONES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000" b="0" i="0" u="none" strike="noStrike">
                          <a:solidFill>
                            <a:srgbClr val="000000"/>
                          </a:solidFill>
                          <a:latin typeface="Calibri"/>
                        </a:rPr>
                        <a:t>Presupuesto Ind. Investigadores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87.500.000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43.750.000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a:solidFill>
                            <a:srgbClr val="000000"/>
                          </a:solidFill>
                          <a:latin typeface="Calibri"/>
                        </a:rPr>
                        <a:t> 131.250.000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000" b="0" i="0" u="none" strike="noStrike" dirty="0" err="1">
                          <a:solidFill>
                            <a:srgbClr val="000000"/>
                          </a:solidFill>
                          <a:latin typeface="Calibri"/>
                        </a:rPr>
                        <a:t>Presupuesto</a:t>
                      </a:r>
                      <a:r>
                        <a:rPr lang="en-US" sz="1000" b="0" i="0" u="none" strike="noStrike" dirty="0">
                          <a:solidFill>
                            <a:srgbClr val="000000"/>
                          </a:solidFill>
                          <a:latin typeface="Calibri"/>
                        </a:rPr>
                        <a:t> Ind. </a:t>
                      </a:r>
                      <a:r>
                        <a:rPr lang="en-US" sz="1000" b="0" i="0" u="none" strike="noStrike" dirty="0" err="1">
                          <a:solidFill>
                            <a:srgbClr val="000000"/>
                          </a:solidFill>
                          <a:latin typeface="Calibri"/>
                        </a:rPr>
                        <a:t>Gestión</a:t>
                      </a:r>
                      <a:r>
                        <a:rPr lang="en-U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14.677.000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14.670.664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14.540.664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a:solidFill>
                            <a:srgbClr val="000000"/>
                          </a:solidFill>
                          <a:latin typeface="Calibri"/>
                        </a:rPr>
                        <a:t> 43.888.328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000" b="0" i="0" u="none" strike="noStrike" dirty="0" err="1">
                          <a:solidFill>
                            <a:srgbClr val="000000"/>
                          </a:solidFill>
                          <a:latin typeface="Calibri"/>
                        </a:rPr>
                        <a:t>Gastos</a:t>
                      </a:r>
                      <a:r>
                        <a:rPr lang="en-US" sz="1000" b="0" i="0" u="none" strike="noStrike" dirty="0">
                          <a:solidFill>
                            <a:srgbClr val="000000"/>
                          </a:solidFill>
                          <a:latin typeface="Calibri"/>
                        </a:rPr>
                        <a:t> </a:t>
                      </a:r>
                      <a:r>
                        <a:rPr lang="en-US" sz="1000" b="0" i="0" u="none" strike="noStrike" dirty="0" err="1">
                          <a:solidFill>
                            <a:srgbClr val="000000"/>
                          </a:solidFill>
                          <a:latin typeface="Calibri"/>
                        </a:rPr>
                        <a:t>operación</a:t>
                      </a:r>
                      <a:r>
                        <a:rPr lang="en-US" sz="1000" b="0" i="0" u="none" strike="noStrike" dirty="0">
                          <a:solidFill>
                            <a:srgbClr val="000000"/>
                          </a:solidFill>
                          <a:latin typeface="Calibri"/>
                        </a:rPr>
                        <a:t> CEAZA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66.560.000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65.560.000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a:solidFill>
                            <a:srgbClr val="000000"/>
                          </a:solidFill>
                          <a:latin typeface="Calibri"/>
                        </a:rPr>
                        <a:t> 132.120.000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r" fontAlgn="b"/>
                      <a:r>
                        <a:rPr lang="en-US" sz="1100" b="1" i="1" u="none" strike="noStrike">
                          <a:solidFill>
                            <a:srgbClr val="000000"/>
                          </a:solidFill>
                          <a:latin typeface="Calibri"/>
                        </a:rPr>
                        <a:t> Subtotal Operaciones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14.677.000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168.730.664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123.850.664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307.258.328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24971">
                <a:tc>
                  <a:txBody>
                    <a:bodyPr/>
                    <a:lstStyle/>
                    <a:p>
                      <a:pPr algn="l" fontAlgn="b"/>
                      <a:endParaRPr lang="en-US" sz="1100" b="0" i="0" u="none" strike="noStrike" dirty="0">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71">
                <a:tc>
                  <a:txBody>
                    <a:bodyPr/>
                    <a:lstStyle/>
                    <a:p>
                      <a:pPr algn="l" fontAlgn="b"/>
                      <a:r>
                        <a:rPr lang="en-US" sz="1100" b="1" i="1" u="none" strike="noStrike" dirty="0">
                          <a:solidFill>
                            <a:srgbClr val="000000"/>
                          </a:solidFill>
                          <a:latin typeface="Calibri"/>
                        </a:rPr>
                        <a:t>Total </a:t>
                      </a:r>
                      <a:r>
                        <a:rPr lang="en-US" sz="1100" b="1" i="1" u="none" strike="noStrike" dirty="0" err="1">
                          <a:solidFill>
                            <a:srgbClr val="000000"/>
                          </a:solidFill>
                          <a:latin typeface="Calibri"/>
                        </a:rPr>
                        <a:t>Anual</a:t>
                      </a:r>
                      <a:r>
                        <a:rPr lang="en-US" sz="1100" b="1" i="1" u="none" strike="noStrike" dirty="0">
                          <a:solidFill>
                            <a:srgbClr val="000000"/>
                          </a:solidFill>
                          <a:latin typeface="Calibri"/>
                        </a:rPr>
                        <a:t>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399.341.000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843.246.664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a:solidFill>
                            <a:srgbClr val="000000"/>
                          </a:solidFill>
                          <a:latin typeface="Calibri"/>
                        </a:rPr>
                        <a:t> 1.040.934.664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100" b="1" i="1" u="none" strike="noStrike" dirty="0">
                          <a:solidFill>
                            <a:srgbClr val="000000"/>
                          </a:solidFill>
                          <a:latin typeface="Calibri"/>
                        </a:rPr>
                        <a:t> 2.283.522.328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9696"/>
                    </a:solidFill>
                  </a:tcPr>
                </a:tc>
              </a:tr>
            </a:tbl>
          </a:graphicData>
        </a:graphic>
      </p:graphicFrame>
      <p:sp>
        <p:nvSpPr>
          <p:cNvPr id="6" name="TextBox 5"/>
          <p:cNvSpPr txBox="1"/>
          <p:nvPr/>
        </p:nvSpPr>
        <p:spPr>
          <a:xfrm>
            <a:off x="2163605" y="5181600"/>
            <a:ext cx="2514600" cy="923330"/>
          </a:xfrm>
          <a:prstGeom prst="rect">
            <a:avLst/>
          </a:prstGeom>
          <a:noFill/>
        </p:spPr>
        <p:txBody>
          <a:bodyPr wrap="square" rtlCol="0">
            <a:spAutoFit/>
          </a:bodyPr>
          <a:lstStyle/>
          <a:p>
            <a:r>
              <a:rPr lang="en-US" dirty="0" smtClean="0">
                <a:solidFill>
                  <a:schemeClr val="accent3">
                    <a:lumMod val="50000"/>
                  </a:schemeClr>
                </a:solidFill>
              </a:rPr>
              <a:t>86,5% Capital </a:t>
            </a:r>
            <a:r>
              <a:rPr lang="en-US" dirty="0" err="1" smtClean="0">
                <a:solidFill>
                  <a:schemeClr val="accent3">
                    <a:lumMod val="50000"/>
                  </a:schemeClr>
                </a:solidFill>
              </a:rPr>
              <a:t>Humano</a:t>
            </a:r>
            <a:r>
              <a:rPr lang="en-US" dirty="0" smtClean="0">
                <a:solidFill>
                  <a:schemeClr val="accent3">
                    <a:lumMod val="50000"/>
                  </a:schemeClr>
                </a:solidFill>
              </a:rPr>
              <a:t> </a:t>
            </a:r>
          </a:p>
          <a:p>
            <a:endParaRPr lang="en-US" dirty="0">
              <a:solidFill>
                <a:schemeClr val="accent3">
                  <a:lumMod val="50000"/>
                </a:schemeClr>
              </a:solidFill>
            </a:endParaRPr>
          </a:p>
          <a:p>
            <a:r>
              <a:rPr lang="en-US" dirty="0" smtClean="0">
                <a:solidFill>
                  <a:schemeClr val="accent3">
                    <a:lumMod val="50000"/>
                  </a:schemeClr>
                </a:solidFill>
              </a:rPr>
              <a:t>13,4% </a:t>
            </a:r>
            <a:r>
              <a:rPr lang="en-US" dirty="0" err="1" smtClean="0">
                <a:solidFill>
                  <a:schemeClr val="accent3">
                    <a:lumMod val="50000"/>
                  </a:schemeClr>
                </a:solidFill>
              </a:rPr>
              <a:t>Operaciones</a:t>
            </a:r>
            <a:endParaRPr lang="en-US" dirty="0" smtClean="0">
              <a:solidFill>
                <a:schemeClr val="accent3">
                  <a:lumMod val="50000"/>
                </a:schemeClr>
              </a:solidFill>
            </a:endParaRPr>
          </a:p>
        </p:txBody>
      </p:sp>
      <p:sp>
        <p:nvSpPr>
          <p:cNvPr id="9" name="Rectangle 8"/>
          <p:cNvSpPr/>
          <p:nvPr/>
        </p:nvSpPr>
        <p:spPr>
          <a:xfrm>
            <a:off x="5769748" y="5181600"/>
            <a:ext cx="2993252" cy="523220"/>
          </a:xfrm>
          <a:prstGeom prst="rect">
            <a:avLst/>
          </a:prstGeom>
        </p:spPr>
        <p:txBody>
          <a:bodyPr wrap="none">
            <a:spAutoFit/>
          </a:bodyPr>
          <a:lstStyle/>
          <a:p>
            <a:r>
              <a:rPr lang="en-US" sz="1400" dirty="0" smtClean="0">
                <a:solidFill>
                  <a:schemeClr val="accent3">
                    <a:lumMod val="75000"/>
                  </a:schemeClr>
                </a:solidFill>
              </a:rPr>
              <a:t>73,2% RRHH </a:t>
            </a:r>
            <a:r>
              <a:rPr lang="en-US" sz="1400" dirty="0" err="1" smtClean="0">
                <a:solidFill>
                  <a:schemeClr val="accent3">
                    <a:lumMod val="75000"/>
                  </a:schemeClr>
                </a:solidFill>
              </a:rPr>
              <a:t>Investigación</a:t>
            </a:r>
            <a:endParaRPr lang="en-US" sz="1400" dirty="0" smtClean="0">
              <a:solidFill>
                <a:schemeClr val="accent3">
                  <a:lumMod val="75000"/>
                </a:schemeClr>
              </a:solidFill>
            </a:endParaRPr>
          </a:p>
          <a:p>
            <a:r>
              <a:rPr lang="en-US" sz="1400" dirty="0" smtClean="0">
                <a:solidFill>
                  <a:schemeClr val="accent3">
                    <a:lumMod val="75000"/>
                  </a:schemeClr>
                </a:solidFill>
              </a:rPr>
              <a:t>26,8%  RRHH </a:t>
            </a:r>
            <a:r>
              <a:rPr lang="en-US" sz="1400" dirty="0" err="1" smtClean="0">
                <a:solidFill>
                  <a:schemeClr val="accent3">
                    <a:lumMod val="75000"/>
                  </a:schemeClr>
                </a:solidFill>
              </a:rPr>
              <a:t>Gestión</a:t>
            </a:r>
            <a:r>
              <a:rPr lang="en-US" sz="1400" dirty="0" smtClean="0">
                <a:solidFill>
                  <a:schemeClr val="accent3">
                    <a:lumMod val="75000"/>
                  </a:schemeClr>
                </a:solidFill>
              </a:rPr>
              <a:t> </a:t>
            </a:r>
            <a:r>
              <a:rPr lang="en-US" sz="1400" dirty="0" err="1" smtClean="0">
                <a:solidFill>
                  <a:schemeClr val="accent3">
                    <a:lumMod val="75000"/>
                  </a:schemeClr>
                </a:solidFill>
              </a:rPr>
              <a:t>y</a:t>
            </a:r>
            <a:r>
              <a:rPr lang="en-US" sz="1400" dirty="0" smtClean="0">
                <a:solidFill>
                  <a:schemeClr val="accent3">
                    <a:lumMod val="75000"/>
                  </a:schemeClr>
                </a:solidFill>
              </a:rPr>
              <a:t> </a:t>
            </a:r>
            <a:r>
              <a:rPr lang="en-US" sz="1400" dirty="0" err="1">
                <a:solidFill>
                  <a:schemeClr val="accent3">
                    <a:lumMod val="75000"/>
                  </a:schemeClr>
                </a:solidFill>
              </a:rPr>
              <a:t>A</a:t>
            </a:r>
            <a:r>
              <a:rPr lang="en-US" sz="1400" dirty="0" err="1" smtClean="0">
                <a:solidFill>
                  <a:schemeClr val="accent3">
                    <a:lumMod val="75000"/>
                  </a:schemeClr>
                </a:solidFill>
              </a:rPr>
              <a:t>dministración</a:t>
            </a:r>
            <a:endParaRPr lang="en-US" sz="1400" dirty="0">
              <a:solidFill>
                <a:schemeClr val="accent3">
                  <a:lumMod val="75000"/>
                </a:schemeClr>
              </a:solidFill>
            </a:endParaRPr>
          </a:p>
        </p:txBody>
      </p:sp>
      <p:cxnSp>
        <p:nvCxnSpPr>
          <p:cNvPr id="11" name="Elbow Connector 10"/>
          <p:cNvCxnSpPr/>
          <p:nvPr/>
        </p:nvCxnSpPr>
        <p:spPr>
          <a:xfrm>
            <a:off x="4678205" y="5410200"/>
            <a:ext cx="960595" cy="1588"/>
          </a:xfrm>
          <a:prstGeom prst="bentConnector3">
            <a:avLst>
              <a:gd name="adj1" fmla="val 50000"/>
            </a:avLst>
          </a:prstGeom>
          <a:ln>
            <a:solidFill>
              <a:srgbClr val="77933C"/>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981200" y="609600"/>
            <a:ext cx="2238263" cy="461665"/>
          </a:xfrm>
          <a:prstGeom prst="rect">
            <a:avLst/>
          </a:prstGeom>
        </p:spPr>
        <p:txBody>
          <a:bodyPr wrap="none">
            <a:spAutoFit/>
          </a:bodyPr>
          <a:lstStyle/>
          <a:p>
            <a:r>
              <a:rPr lang="en-US" sz="2400" dirty="0" smtClean="0">
                <a:solidFill>
                  <a:srgbClr val="003300"/>
                </a:solidFill>
              </a:rPr>
              <a:t>1. </a:t>
            </a:r>
            <a:r>
              <a:rPr lang="en-US" sz="2400" dirty="0" err="1" smtClean="0">
                <a:solidFill>
                  <a:srgbClr val="003300"/>
                </a:solidFill>
              </a:rPr>
              <a:t>Sostenibilidad</a:t>
            </a:r>
            <a:endParaRPr lang="en-US" sz="2400" dirty="0">
              <a:solidFill>
                <a:srgbClr val="003300"/>
              </a:solidFill>
            </a:endParaRPr>
          </a:p>
        </p:txBody>
      </p:sp>
      <p:sp>
        <p:nvSpPr>
          <p:cNvPr id="19" name="Rectangle 18"/>
          <p:cNvSpPr/>
          <p:nvPr/>
        </p:nvSpPr>
        <p:spPr>
          <a:xfrm>
            <a:off x="5430062" y="666690"/>
            <a:ext cx="2799538" cy="400110"/>
          </a:xfrm>
          <a:prstGeom prst="rect">
            <a:avLst/>
          </a:prstGeom>
        </p:spPr>
        <p:txBody>
          <a:bodyPr wrap="square">
            <a:spAutoFit/>
          </a:bodyPr>
          <a:lstStyle/>
          <a:p>
            <a:r>
              <a:rPr lang="en-US" sz="2000" i="1" dirty="0" err="1" smtClean="0">
                <a:solidFill>
                  <a:schemeClr val="accent3">
                    <a:lumMod val="75000"/>
                  </a:schemeClr>
                </a:solidFill>
              </a:rPr>
              <a:t>Programa</a:t>
            </a:r>
            <a:r>
              <a:rPr lang="en-US" sz="2000" i="1" dirty="0" smtClean="0">
                <a:solidFill>
                  <a:schemeClr val="accent3">
                    <a:lumMod val="75000"/>
                  </a:schemeClr>
                </a:solidFill>
              </a:rPr>
              <a:t> 2012-2015</a:t>
            </a:r>
            <a:endParaRPr lang="en-US" sz="2000" i="1" dirty="0">
              <a:solidFill>
                <a:schemeClr val="accent3">
                  <a:lumMod val="75000"/>
                </a:schemeClr>
              </a:solidFill>
            </a:endParaRPr>
          </a:p>
        </p:txBody>
      </p:sp>
      <p:cxnSp>
        <p:nvCxnSpPr>
          <p:cNvPr id="20" name="Straight Arrow Connector 19"/>
          <p:cNvCxnSpPr/>
          <p:nvPr/>
        </p:nvCxnSpPr>
        <p:spPr>
          <a:xfrm>
            <a:off x="4371863" y="912812"/>
            <a:ext cx="885937" cy="1588"/>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22397" y="2057400"/>
            <a:ext cx="2163603" cy="3323987"/>
          </a:xfrm>
          <a:prstGeom prst="rect">
            <a:avLst/>
          </a:prstGeom>
          <a:noFill/>
        </p:spPr>
        <p:txBody>
          <a:bodyPr wrap="square" rtlCol="0">
            <a:spAutoFit/>
          </a:bodyPr>
          <a:lstStyle/>
          <a:p>
            <a:r>
              <a:rPr lang="en-US" sz="1400" dirty="0" err="1" smtClean="0">
                <a:solidFill>
                  <a:schemeClr val="accent3">
                    <a:lumMod val="50000"/>
                  </a:schemeClr>
                </a:solidFill>
              </a:rPr>
              <a:t>Desde</a:t>
            </a:r>
            <a:r>
              <a:rPr lang="en-US" sz="1400" dirty="0" smtClean="0">
                <a:solidFill>
                  <a:schemeClr val="accent3">
                    <a:lumMod val="50000"/>
                  </a:schemeClr>
                </a:solidFill>
              </a:rPr>
              <a:t> el </a:t>
            </a:r>
            <a:r>
              <a:rPr lang="en-US" sz="1400" dirty="0" err="1" smtClean="0">
                <a:solidFill>
                  <a:schemeClr val="accent3">
                    <a:lumMod val="50000"/>
                  </a:schemeClr>
                </a:solidFill>
              </a:rPr>
              <a:t>año</a:t>
            </a:r>
            <a:r>
              <a:rPr lang="en-US" sz="1400" dirty="0" smtClean="0">
                <a:solidFill>
                  <a:schemeClr val="accent3">
                    <a:lumMod val="50000"/>
                  </a:schemeClr>
                </a:solidFill>
              </a:rPr>
              <a:t> 2012, el CEAZA se </a:t>
            </a:r>
            <a:r>
              <a:rPr lang="en-US" sz="1400" dirty="0" err="1" smtClean="0">
                <a:solidFill>
                  <a:schemeClr val="accent3">
                    <a:lumMod val="50000"/>
                  </a:schemeClr>
                </a:solidFill>
              </a:rPr>
              <a:t>financia</a:t>
            </a:r>
            <a:r>
              <a:rPr lang="en-US" sz="1400" dirty="0" smtClean="0">
                <a:solidFill>
                  <a:schemeClr val="accent3">
                    <a:lumMod val="50000"/>
                  </a:schemeClr>
                </a:solidFill>
              </a:rPr>
              <a:t> con </a:t>
            </a:r>
            <a:r>
              <a:rPr lang="en-US" sz="1400" dirty="0" err="1" smtClean="0">
                <a:solidFill>
                  <a:schemeClr val="accent3">
                    <a:lumMod val="50000"/>
                  </a:schemeClr>
                </a:solidFill>
              </a:rPr>
              <a:t>recursos</a:t>
            </a:r>
            <a:r>
              <a:rPr lang="en-US" sz="1400" dirty="0" smtClean="0">
                <a:solidFill>
                  <a:schemeClr val="accent3">
                    <a:lumMod val="50000"/>
                  </a:schemeClr>
                </a:solidFill>
              </a:rPr>
              <a:t> del </a:t>
            </a:r>
            <a:r>
              <a:rPr lang="en-US" sz="1400" dirty="0" err="1" smtClean="0">
                <a:solidFill>
                  <a:schemeClr val="accent3">
                    <a:lumMod val="50000"/>
                  </a:schemeClr>
                </a:solidFill>
              </a:rPr>
              <a:t>Gobierno</a:t>
            </a:r>
            <a:r>
              <a:rPr lang="en-US" sz="1400" dirty="0" smtClean="0">
                <a:solidFill>
                  <a:schemeClr val="accent3">
                    <a:lumMod val="50000"/>
                  </a:schemeClr>
                </a:solidFill>
              </a:rPr>
              <a:t> Regional de Coquimbo </a:t>
            </a:r>
            <a:r>
              <a:rPr lang="en-US" sz="1400" dirty="0" err="1" smtClean="0">
                <a:solidFill>
                  <a:schemeClr val="accent3">
                    <a:lumMod val="50000"/>
                  </a:schemeClr>
                </a:solidFill>
              </a:rPr>
              <a:t>destinados</a:t>
            </a:r>
            <a:r>
              <a:rPr lang="en-US" sz="1400" dirty="0" smtClean="0">
                <a:solidFill>
                  <a:schemeClr val="accent3">
                    <a:lumMod val="50000"/>
                  </a:schemeClr>
                </a:solidFill>
              </a:rPr>
              <a:t> al </a:t>
            </a:r>
            <a:r>
              <a:rPr lang="en-US" sz="1400" dirty="0" err="1" smtClean="0">
                <a:solidFill>
                  <a:schemeClr val="accent3">
                    <a:lumMod val="50000"/>
                  </a:schemeClr>
                </a:solidFill>
              </a:rPr>
              <a:t>financiamiento</a:t>
            </a:r>
            <a:r>
              <a:rPr lang="en-US" sz="1400" dirty="0" smtClean="0">
                <a:solidFill>
                  <a:schemeClr val="accent3">
                    <a:lumMod val="50000"/>
                  </a:schemeClr>
                </a:solidFill>
              </a:rPr>
              <a:t> de </a:t>
            </a:r>
            <a:r>
              <a:rPr lang="en-US" sz="1400" dirty="0" err="1">
                <a:solidFill>
                  <a:schemeClr val="accent3">
                    <a:lumMod val="50000"/>
                  </a:schemeClr>
                </a:solidFill>
              </a:rPr>
              <a:t>c</a:t>
            </a:r>
            <a:r>
              <a:rPr lang="en-US" sz="1400" dirty="0" err="1" smtClean="0">
                <a:solidFill>
                  <a:schemeClr val="accent3">
                    <a:lumMod val="50000"/>
                  </a:schemeClr>
                </a:solidFill>
              </a:rPr>
              <a:t>orporaciones</a:t>
            </a:r>
            <a:r>
              <a:rPr lang="en-US" sz="1400" dirty="0" smtClean="0">
                <a:solidFill>
                  <a:schemeClr val="accent3">
                    <a:lumMod val="50000"/>
                  </a:schemeClr>
                </a:solidFill>
              </a:rPr>
              <a:t> </a:t>
            </a:r>
            <a:r>
              <a:rPr lang="en-US" sz="1400" dirty="0" err="1" smtClean="0">
                <a:solidFill>
                  <a:schemeClr val="accent3">
                    <a:lumMod val="50000"/>
                  </a:schemeClr>
                </a:solidFill>
              </a:rPr>
              <a:t>y/o</a:t>
            </a:r>
            <a:r>
              <a:rPr lang="en-US" sz="1400" dirty="0" smtClean="0">
                <a:solidFill>
                  <a:schemeClr val="accent3">
                    <a:lumMod val="50000"/>
                  </a:schemeClr>
                </a:solidFill>
              </a:rPr>
              <a:t> </a:t>
            </a:r>
            <a:r>
              <a:rPr lang="en-US" sz="1400" dirty="0" err="1" smtClean="0">
                <a:solidFill>
                  <a:schemeClr val="accent3">
                    <a:lumMod val="50000"/>
                  </a:schemeClr>
                </a:solidFill>
              </a:rPr>
              <a:t>fundaciones</a:t>
            </a:r>
            <a:r>
              <a:rPr lang="en-US" sz="1400" dirty="0" smtClean="0">
                <a:solidFill>
                  <a:schemeClr val="accent3">
                    <a:lumMod val="50000"/>
                  </a:schemeClr>
                </a:solidFill>
              </a:rPr>
              <a:t>, </a:t>
            </a:r>
            <a:r>
              <a:rPr lang="en-US" sz="1400" dirty="0" err="1" smtClean="0">
                <a:solidFill>
                  <a:schemeClr val="accent3">
                    <a:lumMod val="50000"/>
                  </a:schemeClr>
                </a:solidFill>
              </a:rPr>
              <a:t>donde</a:t>
            </a:r>
            <a:r>
              <a:rPr lang="en-US" sz="1400" dirty="0" smtClean="0">
                <a:solidFill>
                  <a:schemeClr val="accent3">
                    <a:lumMod val="50000"/>
                  </a:schemeClr>
                </a:solidFill>
              </a:rPr>
              <a:t> </a:t>
            </a:r>
            <a:r>
              <a:rPr lang="en-US" sz="1400" dirty="0" err="1" smtClean="0">
                <a:solidFill>
                  <a:schemeClr val="accent3">
                    <a:lumMod val="50000"/>
                  </a:schemeClr>
                </a:solidFill>
              </a:rPr>
              <a:t>su</a:t>
            </a:r>
            <a:r>
              <a:rPr lang="en-US" sz="1400" dirty="0" smtClean="0">
                <a:solidFill>
                  <a:schemeClr val="accent3">
                    <a:lumMod val="50000"/>
                  </a:schemeClr>
                </a:solidFill>
              </a:rPr>
              <a:t> </a:t>
            </a:r>
            <a:r>
              <a:rPr lang="en-US" sz="1400" dirty="0" err="1" smtClean="0">
                <a:solidFill>
                  <a:schemeClr val="accent3">
                    <a:lumMod val="50000"/>
                  </a:schemeClr>
                </a:solidFill>
              </a:rPr>
              <a:t>máximo</a:t>
            </a:r>
            <a:r>
              <a:rPr lang="en-US" sz="1400" dirty="0" smtClean="0">
                <a:solidFill>
                  <a:schemeClr val="accent3">
                    <a:lumMod val="50000"/>
                  </a:schemeClr>
                </a:solidFill>
              </a:rPr>
              <a:t> </a:t>
            </a:r>
            <a:r>
              <a:rPr lang="en-US" sz="1400" dirty="0" err="1" smtClean="0">
                <a:solidFill>
                  <a:schemeClr val="accent3">
                    <a:lumMod val="50000"/>
                  </a:schemeClr>
                </a:solidFill>
              </a:rPr>
              <a:t>es</a:t>
            </a:r>
            <a:r>
              <a:rPr lang="en-US" sz="1400" dirty="0" smtClean="0">
                <a:solidFill>
                  <a:schemeClr val="accent3">
                    <a:lumMod val="50000"/>
                  </a:schemeClr>
                </a:solidFill>
              </a:rPr>
              <a:t> de un 5% del FNDR </a:t>
            </a:r>
            <a:r>
              <a:rPr lang="en-US" sz="1400" dirty="0" err="1" smtClean="0">
                <a:solidFill>
                  <a:schemeClr val="accent3">
                    <a:lumMod val="50000"/>
                  </a:schemeClr>
                </a:solidFill>
              </a:rPr>
              <a:t>anual</a:t>
            </a:r>
            <a:r>
              <a:rPr lang="en-US" sz="1400" dirty="0" smtClean="0">
                <a:solidFill>
                  <a:schemeClr val="accent3">
                    <a:lumMod val="50000"/>
                  </a:schemeClr>
                </a:solidFill>
              </a:rPr>
              <a:t>.</a:t>
            </a:r>
          </a:p>
          <a:p>
            <a:endParaRPr lang="en-US" sz="1400" dirty="0" smtClean="0">
              <a:solidFill>
                <a:schemeClr val="accent3">
                  <a:lumMod val="50000"/>
                </a:schemeClr>
              </a:solidFill>
            </a:endParaRPr>
          </a:p>
          <a:p>
            <a:r>
              <a:rPr lang="en-US" sz="1400" dirty="0" err="1" smtClean="0">
                <a:solidFill>
                  <a:schemeClr val="accent3">
                    <a:lumMod val="50000"/>
                  </a:schemeClr>
                </a:solidFill>
              </a:rPr>
              <a:t>Esto</a:t>
            </a:r>
            <a:r>
              <a:rPr lang="en-US" sz="1400" dirty="0" smtClean="0">
                <a:solidFill>
                  <a:schemeClr val="accent3">
                    <a:lumMod val="50000"/>
                  </a:schemeClr>
                </a:solidFill>
              </a:rPr>
              <a:t> </a:t>
            </a:r>
            <a:r>
              <a:rPr lang="en-US" sz="1400" dirty="0" err="1" smtClean="0">
                <a:solidFill>
                  <a:schemeClr val="accent3">
                    <a:lumMod val="50000"/>
                  </a:schemeClr>
                </a:solidFill>
              </a:rPr>
              <a:t>significa</a:t>
            </a:r>
            <a:r>
              <a:rPr lang="en-US" sz="1400" dirty="0" smtClean="0">
                <a:solidFill>
                  <a:schemeClr val="accent3">
                    <a:lumMod val="50000"/>
                  </a:schemeClr>
                </a:solidFill>
              </a:rPr>
              <a:t> </a:t>
            </a:r>
            <a:r>
              <a:rPr lang="en-US" sz="1400" dirty="0" err="1" smtClean="0">
                <a:solidFill>
                  <a:schemeClr val="accent3">
                    <a:lumMod val="50000"/>
                  </a:schemeClr>
                </a:solidFill>
              </a:rPr>
              <a:t>que</a:t>
            </a:r>
            <a:r>
              <a:rPr lang="en-US" sz="1400" dirty="0" smtClean="0">
                <a:solidFill>
                  <a:schemeClr val="accent3">
                    <a:lumMod val="50000"/>
                  </a:schemeClr>
                </a:solidFill>
              </a:rPr>
              <a:t> </a:t>
            </a:r>
            <a:r>
              <a:rPr lang="en-US" sz="1400" dirty="0" err="1" smtClean="0">
                <a:solidFill>
                  <a:schemeClr val="accent3">
                    <a:lumMod val="50000"/>
                  </a:schemeClr>
                </a:solidFill>
              </a:rPr>
              <a:t>somos</a:t>
            </a:r>
            <a:r>
              <a:rPr lang="en-US" sz="1400" dirty="0" smtClean="0">
                <a:solidFill>
                  <a:schemeClr val="accent3">
                    <a:lumMod val="50000"/>
                  </a:schemeClr>
                </a:solidFill>
              </a:rPr>
              <a:t> parte del </a:t>
            </a:r>
            <a:r>
              <a:rPr lang="en-US" sz="1400" dirty="0" err="1" smtClean="0">
                <a:solidFill>
                  <a:schemeClr val="accent3">
                    <a:lumMod val="50000"/>
                  </a:schemeClr>
                </a:solidFill>
              </a:rPr>
              <a:t>presupuesto</a:t>
            </a:r>
            <a:r>
              <a:rPr lang="en-US" sz="1400" dirty="0" smtClean="0">
                <a:solidFill>
                  <a:schemeClr val="accent3">
                    <a:lumMod val="50000"/>
                  </a:schemeClr>
                </a:solidFill>
              </a:rPr>
              <a:t> a</a:t>
            </a:r>
            <a:r>
              <a:rPr lang="en-US" sz="1400" dirty="0" err="1" smtClean="0">
                <a:solidFill>
                  <a:schemeClr val="accent3">
                    <a:lumMod val="50000"/>
                  </a:schemeClr>
                </a:solidFill>
              </a:rPr>
              <a:t>nual</a:t>
            </a:r>
            <a:r>
              <a:rPr lang="en-US" sz="1400" dirty="0" smtClean="0">
                <a:solidFill>
                  <a:schemeClr val="accent3">
                    <a:lumMod val="50000"/>
                  </a:schemeClr>
                </a:solidFill>
              </a:rPr>
              <a:t> del </a:t>
            </a:r>
            <a:r>
              <a:rPr lang="en-US" sz="1400" dirty="0" err="1" smtClean="0">
                <a:solidFill>
                  <a:schemeClr val="accent3">
                    <a:lumMod val="50000"/>
                  </a:schemeClr>
                </a:solidFill>
              </a:rPr>
              <a:t>Gobierno</a:t>
            </a:r>
            <a:r>
              <a:rPr lang="en-US" sz="1400" dirty="0" smtClean="0">
                <a:solidFill>
                  <a:schemeClr val="accent3">
                    <a:lumMod val="50000"/>
                  </a:schemeClr>
                </a:solidFill>
              </a:rPr>
              <a:t> Regional de Coquimbo.</a:t>
            </a:r>
            <a:endParaRPr lang="en-US" sz="1400" dirty="0">
              <a:solidFill>
                <a:schemeClr val="accent3">
                  <a:lumMod val="50000"/>
                </a:schemeClr>
              </a:solidFill>
            </a:endParaRPr>
          </a:p>
        </p:txBody>
      </p:sp>
      <p:pic>
        <p:nvPicPr>
          <p:cNvPr id="13" name="Picture 30"/>
          <p:cNvPicPr>
            <a:picLocks noChangeAspect="1"/>
          </p:cNvPicPr>
          <p:nvPr/>
        </p:nvPicPr>
        <p:blipFill>
          <a:blip r:embed="rId2"/>
          <a:stretch>
            <a:fillRect/>
          </a:stretch>
        </p:blipFill>
        <p:spPr>
          <a:xfrm>
            <a:off x="8244408" y="116632"/>
            <a:ext cx="787769" cy="609600"/>
          </a:xfrm>
          <a:prstGeom prst="rect">
            <a:avLst/>
          </a:prstGeom>
        </p:spPr>
      </p:pic>
      <p:cxnSp>
        <p:nvCxnSpPr>
          <p:cNvPr id="17"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416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accel="50000" decel="5000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accel="50000" decel="5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accel="50000" decel="5000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accel="50000" decel="5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
                                        </p:tgtEl>
                                        <p:attrNameLst>
                                          <p:attrName>ppt_x</p:attrName>
                                        </p:attrNameLst>
                                      </p:cBhvr>
                                      <p:tavLst>
                                        <p:tav tm="0">
                                          <p:val>
                                            <p:strVal val="ppt_x"/>
                                          </p:val>
                                        </p:tav>
                                        <p:tav tm="100000">
                                          <p:val>
                                            <p:strVal val="ppt_x"/>
                                          </p:val>
                                        </p:tav>
                                      </p:tavLst>
                                    </p:anim>
                                    <p:anim calcmode="lin" valueType="num">
                                      <p:cBhvr additive="base">
                                        <p:cTn id="49" dur="500"/>
                                        <p:tgtEl>
                                          <p:spTgt spid="5"/>
                                        </p:tgtEl>
                                        <p:attrNameLst>
                                          <p:attrName>ppt_y</p:attrName>
                                        </p:attrNameLst>
                                      </p:cBhvr>
                                      <p:tavLst>
                                        <p:tav tm="0">
                                          <p:val>
                                            <p:strVal val="ppt_y"/>
                                          </p:val>
                                        </p:tav>
                                        <p:tav tm="100000">
                                          <p:val>
                                            <p:strVal val="1+ppt_h/2"/>
                                          </p:val>
                                        </p:tav>
                                      </p:tavLst>
                                    </p:anim>
                                    <p:set>
                                      <p:cBhvr>
                                        <p:cTn id="50" dur="1" fill="hold">
                                          <p:stCondLst>
                                            <p:cond delay="499"/>
                                          </p:stCondLst>
                                        </p:cTn>
                                        <p:tgtEl>
                                          <p:spTgt spid="5"/>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6"/>
                                        </p:tgtEl>
                                        <p:attrNameLst>
                                          <p:attrName>ppt_x</p:attrName>
                                        </p:attrNameLst>
                                      </p:cBhvr>
                                      <p:tavLst>
                                        <p:tav tm="0">
                                          <p:val>
                                            <p:strVal val="ppt_x"/>
                                          </p:val>
                                        </p:tav>
                                        <p:tav tm="100000">
                                          <p:val>
                                            <p:strVal val="ppt_x"/>
                                          </p:val>
                                        </p:tav>
                                      </p:tavLst>
                                    </p:anim>
                                    <p:anim calcmode="lin" valueType="num">
                                      <p:cBhvr additive="base">
                                        <p:cTn id="53" dur="500"/>
                                        <p:tgtEl>
                                          <p:spTgt spid="6"/>
                                        </p:tgtEl>
                                        <p:attrNameLst>
                                          <p:attrName>ppt_y</p:attrName>
                                        </p:attrNameLst>
                                      </p:cBhvr>
                                      <p:tavLst>
                                        <p:tav tm="0">
                                          <p:val>
                                            <p:strVal val="ppt_y"/>
                                          </p:val>
                                        </p:tav>
                                        <p:tav tm="100000">
                                          <p:val>
                                            <p:strVal val="1+ppt_h/2"/>
                                          </p:val>
                                        </p:tav>
                                      </p:tavLst>
                                    </p:anim>
                                    <p:set>
                                      <p:cBhvr>
                                        <p:cTn id="54" dur="1" fill="hold">
                                          <p:stCondLst>
                                            <p:cond delay="499"/>
                                          </p:stCondLst>
                                        </p:cTn>
                                        <p:tgtEl>
                                          <p:spTgt spid="6"/>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9"/>
                                        </p:tgtEl>
                                        <p:attrNameLst>
                                          <p:attrName>ppt_x</p:attrName>
                                        </p:attrNameLst>
                                      </p:cBhvr>
                                      <p:tavLst>
                                        <p:tav tm="0">
                                          <p:val>
                                            <p:strVal val="ppt_x"/>
                                          </p:val>
                                        </p:tav>
                                        <p:tav tm="100000">
                                          <p:val>
                                            <p:strVal val="ppt_x"/>
                                          </p:val>
                                        </p:tav>
                                      </p:tavLst>
                                    </p:anim>
                                    <p:anim calcmode="lin" valueType="num">
                                      <p:cBhvr additive="base">
                                        <p:cTn id="57" dur="500"/>
                                        <p:tgtEl>
                                          <p:spTgt spid="9"/>
                                        </p:tgtEl>
                                        <p:attrNameLst>
                                          <p:attrName>ppt_y</p:attrName>
                                        </p:attrNameLst>
                                      </p:cBhvr>
                                      <p:tavLst>
                                        <p:tav tm="0">
                                          <p:val>
                                            <p:strVal val="ppt_y"/>
                                          </p:val>
                                        </p:tav>
                                        <p:tav tm="100000">
                                          <p:val>
                                            <p:strVal val="1+ppt_h/2"/>
                                          </p:val>
                                        </p:tav>
                                      </p:tavLst>
                                    </p:anim>
                                    <p:set>
                                      <p:cBhvr>
                                        <p:cTn id="58" dur="1" fill="hold">
                                          <p:stCondLst>
                                            <p:cond delay="499"/>
                                          </p:stCondLst>
                                        </p:cTn>
                                        <p:tgtEl>
                                          <p:spTgt spid="9"/>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11"/>
                                        </p:tgtEl>
                                        <p:attrNameLst>
                                          <p:attrName>ppt_x</p:attrName>
                                        </p:attrNameLst>
                                      </p:cBhvr>
                                      <p:tavLst>
                                        <p:tav tm="0">
                                          <p:val>
                                            <p:strVal val="ppt_x"/>
                                          </p:val>
                                        </p:tav>
                                        <p:tav tm="100000">
                                          <p:val>
                                            <p:strVal val="ppt_x"/>
                                          </p:val>
                                        </p:tav>
                                      </p:tavLst>
                                    </p:anim>
                                    <p:anim calcmode="lin" valueType="num">
                                      <p:cBhvr additive="base">
                                        <p:cTn id="61" dur="500"/>
                                        <p:tgtEl>
                                          <p:spTgt spid="11"/>
                                        </p:tgtEl>
                                        <p:attrNameLst>
                                          <p:attrName>ppt_y</p:attrName>
                                        </p:attrNameLst>
                                      </p:cBhvr>
                                      <p:tavLst>
                                        <p:tav tm="0">
                                          <p:val>
                                            <p:strVal val="ppt_y"/>
                                          </p:val>
                                        </p:tav>
                                        <p:tav tm="100000">
                                          <p:val>
                                            <p:strVal val="1+ppt_h/2"/>
                                          </p:val>
                                        </p:tav>
                                      </p:tavLst>
                                    </p:anim>
                                    <p:set>
                                      <p:cBhvr>
                                        <p:cTn id="62" dur="1" fill="hold">
                                          <p:stCondLst>
                                            <p:cond delay="499"/>
                                          </p:stCondLst>
                                        </p:cTn>
                                        <p:tgtEl>
                                          <p:spTgt spid="11"/>
                                        </p:tgtEl>
                                        <p:attrNameLst>
                                          <p:attrName>style.visibility</p:attrName>
                                        </p:attrNameLst>
                                      </p:cBhvr>
                                      <p:to>
                                        <p:strVal val="hidden"/>
                                      </p:to>
                                    </p:set>
                                  </p:childTnLst>
                                </p:cTn>
                              </p:par>
                              <p:par>
                                <p:cTn id="63" presetID="2" presetClass="exit" presetSubtype="4" fill="hold" grpId="0" nodeType="withEffect">
                                  <p:stCondLst>
                                    <p:cond delay="0"/>
                                  </p:stCondLst>
                                  <p:childTnLst>
                                    <p:anim calcmode="lin" valueType="num">
                                      <p:cBhvr additive="base">
                                        <p:cTn id="64" dur="500"/>
                                        <p:tgtEl>
                                          <p:spTgt spid="18"/>
                                        </p:tgtEl>
                                        <p:attrNameLst>
                                          <p:attrName>ppt_x</p:attrName>
                                        </p:attrNameLst>
                                      </p:cBhvr>
                                      <p:tavLst>
                                        <p:tav tm="0">
                                          <p:val>
                                            <p:strVal val="ppt_x"/>
                                          </p:val>
                                        </p:tav>
                                        <p:tav tm="100000">
                                          <p:val>
                                            <p:strVal val="ppt_x"/>
                                          </p:val>
                                        </p:tav>
                                      </p:tavLst>
                                    </p:anim>
                                    <p:anim calcmode="lin" valueType="num">
                                      <p:cBhvr additive="base">
                                        <p:cTn id="65" dur="500"/>
                                        <p:tgtEl>
                                          <p:spTgt spid="18"/>
                                        </p:tgtEl>
                                        <p:attrNameLst>
                                          <p:attrName>ppt_y</p:attrName>
                                        </p:attrNameLst>
                                      </p:cBhvr>
                                      <p:tavLst>
                                        <p:tav tm="0">
                                          <p:val>
                                            <p:strVal val="ppt_y"/>
                                          </p:val>
                                        </p:tav>
                                        <p:tav tm="100000">
                                          <p:val>
                                            <p:strVal val="1+ppt_h/2"/>
                                          </p:val>
                                        </p:tav>
                                      </p:tavLst>
                                    </p:anim>
                                    <p:set>
                                      <p:cBhvr>
                                        <p:cTn id="66" dur="1" fill="hold">
                                          <p:stCondLst>
                                            <p:cond delay="499"/>
                                          </p:stCondLst>
                                        </p:cTn>
                                        <p:tgtEl>
                                          <p:spTgt spid="18"/>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19"/>
                                        </p:tgtEl>
                                        <p:attrNameLst>
                                          <p:attrName>ppt_x</p:attrName>
                                        </p:attrNameLst>
                                      </p:cBhvr>
                                      <p:tavLst>
                                        <p:tav tm="0">
                                          <p:val>
                                            <p:strVal val="ppt_x"/>
                                          </p:val>
                                        </p:tav>
                                        <p:tav tm="100000">
                                          <p:val>
                                            <p:strVal val="ppt_x"/>
                                          </p:val>
                                        </p:tav>
                                      </p:tavLst>
                                    </p:anim>
                                    <p:anim calcmode="lin" valueType="num">
                                      <p:cBhvr additive="base">
                                        <p:cTn id="69" dur="500"/>
                                        <p:tgtEl>
                                          <p:spTgt spid="19"/>
                                        </p:tgtEl>
                                        <p:attrNameLst>
                                          <p:attrName>ppt_y</p:attrName>
                                        </p:attrNameLst>
                                      </p:cBhvr>
                                      <p:tavLst>
                                        <p:tav tm="0">
                                          <p:val>
                                            <p:strVal val="ppt_y"/>
                                          </p:val>
                                        </p:tav>
                                        <p:tav tm="100000">
                                          <p:val>
                                            <p:strVal val="1+ppt_h/2"/>
                                          </p:val>
                                        </p:tav>
                                      </p:tavLst>
                                    </p:anim>
                                    <p:set>
                                      <p:cBhvr>
                                        <p:cTn id="70" dur="1" fill="hold">
                                          <p:stCondLst>
                                            <p:cond delay="499"/>
                                          </p:stCondLst>
                                        </p:cTn>
                                        <p:tgtEl>
                                          <p:spTgt spid="19"/>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20"/>
                                        </p:tgtEl>
                                        <p:attrNameLst>
                                          <p:attrName>ppt_x</p:attrName>
                                        </p:attrNameLst>
                                      </p:cBhvr>
                                      <p:tavLst>
                                        <p:tav tm="0">
                                          <p:val>
                                            <p:strVal val="ppt_x"/>
                                          </p:val>
                                        </p:tav>
                                        <p:tav tm="100000">
                                          <p:val>
                                            <p:strVal val="ppt_x"/>
                                          </p:val>
                                        </p:tav>
                                      </p:tavLst>
                                    </p:anim>
                                    <p:anim calcmode="lin" valueType="num">
                                      <p:cBhvr additive="base">
                                        <p:cTn id="73" dur="500"/>
                                        <p:tgtEl>
                                          <p:spTgt spid="20"/>
                                        </p:tgtEl>
                                        <p:attrNameLst>
                                          <p:attrName>ppt_y</p:attrName>
                                        </p:attrNameLst>
                                      </p:cBhvr>
                                      <p:tavLst>
                                        <p:tav tm="0">
                                          <p:val>
                                            <p:strVal val="ppt_y"/>
                                          </p:val>
                                        </p:tav>
                                        <p:tav tm="100000">
                                          <p:val>
                                            <p:strVal val="1+ppt_h/2"/>
                                          </p:val>
                                        </p:tav>
                                      </p:tavLst>
                                    </p:anim>
                                    <p:set>
                                      <p:cBhvr>
                                        <p:cTn id="74" dur="1" fill="hold">
                                          <p:stCondLst>
                                            <p:cond delay="499"/>
                                          </p:stCondLst>
                                        </p:cTn>
                                        <p:tgtEl>
                                          <p:spTgt spid="20"/>
                                        </p:tgtEl>
                                        <p:attrNameLst>
                                          <p:attrName>style.visibility</p:attrName>
                                        </p:attrNameLst>
                                      </p:cBhvr>
                                      <p:to>
                                        <p:strVal val="hidden"/>
                                      </p:to>
                                    </p:set>
                                  </p:childTnLst>
                                </p:cTn>
                              </p:par>
                              <p:par>
                                <p:cTn id="75" presetID="2" presetClass="exit" presetSubtype="4" fill="hold" grpId="1" nodeType="withEffect">
                                  <p:stCondLst>
                                    <p:cond delay="0"/>
                                  </p:stCondLst>
                                  <p:childTnLst>
                                    <p:anim calcmode="lin" valueType="num">
                                      <p:cBhvr additive="base">
                                        <p:cTn id="76" dur="500"/>
                                        <p:tgtEl>
                                          <p:spTgt spid="22"/>
                                        </p:tgtEl>
                                        <p:attrNameLst>
                                          <p:attrName>ppt_x</p:attrName>
                                        </p:attrNameLst>
                                      </p:cBhvr>
                                      <p:tavLst>
                                        <p:tav tm="0">
                                          <p:val>
                                            <p:strVal val="ppt_x"/>
                                          </p:val>
                                        </p:tav>
                                        <p:tav tm="100000">
                                          <p:val>
                                            <p:strVal val="ppt_x"/>
                                          </p:val>
                                        </p:tav>
                                      </p:tavLst>
                                    </p:anim>
                                    <p:anim calcmode="lin" valueType="num">
                                      <p:cBhvr additive="base">
                                        <p:cTn id="77" dur="500"/>
                                        <p:tgtEl>
                                          <p:spTgt spid="22"/>
                                        </p:tgtEl>
                                        <p:attrNameLst>
                                          <p:attrName>ppt_y</p:attrName>
                                        </p:attrNameLst>
                                      </p:cBhvr>
                                      <p:tavLst>
                                        <p:tav tm="0">
                                          <p:val>
                                            <p:strVal val="ppt_y"/>
                                          </p:val>
                                        </p:tav>
                                        <p:tav tm="100000">
                                          <p:val>
                                            <p:strVal val="1+ppt_h/2"/>
                                          </p:val>
                                        </p:tav>
                                      </p:tavLst>
                                    </p:anim>
                                    <p:set>
                                      <p:cBhvr>
                                        <p:cTn id="7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8" grpId="0"/>
      <p:bldP spid="18" grpId="1"/>
      <p:bldP spid="19" grpId="0"/>
      <p:bldP spid="19" grpId="1"/>
      <p:bldP spid="22"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060849"/>
            <a:ext cx="7772400" cy="3672408"/>
          </a:xfrm>
        </p:spPr>
        <p:txBody>
          <a:bodyPr>
            <a:noAutofit/>
          </a:bodyPr>
          <a:lstStyle/>
          <a:p>
            <a:pPr>
              <a:lnSpc>
                <a:spcPct val="130000"/>
              </a:lnSpc>
            </a:pPr>
            <a:r>
              <a:rPr lang="en-US" sz="2400" i="1" dirty="0" err="1" smtClean="0">
                <a:solidFill>
                  <a:schemeClr val="accent3">
                    <a:lumMod val="75000"/>
                  </a:schemeClr>
                </a:solidFill>
              </a:rPr>
              <a:t>Entendemos</a:t>
            </a:r>
            <a:r>
              <a:rPr lang="en-US" sz="2400" i="1" dirty="0" smtClean="0">
                <a:solidFill>
                  <a:schemeClr val="accent3">
                    <a:lumMod val="75000"/>
                  </a:schemeClr>
                </a:solidFill>
              </a:rPr>
              <a:t> la </a:t>
            </a:r>
            <a:r>
              <a:rPr lang="en-US" sz="2400" i="1" dirty="0" err="1" smtClean="0">
                <a:solidFill>
                  <a:schemeClr val="accent3">
                    <a:lumMod val="75000"/>
                  </a:schemeClr>
                </a:solidFill>
              </a:rPr>
              <a:t>sustentibilidad</a:t>
            </a:r>
            <a:r>
              <a:rPr lang="en-US" sz="2400" i="1" dirty="0" smtClean="0">
                <a:solidFill>
                  <a:schemeClr val="accent3">
                    <a:lumMod val="75000"/>
                  </a:schemeClr>
                </a:solidFill>
              </a:rPr>
              <a:t> de los </a:t>
            </a:r>
            <a:r>
              <a:rPr lang="en-US" sz="2400" i="1" dirty="0" err="1" smtClean="0">
                <a:solidFill>
                  <a:schemeClr val="accent3">
                    <a:lumMod val="75000"/>
                  </a:schemeClr>
                </a:solidFill>
              </a:rPr>
              <a:t>Centros</a:t>
            </a:r>
            <a:r>
              <a:rPr lang="en-US" sz="2400" i="1" dirty="0" smtClean="0">
                <a:solidFill>
                  <a:schemeClr val="accent3">
                    <a:lumMod val="75000"/>
                  </a:schemeClr>
                </a:solidFill>
              </a:rPr>
              <a:t> </a:t>
            </a:r>
            <a:r>
              <a:rPr lang="en-US" sz="2400" i="1" dirty="0" err="1" smtClean="0">
                <a:solidFill>
                  <a:schemeClr val="accent3">
                    <a:lumMod val="75000"/>
                  </a:schemeClr>
                </a:solidFill>
              </a:rPr>
              <a:t>Regionales</a:t>
            </a:r>
            <a:r>
              <a:rPr lang="en-US" sz="2400" i="1" dirty="0" smtClean="0">
                <a:solidFill>
                  <a:schemeClr val="accent3">
                    <a:lumMod val="75000"/>
                  </a:schemeClr>
                </a:solidFill>
              </a:rPr>
              <a:t> </a:t>
            </a:r>
            <a:r>
              <a:rPr lang="en-US" sz="2400" i="1" dirty="0" err="1" smtClean="0">
                <a:solidFill>
                  <a:schemeClr val="accent3">
                    <a:lumMod val="75000"/>
                  </a:schemeClr>
                </a:solidFill>
              </a:rPr>
              <a:t>como</a:t>
            </a:r>
            <a:r>
              <a:rPr lang="en-US" sz="2400" i="1" dirty="0" smtClean="0">
                <a:solidFill>
                  <a:schemeClr val="accent3">
                    <a:lumMod val="75000"/>
                  </a:schemeClr>
                </a:solidFill>
              </a:rPr>
              <a:t> el </a:t>
            </a:r>
            <a:r>
              <a:rPr lang="en-US" sz="2400" i="1" dirty="0" err="1" smtClean="0">
                <a:solidFill>
                  <a:schemeClr val="accent3">
                    <a:lumMod val="75000"/>
                  </a:schemeClr>
                </a:solidFill>
              </a:rPr>
              <a:t>mecanismo</a:t>
            </a:r>
            <a:r>
              <a:rPr lang="en-US" sz="2400" i="1" dirty="0" smtClean="0">
                <a:solidFill>
                  <a:schemeClr val="accent3">
                    <a:lumMod val="75000"/>
                  </a:schemeClr>
                </a:solidFill>
              </a:rPr>
              <a:t> de </a:t>
            </a:r>
            <a:r>
              <a:rPr lang="en-US" sz="2800" b="1" i="1" u="sng" dirty="0" err="1" smtClean="0">
                <a:solidFill>
                  <a:schemeClr val="accent3">
                    <a:lumMod val="75000"/>
                  </a:schemeClr>
                </a:solidFill>
              </a:rPr>
              <a:t>financiamiento</a:t>
            </a:r>
            <a:r>
              <a:rPr lang="en-US" sz="2800" b="1" i="1" u="sng" dirty="0" smtClean="0">
                <a:solidFill>
                  <a:schemeClr val="accent3">
                    <a:lumMod val="75000"/>
                  </a:schemeClr>
                </a:solidFill>
              </a:rPr>
              <a:t> </a:t>
            </a:r>
            <a:r>
              <a:rPr lang="en-US" sz="2800" b="1" i="1" u="sng" dirty="0" err="1" smtClean="0">
                <a:solidFill>
                  <a:schemeClr val="accent3">
                    <a:lumMod val="75000"/>
                  </a:schemeClr>
                </a:solidFill>
              </a:rPr>
              <a:t>permanente</a:t>
            </a:r>
            <a:r>
              <a:rPr lang="en-US" sz="2400" i="1" dirty="0" smtClean="0">
                <a:solidFill>
                  <a:schemeClr val="accent3">
                    <a:lumMod val="75000"/>
                  </a:schemeClr>
                </a:solidFill>
              </a:rPr>
              <a:t>, </a:t>
            </a:r>
            <a:r>
              <a:rPr lang="en-US" sz="2400" i="1" dirty="0" err="1" smtClean="0">
                <a:solidFill>
                  <a:schemeClr val="accent3">
                    <a:lumMod val="75000"/>
                  </a:schemeClr>
                </a:solidFill>
              </a:rPr>
              <a:t>consecuencia</a:t>
            </a:r>
            <a:r>
              <a:rPr lang="en-US" sz="2400" i="1" dirty="0" smtClean="0">
                <a:solidFill>
                  <a:schemeClr val="accent3">
                    <a:lumMod val="75000"/>
                  </a:schemeClr>
                </a:solidFill>
              </a:rPr>
              <a:t> de </a:t>
            </a:r>
            <a:r>
              <a:rPr lang="en-US" sz="2400" i="1" dirty="0" err="1" smtClean="0">
                <a:solidFill>
                  <a:schemeClr val="accent3">
                    <a:lumMod val="75000"/>
                  </a:schemeClr>
                </a:solidFill>
              </a:rPr>
              <a:t>una</a:t>
            </a:r>
            <a:r>
              <a:rPr lang="en-US" sz="2400" i="1" dirty="0" smtClean="0">
                <a:solidFill>
                  <a:schemeClr val="accent3">
                    <a:lumMod val="75000"/>
                  </a:schemeClr>
                </a:solidFill>
              </a:rPr>
              <a:t> </a:t>
            </a:r>
            <a:r>
              <a:rPr lang="en-US" sz="2800" b="1" i="1" u="sng" dirty="0" err="1" smtClean="0">
                <a:solidFill>
                  <a:schemeClr val="accent3">
                    <a:lumMod val="75000"/>
                  </a:schemeClr>
                </a:solidFill>
              </a:rPr>
              <a:t>política</a:t>
            </a:r>
            <a:r>
              <a:rPr lang="en-US" sz="2800" b="1" i="1" u="sng" dirty="0" smtClean="0">
                <a:solidFill>
                  <a:schemeClr val="accent3">
                    <a:lumMod val="75000"/>
                  </a:schemeClr>
                </a:solidFill>
              </a:rPr>
              <a:t> </a:t>
            </a:r>
            <a:r>
              <a:rPr lang="en-US" sz="2800" b="1" i="1" u="sng" dirty="0" err="1" smtClean="0">
                <a:solidFill>
                  <a:schemeClr val="accent3">
                    <a:lumMod val="75000"/>
                  </a:schemeClr>
                </a:solidFill>
              </a:rPr>
              <a:t>pública</a:t>
            </a:r>
            <a:r>
              <a:rPr lang="en-US" sz="2400" i="1" dirty="0" smtClean="0">
                <a:solidFill>
                  <a:schemeClr val="accent3">
                    <a:lumMod val="75000"/>
                  </a:schemeClr>
                </a:solidFill>
              </a:rPr>
              <a:t>, </a:t>
            </a:r>
            <a:r>
              <a:rPr lang="en-US" sz="2400" i="1" dirty="0" err="1" smtClean="0">
                <a:solidFill>
                  <a:schemeClr val="accent3">
                    <a:lumMod val="75000"/>
                  </a:schemeClr>
                </a:solidFill>
              </a:rPr>
              <a:t>que</a:t>
            </a:r>
            <a:r>
              <a:rPr lang="en-US" sz="2400" i="1" dirty="0" smtClean="0">
                <a:solidFill>
                  <a:schemeClr val="accent3">
                    <a:lumMod val="75000"/>
                  </a:schemeClr>
                </a:solidFill>
              </a:rPr>
              <a:t> </a:t>
            </a:r>
            <a:r>
              <a:rPr lang="en-US" sz="2400" i="1" dirty="0" err="1" smtClean="0">
                <a:solidFill>
                  <a:schemeClr val="accent3">
                    <a:lumMod val="75000"/>
                  </a:schemeClr>
                </a:solidFill>
              </a:rPr>
              <a:t>permita</a:t>
            </a:r>
            <a:r>
              <a:rPr lang="en-US" sz="2400" i="1" dirty="0" smtClean="0">
                <a:solidFill>
                  <a:schemeClr val="accent3">
                    <a:lumMod val="75000"/>
                  </a:schemeClr>
                </a:solidFill>
              </a:rPr>
              <a:t> el </a:t>
            </a:r>
            <a:r>
              <a:rPr lang="en-US" sz="2400" i="1" dirty="0" err="1" smtClean="0">
                <a:solidFill>
                  <a:schemeClr val="accent3">
                    <a:lumMod val="75000"/>
                  </a:schemeClr>
                </a:solidFill>
              </a:rPr>
              <a:t>desarrollo</a:t>
            </a:r>
            <a:r>
              <a:rPr lang="en-US" sz="2400" i="1" dirty="0" smtClean="0">
                <a:solidFill>
                  <a:schemeClr val="accent3">
                    <a:lumMod val="75000"/>
                  </a:schemeClr>
                </a:solidFill>
              </a:rPr>
              <a:t> de </a:t>
            </a:r>
            <a:r>
              <a:rPr lang="en-US" sz="2400" i="1" dirty="0" err="1" smtClean="0">
                <a:solidFill>
                  <a:schemeClr val="accent3">
                    <a:lumMod val="75000"/>
                  </a:schemeClr>
                </a:solidFill>
              </a:rPr>
              <a:t>una</a:t>
            </a:r>
            <a:r>
              <a:rPr lang="en-US" sz="2400" i="1" dirty="0" smtClean="0">
                <a:solidFill>
                  <a:schemeClr val="accent3">
                    <a:lumMod val="75000"/>
                  </a:schemeClr>
                </a:solidFill>
              </a:rPr>
              <a:t> </a:t>
            </a:r>
            <a:r>
              <a:rPr lang="en-US" sz="2800" b="1" i="1" u="sng" dirty="0" err="1" smtClean="0">
                <a:solidFill>
                  <a:schemeClr val="accent3">
                    <a:lumMod val="75000"/>
                  </a:schemeClr>
                </a:solidFill>
              </a:rPr>
              <a:t>investigación</a:t>
            </a:r>
            <a:r>
              <a:rPr lang="en-US" sz="2800" b="1" i="1" u="sng" dirty="0" smtClean="0">
                <a:solidFill>
                  <a:schemeClr val="accent3">
                    <a:lumMod val="75000"/>
                  </a:schemeClr>
                </a:solidFill>
              </a:rPr>
              <a:t> </a:t>
            </a:r>
            <a:r>
              <a:rPr lang="en-US" sz="2800" b="1" i="1" u="sng" dirty="0" err="1" smtClean="0">
                <a:solidFill>
                  <a:schemeClr val="accent3">
                    <a:lumMod val="75000"/>
                  </a:schemeClr>
                </a:solidFill>
              </a:rPr>
              <a:t>científica</a:t>
            </a:r>
            <a:r>
              <a:rPr lang="en-US" sz="2800" b="1" i="1" u="sng" dirty="0" smtClean="0">
                <a:solidFill>
                  <a:schemeClr val="accent3">
                    <a:lumMod val="75000"/>
                  </a:schemeClr>
                </a:solidFill>
              </a:rPr>
              <a:t> de </a:t>
            </a:r>
            <a:r>
              <a:rPr lang="en-US" sz="2800" b="1" i="1" u="sng" dirty="0" err="1" smtClean="0">
                <a:solidFill>
                  <a:schemeClr val="accent3">
                    <a:lumMod val="75000"/>
                  </a:schemeClr>
                </a:solidFill>
              </a:rPr>
              <a:t>excelencia</a:t>
            </a:r>
            <a:r>
              <a:rPr lang="en-US" sz="2400" i="1" u="sng" dirty="0" smtClean="0">
                <a:solidFill>
                  <a:schemeClr val="accent3">
                    <a:lumMod val="75000"/>
                  </a:schemeClr>
                </a:solidFill>
              </a:rPr>
              <a:t> </a:t>
            </a:r>
            <a:r>
              <a:rPr lang="en-US" sz="2400" i="1" dirty="0" err="1" smtClean="0">
                <a:solidFill>
                  <a:schemeClr val="accent3">
                    <a:lumMod val="75000"/>
                  </a:schemeClr>
                </a:solidFill>
              </a:rPr>
              <a:t>desde</a:t>
            </a:r>
            <a:r>
              <a:rPr lang="en-US" sz="2400" i="1" dirty="0" smtClean="0">
                <a:solidFill>
                  <a:schemeClr val="accent3">
                    <a:lumMod val="75000"/>
                  </a:schemeClr>
                </a:solidFill>
              </a:rPr>
              <a:t> </a:t>
            </a:r>
            <a:r>
              <a:rPr lang="en-US" sz="2400" i="1" dirty="0" err="1" smtClean="0">
                <a:solidFill>
                  <a:schemeClr val="accent3">
                    <a:lumMod val="75000"/>
                  </a:schemeClr>
                </a:solidFill>
              </a:rPr>
              <a:t>las</a:t>
            </a:r>
            <a:r>
              <a:rPr lang="en-US" sz="2400" i="1" dirty="0" smtClean="0">
                <a:solidFill>
                  <a:schemeClr val="accent3">
                    <a:lumMod val="75000"/>
                  </a:schemeClr>
                </a:solidFill>
              </a:rPr>
              <a:t> </a:t>
            </a:r>
            <a:r>
              <a:rPr lang="en-US" sz="2400" i="1" dirty="0" err="1" smtClean="0">
                <a:solidFill>
                  <a:schemeClr val="accent3">
                    <a:lumMod val="75000"/>
                  </a:schemeClr>
                </a:solidFill>
              </a:rPr>
              <a:t>regiones</a:t>
            </a:r>
            <a:r>
              <a:rPr lang="en-US" sz="2400" i="1" dirty="0" smtClean="0">
                <a:solidFill>
                  <a:schemeClr val="accent3">
                    <a:lumMod val="75000"/>
                  </a:schemeClr>
                </a:solidFill>
              </a:rPr>
              <a:t>, en </a:t>
            </a:r>
            <a:r>
              <a:rPr lang="en-US" sz="2400" i="1" dirty="0" err="1" smtClean="0">
                <a:solidFill>
                  <a:schemeClr val="accent3">
                    <a:lumMod val="75000"/>
                  </a:schemeClr>
                </a:solidFill>
              </a:rPr>
              <a:t>estrecha</a:t>
            </a:r>
            <a:r>
              <a:rPr lang="en-US" sz="2400" i="1" dirty="0" smtClean="0">
                <a:solidFill>
                  <a:schemeClr val="accent3">
                    <a:lumMod val="75000"/>
                  </a:schemeClr>
                </a:solidFill>
              </a:rPr>
              <a:t> </a:t>
            </a:r>
            <a:r>
              <a:rPr lang="en-US" sz="2400" i="1" dirty="0" err="1" smtClean="0">
                <a:solidFill>
                  <a:schemeClr val="accent3">
                    <a:lumMod val="75000"/>
                  </a:schemeClr>
                </a:solidFill>
              </a:rPr>
              <a:t>relación</a:t>
            </a:r>
            <a:r>
              <a:rPr lang="en-US" sz="2400" i="1" dirty="0" smtClean="0">
                <a:solidFill>
                  <a:schemeClr val="accent3">
                    <a:lumMod val="75000"/>
                  </a:schemeClr>
                </a:solidFill>
              </a:rPr>
              <a:t> con </a:t>
            </a:r>
            <a:r>
              <a:rPr lang="en-US" sz="2400" i="1" dirty="0" err="1" smtClean="0">
                <a:solidFill>
                  <a:schemeClr val="accent3">
                    <a:lumMod val="75000"/>
                  </a:schemeClr>
                </a:solidFill>
              </a:rPr>
              <a:t>su</a:t>
            </a:r>
            <a:r>
              <a:rPr lang="en-US" sz="2400" i="1" dirty="0" smtClean="0">
                <a:solidFill>
                  <a:schemeClr val="accent3">
                    <a:lumMod val="75000"/>
                  </a:schemeClr>
                </a:solidFill>
              </a:rPr>
              <a:t> </a:t>
            </a:r>
            <a:r>
              <a:rPr lang="en-US" sz="2400" i="1" dirty="0" err="1" smtClean="0">
                <a:solidFill>
                  <a:schemeClr val="accent3">
                    <a:lumMod val="75000"/>
                  </a:schemeClr>
                </a:solidFill>
              </a:rPr>
              <a:t>territorio</a:t>
            </a:r>
            <a:r>
              <a:rPr lang="en-US" sz="2400" i="1" dirty="0">
                <a:solidFill>
                  <a:schemeClr val="accent3">
                    <a:lumMod val="75000"/>
                  </a:schemeClr>
                </a:solidFill>
              </a:rPr>
              <a:t>.</a:t>
            </a:r>
          </a:p>
        </p:txBody>
      </p:sp>
      <p:sp>
        <p:nvSpPr>
          <p:cNvPr id="5" name="Rectangle 4"/>
          <p:cNvSpPr/>
          <p:nvPr/>
        </p:nvSpPr>
        <p:spPr>
          <a:xfrm>
            <a:off x="0" y="0"/>
            <a:ext cx="1558880" cy="123638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57400" y="609600"/>
            <a:ext cx="2410936" cy="461665"/>
          </a:xfrm>
          <a:prstGeom prst="rect">
            <a:avLst/>
          </a:prstGeom>
        </p:spPr>
        <p:txBody>
          <a:bodyPr wrap="none">
            <a:spAutoFit/>
          </a:bodyPr>
          <a:lstStyle/>
          <a:p>
            <a:r>
              <a:rPr lang="en-US" sz="2400" dirty="0" smtClean="0">
                <a:solidFill>
                  <a:schemeClr val="accent3">
                    <a:lumMod val="50000"/>
                  </a:schemeClr>
                </a:solidFill>
              </a:rPr>
              <a:t>2. </a:t>
            </a:r>
            <a:r>
              <a:rPr lang="en-US" sz="2400" dirty="0" err="1" smtClean="0">
                <a:solidFill>
                  <a:schemeClr val="accent3">
                    <a:lumMod val="50000"/>
                  </a:schemeClr>
                </a:solidFill>
              </a:rPr>
              <a:t>Sustentabilidad</a:t>
            </a:r>
            <a:endParaRPr lang="en-US" sz="2400" dirty="0">
              <a:solidFill>
                <a:schemeClr val="accent3">
                  <a:lumMod val="50000"/>
                </a:schemeClr>
              </a:solidFill>
            </a:endParaRPr>
          </a:p>
        </p:txBody>
      </p:sp>
      <p:sp>
        <p:nvSpPr>
          <p:cNvPr id="8" name="Rectangle 7"/>
          <p:cNvSpPr/>
          <p:nvPr/>
        </p:nvSpPr>
        <p:spPr>
          <a:xfrm>
            <a:off x="5811062" y="666690"/>
            <a:ext cx="1732738" cy="400110"/>
          </a:xfrm>
          <a:prstGeom prst="rect">
            <a:avLst/>
          </a:prstGeom>
        </p:spPr>
        <p:txBody>
          <a:bodyPr wrap="square">
            <a:spAutoFit/>
          </a:bodyPr>
          <a:lstStyle/>
          <a:p>
            <a:r>
              <a:rPr lang="en-US" sz="2000" i="1" dirty="0" err="1" smtClean="0">
                <a:solidFill>
                  <a:schemeClr val="accent3">
                    <a:lumMod val="75000"/>
                  </a:schemeClr>
                </a:solidFill>
              </a:rPr>
              <a:t>Declaración</a:t>
            </a:r>
            <a:r>
              <a:rPr lang="en-US" sz="2000" i="1" dirty="0" smtClean="0">
                <a:solidFill>
                  <a:schemeClr val="accent3">
                    <a:lumMod val="75000"/>
                  </a:schemeClr>
                </a:solidFill>
              </a:rPr>
              <a:t>..</a:t>
            </a:r>
            <a:endParaRPr lang="en-US" sz="2000" i="1" dirty="0">
              <a:solidFill>
                <a:schemeClr val="accent3">
                  <a:lumMod val="75000"/>
                </a:schemeClr>
              </a:solidFill>
            </a:endParaRPr>
          </a:p>
        </p:txBody>
      </p:sp>
      <p:cxnSp>
        <p:nvCxnSpPr>
          <p:cNvPr id="9" name="Straight Arrow Connector 8"/>
          <p:cNvCxnSpPr/>
          <p:nvPr/>
        </p:nvCxnSpPr>
        <p:spPr>
          <a:xfrm>
            <a:off x="4752863" y="912812"/>
            <a:ext cx="885937" cy="1588"/>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30"/>
          <p:cNvPicPr>
            <a:picLocks noChangeAspect="1"/>
          </p:cNvPicPr>
          <p:nvPr/>
        </p:nvPicPr>
        <p:blipFill>
          <a:blip r:embed="rId2"/>
          <a:stretch>
            <a:fillRect/>
          </a:stretch>
        </p:blipFill>
        <p:spPr>
          <a:xfrm>
            <a:off x="8244408" y="189435"/>
            <a:ext cx="787769" cy="609600"/>
          </a:xfrm>
          <a:prstGeom prst="rect">
            <a:avLst/>
          </a:prstGeom>
        </p:spPr>
      </p:pic>
      <p:cxnSp>
        <p:nvCxnSpPr>
          <p:cNvPr id="11" name="Straight Connector 14"/>
          <p:cNvCxnSpPr/>
          <p:nvPr/>
        </p:nvCxnSpPr>
        <p:spPr>
          <a:xfrm>
            <a:off x="8080922" y="72803"/>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457200"/>
            <a:ext cx="1066800" cy="928653"/>
          </a:xfrm>
          <a:prstGeom prst="rect">
            <a:avLst/>
          </a:prstGeom>
        </p:spPr>
      </p:pic>
      <p:cxnSp>
        <p:nvCxnSpPr>
          <p:cNvPr id="15" name="Straight Connector 14"/>
          <p:cNvCxnSpPr/>
          <p:nvPr/>
        </p:nvCxnSpPr>
        <p:spPr>
          <a:xfrm rot="5400000">
            <a:off x="869571" y="731424"/>
            <a:ext cx="1461260" cy="2"/>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 name="Group 11"/>
          <p:cNvGrpSpPr/>
          <p:nvPr/>
        </p:nvGrpSpPr>
        <p:grpSpPr>
          <a:xfrm>
            <a:off x="0" y="5715000"/>
            <a:ext cx="9144000" cy="990600"/>
            <a:chOff x="0" y="5715000"/>
            <a:chExt cx="9144000" cy="990600"/>
          </a:xfrm>
        </p:grpSpPr>
        <p:pic>
          <p:nvPicPr>
            <p:cNvPr id="16" name="Picture 15"/>
            <p:cNvPicPr>
              <a:picLocks noChangeAspect="1"/>
            </p:cNvPicPr>
            <p:nvPr/>
          </p:nvPicPr>
          <p:blipFill>
            <a:blip r:embed="rId3"/>
            <a:stretch>
              <a:fillRect/>
            </a:stretch>
          </p:blipFill>
          <p:spPr>
            <a:xfrm>
              <a:off x="8203831" y="5715000"/>
              <a:ext cx="787769" cy="609600"/>
            </a:xfrm>
            <a:prstGeom prst="rect">
              <a:avLst/>
            </a:prstGeom>
          </p:spPr>
        </p:pic>
        <p:cxnSp>
          <p:nvCxnSpPr>
            <p:cNvPr id="6" name="Straight Connector 5"/>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6428601"/>
              <a:ext cx="7467600" cy="276999"/>
            </a:xfrm>
            <a:prstGeom prst="rect">
              <a:avLst/>
            </a:prstGeom>
            <a:noFill/>
          </p:spPr>
          <p:txBody>
            <a:bodyPr wrap="square" rtlCol="0">
              <a:spAutoFit/>
            </a:bodyPr>
            <a:lstStyle/>
            <a:p>
              <a:r>
                <a:rPr lang="en-US" sz="1200" i="1" dirty="0" smtClean="0">
                  <a:solidFill>
                    <a:schemeClr val="bg1">
                      <a:lumMod val="50000"/>
                    </a:schemeClr>
                  </a:solidFill>
                  <a:latin typeface="Arial"/>
                  <a:ea typeface="AppleGothic"/>
                  <a:cs typeface="Arial"/>
                </a:rPr>
                <a:t>.</a:t>
              </a:r>
              <a:endParaRPr lang="en-US" sz="1200" i="1" dirty="0">
                <a:solidFill>
                  <a:schemeClr val="bg1">
                    <a:lumMod val="50000"/>
                  </a:schemeClr>
                </a:solidFill>
                <a:latin typeface="Arial"/>
                <a:ea typeface="AppleGothic"/>
                <a:cs typeface="Arial"/>
              </a:endParaRPr>
            </a:p>
          </p:txBody>
        </p:sp>
      </p:grpSp>
      <p:grpSp>
        <p:nvGrpSpPr>
          <p:cNvPr id="3" name="Group 22"/>
          <p:cNvGrpSpPr/>
          <p:nvPr/>
        </p:nvGrpSpPr>
        <p:grpSpPr>
          <a:xfrm>
            <a:off x="5638800" y="152400"/>
            <a:ext cx="3429000" cy="6233011"/>
            <a:chOff x="89628" y="1385853"/>
            <a:chExt cx="3034572" cy="4661748"/>
          </a:xfrm>
        </p:grpSpPr>
        <p:pic>
          <p:nvPicPr>
            <p:cNvPr id="20" name="3 Imagen" descr="CENTROS.png"/>
            <p:cNvPicPr>
              <a:picLocks noChangeAspect="1"/>
            </p:cNvPicPr>
            <p:nvPr/>
          </p:nvPicPr>
          <p:blipFill>
            <a:blip r:embed="rId4">
              <a:duotone>
                <a:schemeClr val="accent3">
                  <a:shade val="45000"/>
                  <a:satMod val="135000"/>
                </a:schemeClr>
                <a:prstClr val="white"/>
              </a:duotone>
            </a:blip>
            <a:srcRect/>
            <a:stretch>
              <a:fillRect/>
            </a:stretch>
          </p:blipFill>
          <p:spPr bwMode="auto">
            <a:xfrm>
              <a:off x="89628" y="1385853"/>
              <a:ext cx="3034572" cy="4661748"/>
            </a:xfrm>
            <a:prstGeom prst="rect">
              <a:avLst/>
            </a:prstGeom>
            <a:noFill/>
            <a:ln w="9525">
              <a:noFill/>
              <a:miter lim="800000"/>
              <a:headEnd/>
              <a:tailEnd/>
            </a:ln>
          </p:spPr>
        </p:pic>
        <p:sp>
          <p:nvSpPr>
            <p:cNvPr id="21" name="Oval 27"/>
            <p:cNvSpPr>
              <a:spLocks noChangeArrowheads="1"/>
            </p:cNvSpPr>
            <p:nvPr/>
          </p:nvSpPr>
          <p:spPr bwMode="auto">
            <a:xfrm>
              <a:off x="1257300" y="2267751"/>
              <a:ext cx="495300" cy="1161249"/>
            </a:xfrm>
            <a:prstGeom prst="ellipse">
              <a:avLst/>
            </a:prstGeom>
            <a:noFill/>
            <a:ln w="28575">
              <a:solidFill>
                <a:srgbClr val="CC3300"/>
              </a:solidFill>
              <a:round/>
              <a:headEnd/>
              <a:tailEnd/>
            </a:ln>
          </p:spPr>
          <p:txBody>
            <a:bodyPr wrap="none" anchor="ctr">
              <a:prstTxWarp prst="textNoShape">
                <a:avLst/>
              </a:prstTxWarp>
            </a:bodyPr>
            <a:lstStyle/>
            <a:p>
              <a:endParaRPr lang="en-US"/>
            </a:p>
          </p:txBody>
        </p:sp>
        <p:sp>
          <p:nvSpPr>
            <p:cNvPr id="22" name="Oval 28"/>
            <p:cNvSpPr>
              <a:spLocks noChangeArrowheads="1"/>
            </p:cNvSpPr>
            <p:nvPr/>
          </p:nvSpPr>
          <p:spPr bwMode="auto">
            <a:xfrm>
              <a:off x="1181100" y="1676400"/>
              <a:ext cx="647700" cy="2017712"/>
            </a:xfrm>
            <a:prstGeom prst="ellipse">
              <a:avLst/>
            </a:prstGeom>
            <a:noFill/>
            <a:ln w="12700">
              <a:solidFill>
                <a:srgbClr val="CC3300"/>
              </a:solidFill>
              <a:prstDash val="dash"/>
              <a:round/>
              <a:headEnd/>
              <a:tailEnd/>
            </a:ln>
          </p:spPr>
          <p:txBody>
            <a:bodyPr wrap="none" anchor="ctr">
              <a:prstTxWarp prst="textNoShape">
                <a:avLst/>
              </a:prstTxWarp>
            </a:bodyPr>
            <a:lstStyle/>
            <a:p>
              <a:endParaRPr lang="en-US"/>
            </a:p>
          </p:txBody>
        </p:sp>
      </p:grpSp>
      <p:sp>
        <p:nvSpPr>
          <p:cNvPr id="18" name="Rectangle 17"/>
          <p:cNvSpPr/>
          <p:nvPr/>
        </p:nvSpPr>
        <p:spPr>
          <a:xfrm>
            <a:off x="1828800" y="457200"/>
            <a:ext cx="3505200" cy="369332"/>
          </a:xfrm>
          <a:prstGeom prst="rect">
            <a:avLst/>
          </a:prstGeom>
        </p:spPr>
        <p:txBody>
          <a:bodyPr wrap="square">
            <a:spAutoFit/>
          </a:bodyPr>
          <a:lstStyle/>
          <a:p>
            <a:pPr marL="400050" indent="-400050" algn="just">
              <a:spcBef>
                <a:spcPts val="600"/>
              </a:spcBef>
              <a:buAutoNum type="romanUcPeriod"/>
            </a:pPr>
            <a:r>
              <a:rPr lang="en-US" b="1" i="1" u="sng" dirty="0" smtClean="0">
                <a:solidFill>
                  <a:srgbClr val="13300A"/>
                </a:solidFill>
                <a:latin typeface="Arial"/>
                <a:cs typeface="Arial"/>
              </a:rPr>
              <a:t>¿</a:t>
            </a:r>
            <a:r>
              <a:rPr lang="en-US" b="1" i="1" u="sng" dirty="0" err="1" smtClean="0">
                <a:solidFill>
                  <a:srgbClr val="13300A"/>
                </a:solidFill>
                <a:latin typeface="Arial"/>
                <a:cs typeface="Arial"/>
              </a:rPr>
              <a:t>Que</a:t>
            </a:r>
            <a:r>
              <a:rPr lang="en-US" b="1" i="1" u="sng" dirty="0" smtClean="0">
                <a:solidFill>
                  <a:srgbClr val="13300A"/>
                </a:solidFill>
                <a:latin typeface="Arial"/>
                <a:cs typeface="Arial"/>
              </a:rPr>
              <a:t> </a:t>
            </a:r>
            <a:r>
              <a:rPr lang="en-US" b="1" i="1" u="sng" dirty="0" err="1" smtClean="0">
                <a:solidFill>
                  <a:srgbClr val="13300A"/>
                </a:solidFill>
                <a:latin typeface="Arial"/>
                <a:cs typeface="Arial"/>
              </a:rPr>
              <a:t>es</a:t>
            </a:r>
            <a:r>
              <a:rPr lang="en-US" b="1" i="1" u="sng" dirty="0" smtClean="0">
                <a:solidFill>
                  <a:srgbClr val="13300A"/>
                </a:solidFill>
                <a:latin typeface="Arial"/>
                <a:cs typeface="Arial"/>
              </a:rPr>
              <a:t> el CEAZA?:</a:t>
            </a:r>
          </a:p>
        </p:txBody>
      </p:sp>
      <p:sp>
        <p:nvSpPr>
          <p:cNvPr id="19" name="Rectangle 18"/>
          <p:cNvSpPr/>
          <p:nvPr/>
        </p:nvSpPr>
        <p:spPr>
          <a:xfrm>
            <a:off x="269945" y="4645585"/>
            <a:ext cx="5310167" cy="101566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1200" dirty="0" err="1" smtClean="0">
                <a:solidFill>
                  <a:srgbClr val="13300A"/>
                </a:solidFill>
                <a:latin typeface="Arial"/>
                <a:cs typeface="Arial"/>
              </a:rPr>
              <a:t>Fundado</a:t>
            </a:r>
            <a:r>
              <a:rPr lang="en-US" sz="1200" dirty="0" smtClean="0">
                <a:solidFill>
                  <a:srgbClr val="13300A"/>
                </a:solidFill>
                <a:latin typeface="Arial"/>
                <a:cs typeface="Arial"/>
              </a:rPr>
              <a:t> </a:t>
            </a:r>
            <a:r>
              <a:rPr lang="en-US" sz="1200" dirty="0">
                <a:solidFill>
                  <a:srgbClr val="13300A"/>
                </a:solidFill>
                <a:latin typeface="Arial"/>
                <a:cs typeface="Arial"/>
              </a:rPr>
              <a:t>el 9 de </a:t>
            </a:r>
            <a:r>
              <a:rPr lang="en-US" sz="1200" dirty="0" err="1">
                <a:solidFill>
                  <a:srgbClr val="13300A"/>
                </a:solidFill>
                <a:latin typeface="Arial"/>
                <a:cs typeface="Arial"/>
              </a:rPr>
              <a:t>junio</a:t>
            </a:r>
            <a:r>
              <a:rPr lang="en-US" sz="1200" dirty="0">
                <a:solidFill>
                  <a:srgbClr val="13300A"/>
                </a:solidFill>
                <a:latin typeface="Arial"/>
                <a:cs typeface="Arial"/>
              </a:rPr>
              <a:t> del 2003 </a:t>
            </a:r>
            <a:r>
              <a:rPr lang="en-US" sz="1200" dirty="0" err="1">
                <a:solidFill>
                  <a:srgbClr val="13300A"/>
                </a:solidFill>
                <a:latin typeface="Arial"/>
                <a:cs typeface="Arial"/>
              </a:rPr>
              <a:t>nace</a:t>
            </a:r>
            <a:r>
              <a:rPr lang="en-US" sz="1200" dirty="0">
                <a:solidFill>
                  <a:srgbClr val="13300A"/>
                </a:solidFill>
                <a:latin typeface="Arial"/>
                <a:cs typeface="Arial"/>
              </a:rPr>
              <a:t> </a:t>
            </a:r>
            <a:r>
              <a:rPr lang="en-US" sz="1200" dirty="0" err="1">
                <a:solidFill>
                  <a:srgbClr val="13300A"/>
                </a:solidFill>
                <a:latin typeface="Arial"/>
                <a:cs typeface="Arial"/>
              </a:rPr>
              <a:t>bajo</a:t>
            </a:r>
            <a:r>
              <a:rPr lang="en-US" sz="1200" dirty="0">
                <a:solidFill>
                  <a:srgbClr val="13300A"/>
                </a:solidFill>
                <a:latin typeface="Arial"/>
                <a:cs typeface="Arial"/>
              </a:rPr>
              <a:t> </a:t>
            </a:r>
            <a:r>
              <a:rPr lang="en-US" sz="1200" dirty="0" err="1">
                <a:solidFill>
                  <a:srgbClr val="13300A"/>
                </a:solidFill>
                <a:latin typeface="Arial"/>
                <a:cs typeface="Arial"/>
              </a:rPr>
              <a:t>una</a:t>
            </a:r>
            <a:r>
              <a:rPr lang="en-US" sz="1200" dirty="0">
                <a:solidFill>
                  <a:srgbClr val="13300A"/>
                </a:solidFill>
                <a:latin typeface="Arial"/>
                <a:cs typeface="Arial"/>
              </a:rPr>
              <a:t> </a:t>
            </a:r>
            <a:r>
              <a:rPr lang="en-US" sz="1200" dirty="0" err="1">
                <a:solidFill>
                  <a:srgbClr val="13300A"/>
                </a:solidFill>
                <a:latin typeface="Arial"/>
                <a:cs typeface="Arial"/>
              </a:rPr>
              <a:t>política</a:t>
            </a:r>
            <a:r>
              <a:rPr lang="en-US" sz="1200" dirty="0">
                <a:solidFill>
                  <a:srgbClr val="13300A"/>
                </a:solidFill>
                <a:latin typeface="Arial"/>
                <a:cs typeface="Arial"/>
              </a:rPr>
              <a:t> </a:t>
            </a:r>
            <a:r>
              <a:rPr lang="en-US" sz="1200" dirty="0" err="1">
                <a:solidFill>
                  <a:srgbClr val="13300A"/>
                </a:solidFill>
                <a:latin typeface="Arial"/>
                <a:cs typeface="Arial"/>
              </a:rPr>
              <a:t>nacional</a:t>
            </a:r>
            <a:r>
              <a:rPr lang="en-US" sz="1200" dirty="0">
                <a:solidFill>
                  <a:srgbClr val="13300A"/>
                </a:solidFill>
                <a:latin typeface="Arial"/>
                <a:cs typeface="Arial"/>
              </a:rPr>
              <a:t> </a:t>
            </a:r>
            <a:r>
              <a:rPr lang="en-US" sz="1200" dirty="0" err="1">
                <a:solidFill>
                  <a:srgbClr val="13300A"/>
                </a:solidFill>
                <a:latin typeface="Arial"/>
                <a:cs typeface="Arial"/>
              </a:rPr>
              <a:t>dirigida</a:t>
            </a:r>
            <a:r>
              <a:rPr lang="en-US" sz="1200" dirty="0">
                <a:solidFill>
                  <a:srgbClr val="13300A"/>
                </a:solidFill>
                <a:latin typeface="Arial"/>
                <a:cs typeface="Arial"/>
              </a:rPr>
              <a:t> a </a:t>
            </a:r>
            <a:r>
              <a:rPr lang="en-US" sz="1200" dirty="0" err="1">
                <a:solidFill>
                  <a:srgbClr val="13300A"/>
                </a:solidFill>
                <a:latin typeface="Arial"/>
                <a:cs typeface="Arial"/>
              </a:rPr>
              <a:t>descentralizar</a:t>
            </a:r>
            <a:r>
              <a:rPr lang="en-US" sz="1200" dirty="0">
                <a:solidFill>
                  <a:srgbClr val="13300A"/>
                </a:solidFill>
                <a:latin typeface="Arial"/>
                <a:cs typeface="Arial"/>
              </a:rPr>
              <a:t> </a:t>
            </a:r>
            <a:r>
              <a:rPr lang="en-US" sz="1200" dirty="0" err="1">
                <a:solidFill>
                  <a:srgbClr val="13300A"/>
                </a:solidFill>
                <a:latin typeface="Arial"/>
                <a:cs typeface="Arial"/>
              </a:rPr>
              <a:t>las</a:t>
            </a:r>
            <a:r>
              <a:rPr lang="en-US" sz="1200" dirty="0">
                <a:solidFill>
                  <a:srgbClr val="13300A"/>
                </a:solidFill>
                <a:latin typeface="Arial"/>
                <a:cs typeface="Arial"/>
              </a:rPr>
              <a:t> </a:t>
            </a:r>
            <a:r>
              <a:rPr lang="en-US" sz="1200" dirty="0" err="1">
                <a:solidFill>
                  <a:srgbClr val="13300A"/>
                </a:solidFill>
                <a:latin typeface="Arial"/>
                <a:cs typeface="Arial"/>
              </a:rPr>
              <a:t>capacidades</a:t>
            </a:r>
            <a:r>
              <a:rPr lang="en-US" sz="1200" dirty="0">
                <a:solidFill>
                  <a:srgbClr val="13300A"/>
                </a:solidFill>
                <a:latin typeface="Arial"/>
                <a:cs typeface="Arial"/>
              </a:rPr>
              <a:t> de  </a:t>
            </a:r>
            <a:r>
              <a:rPr lang="en-US" sz="1200" dirty="0" err="1">
                <a:solidFill>
                  <a:srgbClr val="13300A"/>
                </a:solidFill>
                <a:latin typeface="Arial"/>
                <a:cs typeface="Arial"/>
              </a:rPr>
              <a:t>investigación</a:t>
            </a:r>
            <a:r>
              <a:rPr lang="en-US" sz="1200" dirty="0">
                <a:solidFill>
                  <a:srgbClr val="13300A"/>
                </a:solidFill>
                <a:latin typeface="Arial"/>
                <a:cs typeface="Arial"/>
              </a:rPr>
              <a:t> </a:t>
            </a:r>
            <a:r>
              <a:rPr lang="en-US" sz="1200" dirty="0" err="1">
                <a:solidFill>
                  <a:srgbClr val="13300A"/>
                </a:solidFill>
                <a:latin typeface="Arial"/>
                <a:cs typeface="Arial"/>
              </a:rPr>
              <a:t>científica</a:t>
            </a:r>
            <a:r>
              <a:rPr lang="en-US" sz="1200" dirty="0">
                <a:solidFill>
                  <a:srgbClr val="13300A"/>
                </a:solidFill>
                <a:latin typeface="Arial"/>
                <a:cs typeface="Arial"/>
              </a:rPr>
              <a:t> y </a:t>
            </a:r>
            <a:r>
              <a:rPr lang="en-US" sz="1200" dirty="0" err="1">
                <a:solidFill>
                  <a:srgbClr val="13300A"/>
                </a:solidFill>
                <a:latin typeface="Arial"/>
                <a:cs typeface="Arial"/>
              </a:rPr>
              <a:t>tecnológica</a:t>
            </a:r>
            <a:r>
              <a:rPr lang="en-US" sz="1200" dirty="0">
                <a:solidFill>
                  <a:srgbClr val="13300A"/>
                </a:solidFill>
                <a:latin typeface="Arial"/>
                <a:cs typeface="Arial"/>
              </a:rPr>
              <a:t> del </a:t>
            </a:r>
            <a:r>
              <a:rPr lang="en-US" sz="1200" dirty="0" err="1">
                <a:solidFill>
                  <a:srgbClr val="13300A"/>
                </a:solidFill>
                <a:latin typeface="Arial"/>
                <a:cs typeface="Arial"/>
              </a:rPr>
              <a:t>país</a:t>
            </a:r>
            <a:r>
              <a:rPr lang="en-US" sz="1200" dirty="0">
                <a:solidFill>
                  <a:srgbClr val="13300A"/>
                </a:solidFill>
                <a:latin typeface="Arial"/>
                <a:cs typeface="Arial"/>
              </a:rPr>
              <a:t> </a:t>
            </a:r>
            <a:r>
              <a:rPr lang="en-US" sz="1200" dirty="0" err="1">
                <a:solidFill>
                  <a:srgbClr val="13300A"/>
                </a:solidFill>
                <a:latin typeface="Arial"/>
                <a:cs typeface="Arial"/>
              </a:rPr>
              <a:t>hacia</a:t>
            </a:r>
            <a:r>
              <a:rPr lang="en-US" sz="1200" dirty="0">
                <a:solidFill>
                  <a:srgbClr val="13300A"/>
                </a:solidFill>
                <a:latin typeface="Arial"/>
                <a:cs typeface="Arial"/>
              </a:rPr>
              <a:t> </a:t>
            </a:r>
            <a:r>
              <a:rPr lang="en-US" sz="1200" dirty="0" err="1">
                <a:solidFill>
                  <a:srgbClr val="13300A"/>
                </a:solidFill>
                <a:latin typeface="Arial"/>
                <a:cs typeface="Arial"/>
              </a:rPr>
              <a:t>regiones</a:t>
            </a:r>
            <a:endParaRPr lang="en-US" sz="1200" dirty="0">
              <a:solidFill>
                <a:srgbClr val="13300A"/>
              </a:solidFill>
              <a:latin typeface="Arial"/>
              <a:cs typeface="Arial"/>
            </a:endParaRPr>
          </a:p>
          <a:p>
            <a:pPr algn="just"/>
            <a:endParaRPr lang="en-US" sz="1200" dirty="0" smtClean="0">
              <a:solidFill>
                <a:srgbClr val="13300A"/>
              </a:solidFill>
              <a:latin typeface="Arial"/>
              <a:cs typeface="Arial"/>
            </a:endParaRPr>
          </a:p>
          <a:p>
            <a:pPr algn="just"/>
            <a:endParaRPr lang="en-US" sz="1200" dirty="0">
              <a:solidFill>
                <a:srgbClr val="13300A"/>
              </a:solidFill>
              <a:latin typeface="Arial"/>
              <a:cs typeface="Arial"/>
            </a:endParaRPr>
          </a:p>
        </p:txBody>
      </p:sp>
      <p:grpSp>
        <p:nvGrpSpPr>
          <p:cNvPr id="36" name="Group 35"/>
          <p:cNvGrpSpPr/>
          <p:nvPr/>
        </p:nvGrpSpPr>
        <p:grpSpPr>
          <a:xfrm>
            <a:off x="972014" y="3397391"/>
            <a:ext cx="3904786" cy="607673"/>
            <a:chOff x="972014" y="3238668"/>
            <a:chExt cx="3904786" cy="607673"/>
          </a:xfrm>
        </p:grpSpPr>
        <p:pic>
          <p:nvPicPr>
            <p:cNvPr id="25" name="7 Imagen" descr="ULS (2).jpg"/>
            <p:cNvPicPr>
              <a:picLocks noChangeAspect="1"/>
            </p:cNvPicPr>
            <p:nvPr/>
          </p:nvPicPr>
          <p:blipFill>
            <a:blip r:embed="rId5"/>
            <a:srcRect/>
            <a:stretch>
              <a:fillRect/>
            </a:stretch>
          </p:blipFill>
          <p:spPr bwMode="auto">
            <a:xfrm>
              <a:off x="972014" y="3239635"/>
              <a:ext cx="644480" cy="606706"/>
            </a:xfrm>
            <a:prstGeom prst="rect">
              <a:avLst/>
            </a:prstGeom>
            <a:noFill/>
            <a:ln w="9525">
              <a:noFill/>
              <a:miter lim="800000"/>
              <a:headEnd/>
              <a:tailEnd/>
            </a:ln>
          </p:spPr>
        </p:pic>
        <p:pic>
          <p:nvPicPr>
            <p:cNvPr id="26" name="8 Imagen" descr="LOGO UCN.jpg"/>
            <p:cNvPicPr>
              <a:picLocks noChangeAspect="1"/>
            </p:cNvPicPr>
            <p:nvPr/>
          </p:nvPicPr>
          <p:blipFill>
            <a:blip r:embed="rId6"/>
            <a:srcRect/>
            <a:stretch>
              <a:fillRect/>
            </a:stretch>
          </p:blipFill>
          <p:spPr bwMode="auto">
            <a:xfrm>
              <a:off x="2043959" y="3238668"/>
              <a:ext cx="634030" cy="607673"/>
            </a:xfrm>
            <a:prstGeom prst="rect">
              <a:avLst/>
            </a:prstGeom>
            <a:noFill/>
            <a:ln w="9525">
              <a:noFill/>
              <a:miter lim="800000"/>
              <a:headEnd/>
              <a:tailEnd/>
            </a:ln>
          </p:spPr>
        </p:pic>
        <p:pic>
          <p:nvPicPr>
            <p:cNvPr id="27" name="11 Imagen" descr="logogobreg.jpg"/>
            <p:cNvPicPr>
              <a:picLocks noChangeAspect="1"/>
            </p:cNvPicPr>
            <p:nvPr/>
          </p:nvPicPr>
          <p:blipFill>
            <a:blip r:embed="rId7"/>
            <a:srcRect/>
            <a:stretch>
              <a:fillRect/>
            </a:stretch>
          </p:blipFill>
          <p:spPr bwMode="auto">
            <a:xfrm>
              <a:off x="4251276" y="3238668"/>
              <a:ext cx="625524" cy="607673"/>
            </a:xfrm>
            <a:prstGeom prst="rect">
              <a:avLst/>
            </a:prstGeom>
            <a:noFill/>
            <a:ln w="9525">
              <a:noFill/>
              <a:miter lim="800000"/>
              <a:headEnd/>
              <a:tailEnd/>
            </a:ln>
          </p:spPr>
        </p:pic>
        <p:pic>
          <p:nvPicPr>
            <p:cNvPr id="28" name="Picture 27"/>
            <p:cNvPicPr>
              <a:picLocks noChangeAspect="1"/>
            </p:cNvPicPr>
            <p:nvPr/>
          </p:nvPicPr>
          <p:blipFill>
            <a:blip r:embed="rId8"/>
            <a:stretch>
              <a:fillRect/>
            </a:stretch>
          </p:blipFill>
          <p:spPr>
            <a:xfrm>
              <a:off x="3108893" y="3275324"/>
              <a:ext cx="630590" cy="535329"/>
            </a:xfrm>
            <a:prstGeom prst="rect">
              <a:avLst/>
            </a:prstGeom>
          </p:spPr>
        </p:pic>
      </p:grpSp>
      <p:pic>
        <p:nvPicPr>
          <p:cNvPr id="24" name="Picture 23"/>
          <p:cNvPicPr>
            <a:picLocks noChangeAspect="1"/>
          </p:cNvPicPr>
          <p:nvPr/>
        </p:nvPicPr>
        <p:blipFill>
          <a:blip r:embed="rId2"/>
          <a:stretch>
            <a:fillRect/>
          </a:stretch>
        </p:blipFill>
        <p:spPr>
          <a:xfrm>
            <a:off x="304800" y="457200"/>
            <a:ext cx="1066800" cy="928653"/>
          </a:xfrm>
          <a:prstGeom prst="rect">
            <a:avLst/>
          </a:prstGeom>
        </p:spPr>
      </p:pic>
      <p:cxnSp>
        <p:nvCxnSpPr>
          <p:cNvPr id="29" name="Straight Connector 28"/>
          <p:cNvCxnSpPr/>
          <p:nvPr/>
        </p:nvCxnSpPr>
        <p:spPr>
          <a:xfrm rot="5400000">
            <a:off x="869571" y="731424"/>
            <a:ext cx="1461260" cy="2"/>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a:stretch>
            <a:fillRect/>
          </a:stretch>
        </p:blipFill>
        <p:spPr>
          <a:xfrm>
            <a:off x="21527" y="0"/>
            <a:ext cx="1654873" cy="1473322"/>
          </a:xfrm>
          <a:prstGeom prst="rect">
            <a:avLst/>
          </a:prstGeom>
          <a:effectLst>
            <a:reflection stA="50000" endPos="19000" dist="101600" dir="5400000" sy="-100000" algn="bl" rotWithShape="0"/>
          </a:effectLst>
        </p:spPr>
      </p:pic>
      <p:sp>
        <p:nvSpPr>
          <p:cNvPr id="31" name="Rectangle 30"/>
          <p:cNvSpPr/>
          <p:nvPr/>
        </p:nvSpPr>
        <p:spPr>
          <a:xfrm>
            <a:off x="0" y="0"/>
            <a:ext cx="1676400" cy="123638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rot="5400000">
            <a:off x="869571" y="730629"/>
            <a:ext cx="1461260" cy="2"/>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793503" y="1905000"/>
            <a:ext cx="4509140" cy="338554"/>
          </a:xfrm>
          <a:prstGeom prst="rect">
            <a:avLst/>
          </a:prstGeom>
        </p:spPr>
        <p:txBody>
          <a:bodyPr wrap="none">
            <a:spAutoFit/>
          </a:bodyPr>
          <a:lstStyle/>
          <a:p>
            <a:pPr marL="400050" indent="-400050" algn="just">
              <a:spcBef>
                <a:spcPts val="600"/>
              </a:spcBef>
            </a:pPr>
            <a:r>
              <a:rPr lang="es-ES_tradnl" sz="1600" b="1" i="1" dirty="0" smtClean="0">
                <a:solidFill>
                  <a:srgbClr val="13300A"/>
                </a:solidFill>
                <a:latin typeface="Arial"/>
                <a:cs typeface="Arial"/>
              </a:rPr>
              <a:t>Es un Consorcio de Investigación Científica </a:t>
            </a:r>
            <a:endParaRPr lang="en-US" sz="1600" b="1" i="1" cap="all" dirty="0" smtClean="0">
              <a:solidFill>
                <a:srgbClr val="13300A"/>
              </a:solidFill>
              <a:latin typeface="Arial"/>
              <a:cs typeface="Arial"/>
            </a:endParaRPr>
          </a:p>
        </p:txBody>
      </p:sp>
      <p:sp>
        <p:nvSpPr>
          <p:cNvPr id="34" name="Rectangle 33"/>
          <p:cNvSpPr/>
          <p:nvPr/>
        </p:nvSpPr>
        <p:spPr>
          <a:xfrm>
            <a:off x="793503" y="2514382"/>
            <a:ext cx="4281613" cy="338554"/>
          </a:xfrm>
          <a:prstGeom prst="rect">
            <a:avLst/>
          </a:prstGeom>
        </p:spPr>
        <p:txBody>
          <a:bodyPr wrap="none">
            <a:spAutoFit/>
          </a:bodyPr>
          <a:lstStyle/>
          <a:p>
            <a:pPr marL="400050" indent="-400050" algn="just">
              <a:spcBef>
                <a:spcPts val="600"/>
              </a:spcBef>
            </a:pPr>
            <a:r>
              <a:rPr lang="es-ES_tradnl" sz="1600" i="1" dirty="0" smtClean="0">
                <a:solidFill>
                  <a:srgbClr val="13300A"/>
                </a:solidFill>
                <a:latin typeface="Arial"/>
                <a:cs typeface="Arial"/>
              </a:rPr>
              <a:t>Corporación Privada </a:t>
            </a:r>
            <a:r>
              <a:rPr lang="es-ES_tradnl" sz="1600" b="1" i="1" cap="all" dirty="0" smtClean="0">
                <a:solidFill>
                  <a:srgbClr val="13300A"/>
                </a:solidFill>
                <a:latin typeface="Arial"/>
                <a:cs typeface="Arial"/>
              </a:rPr>
              <a:t>Sin fines de lucro</a:t>
            </a:r>
            <a:endParaRPr lang="en-US" sz="1600" b="1" i="1" cap="all" dirty="0" smtClean="0">
              <a:solidFill>
                <a:srgbClr val="13300A"/>
              </a:solidFill>
              <a:latin typeface="Arial"/>
              <a:cs typeface="Arial"/>
            </a:endParaRPr>
          </a:p>
        </p:txBody>
      </p:sp>
    </p:spTree>
    <p:extLst>
      <p:ext uri="{BB962C8B-B14F-4D97-AF65-F5344CB8AC3E}">
        <p14:creationId xmlns:p14="http://schemas.microsoft.com/office/powerpoint/2010/main" val="315754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accel="50000" decel="5000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accel="50000" decel="5000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accel="50000" decel="5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p:cNvPicPr>
            <a:picLocks noChangeAspect="1"/>
          </p:cNvPicPr>
          <p:nvPr/>
        </p:nvPicPr>
        <p:blipFill>
          <a:blip r:embed="rId2"/>
          <a:stretch>
            <a:fillRect/>
          </a:stretch>
        </p:blipFill>
        <p:spPr>
          <a:xfrm>
            <a:off x="0" y="423166"/>
            <a:ext cx="9144000" cy="6053834"/>
          </a:xfrm>
          <a:prstGeom prst="rect">
            <a:avLst/>
          </a:prstGeom>
          <a:solidFill>
            <a:srgbClr val="FFFFFF"/>
          </a:solidFill>
        </p:spPr>
      </p:pic>
      <p:sp>
        <p:nvSpPr>
          <p:cNvPr id="19" name="TextBox 18"/>
          <p:cNvSpPr txBox="1"/>
          <p:nvPr/>
        </p:nvSpPr>
        <p:spPr>
          <a:xfrm>
            <a:off x="304800" y="381000"/>
            <a:ext cx="8610600" cy="2277547"/>
          </a:xfrm>
          <a:prstGeom prst="rect">
            <a:avLst/>
          </a:prstGeom>
          <a:solidFill>
            <a:srgbClr val="FFFFFF">
              <a:alpha val="22000"/>
            </a:srgbClr>
          </a:solidFill>
        </p:spPr>
        <p:txBody>
          <a:bodyPr wrap="square" rtlCol="0">
            <a:spAutoFit/>
          </a:bodyPr>
          <a:lstStyle/>
          <a:p>
            <a:r>
              <a:rPr lang="en-US" sz="4800" b="1" dirty="0" smtClean="0">
                <a:solidFill>
                  <a:srgbClr val="17375E"/>
                </a:solidFill>
                <a:latin typeface="Handwriting - Dakota"/>
                <a:cs typeface="Handwriting - Dakota"/>
              </a:rPr>
              <a:t>GRACIAS..</a:t>
            </a:r>
          </a:p>
          <a:p>
            <a:endParaRPr lang="en-US" sz="3600" b="1" i="1" dirty="0" smtClean="0">
              <a:solidFill>
                <a:srgbClr val="17375E"/>
              </a:solidFill>
              <a:latin typeface="Handwriting - Dakota"/>
              <a:cs typeface="Handwriting - Dakota"/>
            </a:endParaRPr>
          </a:p>
          <a:p>
            <a:r>
              <a:rPr lang="en-US" sz="3600" b="1" i="1" dirty="0" smtClean="0">
                <a:solidFill>
                  <a:srgbClr val="17375E"/>
                </a:solidFill>
                <a:latin typeface="Handwriting - Dakota"/>
                <a:cs typeface="Handwriting - Dakota"/>
              </a:rPr>
              <a:t>CEAZA</a:t>
            </a:r>
          </a:p>
          <a:p>
            <a:r>
              <a:rPr lang="en-US" sz="2200" b="1" i="1" dirty="0" smtClean="0">
                <a:solidFill>
                  <a:srgbClr val="17375E"/>
                </a:solidFill>
                <a:latin typeface="Handwriting - Dakota"/>
                <a:cs typeface="Handwriting - Dakota"/>
              </a:rPr>
              <a:t>CENTRO DE ESTUDIOS AVANZADOS EN ZONAS ÁRIDAS</a:t>
            </a:r>
            <a:endParaRPr lang="en-US" sz="2200" b="1" i="1" dirty="0">
              <a:solidFill>
                <a:srgbClr val="17375E"/>
              </a:solidFill>
              <a:latin typeface="Handwriting - Dakota"/>
              <a:cs typeface="Handwriting - Dakota"/>
            </a:endParaRPr>
          </a:p>
        </p:txBody>
      </p:sp>
      <p:sp>
        <p:nvSpPr>
          <p:cNvPr id="21" name="Rectangle 20"/>
          <p:cNvSpPr/>
          <p:nvPr/>
        </p:nvSpPr>
        <p:spPr>
          <a:xfrm>
            <a:off x="76200" y="6477000"/>
            <a:ext cx="6477000" cy="307777"/>
          </a:xfrm>
          <a:prstGeom prst="rect">
            <a:avLst/>
          </a:prstGeom>
        </p:spPr>
        <p:txBody>
          <a:bodyPr wrap="square">
            <a:spAutoFit/>
          </a:bodyPr>
          <a:lstStyle/>
          <a:p>
            <a:pPr marL="342900" indent="-342900"/>
            <a:r>
              <a:rPr lang="es-CL" sz="1400" b="1" i="1" dirty="0" smtClean="0">
                <a:solidFill>
                  <a:srgbClr val="17375E"/>
                </a:solidFill>
              </a:rPr>
              <a:t>CERRO TAPADO</a:t>
            </a:r>
            <a:r>
              <a:rPr lang="es-CL" sz="1400" i="1" dirty="0" smtClean="0">
                <a:solidFill>
                  <a:srgbClr val="17375E"/>
                </a:solidFill>
              </a:rPr>
              <a:t>,  Cabecera de Cuenca de Elqui, Región de Coquimbo. Febrero 2012.</a:t>
            </a:r>
            <a:endParaRPr lang="es-ES_tradnl" sz="1400" dirty="0" smtClean="0">
              <a:solidFill>
                <a:srgbClr val="17375E"/>
              </a:solidFill>
            </a:endParaRPr>
          </a:p>
        </p:txBody>
      </p:sp>
      <p:pic>
        <p:nvPicPr>
          <p:cNvPr id="5" name="Picture 4"/>
          <p:cNvPicPr>
            <a:picLocks noChangeAspect="1"/>
          </p:cNvPicPr>
          <p:nvPr/>
        </p:nvPicPr>
        <p:blipFill>
          <a:blip r:embed="rId3">
            <a:alphaModFix amt="27000"/>
          </a:blip>
          <a:stretch>
            <a:fillRect/>
          </a:stretch>
        </p:blipFill>
        <p:spPr>
          <a:xfrm>
            <a:off x="6889097" y="457200"/>
            <a:ext cx="2026303" cy="1568016"/>
          </a:xfrm>
          <a:prstGeom prst="rect">
            <a:avLst/>
          </a:prstGeom>
        </p:spPr>
      </p:pic>
    </p:spTree>
    <p:extLst>
      <p:ext uri="{BB962C8B-B14F-4D97-AF65-F5344CB8AC3E}">
        <p14:creationId xmlns:p14="http://schemas.microsoft.com/office/powerpoint/2010/main" val="4019031923"/>
      </p:ext>
    </p:extLst>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rot="5400000">
            <a:off x="869571" y="731424"/>
            <a:ext cx="1461260" cy="2"/>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2"/>
          <a:stretch>
            <a:fillRect/>
          </a:stretch>
        </p:blipFill>
        <p:spPr>
          <a:xfrm>
            <a:off x="1" y="0"/>
            <a:ext cx="1558880" cy="1473322"/>
          </a:xfrm>
          <a:prstGeom prst="rect">
            <a:avLst/>
          </a:prstGeom>
          <a:effectLst>
            <a:reflection stA="50000" endPos="19000" dist="101600" dir="5400000" sy="-100000" algn="bl" rotWithShape="0"/>
          </a:effectLst>
        </p:spPr>
      </p:pic>
      <p:sp>
        <p:nvSpPr>
          <p:cNvPr id="24" name="Rectangle 23"/>
          <p:cNvSpPr/>
          <p:nvPr/>
        </p:nvSpPr>
        <p:spPr>
          <a:xfrm>
            <a:off x="0" y="0"/>
            <a:ext cx="1558880" cy="123638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03831" y="5715000"/>
            <a:ext cx="787769" cy="609600"/>
          </a:xfrm>
          <a:prstGeom prst="rect">
            <a:avLst/>
          </a:prstGeom>
        </p:spPr>
      </p:pic>
      <p:sp>
        <p:nvSpPr>
          <p:cNvPr id="17" name="Rectangle 16"/>
          <p:cNvSpPr/>
          <p:nvPr/>
        </p:nvSpPr>
        <p:spPr>
          <a:xfrm>
            <a:off x="3657600" y="1516002"/>
            <a:ext cx="4953000" cy="4503798"/>
          </a:xfrm>
          <a:prstGeom prst="rect">
            <a:avLst/>
          </a:prstGeom>
        </p:spPr>
        <p:txBody>
          <a:bodyPr wrap="square">
            <a:spAutoFit/>
          </a:bodyPr>
          <a:lstStyle/>
          <a:p>
            <a:pPr marL="90000" algn="ctr">
              <a:lnSpc>
                <a:spcPct val="150000"/>
              </a:lnSpc>
              <a:spcBef>
                <a:spcPts val="600"/>
              </a:spcBef>
              <a:spcAft>
                <a:spcPts val="1200"/>
              </a:spcAft>
            </a:pPr>
            <a:r>
              <a:rPr lang="en-US" sz="1600" i="1" dirty="0" smtClean="0">
                <a:solidFill>
                  <a:srgbClr val="122F0A"/>
                </a:solidFill>
              </a:rPr>
              <a:t>“</a:t>
            </a:r>
            <a:r>
              <a:rPr lang="en-US" sz="1600" b="1" i="1" dirty="0" err="1" smtClean="0">
                <a:solidFill>
                  <a:srgbClr val="122F0A"/>
                </a:solidFill>
              </a:rPr>
              <a:t>Promover</a:t>
            </a:r>
            <a:r>
              <a:rPr lang="en-US" sz="1600" b="1" i="1" dirty="0" smtClean="0">
                <a:solidFill>
                  <a:srgbClr val="122F0A"/>
                </a:solidFill>
              </a:rPr>
              <a:t> el </a:t>
            </a:r>
            <a:r>
              <a:rPr lang="en-US" sz="1600" b="1" i="1" dirty="0" err="1" smtClean="0">
                <a:solidFill>
                  <a:srgbClr val="122F0A"/>
                </a:solidFill>
              </a:rPr>
              <a:t>desarrollo</a:t>
            </a:r>
            <a:r>
              <a:rPr lang="en-US" sz="1600" b="1" i="1" dirty="0" smtClean="0">
                <a:solidFill>
                  <a:srgbClr val="122F0A"/>
                </a:solidFill>
              </a:rPr>
              <a:t> </a:t>
            </a:r>
            <a:r>
              <a:rPr lang="en-US" sz="1600" b="1" i="1" dirty="0" err="1" smtClean="0">
                <a:solidFill>
                  <a:srgbClr val="122F0A"/>
                </a:solidFill>
              </a:rPr>
              <a:t>científico-tecnológico</a:t>
            </a:r>
            <a:r>
              <a:rPr lang="en-US" sz="1600" b="1" i="1" dirty="0" smtClean="0">
                <a:solidFill>
                  <a:srgbClr val="122F0A"/>
                </a:solidFill>
              </a:rPr>
              <a:t> de la </a:t>
            </a:r>
            <a:r>
              <a:rPr lang="en-US" sz="1600" b="1" i="1" dirty="0" err="1" smtClean="0">
                <a:solidFill>
                  <a:srgbClr val="122F0A"/>
                </a:solidFill>
              </a:rPr>
              <a:t>Región</a:t>
            </a:r>
            <a:r>
              <a:rPr lang="en-US" sz="1600" b="1" i="1" dirty="0" smtClean="0">
                <a:solidFill>
                  <a:srgbClr val="122F0A"/>
                </a:solidFill>
              </a:rPr>
              <a:t> de Coquimbo</a:t>
            </a:r>
            <a:r>
              <a:rPr lang="en-US" sz="1600" i="1" dirty="0" smtClean="0">
                <a:solidFill>
                  <a:srgbClr val="122F0A"/>
                </a:solidFill>
              </a:rPr>
              <a:t>, a </a:t>
            </a:r>
            <a:r>
              <a:rPr lang="en-US" sz="1600" i="1" dirty="0" err="1" smtClean="0">
                <a:solidFill>
                  <a:srgbClr val="122F0A"/>
                </a:solidFill>
              </a:rPr>
              <a:t>través</a:t>
            </a:r>
            <a:r>
              <a:rPr lang="en-US" sz="1600" i="1" dirty="0" smtClean="0">
                <a:solidFill>
                  <a:srgbClr val="122F0A"/>
                </a:solidFill>
              </a:rPr>
              <a:t> de la </a:t>
            </a:r>
            <a:r>
              <a:rPr lang="en-US" sz="1600" i="1" dirty="0" err="1" smtClean="0">
                <a:solidFill>
                  <a:srgbClr val="122F0A"/>
                </a:solidFill>
              </a:rPr>
              <a:t>investigación</a:t>
            </a:r>
            <a:r>
              <a:rPr lang="en-US" sz="1600" i="1" dirty="0" smtClean="0">
                <a:solidFill>
                  <a:srgbClr val="122F0A"/>
                </a:solidFill>
              </a:rPr>
              <a:t> </a:t>
            </a:r>
            <a:r>
              <a:rPr lang="en-US" sz="1600" i="1" dirty="0" err="1" smtClean="0">
                <a:solidFill>
                  <a:srgbClr val="122F0A"/>
                </a:solidFill>
              </a:rPr>
              <a:t>científica</a:t>
            </a:r>
            <a:r>
              <a:rPr lang="en-US" sz="1600" i="1" dirty="0" smtClean="0">
                <a:solidFill>
                  <a:srgbClr val="122F0A"/>
                </a:solidFill>
              </a:rPr>
              <a:t> </a:t>
            </a:r>
            <a:r>
              <a:rPr lang="en-US" sz="1600" i="1" dirty="0" err="1" smtClean="0">
                <a:solidFill>
                  <a:srgbClr val="122F0A"/>
                </a:solidFill>
              </a:rPr>
              <a:t>y</a:t>
            </a:r>
            <a:r>
              <a:rPr lang="en-US" sz="1600" i="1" dirty="0" smtClean="0">
                <a:solidFill>
                  <a:srgbClr val="122F0A"/>
                </a:solidFill>
              </a:rPr>
              <a:t> </a:t>
            </a:r>
            <a:r>
              <a:rPr lang="en-US" sz="1600" i="1" dirty="0" err="1" smtClean="0">
                <a:solidFill>
                  <a:srgbClr val="122F0A"/>
                </a:solidFill>
              </a:rPr>
              <a:t>tecnológica</a:t>
            </a:r>
            <a:r>
              <a:rPr lang="en-US" sz="1600" i="1" dirty="0" smtClean="0">
                <a:solidFill>
                  <a:srgbClr val="122F0A"/>
                </a:solidFill>
              </a:rPr>
              <a:t> de alto </a:t>
            </a:r>
            <a:r>
              <a:rPr lang="en-US" sz="1600" i="1" dirty="0" err="1" smtClean="0">
                <a:solidFill>
                  <a:srgbClr val="122F0A"/>
                </a:solidFill>
              </a:rPr>
              <a:t>nivel</a:t>
            </a:r>
            <a:r>
              <a:rPr lang="en-US" sz="1600" i="1" dirty="0" smtClean="0">
                <a:solidFill>
                  <a:srgbClr val="122F0A"/>
                </a:solidFill>
              </a:rPr>
              <a:t> </a:t>
            </a:r>
            <a:r>
              <a:rPr lang="en-US" sz="1600" b="1" i="1" u="sng" dirty="0" err="1" smtClean="0">
                <a:solidFill>
                  <a:srgbClr val="122F0A"/>
                </a:solidFill>
              </a:rPr>
              <a:t>orientada</a:t>
            </a:r>
            <a:r>
              <a:rPr lang="en-US" sz="1600" b="1" i="1" u="sng" dirty="0" smtClean="0">
                <a:solidFill>
                  <a:srgbClr val="122F0A"/>
                </a:solidFill>
              </a:rPr>
              <a:t> a la </a:t>
            </a:r>
            <a:r>
              <a:rPr lang="en-US" sz="1600" b="1" i="1" u="sng" dirty="0" err="1" smtClean="0">
                <a:solidFill>
                  <a:srgbClr val="122F0A"/>
                </a:solidFill>
              </a:rPr>
              <a:t>comprensión</a:t>
            </a:r>
            <a:r>
              <a:rPr lang="en-US" sz="1600" b="1" i="1" u="sng" dirty="0" smtClean="0">
                <a:solidFill>
                  <a:srgbClr val="122F0A"/>
                </a:solidFill>
              </a:rPr>
              <a:t> de los </a:t>
            </a:r>
            <a:r>
              <a:rPr lang="en-US" sz="1600" b="1" i="1" u="sng" dirty="0" err="1" smtClean="0">
                <a:solidFill>
                  <a:srgbClr val="122F0A"/>
                </a:solidFill>
              </a:rPr>
              <a:t>efectos</a:t>
            </a:r>
            <a:r>
              <a:rPr lang="en-US" sz="1600" b="1" i="1" u="sng" dirty="0" smtClean="0">
                <a:solidFill>
                  <a:srgbClr val="122F0A"/>
                </a:solidFill>
              </a:rPr>
              <a:t> de </a:t>
            </a:r>
            <a:r>
              <a:rPr lang="en-US" sz="1600" b="1" i="1" u="sng" dirty="0" err="1" smtClean="0">
                <a:solidFill>
                  <a:srgbClr val="122F0A"/>
                </a:solidFill>
              </a:rPr>
              <a:t>las</a:t>
            </a:r>
            <a:r>
              <a:rPr lang="en-US" sz="1600" b="1" i="1" u="sng" dirty="0" smtClean="0">
                <a:solidFill>
                  <a:srgbClr val="122F0A"/>
                </a:solidFill>
              </a:rPr>
              <a:t> </a:t>
            </a:r>
            <a:r>
              <a:rPr lang="en-US" sz="1600" b="1" i="1" u="sng" dirty="0" err="1" smtClean="0">
                <a:solidFill>
                  <a:srgbClr val="122F0A"/>
                </a:solidFill>
              </a:rPr>
              <a:t>oscilaciones</a:t>
            </a:r>
            <a:r>
              <a:rPr lang="en-US" sz="1600" b="1" i="1" u="sng" dirty="0" smtClean="0">
                <a:solidFill>
                  <a:srgbClr val="122F0A"/>
                </a:solidFill>
              </a:rPr>
              <a:t> </a:t>
            </a:r>
            <a:r>
              <a:rPr lang="en-US" sz="1600" b="1" i="1" u="sng" dirty="0" err="1" smtClean="0">
                <a:solidFill>
                  <a:srgbClr val="122F0A"/>
                </a:solidFill>
              </a:rPr>
              <a:t>climáticas/oceanográficas</a:t>
            </a:r>
            <a:r>
              <a:rPr lang="en-US" sz="1600" b="1" i="1" u="sng" dirty="0" smtClean="0">
                <a:solidFill>
                  <a:srgbClr val="122F0A"/>
                </a:solidFill>
              </a:rPr>
              <a:t> </a:t>
            </a:r>
            <a:r>
              <a:rPr lang="en-US" sz="1600" b="1" i="1" u="sng" dirty="0" err="1" smtClean="0">
                <a:solidFill>
                  <a:srgbClr val="122F0A"/>
                </a:solidFill>
              </a:rPr>
              <a:t>sobre</a:t>
            </a:r>
            <a:r>
              <a:rPr lang="en-US" sz="1600" b="1" i="1" u="sng" dirty="0" smtClean="0">
                <a:solidFill>
                  <a:srgbClr val="122F0A"/>
                </a:solidFill>
              </a:rPr>
              <a:t> el </a:t>
            </a:r>
            <a:r>
              <a:rPr lang="en-US" sz="1600" b="1" i="1" u="sng" dirty="0" err="1" smtClean="0">
                <a:solidFill>
                  <a:srgbClr val="122F0A"/>
                </a:solidFill>
              </a:rPr>
              <a:t>ciclo</a:t>
            </a:r>
            <a:r>
              <a:rPr lang="en-US" sz="1600" b="1" i="1" u="sng" dirty="0" smtClean="0">
                <a:solidFill>
                  <a:srgbClr val="122F0A"/>
                </a:solidFill>
              </a:rPr>
              <a:t> </a:t>
            </a:r>
            <a:r>
              <a:rPr lang="en-US" sz="1600" b="1" i="1" u="sng" dirty="0" err="1" smtClean="0">
                <a:solidFill>
                  <a:srgbClr val="122F0A"/>
                </a:solidFill>
              </a:rPr>
              <a:t>hidrológico</a:t>
            </a:r>
            <a:r>
              <a:rPr lang="en-US" sz="1600" b="1" i="1" u="sng" dirty="0" smtClean="0">
                <a:solidFill>
                  <a:srgbClr val="122F0A"/>
                </a:solidFill>
              </a:rPr>
              <a:t> </a:t>
            </a:r>
            <a:r>
              <a:rPr lang="en-US" sz="1600" b="1" i="1" u="sng" dirty="0" err="1" smtClean="0">
                <a:solidFill>
                  <a:srgbClr val="122F0A"/>
                </a:solidFill>
              </a:rPr>
              <a:t>y</a:t>
            </a:r>
            <a:r>
              <a:rPr lang="en-US" sz="1600" b="1" i="1" u="sng" dirty="0" smtClean="0">
                <a:solidFill>
                  <a:srgbClr val="122F0A"/>
                </a:solidFill>
              </a:rPr>
              <a:t> la </a:t>
            </a:r>
            <a:r>
              <a:rPr lang="en-US" sz="1600" b="1" i="1" u="sng" dirty="0" err="1" smtClean="0">
                <a:solidFill>
                  <a:srgbClr val="122F0A"/>
                </a:solidFill>
              </a:rPr>
              <a:t>productividad</a:t>
            </a:r>
            <a:r>
              <a:rPr lang="en-US" sz="1600" b="1" i="1" u="sng" dirty="0" smtClean="0">
                <a:solidFill>
                  <a:srgbClr val="122F0A"/>
                </a:solidFill>
              </a:rPr>
              <a:t> </a:t>
            </a:r>
            <a:r>
              <a:rPr lang="en-US" sz="1600" b="1" i="1" u="sng" dirty="0" err="1" smtClean="0">
                <a:solidFill>
                  <a:srgbClr val="122F0A"/>
                </a:solidFill>
              </a:rPr>
              <a:t>biológica</a:t>
            </a:r>
            <a:r>
              <a:rPr lang="en-US" sz="1600" b="1" i="1" u="sng" dirty="0" smtClean="0">
                <a:solidFill>
                  <a:srgbClr val="122F0A"/>
                </a:solidFill>
              </a:rPr>
              <a:t> (natural </a:t>
            </a:r>
            <a:r>
              <a:rPr lang="en-US" sz="1600" b="1" i="1" u="sng" dirty="0" err="1" smtClean="0">
                <a:solidFill>
                  <a:srgbClr val="122F0A"/>
                </a:solidFill>
              </a:rPr>
              <a:t>y</a:t>
            </a:r>
            <a:r>
              <a:rPr lang="en-US" sz="1600" b="1" i="1" u="sng" dirty="0" smtClean="0">
                <a:solidFill>
                  <a:srgbClr val="122F0A"/>
                </a:solidFill>
              </a:rPr>
              <a:t> </a:t>
            </a:r>
            <a:r>
              <a:rPr lang="en-US" sz="1600" b="1" i="1" u="sng" dirty="0" err="1" smtClean="0">
                <a:solidFill>
                  <a:srgbClr val="122F0A"/>
                </a:solidFill>
              </a:rPr>
              <a:t>bajo</a:t>
            </a:r>
            <a:r>
              <a:rPr lang="en-US" sz="1600" b="1" i="1" u="sng" dirty="0" smtClean="0">
                <a:solidFill>
                  <a:srgbClr val="122F0A"/>
                </a:solidFill>
              </a:rPr>
              <a:t> </a:t>
            </a:r>
            <a:r>
              <a:rPr lang="en-US" sz="1600" b="1" i="1" u="sng" dirty="0" err="1" smtClean="0">
                <a:solidFill>
                  <a:srgbClr val="122F0A"/>
                </a:solidFill>
              </a:rPr>
              <a:t>cultivo</a:t>
            </a:r>
            <a:r>
              <a:rPr lang="en-US" sz="1600" b="1" i="1" u="sng" dirty="0" smtClean="0">
                <a:solidFill>
                  <a:srgbClr val="122F0A"/>
                </a:solidFill>
              </a:rPr>
              <a:t>) en </a:t>
            </a:r>
            <a:r>
              <a:rPr lang="en-US" sz="1600" b="1" i="1" u="sng" dirty="0" err="1" smtClean="0">
                <a:solidFill>
                  <a:srgbClr val="122F0A"/>
                </a:solidFill>
              </a:rPr>
              <a:t>las</a:t>
            </a:r>
            <a:r>
              <a:rPr lang="en-US" sz="1600" b="1" i="1" u="sng" dirty="0" smtClean="0">
                <a:solidFill>
                  <a:srgbClr val="122F0A"/>
                </a:solidFill>
              </a:rPr>
              <a:t> </a:t>
            </a:r>
            <a:r>
              <a:rPr lang="en-US" sz="1600" b="1" i="1" u="sng" dirty="0" err="1" smtClean="0">
                <a:solidFill>
                  <a:srgbClr val="122F0A"/>
                </a:solidFill>
              </a:rPr>
              <a:t>zonas</a:t>
            </a:r>
            <a:r>
              <a:rPr lang="en-US" sz="1600" b="1" i="1" u="sng" dirty="0" smtClean="0">
                <a:solidFill>
                  <a:srgbClr val="122F0A"/>
                </a:solidFill>
              </a:rPr>
              <a:t> </a:t>
            </a:r>
            <a:r>
              <a:rPr lang="en-US" sz="1600" b="1" i="1" u="sng" dirty="0" err="1" smtClean="0">
                <a:solidFill>
                  <a:srgbClr val="122F0A"/>
                </a:solidFill>
              </a:rPr>
              <a:t>áridas</a:t>
            </a:r>
            <a:r>
              <a:rPr lang="en-US" sz="1600" b="1" i="1" u="sng" dirty="0" smtClean="0">
                <a:solidFill>
                  <a:srgbClr val="122F0A"/>
                </a:solidFill>
              </a:rPr>
              <a:t> </a:t>
            </a:r>
            <a:r>
              <a:rPr lang="en-US" sz="1600" b="1" i="1" u="sng" dirty="0" err="1" smtClean="0">
                <a:solidFill>
                  <a:srgbClr val="122F0A"/>
                </a:solidFill>
              </a:rPr>
              <a:t>y</a:t>
            </a:r>
            <a:r>
              <a:rPr lang="en-US" sz="1600" b="1" i="1" u="sng" dirty="0" smtClean="0">
                <a:solidFill>
                  <a:srgbClr val="122F0A"/>
                </a:solidFill>
              </a:rPr>
              <a:t> marinas del </a:t>
            </a:r>
            <a:r>
              <a:rPr lang="en-US" sz="1600" b="1" i="1" u="sng" dirty="0" err="1" smtClean="0">
                <a:solidFill>
                  <a:srgbClr val="122F0A"/>
                </a:solidFill>
              </a:rPr>
              <a:t>centro-norte</a:t>
            </a:r>
            <a:r>
              <a:rPr lang="en-US" sz="1600" b="1" i="1" u="sng" dirty="0" smtClean="0">
                <a:solidFill>
                  <a:srgbClr val="122F0A"/>
                </a:solidFill>
              </a:rPr>
              <a:t> de Chile</a:t>
            </a:r>
            <a:r>
              <a:rPr lang="en-US" sz="1600" i="1" dirty="0" smtClean="0">
                <a:solidFill>
                  <a:srgbClr val="122F0A"/>
                </a:solidFill>
              </a:rPr>
              <a:t>, </a:t>
            </a:r>
            <a:r>
              <a:rPr lang="en-US" sz="1600" i="1" dirty="0" err="1" smtClean="0">
                <a:solidFill>
                  <a:srgbClr val="122F0A"/>
                </a:solidFill>
              </a:rPr>
              <a:t>colaborando</a:t>
            </a:r>
            <a:r>
              <a:rPr lang="en-US" sz="1600" i="1" dirty="0" smtClean="0">
                <a:solidFill>
                  <a:srgbClr val="122F0A"/>
                </a:solidFill>
              </a:rPr>
              <a:t> en la </a:t>
            </a:r>
            <a:r>
              <a:rPr lang="en-US" sz="1600" b="1" i="1" dirty="0" err="1" smtClean="0">
                <a:solidFill>
                  <a:srgbClr val="122F0A"/>
                </a:solidFill>
              </a:rPr>
              <a:t>formación</a:t>
            </a:r>
            <a:r>
              <a:rPr lang="en-US" sz="1600" b="1" i="1" dirty="0" smtClean="0">
                <a:solidFill>
                  <a:srgbClr val="122F0A"/>
                </a:solidFill>
              </a:rPr>
              <a:t> de capital </a:t>
            </a:r>
            <a:r>
              <a:rPr lang="en-US" sz="1600" b="1" i="1" dirty="0" err="1" smtClean="0">
                <a:solidFill>
                  <a:srgbClr val="122F0A"/>
                </a:solidFill>
              </a:rPr>
              <a:t>humano</a:t>
            </a:r>
            <a:r>
              <a:rPr lang="en-US" sz="1600" b="1" i="1" dirty="0" smtClean="0">
                <a:solidFill>
                  <a:srgbClr val="122F0A"/>
                </a:solidFill>
              </a:rPr>
              <a:t> </a:t>
            </a:r>
            <a:r>
              <a:rPr lang="en-US" sz="1600" i="1" dirty="0" smtClean="0">
                <a:solidFill>
                  <a:srgbClr val="122F0A"/>
                </a:solidFill>
              </a:rPr>
              <a:t>en </a:t>
            </a:r>
            <a:r>
              <a:rPr lang="en-US" sz="1600" i="1" dirty="0" err="1" smtClean="0">
                <a:solidFill>
                  <a:srgbClr val="122F0A"/>
                </a:solidFill>
              </a:rPr>
              <a:t>ciencia</a:t>
            </a:r>
            <a:r>
              <a:rPr lang="en-US" sz="1600" i="1" dirty="0" smtClean="0">
                <a:solidFill>
                  <a:srgbClr val="122F0A"/>
                </a:solidFill>
              </a:rPr>
              <a:t> </a:t>
            </a:r>
            <a:r>
              <a:rPr lang="en-US" sz="1600" i="1" dirty="0" err="1" smtClean="0">
                <a:solidFill>
                  <a:srgbClr val="122F0A"/>
                </a:solidFill>
              </a:rPr>
              <a:t>y</a:t>
            </a:r>
            <a:r>
              <a:rPr lang="en-US" sz="1600" i="1" dirty="0" smtClean="0">
                <a:solidFill>
                  <a:srgbClr val="122F0A"/>
                </a:solidFill>
              </a:rPr>
              <a:t> </a:t>
            </a:r>
            <a:r>
              <a:rPr lang="en-US" sz="1600" i="1" dirty="0" err="1" smtClean="0">
                <a:solidFill>
                  <a:srgbClr val="122F0A"/>
                </a:solidFill>
              </a:rPr>
              <a:t>tecnología</a:t>
            </a:r>
            <a:r>
              <a:rPr lang="en-US" sz="1600" i="1" dirty="0" smtClean="0">
                <a:solidFill>
                  <a:srgbClr val="122F0A"/>
                </a:solidFill>
              </a:rPr>
              <a:t>, la </a:t>
            </a:r>
            <a:r>
              <a:rPr lang="en-US" sz="1600" b="1" i="1" dirty="0" err="1" smtClean="0">
                <a:solidFill>
                  <a:srgbClr val="122F0A"/>
                </a:solidFill>
              </a:rPr>
              <a:t>productividad</a:t>
            </a:r>
            <a:r>
              <a:rPr lang="en-US" sz="1600" b="1" i="1" dirty="0" smtClean="0">
                <a:solidFill>
                  <a:srgbClr val="122F0A"/>
                </a:solidFill>
              </a:rPr>
              <a:t> regional</a:t>
            </a:r>
            <a:r>
              <a:rPr lang="en-US" sz="1600" i="1" dirty="0" smtClean="0">
                <a:solidFill>
                  <a:srgbClr val="122F0A"/>
                </a:solidFill>
              </a:rPr>
              <a:t>, la </a:t>
            </a:r>
            <a:r>
              <a:rPr lang="en-US" sz="1600" b="1" i="1" dirty="0" err="1" smtClean="0">
                <a:solidFill>
                  <a:srgbClr val="122F0A"/>
                </a:solidFill>
              </a:rPr>
              <a:t>protección</a:t>
            </a:r>
            <a:r>
              <a:rPr lang="en-US" sz="1600" b="1" i="1" dirty="0" smtClean="0">
                <a:solidFill>
                  <a:srgbClr val="122F0A"/>
                </a:solidFill>
              </a:rPr>
              <a:t> del </a:t>
            </a:r>
            <a:r>
              <a:rPr lang="en-US" sz="1600" b="1" i="1" dirty="0" err="1" smtClean="0">
                <a:solidFill>
                  <a:srgbClr val="122F0A"/>
                </a:solidFill>
              </a:rPr>
              <a:t>medio</a:t>
            </a:r>
            <a:r>
              <a:rPr lang="en-US" sz="1600" b="1" i="1" dirty="0" smtClean="0">
                <a:solidFill>
                  <a:srgbClr val="122F0A"/>
                </a:solidFill>
              </a:rPr>
              <a:t> </a:t>
            </a:r>
            <a:r>
              <a:rPr lang="en-US" sz="1600" b="1" i="1" dirty="0" err="1" smtClean="0">
                <a:solidFill>
                  <a:srgbClr val="122F0A"/>
                </a:solidFill>
              </a:rPr>
              <a:t>ambiente</a:t>
            </a:r>
            <a:r>
              <a:rPr lang="en-US" sz="1600" b="1" i="1" dirty="0" smtClean="0">
                <a:solidFill>
                  <a:srgbClr val="122F0A"/>
                </a:solidFill>
              </a:rPr>
              <a:t> </a:t>
            </a:r>
            <a:r>
              <a:rPr lang="en-US" sz="1600" i="1" dirty="0" err="1" smtClean="0">
                <a:solidFill>
                  <a:srgbClr val="122F0A"/>
                </a:solidFill>
              </a:rPr>
              <a:t>y</a:t>
            </a:r>
            <a:r>
              <a:rPr lang="en-US" sz="1600" i="1" dirty="0" smtClean="0">
                <a:solidFill>
                  <a:srgbClr val="122F0A"/>
                </a:solidFill>
              </a:rPr>
              <a:t> la </a:t>
            </a:r>
            <a:r>
              <a:rPr lang="en-US" sz="1600" b="1" i="1" dirty="0" err="1" smtClean="0">
                <a:solidFill>
                  <a:srgbClr val="122F0A"/>
                </a:solidFill>
              </a:rPr>
              <a:t>educación</a:t>
            </a:r>
            <a:r>
              <a:rPr lang="en-US" sz="1600" i="1" dirty="0" smtClean="0">
                <a:solidFill>
                  <a:srgbClr val="122F0A"/>
                </a:solidFill>
              </a:rPr>
              <a:t> </a:t>
            </a:r>
            <a:r>
              <a:rPr lang="en-US" sz="1600" i="1" dirty="0" err="1" smtClean="0">
                <a:solidFill>
                  <a:srgbClr val="122F0A"/>
                </a:solidFill>
              </a:rPr>
              <a:t>y</a:t>
            </a:r>
            <a:r>
              <a:rPr lang="en-US" sz="1600" i="1" dirty="0" smtClean="0">
                <a:solidFill>
                  <a:srgbClr val="122F0A"/>
                </a:solidFill>
              </a:rPr>
              <a:t>, con </a:t>
            </a:r>
            <a:r>
              <a:rPr lang="en-US" sz="1600" i="1" dirty="0" err="1" smtClean="0">
                <a:solidFill>
                  <a:srgbClr val="122F0A"/>
                </a:solidFill>
              </a:rPr>
              <a:t>ello</a:t>
            </a:r>
            <a:r>
              <a:rPr lang="en-US" sz="1600" i="1" dirty="0" smtClean="0">
                <a:solidFill>
                  <a:srgbClr val="122F0A"/>
                </a:solidFill>
              </a:rPr>
              <a:t> </a:t>
            </a:r>
            <a:r>
              <a:rPr lang="en-US" sz="1600" i="1" dirty="0" err="1" smtClean="0">
                <a:solidFill>
                  <a:srgbClr val="122F0A"/>
                </a:solidFill>
              </a:rPr>
              <a:t>aportar</a:t>
            </a:r>
            <a:r>
              <a:rPr lang="en-US" sz="1600" i="1" dirty="0" smtClean="0">
                <a:solidFill>
                  <a:srgbClr val="122F0A"/>
                </a:solidFill>
              </a:rPr>
              <a:t> al </a:t>
            </a:r>
            <a:r>
              <a:rPr lang="en-US" sz="1600" i="1" dirty="0" err="1" smtClean="0">
                <a:solidFill>
                  <a:srgbClr val="122F0A"/>
                </a:solidFill>
              </a:rPr>
              <a:t>progreso</a:t>
            </a:r>
            <a:r>
              <a:rPr lang="en-US" sz="1600" i="1" dirty="0" smtClean="0">
                <a:solidFill>
                  <a:srgbClr val="122F0A"/>
                </a:solidFill>
              </a:rPr>
              <a:t> </a:t>
            </a:r>
            <a:r>
              <a:rPr lang="en-US" sz="1600" i="1" dirty="0" err="1" smtClean="0">
                <a:solidFill>
                  <a:srgbClr val="122F0A"/>
                </a:solidFill>
              </a:rPr>
              <a:t>y</a:t>
            </a:r>
            <a:r>
              <a:rPr lang="en-US" sz="1600" i="1" dirty="0" smtClean="0">
                <a:solidFill>
                  <a:srgbClr val="122F0A"/>
                </a:solidFill>
              </a:rPr>
              <a:t> </a:t>
            </a:r>
            <a:r>
              <a:rPr lang="en-US" sz="1600" i="1" dirty="0" err="1" smtClean="0">
                <a:solidFill>
                  <a:srgbClr val="122F0A"/>
                </a:solidFill>
              </a:rPr>
              <a:t>calidad</a:t>
            </a:r>
            <a:r>
              <a:rPr lang="en-US" sz="1600" i="1" dirty="0" smtClean="0">
                <a:solidFill>
                  <a:srgbClr val="122F0A"/>
                </a:solidFill>
              </a:rPr>
              <a:t> de </a:t>
            </a:r>
            <a:r>
              <a:rPr lang="en-US" sz="1600" i="1" dirty="0" err="1" smtClean="0">
                <a:solidFill>
                  <a:srgbClr val="122F0A"/>
                </a:solidFill>
              </a:rPr>
              <a:t>vida</a:t>
            </a:r>
            <a:r>
              <a:rPr lang="en-US" sz="1600" i="1" dirty="0" smtClean="0">
                <a:solidFill>
                  <a:srgbClr val="122F0A"/>
                </a:solidFill>
              </a:rPr>
              <a:t> de los </a:t>
            </a:r>
            <a:r>
              <a:rPr lang="en-US" sz="1600" i="1" dirty="0" err="1" smtClean="0">
                <a:solidFill>
                  <a:srgbClr val="122F0A"/>
                </a:solidFill>
              </a:rPr>
              <a:t>habitantes</a:t>
            </a:r>
            <a:r>
              <a:rPr lang="en-US" sz="1600" i="1" dirty="0" smtClean="0">
                <a:solidFill>
                  <a:srgbClr val="122F0A"/>
                </a:solidFill>
              </a:rPr>
              <a:t> de la </a:t>
            </a:r>
            <a:r>
              <a:rPr lang="en-US" sz="1600" i="1" dirty="0" err="1" smtClean="0">
                <a:solidFill>
                  <a:srgbClr val="122F0A"/>
                </a:solidFill>
              </a:rPr>
              <a:t>Región</a:t>
            </a:r>
            <a:r>
              <a:rPr lang="en-US" sz="1600" i="1" dirty="0" smtClean="0">
                <a:solidFill>
                  <a:srgbClr val="122F0A"/>
                </a:solidFill>
              </a:rPr>
              <a:t> de Coquimbo”.</a:t>
            </a:r>
            <a:endParaRPr lang="en-US" sz="1600" i="1" dirty="0">
              <a:solidFill>
                <a:srgbClr val="122F0A"/>
              </a:solidFill>
            </a:endParaRPr>
          </a:p>
        </p:txBody>
      </p:sp>
      <p:grpSp>
        <p:nvGrpSpPr>
          <p:cNvPr id="3" name="Group 20"/>
          <p:cNvGrpSpPr/>
          <p:nvPr/>
        </p:nvGrpSpPr>
        <p:grpSpPr>
          <a:xfrm>
            <a:off x="432931" y="2362200"/>
            <a:ext cx="2767469" cy="2895600"/>
            <a:chOff x="4191000" y="228600"/>
            <a:chExt cx="3904786" cy="3962400"/>
          </a:xfrm>
        </p:grpSpPr>
        <p:pic>
          <p:nvPicPr>
            <p:cNvPr id="37" name="Picture 36"/>
            <p:cNvPicPr>
              <a:picLocks noChangeAspect="1"/>
            </p:cNvPicPr>
            <p:nvPr/>
          </p:nvPicPr>
          <p:blipFill>
            <a:blip r:embed="rId2"/>
            <a:stretch>
              <a:fillRect/>
            </a:stretch>
          </p:blipFill>
          <p:spPr>
            <a:xfrm>
              <a:off x="4202343" y="228600"/>
              <a:ext cx="3874024" cy="2997841"/>
            </a:xfrm>
            <a:prstGeom prst="rect">
              <a:avLst/>
            </a:prstGeom>
          </p:spPr>
        </p:pic>
        <p:pic>
          <p:nvPicPr>
            <p:cNvPr id="38" name="7 Imagen" descr="ULS (2).jpg"/>
            <p:cNvPicPr>
              <a:picLocks noChangeAspect="1"/>
            </p:cNvPicPr>
            <p:nvPr/>
          </p:nvPicPr>
          <p:blipFill>
            <a:blip r:embed="rId3"/>
            <a:srcRect/>
            <a:stretch>
              <a:fillRect/>
            </a:stretch>
          </p:blipFill>
          <p:spPr bwMode="auto">
            <a:xfrm>
              <a:off x="4191000" y="3584294"/>
              <a:ext cx="644480" cy="606706"/>
            </a:xfrm>
            <a:prstGeom prst="rect">
              <a:avLst/>
            </a:prstGeom>
            <a:noFill/>
            <a:ln w="9525">
              <a:noFill/>
              <a:miter lim="800000"/>
              <a:headEnd/>
              <a:tailEnd/>
            </a:ln>
          </p:spPr>
        </p:pic>
        <p:pic>
          <p:nvPicPr>
            <p:cNvPr id="39" name="8 Imagen" descr="LOGO UCN.jpg"/>
            <p:cNvPicPr>
              <a:picLocks noChangeAspect="1"/>
            </p:cNvPicPr>
            <p:nvPr/>
          </p:nvPicPr>
          <p:blipFill>
            <a:blip r:embed="rId4"/>
            <a:srcRect/>
            <a:stretch>
              <a:fillRect/>
            </a:stretch>
          </p:blipFill>
          <p:spPr bwMode="auto">
            <a:xfrm>
              <a:off x="5262945" y="3583327"/>
              <a:ext cx="634030" cy="607673"/>
            </a:xfrm>
            <a:prstGeom prst="rect">
              <a:avLst/>
            </a:prstGeom>
            <a:noFill/>
            <a:ln w="9525">
              <a:noFill/>
              <a:miter lim="800000"/>
              <a:headEnd/>
              <a:tailEnd/>
            </a:ln>
          </p:spPr>
        </p:pic>
        <p:pic>
          <p:nvPicPr>
            <p:cNvPr id="40" name="11 Imagen" descr="logogobreg.jpg"/>
            <p:cNvPicPr>
              <a:picLocks noChangeAspect="1"/>
            </p:cNvPicPr>
            <p:nvPr/>
          </p:nvPicPr>
          <p:blipFill>
            <a:blip r:embed="rId5"/>
            <a:srcRect/>
            <a:stretch>
              <a:fillRect/>
            </a:stretch>
          </p:blipFill>
          <p:spPr bwMode="auto">
            <a:xfrm>
              <a:off x="7470262" y="3583327"/>
              <a:ext cx="625524" cy="607673"/>
            </a:xfrm>
            <a:prstGeom prst="rect">
              <a:avLst/>
            </a:prstGeom>
            <a:noFill/>
            <a:ln w="9525">
              <a:noFill/>
              <a:miter lim="800000"/>
              <a:headEnd/>
              <a:tailEnd/>
            </a:ln>
          </p:spPr>
        </p:pic>
        <p:pic>
          <p:nvPicPr>
            <p:cNvPr id="41" name="Picture 40"/>
            <p:cNvPicPr>
              <a:picLocks noChangeAspect="1"/>
            </p:cNvPicPr>
            <p:nvPr/>
          </p:nvPicPr>
          <p:blipFill>
            <a:blip r:embed="rId6"/>
            <a:stretch>
              <a:fillRect/>
            </a:stretch>
          </p:blipFill>
          <p:spPr>
            <a:xfrm>
              <a:off x="6327879" y="3619983"/>
              <a:ext cx="630590" cy="535329"/>
            </a:xfrm>
            <a:prstGeom prst="rect">
              <a:avLst/>
            </a:prstGeom>
          </p:spPr>
        </p:pic>
      </p:grpSp>
      <p:sp>
        <p:nvSpPr>
          <p:cNvPr id="22" name="Rectangle 21"/>
          <p:cNvSpPr/>
          <p:nvPr/>
        </p:nvSpPr>
        <p:spPr>
          <a:xfrm>
            <a:off x="1752600" y="457200"/>
            <a:ext cx="3505200" cy="954107"/>
          </a:xfrm>
          <a:prstGeom prst="rect">
            <a:avLst/>
          </a:prstGeom>
        </p:spPr>
        <p:txBody>
          <a:bodyPr wrap="square">
            <a:spAutoFit/>
          </a:bodyPr>
          <a:lstStyle/>
          <a:p>
            <a:pPr marL="400050" indent="-400050" algn="just">
              <a:spcBef>
                <a:spcPts val="600"/>
              </a:spcBef>
              <a:buAutoNum type="romanUcPeriod"/>
            </a:pPr>
            <a:r>
              <a:rPr lang="en-US" b="1" i="1" u="sng" dirty="0" smtClean="0">
                <a:solidFill>
                  <a:srgbClr val="13300A"/>
                </a:solidFill>
                <a:latin typeface="Arial"/>
                <a:cs typeface="Arial"/>
              </a:rPr>
              <a:t>¿</a:t>
            </a:r>
            <a:r>
              <a:rPr lang="en-US" b="1" i="1" u="sng" dirty="0" err="1" smtClean="0">
                <a:solidFill>
                  <a:srgbClr val="13300A"/>
                </a:solidFill>
                <a:latin typeface="Arial"/>
                <a:cs typeface="Arial"/>
              </a:rPr>
              <a:t>Que</a:t>
            </a:r>
            <a:r>
              <a:rPr lang="en-US" b="1" i="1" u="sng" dirty="0" smtClean="0">
                <a:solidFill>
                  <a:srgbClr val="13300A"/>
                </a:solidFill>
                <a:latin typeface="Arial"/>
                <a:cs typeface="Arial"/>
              </a:rPr>
              <a:t> </a:t>
            </a:r>
            <a:r>
              <a:rPr lang="en-US" b="1" i="1" u="sng" dirty="0" err="1" smtClean="0">
                <a:solidFill>
                  <a:srgbClr val="13300A"/>
                </a:solidFill>
                <a:latin typeface="Arial"/>
                <a:cs typeface="Arial"/>
              </a:rPr>
              <a:t>es</a:t>
            </a:r>
            <a:r>
              <a:rPr lang="en-US" b="1" i="1" u="sng" dirty="0" smtClean="0">
                <a:solidFill>
                  <a:srgbClr val="13300A"/>
                </a:solidFill>
                <a:latin typeface="Arial"/>
                <a:cs typeface="Arial"/>
              </a:rPr>
              <a:t> el CEAZA?:</a:t>
            </a:r>
          </a:p>
          <a:p>
            <a:pPr marL="400050" indent="-400050" algn="just">
              <a:spcBef>
                <a:spcPts val="600"/>
              </a:spcBef>
            </a:pPr>
            <a:endParaRPr lang="en-US" sz="1200" b="1" i="1" dirty="0" smtClean="0">
              <a:solidFill>
                <a:srgbClr val="13300A"/>
              </a:solidFill>
              <a:latin typeface="Arial"/>
              <a:cs typeface="Arial"/>
            </a:endParaRPr>
          </a:p>
          <a:p>
            <a:pPr marL="400050" indent="-400050" algn="just">
              <a:spcBef>
                <a:spcPts val="600"/>
              </a:spcBef>
            </a:pPr>
            <a:r>
              <a:rPr lang="en-US" sz="1200" b="1" i="1" dirty="0" smtClean="0">
                <a:solidFill>
                  <a:srgbClr val="13300A"/>
                </a:solidFill>
                <a:latin typeface="Arial"/>
                <a:cs typeface="Arial"/>
              </a:rPr>
              <a:t>	</a:t>
            </a:r>
            <a:r>
              <a:rPr lang="en-US" sz="1600" b="1" i="1" dirty="0" smtClean="0">
                <a:solidFill>
                  <a:srgbClr val="13300A"/>
                </a:solidFill>
                <a:latin typeface="Arial"/>
                <a:cs typeface="Arial"/>
              </a:rPr>
              <a:t>MISION </a:t>
            </a:r>
            <a:r>
              <a:rPr lang="en-US" sz="1600" b="1" i="1" cap="all" dirty="0" err="1" smtClean="0">
                <a:solidFill>
                  <a:srgbClr val="13300A"/>
                </a:solidFill>
                <a:latin typeface="Arial"/>
                <a:cs typeface="Arial"/>
              </a:rPr>
              <a:t>Institucional</a:t>
            </a:r>
            <a:endParaRPr lang="en-US" sz="1600" b="1" i="1" cap="all" dirty="0" smtClean="0">
              <a:solidFill>
                <a:srgbClr val="13300A"/>
              </a:solidFill>
              <a:latin typeface="Arial"/>
              <a:cs typeface="Arial"/>
            </a:endParaRPr>
          </a:p>
        </p:txBody>
      </p:sp>
    </p:spTree>
    <p:extLst>
      <p:ext uri="{BB962C8B-B14F-4D97-AF65-F5344CB8AC3E}">
        <p14:creationId xmlns:p14="http://schemas.microsoft.com/office/powerpoint/2010/main" val="4048993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53"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2" presetClass="entr" presetSubtype="4" accel="50000" decel="5000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rot="5400000">
            <a:off x="869571" y="731424"/>
            <a:ext cx="1461260" cy="2"/>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2"/>
          <a:stretch>
            <a:fillRect/>
          </a:stretch>
        </p:blipFill>
        <p:spPr>
          <a:xfrm>
            <a:off x="1" y="0"/>
            <a:ext cx="1558880" cy="1473322"/>
          </a:xfrm>
          <a:prstGeom prst="rect">
            <a:avLst/>
          </a:prstGeom>
          <a:effectLst>
            <a:reflection stA="50000" endPos="19000" dist="101600" dir="5400000" sy="-100000" algn="bl" rotWithShape="0"/>
          </a:effectLst>
        </p:spPr>
      </p:pic>
      <p:sp>
        <p:nvSpPr>
          <p:cNvPr id="24" name="Rectangle 23"/>
          <p:cNvSpPr/>
          <p:nvPr/>
        </p:nvSpPr>
        <p:spPr>
          <a:xfrm>
            <a:off x="0" y="0"/>
            <a:ext cx="1558880" cy="123638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03831" y="5715000"/>
            <a:ext cx="787769" cy="609600"/>
          </a:xfrm>
          <a:prstGeom prst="rect">
            <a:avLst/>
          </a:prstGeom>
        </p:spPr>
      </p:pic>
      <p:sp>
        <p:nvSpPr>
          <p:cNvPr id="14" name="Rectangle 13"/>
          <p:cNvSpPr/>
          <p:nvPr/>
        </p:nvSpPr>
        <p:spPr>
          <a:xfrm>
            <a:off x="3886200" y="2132459"/>
            <a:ext cx="4572000" cy="2744341"/>
          </a:xfrm>
          <a:prstGeom prst="rect">
            <a:avLst/>
          </a:prstGeom>
        </p:spPr>
        <p:txBody>
          <a:bodyPr>
            <a:spAutoFit/>
          </a:bodyPr>
          <a:lstStyle/>
          <a:p>
            <a:pPr algn="ctr">
              <a:lnSpc>
                <a:spcPct val="150000"/>
              </a:lnSpc>
            </a:pPr>
            <a:r>
              <a:rPr lang="en-US" i="1" dirty="0" smtClean="0">
                <a:solidFill>
                  <a:srgbClr val="122F0A"/>
                </a:solidFill>
              </a:rPr>
              <a:t>Ser un Centro de </a:t>
            </a:r>
            <a:r>
              <a:rPr lang="en-US" sz="2000" b="1" i="1" dirty="0" err="1" smtClean="0">
                <a:solidFill>
                  <a:srgbClr val="122F0A"/>
                </a:solidFill>
              </a:rPr>
              <a:t>investigación</a:t>
            </a:r>
            <a:r>
              <a:rPr lang="en-US" sz="2000" b="1" i="1" dirty="0" smtClean="0">
                <a:solidFill>
                  <a:srgbClr val="122F0A"/>
                </a:solidFill>
              </a:rPr>
              <a:t> </a:t>
            </a:r>
            <a:r>
              <a:rPr lang="en-US" sz="2000" b="1" i="1" dirty="0" err="1" smtClean="0">
                <a:solidFill>
                  <a:srgbClr val="122F0A"/>
                </a:solidFill>
              </a:rPr>
              <a:t>científica</a:t>
            </a:r>
            <a:r>
              <a:rPr lang="en-US" sz="2000" b="1" i="1" dirty="0" smtClean="0">
                <a:solidFill>
                  <a:srgbClr val="122F0A"/>
                </a:solidFill>
              </a:rPr>
              <a:t> de </a:t>
            </a:r>
            <a:r>
              <a:rPr lang="en-US" sz="2000" b="1" i="1" dirty="0" err="1" smtClean="0">
                <a:solidFill>
                  <a:srgbClr val="122F0A"/>
                </a:solidFill>
              </a:rPr>
              <a:t>excelencia</a:t>
            </a:r>
            <a:r>
              <a:rPr lang="en-US" i="1" dirty="0" smtClean="0">
                <a:solidFill>
                  <a:srgbClr val="122F0A"/>
                </a:solidFill>
              </a:rPr>
              <a:t> </a:t>
            </a:r>
            <a:r>
              <a:rPr lang="en-US" i="1" dirty="0" err="1" smtClean="0">
                <a:solidFill>
                  <a:srgbClr val="122F0A"/>
                </a:solidFill>
              </a:rPr>
              <a:t>consolidado</a:t>
            </a:r>
            <a:r>
              <a:rPr lang="en-US" i="1" dirty="0" smtClean="0">
                <a:solidFill>
                  <a:srgbClr val="122F0A"/>
                </a:solidFill>
              </a:rPr>
              <a:t>, </a:t>
            </a:r>
            <a:r>
              <a:rPr lang="en-US" i="1" dirty="0" err="1" smtClean="0">
                <a:solidFill>
                  <a:srgbClr val="122F0A"/>
                </a:solidFill>
              </a:rPr>
              <a:t>cuyo</a:t>
            </a:r>
            <a:r>
              <a:rPr lang="en-US" i="1" dirty="0" smtClean="0">
                <a:solidFill>
                  <a:srgbClr val="122F0A"/>
                </a:solidFill>
              </a:rPr>
              <a:t> </a:t>
            </a:r>
            <a:r>
              <a:rPr lang="en-US" i="1" dirty="0" err="1" smtClean="0">
                <a:solidFill>
                  <a:srgbClr val="122F0A"/>
                </a:solidFill>
              </a:rPr>
              <a:t>trabajo</a:t>
            </a:r>
            <a:r>
              <a:rPr lang="en-US" i="1" dirty="0" smtClean="0">
                <a:solidFill>
                  <a:srgbClr val="122F0A"/>
                </a:solidFill>
              </a:rPr>
              <a:t> se </a:t>
            </a:r>
            <a:r>
              <a:rPr lang="en-US" i="1" dirty="0" err="1" smtClean="0">
                <a:solidFill>
                  <a:srgbClr val="122F0A"/>
                </a:solidFill>
              </a:rPr>
              <a:t>convierta</a:t>
            </a:r>
            <a:r>
              <a:rPr lang="en-US" i="1" dirty="0" smtClean="0">
                <a:solidFill>
                  <a:srgbClr val="122F0A"/>
                </a:solidFill>
              </a:rPr>
              <a:t> en </a:t>
            </a:r>
            <a:r>
              <a:rPr lang="en-US" i="1" dirty="0" err="1" smtClean="0">
                <a:solidFill>
                  <a:srgbClr val="122F0A"/>
                </a:solidFill>
              </a:rPr>
              <a:t>una</a:t>
            </a:r>
            <a:r>
              <a:rPr lang="en-US" i="1" dirty="0" smtClean="0">
                <a:solidFill>
                  <a:srgbClr val="122F0A"/>
                </a:solidFill>
              </a:rPr>
              <a:t> </a:t>
            </a:r>
            <a:r>
              <a:rPr lang="en-US" i="1" dirty="0" err="1" smtClean="0">
                <a:solidFill>
                  <a:srgbClr val="122F0A"/>
                </a:solidFill>
              </a:rPr>
              <a:t>necesidad</a:t>
            </a:r>
            <a:r>
              <a:rPr lang="en-US" i="1" dirty="0" smtClean="0">
                <a:solidFill>
                  <a:srgbClr val="122F0A"/>
                </a:solidFill>
              </a:rPr>
              <a:t> de </a:t>
            </a:r>
            <a:r>
              <a:rPr lang="en-US" i="1" dirty="0" err="1" smtClean="0">
                <a:solidFill>
                  <a:srgbClr val="122F0A"/>
                </a:solidFill>
              </a:rPr>
              <a:t>importantes</a:t>
            </a:r>
            <a:r>
              <a:rPr lang="en-US" i="1" dirty="0" smtClean="0">
                <a:solidFill>
                  <a:srgbClr val="122F0A"/>
                </a:solidFill>
              </a:rPr>
              <a:t> </a:t>
            </a:r>
            <a:r>
              <a:rPr lang="en-US" i="1" dirty="0" err="1" smtClean="0">
                <a:solidFill>
                  <a:srgbClr val="122F0A"/>
                </a:solidFill>
              </a:rPr>
              <a:t>sectores</a:t>
            </a:r>
            <a:r>
              <a:rPr lang="en-US" i="1" dirty="0" smtClean="0">
                <a:solidFill>
                  <a:srgbClr val="122F0A"/>
                </a:solidFill>
              </a:rPr>
              <a:t> </a:t>
            </a:r>
            <a:r>
              <a:rPr lang="en-US" i="1" dirty="0" err="1" smtClean="0">
                <a:solidFill>
                  <a:srgbClr val="122F0A"/>
                </a:solidFill>
              </a:rPr>
              <a:t>productivos</a:t>
            </a:r>
            <a:r>
              <a:rPr lang="en-US" i="1" dirty="0" smtClean="0">
                <a:solidFill>
                  <a:srgbClr val="122F0A"/>
                </a:solidFill>
              </a:rPr>
              <a:t> de la </a:t>
            </a:r>
            <a:r>
              <a:rPr lang="en-US" i="1" dirty="0" err="1" smtClean="0">
                <a:solidFill>
                  <a:srgbClr val="122F0A"/>
                </a:solidFill>
              </a:rPr>
              <a:t>zona</a:t>
            </a:r>
            <a:r>
              <a:rPr lang="en-US" i="1" dirty="0" smtClean="0">
                <a:solidFill>
                  <a:srgbClr val="122F0A"/>
                </a:solidFill>
              </a:rPr>
              <a:t> (</a:t>
            </a:r>
            <a:r>
              <a:rPr lang="en-US" i="1" dirty="0" err="1" smtClean="0">
                <a:solidFill>
                  <a:srgbClr val="122F0A"/>
                </a:solidFill>
              </a:rPr>
              <a:t>agrícola</a:t>
            </a:r>
            <a:r>
              <a:rPr lang="en-US" i="1" dirty="0" smtClean="0">
                <a:solidFill>
                  <a:srgbClr val="122F0A"/>
                </a:solidFill>
              </a:rPr>
              <a:t>, </a:t>
            </a:r>
            <a:r>
              <a:rPr lang="en-US" i="1" dirty="0" err="1" smtClean="0">
                <a:solidFill>
                  <a:srgbClr val="122F0A"/>
                </a:solidFill>
              </a:rPr>
              <a:t>acuícola</a:t>
            </a:r>
            <a:r>
              <a:rPr lang="en-US" i="1" dirty="0" smtClean="0">
                <a:solidFill>
                  <a:srgbClr val="122F0A"/>
                </a:solidFill>
              </a:rPr>
              <a:t> </a:t>
            </a:r>
            <a:r>
              <a:rPr lang="en-US" i="1" dirty="0" err="1" smtClean="0">
                <a:solidFill>
                  <a:srgbClr val="122F0A"/>
                </a:solidFill>
              </a:rPr>
              <a:t>y</a:t>
            </a:r>
            <a:r>
              <a:rPr lang="en-US" i="1" dirty="0" smtClean="0">
                <a:solidFill>
                  <a:srgbClr val="122F0A"/>
                </a:solidFill>
              </a:rPr>
              <a:t> </a:t>
            </a:r>
            <a:r>
              <a:rPr lang="en-US" i="1" dirty="0" err="1" smtClean="0">
                <a:solidFill>
                  <a:srgbClr val="122F0A"/>
                </a:solidFill>
              </a:rPr>
              <a:t>minero</a:t>
            </a:r>
            <a:r>
              <a:rPr lang="en-US" i="1" dirty="0" smtClean="0">
                <a:solidFill>
                  <a:srgbClr val="122F0A"/>
                </a:solidFill>
              </a:rPr>
              <a:t>) </a:t>
            </a:r>
            <a:r>
              <a:rPr lang="en-US" sz="2000" b="1" i="1" dirty="0" smtClean="0">
                <a:solidFill>
                  <a:srgbClr val="122F0A"/>
                </a:solidFill>
              </a:rPr>
              <a:t>con </a:t>
            </a:r>
            <a:r>
              <a:rPr lang="en-US" sz="2000" b="1" i="1" dirty="0" err="1" smtClean="0">
                <a:solidFill>
                  <a:srgbClr val="122F0A"/>
                </a:solidFill>
              </a:rPr>
              <a:t>fuertes</a:t>
            </a:r>
            <a:r>
              <a:rPr lang="en-US" sz="2000" b="1" i="1" dirty="0" smtClean="0">
                <a:solidFill>
                  <a:srgbClr val="122F0A"/>
                </a:solidFill>
              </a:rPr>
              <a:t> </a:t>
            </a:r>
            <a:r>
              <a:rPr lang="en-US" sz="2000" b="1" i="1" dirty="0" err="1" smtClean="0">
                <a:solidFill>
                  <a:srgbClr val="122F0A"/>
                </a:solidFill>
              </a:rPr>
              <a:t>nexos</a:t>
            </a:r>
            <a:r>
              <a:rPr lang="en-US" sz="2000" b="1" i="1" dirty="0" smtClean="0">
                <a:solidFill>
                  <a:srgbClr val="122F0A"/>
                </a:solidFill>
              </a:rPr>
              <a:t> </a:t>
            </a:r>
            <a:r>
              <a:rPr lang="en-US" sz="2000" b="1" i="1" dirty="0" err="1" smtClean="0">
                <a:solidFill>
                  <a:srgbClr val="122F0A"/>
                </a:solidFill>
              </a:rPr>
              <a:t>y</a:t>
            </a:r>
            <a:r>
              <a:rPr lang="en-US" sz="2000" b="1" i="1" dirty="0" smtClean="0">
                <a:solidFill>
                  <a:srgbClr val="122F0A"/>
                </a:solidFill>
              </a:rPr>
              <a:t> </a:t>
            </a:r>
            <a:r>
              <a:rPr lang="en-US" sz="2000" b="1" i="1" dirty="0" err="1" smtClean="0">
                <a:solidFill>
                  <a:srgbClr val="122F0A"/>
                </a:solidFill>
              </a:rPr>
              <a:t>compromisos</a:t>
            </a:r>
            <a:r>
              <a:rPr lang="en-US" sz="2000" b="1" i="1" dirty="0" smtClean="0">
                <a:solidFill>
                  <a:srgbClr val="122F0A"/>
                </a:solidFill>
              </a:rPr>
              <a:t> con el sector </a:t>
            </a:r>
            <a:r>
              <a:rPr lang="en-US" sz="2000" b="1" i="1" dirty="0" err="1" smtClean="0">
                <a:solidFill>
                  <a:srgbClr val="122F0A"/>
                </a:solidFill>
              </a:rPr>
              <a:t>privado</a:t>
            </a:r>
            <a:r>
              <a:rPr lang="en-US" b="1" i="1" dirty="0" smtClean="0">
                <a:solidFill>
                  <a:srgbClr val="122F0A"/>
                </a:solidFill>
              </a:rPr>
              <a:t>.</a:t>
            </a:r>
          </a:p>
        </p:txBody>
      </p:sp>
      <p:pic>
        <p:nvPicPr>
          <p:cNvPr id="17" name="Picture 16"/>
          <p:cNvPicPr>
            <a:picLocks noChangeAspect="1"/>
          </p:cNvPicPr>
          <p:nvPr/>
        </p:nvPicPr>
        <p:blipFill>
          <a:blip r:embed="rId3">
            <a:duotone>
              <a:schemeClr val="accent3">
                <a:shade val="45000"/>
                <a:satMod val="135000"/>
              </a:schemeClr>
              <a:prstClr val="white"/>
            </a:duotone>
          </a:blip>
          <a:stretch>
            <a:fillRect/>
          </a:stretch>
        </p:blipFill>
        <p:spPr>
          <a:xfrm>
            <a:off x="700768" y="2514600"/>
            <a:ext cx="2207532" cy="2362200"/>
          </a:xfrm>
          <a:prstGeom prst="rect">
            <a:avLst/>
          </a:prstGeom>
        </p:spPr>
      </p:pic>
      <p:sp>
        <p:nvSpPr>
          <p:cNvPr id="18" name="Rectangle 17"/>
          <p:cNvSpPr/>
          <p:nvPr/>
        </p:nvSpPr>
        <p:spPr>
          <a:xfrm>
            <a:off x="1752600" y="457200"/>
            <a:ext cx="3505200" cy="954107"/>
          </a:xfrm>
          <a:prstGeom prst="rect">
            <a:avLst/>
          </a:prstGeom>
        </p:spPr>
        <p:txBody>
          <a:bodyPr wrap="square">
            <a:spAutoFit/>
          </a:bodyPr>
          <a:lstStyle/>
          <a:p>
            <a:pPr marL="400050" indent="-400050" algn="just">
              <a:spcBef>
                <a:spcPts val="600"/>
              </a:spcBef>
              <a:buAutoNum type="romanUcPeriod"/>
            </a:pPr>
            <a:r>
              <a:rPr lang="en-US" b="1" i="1" u="sng" dirty="0" smtClean="0">
                <a:solidFill>
                  <a:srgbClr val="13300A"/>
                </a:solidFill>
                <a:latin typeface="Arial"/>
                <a:cs typeface="Arial"/>
              </a:rPr>
              <a:t>¿</a:t>
            </a:r>
            <a:r>
              <a:rPr lang="en-US" b="1" i="1" u="sng" dirty="0" err="1" smtClean="0">
                <a:solidFill>
                  <a:srgbClr val="13300A"/>
                </a:solidFill>
                <a:latin typeface="Arial"/>
                <a:cs typeface="Arial"/>
              </a:rPr>
              <a:t>Que</a:t>
            </a:r>
            <a:r>
              <a:rPr lang="en-US" b="1" i="1" u="sng" dirty="0" smtClean="0">
                <a:solidFill>
                  <a:srgbClr val="13300A"/>
                </a:solidFill>
                <a:latin typeface="Arial"/>
                <a:cs typeface="Arial"/>
              </a:rPr>
              <a:t> </a:t>
            </a:r>
            <a:r>
              <a:rPr lang="en-US" b="1" i="1" u="sng" dirty="0" err="1" smtClean="0">
                <a:solidFill>
                  <a:srgbClr val="13300A"/>
                </a:solidFill>
                <a:latin typeface="Arial"/>
                <a:cs typeface="Arial"/>
              </a:rPr>
              <a:t>es</a:t>
            </a:r>
            <a:r>
              <a:rPr lang="en-US" b="1" i="1" u="sng" dirty="0" smtClean="0">
                <a:solidFill>
                  <a:srgbClr val="13300A"/>
                </a:solidFill>
                <a:latin typeface="Arial"/>
                <a:cs typeface="Arial"/>
              </a:rPr>
              <a:t> el CEAZA?:</a:t>
            </a:r>
          </a:p>
          <a:p>
            <a:pPr marL="400050" indent="-400050" algn="just">
              <a:spcBef>
                <a:spcPts val="600"/>
              </a:spcBef>
            </a:pPr>
            <a:endParaRPr lang="en-US" sz="1200" b="1" i="1" dirty="0" smtClean="0">
              <a:solidFill>
                <a:srgbClr val="13300A"/>
              </a:solidFill>
              <a:latin typeface="Arial"/>
              <a:cs typeface="Arial"/>
            </a:endParaRPr>
          </a:p>
          <a:p>
            <a:pPr marL="400050" indent="-400050" algn="just">
              <a:spcBef>
                <a:spcPts val="600"/>
              </a:spcBef>
            </a:pPr>
            <a:r>
              <a:rPr lang="en-US" sz="1200" b="1" i="1" dirty="0" smtClean="0">
                <a:solidFill>
                  <a:srgbClr val="13300A"/>
                </a:solidFill>
                <a:latin typeface="Arial"/>
                <a:cs typeface="Arial"/>
              </a:rPr>
              <a:t>	</a:t>
            </a:r>
            <a:r>
              <a:rPr lang="en-US" sz="1600" b="1" i="1" cap="all" dirty="0" err="1" smtClean="0">
                <a:solidFill>
                  <a:srgbClr val="13300A"/>
                </a:solidFill>
                <a:latin typeface="Arial"/>
                <a:cs typeface="Arial"/>
              </a:rPr>
              <a:t>Visión</a:t>
            </a:r>
            <a:r>
              <a:rPr lang="en-US" sz="1600" b="1" i="1" dirty="0" smtClean="0">
                <a:solidFill>
                  <a:srgbClr val="13300A"/>
                </a:solidFill>
                <a:latin typeface="Arial"/>
                <a:cs typeface="Arial"/>
              </a:rPr>
              <a:t> </a:t>
            </a:r>
            <a:r>
              <a:rPr lang="en-US" sz="1600" b="1" i="1" cap="all" dirty="0" err="1" smtClean="0">
                <a:solidFill>
                  <a:srgbClr val="13300A"/>
                </a:solidFill>
                <a:latin typeface="Arial"/>
                <a:cs typeface="Arial"/>
              </a:rPr>
              <a:t>Institucional</a:t>
            </a:r>
            <a:endParaRPr lang="en-US" sz="1600" b="1" i="1" cap="all" dirty="0" smtClean="0">
              <a:solidFill>
                <a:srgbClr val="13300A"/>
              </a:solidFill>
              <a:latin typeface="Arial"/>
              <a:cs typeface="Arial"/>
            </a:endParaRPr>
          </a:p>
        </p:txBody>
      </p:sp>
    </p:spTree>
    <p:extLst>
      <p:ext uri="{BB962C8B-B14F-4D97-AF65-F5344CB8AC3E}">
        <p14:creationId xmlns:p14="http://schemas.microsoft.com/office/powerpoint/2010/main" val="3277527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lide(fromBottom)">
                                      <p:cBhvr>
                                        <p:cTn id="12" dur="500"/>
                                        <p:tgtEl>
                                          <p:spTgt spid="17"/>
                                        </p:tgtEl>
                                      </p:cBhvr>
                                    </p:animEffect>
                                  </p:childTnLst>
                                </p:cTn>
                              </p:par>
                              <p:par>
                                <p:cTn id="13" presetID="2" presetClass="entr" presetSubtype="4" accel="50000"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8172400" y="5715000"/>
            <a:ext cx="787769" cy="609600"/>
          </a:xfrm>
          <a:prstGeom prst="rect">
            <a:avLst/>
          </a:prstGeom>
        </p:spPr>
      </p:pic>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14" name="Diagrama 13"/>
          <p:cNvGraphicFramePr/>
          <p:nvPr>
            <p:extLst>
              <p:ext uri="{D42A27DB-BD31-4B8C-83A1-F6EECF244321}">
                <p14:modId xmlns:p14="http://schemas.microsoft.com/office/powerpoint/2010/main" val="3543566795"/>
              </p:ext>
            </p:extLst>
          </p:nvPr>
        </p:nvGraphicFramePr>
        <p:xfrm>
          <a:off x="107504" y="-99392"/>
          <a:ext cx="9001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p:cNvSpPr txBox="1"/>
          <p:nvPr/>
        </p:nvSpPr>
        <p:spPr>
          <a:xfrm>
            <a:off x="1691680" y="332656"/>
            <a:ext cx="5616624" cy="615553"/>
          </a:xfrm>
          <a:prstGeom prst="rect">
            <a:avLst/>
          </a:prstGeom>
          <a:noFill/>
        </p:spPr>
        <p:txBody>
          <a:bodyPr wrap="square" rtlCol="0">
            <a:spAutoFit/>
          </a:bodyPr>
          <a:lstStyle/>
          <a:p>
            <a:pPr algn="ctr"/>
            <a:r>
              <a:rPr lang="es-ES" sz="3400" b="1" i="1" dirty="0" smtClean="0">
                <a:solidFill>
                  <a:srgbClr val="4F6228"/>
                </a:solidFill>
              </a:rPr>
              <a:t>Historia..</a:t>
            </a:r>
            <a:endParaRPr lang="es-ES" sz="3400" b="1" i="1" dirty="0">
              <a:solidFill>
                <a:srgbClr val="4F6228"/>
              </a:solidFill>
            </a:endParaRPr>
          </a:p>
        </p:txBody>
      </p:sp>
      <p:sp>
        <p:nvSpPr>
          <p:cNvPr id="28" name="CuadroTexto 27"/>
          <p:cNvSpPr txBox="1"/>
          <p:nvPr/>
        </p:nvSpPr>
        <p:spPr>
          <a:xfrm rot="20987100">
            <a:off x="395536" y="2636912"/>
            <a:ext cx="2016224" cy="369332"/>
          </a:xfrm>
          <a:prstGeom prst="rect">
            <a:avLst/>
          </a:prstGeom>
          <a:noFill/>
        </p:spPr>
        <p:txBody>
          <a:bodyPr wrap="square" rtlCol="0">
            <a:spAutoFit/>
          </a:bodyPr>
          <a:lstStyle/>
          <a:p>
            <a:pPr algn="ctr"/>
            <a:r>
              <a:rPr lang="es-ES" dirty="0" smtClean="0"/>
              <a:t>Creación</a:t>
            </a:r>
            <a:endParaRPr lang="es-ES" dirty="0"/>
          </a:p>
        </p:txBody>
      </p:sp>
      <p:sp>
        <p:nvSpPr>
          <p:cNvPr id="32" name="CuadroTexto 31"/>
          <p:cNvSpPr txBox="1"/>
          <p:nvPr/>
        </p:nvSpPr>
        <p:spPr>
          <a:xfrm rot="20987100">
            <a:off x="6012160" y="2636912"/>
            <a:ext cx="2016224" cy="369332"/>
          </a:xfrm>
          <a:prstGeom prst="rect">
            <a:avLst/>
          </a:prstGeom>
          <a:noFill/>
        </p:spPr>
        <p:txBody>
          <a:bodyPr wrap="square" rtlCol="0">
            <a:spAutoFit/>
          </a:bodyPr>
          <a:lstStyle/>
          <a:p>
            <a:pPr algn="ctr"/>
            <a:r>
              <a:rPr lang="es-ES" dirty="0" smtClean="0"/>
              <a:t>Término</a:t>
            </a:r>
            <a:endParaRPr lang="es-ES" dirty="0"/>
          </a:p>
        </p:txBody>
      </p:sp>
      <p:sp>
        <p:nvSpPr>
          <p:cNvPr id="33" name="CuadroTexto 32"/>
          <p:cNvSpPr txBox="1"/>
          <p:nvPr/>
        </p:nvSpPr>
        <p:spPr>
          <a:xfrm rot="20987100">
            <a:off x="3131840" y="2636912"/>
            <a:ext cx="2016224" cy="369332"/>
          </a:xfrm>
          <a:prstGeom prst="rect">
            <a:avLst/>
          </a:prstGeom>
          <a:noFill/>
        </p:spPr>
        <p:txBody>
          <a:bodyPr wrap="square" rtlCol="0">
            <a:spAutoFit/>
          </a:bodyPr>
          <a:lstStyle/>
          <a:p>
            <a:pPr algn="ctr"/>
            <a:r>
              <a:rPr lang="es-ES" dirty="0" smtClean="0"/>
              <a:t>Evaluación</a:t>
            </a:r>
            <a:endParaRPr lang="es-ES" dirty="0"/>
          </a:p>
        </p:txBody>
      </p:sp>
      <p:sp>
        <p:nvSpPr>
          <p:cNvPr id="34" name="CuadroTexto 33"/>
          <p:cNvSpPr txBox="1"/>
          <p:nvPr/>
        </p:nvSpPr>
        <p:spPr>
          <a:xfrm>
            <a:off x="7092280" y="1772816"/>
            <a:ext cx="2016224" cy="307777"/>
          </a:xfrm>
          <a:prstGeom prst="rect">
            <a:avLst/>
          </a:prstGeom>
          <a:noFill/>
        </p:spPr>
        <p:txBody>
          <a:bodyPr wrap="square" rtlCol="0">
            <a:spAutoFit/>
          </a:bodyPr>
          <a:lstStyle/>
          <a:p>
            <a:pPr algn="ctr"/>
            <a:r>
              <a:rPr lang="es-ES" sz="1400" dirty="0" smtClean="0"/>
              <a:t>Apoyo a la Continuidad</a:t>
            </a:r>
            <a:endParaRPr lang="es-ES" sz="1400" dirty="0"/>
          </a:p>
        </p:txBody>
      </p:sp>
    </p:spTree>
    <p:extLst>
      <p:ext uri="{BB962C8B-B14F-4D97-AF65-F5344CB8AC3E}">
        <p14:creationId xmlns:p14="http://schemas.microsoft.com/office/powerpoint/2010/main" val="1333240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8"/>
                                        </p:tgtEl>
                                        <p:attrNameLst>
                                          <p:attrName>ppt_x</p:attrName>
                                        </p:attrNameLst>
                                      </p:cBhvr>
                                      <p:tavLst>
                                        <p:tav tm="0">
                                          <p:val>
                                            <p:strVal val="ppt_x"/>
                                          </p:val>
                                        </p:tav>
                                        <p:tav tm="100000">
                                          <p:val>
                                            <p:strVal val="ppt_x"/>
                                          </p:val>
                                        </p:tav>
                                      </p:tavLst>
                                    </p:anim>
                                    <p:anim calcmode="lin" valueType="num">
                                      <p:cBhvr additive="base">
                                        <p:cTn id="35" dur="500"/>
                                        <p:tgtEl>
                                          <p:spTgt spid="28"/>
                                        </p:tgtEl>
                                        <p:attrNameLst>
                                          <p:attrName>ppt_y</p:attrName>
                                        </p:attrNameLst>
                                      </p:cBhvr>
                                      <p:tavLst>
                                        <p:tav tm="0">
                                          <p:val>
                                            <p:strVal val="ppt_y"/>
                                          </p:val>
                                        </p:tav>
                                        <p:tav tm="100000">
                                          <p:val>
                                            <p:strVal val="1+ppt_h/2"/>
                                          </p:val>
                                        </p:tav>
                                      </p:tavLst>
                                    </p:anim>
                                    <p:set>
                                      <p:cBhvr>
                                        <p:cTn id="36" dur="1" fill="hold">
                                          <p:stCondLst>
                                            <p:cond delay="499"/>
                                          </p:stCondLst>
                                        </p:cTn>
                                        <p:tgtEl>
                                          <p:spTgt spid="28"/>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33"/>
                                        </p:tgtEl>
                                        <p:attrNameLst>
                                          <p:attrName>ppt_x</p:attrName>
                                        </p:attrNameLst>
                                      </p:cBhvr>
                                      <p:tavLst>
                                        <p:tav tm="0">
                                          <p:val>
                                            <p:strVal val="ppt_x"/>
                                          </p:val>
                                        </p:tav>
                                        <p:tav tm="100000">
                                          <p:val>
                                            <p:strVal val="ppt_x"/>
                                          </p:val>
                                        </p:tav>
                                      </p:tavLst>
                                    </p:anim>
                                    <p:anim calcmode="lin" valueType="num">
                                      <p:cBhvr additive="base">
                                        <p:cTn id="39" dur="500"/>
                                        <p:tgtEl>
                                          <p:spTgt spid="33"/>
                                        </p:tgtEl>
                                        <p:attrNameLst>
                                          <p:attrName>ppt_y</p:attrName>
                                        </p:attrNameLst>
                                      </p:cBhvr>
                                      <p:tavLst>
                                        <p:tav tm="0">
                                          <p:val>
                                            <p:strVal val="ppt_y"/>
                                          </p:val>
                                        </p:tav>
                                        <p:tav tm="100000">
                                          <p:val>
                                            <p:strVal val="1+ppt_h/2"/>
                                          </p:val>
                                        </p:tav>
                                      </p:tavLst>
                                    </p:anim>
                                    <p:set>
                                      <p:cBhvr>
                                        <p:cTn id="40" dur="1" fill="hold">
                                          <p:stCondLst>
                                            <p:cond delay="499"/>
                                          </p:stCondLst>
                                        </p:cTn>
                                        <p:tgtEl>
                                          <p:spTgt spid="3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34"/>
                                        </p:tgtEl>
                                        <p:attrNameLst>
                                          <p:attrName>ppt_x</p:attrName>
                                        </p:attrNameLst>
                                      </p:cBhvr>
                                      <p:tavLst>
                                        <p:tav tm="0">
                                          <p:val>
                                            <p:strVal val="ppt_x"/>
                                          </p:val>
                                        </p:tav>
                                        <p:tav tm="100000">
                                          <p:val>
                                            <p:strVal val="ppt_x"/>
                                          </p:val>
                                        </p:tav>
                                      </p:tavLst>
                                    </p:anim>
                                    <p:anim calcmode="lin" valueType="num">
                                      <p:cBhvr additive="base">
                                        <p:cTn id="47" dur="500"/>
                                        <p:tgtEl>
                                          <p:spTgt spid="34"/>
                                        </p:tgtEl>
                                        <p:attrNameLst>
                                          <p:attrName>ppt_y</p:attrName>
                                        </p:attrNameLst>
                                      </p:cBhvr>
                                      <p:tavLst>
                                        <p:tav tm="0">
                                          <p:val>
                                            <p:strVal val="ppt_y"/>
                                          </p:val>
                                        </p:tav>
                                        <p:tav tm="100000">
                                          <p:val>
                                            <p:strVal val="1+ppt_h/2"/>
                                          </p:val>
                                        </p:tav>
                                      </p:tavLst>
                                    </p:anim>
                                    <p:set>
                                      <p:cBhvr>
                                        <p:cTn id="48"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P spid="28" grpId="0"/>
      <p:bldP spid="28" grpId="1"/>
      <p:bldP spid="32" grpId="0"/>
      <p:bldP spid="32" grpId="1"/>
      <p:bldP spid="33" grpId="0"/>
      <p:bldP spid="33" grpId="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8172400" y="5715000"/>
            <a:ext cx="787769" cy="609600"/>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81697375"/>
              </p:ext>
            </p:extLst>
          </p:nvPr>
        </p:nvGraphicFramePr>
        <p:xfrm>
          <a:off x="611560" y="2860144"/>
          <a:ext cx="7776864" cy="3305160"/>
        </p:xfrm>
        <a:graphic>
          <a:graphicData uri="http://schemas.openxmlformats.org/drawingml/2006/table">
            <a:tbl>
              <a:tblPr firstRow="1" bandRow="1">
                <a:tableStyleId>{69C7853C-536D-4A76-A0AE-DD22124D55A5}</a:tableStyleId>
              </a:tblPr>
              <a:tblGrid>
                <a:gridCol w="2592288"/>
                <a:gridCol w="2592288"/>
                <a:gridCol w="2592288"/>
              </a:tblGrid>
              <a:tr h="550860">
                <a:tc>
                  <a:txBody>
                    <a:bodyPr/>
                    <a:lstStyle/>
                    <a:p>
                      <a:endParaRPr lang="es-ES" dirty="0"/>
                    </a:p>
                  </a:txBody>
                  <a:tcPr/>
                </a:tc>
                <a:tc>
                  <a:txBody>
                    <a:bodyPr/>
                    <a:lstStyle/>
                    <a:p>
                      <a:endParaRPr lang="es-ES"/>
                    </a:p>
                  </a:txBody>
                  <a:tcPr/>
                </a:tc>
                <a:tc>
                  <a:txBody>
                    <a:bodyPr/>
                    <a:lstStyle/>
                    <a:p>
                      <a:endParaRPr lang="es-ES"/>
                    </a:p>
                  </a:txBody>
                  <a:tcPr/>
                </a:tc>
              </a:tr>
              <a:tr h="550860">
                <a:tc>
                  <a:txBody>
                    <a:bodyPr/>
                    <a:lstStyle/>
                    <a:p>
                      <a:endParaRPr lang="es-ES" dirty="0"/>
                    </a:p>
                  </a:txBody>
                  <a:tcPr/>
                </a:tc>
                <a:tc>
                  <a:txBody>
                    <a:bodyPr/>
                    <a:lstStyle/>
                    <a:p>
                      <a:endParaRPr lang="es-ES"/>
                    </a:p>
                  </a:txBody>
                  <a:tcPr/>
                </a:tc>
                <a:tc>
                  <a:txBody>
                    <a:bodyPr/>
                    <a:lstStyle/>
                    <a:p>
                      <a:endParaRPr lang="es-ES"/>
                    </a:p>
                  </a:txBody>
                  <a:tcPr/>
                </a:tc>
              </a:tr>
              <a:tr h="550860">
                <a:tc>
                  <a:txBody>
                    <a:bodyPr/>
                    <a:lstStyle/>
                    <a:p>
                      <a:endParaRPr lang="es-ES" dirty="0"/>
                    </a:p>
                  </a:txBody>
                  <a:tcPr/>
                </a:tc>
                <a:tc>
                  <a:txBody>
                    <a:bodyPr/>
                    <a:lstStyle/>
                    <a:p>
                      <a:endParaRPr lang="es-ES"/>
                    </a:p>
                  </a:txBody>
                  <a:tcPr/>
                </a:tc>
                <a:tc>
                  <a:txBody>
                    <a:bodyPr/>
                    <a:lstStyle/>
                    <a:p>
                      <a:endParaRPr lang="es-ES" dirty="0"/>
                    </a:p>
                  </a:txBody>
                  <a:tcPr/>
                </a:tc>
              </a:tr>
              <a:tr h="550860">
                <a:tc>
                  <a:txBody>
                    <a:bodyPr/>
                    <a:lstStyle/>
                    <a:p>
                      <a:endParaRPr lang="es-ES" dirty="0"/>
                    </a:p>
                  </a:txBody>
                  <a:tcPr/>
                </a:tc>
                <a:tc>
                  <a:txBody>
                    <a:bodyPr/>
                    <a:lstStyle/>
                    <a:p>
                      <a:endParaRPr lang="es-ES"/>
                    </a:p>
                  </a:txBody>
                  <a:tcPr/>
                </a:tc>
                <a:tc>
                  <a:txBody>
                    <a:bodyPr/>
                    <a:lstStyle/>
                    <a:p>
                      <a:endParaRPr lang="es-ES"/>
                    </a:p>
                  </a:txBody>
                  <a:tcPr/>
                </a:tc>
              </a:tr>
              <a:tr h="550860">
                <a:tc>
                  <a:txBody>
                    <a:bodyPr/>
                    <a:lstStyle/>
                    <a:p>
                      <a:endParaRPr lang="es-ES"/>
                    </a:p>
                  </a:txBody>
                  <a:tcPr/>
                </a:tc>
                <a:tc>
                  <a:txBody>
                    <a:bodyPr/>
                    <a:lstStyle/>
                    <a:p>
                      <a:endParaRPr lang="es-ES"/>
                    </a:p>
                  </a:txBody>
                  <a:tcPr/>
                </a:tc>
                <a:tc>
                  <a:txBody>
                    <a:bodyPr/>
                    <a:lstStyle/>
                    <a:p>
                      <a:endParaRPr lang="es-ES"/>
                    </a:p>
                  </a:txBody>
                  <a:tcPr/>
                </a:tc>
              </a:tr>
              <a:tr h="550860">
                <a:tc>
                  <a:txBody>
                    <a:bodyPr/>
                    <a:lstStyle/>
                    <a:p>
                      <a:endParaRPr lang="es-ES"/>
                    </a:p>
                  </a:txBody>
                  <a:tcPr/>
                </a:tc>
                <a:tc>
                  <a:txBody>
                    <a:bodyPr/>
                    <a:lstStyle/>
                    <a:p>
                      <a:endParaRPr lang="es-ES"/>
                    </a:p>
                  </a:txBody>
                  <a:tcPr/>
                </a:tc>
                <a:tc>
                  <a:txBody>
                    <a:bodyPr/>
                    <a:lstStyle/>
                    <a:p>
                      <a:endParaRPr lang="es-ES" dirty="0"/>
                    </a:p>
                  </a:txBody>
                  <a:tcPr/>
                </a:tc>
              </a:tr>
            </a:tbl>
          </a:graphicData>
        </a:graphic>
      </p:graphicFrame>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14" name="Diagrama 13"/>
          <p:cNvGraphicFramePr/>
          <p:nvPr>
            <p:extLst>
              <p:ext uri="{D42A27DB-BD31-4B8C-83A1-F6EECF244321}">
                <p14:modId xmlns:p14="http://schemas.microsoft.com/office/powerpoint/2010/main" val="806271420"/>
              </p:ext>
            </p:extLst>
          </p:nvPr>
        </p:nvGraphicFramePr>
        <p:xfrm>
          <a:off x="107504" y="-99392"/>
          <a:ext cx="9001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Agrupar 4"/>
          <p:cNvGrpSpPr/>
          <p:nvPr/>
        </p:nvGrpSpPr>
        <p:grpSpPr>
          <a:xfrm>
            <a:off x="827584" y="2924944"/>
            <a:ext cx="7416824" cy="369332"/>
            <a:chOff x="827584" y="2924944"/>
            <a:chExt cx="7416824" cy="369332"/>
          </a:xfrm>
        </p:grpSpPr>
        <p:sp>
          <p:nvSpPr>
            <p:cNvPr id="7" name="CuadroTexto 6"/>
            <p:cNvSpPr txBox="1"/>
            <p:nvPr/>
          </p:nvSpPr>
          <p:spPr>
            <a:xfrm>
              <a:off x="827584" y="2924944"/>
              <a:ext cx="2376264" cy="369332"/>
            </a:xfrm>
            <a:prstGeom prst="rect">
              <a:avLst/>
            </a:prstGeom>
            <a:noFill/>
          </p:spPr>
          <p:txBody>
            <a:bodyPr wrap="square" rtlCol="0">
              <a:spAutoFit/>
            </a:bodyPr>
            <a:lstStyle/>
            <a:p>
              <a:pPr algn="ctr"/>
              <a:r>
                <a:rPr lang="es-ES" b="1" dirty="0" smtClean="0">
                  <a:solidFill>
                    <a:schemeClr val="accent3">
                      <a:lumMod val="50000"/>
                    </a:schemeClr>
                  </a:solidFill>
                </a:rPr>
                <a:t>Año 2003</a:t>
              </a:r>
              <a:endParaRPr lang="es-ES" b="1" dirty="0">
                <a:solidFill>
                  <a:schemeClr val="accent3">
                    <a:lumMod val="50000"/>
                  </a:schemeClr>
                </a:solidFill>
              </a:endParaRPr>
            </a:p>
          </p:txBody>
        </p:sp>
        <p:sp>
          <p:nvSpPr>
            <p:cNvPr id="16" name="CuadroTexto 15"/>
            <p:cNvSpPr txBox="1"/>
            <p:nvPr/>
          </p:nvSpPr>
          <p:spPr>
            <a:xfrm>
              <a:off x="5868144" y="2924944"/>
              <a:ext cx="2376264" cy="369332"/>
            </a:xfrm>
            <a:prstGeom prst="rect">
              <a:avLst/>
            </a:prstGeom>
            <a:noFill/>
          </p:spPr>
          <p:txBody>
            <a:bodyPr wrap="square" rtlCol="0">
              <a:spAutoFit/>
            </a:bodyPr>
            <a:lstStyle/>
            <a:p>
              <a:pPr algn="ctr"/>
              <a:r>
                <a:rPr lang="es-ES" b="1" dirty="0" smtClean="0">
                  <a:solidFill>
                    <a:schemeClr val="accent3">
                      <a:lumMod val="50000"/>
                    </a:schemeClr>
                  </a:solidFill>
                </a:rPr>
                <a:t>Año 2013</a:t>
              </a:r>
              <a:endParaRPr lang="es-ES" b="1" dirty="0">
                <a:solidFill>
                  <a:schemeClr val="accent3">
                    <a:lumMod val="50000"/>
                  </a:schemeClr>
                </a:solidFill>
              </a:endParaRPr>
            </a:p>
          </p:txBody>
        </p:sp>
      </p:grpSp>
      <p:grpSp>
        <p:nvGrpSpPr>
          <p:cNvPr id="6" name="Agrupar 5"/>
          <p:cNvGrpSpPr/>
          <p:nvPr/>
        </p:nvGrpSpPr>
        <p:grpSpPr>
          <a:xfrm>
            <a:off x="1547664" y="3501008"/>
            <a:ext cx="5976664" cy="441340"/>
            <a:chOff x="1547664" y="3501008"/>
            <a:chExt cx="5976664" cy="441340"/>
          </a:xfrm>
        </p:grpSpPr>
        <p:sp>
          <p:nvSpPr>
            <p:cNvPr id="2" name="CuadroTexto 1"/>
            <p:cNvSpPr txBox="1"/>
            <p:nvPr/>
          </p:nvSpPr>
          <p:spPr>
            <a:xfrm>
              <a:off x="3131840" y="3501008"/>
              <a:ext cx="2808312" cy="369332"/>
            </a:xfrm>
            <a:prstGeom prst="rect">
              <a:avLst/>
            </a:prstGeom>
            <a:noFill/>
          </p:spPr>
          <p:txBody>
            <a:bodyPr wrap="square" rtlCol="0">
              <a:spAutoFit/>
            </a:bodyPr>
            <a:lstStyle/>
            <a:p>
              <a:pPr algn="ctr"/>
              <a:r>
                <a:rPr lang="es-ES" dirty="0" smtClean="0">
                  <a:solidFill>
                    <a:schemeClr val="accent3">
                      <a:lumMod val="50000"/>
                    </a:schemeClr>
                  </a:solidFill>
                </a:rPr>
                <a:t>Investigadores</a:t>
              </a:r>
              <a:endParaRPr lang="es-ES" dirty="0">
                <a:solidFill>
                  <a:schemeClr val="accent3">
                    <a:lumMod val="50000"/>
                  </a:schemeClr>
                </a:solidFill>
              </a:endParaRPr>
            </a:p>
          </p:txBody>
        </p:sp>
        <p:sp>
          <p:nvSpPr>
            <p:cNvPr id="3" name="CuadroTexto 2"/>
            <p:cNvSpPr txBox="1"/>
            <p:nvPr/>
          </p:nvSpPr>
          <p:spPr>
            <a:xfrm>
              <a:off x="1547664" y="3563724"/>
              <a:ext cx="792088" cy="369332"/>
            </a:xfrm>
            <a:prstGeom prst="rect">
              <a:avLst/>
            </a:prstGeom>
            <a:noFill/>
          </p:spPr>
          <p:txBody>
            <a:bodyPr wrap="square" rtlCol="0">
              <a:spAutoFit/>
            </a:bodyPr>
            <a:lstStyle/>
            <a:p>
              <a:pPr algn="ctr"/>
              <a:r>
                <a:rPr lang="es-ES" dirty="0" smtClean="0">
                  <a:solidFill>
                    <a:schemeClr val="accent3">
                      <a:lumMod val="50000"/>
                    </a:schemeClr>
                  </a:solidFill>
                </a:rPr>
                <a:t>8</a:t>
              </a:r>
              <a:endParaRPr lang="es-ES" dirty="0">
                <a:solidFill>
                  <a:schemeClr val="accent3">
                    <a:lumMod val="50000"/>
                  </a:schemeClr>
                </a:solidFill>
              </a:endParaRPr>
            </a:p>
          </p:txBody>
        </p:sp>
        <p:sp>
          <p:nvSpPr>
            <p:cNvPr id="20" name="CuadroTexto 19"/>
            <p:cNvSpPr txBox="1"/>
            <p:nvPr/>
          </p:nvSpPr>
          <p:spPr>
            <a:xfrm>
              <a:off x="6732240" y="3573016"/>
              <a:ext cx="792088" cy="369332"/>
            </a:xfrm>
            <a:prstGeom prst="rect">
              <a:avLst/>
            </a:prstGeom>
            <a:noFill/>
          </p:spPr>
          <p:txBody>
            <a:bodyPr wrap="square" rtlCol="0">
              <a:spAutoFit/>
            </a:bodyPr>
            <a:lstStyle/>
            <a:p>
              <a:pPr algn="ctr"/>
              <a:r>
                <a:rPr lang="es-ES" dirty="0" smtClean="0">
                  <a:solidFill>
                    <a:schemeClr val="accent3">
                      <a:lumMod val="50000"/>
                    </a:schemeClr>
                  </a:solidFill>
                </a:rPr>
                <a:t>19</a:t>
              </a:r>
              <a:endParaRPr lang="es-ES" dirty="0">
                <a:solidFill>
                  <a:schemeClr val="accent3">
                    <a:lumMod val="50000"/>
                  </a:schemeClr>
                </a:solidFill>
              </a:endParaRPr>
            </a:p>
          </p:txBody>
        </p:sp>
      </p:grpSp>
      <p:grpSp>
        <p:nvGrpSpPr>
          <p:cNvPr id="12" name="Agrupar 11"/>
          <p:cNvGrpSpPr/>
          <p:nvPr/>
        </p:nvGrpSpPr>
        <p:grpSpPr>
          <a:xfrm>
            <a:off x="1547664" y="4077072"/>
            <a:ext cx="5976664" cy="441340"/>
            <a:chOff x="1547664" y="4077072"/>
            <a:chExt cx="5976664" cy="441340"/>
          </a:xfrm>
        </p:grpSpPr>
        <p:sp>
          <p:nvSpPr>
            <p:cNvPr id="8" name="CuadroTexto 7"/>
            <p:cNvSpPr txBox="1"/>
            <p:nvPr/>
          </p:nvSpPr>
          <p:spPr>
            <a:xfrm>
              <a:off x="3131840" y="4077072"/>
              <a:ext cx="2808312" cy="369332"/>
            </a:xfrm>
            <a:prstGeom prst="rect">
              <a:avLst/>
            </a:prstGeom>
            <a:noFill/>
          </p:spPr>
          <p:txBody>
            <a:bodyPr wrap="square" rtlCol="0">
              <a:spAutoFit/>
            </a:bodyPr>
            <a:lstStyle/>
            <a:p>
              <a:pPr algn="ctr"/>
              <a:r>
                <a:rPr lang="es-ES" dirty="0" smtClean="0">
                  <a:solidFill>
                    <a:schemeClr val="accent3">
                      <a:lumMod val="50000"/>
                    </a:schemeClr>
                  </a:solidFill>
                </a:rPr>
                <a:t>M2 Constru</a:t>
              </a:r>
              <a:r>
                <a:rPr lang="es-ES" dirty="0">
                  <a:solidFill>
                    <a:schemeClr val="accent3">
                      <a:lumMod val="50000"/>
                    </a:schemeClr>
                  </a:solidFill>
                </a:rPr>
                <a:t>i</a:t>
              </a:r>
              <a:r>
                <a:rPr lang="es-ES" dirty="0" smtClean="0">
                  <a:solidFill>
                    <a:schemeClr val="accent3">
                      <a:lumMod val="50000"/>
                    </a:schemeClr>
                  </a:solidFill>
                </a:rPr>
                <a:t>dos</a:t>
              </a:r>
              <a:endParaRPr lang="es-ES" dirty="0">
                <a:solidFill>
                  <a:schemeClr val="accent3">
                    <a:lumMod val="50000"/>
                  </a:schemeClr>
                </a:solidFill>
              </a:endParaRPr>
            </a:p>
          </p:txBody>
        </p:sp>
        <p:sp>
          <p:nvSpPr>
            <p:cNvPr id="13" name="CuadroTexto 12"/>
            <p:cNvSpPr txBox="1"/>
            <p:nvPr/>
          </p:nvSpPr>
          <p:spPr>
            <a:xfrm>
              <a:off x="1547664" y="4139788"/>
              <a:ext cx="792088" cy="369332"/>
            </a:xfrm>
            <a:prstGeom prst="rect">
              <a:avLst/>
            </a:prstGeom>
            <a:noFill/>
          </p:spPr>
          <p:txBody>
            <a:bodyPr wrap="square" rtlCol="0">
              <a:spAutoFit/>
            </a:bodyPr>
            <a:lstStyle/>
            <a:p>
              <a:pPr algn="ctr"/>
              <a:r>
                <a:rPr lang="es-ES" dirty="0" smtClean="0">
                  <a:solidFill>
                    <a:schemeClr val="accent3">
                      <a:lumMod val="50000"/>
                    </a:schemeClr>
                  </a:solidFill>
                </a:rPr>
                <a:t>300</a:t>
              </a:r>
              <a:endParaRPr lang="es-ES" dirty="0">
                <a:solidFill>
                  <a:schemeClr val="accent3">
                    <a:lumMod val="50000"/>
                  </a:schemeClr>
                </a:solidFill>
              </a:endParaRPr>
            </a:p>
          </p:txBody>
        </p:sp>
        <p:sp>
          <p:nvSpPr>
            <p:cNvPr id="21" name="CuadroTexto 20"/>
            <p:cNvSpPr txBox="1"/>
            <p:nvPr/>
          </p:nvSpPr>
          <p:spPr>
            <a:xfrm>
              <a:off x="6732240" y="4149080"/>
              <a:ext cx="792088" cy="369332"/>
            </a:xfrm>
            <a:prstGeom prst="rect">
              <a:avLst/>
            </a:prstGeom>
            <a:noFill/>
          </p:spPr>
          <p:txBody>
            <a:bodyPr wrap="square" rtlCol="0">
              <a:spAutoFit/>
            </a:bodyPr>
            <a:lstStyle/>
            <a:p>
              <a:pPr algn="ctr"/>
              <a:r>
                <a:rPr lang="es-ES" dirty="0" smtClean="0">
                  <a:solidFill>
                    <a:schemeClr val="accent3">
                      <a:lumMod val="50000"/>
                    </a:schemeClr>
                  </a:solidFill>
                </a:rPr>
                <a:t>2000</a:t>
              </a:r>
              <a:endParaRPr lang="es-ES" dirty="0">
                <a:solidFill>
                  <a:schemeClr val="accent3">
                    <a:lumMod val="50000"/>
                  </a:schemeClr>
                </a:solidFill>
              </a:endParaRPr>
            </a:p>
          </p:txBody>
        </p:sp>
      </p:grpSp>
      <p:grpSp>
        <p:nvGrpSpPr>
          <p:cNvPr id="25" name="Agrupar 24"/>
          <p:cNvGrpSpPr/>
          <p:nvPr/>
        </p:nvGrpSpPr>
        <p:grpSpPr>
          <a:xfrm>
            <a:off x="1547664" y="4581128"/>
            <a:ext cx="5976664" cy="450632"/>
            <a:chOff x="1547664" y="4581128"/>
            <a:chExt cx="5976664" cy="450632"/>
          </a:xfrm>
        </p:grpSpPr>
        <p:sp>
          <p:nvSpPr>
            <p:cNvPr id="9" name="CuadroTexto 8"/>
            <p:cNvSpPr txBox="1"/>
            <p:nvPr/>
          </p:nvSpPr>
          <p:spPr>
            <a:xfrm>
              <a:off x="3131840" y="4581128"/>
              <a:ext cx="2808312" cy="369332"/>
            </a:xfrm>
            <a:prstGeom prst="rect">
              <a:avLst/>
            </a:prstGeom>
            <a:noFill/>
          </p:spPr>
          <p:txBody>
            <a:bodyPr wrap="square" rtlCol="0">
              <a:spAutoFit/>
            </a:bodyPr>
            <a:lstStyle/>
            <a:p>
              <a:pPr algn="ctr"/>
              <a:r>
                <a:rPr lang="es-ES" dirty="0" smtClean="0">
                  <a:solidFill>
                    <a:schemeClr val="accent3">
                      <a:lumMod val="50000"/>
                    </a:schemeClr>
                  </a:solidFill>
                </a:rPr>
                <a:t>Proyectos en ejecución</a:t>
              </a:r>
              <a:endParaRPr lang="es-ES" dirty="0">
                <a:solidFill>
                  <a:schemeClr val="accent3">
                    <a:lumMod val="50000"/>
                  </a:schemeClr>
                </a:solidFill>
              </a:endParaRPr>
            </a:p>
          </p:txBody>
        </p:sp>
        <p:sp>
          <p:nvSpPr>
            <p:cNvPr id="17" name="CuadroTexto 16"/>
            <p:cNvSpPr txBox="1"/>
            <p:nvPr/>
          </p:nvSpPr>
          <p:spPr>
            <a:xfrm>
              <a:off x="1547664" y="4653136"/>
              <a:ext cx="792088" cy="369332"/>
            </a:xfrm>
            <a:prstGeom prst="rect">
              <a:avLst/>
            </a:prstGeom>
            <a:noFill/>
          </p:spPr>
          <p:txBody>
            <a:bodyPr wrap="square" rtlCol="0">
              <a:spAutoFit/>
            </a:bodyPr>
            <a:lstStyle/>
            <a:p>
              <a:pPr algn="ctr"/>
              <a:r>
                <a:rPr lang="es-ES" dirty="0">
                  <a:solidFill>
                    <a:schemeClr val="accent3">
                      <a:lumMod val="50000"/>
                    </a:schemeClr>
                  </a:solidFill>
                </a:rPr>
                <a:t>0</a:t>
              </a:r>
            </a:p>
          </p:txBody>
        </p:sp>
        <p:sp>
          <p:nvSpPr>
            <p:cNvPr id="22" name="CuadroTexto 21"/>
            <p:cNvSpPr txBox="1"/>
            <p:nvPr/>
          </p:nvSpPr>
          <p:spPr>
            <a:xfrm>
              <a:off x="6732240" y="4662428"/>
              <a:ext cx="792088" cy="369332"/>
            </a:xfrm>
            <a:prstGeom prst="rect">
              <a:avLst/>
            </a:prstGeom>
            <a:noFill/>
          </p:spPr>
          <p:txBody>
            <a:bodyPr wrap="square" rtlCol="0">
              <a:spAutoFit/>
            </a:bodyPr>
            <a:lstStyle/>
            <a:p>
              <a:pPr algn="ctr"/>
              <a:r>
                <a:rPr lang="es-ES" dirty="0" smtClean="0">
                  <a:solidFill>
                    <a:schemeClr val="accent3">
                      <a:lumMod val="50000"/>
                    </a:schemeClr>
                  </a:solidFill>
                </a:rPr>
                <a:t>64</a:t>
              </a:r>
              <a:endParaRPr lang="es-ES" dirty="0">
                <a:solidFill>
                  <a:schemeClr val="accent3">
                    <a:lumMod val="50000"/>
                  </a:schemeClr>
                </a:solidFill>
              </a:endParaRPr>
            </a:p>
          </p:txBody>
        </p:sp>
      </p:grpSp>
      <p:grpSp>
        <p:nvGrpSpPr>
          <p:cNvPr id="26" name="Agrupar 25"/>
          <p:cNvGrpSpPr/>
          <p:nvPr/>
        </p:nvGrpSpPr>
        <p:grpSpPr>
          <a:xfrm>
            <a:off x="1331640" y="5147900"/>
            <a:ext cx="6624736" cy="387916"/>
            <a:chOff x="1331640" y="5147900"/>
            <a:chExt cx="6624736" cy="387916"/>
          </a:xfrm>
        </p:grpSpPr>
        <p:sp>
          <p:nvSpPr>
            <p:cNvPr id="10" name="CuadroTexto 9"/>
            <p:cNvSpPr txBox="1"/>
            <p:nvPr/>
          </p:nvSpPr>
          <p:spPr>
            <a:xfrm>
              <a:off x="3131840" y="5147900"/>
              <a:ext cx="2808312" cy="369332"/>
            </a:xfrm>
            <a:prstGeom prst="rect">
              <a:avLst/>
            </a:prstGeom>
            <a:noFill/>
          </p:spPr>
          <p:txBody>
            <a:bodyPr wrap="square" rtlCol="0">
              <a:spAutoFit/>
            </a:bodyPr>
            <a:lstStyle/>
            <a:p>
              <a:pPr algn="ctr"/>
              <a:r>
                <a:rPr lang="es-ES" dirty="0" smtClean="0">
                  <a:solidFill>
                    <a:schemeClr val="accent3">
                      <a:lumMod val="50000"/>
                    </a:schemeClr>
                  </a:solidFill>
                </a:rPr>
                <a:t>Recursos ejecutados</a:t>
              </a:r>
              <a:endParaRPr lang="es-ES" dirty="0">
                <a:solidFill>
                  <a:schemeClr val="accent3">
                    <a:lumMod val="50000"/>
                  </a:schemeClr>
                </a:solidFill>
              </a:endParaRPr>
            </a:p>
          </p:txBody>
        </p:sp>
        <p:sp>
          <p:nvSpPr>
            <p:cNvPr id="18" name="CuadroTexto 17"/>
            <p:cNvSpPr txBox="1"/>
            <p:nvPr/>
          </p:nvSpPr>
          <p:spPr>
            <a:xfrm>
              <a:off x="1331640" y="5157192"/>
              <a:ext cx="1224136" cy="369332"/>
            </a:xfrm>
            <a:prstGeom prst="rect">
              <a:avLst/>
            </a:prstGeom>
            <a:noFill/>
          </p:spPr>
          <p:txBody>
            <a:bodyPr wrap="square" rtlCol="0">
              <a:spAutoFit/>
            </a:bodyPr>
            <a:lstStyle/>
            <a:p>
              <a:pPr algn="ctr"/>
              <a:r>
                <a:rPr lang="es-ES" dirty="0" smtClean="0">
                  <a:solidFill>
                    <a:schemeClr val="accent3">
                      <a:lumMod val="50000"/>
                    </a:schemeClr>
                  </a:solidFill>
                </a:rPr>
                <a:t>360 MM$</a:t>
              </a:r>
              <a:endParaRPr lang="es-ES" dirty="0">
                <a:solidFill>
                  <a:schemeClr val="accent3">
                    <a:lumMod val="50000"/>
                  </a:schemeClr>
                </a:solidFill>
              </a:endParaRPr>
            </a:p>
          </p:txBody>
        </p:sp>
        <p:sp>
          <p:nvSpPr>
            <p:cNvPr id="23" name="CuadroTexto 22"/>
            <p:cNvSpPr txBox="1"/>
            <p:nvPr/>
          </p:nvSpPr>
          <p:spPr>
            <a:xfrm>
              <a:off x="6516216" y="5166484"/>
              <a:ext cx="1440160" cy="369332"/>
            </a:xfrm>
            <a:prstGeom prst="rect">
              <a:avLst/>
            </a:prstGeom>
            <a:noFill/>
          </p:spPr>
          <p:txBody>
            <a:bodyPr wrap="square" rtlCol="0">
              <a:spAutoFit/>
            </a:bodyPr>
            <a:lstStyle/>
            <a:p>
              <a:pPr algn="ctr"/>
              <a:r>
                <a:rPr lang="es-ES" dirty="0" smtClean="0">
                  <a:solidFill>
                    <a:schemeClr val="accent3">
                      <a:lumMod val="50000"/>
                    </a:schemeClr>
                  </a:solidFill>
                </a:rPr>
                <a:t>2.356 MM$</a:t>
              </a:r>
              <a:endParaRPr lang="es-ES" dirty="0">
                <a:solidFill>
                  <a:schemeClr val="accent3">
                    <a:lumMod val="50000"/>
                  </a:schemeClr>
                </a:solidFill>
              </a:endParaRPr>
            </a:p>
          </p:txBody>
        </p:sp>
      </p:grpSp>
      <p:grpSp>
        <p:nvGrpSpPr>
          <p:cNvPr id="27" name="Agrupar 26"/>
          <p:cNvGrpSpPr/>
          <p:nvPr/>
        </p:nvGrpSpPr>
        <p:grpSpPr>
          <a:xfrm>
            <a:off x="1547664" y="5661248"/>
            <a:ext cx="5976664" cy="378624"/>
            <a:chOff x="1547664" y="5661248"/>
            <a:chExt cx="5976664" cy="378624"/>
          </a:xfrm>
        </p:grpSpPr>
        <p:sp>
          <p:nvSpPr>
            <p:cNvPr id="11" name="CuadroTexto 10"/>
            <p:cNvSpPr txBox="1"/>
            <p:nvPr/>
          </p:nvSpPr>
          <p:spPr>
            <a:xfrm>
              <a:off x="3131840" y="5661248"/>
              <a:ext cx="2808312" cy="369332"/>
            </a:xfrm>
            <a:prstGeom prst="rect">
              <a:avLst/>
            </a:prstGeom>
            <a:noFill/>
          </p:spPr>
          <p:txBody>
            <a:bodyPr wrap="square" rtlCol="0">
              <a:spAutoFit/>
            </a:bodyPr>
            <a:lstStyle/>
            <a:p>
              <a:pPr algn="ctr"/>
              <a:r>
                <a:rPr lang="es-ES" dirty="0" smtClean="0">
                  <a:solidFill>
                    <a:schemeClr val="accent3">
                      <a:lumMod val="50000"/>
                    </a:schemeClr>
                  </a:solidFill>
                </a:rPr>
                <a:t>Publicaciones</a:t>
              </a:r>
              <a:endParaRPr lang="es-ES" dirty="0">
                <a:solidFill>
                  <a:schemeClr val="accent3">
                    <a:lumMod val="50000"/>
                  </a:schemeClr>
                </a:solidFill>
              </a:endParaRPr>
            </a:p>
          </p:txBody>
        </p:sp>
        <p:sp>
          <p:nvSpPr>
            <p:cNvPr id="19" name="CuadroTexto 18"/>
            <p:cNvSpPr txBox="1"/>
            <p:nvPr/>
          </p:nvSpPr>
          <p:spPr>
            <a:xfrm>
              <a:off x="1547664" y="5661248"/>
              <a:ext cx="792088" cy="369332"/>
            </a:xfrm>
            <a:prstGeom prst="rect">
              <a:avLst/>
            </a:prstGeom>
            <a:noFill/>
          </p:spPr>
          <p:txBody>
            <a:bodyPr wrap="square" rtlCol="0">
              <a:spAutoFit/>
            </a:bodyPr>
            <a:lstStyle/>
            <a:p>
              <a:pPr algn="ctr"/>
              <a:r>
                <a:rPr lang="es-ES" dirty="0">
                  <a:solidFill>
                    <a:schemeClr val="accent3">
                      <a:lumMod val="50000"/>
                    </a:schemeClr>
                  </a:solidFill>
                </a:rPr>
                <a:t>0</a:t>
              </a:r>
            </a:p>
          </p:txBody>
        </p:sp>
        <p:sp>
          <p:nvSpPr>
            <p:cNvPr id="24" name="CuadroTexto 23"/>
            <p:cNvSpPr txBox="1"/>
            <p:nvPr/>
          </p:nvSpPr>
          <p:spPr>
            <a:xfrm>
              <a:off x="6732240" y="5670540"/>
              <a:ext cx="792088" cy="369332"/>
            </a:xfrm>
            <a:prstGeom prst="rect">
              <a:avLst/>
            </a:prstGeom>
            <a:noFill/>
          </p:spPr>
          <p:txBody>
            <a:bodyPr wrap="square" rtlCol="0">
              <a:spAutoFit/>
            </a:bodyPr>
            <a:lstStyle/>
            <a:p>
              <a:pPr algn="ctr"/>
              <a:r>
                <a:rPr lang="es-ES" dirty="0" smtClean="0">
                  <a:solidFill>
                    <a:schemeClr val="accent3">
                      <a:lumMod val="50000"/>
                    </a:schemeClr>
                  </a:solidFill>
                </a:rPr>
                <a:t>72</a:t>
              </a:r>
              <a:endParaRPr lang="es-ES" dirty="0">
                <a:solidFill>
                  <a:schemeClr val="accent3">
                    <a:lumMod val="50000"/>
                  </a:schemeClr>
                </a:solidFill>
              </a:endParaRPr>
            </a:p>
          </p:txBody>
        </p:sp>
      </p:grpSp>
      <p:sp>
        <p:nvSpPr>
          <p:cNvPr id="15" name="CuadroTexto 14"/>
          <p:cNvSpPr txBox="1"/>
          <p:nvPr/>
        </p:nvSpPr>
        <p:spPr>
          <a:xfrm>
            <a:off x="1691680" y="332656"/>
            <a:ext cx="5616624" cy="615553"/>
          </a:xfrm>
          <a:prstGeom prst="rect">
            <a:avLst/>
          </a:prstGeom>
          <a:noFill/>
        </p:spPr>
        <p:txBody>
          <a:bodyPr wrap="square" rtlCol="0">
            <a:spAutoFit/>
          </a:bodyPr>
          <a:lstStyle/>
          <a:p>
            <a:pPr algn="ctr"/>
            <a:r>
              <a:rPr lang="es-ES" sz="3400" b="1" i="1" dirty="0" smtClean="0">
                <a:solidFill>
                  <a:srgbClr val="4F6228"/>
                </a:solidFill>
              </a:rPr>
              <a:t>Historia..</a:t>
            </a:r>
            <a:endParaRPr lang="es-ES" sz="3400" b="1" i="1" dirty="0">
              <a:solidFill>
                <a:srgbClr val="4F6228"/>
              </a:solidFill>
            </a:endParaRPr>
          </a:p>
        </p:txBody>
      </p:sp>
    </p:spTree>
    <p:extLst>
      <p:ext uri="{BB962C8B-B14F-4D97-AF65-F5344CB8AC3E}">
        <p14:creationId xmlns:p14="http://schemas.microsoft.com/office/powerpoint/2010/main" val="2581561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4"/>
                                        </p:tgtEl>
                                        <p:attrNameLst>
                                          <p:attrName>ppt_x</p:attrName>
                                        </p:attrNameLst>
                                      </p:cBhvr>
                                      <p:tavLst>
                                        <p:tav tm="0">
                                          <p:val>
                                            <p:strVal val="ppt_x"/>
                                          </p:val>
                                        </p:tav>
                                        <p:tav tm="100000">
                                          <p:val>
                                            <p:strVal val="ppt_x"/>
                                          </p:val>
                                        </p:tav>
                                      </p:tavLst>
                                    </p:anim>
                                    <p:anim calcmode="lin" valueType="num">
                                      <p:cBhvr additive="base">
                                        <p:cTn id="47" dur="500"/>
                                        <p:tgtEl>
                                          <p:spTgt spid="4"/>
                                        </p:tgtEl>
                                        <p:attrNameLst>
                                          <p:attrName>ppt_y</p:attrName>
                                        </p:attrNameLst>
                                      </p:cBhvr>
                                      <p:tavLst>
                                        <p:tav tm="0">
                                          <p:val>
                                            <p:strVal val="ppt_y"/>
                                          </p:val>
                                        </p:tav>
                                        <p:tav tm="100000">
                                          <p:val>
                                            <p:strVal val="1+ppt_h/2"/>
                                          </p:val>
                                        </p:tav>
                                      </p:tavLst>
                                    </p:anim>
                                    <p:set>
                                      <p:cBhvr>
                                        <p:cTn id="48" dur="1" fill="hold">
                                          <p:stCondLst>
                                            <p:cond delay="499"/>
                                          </p:stCondLst>
                                        </p:cTn>
                                        <p:tgtEl>
                                          <p:spTgt spid="4"/>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5"/>
                                        </p:tgtEl>
                                        <p:attrNameLst>
                                          <p:attrName>ppt_x</p:attrName>
                                        </p:attrNameLst>
                                      </p:cBhvr>
                                      <p:tavLst>
                                        <p:tav tm="0">
                                          <p:val>
                                            <p:strVal val="ppt_x"/>
                                          </p:val>
                                        </p:tav>
                                        <p:tav tm="100000">
                                          <p:val>
                                            <p:strVal val="ppt_x"/>
                                          </p:val>
                                        </p:tav>
                                      </p:tavLst>
                                    </p:anim>
                                    <p:anim calcmode="lin" valueType="num">
                                      <p:cBhvr additive="base">
                                        <p:cTn id="51" dur="500"/>
                                        <p:tgtEl>
                                          <p:spTgt spid="5"/>
                                        </p:tgtEl>
                                        <p:attrNameLst>
                                          <p:attrName>ppt_y</p:attrName>
                                        </p:attrNameLst>
                                      </p:cBhvr>
                                      <p:tavLst>
                                        <p:tav tm="0">
                                          <p:val>
                                            <p:strVal val="ppt_y"/>
                                          </p:val>
                                        </p:tav>
                                        <p:tav tm="100000">
                                          <p:val>
                                            <p:strVal val="1+ppt_h/2"/>
                                          </p:val>
                                        </p:tav>
                                      </p:tavLst>
                                    </p:anim>
                                    <p:set>
                                      <p:cBhvr>
                                        <p:cTn id="52" dur="1" fill="hold">
                                          <p:stCondLst>
                                            <p:cond delay="499"/>
                                          </p:stCondLst>
                                        </p:cTn>
                                        <p:tgtEl>
                                          <p:spTgt spid="5"/>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ppt_x"/>
                                          </p:val>
                                        </p:tav>
                                      </p:tavLst>
                                    </p:anim>
                                    <p:anim calcmode="lin" valueType="num">
                                      <p:cBhvr additive="base">
                                        <p:cTn id="55" dur="500"/>
                                        <p:tgtEl>
                                          <p:spTgt spid="6"/>
                                        </p:tgtEl>
                                        <p:attrNameLst>
                                          <p:attrName>ppt_y</p:attrName>
                                        </p:attrNameLst>
                                      </p:cBhvr>
                                      <p:tavLst>
                                        <p:tav tm="0">
                                          <p:val>
                                            <p:strVal val="ppt_y"/>
                                          </p:val>
                                        </p:tav>
                                        <p:tav tm="100000">
                                          <p:val>
                                            <p:strVal val="1+ppt_h/2"/>
                                          </p:val>
                                        </p:tav>
                                      </p:tavLst>
                                    </p:anim>
                                    <p:set>
                                      <p:cBhvr>
                                        <p:cTn id="56" dur="1" fill="hold">
                                          <p:stCondLst>
                                            <p:cond delay="499"/>
                                          </p:stCondLst>
                                        </p:cTn>
                                        <p:tgtEl>
                                          <p:spTgt spid="6"/>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ppt_x"/>
                                          </p:val>
                                        </p:tav>
                                      </p:tavLst>
                                    </p:anim>
                                    <p:anim calcmode="lin" valueType="num">
                                      <p:cBhvr additive="base">
                                        <p:cTn id="59" dur="500"/>
                                        <p:tgtEl>
                                          <p:spTgt spid="12"/>
                                        </p:tgtEl>
                                        <p:attrNameLst>
                                          <p:attrName>ppt_y</p:attrName>
                                        </p:attrNameLst>
                                      </p:cBhvr>
                                      <p:tavLst>
                                        <p:tav tm="0">
                                          <p:val>
                                            <p:strVal val="ppt_y"/>
                                          </p:val>
                                        </p:tav>
                                        <p:tav tm="100000">
                                          <p:val>
                                            <p:strVal val="1+ppt_h/2"/>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25"/>
                                        </p:tgtEl>
                                        <p:attrNameLst>
                                          <p:attrName>ppt_x</p:attrName>
                                        </p:attrNameLst>
                                      </p:cBhvr>
                                      <p:tavLst>
                                        <p:tav tm="0">
                                          <p:val>
                                            <p:strVal val="ppt_x"/>
                                          </p:val>
                                        </p:tav>
                                        <p:tav tm="100000">
                                          <p:val>
                                            <p:strVal val="ppt_x"/>
                                          </p:val>
                                        </p:tav>
                                      </p:tavLst>
                                    </p:anim>
                                    <p:anim calcmode="lin" valueType="num">
                                      <p:cBhvr additive="base">
                                        <p:cTn id="63" dur="500"/>
                                        <p:tgtEl>
                                          <p:spTgt spid="25"/>
                                        </p:tgtEl>
                                        <p:attrNameLst>
                                          <p:attrName>ppt_y</p:attrName>
                                        </p:attrNameLst>
                                      </p:cBhvr>
                                      <p:tavLst>
                                        <p:tav tm="0">
                                          <p:val>
                                            <p:strVal val="ppt_y"/>
                                          </p:val>
                                        </p:tav>
                                        <p:tav tm="100000">
                                          <p:val>
                                            <p:strVal val="1+ppt_h/2"/>
                                          </p:val>
                                        </p:tav>
                                      </p:tavLst>
                                    </p:anim>
                                    <p:set>
                                      <p:cBhvr>
                                        <p:cTn id="64" dur="1" fill="hold">
                                          <p:stCondLst>
                                            <p:cond delay="499"/>
                                          </p:stCondLst>
                                        </p:cTn>
                                        <p:tgtEl>
                                          <p:spTgt spid="25"/>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26"/>
                                        </p:tgtEl>
                                        <p:attrNameLst>
                                          <p:attrName>ppt_x</p:attrName>
                                        </p:attrNameLst>
                                      </p:cBhvr>
                                      <p:tavLst>
                                        <p:tav tm="0">
                                          <p:val>
                                            <p:strVal val="ppt_x"/>
                                          </p:val>
                                        </p:tav>
                                        <p:tav tm="100000">
                                          <p:val>
                                            <p:strVal val="ppt_x"/>
                                          </p:val>
                                        </p:tav>
                                      </p:tavLst>
                                    </p:anim>
                                    <p:anim calcmode="lin" valueType="num">
                                      <p:cBhvr additive="base">
                                        <p:cTn id="67" dur="500"/>
                                        <p:tgtEl>
                                          <p:spTgt spid="26"/>
                                        </p:tgtEl>
                                        <p:attrNameLst>
                                          <p:attrName>ppt_y</p:attrName>
                                        </p:attrNameLst>
                                      </p:cBhvr>
                                      <p:tavLst>
                                        <p:tav tm="0">
                                          <p:val>
                                            <p:strVal val="ppt_y"/>
                                          </p:val>
                                        </p:tav>
                                        <p:tav tm="100000">
                                          <p:val>
                                            <p:strVal val="1+ppt_h/2"/>
                                          </p:val>
                                        </p:tav>
                                      </p:tavLst>
                                    </p:anim>
                                    <p:set>
                                      <p:cBhvr>
                                        <p:cTn id="68" dur="1" fill="hold">
                                          <p:stCondLst>
                                            <p:cond delay="499"/>
                                          </p:stCondLst>
                                        </p:cTn>
                                        <p:tgtEl>
                                          <p:spTgt spid="26"/>
                                        </p:tgtEl>
                                        <p:attrNameLst>
                                          <p:attrName>style.visibility</p:attrName>
                                        </p:attrNameLst>
                                      </p:cBhvr>
                                      <p:to>
                                        <p:strVal val="hidden"/>
                                      </p:to>
                                    </p:set>
                                  </p:childTnLst>
                                </p:cTn>
                              </p:par>
                              <p:par>
                                <p:cTn id="69" presetID="2" presetClass="exit" presetSubtype="4" fill="hold" nodeType="withEffect">
                                  <p:stCondLst>
                                    <p:cond delay="0"/>
                                  </p:stCondLst>
                                  <p:childTnLst>
                                    <p:anim calcmode="lin" valueType="num">
                                      <p:cBhvr additive="base">
                                        <p:cTn id="70" dur="500"/>
                                        <p:tgtEl>
                                          <p:spTgt spid="27"/>
                                        </p:tgtEl>
                                        <p:attrNameLst>
                                          <p:attrName>ppt_x</p:attrName>
                                        </p:attrNameLst>
                                      </p:cBhvr>
                                      <p:tavLst>
                                        <p:tav tm="0">
                                          <p:val>
                                            <p:strVal val="ppt_x"/>
                                          </p:val>
                                        </p:tav>
                                        <p:tav tm="100000">
                                          <p:val>
                                            <p:strVal val="ppt_x"/>
                                          </p:val>
                                        </p:tav>
                                      </p:tavLst>
                                    </p:anim>
                                    <p:anim calcmode="lin" valueType="num">
                                      <p:cBhvr additive="base">
                                        <p:cTn id="71" dur="500"/>
                                        <p:tgtEl>
                                          <p:spTgt spid="27"/>
                                        </p:tgtEl>
                                        <p:attrNameLst>
                                          <p:attrName>ppt_y</p:attrName>
                                        </p:attrNameLst>
                                      </p:cBhvr>
                                      <p:tavLst>
                                        <p:tav tm="0">
                                          <p:val>
                                            <p:strVal val="ppt_y"/>
                                          </p:val>
                                        </p:tav>
                                        <p:tav tm="100000">
                                          <p:val>
                                            <p:strVal val="1+ppt_h/2"/>
                                          </p:val>
                                        </p:tav>
                                      </p:tavLst>
                                    </p:anim>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p:cNvGraphicFramePr/>
          <p:nvPr>
            <p:extLst>
              <p:ext uri="{D42A27DB-BD31-4B8C-83A1-F6EECF244321}">
                <p14:modId xmlns:p14="http://schemas.microsoft.com/office/powerpoint/2010/main" val="1518247902"/>
              </p:ext>
            </p:extLst>
          </p:nvPr>
        </p:nvGraphicFramePr>
        <p:xfrm>
          <a:off x="107504" y="-99392"/>
          <a:ext cx="9001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7"/>
          <a:stretch>
            <a:fillRect/>
          </a:stretch>
        </p:blipFill>
        <p:spPr>
          <a:xfrm>
            <a:off x="8248727" y="5733256"/>
            <a:ext cx="787769" cy="609600"/>
          </a:xfrm>
          <a:prstGeom prst="rect">
            <a:avLst/>
          </a:prstGeom>
        </p:spPr>
      </p:pic>
      <p:graphicFrame>
        <p:nvGraphicFramePr>
          <p:cNvPr id="21" name="Chart 7"/>
          <p:cNvGraphicFramePr>
            <a:graphicFrameLocks/>
          </p:cNvGraphicFramePr>
          <p:nvPr>
            <p:extLst>
              <p:ext uri="{D42A27DB-BD31-4B8C-83A1-F6EECF244321}">
                <p14:modId xmlns:p14="http://schemas.microsoft.com/office/powerpoint/2010/main" val="3630430362"/>
              </p:ext>
            </p:extLst>
          </p:nvPr>
        </p:nvGraphicFramePr>
        <p:xfrm>
          <a:off x="176064" y="3501008"/>
          <a:ext cx="8967936" cy="2664296"/>
        </p:xfrm>
        <a:graphic>
          <a:graphicData uri="http://schemas.openxmlformats.org/drawingml/2006/chart">
            <c:chart xmlns:c="http://schemas.openxmlformats.org/drawingml/2006/chart" xmlns:r="http://schemas.openxmlformats.org/officeDocument/2006/relationships" r:id="rId8"/>
          </a:graphicData>
        </a:graphic>
      </p:graphicFrame>
      <p:sp>
        <p:nvSpPr>
          <p:cNvPr id="22" name="CuadroTexto 21"/>
          <p:cNvSpPr txBox="1"/>
          <p:nvPr/>
        </p:nvSpPr>
        <p:spPr>
          <a:xfrm>
            <a:off x="1547664" y="2924944"/>
            <a:ext cx="3312368" cy="400110"/>
          </a:xfrm>
          <a:prstGeom prst="rect">
            <a:avLst/>
          </a:prstGeom>
          <a:solidFill>
            <a:srgbClr val="95373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000" dirty="0" smtClean="0"/>
              <a:t>Instalación</a:t>
            </a:r>
          </a:p>
        </p:txBody>
      </p:sp>
      <p:sp>
        <p:nvSpPr>
          <p:cNvPr id="23" name="CuadroTexto 22"/>
          <p:cNvSpPr txBox="1"/>
          <p:nvPr/>
        </p:nvSpPr>
        <p:spPr>
          <a:xfrm>
            <a:off x="107504" y="2924944"/>
            <a:ext cx="1368152" cy="400110"/>
          </a:xfrm>
          <a:prstGeom prst="rect">
            <a:avLst/>
          </a:prstGeom>
          <a:solidFill>
            <a:srgbClr val="95373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000" dirty="0" smtClean="0"/>
              <a:t>Creación</a:t>
            </a:r>
          </a:p>
        </p:txBody>
      </p:sp>
      <p:sp>
        <p:nvSpPr>
          <p:cNvPr id="24" name="CuadroTexto 23"/>
          <p:cNvSpPr txBox="1"/>
          <p:nvPr/>
        </p:nvSpPr>
        <p:spPr>
          <a:xfrm>
            <a:off x="4932040" y="2924944"/>
            <a:ext cx="2664296" cy="400110"/>
          </a:xfrm>
          <a:prstGeom prst="rect">
            <a:avLst/>
          </a:prstGeom>
          <a:solidFill>
            <a:srgbClr val="95373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000" dirty="0" smtClean="0"/>
              <a:t>Desarrollo</a:t>
            </a:r>
          </a:p>
        </p:txBody>
      </p:sp>
      <p:sp>
        <p:nvSpPr>
          <p:cNvPr id="25" name="CuadroTexto 24"/>
          <p:cNvSpPr txBox="1"/>
          <p:nvPr/>
        </p:nvSpPr>
        <p:spPr>
          <a:xfrm>
            <a:off x="7699400" y="2924944"/>
            <a:ext cx="1769144" cy="400110"/>
          </a:xfrm>
          <a:prstGeom prst="rect">
            <a:avLst/>
          </a:prstGeom>
          <a:solidFill>
            <a:srgbClr val="95373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000" dirty="0" smtClean="0"/>
              <a:t>Madurez</a:t>
            </a:r>
          </a:p>
        </p:txBody>
      </p:sp>
      <p:sp>
        <p:nvSpPr>
          <p:cNvPr id="11" name="CuadroTexto 10"/>
          <p:cNvSpPr txBox="1"/>
          <p:nvPr/>
        </p:nvSpPr>
        <p:spPr>
          <a:xfrm>
            <a:off x="1691680" y="332656"/>
            <a:ext cx="5616624" cy="615553"/>
          </a:xfrm>
          <a:prstGeom prst="rect">
            <a:avLst/>
          </a:prstGeom>
          <a:noFill/>
        </p:spPr>
        <p:txBody>
          <a:bodyPr wrap="square" rtlCol="0">
            <a:spAutoFit/>
          </a:bodyPr>
          <a:lstStyle/>
          <a:p>
            <a:pPr algn="ctr"/>
            <a:r>
              <a:rPr lang="es-ES" sz="3400" b="1" i="1" dirty="0" smtClean="0">
                <a:solidFill>
                  <a:srgbClr val="4F6228"/>
                </a:solidFill>
              </a:rPr>
              <a:t>Historia..</a:t>
            </a:r>
            <a:endParaRPr lang="es-ES" sz="3400" b="1" i="1" dirty="0">
              <a:solidFill>
                <a:srgbClr val="4F6228"/>
              </a:solidFill>
            </a:endParaRPr>
          </a:p>
        </p:txBody>
      </p:sp>
    </p:spTree>
    <p:extLst>
      <p:ext uri="{BB962C8B-B14F-4D97-AF65-F5344CB8AC3E}">
        <p14:creationId xmlns:p14="http://schemas.microsoft.com/office/powerpoint/2010/main" val="3678201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1"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1">
        <p:bldAsOne/>
      </p:bldGraphic>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44408" y="116632"/>
            <a:ext cx="787769" cy="609600"/>
          </a:xfrm>
          <a:prstGeom prst="rect">
            <a:avLst/>
          </a:prstGeom>
        </p:spPr>
      </p:pic>
      <p:graphicFrame>
        <p:nvGraphicFramePr>
          <p:cNvPr id="2" name="Diagrama 1"/>
          <p:cNvGraphicFramePr/>
          <p:nvPr>
            <p:extLst>
              <p:ext uri="{D42A27DB-BD31-4B8C-83A1-F6EECF244321}">
                <p14:modId xmlns:p14="http://schemas.microsoft.com/office/powerpoint/2010/main" val="1173459905"/>
              </p:ext>
            </p:extLst>
          </p:nvPr>
        </p:nvGraphicFramePr>
        <p:xfrm>
          <a:off x="755576" y="404664"/>
          <a:ext cx="9001000"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Tree>
    <p:extLst>
      <p:ext uri="{BB962C8B-B14F-4D97-AF65-F5344CB8AC3E}">
        <p14:creationId xmlns:p14="http://schemas.microsoft.com/office/powerpoint/2010/main" val="1581527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0" y="6428601"/>
            <a:ext cx="9144000" cy="1588"/>
          </a:xfrm>
          <a:prstGeom prst="line">
            <a:avLst/>
          </a:prstGeom>
          <a:ln w="2857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2"/>
          <a:stretch>
            <a:fillRect/>
          </a:stretch>
        </p:blipFill>
        <p:spPr>
          <a:xfrm>
            <a:off x="8244408" y="116632"/>
            <a:ext cx="787769" cy="609600"/>
          </a:xfrm>
          <a:prstGeom prst="rect">
            <a:avLst/>
          </a:prstGeom>
        </p:spPr>
      </p:pic>
      <p:cxnSp>
        <p:nvCxnSpPr>
          <p:cNvPr id="21" name="Straight Connector 14"/>
          <p:cNvCxnSpPr/>
          <p:nvPr/>
        </p:nvCxnSpPr>
        <p:spPr>
          <a:xfrm>
            <a:off x="8080922" y="0"/>
            <a:ext cx="19470" cy="835917"/>
          </a:xfrm>
          <a:prstGeom prst="line">
            <a:avLst/>
          </a:prstGeom>
          <a:ln w="57150" cap="flat" cmpd="sng" algn="ctr">
            <a:solidFill>
              <a:schemeClr val="accent3">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251520" y="476672"/>
            <a:ext cx="3384376" cy="954107"/>
          </a:xfrm>
          <a:prstGeom prst="rect">
            <a:avLst/>
          </a:prstGeom>
          <a:noFill/>
        </p:spPr>
        <p:txBody>
          <a:bodyPr wrap="square" rtlCol="0">
            <a:spAutoFit/>
          </a:bodyPr>
          <a:lstStyle/>
          <a:p>
            <a:r>
              <a:rPr lang="es-ES" sz="2800" dirty="0" smtClean="0">
                <a:solidFill>
                  <a:schemeClr val="accent2"/>
                </a:solidFill>
              </a:rPr>
              <a:t>3 bases fundacionales a considerar:</a:t>
            </a:r>
            <a:endParaRPr lang="es-ES" sz="2800" dirty="0">
              <a:solidFill>
                <a:schemeClr val="accent2"/>
              </a:solidFill>
            </a:endParaRPr>
          </a:p>
        </p:txBody>
      </p:sp>
      <p:sp>
        <p:nvSpPr>
          <p:cNvPr id="8" name="Rectangle 17"/>
          <p:cNvSpPr/>
          <p:nvPr/>
        </p:nvSpPr>
        <p:spPr>
          <a:xfrm>
            <a:off x="4644008" y="1681644"/>
            <a:ext cx="3505200" cy="523220"/>
          </a:xfrm>
          <a:prstGeom prst="rect">
            <a:avLst/>
          </a:prstGeom>
        </p:spPr>
        <p:txBody>
          <a:bodyPr wrap="square">
            <a:spAutoFit/>
          </a:bodyPr>
          <a:lstStyle/>
          <a:p>
            <a:pPr algn="r">
              <a:spcBef>
                <a:spcPts val="600"/>
              </a:spcBef>
            </a:pPr>
            <a:r>
              <a:rPr lang="en-US" sz="2800" b="1" i="1" dirty="0" smtClean="0">
                <a:solidFill>
                  <a:schemeClr val="accent2"/>
                </a:solidFill>
              </a:rPr>
              <a:t>1. </a:t>
            </a:r>
            <a:r>
              <a:rPr lang="en-US" sz="2800" b="1" i="1" dirty="0" err="1" smtClean="0">
                <a:solidFill>
                  <a:schemeClr val="accent2"/>
                </a:solidFill>
              </a:rPr>
              <a:t>Financiamiento</a:t>
            </a:r>
            <a:endParaRPr lang="en-US" sz="2800" b="1" i="1" dirty="0">
              <a:solidFill>
                <a:schemeClr val="accent2"/>
              </a:solidFill>
            </a:endParaRPr>
          </a:p>
        </p:txBody>
      </p:sp>
      <p:sp>
        <p:nvSpPr>
          <p:cNvPr id="14" name="Rectangle 37"/>
          <p:cNvSpPr/>
          <p:nvPr/>
        </p:nvSpPr>
        <p:spPr>
          <a:xfrm>
            <a:off x="6156176" y="3645024"/>
            <a:ext cx="2520280" cy="720080"/>
          </a:xfrm>
          <a:prstGeom prst="rect">
            <a:avLst/>
          </a:prstGeom>
          <a:solidFill>
            <a:srgbClr val="FFFFFF"/>
          </a:solidFill>
          <a:ln>
            <a:solidFill>
              <a:srgbClr val="C0504D"/>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gn="ctr"/>
            <a:r>
              <a:rPr lang="es-CL" sz="2000" b="1" i="1" dirty="0" smtClean="0">
                <a:solidFill>
                  <a:srgbClr val="C0504D"/>
                </a:solidFill>
              </a:rPr>
              <a:t>Ingresos Totales 2013</a:t>
            </a:r>
          </a:p>
          <a:p>
            <a:pPr marL="342900" indent="-342900" algn="ctr"/>
            <a:r>
              <a:rPr lang="es-CL" sz="2000" b="1" i="1" dirty="0" smtClean="0">
                <a:solidFill>
                  <a:srgbClr val="C0504D"/>
                </a:solidFill>
              </a:rPr>
              <a:t>2.356 MM$</a:t>
            </a:r>
            <a:endParaRPr lang="es-ES_tradnl" sz="2000" b="1" dirty="0" smtClean="0">
              <a:solidFill>
                <a:srgbClr val="C0504D"/>
              </a:solidFill>
            </a:endParaRPr>
          </a:p>
        </p:txBody>
      </p:sp>
      <p:sp>
        <p:nvSpPr>
          <p:cNvPr id="15" name="Rectángulo 14"/>
          <p:cNvSpPr/>
          <p:nvPr/>
        </p:nvSpPr>
        <p:spPr>
          <a:xfrm>
            <a:off x="-252536" y="2708920"/>
            <a:ext cx="6462464" cy="584776"/>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s-ES" sz="1600" dirty="0"/>
              <a:t>Ingresos Estructurales v/s Ingresos por Proyectos </a:t>
            </a:r>
          </a:p>
          <a:p>
            <a:pPr algn="ctr">
              <a:defRPr sz="1800" b="1" i="0" u="none" strike="noStrike" kern="1200" baseline="0">
                <a:solidFill>
                  <a:prstClr val="black"/>
                </a:solidFill>
                <a:latin typeface="+mn-lt"/>
                <a:ea typeface="+mn-ea"/>
                <a:cs typeface="+mn-cs"/>
              </a:defRPr>
            </a:pPr>
            <a:r>
              <a:rPr lang="es-ES" sz="1600" dirty="0"/>
              <a:t>(año </a:t>
            </a:r>
            <a:r>
              <a:rPr lang="es-ES" sz="1600" dirty="0" smtClean="0"/>
              <a:t>2013)</a:t>
            </a:r>
            <a:endParaRPr lang="es-ES" sz="1600" dirty="0"/>
          </a:p>
        </p:txBody>
      </p:sp>
      <p:graphicFrame>
        <p:nvGraphicFramePr>
          <p:cNvPr id="16" name="Gráfico 15"/>
          <p:cNvGraphicFramePr>
            <a:graphicFrameLocks/>
          </p:cNvGraphicFramePr>
          <p:nvPr>
            <p:extLst>
              <p:ext uri="{D42A27DB-BD31-4B8C-83A1-F6EECF244321}">
                <p14:modId xmlns:p14="http://schemas.microsoft.com/office/powerpoint/2010/main" val="3214961663"/>
              </p:ext>
            </p:extLst>
          </p:nvPr>
        </p:nvGraphicFramePr>
        <p:xfrm>
          <a:off x="0" y="3356992"/>
          <a:ext cx="5364088" cy="2880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4437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1"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par>
                                <p:cTn id="30" presetID="2" presetClass="exit" presetSubtype="4" fill="hold" grpId="2" nodeType="withEffect">
                                  <p:stCondLst>
                                    <p:cond delay="0"/>
                                  </p:stCondLst>
                                  <p:childTnLst>
                                    <p:anim calcmode="lin" valueType="num">
                                      <p:cBhvr additive="base">
                                        <p:cTn id="31" dur="500"/>
                                        <p:tgtEl>
                                          <p:spTgt spid="14"/>
                                        </p:tgtEl>
                                        <p:attrNameLst>
                                          <p:attrName>ppt_x</p:attrName>
                                        </p:attrNameLst>
                                      </p:cBhvr>
                                      <p:tavLst>
                                        <p:tav tm="0">
                                          <p:val>
                                            <p:strVal val="ppt_x"/>
                                          </p:val>
                                        </p:tav>
                                        <p:tav tm="100000">
                                          <p:val>
                                            <p:strVal val="ppt_x"/>
                                          </p:val>
                                        </p:tav>
                                      </p:tavLst>
                                    </p:anim>
                                    <p:anim calcmode="lin" valueType="num">
                                      <p:cBhvr additive="base">
                                        <p:cTn id="32" dur="500"/>
                                        <p:tgtEl>
                                          <p:spTgt spid="14"/>
                                        </p:tgtEl>
                                        <p:attrNameLst>
                                          <p:attrName>ppt_y</p:attrName>
                                        </p:attrNameLst>
                                      </p:cBhvr>
                                      <p:tavLst>
                                        <p:tav tm="0">
                                          <p:val>
                                            <p:strVal val="ppt_y"/>
                                          </p:val>
                                        </p:tav>
                                        <p:tav tm="100000">
                                          <p:val>
                                            <p:strVal val="1+ppt_h/2"/>
                                          </p:val>
                                        </p:tav>
                                      </p:tavLst>
                                    </p:anim>
                                    <p:set>
                                      <p:cBhvr>
                                        <p:cTn id="33" dur="1" fill="hold">
                                          <p:stCondLst>
                                            <p:cond delay="499"/>
                                          </p:stCondLst>
                                        </p:cTn>
                                        <p:tgtEl>
                                          <p:spTgt spid="14"/>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15"/>
                                        </p:tgtEl>
                                        <p:attrNameLst>
                                          <p:attrName>ppt_x</p:attrName>
                                        </p:attrNameLst>
                                      </p:cBhvr>
                                      <p:tavLst>
                                        <p:tav tm="0">
                                          <p:val>
                                            <p:strVal val="ppt_x"/>
                                          </p:val>
                                        </p:tav>
                                        <p:tav tm="100000">
                                          <p:val>
                                            <p:strVal val="ppt_x"/>
                                          </p:val>
                                        </p:tav>
                                      </p:tavLst>
                                    </p:anim>
                                    <p:anim calcmode="lin" valueType="num">
                                      <p:cBhvr additive="base">
                                        <p:cTn id="36" dur="500"/>
                                        <p:tgtEl>
                                          <p:spTgt spid="15"/>
                                        </p:tgtEl>
                                        <p:attrNameLst>
                                          <p:attrName>ppt_y</p:attrName>
                                        </p:attrNameLst>
                                      </p:cBhvr>
                                      <p:tavLst>
                                        <p:tav tm="0">
                                          <p:val>
                                            <p:strVal val="ppt_y"/>
                                          </p:val>
                                        </p:tav>
                                        <p:tav tm="100000">
                                          <p:val>
                                            <p:strVal val="1+ppt_h/2"/>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1" animBg="1"/>
      <p:bldP spid="14" grpId="2" animBg="1"/>
      <p:bldP spid="15" grpId="0"/>
      <p:bldP spid="15" grpId="1"/>
      <p:bldGraphic spid="16" grpId="0">
        <p:bldAsOne/>
      </p:bldGraphic>
      <p:bldGraphic spid="16" grpId="1">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16417</TotalTime>
  <Words>872</Words>
  <Application>Microsoft Office PowerPoint</Application>
  <PresentationFormat>On-screen Show (4:3)</PresentationFormat>
  <Paragraphs>199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CEAZA en el largo plazo</vt:lpstr>
      <vt:lpstr>Sostenibilidad – Sustentabilidad Financiera</vt:lpstr>
      <vt:lpstr>PowerPoint Presentation</vt:lpstr>
      <vt:lpstr>Entendemos la sustentibilidad de los Centros Regionales como el mecanismo de financiamiento permanente, consecuencia de una política pública, que permita el desarrollo de una investigación científica de excelencia desde las regiones, en estrecha relación con su territorio.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Romulo</dc:creator>
  <cp:lastModifiedBy>Juan Paulo</cp:lastModifiedBy>
  <cp:revision>244</cp:revision>
  <dcterms:created xsi:type="dcterms:W3CDTF">2013-10-11T11:19:16Z</dcterms:created>
  <dcterms:modified xsi:type="dcterms:W3CDTF">2014-06-30T00:54:04Z</dcterms:modified>
</cp:coreProperties>
</file>