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78" r:id="rId3"/>
    <p:sldId id="279" r:id="rId4"/>
    <p:sldId id="257" r:id="rId5"/>
    <p:sldId id="259" r:id="rId6"/>
    <p:sldId id="258" r:id="rId7"/>
    <p:sldId id="280" r:id="rId8"/>
    <p:sldId id="262" r:id="rId9"/>
    <p:sldId id="263" r:id="rId10"/>
    <p:sldId id="277" r:id="rId11"/>
    <p:sldId id="264" r:id="rId12"/>
    <p:sldId id="265" r:id="rId13"/>
    <p:sldId id="266" r:id="rId14"/>
    <p:sldId id="268" r:id="rId15"/>
    <p:sldId id="270" r:id="rId16"/>
    <p:sldId id="269" r:id="rId17"/>
    <p:sldId id="267" r:id="rId18"/>
    <p:sldId id="271" r:id="rId19"/>
    <p:sldId id="272" r:id="rId20"/>
    <p:sldId id="281" r:id="rId21"/>
    <p:sldId id="273" r:id="rId22"/>
    <p:sldId id="275" r:id="rId23"/>
  </p:sldIdLst>
  <p:sldSz cx="16256000" cy="9144000"/>
  <p:notesSz cx="6858000" cy="9144000"/>
  <p:defaultTextStyle>
    <a:lvl1pPr algn="ctr" defTabSz="546100">
      <a:defRPr sz="3600">
        <a:solidFill>
          <a:srgbClr val="FFFFFF"/>
        </a:solidFill>
        <a:latin typeface="+mn-lt"/>
        <a:ea typeface="+mn-ea"/>
        <a:cs typeface="+mn-cs"/>
        <a:sym typeface="Gill Sans"/>
      </a:defRPr>
    </a:lvl1pPr>
    <a:lvl2pPr indent="228600" algn="ctr" defTabSz="546100">
      <a:defRPr sz="3600">
        <a:solidFill>
          <a:srgbClr val="FFFFFF"/>
        </a:solidFill>
        <a:latin typeface="+mn-lt"/>
        <a:ea typeface="+mn-ea"/>
        <a:cs typeface="+mn-cs"/>
        <a:sym typeface="Gill Sans"/>
      </a:defRPr>
    </a:lvl2pPr>
    <a:lvl3pPr indent="457200" algn="ctr" defTabSz="546100">
      <a:defRPr sz="3600">
        <a:solidFill>
          <a:srgbClr val="FFFFFF"/>
        </a:solidFill>
        <a:latin typeface="+mn-lt"/>
        <a:ea typeface="+mn-ea"/>
        <a:cs typeface="+mn-cs"/>
        <a:sym typeface="Gill Sans"/>
      </a:defRPr>
    </a:lvl3pPr>
    <a:lvl4pPr indent="685800" algn="ctr" defTabSz="546100">
      <a:defRPr sz="3600">
        <a:solidFill>
          <a:srgbClr val="FFFFFF"/>
        </a:solidFill>
        <a:latin typeface="+mn-lt"/>
        <a:ea typeface="+mn-ea"/>
        <a:cs typeface="+mn-cs"/>
        <a:sym typeface="Gill Sans"/>
      </a:defRPr>
    </a:lvl4pPr>
    <a:lvl5pPr indent="914400" algn="ctr" defTabSz="546100">
      <a:defRPr sz="3600">
        <a:solidFill>
          <a:srgbClr val="FFFFFF"/>
        </a:solidFill>
        <a:latin typeface="+mn-lt"/>
        <a:ea typeface="+mn-ea"/>
        <a:cs typeface="+mn-cs"/>
        <a:sym typeface="Gill Sans"/>
      </a:defRPr>
    </a:lvl5pPr>
    <a:lvl6pPr indent="1143000" algn="ctr" defTabSz="546100">
      <a:defRPr sz="3600">
        <a:solidFill>
          <a:srgbClr val="FFFFFF"/>
        </a:solidFill>
        <a:latin typeface="+mn-lt"/>
        <a:ea typeface="+mn-ea"/>
        <a:cs typeface="+mn-cs"/>
        <a:sym typeface="Gill Sans"/>
      </a:defRPr>
    </a:lvl6pPr>
    <a:lvl7pPr indent="1371600" algn="ctr" defTabSz="546100">
      <a:defRPr sz="3600">
        <a:solidFill>
          <a:srgbClr val="FFFFFF"/>
        </a:solidFill>
        <a:latin typeface="+mn-lt"/>
        <a:ea typeface="+mn-ea"/>
        <a:cs typeface="+mn-cs"/>
        <a:sym typeface="Gill Sans"/>
      </a:defRPr>
    </a:lvl7pPr>
    <a:lvl8pPr indent="1600200" algn="ctr" defTabSz="546100">
      <a:defRPr sz="3600">
        <a:solidFill>
          <a:srgbClr val="FFFFFF"/>
        </a:solidFill>
        <a:latin typeface="+mn-lt"/>
        <a:ea typeface="+mn-ea"/>
        <a:cs typeface="+mn-cs"/>
        <a:sym typeface="Gill Sans"/>
      </a:defRPr>
    </a:lvl8pPr>
    <a:lvl9pPr indent="1828800" algn="ctr" defTabSz="546100">
      <a:defRPr sz="3600">
        <a:solidFill>
          <a:srgbClr val="FFFFFF"/>
        </a:solidFill>
        <a:latin typeface="+mn-lt"/>
        <a:ea typeface="+mn-ea"/>
        <a:cs typeface="+mn-c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a:font>
          <a:latin typeface="Helvetica Light"/>
          <a:ea typeface="Helvetica Light"/>
          <a:cs typeface="Helvetica Light"/>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a:font>
          <a:latin typeface="Helvetica Light"/>
          <a:ea typeface="Helvetica Light"/>
          <a:cs typeface="Helvetica Light"/>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a:font>
          <a:latin typeface="Helvetica Light"/>
          <a:ea typeface="Helvetica Light"/>
          <a:cs typeface="Helvetica Light"/>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a:font>
          <a:latin typeface="Helvetica Light"/>
          <a:ea typeface="Helvetica Light"/>
          <a:cs typeface="Helvetica Light"/>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308B16">
              <a:alpha val="35000"/>
            </a:srgbClr>
          </a:solidFill>
        </a:fill>
      </a:tcStyle>
    </a:band2H>
    <a:firstCol>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a:font>
          <a:latin typeface="Helvetica Light"/>
          <a:ea typeface="Helvetica Light"/>
          <a:cs typeface="Helvetica Light"/>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a:font>
          <a:latin typeface="Helvetica Light"/>
          <a:ea typeface="Helvetica Light"/>
          <a:cs typeface="Helvetica Light"/>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a:font>
          <a:latin typeface="Helvetica Light"/>
          <a:ea typeface="Helvetica Light"/>
          <a:cs typeface="Helvetica Light"/>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a:font>
          <a:latin typeface="Helvetica Light"/>
          <a:ea typeface="Helvetica Light"/>
          <a:cs typeface="Helvetica Light"/>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a:font>
          <a:latin typeface="Helvetica Light"/>
          <a:ea typeface="Helvetica Light"/>
          <a:cs typeface="Helvetica Light"/>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8C8D8F">
              <a:alpha val="30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58" y="250"/>
      </p:cViewPr>
      <p:guideLst>
        <p:guide orient="horz" pos="2880"/>
        <p:guide pos="512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es-CL"/>
  <c:style val="18"/>
  <c:chart>
    <c:autoTitleDeleted val="1"/>
    <c:view3D>
      <c:rotX val="50"/>
      <c:hPercent val="100"/>
      <c:rotY val="270"/>
      <c:depthPercent val="40"/>
      <c:perspective val="30"/>
    </c:view3D>
    <c:plotArea>
      <c:layout/>
      <c:pie3DChart>
        <c:varyColors val="1"/>
        <c:ser>
          <c:idx val="0"/>
          <c:order val="0"/>
          <c:tx>
            <c:strRef>
              <c:f>Hoja1!$B$1</c:f>
              <c:strCache>
                <c:ptCount val="1"/>
                <c:pt idx="0">
                  <c:v>Ventas</c:v>
                </c:pt>
              </c:strCache>
            </c:strRef>
          </c:tx>
          <c:dLbls>
            <c:showVal val="1"/>
            <c:showLeaderLines val="1"/>
          </c:dLbls>
          <c:cat>
            <c:strRef>
              <c:f>Hoja1!$A$2:$A$5</c:f>
              <c:strCache>
                <c:ptCount val="4"/>
                <c:pt idx="0">
                  <c:v>Basal+MSGs	</c:v>
                </c:pt>
                <c:pt idx="1">
                  <c:v>Industry </c:v>
                </c:pt>
                <c:pt idx="2">
                  <c:v>State-Industry </c:v>
                </c:pt>
                <c:pt idx="3">
                  <c:v>University		</c:v>
                </c:pt>
              </c:strCache>
            </c:strRef>
          </c:cat>
          <c:val>
            <c:numRef>
              <c:f>Hoja1!$B$2:$B$5</c:f>
              <c:numCache>
                <c:formatCode>#,##0</c:formatCode>
                <c:ptCount val="4"/>
                <c:pt idx="0">
                  <c:v>4000000</c:v>
                </c:pt>
                <c:pt idx="1">
                  <c:v>2500000</c:v>
                </c:pt>
                <c:pt idx="2">
                  <c:v>1500000</c:v>
                </c:pt>
                <c:pt idx="3">
                  <c:v>2000000</c:v>
                </c:pt>
              </c:numCache>
            </c:numRef>
          </c:val>
        </c:ser>
        <c:dLbls/>
      </c:pie3DChart>
    </c:plotArea>
    <c:legend>
      <c:legendPos val="r"/>
      <c:layout>
        <c:manualLayout>
          <c:xMode val="edge"/>
          <c:yMode val="edge"/>
          <c:x val="0.63696873256966513"/>
          <c:y val="0.3918343543822731"/>
          <c:w val="0.35455922313355104"/>
          <c:h val="0.29296831201503404"/>
        </c:manualLayout>
      </c:layout>
    </c:legend>
    <c:plotVisOnly val="1"/>
    <c:dispBlanksAs val="zero"/>
  </c:chart>
  <c:spPr>
    <a:scene3d>
      <a:camera prst="orthographicFront"/>
      <a:lightRig rig="threePt" dir="t"/>
    </a:scene3d>
  </c:spPr>
  <c:txPr>
    <a:bodyPr/>
    <a:lstStyle/>
    <a:p>
      <a:pPr>
        <a:defRPr sz="2800" baseline="0">
          <a:solidFill>
            <a:schemeClr val="bg2"/>
          </a:solidFill>
        </a:defRPr>
      </a:pPr>
      <a:endParaRPr lang="es-CL"/>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3AEDD0-CAF1-2F4C-A40F-7F074DF4926F}"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s-ES"/>
        </a:p>
      </dgm:t>
    </dgm:pt>
    <dgm:pt modelId="{BA5F464F-0A6F-F54B-A107-1B891DA12671}">
      <dgm:prSet phldrT="[Texto]" custT="1"/>
      <dgm:spPr/>
      <dgm:t>
        <a:bodyPr/>
        <a:lstStyle/>
        <a:p>
          <a:r>
            <a:rPr lang="en-US" sz="2800" noProof="0" dirty="0" smtClean="0">
              <a:solidFill>
                <a:srgbClr val="53585F"/>
              </a:solidFill>
            </a:rPr>
            <a:t>Director</a:t>
          </a:r>
        </a:p>
        <a:p>
          <a:r>
            <a:rPr lang="en-US" sz="2400" noProof="0" dirty="0" smtClean="0">
              <a:solidFill>
                <a:srgbClr val="53585F"/>
              </a:solidFill>
            </a:rPr>
            <a:t>Executive Committee</a:t>
          </a:r>
          <a:endParaRPr lang="en-US" sz="2400" noProof="0" dirty="0">
            <a:solidFill>
              <a:srgbClr val="53585F"/>
            </a:solidFill>
          </a:endParaRPr>
        </a:p>
      </dgm:t>
    </dgm:pt>
    <dgm:pt modelId="{67BE308E-B12D-0B45-8640-6860EF7BA834}" type="parTrans" cxnId="{A1100B0E-9316-B84F-A9A0-AD6EA8F4333D}">
      <dgm:prSet/>
      <dgm:spPr/>
      <dgm:t>
        <a:bodyPr/>
        <a:lstStyle/>
        <a:p>
          <a:endParaRPr lang="es-ES"/>
        </a:p>
      </dgm:t>
    </dgm:pt>
    <dgm:pt modelId="{EB85A573-43C7-1B46-BC74-1517604F1338}" type="sibTrans" cxnId="{A1100B0E-9316-B84F-A9A0-AD6EA8F4333D}">
      <dgm:prSet/>
      <dgm:spPr/>
      <dgm:t>
        <a:bodyPr/>
        <a:lstStyle/>
        <a:p>
          <a:endParaRPr lang="es-ES"/>
        </a:p>
      </dgm:t>
    </dgm:pt>
    <dgm:pt modelId="{A02D732C-3D7C-6542-A228-0356FA8F7CC5}" type="asst">
      <dgm:prSet phldrT="[Texto]" custT="1"/>
      <dgm:spPr/>
      <dgm:t>
        <a:bodyPr/>
        <a:lstStyle/>
        <a:p>
          <a:r>
            <a:rPr lang="en-US" sz="2800" noProof="0" dirty="0" smtClean="0">
              <a:solidFill>
                <a:srgbClr val="53585F"/>
              </a:solidFill>
            </a:rPr>
            <a:t>Scientific Committee</a:t>
          </a:r>
        </a:p>
        <a:p>
          <a:r>
            <a:rPr lang="en-US" sz="2800" noProof="0" dirty="0" smtClean="0">
              <a:solidFill>
                <a:srgbClr val="53585F"/>
              </a:solidFill>
            </a:rPr>
            <a:t>Industrial Board</a:t>
          </a:r>
          <a:endParaRPr lang="en-US" sz="2800" noProof="0" dirty="0">
            <a:solidFill>
              <a:srgbClr val="53585F"/>
            </a:solidFill>
          </a:endParaRPr>
        </a:p>
      </dgm:t>
    </dgm:pt>
    <dgm:pt modelId="{D17BF218-69DC-2746-9350-80D0B11FE9E6}" type="parTrans" cxnId="{D0CE9578-5650-524D-BF80-C32502B029F4}">
      <dgm:prSet/>
      <dgm:spPr/>
      <dgm:t>
        <a:bodyPr/>
        <a:lstStyle/>
        <a:p>
          <a:endParaRPr lang="en-US" sz="2800" noProof="0">
            <a:solidFill>
              <a:srgbClr val="53585F"/>
            </a:solidFill>
          </a:endParaRPr>
        </a:p>
      </dgm:t>
    </dgm:pt>
    <dgm:pt modelId="{7EFEC1A3-537E-5443-833F-5171DE5C53D7}" type="sibTrans" cxnId="{D0CE9578-5650-524D-BF80-C32502B029F4}">
      <dgm:prSet/>
      <dgm:spPr/>
      <dgm:t>
        <a:bodyPr/>
        <a:lstStyle/>
        <a:p>
          <a:endParaRPr lang="es-ES"/>
        </a:p>
      </dgm:t>
    </dgm:pt>
    <dgm:pt modelId="{14125DE9-84A7-6C49-87CE-279ECCA0E60C}">
      <dgm:prSet phldrT="[Texto]" custT="1"/>
      <dgm:spPr/>
      <dgm:t>
        <a:bodyPr/>
        <a:lstStyle/>
        <a:p>
          <a:r>
            <a:rPr lang="en-US" sz="2800" noProof="0" dirty="0" smtClean="0">
              <a:solidFill>
                <a:srgbClr val="53585F"/>
              </a:solidFill>
            </a:rPr>
            <a:t>Principal Investigators</a:t>
          </a:r>
          <a:endParaRPr lang="en-US" sz="2800" noProof="0" dirty="0">
            <a:solidFill>
              <a:srgbClr val="53585F"/>
            </a:solidFill>
          </a:endParaRPr>
        </a:p>
      </dgm:t>
    </dgm:pt>
    <dgm:pt modelId="{231F68A6-AC23-AE4D-A4F8-04E594CFC28D}" type="parTrans" cxnId="{BE940B34-19C0-1E40-BA44-E32AE70C22EA}">
      <dgm:prSet/>
      <dgm:spPr/>
      <dgm:t>
        <a:bodyPr/>
        <a:lstStyle/>
        <a:p>
          <a:endParaRPr lang="en-US" sz="2800" noProof="0">
            <a:solidFill>
              <a:srgbClr val="53585F"/>
            </a:solidFill>
          </a:endParaRPr>
        </a:p>
      </dgm:t>
    </dgm:pt>
    <dgm:pt modelId="{6C2BF0D6-ECB0-6B46-B652-140BF60CB36D}" type="sibTrans" cxnId="{BE940B34-19C0-1E40-BA44-E32AE70C22EA}">
      <dgm:prSet/>
      <dgm:spPr/>
      <dgm:t>
        <a:bodyPr/>
        <a:lstStyle/>
        <a:p>
          <a:endParaRPr lang="es-ES"/>
        </a:p>
      </dgm:t>
    </dgm:pt>
    <dgm:pt modelId="{CCA2CA8B-76B7-2140-9835-D67EA735B216}">
      <dgm:prSet phldrT="[Texto]" custT="1"/>
      <dgm:spPr/>
      <dgm:t>
        <a:bodyPr/>
        <a:lstStyle/>
        <a:p>
          <a:pPr>
            <a:lnSpc>
              <a:spcPct val="60000"/>
            </a:lnSpc>
          </a:pPr>
          <a:r>
            <a:rPr lang="es-ES" sz="2400" dirty="0" err="1" smtClean="0"/>
            <a:t>Lab</a:t>
          </a:r>
          <a:r>
            <a:rPr lang="es-ES" sz="2400" dirty="0" smtClean="0"/>
            <a:t>. n</a:t>
          </a:r>
        </a:p>
        <a:p>
          <a:pPr>
            <a:lnSpc>
              <a:spcPct val="60000"/>
            </a:lnSpc>
          </a:pPr>
          <a:r>
            <a:rPr lang="es-ES" sz="2400" noProof="0" dirty="0" smtClean="0">
              <a:solidFill>
                <a:srgbClr val="53585F"/>
              </a:solidFill>
            </a:rPr>
            <a:t>Director</a:t>
          </a:r>
        </a:p>
        <a:p>
          <a:pPr>
            <a:lnSpc>
              <a:spcPct val="60000"/>
            </a:lnSpc>
          </a:pPr>
          <a:r>
            <a:rPr lang="en-US" sz="2400" noProof="0" dirty="0" smtClean="0">
              <a:solidFill>
                <a:srgbClr val="53585F"/>
              </a:solidFill>
            </a:rPr>
            <a:t>Professionals</a:t>
          </a:r>
          <a:endParaRPr lang="es-ES" sz="2400" dirty="0"/>
        </a:p>
      </dgm:t>
    </dgm:pt>
    <dgm:pt modelId="{B3F2BDF6-408A-3C42-B617-FD4326015DDB}" type="parTrans" cxnId="{A3816DDA-DF76-9142-B400-DDB0B99F837E}">
      <dgm:prSet/>
      <dgm:spPr/>
      <dgm:t>
        <a:bodyPr/>
        <a:lstStyle/>
        <a:p>
          <a:endParaRPr lang="en-US" sz="2800" noProof="0">
            <a:solidFill>
              <a:srgbClr val="53585F"/>
            </a:solidFill>
          </a:endParaRPr>
        </a:p>
      </dgm:t>
    </dgm:pt>
    <dgm:pt modelId="{61C2CCB6-FAA9-FD4D-AEBF-2902A1A5C13C}" type="sibTrans" cxnId="{A3816DDA-DF76-9142-B400-DDB0B99F837E}">
      <dgm:prSet/>
      <dgm:spPr/>
      <dgm:t>
        <a:bodyPr/>
        <a:lstStyle/>
        <a:p>
          <a:endParaRPr lang="es-ES"/>
        </a:p>
      </dgm:t>
    </dgm:pt>
    <dgm:pt modelId="{8CD201BB-BE91-A943-9031-FF31CD5192DB}">
      <dgm:prSet phldrT="[Texto]" custT="1"/>
      <dgm:spPr/>
      <dgm:t>
        <a:bodyPr/>
        <a:lstStyle/>
        <a:p>
          <a:pPr>
            <a:lnSpc>
              <a:spcPct val="60000"/>
            </a:lnSpc>
          </a:pPr>
          <a:r>
            <a:rPr lang="es-ES" sz="2400" dirty="0" err="1" smtClean="0"/>
            <a:t>Lab</a:t>
          </a:r>
          <a:r>
            <a:rPr lang="es-ES" sz="2400" dirty="0" smtClean="0"/>
            <a:t>. 1</a:t>
          </a:r>
        </a:p>
        <a:p>
          <a:pPr>
            <a:lnSpc>
              <a:spcPct val="60000"/>
            </a:lnSpc>
          </a:pPr>
          <a:r>
            <a:rPr lang="es-ES" sz="2400" noProof="0" dirty="0" smtClean="0">
              <a:solidFill>
                <a:srgbClr val="53585F"/>
              </a:solidFill>
            </a:rPr>
            <a:t>Director</a:t>
          </a:r>
        </a:p>
        <a:p>
          <a:pPr>
            <a:lnSpc>
              <a:spcPct val="60000"/>
            </a:lnSpc>
          </a:pPr>
          <a:r>
            <a:rPr lang="en-US" sz="2400" noProof="0" dirty="0" smtClean="0">
              <a:solidFill>
                <a:srgbClr val="53585F"/>
              </a:solidFill>
            </a:rPr>
            <a:t>Professionals</a:t>
          </a:r>
          <a:endParaRPr lang="en-US" sz="2400" noProof="0" dirty="0">
            <a:solidFill>
              <a:srgbClr val="53585F"/>
            </a:solidFill>
          </a:endParaRPr>
        </a:p>
      </dgm:t>
    </dgm:pt>
    <dgm:pt modelId="{EB9639B3-806B-A04F-B122-C2D84EBE23F3}" type="sibTrans" cxnId="{0B21F2C0-B1BC-1946-A5D0-8510568AABD2}">
      <dgm:prSet/>
      <dgm:spPr/>
      <dgm:t>
        <a:bodyPr/>
        <a:lstStyle/>
        <a:p>
          <a:endParaRPr lang="es-ES"/>
        </a:p>
      </dgm:t>
    </dgm:pt>
    <dgm:pt modelId="{69565F66-E243-7846-864B-7BE08B9CC18D}" type="parTrans" cxnId="{0B21F2C0-B1BC-1946-A5D0-8510568AABD2}">
      <dgm:prSet/>
      <dgm:spPr/>
      <dgm:t>
        <a:bodyPr/>
        <a:lstStyle/>
        <a:p>
          <a:endParaRPr lang="en-US" sz="2800" noProof="0">
            <a:solidFill>
              <a:srgbClr val="53585F"/>
            </a:solidFill>
          </a:endParaRPr>
        </a:p>
      </dgm:t>
    </dgm:pt>
    <dgm:pt modelId="{4F7C9CCB-FF4A-1145-AD4B-E571F3835E5D}">
      <dgm:prSet/>
      <dgm:spPr/>
      <dgm:t>
        <a:bodyPr/>
        <a:lstStyle/>
        <a:p>
          <a:pPr>
            <a:lnSpc>
              <a:spcPct val="50000"/>
            </a:lnSpc>
          </a:pPr>
          <a:r>
            <a:rPr lang="es-ES" dirty="0" smtClean="0"/>
            <a:t>…</a:t>
          </a:r>
          <a:endParaRPr lang="en-US" dirty="0"/>
        </a:p>
      </dgm:t>
    </dgm:pt>
    <dgm:pt modelId="{3A228DAC-AD82-134A-8EE1-56A85E8789B3}" type="parTrans" cxnId="{B8301CAF-548C-F849-816C-5241D5EAB187}">
      <dgm:prSet/>
      <dgm:spPr/>
      <dgm:t>
        <a:bodyPr/>
        <a:lstStyle/>
        <a:p>
          <a:endParaRPr lang="en-US"/>
        </a:p>
      </dgm:t>
    </dgm:pt>
    <dgm:pt modelId="{9CB24B51-1880-ED43-A59F-2F23C5BC3CC4}" type="sibTrans" cxnId="{B8301CAF-548C-F849-816C-5241D5EAB187}">
      <dgm:prSet/>
      <dgm:spPr/>
      <dgm:t>
        <a:bodyPr/>
        <a:lstStyle/>
        <a:p>
          <a:endParaRPr lang="en-US"/>
        </a:p>
      </dgm:t>
    </dgm:pt>
    <dgm:pt modelId="{57DD7E0F-8730-4E47-B0C5-3787E005D74A}" type="pres">
      <dgm:prSet presAssocID="{D73AEDD0-CAF1-2F4C-A40F-7F074DF4926F}" presName="hierChild1" presStyleCnt="0">
        <dgm:presLayoutVars>
          <dgm:orgChart val="1"/>
          <dgm:chPref val="1"/>
          <dgm:dir/>
          <dgm:animOne val="branch"/>
          <dgm:animLvl val="lvl"/>
          <dgm:resizeHandles/>
        </dgm:presLayoutVars>
      </dgm:prSet>
      <dgm:spPr/>
      <dgm:t>
        <a:bodyPr/>
        <a:lstStyle/>
        <a:p>
          <a:endParaRPr lang="es-CL"/>
        </a:p>
      </dgm:t>
    </dgm:pt>
    <dgm:pt modelId="{95670567-A7C4-AB41-A926-CC9810634C17}" type="pres">
      <dgm:prSet presAssocID="{BA5F464F-0A6F-F54B-A107-1B891DA12671}" presName="hierRoot1" presStyleCnt="0">
        <dgm:presLayoutVars>
          <dgm:hierBranch val="init"/>
        </dgm:presLayoutVars>
      </dgm:prSet>
      <dgm:spPr/>
    </dgm:pt>
    <dgm:pt modelId="{85408C03-5E92-3C4B-B3A2-E0D1DB1A3086}" type="pres">
      <dgm:prSet presAssocID="{BA5F464F-0A6F-F54B-A107-1B891DA12671}" presName="rootComposite1" presStyleCnt="0"/>
      <dgm:spPr/>
    </dgm:pt>
    <dgm:pt modelId="{AFD8C8E9-C351-CF44-ADCC-E4B6C946A70C}" type="pres">
      <dgm:prSet presAssocID="{BA5F464F-0A6F-F54B-A107-1B891DA12671}" presName="rootText1" presStyleLbl="node0" presStyleIdx="0" presStyleCnt="1" custScaleX="101372" custScaleY="109367" custLinFactNeighborY="-54539">
        <dgm:presLayoutVars>
          <dgm:chPref val="3"/>
        </dgm:presLayoutVars>
      </dgm:prSet>
      <dgm:spPr/>
      <dgm:t>
        <a:bodyPr/>
        <a:lstStyle/>
        <a:p>
          <a:endParaRPr lang="es-ES"/>
        </a:p>
      </dgm:t>
    </dgm:pt>
    <dgm:pt modelId="{9E1ACCCA-A922-D142-98C8-C896CBF81E2A}" type="pres">
      <dgm:prSet presAssocID="{BA5F464F-0A6F-F54B-A107-1B891DA12671}" presName="rootConnector1" presStyleLbl="node1" presStyleIdx="0" presStyleCnt="0"/>
      <dgm:spPr/>
      <dgm:t>
        <a:bodyPr/>
        <a:lstStyle/>
        <a:p>
          <a:endParaRPr lang="es-CL"/>
        </a:p>
      </dgm:t>
    </dgm:pt>
    <dgm:pt modelId="{D05071F5-F87A-1E40-AEB3-6C57A31B134E}" type="pres">
      <dgm:prSet presAssocID="{BA5F464F-0A6F-F54B-A107-1B891DA12671}" presName="hierChild2" presStyleCnt="0"/>
      <dgm:spPr/>
    </dgm:pt>
    <dgm:pt modelId="{06858587-BD06-1148-B5ED-8DEED2BF7B72}" type="pres">
      <dgm:prSet presAssocID="{69565F66-E243-7846-864B-7BE08B9CC18D}" presName="Name37" presStyleLbl="parChTrans1D2" presStyleIdx="0" presStyleCnt="5"/>
      <dgm:spPr/>
      <dgm:t>
        <a:bodyPr/>
        <a:lstStyle/>
        <a:p>
          <a:endParaRPr lang="es-CL"/>
        </a:p>
      </dgm:t>
    </dgm:pt>
    <dgm:pt modelId="{4415E7F8-37B5-AB46-AD57-EA0BFDAE2F49}" type="pres">
      <dgm:prSet presAssocID="{8CD201BB-BE91-A943-9031-FF31CD5192DB}" presName="hierRoot2" presStyleCnt="0">
        <dgm:presLayoutVars>
          <dgm:hierBranch val="init"/>
        </dgm:presLayoutVars>
      </dgm:prSet>
      <dgm:spPr/>
    </dgm:pt>
    <dgm:pt modelId="{D2636258-DB9E-4A4F-B711-4C4628FD1355}" type="pres">
      <dgm:prSet presAssocID="{8CD201BB-BE91-A943-9031-FF31CD5192DB}" presName="rootComposite" presStyleCnt="0"/>
      <dgm:spPr/>
    </dgm:pt>
    <dgm:pt modelId="{BEC9971D-9940-B34B-A0B2-9F42C5CC236E}" type="pres">
      <dgm:prSet presAssocID="{8CD201BB-BE91-A943-9031-FF31CD5192DB}" presName="rootText" presStyleLbl="node2" presStyleIdx="0" presStyleCnt="4" custScaleY="91901" custLinFactNeighborX="53105" custLinFactNeighborY="29997">
        <dgm:presLayoutVars>
          <dgm:chPref val="3"/>
        </dgm:presLayoutVars>
      </dgm:prSet>
      <dgm:spPr/>
      <dgm:t>
        <a:bodyPr/>
        <a:lstStyle/>
        <a:p>
          <a:endParaRPr lang="es-ES"/>
        </a:p>
      </dgm:t>
    </dgm:pt>
    <dgm:pt modelId="{4A8B1476-2A9C-7347-9B39-C9E0FD52E1BD}" type="pres">
      <dgm:prSet presAssocID="{8CD201BB-BE91-A943-9031-FF31CD5192DB}" presName="rootConnector" presStyleLbl="node2" presStyleIdx="0" presStyleCnt="4"/>
      <dgm:spPr/>
      <dgm:t>
        <a:bodyPr/>
        <a:lstStyle/>
        <a:p>
          <a:endParaRPr lang="es-CL"/>
        </a:p>
      </dgm:t>
    </dgm:pt>
    <dgm:pt modelId="{462AC0CE-DDCE-4D48-8646-4C3C3195344B}" type="pres">
      <dgm:prSet presAssocID="{8CD201BB-BE91-A943-9031-FF31CD5192DB}" presName="hierChild4" presStyleCnt="0"/>
      <dgm:spPr/>
    </dgm:pt>
    <dgm:pt modelId="{E09BF02E-8904-AA45-A3DD-07E25BE12654}" type="pres">
      <dgm:prSet presAssocID="{8CD201BB-BE91-A943-9031-FF31CD5192DB}" presName="hierChild5" presStyleCnt="0"/>
      <dgm:spPr/>
    </dgm:pt>
    <dgm:pt modelId="{0BA74759-F5D7-C944-ADCC-AE4D73C91799}" type="pres">
      <dgm:prSet presAssocID="{231F68A6-AC23-AE4D-A4F8-04E594CFC28D}" presName="Name37" presStyleLbl="parChTrans1D2" presStyleIdx="1" presStyleCnt="5"/>
      <dgm:spPr/>
      <dgm:t>
        <a:bodyPr/>
        <a:lstStyle/>
        <a:p>
          <a:endParaRPr lang="es-CL"/>
        </a:p>
      </dgm:t>
    </dgm:pt>
    <dgm:pt modelId="{5FFD472F-85BB-3E47-A88C-EF206D52AAC9}" type="pres">
      <dgm:prSet presAssocID="{14125DE9-84A7-6C49-87CE-279ECCA0E60C}" presName="hierRoot2" presStyleCnt="0">
        <dgm:presLayoutVars>
          <dgm:hierBranch val="init"/>
        </dgm:presLayoutVars>
      </dgm:prSet>
      <dgm:spPr/>
    </dgm:pt>
    <dgm:pt modelId="{5F100B7D-C298-554A-932D-BD74E964E94F}" type="pres">
      <dgm:prSet presAssocID="{14125DE9-84A7-6C49-87CE-279ECCA0E60C}" presName="rootComposite" presStyleCnt="0"/>
      <dgm:spPr/>
    </dgm:pt>
    <dgm:pt modelId="{A6F89951-71CF-FA4A-99E8-BD6B7A609926}" type="pres">
      <dgm:prSet presAssocID="{14125DE9-84A7-6C49-87CE-279ECCA0E60C}" presName="rootText" presStyleLbl="node2" presStyleIdx="1" presStyleCnt="4" custScaleX="113303" custScaleY="83186" custLinFactNeighborX="60971" custLinFactNeighborY="-91970">
        <dgm:presLayoutVars>
          <dgm:chPref val="3"/>
        </dgm:presLayoutVars>
      </dgm:prSet>
      <dgm:spPr/>
      <dgm:t>
        <a:bodyPr/>
        <a:lstStyle/>
        <a:p>
          <a:endParaRPr lang="es-ES"/>
        </a:p>
      </dgm:t>
    </dgm:pt>
    <dgm:pt modelId="{421F949D-59F7-2347-9D23-F361A012E52B}" type="pres">
      <dgm:prSet presAssocID="{14125DE9-84A7-6C49-87CE-279ECCA0E60C}" presName="rootConnector" presStyleLbl="node2" presStyleIdx="1" presStyleCnt="4"/>
      <dgm:spPr/>
      <dgm:t>
        <a:bodyPr/>
        <a:lstStyle/>
        <a:p>
          <a:endParaRPr lang="es-CL"/>
        </a:p>
      </dgm:t>
    </dgm:pt>
    <dgm:pt modelId="{3476EDED-0428-0545-A60D-968426D26600}" type="pres">
      <dgm:prSet presAssocID="{14125DE9-84A7-6C49-87CE-279ECCA0E60C}" presName="hierChild4" presStyleCnt="0"/>
      <dgm:spPr/>
    </dgm:pt>
    <dgm:pt modelId="{66B7BE95-00A2-F048-B8CE-8AFBFBB7D109}" type="pres">
      <dgm:prSet presAssocID="{14125DE9-84A7-6C49-87CE-279ECCA0E60C}" presName="hierChild5" presStyleCnt="0"/>
      <dgm:spPr/>
    </dgm:pt>
    <dgm:pt modelId="{260CC6D1-F1BD-7F4A-AAF1-9B53A4ADF20E}" type="pres">
      <dgm:prSet presAssocID="{B3F2BDF6-408A-3C42-B617-FD4326015DDB}" presName="Name37" presStyleLbl="parChTrans1D2" presStyleIdx="2" presStyleCnt="5"/>
      <dgm:spPr/>
      <dgm:t>
        <a:bodyPr/>
        <a:lstStyle/>
        <a:p>
          <a:endParaRPr lang="es-CL"/>
        </a:p>
      </dgm:t>
    </dgm:pt>
    <dgm:pt modelId="{39DE4B63-6123-754C-8AC6-E81461599B6B}" type="pres">
      <dgm:prSet presAssocID="{CCA2CA8B-76B7-2140-9835-D67EA735B216}" presName="hierRoot2" presStyleCnt="0">
        <dgm:presLayoutVars>
          <dgm:hierBranch val="init"/>
        </dgm:presLayoutVars>
      </dgm:prSet>
      <dgm:spPr/>
    </dgm:pt>
    <dgm:pt modelId="{3676E742-F7E1-744F-B7ED-D6DDAA368210}" type="pres">
      <dgm:prSet presAssocID="{CCA2CA8B-76B7-2140-9835-D67EA735B216}" presName="rootComposite" presStyleCnt="0"/>
      <dgm:spPr/>
    </dgm:pt>
    <dgm:pt modelId="{66A48FE7-4E81-654F-804E-8AB2192A0CAA}" type="pres">
      <dgm:prSet presAssocID="{CCA2CA8B-76B7-2140-9835-D67EA735B216}" presName="rootText" presStyleLbl="node2" presStyleIdx="2" presStyleCnt="4" custScaleX="101264" custScaleY="95386" custLinFactNeighborX="72596" custLinFactNeighborY="29948">
        <dgm:presLayoutVars>
          <dgm:chPref val="3"/>
        </dgm:presLayoutVars>
      </dgm:prSet>
      <dgm:spPr/>
      <dgm:t>
        <a:bodyPr/>
        <a:lstStyle/>
        <a:p>
          <a:endParaRPr lang="en-US"/>
        </a:p>
      </dgm:t>
    </dgm:pt>
    <dgm:pt modelId="{03A1E6B2-02C6-EE4A-8052-F47FC56DEA00}" type="pres">
      <dgm:prSet presAssocID="{CCA2CA8B-76B7-2140-9835-D67EA735B216}" presName="rootConnector" presStyleLbl="node2" presStyleIdx="2" presStyleCnt="4"/>
      <dgm:spPr/>
      <dgm:t>
        <a:bodyPr/>
        <a:lstStyle/>
        <a:p>
          <a:endParaRPr lang="es-CL"/>
        </a:p>
      </dgm:t>
    </dgm:pt>
    <dgm:pt modelId="{89CA5BC2-2254-0C4C-9FF9-89848DDFF941}" type="pres">
      <dgm:prSet presAssocID="{CCA2CA8B-76B7-2140-9835-D67EA735B216}" presName="hierChild4" presStyleCnt="0"/>
      <dgm:spPr/>
    </dgm:pt>
    <dgm:pt modelId="{32243F6F-DD25-B141-90A7-315DAA68694E}" type="pres">
      <dgm:prSet presAssocID="{CCA2CA8B-76B7-2140-9835-D67EA735B216}" presName="hierChild5" presStyleCnt="0"/>
      <dgm:spPr/>
    </dgm:pt>
    <dgm:pt modelId="{E3813C7D-E169-D54A-8E4F-795113266BF2}" type="pres">
      <dgm:prSet presAssocID="{3A228DAC-AD82-134A-8EE1-56A85E8789B3}" presName="Name37" presStyleLbl="parChTrans1D2" presStyleIdx="3" presStyleCnt="5"/>
      <dgm:spPr/>
      <dgm:t>
        <a:bodyPr/>
        <a:lstStyle/>
        <a:p>
          <a:endParaRPr lang="es-CL"/>
        </a:p>
      </dgm:t>
    </dgm:pt>
    <dgm:pt modelId="{1C58EE34-9101-6B43-888C-54D8CBB8FD99}" type="pres">
      <dgm:prSet presAssocID="{4F7C9CCB-FF4A-1145-AD4B-E571F3835E5D}" presName="hierRoot2" presStyleCnt="0">
        <dgm:presLayoutVars>
          <dgm:hierBranch val="init"/>
        </dgm:presLayoutVars>
      </dgm:prSet>
      <dgm:spPr/>
    </dgm:pt>
    <dgm:pt modelId="{112B88B7-A617-C84C-86A4-8188C622FC0A}" type="pres">
      <dgm:prSet presAssocID="{4F7C9CCB-FF4A-1145-AD4B-E571F3835E5D}" presName="rootComposite" presStyleCnt="0"/>
      <dgm:spPr/>
    </dgm:pt>
    <dgm:pt modelId="{0C556FCC-1B61-3042-A229-3B1C930E445A}" type="pres">
      <dgm:prSet presAssocID="{4F7C9CCB-FF4A-1145-AD4B-E571F3835E5D}" presName="rootText" presStyleLbl="node2" presStyleIdx="3" presStyleCnt="4" custScaleY="90505" custLinFactX="-88794" custLinFactNeighborX="-100000" custLinFactNeighborY="30935">
        <dgm:presLayoutVars>
          <dgm:chPref val="3"/>
        </dgm:presLayoutVars>
      </dgm:prSet>
      <dgm:spPr/>
      <dgm:t>
        <a:bodyPr/>
        <a:lstStyle/>
        <a:p>
          <a:endParaRPr lang="es-CL"/>
        </a:p>
      </dgm:t>
    </dgm:pt>
    <dgm:pt modelId="{DB261858-1AE2-574D-8CD5-AFF8C3D4A407}" type="pres">
      <dgm:prSet presAssocID="{4F7C9CCB-FF4A-1145-AD4B-E571F3835E5D}" presName="rootConnector" presStyleLbl="node2" presStyleIdx="3" presStyleCnt="4"/>
      <dgm:spPr/>
      <dgm:t>
        <a:bodyPr/>
        <a:lstStyle/>
        <a:p>
          <a:endParaRPr lang="es-CL"/>
        </a:p>
      </dgm:t>
    </dgm:pt>
    <dgm:pt modelId="{A55D8725-D739-BE48-95AA-5EB32F76A2A2}" type="pres">
      <dgm:prSet presAssocID="{4F7C9CCB-FF4A-1145-AD4B-E571F3835E5D}" presName="hierChild4" presStyleCnt="0"/>
      <dgm:spPr/>
    </dgm:pt>
    <dgm:pt modelId="{16097281-BCDE-D84B-89E9-84555639ACB3}" type="pres">
      <dgm:prSet presAssocID="{4F7C9CCB-FF4A-1145-AD4B-E571F3835E5D}" presName="hierChild5" presStyleCnt="0"/>
      <dgm:spPr/>
    </dgm:pt>
    <dgm:pt modelId="{96F7C62A-53D3-7A48-8A35-C5B7A8B08511}" type="pres">
      <dgm:prSet presAssocID="{BA5F464F-0A6F-F54B-A107-1B891DA12671}" presName="hierChild3" presStyleCnt="0"/>
      <dgm:spPr/>
    </dgm:pt>
    <dgm:pt modelId="{3BA78AA1-DAFB-0446-8C9A-DC3C91504CF5}" type="pres">
      <dgm:prSet presAssocID="{D17BF218-69DC-2746-9350-80D0B11FE9E6}" presName="Name111" presStyleLbl="parChTrans1D2" presStyleIdx="4" presStyleCnt="5"/>
      <dgm:spPr/>
      <dgm:t>
        <a:bodyPr/>
        <a:lstStyle/>
        <a:p>
          <a:endParaRPr lang="es-CL"/>
        </a:p>
      </dgm:t>
    </dgm:pt>
    <dgm:pt modelId="{321B88D8-1AA8-4244-8343-47A704DCD96C}" type="pres">
      <dgm:prSet presAssocID="{A02D732C-3D7C-6542-A228-0356FA8F7CC5}" presName="hierRoot3" presStyleCnt="0">
        <dgm:presLayoutVars>
          <dgm:hierBranch val="init"/>
        </dgm:presLayoutVars>
      </dgm:prSet>
      <dgm:spPr/>
    </dgm:pt>
    <dgm:pt modelId="{B79FDE22-2C3A-7B4F-816D-2596A9263CD2}" type="pres">
      <dgm:prSet presAssocID="{A02D732C-3D7C-6542-A228-0356FA8F7CC5}" presName="rootComposite3" presStyleCnt="0"/>
      <dgm:spPr/>
    </dgm:pt>
    <dgm:pt modelId="{F7147780-ECB4-424A-AFDC-B842986618A0}" type="pres">
      <dgm:prSet presAssocID="{A02D732C-3D7C-6542-A228-0356FA8F7CC5}" presName="rootText3" presStyleLbl="asst1" presStyleIdx="0" presStyleCnt="1" custScaleX="154494" custScaleY="95365" custLinFactNeighborX="-53845" custLinFactNeighborY="-74120">
        <dgm:presLayoutVars>
          <dgm:chPref val="3"/>
        </dgm:presLayoutVars>
      </dgm:prSet>
      <dgm:spPr/>
      <dgm:t>
        <a:bodyPr/>
        <a:lstStyle/>
        <a:p>
          <a:endParaRPr lang="es-ES"/>
        </a:p>
      </dgm:t>
    </dgm:pt>
    <dgm:pt modelId="{3F0027E2-DF2A-9341-9C68-FE82C662788E}" type="pres">
      <dgm:prSet presAssocID="{A02D732C-3D7C-6542-A228-0356FA8F7CC5}" presName="rootConnector3" presStyleLbl="asst1" presStyleIdx="0" presStyleCnt="1"/>
      <dgm:spPr/>
      <dgm:t>
        <a:bodyPr/>
        <a:lstStyle/>
        <a:p>
          <a:endParaRPr lang="es-CL"/>
        </a:p>
      </dgm:t>
    </dgm:pt>
    <dgm:pt modelId="{EDED9AEA-E5BB-C347-BC1E-CCBA8F5B90C2}" type="pres">
      <dgm:prSet presAssocID="{A02D732C-3D7C-6542-A228-0356FA8F7CC5}" presName="hierChild6" presStyleCnt="0"/>
      <dgm:spPr/>
    </dgm:pt>
    <dgm:pt modelId="{B4C8FFB0-7BC6-B949-8D18-86A28E770652}" type="pres">
      <dgm:prSet presAssocID="{A02D732C-3D7C-6542-A228-0356FA8F7CC5}" presName="hierChild7" presStyleCnt="0"/>
      <dgm:spPr/>
    </dgm:pt>
  </dgm:ptLst>
  <dgm:cxnLst>
    <dgm:cxn modelId="{9CFF3936-9040-C543-A8D4-93FDDCE5A644}" type="presOf" srcId="{BA5F464F-0A6F-F54B-A107-1B891DA12671}" destId="{9E1ACCCA-A922-D142-98C8-C896CBF81E2A}" srcOrd="1" destOrd="0" presId="urn:microsoft.com/office/officeart/2005/8/layout/orgChart1"/>
    <dgm:cxn modelId="{6D85B958-96E9-7147-94DE-1A8E4974F17F}" type="presOf" srcId="{BA5F464F-0A6F-F54B-A107-1B891DA12671}" destId="{AFD8C8E9-C351-CF44-ADCC-E4B6C946A70C}" srcOrd="0" destOrd="0" presId="urn:microsoft.com/office/officeart/2005/8/layout/orgChart1"/>
    <dgm:cxn modelId="{2A5DCF8B-94D5-1D44-ABB0-AA5F17EE42E1}" type="presOf" srcId="{3A228DAC-AD82-134A-8EE1-56A85E8789B3}" destId="{E3813C7D-E169-D54A-8E4F-795113266BF2}" srcOrd="0" destOrd="0" presId="urn:microsoft.com/office/officeart/2005/8/layout/orgChart1"/>
    <dgm:cxn modelId="{B80D343E-7A57-1D40-B4CE-D9430DE12AD8}" type="presOf" srcId="{14125DE9-84A7-6C49-87CE-279ECCA0E60C}" destId="{A6F89951-71CF-FA4A-99E8-BD6B7A609926}" srcOrd="0" destOrd="0" presId="urn:microsoft.com/office/officeart/2005/8/layout/orgChart1"/>
    <dgm:cxn modelId="{D1B184CC-1552-0D43-A4AB-0CBADB2D6947}" type="presOf" srcId="{4F7C9CCB-FF4A-1145-AD4B-E571F3835E5D}" destId="{0C556FCC-1B61-3042-A229-3B1C930E445A}" srcOrd="0" destOrd="0" presId="urn:microsoft.com/office/officeart/2005/8/layout/orgChart1"/>
    <dgm:cxn modelId="{4EFAA6D7-C37E-8A48-B16A-1DA6F6132747}" type="presOf" srcId="{8CD201BB-BE91-A943-9031-FF31CD5192DB}" destId="{BEC9971D-9940-B34B-A0B2-9F42C5CC236E}" srcOrd="0" destOrd="0" presId="urn:microsoft.com/office/officeart/2005/8/layout/orgChart1"/>
    <dgm:cxn modelId="{D5712CEF-818F-9544-99C2-BC2A0F74F3B0}" type="presOf" srcId="{CCA2CA8B-76B7-2140-9835-D67EA735B216}" destId="{03A1E6B2-02C6-EE4A-8052-F47FC56DEA00}" srcOrd="1" destOrd="0" presId="urn:microsoft.com/office/officeart/2005/8/layout/orgChart1"/>
    <dgm:cxn modelId="{F86B09F4-FDEA-B645-9BB3-1937CF0C0E87}" type="presOf" srcId="{D73AEDD0-CAF1-2F4C-A40F-7F074DF4926F}" destId="{57DD7E0F-8730-4E47-B0C5-3787E005D74A}" srcOrd="0" destOrd="0" presId="urn:microsoft.com/office/officeart/2005/8/layout/orgChart1"/>
    <dgm:cxn modelId="{A584B6CA-02E5-674E-AC32-7B3609B277D0}" type="presOf" srcId="{14125DE9-84A7-6C49-87CE-279ECCA0E60C}" destId="{421F949D-59F7-2347-9D23-F361A012E52B}" srcOrd="1" destOrd="0" presId="urn:microsoft.com/office/officeart/2005/8/layout/orgChart1"/>
    <dgm:cxn modelId="{65CCF95A-130B-6C47-A050-F22A4F93C17C}" type="presOf" srcId="{CCA2CA8B-76B7-2140-9835-D67EA735B216}" destId="{66A48FE7-4E81-654F-804E-8AB2192A0CAA}" srcOrd="0" destOrd="0" presId="urn:microsoft.com/office/officeart/2005/8/layout/orgChart1"/>
    <dgm:cxn modelId="{8D74E7D9-061C-8C4A-AF08-6B91BC432FB4}" type="presOf" srcId="{69565F66-E243-7846-864B-7BE08B9CC18D}" destId="{06858587-BD06-1148-B5ED-8DEED2BF7B72}" srcOrd="0" destOrd="0" presId="urn:microsoft.com/office/officeart/2005/8/layout/orgChart1"/>
    <dgm:cxn modelId="{A1100B0E-9316-B84F-A9A0-AD6EA8F4333D}" srcId="{D73AEDD0-CAF1-2F4C-A40F-7F074DF4926F}" destId="{BA5F464F-0A6F-F54B-A107-1B891DA12671}" srcOrd="0" destOrd="0" parTransId="{67BE308E-B12D-0B45-8640-6860EF7BA834}" sibTransId="{EB85A573-43C7-1B46-BC74-1517604F1338}"/>
    <dgm:cxn modelId="{3C073B48-9F24-E848-BB46-0C4E21552880}" type="presOf" srcId="{231F68A6-AC23-AE4D-A4F8-04E594CFC28D}" destId="{0BA74759-F5D7-C944-ADCC-AE4D73C91799}" srcOrd="0" destOrd="0" presId="urn:microsoft.com/office/officeart/2005/8/layout/orgChart1"/>
    <dgm:cxn modelId="{F950D2C7-2242-374C-917A-79E807C2823C}" type="presOf" srcId="{B3F2BDF6-408A-3C42-B617-FD4326015DDB}" destId="{260CC6D1-F1BD-7F4A-AAF1-9B53A4ADF20E}" srcOrd="0" destOrd="0" presId="urn:microsoft.com/office/officeart/2005/8/layout/orgChart1"/>
    <dgm:cxn modelId="{0B21F2C0-B1BC-1946-A5D0-8510568AABD2}" srcId="{BA5F464F-0A6F-F54B-A107-1B891DA12671}" destId="{8CD201BB-BE91-A943-9031-FF31CD5192DB}" srcOrd="1" destOrd="0" parTransId="{69565F66-E243-7846-864B-7BE08B9CC18D}" sibTransId="{EB9639B3-806B-A04F-B122-C2D84EBE23F3}"/>
    <dgm:cxn modelId="{A3816DDA-DF76-9142-B400-DDB0B99F837E}" srcId="{BA5F464F-0A6F-F54B-A107-1B891DA12671}" destId="{CCA2CA8B-76B7-2140-9835-D67EA735B216}" srcOrd="3" destOrd="0" parTransId="{B3F2BDF6-408A-3C42-B617-FD4326015DDB}" sibTransId="{61C2CCB6-FAA9-FD4D-AEBF-2902A1A5C13C}"/>
    <dgm:cxn modelId="{FA90F149-2CA3-6642-9D83-7D886BB29B00}" type="presOf" srcId="{D17BF218-69DC-2746-9350-80D0B11FE9E6}" destId="{3BA78AA1-DAFB-0446-8C9A-DC3C91504CF5}" srcOrd="0" destOrd="0" presId="urn:microsoft.com/office/officeart/2005/8/layout/orgChart1"/>
    <dgm:cxn modelId="{0518FE3D-1DA0-1348-822B-A42C7681498C}" type="presOf" srcId="{A02D732C-3D7C-6542-A228-0356FA8F7CC5}" destId="{F7147780-ECB4-424A-AFDC-B842986618A0}" srcOrd="0" destOrd="0" presId="urn:microsoft.com/office/officeart/2005/8/layout/orgChart1"/>
    <dgm:cxn modelId="{B8301CAF-548C-F849-816C-5241D5EAB187}" srcId="{BA5F464F-0A6F-F54B-A107-1B891DA12671}" destId="{4F7C9CCB-FF4A-1145-AD4B-E571F3835E5D}" srcOrd="4" destOrd="0" parTransId="{3A228DAC-AD82-134A-8EE1-56A85E8789B3}" sibTransId="{9CB24B51-1880-ED43-A59F-2F23C5BC3CC4}"/>
    <dgm:cxn modelId="{529DFBC8-A9BC-794A-8D67-7A3F3F7B10C2}" type="presOf" srcId="{4F7C9CCB-FF4A-1145-AD4B-E571F3835E5D}" destId="{DB261858-1AE2-574D-8CD5-AFF8C3D4A407}" srcOrd="1" destOrd="0" presId="urn:microsoft.com/office/officeart/2005/8/layout/orgChart1"/>
    <dgm:cxn modelId="{D0CE9578-5650-524D-BF80-C32502B029F4}" srcId="{BA5F464F-0A6F-F54B-A107-1B891DA12671}" destId="{A02D732C-3D7C-6542-A228-0356FA8F7CC5}" srcOrd="0" destOrd="0" parTransId="{D17BF218-69DC-2746-9350-80D0B11FE9E6}" sibTransId="{7EFEC1A3-537E-5443-833F-5171DE5C53D7}"/>
    <dgm:cxn modelId="{FE885E94-32A6-6146-B44D-537AA27CA651}" type="presOf" srcId="{8CD201BB-BE91-A943-9031-FF31CD5192DB}" destId="{4A8B1476-2A9C-7347-9B39-C9E0FD52E1BD}" srcOrd="1" destOrd="0" presId="urn:microsoft.com/office/officeart/2005/8/layout/orgChart1"/>
    <dgm:cxn modelId="{BE940B34-19C0-1E40-BA44-E32AE70C22EA}" srcId="{BA5F464F-0A6F-F54B-A107-1B891DA12671}" destId="{14125DE9-84A7-6C49-87CE-279ECCA0E60C}" srcOrd="2" destOrd="0" parTransId="{231F68A6-AC23-AE4D-A4F8-04E594CFC28D}" sibTransId="{6C2BF0D6-ECB0-6B46-B652-140BF60CB36D}"/>
    <dgm:cxn modelId="{CEAF45FC-502F-CC4B-B817-1385D859B9A8}" type="presOf" srcId="{A02D732C-3D7C-6542-A228-0356FA8F7CC5}" destId="{3F0027E2-DF2A-9341-9C68-FE82C662788E}" srcOrd="1" destOrd="0" presId="urn:microsoft.com/office/officeart/2005/8/layout/orgChart1"/>
    <dgm:cxn modelId="{383E5A78-50B9-CB4B-843D-007527DE3D04}" type="presParOf" srcId="{57DD7E0F-8730-4E47-B0C5-3787E005D74A}" destId="{95670567-A7C4-AB41-A926-CC9810634C17}" srcOrd="0" destOrd="0" presId="urn:microsoft.com/office/officeart/2005/8/layout/orgChart1"/>
    <dgm:cxn modelId="{F6B43AC5-A9E9-274E-A044-62453712F747}" type="presParOf" srcId="{95670567-A7C4-AB41-A926-CC9810634C17}" destId="{85408C03-5E92-3C4B-B3A2-E0D1DB1A3086}" srcOrd="0" destOrd="0" presId="urn:microsoft.com/office/officeart/2005/8/layout/orgChart1"/>
    <dgm:cxn modelId="{D3DEE2B0-A39C-824A-A8E9-0F5F0E323F46}" type="presParOf" srcId="{85408C03-5E92-3C4B-B3A2-E0D1DB1A3086}" destId="{AFD8C8E9-C351-CF44-ADCC-E4B6C946A70C}" srcOrd="0" destOrd="0" presId="urn:microsoft.com/office/officeart/2005/8/layout/orgChart1"/>
    <dgm:cxn modelId="{D8BC9254-59DD-3945-9635-72D8984E2547}" type="presParOf" srcId="{85408C03-5E92-3C4B-B3A2-E0D1DB1A3086}" destId="{9E1ACCCA-A922-D142-98C8-C896CBF81E2A}" srcOrd="1" destOrd="0" presId="urn:microsoft.com/office/officeart/2005/8/layout/orgChart1"/>
    <dgm:cxn modelId="{35AC36AC-B8FD-5D4D-8B98-28AF28E16163}" type="presParOf" srcId="{95670567-A7C4-AB41-A926-CC9810634C17}" destId="{D05071F5-F87A-1E40-AEB3-6C57A31B134E}" srcOrd="1" destOrd="0" presId="urn:microsoft.com/office/officeart/2005/8/layout/orgChart1"/>
    <dgm:cxn modelId="{DE6D551D-FF99-E740-9A13-31794BD5E3F4}" type="presParOf" srcId="{D05071F5-F87A-1E40-AEB3-6C57A31B134E}" destId="{06858587-BD06-1148-B5ED-8DEED2BF7B72}" srcOrd="0" destOrd="0" presId="urn:microsoft.com/office/officeart/2005/8/layout/orgChart1"/>
    <dgm:cxn modelId="{617A372E-B324-0B4E-AFD1-7C603AF5C6FA}" type="presParOf" srcId="{D05071F5-F87A-1E40-AEB3-6C57A31B134E}" destId="{4415E7F8-37B5-AB46-AD57-EA0BFDAE2F49}" srcOrd="1" destOrd="0" presId="urn:microsoft.com/office/officeart/2005/8/layout/orgChart1"/>
    <dgm:cxn modelId="{81F27654-09B2-014A-ACFE-3822836624E1}" type="presParOf" srcId="{4415E7F8-37B5-AB46-AD57-EA0BFDAE2F49}" destId="{D2636258-DB9E-4A4F-B711-4C4628FD1355}" srcOrd="0" destOrd="0" presId="urn:microsoft.com/office/officeart/2005/8/layout/orgChart1"/>
    <dgm:cxn modelId="{DFBABBCE-7E7D-1A41-A37B-925D38C77392}" type="presParOf" srcId="{D2636258-DB9E-4A4F-B711-4C4628FD1355}" destId="{BEC9971D-9940-B34B-A0B2-9F42C5CC236E}" srcOrd="0" destOrd="0" presId="urn:microsoft.com/office/officeart/2005/8/layout/orgChart1"/>
    <dgm:cxn modelId="{70D801CE-1664-2F47-8270-F27018AE62EB}" type="presParOf" srcId="{D2636258-DB9E-4A4F-B711-4C4628FD1355}" destId="{4A8B1476-2A9C-7347-9B39-C9E0FD52E1BD}" srcOrd="1" destOrd="0" presId="urn:microsoft.com/office/officeart/2005/8/layout/orgChart1"/>
    <dgm:cxn modelId="{2BC309F3-6022-054E-A386-4D685C2E9768}" type="presParOf" srcId="{4415E7F8-37B5-AB46-AD57-EA0BFDAE2F49}" destId="{462AC0CE-DDCE-4D48-8646-4C3C3195344B}" srcOrd="1" destOrd="0" presId="urn:microsoft.com/office/officeart/2005/8/layout/orgChart1"/>
    <dgm:cxn modelId="{4A7F9275-ED31-7044-B657-7EF607762A99}" type="presParOf" srcId="{4415E7F8-37B5-AB46-AD57-EA0BFDAE2F49}" destId="{E09BF02E-8904-AA45-A3DD-07E25BE12654}" srcOrd="2" destOrd="0" presId="urn:microsoft.com/office/officeart/2005/8/layout/orgChart1"/>
    <dgm:cxn modelId="{6FBF15B0-7D79-AC42-BB3E-2CB3DD3B6DC7}" type="presParOf" srcId="{D05071F5-F87A-1E40-AEB3-6C57A31B134E}" destId="{0BA74759-F5D7-C944-ADCC-AE4D73C91799}" srcOrd="2" destOrd="0" presId="urn:microsoft.com/office/officeart/2005/8/layout/orgChart1"/>
    <dgm:cxn modelId="{392DF5EE-3C4C-D34B-89DB-06E4FA2563A8}" type="presParOf" srcId="{D05071F5-F87A-1E40-AEB3-6C57A31B134E}" destId="{5FFD472F-85BB-3E47-A88C-EF206D52AAC9}" srcOrd="3" destOrd="0" presId="urn:microsoft.com/office/officeart/2005/8/layout/orgChart1"/>
    <dgm:cxn modelId="{CE614310-7996-B74D-9F40-0EFBD3DCB470}" type="presParOf" srcId="{5FFD472F-85BB-3E47-A88C-EF206D52AAC9}" destId="{5F100B7D-C298-554A-932D-BD74E964E94F}" srcOrd="0" destOrd="0" presId="urn:microsoft.com/office/officeart/2005/8/layout/orgChart1"/>
    <dgm:cxn modelId="{B99CBF9B-2801-0E4C-831D-7199151D7CFF}" type="presParOf" srcId="{5F100B7D-C298-554A-932D-BD74E964E94F}" destId="{A6F89951-71CF-FA4A-99E8-BD6B7A609926}" srcOrd="0" destOrd="0" presId="urn:microsoft.com/office/officeart/2005/8/layout/orgChart1"/>
    <dgm:cxn modelId="{3E684340-A7FF-1B4C-A4EF-86A02CA0F186}" type="presParOf" srcId="{5F100B7D-C298-554A-932D-BD74E964E94F}" destId="{421F949D-59F7-2347-9D23-F361A012E52B}" srcOrd="1" destOrd="0" presId="urn:microsoft.com/office/officeart/2005/8/layout/orgChart1"/>
    <dgm:cxn modelId="{2DB34A08-50F2-D647-8380-74687F5E1CF3}" type="presParOf" srcId="{5FFD472F-85BB-3E47-A88C-EF206D52AAC9}" destId="{3476EDED-0428-0545-A60D-968426D26600}" srcOrd="1" destOrd="0" presId="urn:microsoft.com/office/officeart/2005/8/layout/orgChart1"/>
    <dgm:cxn modelId="{3E07D610-A930-3341-A202-325587763E07}" type="presParOf" srcId="{5FFD472F-85BB-3E47-A88C-EF206D52AAC9}" destId="{66B7BE95-00A2-F048-B8CE-8AFBFBB7D109}" srcOrd="2" destOrd="0" presId="urn:microsoft.com/office/officeart/2005/8/layout/orgChart1"/>
    <dgm:cxn modelId="{C69E8D67-3B84-C348-9F0C-4E3473C1BAEB}" type="presParOf" srcId="{D05071F5-F87A-1E40-AEB3-6C57A31B134E}" destId="{260CC6D1-F1BD-7F4A-AAF1-9B53A4ADF20E}" srcOrd="4" destOrd="0" presId="urn:microsoft.com/office/officeart/2005/8/layout/orgChart1"/>
    <dgm:cxn modelId="{D05A3269-9B21-5348-9F4F-C953DB2567C6}" type="presParOf" srcId="{D05071F5-F87A-1E40-AEB3-6C57A31B134E}" destId="{39DE4B63-6123-754C-8AC6-E81461599B6B}" srcOrd="5" destOrd="0" presId="urn:microsoft.com/office/officeart/2005/8/layout/orgChart1"/>
    <dgm:cxn modelId="{D0143977-A12F-5540-9DFB-7FA87DCDB3EE}" type="presParOf" srcId="{39DE4B63-6123-754C-8AC6-E81461599B6B}" destId="{3676E742-F7E1-744F-B7ED-D6DDAA368210}" srcOrd="0" destOrd="0" presId="urn:microsoft.com/office/officeart/2005/8/layout/orgChart1"/>
    <dgm:cxn modelId="{332A194C-8DA2-5F4D-BA5E-44BC802945A5}" type="presParOf" srcId="{3676E742-F7E1-744F-B7ED-D6DDAA368210}" destId="{66A48FE7-4E81-654F-804E-8AB2192A0CAA}" srcOrd="0" destOrd="0" presId="urn:microsoft.com/office/officeart/2005/8/layout/orgChart1"/>
    <dgm:cxn modelId="{56CCB4A5-F1A2-8144-BA6E-644B5A63EB73}" type="presParOf" srcId="{3676E742-F7E1-744F-B7ED-D6DDAA368210}" destId="{03A1E6B2-02C6-EE4A-8052-F47FC56DEA00}" srcOrd="1" destOrd="0" presId="urn:microsoft.com/office/officeart/2005/8/layout/orgChart1"/>
    <dgm:cxn modelId="{9ED8F7C7-57E8-864B-BF12-296A490836D8}" type="presParOf" srcId="{39DE4B63-6123-754C-8AC6-E81461599B6B}" destId="{89CA5BC2-2254-0C4C-9FF9-89848DDFF941}" srcOrd="1" destOrd="0" presId="urn:microsoft.com/office/officeart/2005/8/layout/orgChart1"/>
    <dgm:cxn modelId="{EE695227-1FC8-8A4D-8791-8ED1DE25C0AC}" type="presParOf" srcId="{39DE4B63-6123-754C-8AC6-E81461599B6B}" destId="{32243F6F-DD25-B141-90A7-315DAA68694E}" srcOrd="2" destOrd="0" presId="urn:microsoft.com/office/officeart/2005/8/layout/orgChart1"/>
    <dgm:cxn modelId="{DE428BCA-C100-FF4F-965D-3BC2FCB482D6}" type="presParOf" srcId="{D05071F5-F87A-1E40-AEB3-6C57A31B134E}" destId="{E3813C7D-E169-D54A-8E4F-795113266BF2}" srcOrd="6" destOrd="0" presId="urn:microsoft.com/office/officeart/2005/8/layout/orgChart1"/>
    <dgm:cxn modelId="{ED07A9F5-56FE-2942-8B06-2BEDAEC5B90A}" type="presParOf" srcId="{D05071F5-F87A-1E40-AEB3-6C57A31B134E}" destId="{1C58EE34-9101-6B43-888C-54D8CBB8FD99}" srcOrd="7" destOrd="0" presId="urn:microsoft.com/office/officeart/2005/8/layout/orgChart1"/>
    <dgm:cxn modelId="{DE2AD58A-F016-AD4E-A787-250921D3B30C}" type="presParOf" srcId="{1C58EE34-9101-6B43-888C-54D8CBB8FD99}" destId="{112B88B7-A617-C84C-86A4-8188C622FC0A}" srcOrd="0" destOrd="0" presId="urn:microsoft.com/office/officeart/2005/8/layout/orgChart1"/>
    <dgm:cxn modelId="{2D9AF799-26F9-5F44-A7F0-86D3D421A28E}" type="presParOf" srcId="{112B88B7-A617-C84C-86A4-8188C622FC0A}" destId="{0C556FCC-1B61-3042-A229-3B1C930E445A}" srcOrd="0" destOrd="0" presId="urn:microsoft.com/office/officeart/2005/8/layout/orgChart1"/>
    <dgm:cxn modelId="{D58F6627-BEB2-9D45-B830-4A52B89040DB}" type="presParOf" srcId="{112B88B7-A617-C84C-86A4-8188C622FC0A}" destId="{DB261858-1AE2-574D-8CD5-AFF8C3D4A407}" srcOrd="1" destOrd="0" presId="urn:microsoft.com/office/officeart/2005/8/layout/orgChart1"/>
    <dgm:cxn modelId="{030D9A31-6F2F-B44E-9A6F-D04A0A93039E}" type="presParOf" srcId="{1C58EE34-9101-6B43-888C-54D8CBB8FD99}" destId="{A55D8725-D739-BE48-95AA-5EB32F76A2A2}" srcOrd="1" destOrd="0" presId="urn:microsoft.com/office/officeart/2005/8/layout/orgChart1"/>
    <dgm:cxn modelId="{A8B7990E-1EA5-764C-82E4-34D0F6DCF678}" type="presParOf" srcId="{1C58EE34-9101-6B43-888C-54D8CBB8FD99}" destId="{16097281-BCDE-D84B-89E9-84555639ACB3}" srcOrd="2" destOrd="0" presId="urn:microsoft.com/office/officeart/2005/8/layout/orgChart1"/>
    <dgm:cxn modelId="{EE21712B-83E3-1B48-A916-B5D516AD70EF}" type="presParOf" srcId="{95670567-A7C4-AB41-A926-CC9810634C17}" destId="{96F7C62A-53D3-7A48-8A35-C5B7A8B08511}" srcOrd="2" destOrd="0" presId="urn:microsoft.com/office/officeart/2005/8/layout/orgChart1"/>
    <dgm:cxn modelId="{AA840604-FDA7-FF4D-951E-250580FE734B}" type="presParOf" srcId="{96F7C62A-53D3-7A48-8A35-C5B7A8B08511}" destId="{3BA78AA1-DAFB-0446-8C9A-DC3C91504CF5}" srcOrd="0" destOrd="0" presId="urn:microsoft.com/office/officeart/2005/8/layout/orgChart1"/>
    <dgm:cxn modelId="{68B2F4DF-24C0-1842-8B15-4B232B3A434E}" type="presParOf" srcId="{96F7C62A-53D3-7A48-8A35-C5B7A8B08511}" destId="{321B88D8-1AA8-4244-8343-47A704DCD96C}" srcOrd="1" destOrd="0" presId="urn:microsoft.com/office/officeart/2005/8/layout/orgChart1"/>
    <dgm:cxn modelId="{602E85F2-AB22-8848-9610-347F9D389929}" type="presParOf" srcId="{321B88D8-1AA8-4244-8343-47A704DCD96C}" destId="{B79FDE22-2C3A-7B4F-816D-2596A9263CD2}" srcOrd="0" destOrd="0" presId="urn:microsoft.com/office/officeart/2005/8/layout/orgChart1"/>
    <dgm:cxn modelId="{E161986D-0CA0-3545-ABC5-19352325A575}" type="presParOf" srcId="{B79FDE22-2C3A-7B4F-816D-2596A9263CD2}" destId="{F7147780-ECB4-424A-AFDC-B842986618A0}" srcOrd="0" destOrd="0" presId="urn:microsoft.com/office/officeart/2005/8/layout/orgChart1"/>
    <dgm:cxn modelId="{75996CAA-6013-8148-9404-DC15D1A02387}" type="presParOf" srcId="{B79FDE22-2C3A-7B4F-816D-2596A9263CD2}" destId="{3F0027E2-DF2A-9341-9C68-FE82C662788E}" srcOrd="1" destOrd="0" presId="urn:microsoft.com/office/officeart/2005/8/layout/orgChart1"/>
    <dgm:cxn modelId="{4E738B49-0D42-A342-A433-033B8FD5C301}" type="presParOf" srcId="{321B88D8-1AA8-4244-8343-47A704DCD96C}" destId="{EDED9AEA-E5BB-C347-BC1E-CCBA8F5B90C2}" srcOrd="1" destOrd="0" presId="urn:microsoft.com/office/officeart/2005/8/layout/orgChart1"/>
    <dgm:cxn modelId="{0E860941-524D-8145-BB01-738CFA35F9E7}" type="presParOf" srcId="{321B88D8-1AA8-4244-8343-47A704DCD96C}" destId="{B4C8FFB0-7BC6-B949-8D18-86A28E770652}"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A78AA1-DAFB-0446-8C9A-DC3C91504CF5}">
      <dsp:nvSpPr>
        <dsp:cNvPr id="0" name=""/>
        <dsp:cNvSpPr/>
      </dsp:nvSpPr>
      <dsp:spPr>
        <a:xfrm>
          <a:off x="3958805" y="2029404"/>
          <a:ext cx="1459860" cy="821521"/>
        </a:xfrm>
        <a:custGeom>
          <a:avLst/>
          <a:gdLst/>
          <a:ahLst/>
          <a:cxnLst/>
          <a:rect l="0" t="0" r="0" b="0"/>
          <a:pathLst>
            <a:path>
              <a:moveTo>
                <a:pt x="1459860" y="0"/>
              </a:moveTo>
              <a:lnTo>
                <a:pt x="1459860" y="821521"/>
              </a:lnTo>
              <a:lnTo>
                <a:pt x="0" y="8215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813C7D-E169-D54A-8E4F-795113266BF2}">
      <dsp:nvSpPr>
        <dsp:cNvPr id="0" name=""/>
        <dsp:cNvSpPr/>
      </dsp:nvSpPr>
      <dsp:spPr>
        <a:xfrm>
          <a:off x="5372708" y="2029404"/>
          <a:ext cx="91440" cy="3056915"/>
        </a:xfrm>
        <a:custGeom>
          <a:avLst/>
          <a:gdLst/>
          <a:ahLst/>
          <a:cxnLst/>
          <a:rect l="0" t="0" r="0" b="0"/>
          <a:pathLst>
            <a:path>
              <a:moveTo>
                <a:pt x="45958" y="0"/>
              </a:moveTo>
              <a:lnTo>
                <a:pt x="45958" y="2818691"/>
              </a:lnTo>
              <a:lnTo>
                <a:pt x="45720" y="2818691"/>
              </a:lnTo>
              <a:lnTo>
                <a:pt x="45720" y="305691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60CC6D1-F1BD-7F4A-AAF1-9B53A4ADF20E}">
      <dsp:nvSpPr>
        <dsp:cNvPr id="0" name=""/>
        <dsp:cNvSpPr/>
      </dsp:nvSpPr>
      <dsp:spPr>
        <a:xfrm>
          <a:off x="5418666" y="2029404"/>
          <a:ext cx="3170594" cy="3045719"/>
        </a:xfrm>
        <a:custGeom>
          <a:avLst/>
          <a:gdLst/>
          <a:ahLst/>
          <a:cxnLst/>
          <a:rect l="0" t="0" r="0" b="0"/>
          <a:pathLst>
            <a:path>
              <a:moveTo>
                <a:pt x="0" y="0"/>
              </a:moveTo>
              <a:lnTo>
                <a:pt x="0" y="2807495"/>
              </a:lnTo>
              <a:lnTo>
                <a:pt x="3170594" y="2807495"/>
              </a:lnTo>
              <a:lnTo>
                <a:pt x="3170594" y="304571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BA74759-F5D7-C944-ADCC-AE4D73C91799}">
      <dsp:nvSpPr>
        <dsp:cNvPr id="0" name=""/>
        <dsp:cNvSpPr/>
      </dsp:nvSpPr>
      <dsp:spPr>
        <a:xfrm>
          <a:off x="5369293" y="2029404"/>
          <a:ext cx="91440" cy="1662680"/>
        </a:xfrm>
        <a:custGeom>
          <a:avLst/>
          <a:gdLst/>
          <a:ahLst/>
          <a:cxnLst/>
          <a:rect l="0" t="0" r="0" b="0"/>
          <a:pathLst>
            <a:path>
              <a:moveTo>
                <a:pt x="49372" y="0"/>
              </a:moveTo>
              <a:lnTo>
                <a:pt x="49372" y="1424456"/>
              </a:lnTo>
              <a:lnTo>
                <a:pt x="45720" y="1424456"/>
              </a:lnTo>
              <a:lnTo>
                <a:pt x="45720" y="166268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858587-BD06-1148-B5ED-8DEED2BF7B72}">
      <dsp:nvSpPr>
        <dsp:cNvPr id="0" name=""/>
        <dsp:cNvSpPr/>
      </dsp:nvSpPr>
      <dsp:spPr>
        <a:xfrm>
          <a:off x="2340389" y="2029404"/>
          <a:ext cx="3078276" cy="3046275"/>
        </a:xfrm>
        <a:custGeom>
          <a:avLst/>
          <a:gdLst/>
          <a:ahLst/>
          <a:cxnLst/>
          <a:rect l="0" t="0" r="0" b="0"/>
          <a:pathLst>
            <a:path>
              <a:moveTo>
                <a:pt x="3078276" y="0"/>
              </a:moveTo>
              <a:lnTo>
                <a:pt x="3078276" y="2808050"/>
              </a:lnTo>
              <a:lnTo>
                <a:pt x="0" y="2808050"/>
              </a:lnTo>
              <a:lnTo>
                <a:pt x="0" y="304627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D8C8E9-C351-CF44-ADCC-E4B6C946A70C}">
      <dsp:nvSpPr>
        <dsp:cNvPr id="0" name=""/>
        <dsp:cNvSpPr/>
      </dsp:nvSpPr>
      <dsp:spPr>
        <a:xfrm>
          <a:off x="4268701" y="788744"/>
          <a:ext cx="2299929" cy="1240660"/>
        </a:xfrm>
        <a:prstGeom prst="rect">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noProof="0" dirty="0" smtClean="0">
              <a:solidFill>
                <a:srgbClr val="53585F"/>
              </a:solidFill>
            </a:rPr>
            <a:t>Director</a:t>
          </a:r>
        </a:p>
        <a:p>
          <a:pPr lvl="0" algn="ctr" defTabSz="1244600">
            <a:lnSpc>
              <a:spcPct val="90000"/>
            </a:lnSpc>
            <a:spcBef>
              <a:spcPct val="0"/>
            </a:spcBef>
            <a:spcAft>
              <a:spcPct val="35000"/>
            </a:spcAft>
          </a:pPr>
          <a:r>
            <a:rPr lang="en-US" sz="2400" kern="1200" noProof="0" dirty="0" smtClean="0">
              <a:solidFill>
                <a:srgbClr val="53585F"/>
              </a:solidFill>
            </a:rPr>
            <a:t>Executive Committee</a:t>
          </a:r>
          <a:endParaRPr lang="en-US" sz="2400" kern="1200" noProof="0" dirty="0">
            <a:solidFill>
              <a:srgbClr val="53585F"/>
            </a:solidFill>
          </a:endParaRPr>
        </a:p>
      </dsp:txBody>
      <dsp:txXfrm>
        <a:off x="4268701" y="788744"/>
        <a:ext cx="2299929" cy="1240660"/>
      </dsp:txXfrm>
    </dsp:sp>
    <dsp:sp modelId="{BEC9971D-9940-B34B-A0B2-9F42C5CC236E}">
      <dsp:nvSpPr>
        <dsp:cNvPr id="0" name=""/>
        <dsp:cNvSpPr/>
      </dsp:nvSpPr>
      <dsp:spPr>
        <a:xfrm>
          <a:off x="1205988" y="5075679"/>
          <a:ext cx="2268802" cy="1042525"/>
        </a:xfrm>
        <a:prstGeom prst="rect">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60000"/>
            </a:lnSpc>
            <a:spcBef>
              <a:spcPct val="0"/>
            </a:spcBef>
            <a:spcAft>
              <a:spcPct val="35000"/>
            </a:spcAft>
          </a:pPr>
          <a:r>
            <a:rPr lang="es-ES" sz="2400" kern="1200" dirty="0" err="1" smtClean="0"/>
            <a:t>Lab</a:t>
          </a:r>
          <a:r>
            <a:rPr lang="es-ES" sz="2400" kern="1200" dirty="0" smtClean="0"/>
            <a:t>. 1</a:t>
          </a:r>
        </a:p>
        <a:p>
          <a:pPr lvl="0" algn="ctr" defTabSz="1066800">
            <a:lnSpc>
              <a:spcPct val="60000"/>
            </a:lnSpc>
            <a:spcBef>
              <a:spcPct val="0"/>
            </a:spcBef>
            <a:spcAft>
              <a:spcPct val="35000"/>
            </a:spcAft>
          </a:pPr>
          <a:r>
            <a:rPr lang="es-ES" sz="2400" kern="1200" noProof="0" dirty="0" smtClean="0">
              <a:solidFill>
                <a:srgbClr val="53585F"/>
              </a:solidFill>
            </a:rPr>
            <a:t>Director</a:t>
          </a:r>
        </a:p>
        <a:p>
          <a:pPr lvl="0" algn="ctr" defTabSz="1066800">
            <a:lnSpc>
              <a:spcPct val="60000"/>
            </a:lnSpc>
            <a:spcBef>
              <a:spcPct val="0"/>
            </a:spcBef>
            <a:spcAft>
              <a:spcPct val="35000"/>
            </a:spcAft>
          </a:pPr>
          <a:r>
            <a:rPr lang="en-US" sz="2400" kern="1200" noProof="0" dirty="0" smtClean="0">
              <a:solidFill>
                <a:srgbClr val="53585F"/>
              </a:solidFill>
            </a:rPr>
            <a:t>Professionals</a:t>
          </a:r>
          <a:endParaRPr lang="en-US" sz="2400" kern="1200" noProof="0" dirty="0">
            <a:solidFill>
              <a:srgbClr val="53585F"/>
            </a:solidFill>
          </a:endParaRPr>
        </a:p>
      </dsp:txBody>
      <dsp:txXfrm>
        <a:off x="1205988" y="5075679"/>
        <a:ext cx="2268802" cy="1042525"/>
      </dsp:txXfrm>
    </dsp:sp>
    <dsp:sp modelId="{A6F89951-71CF-FA4A-99E8-BD6B7A609926}">
      <dsp:nvSpPr>
        <dsp:cNvPr id="0" name=""/>
        <dsp:cNvSpPr/>
      </dsp:nvSpPr>
      <dsp:spPr>
        <a:xfrm>
          <a:off x="4129703" y="3692085"/>
          <a:ext cx="2570620" cy="943662"/>
        </a:xfrm>
        <a:prstGeom prst="rect">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noProof="0" dirty="0" smtClean="0">
              <a:solidFill>
                <a:srgbClr val="53585F"/>
              </a:solidFill>
            </a:rPr>
            <a:t>Principal Investigators</a:t>
          </a:r>
          <a:endParaRPr lang="en-US" sz="2800" kern="1200" noProof="0" dirty="0">
            <a:solidFill>
              <a:srgbClr val="53585F"/>
            </a:solidFill>
          </a:endParaRPr>
        </a:p>
      </dsp:txBody>
      <dsp:txXfrm>
        <a:off x="4129703" y="3692085"/>
        <a:ext cx="2570620" cy="943662"/>
      </dsp:txXfrm>
    </dsp:sp>
    <dsp:sp modelId="{66A48FE7-4E81-654F-804E-8AB2192A0CAA}">
      <dsp:nvSpPr>
        <dsp:cNvPr id="0" name=""/>
        <dsp:cNvSpPr/>
      </dsp:nvSpPr>
      <dsp:spPr>
        <a:xfrm>
          <a:off x="7440520" y="5075124"/>
          <a:ext cx="2297479" cy="1082059"/>
        </a:xfrm>
        <a:prstGeom prst="rect">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60000"/>
            </a:lnSpc>
            <a:spcBef>
              <a:spcPct val="0"/>
            </a:spcBef>
            <a:spcAft>
              <a:spcPct val="35000"/>
            </a:spcAft>
          </a:pPr>
          <a:r>
            <a:rPr lang="es-ES" sz="2400" kern="1200" dirty="0" err="1" smtClean="0"/>
            <a:t>Lab</a:t>
          </a:r>
          <a:r>
            <a:rPr lang="es-ES" sz="2400" kern="1200" dirty="0" smtClean="0"/>
            <a:t>. n</a:t>
          </a:r>
        </a:p>
        <a:p>
          <a:pPr lvl="0" algn="ctr" defTabSz="1066800">
            <a:lnSpc>
              <a:spcPct val="60000"/>
            </a:lnSpc>
            <a:spcBef>
              <a:spcPct val="0"/>
            </a:spcBef>
            <a:spcAft>
              <a:spcPct val="35000"/>
            </a:spcAft>
          </a:pPr>
          <a:r>
            <a:rPr lang="es-ES" sz="2400" kern="1200" noProof="0" dirty="0" smtClean="0">
              <a:solidFill>
                <a:srgbClr val="53585F"/>
              </a:solidFill>
            </a:rPr>
            <a:t>Director</a:t>
          </a:r>
        </a:p>
        <a:p>
          <a:pPr lvl="0" algn="ctr" defTabSz="1066800">
            <a:lnSpc>
              <a:spcPct val="60000"/>
            </a:lnSpc>
            <a:spcBef>
              <a:spcPct val="0"/>
            </a:spcBef>
            <a:spcAft>
              <a:spcPct val="35000"/>
            </a:spcAft>
          </a:pPr>
          <a:r>
            <a:rPr lang="en-US" sz="2400" kern="1200" noProof="0" dirty="0" smtClean="0">
              <a:solidFill>
                <a:srgbClr val="53585F"/>
              </a:solidFill>
            </a:rPr>
            <a:t>Professionals</a:t>
          </a:r>
          <a:endParaRPr lang="es-ES" sz="2400" kern="1200" dirty="0"/>
        </a:p>
      </dsp:txBody>
      <dsp:txXfrm>
        <a:off x="7440520" y="5075124"/>
        <a:ext cx="2297479" cy="1082059"/>
      </dsp:txXfrm>
    </dsp:sp>
    <dsp:sp modelId="{0C556FCC-1B61-3042-A229-3B1C930E445A}">
      <dsp:nvSpPr>
        <dsp:cNvPr id="0" name=""/>
        <dsp:cNvSpPr/>
      </dsp:nvSpPr>
      <dsp:spPr>
        <a:xfrm>
          <a:off x="4284027" y="5086320"/>
          <a:ext cx="2268802" cy="1026689"/>
        </a:xfrm>
        <a:prstGeom prst="rect">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50000"/>
            </a:lnSpc>
            <a:spcBef>
              <a:spcPct val="0"/>
            </a:spcBef>
            <a:spcAft>
              <a:spcPct val="35000"/>
            </a:spcAft>
          </a:pPr>
          <a:r>
            <a:rPr lang="es-ES" sz="6500" kern="1200" dirty="0" smtClean="0"/>
            <a:t>…</a:t>
          </a:r>
          <a:endParaRPr lang="en-US" sz="6500" kern="1200" dirty="0"/>
        </a:p>
      </dsp:txBody>
      <dsp:txXfrm>
        <a:off x="4284027" y="5086320"/>
        <a:ext cx="2268802" cy="1026689"/>
      </dsp:txXfrm>
    </dsp:sp>
    <dsp:sp modelId="{F7147780-ECB4-424A-AFDC-B842986618A0}">
      <dsp:nvSpPr>
        <dsp:cNvPr id="0" name=""/>
        <dsp:cNvSpPr/>
      </dsp:nvSpPr>
      <dsp:spPr>
        <a:xfrm>
          <a:off x="453642" y="2310016"/>
          <a:ext cx="3505162" cy="1081821"/>
        </a:xfrm>
        <a:prstGeom prst="rect">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noProof="0" dirty="0" smtClean="0">
              <a:solidFill>
                <a:srgbClr val="53585F"/>
              </a:solidFill>
            </a:rPr>
            <a:t>Scientific Committee</a:t>
          </a:r>
        </a:p>
        <a:p>
          <a:pPr lvl="0" algn="ctr" defTabSz="1244600">
            <a:lnSpc>
              <a:spcPct val="90000"/>
            </a:lnSpc>
            <a:spcBef>
              <a:spcPct val="0"/>
            </a:spcBef>
            <a:spcAft>
              <a:spcPct val="35000"/>
            </a:spcAft>
          </a:pPr>
          <a:r>
            <a:rPr lang="en-US" sz="2800" kern="1200" noProof="0" dirty="0" smtClean="0">
              <a:solidFill>
                <a:srgbClr val="53585F"/>
              </a:solidFill>
            </a:rPr>
            <a:t>Industrial Board</a:t>
          </a:r>
          <a:endParaRPr lang="en-US" sz="2800" kern="1200" noProof="0" dirty="0">
            <a:solidFill>
              <a:srgbClr val="53585F"/>
            </a:solidFill>
          </a:endParaRPr>
        </a:p>
      </dsp:txBody>
      <dsp:txXfrm>
        <a:off x="453642" y="2310016"/>
        <a:ext cx="3505162" cy="108182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5" name="Shape 5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2463196628"/>
      </p:ext>
    </p:extLst>
  </p:cSld>
  <p:clrMap bg1="lt1" tx1="dk1" bg2="lt2" tx2="dk2" accent1="accent1" accent2="accent2" accent3="accent3" accent4="accent4" accent5="accent5" accent6="accent6" hlink="hlink" folHlink="folHlink"/>
  <p:notesStyle>
    <a:lvl1pPr defTabSz="546100">
      <a:defRPr sz="2000">
        <a:latin typeface="Lucida Grande"/>
        <a:ea typeface="Lucida Grande"/>
        <a:cs typeface="Lucida Grande"/>
        <a:sym typeface="Lucida Grande"/>
      </a:defRPr>
    </a:lvl1pPr>
    <a:lvl2pPr indent="228600" defTabSz="546100">
      <a:defRPr sz="2000">
        <a:latin typeface="Lucida Grande"/>
        <a:ea typeface="Lucida Grande"/>
        <a:cs typeface="Lucida Grande"/>
        <a:sym typeface="Lucida Grande"/>
      </a:defRPr>
    </a:lvl2pPr>
    <a:lvl3pPr indent="457200" defTabSz="546100">
      <a:defRPr sz="2000">
        <a:latin typeface="Lucida Grande"/>
        <a:ea typeface="Lucida Grande"/>
        <a:cs typeface="Lucida Grande"/>
        <a:sym typeface="Lucida Grande"/>
      </a:defRPr>
    </a:lvl3pPr>
    <a:lvl4pPr indent="685800" defTabSz="546100">
      <a:defRPr sz="2000">
        <a:latin typeface="Lucida Grande"/>
        <a:ea typeface="Lucida Grande"/>
        <a:cs typeface="Lucida Grande"/>
        <a:sym typeface="Lucida Grande"/>
      </a:defRPr>
    </a:lvl4pPr>
    <a:lvl5pPr indent="914400" defTabSz="546100">
      <a:defRPr sz="2000">
        <a:latin typeface="Lucida Grande"/>
        <a:ea typeface="Lucida Grande"/>
        <a:cs typeface="Lucida Grande"/>
        <a:sym typeface="Lucida Grande"/>
      </a:defRPr>
    </a:lvl5pPr>
    <a:lvl6pPr indent="1143000" defTabSz="546100">
      <a:defRPr sz="2000">
        <a:latin typeface="Lucida Grande"/>
        <a:ea typeface="Lucida Grande"/>
        <a:cs typeface="Lucida Grande"/>
        <a:sym typeface="Lucida Grande"/>
      </a:defRPr>
    </a:lvl6pPr>
    <a:lvl7pPr indent="1371600" defTabSz="546100">
      <a:defRPr sz="2000">
        <a:latin typeface="Lucida Grande"/>
        <a:ea typeface="Lucida Grande"/>
        <a:cs typeface="Lucida Grande"/>
        <a:sym typeface="Lucida Grande"/>
      </a:defRPr>
    </a:lvl7pPr>
    <a:lvl8pPr indent="1600200" defTabSz="546100">
      <a:defRPr sz="2000">
        <a:latin typeface="Lucida Grande"/>
        <a:ea typeface="Lucida Grande"/>
        <a:cs typeface="Lucida Grande"/>
        <a:sym typeface="Lucida Grande"/>
      </a:defRPr>
    </a:lvl8pPr>
    <a:lvl9pPr indent="1828800" defTabSz="546100">
      <a:defRPr sz="20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pic>
        <p:nvPicPr>
          <p:cNvPr id="8" name="droppedImage.pdf"/>
          <p:cNvPicPr/>
          <p:nvPr/>
        </p:nvPicPr>
        <p:blipFill>
          <a:blip r:embed="rId2" cstate="print">
            <a:extLst/>
          </a:blip>
          <a:stretch>
            <a:fillRect/>
          </a:stretch>
        </p:blipFill>
        <p:spPr>
          <a:xfrm>
            <a:off x="-2959100" y="4597400"/>
            <a:ext cx="6794893" cy="6845300"/>
          </a:xfrm>
          <a:prstGeom prst="rect">
            <a:avLst/>
          </a:prstGeom>
          <a:ln w="12700">
            <a:miter lim="400000"/>
          </a:ln>
        </p:spPr>
      </p:pic>
      <p:grpSp>
        <p:nvGrpSpPr>
          <p:cNvPr id="11" name="Group 11"/>
          <p:cNvGrpSpPr/>
          <p:nvPr/>
        </p:nvGrpSpPr>
        <p:grpSpPr>
          <a:xfrm>
            <a:off x="7560309" y="445407"/>
            <a:ext cx="7537912" cy="1721440"/>
            <a:chOff x="0" y="0"/>
            <a:chExt cx="7537910" cy="1721439"/>
          </a:xfrm>
        </p:grpSpPr>
        <p:pic>
          <p:nvPicPr>
            <p:cNvPr id="9" name="droppedImage.pdf"/>
            <p:cNvPicPr/>
            <p:nvPr/>
          </p:nvPicPr>
          <p:blipFill>
            <a:blip r:embed="rId3" cstate="print">
              <a:extLst/>
            </a:blip>
            <a:stretch>
              <a:fillRect/>
            </a:stretch>
          </p:blipFill>
          <p:spPr>
            <a:xfrm>
              <a:off x="0" y="0"/>
              <a:ext cx="4590023" cy="1475365"/>
            </a:xfrm>
            <a:prstGeom prst="rect">
              <a:avLst/>
            </a:prstGeom>
            <a:ln w="12700" cap="flat">
              <a:noFill/>
              <a:miter lim="400000"/>
            </a:ln>
            <a:effectLst/>
          </p:spPr>
        </p:pic>
        <p:pic>
          <p:nvPicPr>
            <p:cNvPr id="10" name="droppedImage.pdf"/>
            <p:cNvPicPr/>
            <p:nvPr/>
          </p:nvPicPr>
          <p:blipFill>
            <a:blip r:embed="rId4" cstate="print">
              <a:extLst/>
            </a:blip>
            <a:stretch>
              <a:fillRect/>
            </a:stretch>
          </p:blipFill>
          <p:spPr>
            <a:xfrm>
              <a:off x="5704364" y="118784"/>
              <a:ext cx="1833547" cy="1602656"/>
            </a:xfrm>
            <a:prstGeom prst="rect">
              <a:avLst/>
            </a:prstGeom>
            <a:ln w="12700" cap="flat">
              <a:noFill/>
              <a:miter lim="400000"/>
            </a:ln>
            <a:effectLst/>
          </p:spPr>
        </p:pic>
      </p:grpSp>
      <p:sp>
        <p:nvSpPr>
          <p:cNvPr id="12" name="Shape 12"/>
          <p:cNvSpPr>
            <a:spLocks noGrp="1"/>
          </p:cNvSpPr>
          <p:nvPr>
            <p:ph type="title"/>
          </p:nvPr>
        </p:nvSpPr>
        <p:spPr>
          <a:xfrm>
            <a:off x="2082800" y="1663700"/>
            <a:ext cx="13004800" cy="3086100"/>
          </a:xfrm>
          <a:prstGeom prst="rect">
            <a:avLst/>
          </a:prstGeom>
        </p:spPr>
        <p:txBody>
          <a:bodyPr/>
          <a:lstStyle>
            <a:lvl1pPr algn="ctr">
              <a:defRPr sz="7200"/>
            </a:lvl1pPr>
          </a:lstStyle>
          <a:p>
            <a:pPr lvl="0">
              <a:defRPr sz="1800">
                <a:solidFill>
                  <a:srgbClr val="000000"/>
                </a:solidFill>
              </a:defRPr>
            </a:pPr>
            <a:r>
              <a:rPr sz="7200">
                <a:solidFill>
                  <a:srgbClr val="E02F22"/>
                </a:solidFill>
              </a:rPr>
              <a:t>Title Text</a:t>
            </a:r>
          </a:p>
        </p:txBody>
      </p:sp>
      <p:sp>
        <p:nvSpPr>
          <p:cNvPr id="13" name="Shape 13"/>
          <p:cNvSpPr>
            <a:spLocks noGrp="1"/>
          </p:cNvSpPr>
          <p:nvPr>
            <p:ph type="body" idx="1"/>
          </p:nvPr>
        </p:nvSpPr>
        <p:spPr>
          <a:xfrm>
            <a:off x="2082800" y="5346700"/>
            <a:ext cx="13004800" cy="2895600"/>
          </a:xfrm>
          <a:prstGeom prst="rect">
            <a:avLst/>
          </a:prstGeom>
        </p:spPr>
        <p:txBody>
          <a:bodyPr numCol="1" spcCol="38100"/>
          <a:lstStyle>
            <a:lvl1pPr marL="0" indent="0" algn="ctr">
              <a:spcBef>
                <a:spcPts val="0"/>
              </a:spcBef>
              <a:buClrTx/>
              <a:buSzTx/>
              <a:buNone/>
              <a:defRPr sz="3200"/>
            </a:lvl1pPr>
            <a:lvl2pPr marL="0" indent="0" algn="ctr">
              <a:spcBef>
                <a:spcPts val="0"/>
              </a:spcBef>
              <a:buClrTx/>
              <a:buSzTx/>
              <a:buNone/>
              <a:defRPr sz="3200"/>
            </a:lvl2pPr>
            <a:lvl3pPr marL="0" indent="0" algn="ctr">
              <a:spcBef>
                <a:spcPts val="0"/>
              </a:spcBef>
              <a:buClrTx/>
              <a:buSzTx/>
              <a:buNone/>
              <a:defRPr sz="3200"/>
            </a:lvl3pPr>
            <a:lvl4pPr marL="0" indent="0" algn="ctr">
              <a:spcBef>
                <a:spcPts val="0"/>
              </a:spcBef>
              <a:buClrTx/>
              <a:buSzTx/>
              <a:buNone/>
              <a:defRPr sz="3200"/>
            </a:lvl4pPr>
            <a:lvl5pPr marL="0" indent="0" algn="ctr">
              <a:spcBef>
                <a:spcPts val="0"/>
              </a:spcBef>
              <a:buClrTx/>
              <a:buSzTx/>
              <a:buNone/>
              <a:defRPr sz="3200"/>
            </a:lvl5pPr>
          </a:lstStyle>
          <a:p>
            <a:pPr lvl="0">
              <a:defRPr sz="1800">
                <a:solidFill>
                  <a:srgbClr val="000000"/>
                </a:solidFill>
              </a:defRPr>
            </a:pPr>
            <a:r>
              <a:rPr sz="3200">
                <a:solidFill>
                  <a:srgbClr val="747474"/>
                </a:solidFill>
              </a:rPr>
              <a:t>Body Level One</a:t>
            </a:r>
          </a:p>
          <a:p>
            <a:pPr lvl="1">
              <a:defRPr sz="1800">
                <a:solidFill>
                  <a:srgbClr val="000000"/>
                </a:solidFill>
              </a:defRPr>
            </a:pPr>
            <a:r>
              <a:rPr sz="3200">
                <a:solidFill>
                  <a:srgbClr val="747474"/>
                </a:solidFill>
              </a:rPr>
              <a:t>Body Level Two</a:t>
            </a:r>
          </a:p>
          <a:p>
            <a:pPr lvl="2">
              <a:defRPr sz="1800">
                <a:solidFill>
                  <a:srgbClr val="000000"/>
                </a:solidFill>
              </a:defRPr>
            </a:pPr>
            <a:r>
              <a:rPr sz="3200">
                <a:solidFill>
                  <a:srgbClr val="747474"/>
                </a:solidFill>
              </a:rPr>
              <a:t>Body Level Three</a:t>
            </a:r>
          </a:p>
          <a:p>
            <a:pPr lvl="3">
              <a:defRPr sz="1800">
                <a:solidFill>
                  <a:srgbClr val="000000"/>
                </a:solidFill>
              </a:defRPr>
            </a:pPr>
            <a:r>
              <a:rPr sz="3200">
                <a:solidFill>
                  <a:srgbClr val="747474"/>
                </a:solidFill>
              </a:rPr>
              <a:t>Body Level Four</a:t>
            </a:r>
          </a:p>
          <a:p>
            <a:pPr lvl="4">
              <a:defRPr sz="1800">
                <a:solidFill>
                  <a:srgbClr val="000000"/>
                </a:solidFill>
              </a:defRPr>
            </a:pPr>
            <a:r>
              <a:rPr sz="3200">
                <a:solidFill>
                  <a:srgbClr val="747474"/>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35" name="Shape 35"/>
          <p:cNvSpPr>
            <a:spLocks noGrp="1"/>
          </p:cNvSpPr>
          <p:nvPr>
            <p:ph type="title"/>
          </p:nvPr>
        </p:nvSpPr>
        <p:spPr>
          <a:xfrm>
            <a:off x="1155700" y="6908800"/>
            <a:ext cx="13931900" cy="1587500"/>
          </a:xfrm>
          <a:prstGeom prst="rect">
            <a:avLst/>
          </a:prstGeom>
        </p:spPr>
        <p:txBody>
          <a:bodyPr/>
          <a:lstStyle>
            <a:lvl1pPr algn="ctr"/>
          </a:lstStyle>
          <a:p>
            <a:pPr lvl="0">
              <a:defRPr sz="1800">
                <a:solidFill>
                  <a:srgbClr val="000000"/>
                </a:solidFill>
              </a:defRPr>
            </a:pPr>
            <a:r>
              <a:rPr sz="5500">
                <a:solidFill>
                  <a:srgbClr val="E02F22"/>
                </a:solidFill>
              </a:rPr>
              <a:t>Title Text</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7" name="Shape 37"/>
          <p:cNvSpPr>
            <a:spLocks noGrp="1"/>
          </p:cNvSpPr>
          <p:nvPr>
            <p:ph type="title"/>
          </p:nvPr>
        </p:nvSpPr>
        <p:spPr>
          <a:xfrm>
            <a:off x="1155700" y="2197100"/>
            <a:ext cx="8369300" cy="3086100"/>
          </a:xfrm>
          <a:prstGeom prst="rect">
            <a:avLst/>
          </a:prstGeom>
        </p:spPr>
        <p:txBody>
          <a:bodyPr/>
          <a:lstStyle>
            <a:lvl1pPr algn="ctr"/>
          </a:lstStyle>
          <a:p>
            <a:pPr lvl="0">
              <a:defRPr sz="1800">
                <a:solidFill>
                  <a:srgbClr val="000000"/>
                </a:solidFill>
              </a:defRPr>
            </a:pPr>
            <a:r>
              <a:rPr sz="5500">
                <a:solidFill>
                  <a:srgbClr val="E02F22"/>
                </a:solidFill>
              </a:rPr>
              <a:t>Title Text</a:t>
            </a:r>
          </a:p>
        </p:txBody>
      </p:sp>
      <p:sp>
        <p:nvSpPr>
          <p:cNvPr id="38" name="Shape 38"/>
          <p:cNvSpPr>
            <a:spLocks noGrp="1"/>
          </p:cNvSpPr>
          <p:nvPr>
            <p:ph type="body" idx="1"/>
          </p:nvPr>
        </p:nvSpPr>
        <p:spPr>
          <a:xfrm>
            <a:off x="1155700" y="5359400"/>
            <a:ext cx="8369300" cy="3086100"/>
          </a:xfrm>
          <a:prstGeom prst="rect">
            <a:avLst/>
          </a:prstGeom>
        </p:spPr>
        <p:txBody>
          <a:bodyPr numCol="1" spcCol="38100"/>
          <a:lstStyle>
            <a:lvl1pPr marL="0" indent="0" algn="ctr">
              <a:spcBef>
                <a:spcPts val="0"/>
              </a:spcBef>
              <a:buClrTx/>
              <a:buSzTx/>
              <a:buNone/>
              <a:defRPr sz="3000"/>
            </a:lvl1pPr>
            <a:lvl2pPr marL="0" indent="0" algn="ctr">
              <a:spcBef>
                <a:spcPts val="0"/>
              </a:spcBef>
              <a:buClrTx/>
              <a:buSzTx/>
              <a:buNone/>
              <a:defRPr sz="3000"/>
            </a:lvl2pPr>
            <a:lvl3pPr marL="0" indent="0" algn="ctr">
              <a:spcBef>
                <a:spcPts val="0"/>
              </a:spcBef>
              <a:buClrTx/>
              <a:buSzTx/>
              <a:buNone/>
              <a:defRPr sz="3000"/>
            </a:lvl3pPr>
            <a:lvl4pPr marL="0" indent="0" algn="ctr">
              <a:spcBef>
                <a:spcPts val="0"/>
              </a:spcBef>
              <a:buClrTx/>
              <a:buSzTx/>
              <a:buNone/>
              <a:defRPr sz="3000"/>
            </a:lvl4pPr>
            <a:lvl5pPr marL="0" indent="0" algn="ctr">
              <a:spcBef>
                <a:spcPts val="0"/>
              </a:spcBef>
              <a:buClrTx/>
              <a:buSzTx/>
              <a:buNone/>
              <a:defRPr sz="3000"/>
            </a:lvl5pPr>
          </a:lstStyle>
          <a:p>
            <a:pPr lvl="0">
              <a:defRPr sz="1800">
                <a:solidFill>
                  <a:srgbClr val="000000"/>
                </a:solidFill>
              </a:defRPr>
            </a:pPr>
            <a:r>
              <a:rPr sz="3000">
                <a:solidFill>
                  <a:srgbClr val="747474"/>
                </a:solidFill>
              </a:rPr>
              <a:t>Body Level One</a:t>
            </a:r>
          </a:p>
          <a:p>
            <a:pPr lvl="1">
              <a:defRPr sz="1800">
                <a:solidFill>
                  <a:srgbClr val="000000"/>
                </a:solidFill>
              </a:defRPr>
            </a:pPr>
            <a:r>
              <a:rPr sz="3000">
                <a:solidFill>
                  <a:srgbClr val="747474"/>
                </a:solidFill>
              </a:rPr>
              <a:t>Body Level Two</a:t>
            </a:r>
          </a:p>
          <a:p>
            <a:pPr lvl="2">
              <a:defRPr sz="1800">
                <a:solidFill>
                  <a:srgbClr val="000000"/>
                </a:solidFill>
              </a:defRPr>
            </a:pPr>
            <a:r>
              <a:rPr sz="3000">
                <a:solidFill>
                  <a:srgbClr val="747474"/>
                </a:solidFill>
              </a:rPr>
              <a:t>Body Level Three</a:t>
            </a:r>
          </a:p>
          <a:p>
            <a:pPr lvl="3">
              <a:defRPr sz="1800">
                <a:solidFill>
                  <a:srgbClr val="000000"/>
                </a:solidFill>
              </a:defRPr>
            </a:pPr>
            <a:r>
              <a:rPr sz="3000">
                <a:solidFill>
                  <a:srgbClr val="747474"/>
                </a:solidFill>
              </a:rPr>
              <a:t>Body Level Four</a:t>
            </a:r>
          </a:p>
          <a:p>
            <a:pPr lvl="4">
              <a:defRPr sz="1800">
                <a:solidFill>
                  <a:srgbClr val="000000"/>
                </a:solidFill>
              </a:defRPr>
            </a:pPr>
            <a:r>
              <a:rPr sz="3000">
                <a:solidFill>
                  <a:srgbClr val="747474"/>
                </a:solidFill>
              </a:rPr>
              <a:t>Body Level Five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40" name="Shape 40"/>
          <p:cNvSpPr>
            <a:spLocks noGrp="1"/>
          </p:cNvSpPr>
          <p:nvPr>
            <p:ph type="title"/>
          </p:nvPr>
        </p:nvSpPr>
        <p:spPr>
          <a:xfrm>
            <a:off x="1155700" y="2197100"/>
            <a:ext cx="8369300" cy="3086100"/>
          </a:xfrm>
          <a:prstGeom prst="rect">
            <a:avLst/>
          </a:prstGeom>
        </p:spPr>
        <p:txBody>
          <a:bodyPr/>
          <a:lstStyle>
            <a:lvl1pPr algn="ctr"/>
          </a:lstStyle>
          <a:p>
            <a:pPr lvl="0">
              <a:defRPr sz="1800">
                <a:solidFill>
                  <a:srgbClr val="000000"/>
                </a:solidFill>
              </a:defRPr>
            </a:pPr>
            <a:r>
              <a:rPr sz="5500">
                <a:solidFill>
                  <a:srgbClr val="E02F22"/>
                </a:solidFill>
              </a:rPr>
              <a:t>Title Text</a:t>
            </a:r>
          </a:p>
        </p:txBody>
      </p:sp>
      <p:sp>
        <p:nvSpPr>
          <p:cNvPr id="41" name="Shape 41"/>
          <p:cNvSpPr>
            <a:spLocks noGrp="1"/>
          </p:cNvSpPr>
          <p:nvPr>
            <p:ph type="body" idx="1"/>
          </p:nvPr>
        </p:nvSpPr>
        <p:spPr>
          <a:xfrm>
            <a:off x="1155700" y="5359400"/>
            <a:ext cx="8369300" cy="3086100"/>
          </a:xfrm>
          <a:prstGeom prst="rect">
            <a:avLst/>
          </a:prstGeom>
        </p:spPr>
        <p:txBody>
          <a:bodyPr numCol="1" spcCol="38100"/>
          <a:lstStyle>
            <a:lvl1pPr marL="0" indent="0" algn="ctr">
              <a:spcBef>
                <a:spcPts val="0"/>
              </a:spcBef>
              <a:buClrTx/>
              <a:buSzTx/>
              <a:buNone/>
              <a:defRPr sz="3000"/>
            </a:lvl1pPr>
            <a:lvl2pPr marL="0" indent="0" algn="ctr">
              <a:spcBef>
                <a:spcPts val="0"/>
              </a:spcBef>
              <a:buClrTx/>
              <a:buSzTx/>
              <a:buNone/>
              <a:defRPr sz="3000"/>
            </a:lvl2pPr>
            <a:lvl3pPr marL="0" indent="0" algn="ctr">
              <a:spcBef>
                <a:spcPts val="0"/>
              </a:spcBef>
              <a:buClrTx/>
              <a:buSzTx/>
              <a:buNone/>
              <a:defRPr sz="3000"/>
            </a:lvl3pPr>
            <a:lvl4pPr marL="0" indent="0" algn="ctr">
              <a:spcBef>
                <a:spcPts val="0"/>
              </a:spcBef>
              <a:buClrTx/>
              <a:buSzTx/>
              <a:buNone/>
              <a:defRPr sz="3000"/>
            </a:lvl4pPr>
            <a:lvl5pPr marL="0" indent="0" algn="ctr">
              <a:spcBef>
                <a:spcPts val="0"/>
              </a:spcBef>
              <a:buClrTx/>
              <a:buSzTx/>
              <a:buNone/>
              <a:defRPr sz="3000"/>
            </a:lvl5pPr>
          </a:lstStyle>
          <a:p>
            <a:pPr lvl="0">
              <a:defRPr sz="1800">
                <a:solidFill>
                  <a:srgbClr val="000000"/>
                </a:solidFill>
              </a:defRPr>
            </a:pPr>
            <a:r>
              <a:rPr sz="3000">
                <a:solidFill>
                  <a:srgbClr val="747474"/>
                </a:solidFill>
              </a:rPr>
              <a:t>Body Level One</a:t>
            </a:r>
          </a:p>
          <a:p>
            <a:pPr lvl="1">
              <a:defRPr sz="1800">
                <a:solidFill>
                  <a:srgbClr val="000000"/>
                </a:solidFill>
              </a:defRPr>
            </a:pPr>
            <a:r>
              <a:rPr sz="3000">
                <a:solidFill>
                  <a:srgbClr val="747474"/>
                </a:solidFill>
              </a:rPr>
              <a:t>Body Level Two</a:t>
            </a:r>
          </a:p>
          <a:p>
            <a:pPr lvl="2">
              <a:defRPr sz="1800">
                <a:solidFill>
                  <a:srgbClr val="000000"/>
                </a:solidFill>
              </a:defRPr>
            </a:pPr>
            <a:r>
              <a:rPr sz="3000">
                <a:solidFill>
                  <a:srgbClr val="747474"/>
                </a:solidFill>
              </a:rPr>
              <a:t>Body Level Three</a:t>
            </a:r>
          </a:p>
          <a:p>
            <a:pPr lvl="3">
              <a:defRPr sz="1800">
                <a:solidFill>
                  <a:srgbClr val="000000"/>
                </a:solidFill>
              </a:defRPr>
            </a:pPr>
            <a:r>
              <a:rPr sz="3000">
                <a:solidFill>
                  <a:srgbClr val="747474"/>
                </a:solidFill>
              </a:rPr>
              <a:t>Body Level Four</a:t>
            </a:r>
          </a:p>
          <a:p>
            <a:pPr lvl="4">
              <a:defRPr sz="1800">
                <a:solidFill>
                  <a:srgbClr val="000000"/>
                </a:solidFill>
              </a:defRPr>
            </a:pPr>
            <a:r>
              <a:rPr sz="3000">
                <a:solidFill>
                  <a:srgbClr val="747474"/>
                </a:solidFill>
              </a:rPr>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43" name="Shape 43"/>
          <p:cNvSpPr>
            <a:spLocks noGrp="1"/>
          </p:cNvSpPr>
          <p:nvPr>
            <p:ph type="title"/>
          </p:nvPr>
        </p:nvSpPr>
        <p:spPr>
          <a:xfrm>
            <a:off x="1155700" y="241300"/>
            <a:ext cx="13931900" cy="2298700"/>
          </a:xfrm>
          <a:prstGeom prst="rect">
            <a:avLst/>
          </a:prstGeom>
        </p:spPr>
        <p:txBody>
          <a:bodyPr/>
          <a:lstStyle/>
          <a:p>
            <a:pPr lvl="0">
              <a:defRPr sz="1800">
                <a:solidFill>
                  <a:srgbClr val="000000"/>
                </a:solidFill>
              </a:defRPr>
            </a:pPr>
            <a:r>
              <a:rPr sz="5500">
                <a:solidFill>
                  <a:srgbClr val="E02F22"/>
                </a:solidFill>
              </a:rPr>
              <a:t>Title Text</a:t>
            </a:r>
          </a:p>
        </p:txBody>
      </p:sp>
      <p:sp>
        <p:nvSpPr>
          <p:cNvPr id="44" name="Shape 44"/>
          <p:cNvSpPr>
            <a:spLocks noGrp="1"/>
          </p:cNvSpPr>
          <p:nvPr>
            <p:ph type="body" idx="1"/>
          </p:nvPr>
        </p:nvSpPr>
        <p:spPr>
          <a:xfrm>
            <a:off x="1155700" y="2603500"/>
            <a:ext cx="6807200" cy="5702300"/>
          </a:xfrm>
          <a:prstGeom prst="rect">
            <a:avLst/>
          </a:prstGeom>
        </p:spPr>
        <p:txBody>
          <a:bodyPr numCol="1" spcCol="38100" anchor="ctr"/>
          <a:lstStyle>
            <a:lvl1pPr>
              <a:spcBef>
                <a:spcPts val="4600"/>
              </a:spcBef>
            </a:lvl1pPr>
            <a:lvl2pPr>
              <a:spcBef>
                <a:spcPts val="4600"/>
              </a:spcBef>
            </a:lvl2pPr>
            <a:lvl3pPr>
              <a:spcBef>
                <a:spcPts val="4600"/>
              </a:spcBef>
            </a:lvl3pPr>
            <a:lvl4pPr>
              <a:spcBef>
                <a:spcPts val="4600"/>
              </a:spcBef>
            </a:lvl4pPr>
            <a:lvl5pPr>
              <a:spcBef>
                <a:spcPts val="4600"/>
              </a:spcBef>
            </a:lvl5pPr>
          </a:lstStyle>
          <a:p>
            <a:pPr lvl="0">
              <a:defRPr sz="1800">
                <a:solidFill>
                  <a:srgbClr val="000000"/>
                </a:solidFill>
              </a:defRPr>
            </a:pPr>
            <a:r>
              <a:rPr sz="2800">
                <a:solidFill>
                  <a:srgbClr val="747474"/>
                </a:solidFill>
              </a:rPr>
              <a:t>Body Level One</a:t>
            </a:r>
          </a:p>
          <a:p>
            <a:pPr lvl="1">
              <a:defRPr sz="1800">
                <a:solidFill>
                  <a:srgbClr val="000000"/>
                </a:solidFill>
              </a:defRPr>
            </a:pPr>
            <a:r>
              <a:rPr sz="2800">
                <a:solidFill>
                  <a:srgbClr val="747474"/>
                </a:solidFill>
              </a:rPr>
              <a:t>Body Level Two</a:t>
            </a:r>
          </a:p>
          <a:p>
            <a:pPr lvl="2">
              <a:defRPr sz="1800">
                <a:solidFill>
                  <a:srgbClr val="000000"/>
                </a:solidFill>
              </a:defRPr>
            </a:pPr>
            <a:r>
              <a:rPr sz="2800">
                <a:solidFill>
                  <a:srgbClr val="747474"/>
                </a:solidFill>
              </a:rPr>
              <a:t>Body Level Three</a:t>
            </a:r>
          </a:p>
          <a:p>
            <a:pPr lvl="3">
              <a:defRPr sz="1800">
                <a:solidFill>
                  <a:srgbClr val="000000"/>
                </a:solidFill>
              </a:defRPr>
            </a:pPr>
            <a:r>
              <a:rPr sz="2800">
                <a:solidFill>
                  <a:srgbClr val="747474"/>
                </a:solidFill>
              </a:rPr>
              <a:t>Body Level Four</a:t>
            </a:r>
          </a:p>
          <a:p>
            <a:pPr lvl="4">
              <a:defRPr sz="1800">
                <a:solidFill>
                  <a:srgbClr val="000000"/>
                </a:solidFill>
              </a:defRPr>
            </a:pPr>
            <a:r>
              <a:rPr sz="2800">
                <a:solidFill>
                  <a:srgbClr val="747474"/>
                </a:solidFill>
              </a:rPr>
              <a:t>Body Level Five</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46" name="Shape 46"/>
          <p:cNvSpPr>
            <a:spLocks noGrp="1"/>
          </p:cNvSpPr>
          <p:nvPr>
            <p:ph type="title"/>
          </p:nvPr>
        </p:nvSpPr>
        <p:spPr>
          <a:xfrm>
            <a:off x="1155700" y="241300"/>
            <a:ext cx="13931900" cy="2298700"/>
          </a:xfrm>
          <a:prstGeom prst="rect">
            <a:avLst/>
          </a:prstGeom>
        </p:spPr>
        <p:txBody>
          <a:bodyPr/>
          <a:lstStyle/>
          <a:p>
            <a:pPr lvl="0">
              <a:defRPr sz="1800">
                <a:solidFill>
                  <a:srgbClr val="000000"/>
                </a:solidFill>
              </a:defRPr>
            </a:pPr>
            <a:r>
              <a:rPr sz="5500">
                <a:solidFill>
                  <a:srgbClr val="E02F22"/>
                </a:solidFill>
              </a:rPr>
              <a:t>Title Text</a:t>
            </a:r>
          </a:p>
        </p:txBody>
      </p:sp>
      <p:sp>
        <p:nvSpPr>
          <p:cNvPr id="47" name="Shape 47"/>
          <p:cNvSpPr>
            <a:spLocks noGrp="1"/>
          </p:cNvSpPr>
          <p:nvPr>
            <p:ph type="body" idx="1"/>
          </p:nvPr>
        </p:nvSpPr>
        <p:spPr>
          <a:xfrm>
            <a:off x="1155700" y="2603500"/>
            <a:ext cx="6807200" cy="5702300"/>
          </a:xfrm>
          <a:prstGeom prst="rect">
            <a:avLst/>
          </a:prstGeom>
        </p:spPr>
        <p:txBody>
          <a:bodyPr numCol="1" spcCol="38100" anchor="ctr"/>
          <a:lstStyle>
            <a:lvl1pPr>
              <a:spcBef>
                <a:spcPts val="4600"/>
              </a:spcBef>
            </a:lvl1pPr>
            <a:lvl2pPr>
              <a:spcBef>
                <a:spcPts val="4600"/>
              </a:spcBef>
            </a:lvl2pPr>
            <a:lvl3pPr>
              <a:spcBef>
                <a:spcPts val="4600"/>
              </a:spcBef>
            </a:lvl3pPr>
            <a:lvl4pPr>
              <a:spcBef>
                <a:spcPts val="4600"/>
              </a:spcBef>
            </a:lvl4pPr>
            <a:lvl5pPr>
              <a:spcBef>
                <a:spcPts val="4600"/>
              </a:spcBef>
            </a:lvl5pPr>
          </a:lstStyle>
          <a:p>
            <a:pPr lvl="0">
              <a:defRPr sz="1800">
                <a:solidFill>
                  <a:srgbClr val="000000"/>
                </a:solidFill>
              </a:defRPr>
            </a:pPr>
            <a:r>
              <a:rPr sz="2800">
                <a:solidFill>
                  <a:srgbClr val="747474"/>
                </a:solidFill>
              </a:rPr>
              <a:t>Body Level One</a:t>
            </a:r>
          </a:p>
          <a:p>
            <a:pPr lvl="1">
              <a:defRPr sz="1800">
                <a:solidFill>
                  <a:srgbClr val="000000"/>
                </a:solidFill>
              </a:defRPr>
            </a:pPr>
            <a:r>
              <a:rPr sz="2800">
                <a:solidFill>
                  <a:srgbClr val="747474"/>
                </a:solidFill>
              </a:rPr>
              <a:t>Body Level Two</a:t>
            </a:r>
          </a:p>
          <a:p>
            <a:pPr lvl="2">
              <a:defRPr sz="1800">
                <a:solidFill>
                  <a:srgbClr val="000000"/>
                </a:solidFill>
              </a:defRPr>
            </a:pPr>
            <a:r>
              <a:rPr sz="2800">
                <a:solidFill>
                  <a:srgbClr val="747474"/>
                </a:solidFill>
              </a:rPr>
              <a:t>Body Level Three</a:t>
            </a:r>
          </a:p>
          <a:p>
            <a:pPr lvl="3">
              <a:defRPr sz="1800">
                <a:solidFill>
                  <a:srgbClr val="000000"/>
                </a:solidFill>
              </a:defRPr>
            </a:pPr>
            <a:r>
              <a:rPr sz="2800">
                <a:solidFill>
                  <a:srgbClr val="747474"/>
                </a:solidFill>
              </a:rPr>
              <a:t>Body Level Four</a:t>
            </a:r>
          </a:p>
          <a:p>
            <a:pPr lvl="4">
              <a:defRPr sz="1800">
                <a:solidFill>
                  <a:srgbClr val="000000"/>
                </a:solidFill>
              </a:defRPr>
            </a:pPr>
            <a:r>
              <a:rPr sz="2800">
                <a:solidFill>
                  <a:srgbClr val="747474"/>
                </a:solidFill>
              </a:rPr>
              <a:t>Body Level Five</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49" name="Shape 49"/>
          <p:cNvSpPr>
            <a:spLocks noGrp="1"/>
          </p:cNvSpPr>
          <p:nvPr>
            <p:ph type="title"/>
          </p:nvPr>
        </p:nvSpPr>
        <p:spPr>
          <a:xfrm>
            <a:off x="1155700" y="241300"/>
            <a:ext cx="13931900" cy="2298700"/>
          </a:xfrm>
          <a:prstGeom prst="rect">
            <a:avLst/>
          </a:prstGeom>
        </p:spPr>
        <p:txBody>
          <a:bodyPr/>
          <a:lstStyle/>
          <a:p>
            <a:pPr lvl="0">
              <a:defRPr sz="1800">
                <a:solidFill>
                  <a:srgbClr val="000000"/>
                </a:solidFill>
              </a:defRPr>
            </a:pPr>
            <a:r>
              <a:rPr sz="5500">
                <a:solidFill>
                  <a:srgbClr val="E02F22"/>
                </a:solidFill>
              </a:rPr>
              <a:t>Title Text</a:t>
            </a:r>
          </a:p>
        </p:txBody>
      </p:sp>
      <p:sp>
        <p:nvSpPr>
          <p:cNvPr id="50" name="Shape 50"/>
          <p:cNvSpPr>
            <a:spLocks noGrp="1"/>
          </p:cNvSpPr>
          <p:nvPr>
            <p:ph type="body" idx="1"/>
          </p:nvPr>
        </p:nvSpPr>
        <p:spPr>
          <a:xfrm>
            <a:off x="8851900" y="2603500"/>
            <a:ext cx="6235700" cy="5702300"/>
          </a:xfrm>
          <a:prstGeom prst="rect">
            <a:avLst/>
          </a:prstGeom>
        </p:spPr>
        <p:txBody>
          <a:bodyPr numCol="1" spcCol="38100" anchor="ctr"/>
          <a:lstStyle>
            <a:lvl1pPr>
              <a:spcBef>
                <a:spcPts val="4600"/>
              </a:spcBef>
            </a:lvl1pPr>
            <a:lvl2pPr>
              <a:spcBef>
                <a:spcPts val="4600"/>
              </a:spcBef>
            </a:lvl2pPr>
            <a:lvl3pPr>
              <a:spcBef>
                <a:spcPts val="4600"/>
              </a:spcBef>
            </a:lvl3pPr>
            <a:lvl4pPr>
              <a:spcBef>
                <a:spcPts val="4600"/>
              </a:spcBef>
            </a:lvl4pPr>
            <a:lvl5pPr>
              <a:spcBef>
                <a:spcPts val="4600"/>
              </a:spcBef>
            </a:lvl5pPr>
          </a:lstStyle>
          <a:p>
            <a:pPr lvl="0">
              <a:defRPr sz="1800">
                <a:solidFill>
                  <a:srgbClr val="000000"/>
                </a:solidFill>
              </a:defRPr>
            </a:pPr>
            <a:r>
              <a:rPr sz="2800">
                <a:solidFill>
                  <a:srgbClr val="747474"/>
                </a:solidFill>
              </a:rPr>
              <a:t>Body Level One</a:t>
            </a:r>
          </a:p>
          <a:p>
            <a:pPr lvl="1">
              <a:defRPr sz="1800">
                <a:solidFill>
                  <a:srgbClr val="000000"/>
                </a:solidFill>
              </a:defRPr>
            </a:pPr>
            <a:r>
              <a:rPr sz="2800">
                <a:solidFill>
                  <a:srgbClr val="747474"/>
                </a:solidFill>
              </a:rPr>
              <a:t>Body Level Two</a:t>
            </a:r>
          </a:p>
          <a:p>
            <a:pPr lvl="2">
              <a:defRPr sz="1800">
                <a:solidFill>
                  <a:srgbClr val="000000"/>
                </a:solidFill>
              </a:defRPr>
            </a:pPr>
            <a:r>
              <a:rPr sz="2800">
                <a:solidFill>
                  <a:srgbClr val="747474"/>
                </a:solidFill>
              </a:rPr>
              <a:t>Body Level Three</a:t>
            </a:r>
          </a:p>
          <a:p>
            <a:pPr lvl="3">
              <a:defRPr sz="1800">
                <a:solidFill>
                  <a:srgbClr val="000000"/>
                </a:solidFill>
              </a:defRPr>
            </a:pPr>
            <a:r>
              <a:rPr sz="2800">
                <a:solidFill>
                  <a:srgbClr val="747474"/>
                </a:solidFill>
              </a:rPr>
              <a:t>Body Level Four</a:t>
            </a:r>
          </a:p>
          <a:p>
            <a:pPr lvl="4">
              <a:defRPr sz="1800">
                <a:solidFill>
                  <a:srgbClr val="000000"/>
                </a:solidFill>
              </a:defRPr>
            </a:pPr>
            <a:r>
              <a:rPr sz="2800">
                <a:solidFill>
                  <a:srgbClr val="747474"/>
                </a:solidFill>
              </a:rPr>
              <a:t>Body Level Five</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Labs">
    <p:spTree>
      <p:nvGrpSpPr>
        <p:cNvPr id="1" name=""/>
        <p:cNvGrpSpPr/>
        <p:nvPr/>
      </p:nvGrpSpPr>
      <p:grpSpPr>
        <a:xfrm>
          <a:off x="0" y="0"/>
          <a:ext cx="0" cy="0"/>
          <a:chOff x="0" y="0"/>
          <a:chExt cx="0" cy="0"/>
        </a:xfrm>
      </p:grpSpPr>
      <p:sp>
        <p:nvSpPr>
          <p:cNvPr id="52" name="Shape 52"/>
          <p:cNvSpPr>
            <a:spLocks noGrp="1"/>
          </p:cNvSpPr>
          <p:nvPr>
            <p:ph type="title"/>
          </p:nvPr>
        </p:nvSpPr>
        <p:spPr>
          <a:xfrm>
            <a:off x="1155700" y="241300"/>
            <a:ext cx="13931900" cy="2298700"/>
          </a:xfrm>
          <a:prstGeom prst="rect">
            <a:avLst/>
          </a:prstGeom>
        </p:spPr>
        <p:txBody>
          <a:bodyPr/>
          <a:lstStyle>
            <a:lvl1pPr algn="r">
              <a:defRPr sz="4800"/>
            </a:lvl1pPr>
          </a:lstStyle>
          <a:p>
            <a:pPr lvl="0">
              <a:defRPr sz="1800">
                <a:solidFill>
                  <a:srgbClr val="000000"/>
                </a:solidFill>
              </a:defRPr>
            </a:pPr>
            <a:r>
              <a:rPr sz="4800">
                <a:solidFill>
                  <a:srgbClr val="E02F22"/>
                </a:solidFill>
              </a:rPr>
              <a:t>Title Text</a:t>
            </a:r>
          </a:p>
        </p:txBody>
      </p:sp>
      <p:sp>
        <p:nvSpPr>
          <p:cNvPr id="53" name="Shape 53"/>
          <p:cNvSpPr>
            <a:spLocks noGrp="1"/>
          </p:cNvSpPr>
          <p:nvPr>
            <p:ph type="body" idx="1"/>
          </p:nvPr>
        </p:nvSpPr>
        <p:spPr>
          <a:xfrm>
            <a:off x="10337800" y="2603500"/>
            <a:ext cx="4749800" cy="5702300"/>
          </a:xfrm>
          <a:prstGeom prst="rect">
            <a:avLst/>
          </a:prstGeom>
        </p:spPr>
        <p:txBody>
          <a:bodyPr numCol="1" spcCol="38100"/>
          <a:lstStyle>
            <a:lvl1pPr marL="0" indent="0">
              <a:spcBef>
                <a:spcPts val="4600"/>
              </a:spcBef>
              <a:buSzTx/>
              <a:buNone/>
              <a:defRPr sz="3600"/>
            </a:lvl1pPr>
            <a:lvl2pPr>
              <a:spcBef>
                <a:spcPts val="4600"/>
              </a:spcBef>
            </a:lvl2pPr>
            <a:lvl3pPr>
              <a:spcBef>
                <a:spcPts val="4600"/>
              </a:spcBef>
            </a:lvl3pPr>
            <a:lvl4pPr>
              <a:spcBef>
                <a:spcPts val="4600"/>
              </a:spcBef>
            </a:lvl4pPr>
            <a:lvl5pPr>
              <a:spcBef>
                <a:spcPts val="4600"/>
              </a:spcBef>
            </a:lvl5pPr>
          </a:lstStyle>
          <a:p>
            <a:pPr lvl="0">
              <a:defRPr sz="1800">
                <a:solidFill>
                  <a:srgbClr val="000000"/>
                </a:solidFill>
              </a:defRPr>
            </a:pPr>
            <a:r>
              <a:rPr sz="3600">
                <a:solidFill>
                  <a:srgbClr val="747474"/>
                </a:solidFill>
              </a:rPr>
              <a:t>Body Level One</a:t>
            </a:r>
          </a:p>
          <a:p>
            <a:pPr lvl="1">
              <a:defRPr sz="1800">
                <a:solidFill>
                  <a:srgbClr val="000000"/>
                </a:solidFill>
              </a:defRPr>
            </a:pPr>
            <a:r>
              <a:rPr sz="2800">
                <a:solidFill>
                  <a:srgbClr val="747474"/>
                </a:solidFill>
              </a:rPr>
              <a:t>Body Level Two</a:t>
            </a:r>
          </a:p>
          <a:p>
            <a:pPr lvl="2">
              <a:defRPr sz="1800">
                <a:solidFill>
                  <a:srgbClr val="000000"/>
                </a:solidFill>
              </a:defRPr>
            </a:pPr>
            <a:r>
              <a:rPr sz="2800">
                <a:solidFill>
                  <a:srgbClr val="747474"/>
                </a:solidFill>
              </a:rPr>
              <a:t>Body Level Three</a:t>
            </a:r>
          </a:p>
          <a:p>
            <a:pPr lvl="3">
              <a:defRPr sz="1800">
                <a:solidFill>
                  <a:srgbClr val="000000"/>
                </a:solidFill>
              </a:defRPr>
            </a:pPr>
            <a:r>
              <a:rPr sz="2800">
                <a:solidFill>
                  <a:srgbClr val="747474"/>
                </a:solidFill>
              </a:rPr>
              <a:t>Body Level Four</a:t>
            </a:r>
          </a:p>
          <a:p>
            <a:pPr lvl="4">
              <a:defRPr sz="1800">
                <a:solidFill>
                  <a:srgbClr val="000000"/>
                </a:solidFill>
              </a:defRPr>
            </a:pPr>
            <a:r>
              <a:rPr sz="2800">
                <a:solidFill>
                  <a:srgbClr val="747474"/>
                </a:solidFill>
              </a:rP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5" name="Shape 15"/>
          <p:cNvSpPr>
            <a:spLocks noGrp="1"/>
          </p:cNvSpPr>
          <p:nvPr>
            <p:ph type="title"/>
          </p:nvPr>
        </p:nvSpPr>
        <p:spPr>
          <a:xfrm>
            <a:off x="2082800" y="2857500"/>
            <a:ext cx="13004800" cy="1917700"/>
          </a:xfrm>
          <a:prstGeom prst="rect">
            <a:avLst/>
          </a:prstGeom>
        </p:spPr>
        <p:txBody>
          <a:bodyPr anchor="t"/>
          <a:lstStyle>
            <a:lvl1pPr algn="r">
              <a:defRPr sz="7200"/>
            </a:lvl1pPr>
          </a:lstStyle>
          <a:p>
            <a:pPr lvl="0">
              <a:defRPr sz="1800">
                <a:solidFill>
                  <a:srgbClr val="000000"/>
                </a:solidFill>
              </a:defRPr>
            </a:pPr>
            <a:r>
              <a:rPr sz="7200">
                <a:solidFill>
                  <a:srgbClr val="E02F22"/>
                </a:solidFill>
              </a:rPr>
              <a:t>Title Text</a:t>
            </a:r>
          </a:p>
        </p:txBody>
      </p:sp>
      <p:sp>
        <p:nvSpPr>
          <p:cNvPr id="16" name="Shape 16"/>
          <p:cNvSpPr>
            <a:spLocks noGrp="1"/>
          </p:cNvSpPr>
          <p:nvPr>
            <p:ph type="body" idx="1"/>
          </p:nvPr>
        </p:nvSpPr>
        <p:spPr>
          <a:xfrm>
            <a:off x="2082800" y="4762500"/>
            <a:ext cx="13004800" cy="3543300"/>
          </a:xfrm>
          <a:prstGeom prst="rect">
            <a:avLst/>
          </a:prstGeom>
        </p:spPr>
        <p:txBody>
          <a:bodyPr numCol="1" spcCol="38100" anchor="ctr"/>
          <a:lstStyle>
            <a:lvl1pPr marL="749300" indent="-533400">
              <a:defRPr sz="3600"/>
            </a:lvl1pPr>
            <a:lvl2pPr marL="1041400" indent="-533400">
              <a:defRPr sz="3600"/>
            </a:lvl2pPr>
            <a:lvl3pPr marL="1333500" indent="-533400">
              <a:defRPr sz="3600"/>
            </a:lvl3pPr>
            <a:lvl4pPr marL="1638300" indent="-533400">
              <a:defRPr sz="3600"/>
            </a:lvl4pPr>
            <a:lvl5pPr marL="1930400" indent="-533400">
              <a:buClrTx/>
              <a:defRPr sz="3600">
                <a:solidFill>
                  <a:srgbClr val="E02F22"/>
                </a:solidFill>
              </a:defRPr>
            </a:lvl5pPr>
          </a:lstStyle>
          <a:p>
            <a:pPr lvl="0">
              <a:defRPr sz="1800">
                <a:solidFill>
                  <a:srgbClr val="000000"/>
                </a:solidFill>
              </a:defRPr>
            </a:pPr>
            <a:r>
              <a:rPr sz="3600">
                <a:solidFill>
                  <a:srgbClr val="747474"/>
                </a:solidFill>
              </a:rPr>
              <a:t>Body Level One</a:t>
            </a:r>
          </a:p>
          <a:p>
            <a:pPr lvl="1">
              <a:defRPr sz="1800">
                <a:solidFill>
                  <a:srgbClr val="000000"/>
                </a:solidFill>
              </a:defRPr>
            </a:pPr>
            <a:r>
              <a:rPr sz="3600">
                <a:solidFill>
                  <a:srgbClr val="747474"/>
                </a:solidFill>
              </a:rPr>
              <a:t>Body Level Two</a:t>
            </a:r>
          </a:p>
          <a:p>
            <a:pPr lvl="2">
              <a:defRPr sz="1800">
                <a:solidFill>
                  <a:srgbClr val="000000"/>
                </a:solidFill>
              </a:defRPr>
            </a:pPr>
            <a:r>
              <a:rPr sz="3600">
                <a:solidFill>
                  <a:srgbClr val="747474"/>
                </a:solidFill>
              </a:rPr>
              <a:t>Body Level Three</a:t>
            </a:r>
          </a:p>
          <a:p>
            <a:pPr lvl="3">
              <a:defRPr sz="1800">
                <a:solidFill>
                  <a:srgbClr val="000000"/>
                </a:solidFill>
              </a:defRPr>
            </a:pPr>
            <a:r>
              <a:rPr sz="3600">
                <a:solidFill>
                  <a:srgbClr val="747474"/>
                </a:solidFill>
              </a:rPr>
              <a:t>Body Level Four</a:t>
            </a:r>
          </a:p>
          <a:p>
            <a:pPr lvl="4">
              <a:defRPr sz="1800">
                <a:solidFill>
                  <a:srgbClr val="000000"/>
                </a:solidFill>
              </a:defRPr>
            </a:pPr>
            <a:r>
              <a:rPr sz="3600">
                <a:solidFill>
                  <a:srgbClr val="E02F22"/>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pic>
        <p:nvPicPr>
          <p:cNvPr id="18" name="droppedImage.pdf"/>
          <p:cNvPicPr/>
          <p:nvPr/>
        </p:nvPicPr>
        <p:blipFill>
          <a:blip r:embed="rId2" cstate="print">
            <a:extLst/>
          </a:blip>
          <a:stretch>
            <a:fillRect/>
          </a:stretch>
        </p:blipFill>
        <p:spPr>
          <a:xfrm>
            <a:off x="-2959100" y="-2857500"/>
            <a:ext cx="6794893" cy="6845300"/>
          </a:xfrm>
          <a:prstGeom prst="rect">
            <a:avLst/>
          </a:prstGeom>
          <a:ln w="12700">
            <a:miter lim="400000"/>
          </a:ln>
        </p:spPr>
      </p:pic>
      <p:sp>
        <p:nvSpPr>
          <p:cNvPr id="19" name="Shape 19"/>
          <p:cNvSpPr>
            <a:spLocks noGrp="1"/>
          </p:cNvSpPr>
          <p:nvPr>
            <p:ph type="title"/>
          </p:nvPr>
        </p:nvSpPr>
        <p:spPr>
          <a:xfrm>
            <a:off x="2082800" y="2857500"/>
            <a:ext cx="13004800" cy="1917700"/>
          </a:xfrm>
          <a:prstGeom prst="rect">
            <a:avLst/>
          </a:prstGeom>
        </p:spPr>
        <p:txBody>
          <a:bodyPr anchor="t"/>
          <a:lstStyle>
            <a:lvl1pPr algn="r">
              <a:defRPr sz="7200"/>
            </a:lvl1pPr>
          </a:lstStyle>
          <a:p>
            <a:pPr lvl="0">
              <a:defRPr sz="1800">
                <a:solidFill>
                  <a:srgbClr val="000000"/>
                </a:solidFill>
              </a:defRPr>
            </a:pPr>
            <a:r>
              <a:rPr sz="7200">
                <a:solidFill>
                  <a:srgbClr val="E02F22"/>
                </a:solidFill>
              </a:rPr>
              <a:t>Title Text</a:t>
            </a:r>
          </a:p>
        </p:txBody>
      </p:sp>
      <p:sp>
        <p:nvSpPr>
          <p:cNvPr id="20" name="Shape 20"/>
          <p:cNvSpPr>
            <a:spLocks noGrp="1"/>
          </p:cNvSpPr>
          <p:nvPr>
            <p:ph type="body" idx="1"/>
          </p:nvPr>
        </p:nvSpPr>
        <p:spPr>
          <a:xfrm>
            <a:off x="2082800" y="4762500"/>
            <a:ext cx="13004800" cy="3543300"/>
          </a:xfrm>
          <a:prstGeom prst="rect">
            <a:avLst/>
          </a:prstGeom>
        </p:spPr>
        <p:txBody>
          <a:bodyPr numCol="1" spcCol="38100" anchor="ctr"/>
          <a:lstStyle>
            <a:lvl1pPr marL="0" indent="0" algn="r">
              <a:buClrTx/>
              <a:buSzTx/>
              <a:buNone/>
              <a:defRPr sz="3600"/>
            </a:lvl1pPr>
            <a:lvl2pPr marL="0" indent="0" algn="r">
              <a:buClrTx/>
              <a:buSzTx/>
              <a:buNone/>
              <a:defRPr sz="3600"/>
            </a:lvl2pPr>
            <a:lvl3pPr marL="0" indent="0" algn="r">
              <a:buClrTx/>
              <a:buSzTx/>
              <a:buNone/>
              <a:defRPr sz="3600"/>
            </a:lvl3pPr>
            <a:lvl4pPr marL="0" indent="0" algn="r">
              <a:buClrTx/>
              <a:buSzTx/>
              <a:buNone/>
              <a:defRPr sz="3600"/>
            </a:lvl4pPr>
            <a:lvl5pPr marL="0" indent="0" algn="r">
              <a:buClrTx/>
              <a:buSzTx/>
              <a:buNone/>
              <a:defRPr sz="3600">
                <a:solidFill>
                  <a:srgbClr val="E02F22"/>
                </a:solidFill>
              </a:defRPr>
            </a:lvl5pPr>
          </a:lstStyle>
          <a:p>
            <a:pPr lvl="0">
              <a:defRPr sz="1800">
                <a:solidFill>
                  <a:srgbClr val="000000"/>
                </a:solidFill>
              </a:defRPr>
            </a:pPr>
            <a:r>
              <a:rPr sz="3600">
                <a:solidFill>
                  <a:srgbClr val="747474"/>
                </a:solidFill>
              </a:rPr>
              <a:t>Body Level One</a:t>
            </a:r>
          </a:p>
          <a:p>
            <a:pPr lvl="1">
              <a:defRPr sz="1800">
                <a:solidFill>
                  <a:srgbClr val="000000"/>
                </a:solidFill>
              </a:defRPr>
            </a:pPr>
            <a:r>
              <a:rPr sz="3600">
                <a:solidFill>
                  <a:srgbClr val="747474"/>
                </a:solidFill>
              </a:rPr>
              <a:t>Body Level Two</a:t>
            </a:r>
          </a:p>
          <a:p>
            <a:pPr lvl="2">
              <a:defRPr sz="1800">
                <a:solidFill>
                  <a:srgbClr val="000000"/>
                </a:solidFill>
              </a:defRPr>
            </a:pPr>
            <a:r>
              <a:rPr sz="3600">
                <a:solidFill>
                  <a:srgbClr val="747474"/>
                </a:solidFill>
              </a:rPr>
              <a:t>Body Level Three</a:t>
            </a:r>
          </a:p>
          <a:p>
            <a:pPr lvl="3">
              <a:defRPr sz="1800">
                <a:solidFill>
                  <a:srgbClr val="000000"/>
                </a:solidFill>
              </a:defRPr>
            </a:pPr>
            <a:r>
              <a:rPr sz="3600">
                <a:solidFill>
                  <a:srgbClr val="747474"/>
                </a:solidFill>
              </a:rPr>
              <a:t>Body Level Four</a:t>
            </a:r>
          </a:p>
          <a:p>
            <a:pPr lvl="4">
              <a:defRPr sz="1800">
                <a:solidFill>
                  <a:srgbClr val="000000"/>
                </a:solidFill>
              </a:defRPr>
            </a:pPr>
            <a:r>
              <a:rPr sz="3600">
                <a:solidFill>
                  <a:srgbClr val="E02F22"/>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pPr lvl="0">
              <a:defRPr sz="1800">
                <a:solidFill>
                  <a:srgbClr val="000000"/>
                </a:solidFill>
              </a:defRPr>
            </a:pPr>
            <a:r>
              <a:rPr sz="5500">
                <a:solidFill>
                  <a:srgbClr val="E02F22"/>
                </a:solidFill>
              </a:rPr>
              <a:t>Title Text</a:t>
            </a:r>
          </a:p>
        </p:txBody>
      </p:sp>
      <p:sp>
        <p:nvSpPr>
          <p:cNvPr id="23" name="Shape 23"/>
          <p:cNvSpPr>
            <a:spLocks noGrp="1"/>
          </p:cNvSpPr>
          <p:nvPr>
            <p:ph type="body" idx="1"/>
          </p:nvPr>
        </p:nvSpPr>
        <p:spPr>
          <a:prstGeom prst="rect">
            <a:avLst/>
          </a:prstGeom>
        </p:spPr>
        <p:txBody>
          <a:bodyPr/>
          <a:lstStyle/>
          <a:p>
            <a:pPr lvl="0">
              <a:defRPr sz="1800">
                <a:solidFill>
                  <a:srgbClr val="000000"/>
                </a:solidFill>
              </a:defRPr>
            </a:pPr>
            <a:r>
              <a:rPr sz="2800">
                <a:solidFill>
                  <a:srgbClr val="747474"/>
                </a:solidFill>
              </a:rPr>
              <a:t>Body Level One</a:t>
            </a:r>
          </a:p>
          <a:p>
            <a:pPr lvl="1">
              <a:defRPr sz="1800">
                <a:solidFill>
                  <a:srgbClr val="000000"/>
                </a:solidFill>
              </a:defRPr>
            </a:pPr>
            <a:r>
              <a:rPr sz="2800">
                <a:solidFill>
                  <a:srgbClr val="747474"/>
                </a:solidFill>
              </a:rPr>
              <a:t>Body Level Two</a:t>
            </a:r>
          </a:p>
          <a:p>
            <a:pPr lvl="2">
              <a:defRPr sz="1800">
                <a:solidFill>
                  <a:srgbClr val="000000"/>
                </a:solidFill>
              </a:defRPr>
            </a:pPr>
            <a:r>
              <a:rPr sz="2800">
                <a:solidFill>
                  <a:srgbClr val="747474"/>
                </a:solidFill>
              </a:rPr>
              <a:t>Body Level Three</a:t>
            </a:r>
          </a:p>
          <a:p>
            <a:pPr lvl="3">
              <a:defRPr sz="1800">
                <a:solidFill>
                  <a:srgbClr val="000000"/>
                </a:solidFill>
              </a:defRPr>
            </a:pPr>
            <a:r>
              <a:rPr sz="2800">
                <a:solidFill>
                  <a:srgbClr val="747474"/>
                </a:solidFill>
              </a:rPr>
              <a:t>Body Level Four</a:t>
            </a:r>
          </a:p>
          <a:p>
            <a:pPr lvl="4">
              <a:defRPr sz="1800">
                <a:solidFill>
                  <a:srgbClr val="000000"/>
                </a:solidFill>
              </a:defRPr>
            </a:pPr>
            <a:r>
              <a:rPr sz="2800">
                <a:solidFill>
                  <a:srgbClr val="747474"/>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5" name="Shape 25"/>
          <p:cNvSpPr>
            <a:spLocks noGrp="1"/>
          </p:cNvSpPr>
          <p:nvPr>
            <p:ph type="body" idx="1"/>
          </p:nvPr>
        </p:nvSpPr>
        <p:spPr>
          <a:xfrm>
            <a:off x="1155700" y="1181100"/>
            <a:ext cx="13931900" cy="6769100"/>
          </a:xfrm>
          <a:prstGeom prst="rect">
            <a:avLst/>
          </a:prstGeom>
        </p:spPr>
        <p:txBody>
          <a:bodyPr numCol="1" spcCol="38100" anchor="ctr"/>
          <a:lstStyle>
            <a:lvl1pPr marL="749300" indent="-533400">
              <a:spcBef>
                <a:spcPts val="4900"/>
              </a:spcBef>
              <a:defRPr sz="3600"/>
            </a:lvl1pPr>
            <a:lvl2pPr marL="1041400" indent="-533400">
              <a:spcBef>
                <a:spcPts val="4900"/>
              </a:spcBef>
              <a:defRPr sz="3600"/>
            </a:lvl2pPr>
            <a:lvl3pPr marL="1333500" indent="-533400">
              <a:spcBef>
                <a:spcPts val="4900"/>
              </a:spcBef>
              <a:defRPr sz="3600"/>
            </a:lvl3pPr>
            <a:lvl4pPr marL="1638300" indent="-533400">
              <a:spcBef>
                <a:spcPts val="4900"/>
              </a:spcBef>
              <a:defRPr sz="3600"/>
            </a:lvl4pPr>
            <a:lvl5pPr marL="1930400" indent="-533400">
              <a:spcBef>
                <a:spcPts val="4900"/>
              </a:spcBef>
              <a:defRPr sz="3600"/>
            </a:lvl5pPr>
          </a:lstStyle>
          <a:p>
            <a:pPr lvl="0">
              <a:defRPr sz="1800">
                <a:solidFill>
                  <a:srgbClr val="000000"/>
                </a:solidFill>
              </a:defRPr>
            </a:pPr>
            <a:r>
              <a:rPr sz="3600">
                <a:solidFill>
                  <a:srgbClr val="747474"/>
                </a:solidFill>
              </a:rPr>
              <a:t>Body Level One</a:t>
            </a:r>
          </a:p>
          <a:p>
            <a:pPr lvl="1">
              <a:defRPr sz="1800">
                <a:solidFill>
                  <a:srgbClr val="000000"/>
                </a:solidFill>
              </a:defRPr>
            </a:pPr>
            <a:r>
              <a:rPr sz="3600">
                <a:solidFill>
                  <a:srgbClr val="747474"/>
                </a:solidFill>
              </a:rPr>
              <a:t>Body Level Two</a:t>
            </a:r>
          </a:p>
          <a:p>
            <a:pPr lvl="2">
              <a:defRPr sz="1800">
                <a:solidFill>
                  <a:srgbClr val="000000"/>
                </a:solidFill>
              </a:defRPr>
            </a:pPr>
            <a:r>
              <a:rPr sz="3600">
                <a:solidFill>
                  <a:srgbClr val="747474"/>
                </a:solidFill>
              </a:rPr>
              <a:t>Body Level Three</a:t>
            </a:r>
          </a:p>
          <a:p>
            <a:pPr lvl="3">
              <a:defRPr sz="1800">
                <a:solidFill>
                  <a:srgbClr val="000000"/>
                </a:solidFill>
              </a:defRPr>
            </a:pPr>
            <a:r>
              <a:rPr sz="3600">
                <a:solidFill>
                  <a:srgbClr val="747474"/>
                </a:solidFill>
              </a:rPr>
              <a:t>Body Level Four</a:t>
            </a:r>
          </a:p>
          <a:p>
            <a:pPr lvl="4">
              <a:defRPr sz="1800">
                <a:solidFill>
                  <a:srgbClr val="000000"/>
                </a:solidFill>
              </a:defRPr>
            </a:pPr>
            <a:r>
              <a:rPr sz="3600">
                <a:solidFill>
                  <a:srgbClr val="747474"/>
                </a:solidFill>
              </a:rP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xfrm>
            <a:off x="1155700" y="241300"/>
            <a:ext cx="12941300" cy="2298700"/>
          </a:xfrm>
          <a:prstGeom prst="rect">
            <a:avLst/>
          </a:prstGeom>
        </p:spPr>
        <p:txBody>
          <a:bodyPr/>
          <a:lstStyle/>
          <a:p>
            <a:pPr lvl="0">
              <a:defRPr sz="1800">
                <a:solidFill>
                  <a:srgbClr val="000000"/>
                </a:solidFill>
              </a:defRPr>
            </a:pPr>
            <a:r>
              <a:rPr sz="5500">
                <a:solidFill>
                  <a:srgbClr val="E02F22"/>
                </a:solidFill>
              </a:rPr>
              <a:t>Title Text</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pic>
        <p:nvPicPr>
          <p:cNvPr id="30" name="droppedImage.pdf"/>
          <p:cNvPicPr/>
          <p:nvPr/>
        </p:nvPicPr>
        <p:blipFill>
          <a:blip r:embed="rId2" cstate="print">
            <a:extLst/>
          </a:blip>
          <a:stretch>
            <a:fillRect/>
          </a:stretch>
        </p:blipFill>
        <p:spPr>
          <a:xfrm>
            <a:off x="-1117600" y="5689600"/>
            <a:ext cx="8890000" cy="8955951"/>
          </a:xfrm>
          <a:prstGeom prst="rect">
            <a:avLst/>
          </a:prstGeom>
          <a:ln w="12700">
            <a:miter lim="400000"/>
          </a:ln>
        </p:spPr>
      </p:pic>
      <p:sp>
        <p:nvSpPr>
          <p:cNvPr id="31" name="Shape 31"/>
          <p:cNvSpPr>
            <a:spLocks noGrp="1"/>
          </p:cNvSpPr>
          <p:nvPr>
            <p:ph type="title"/>
          </p:nvPr>
        </p:nvSpPr>
        <p:spPr>
          <a:xfrm>
            <a:off x="1155700" y="2781300"/>
            <a:ext cx="13931900" cy="3568700"/>
          </a:xfrm>
          <a:prstGeom prst="rect">
            <a:avLst/>
          </a:prstGeom>
        </p:spPr>
        <p:txBody>
          <a:bodyPr anchor="ctr"/>
          <a:lstStyle>
            <a:lvl1pPr algn="ctr">
              <a:defRPr sz="7600"/>
            </a:lvl1pPr>
          </a:lstStyle>
          <a:p>
            <a:pPr lvl="0">
              <a:defRPr sz="1800">
                <a:solidFill>
                  <a:srgbClr val="000000"/>
                </a:solidFill>
              </a:defRPr>
            </a:pPr>
            <a:r>
              <a:rPr sz="7600">
                <a:solidFill>
                  <a:srgbClr val="E02F22"/>
                </a:solidFill>
              </a:rPr>
              <a:t>Title Text</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33" name="Shape 33"/>
          <p:cNvSpPr>
            <a:spLocks noGrp="1"/>
          </p:cNvSpPr>
          <p:nvPr>
            <p:ph type="title"/>
          </p:nvPr>
        </p:nvSpPr>
        <p:spPr>
          <a:xfrm>
            <a:off x="1155700" y="6908800"/>
            <a:ext cx="13931900" cy="1587500"/>
          </a:xfrm>
          <a:prstGeom prst="rect">
            <a:avLst/>
          </a:prstGeom>
        </p:spPr>
        <p:txBody>
          <a:bodyPr/>
          <a:lstStyle>
            <a:lvl1pPr algn="ctr"/>
          </a:lstStyle>
          <a:p>
            <a:pPr lvl="0">
              <a:defRPr sz="1800">
                <a:solidFill>
                  <a:srgbClr val="000000"/>
                </a:solidFill>
              </a:defRPr>
            </a:pPr>
            <a:r>
              <a:rPr sz="5500">
                <a:solidFill>
                  <a:srgbClr val="E02F22"/>
                </a:solidFill>
              </a:rPr>
              <a:t>Title Text</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4"/>
          <p:cNvGrpSpPr/>
          <p:nvPr/>
        </p:nvGrpSpPr>
        <p:grpSpPr>
          <a:xfrm>
            <a:off x="10243185" y="445407"/>
            <a:ext cx="4845801" cy="1106640"/>
            <a:chOff x="0" y="0"/>
            <a:chExt cx="4845799" cy="1106639"/>
          </a:xfrm>
        </p:grpSpPr>
        <p:pic>
          <p:nvPicPr>
            <p:cNvPr id="2" name="droppedImage.pdf"/>
            <p:cNvPicPr/>
            <p:nvPr/>
          </p:nvPicPr>
          <p:blipFill>
            <a:blip r:embed="rId18" cstate="print">
              <a:extLst/>
            </a:blip>
            <a:stretch>
              <a:fillRect/>
            </a:stretch>
          </p:blipFill>
          <p:spPr>
            <a:xfrm>
              <a:off x="0" y="0"/>
              <a:ext cx="2950730" cy="948449"/>
            </a:xfrm>
            <a:prstGeom prst="rect">
              <a:avLst/>
            </a:prstGeom>
            <a:ln w="12700" cap="flat">
              <a:noFill/>
              <a:miter lim="400000"/>
            </a:ln>
            <a:effectLst/>
          </p:spPr>
        </p:pic>
        <p:pic>
          <p:nvPicPr>
            <p:cNvPr id="3" name="droppedImage.pdf"/>
            <p:cNvPicPr/>
            <p:nvPr/>
          </p:nvPicPr>
          <p:blipFill>
            <a:blip r:embed="rId19" cstate="print">
              <a:extLst/>
            </a:blip>
            <a:stretch>
              <a:fillRect/>
            </a:stretch>
          </p:blipFill>
          <p:spPr>
            <a:xfrm>
              <a:off x="3667091" y="76361"/>
              <a:ext cx="1178709" cy="1030279"/>
            </a:xfrm>
            <a:prstGeom prst="rect">
              <a:avLst/>
            </a:prstGeom>
            <a:ln w="12700" cap="flat">
              <a:noFill/>
              <a:miter lim="400000"/>
            </a:ln>
            <a:effectLst/>
          </p:spPr>
        </p:pic>
      </p:grpSp>
      <p:sp>
        <p:nvSpPr>
          <p:cNvPr id="5" name="Shape 5"/>
          <p:cNvSpPr>
            <a:spLocks noGrp="1"/>
          </p:cNvSpPr>
          <p:nvPr>
            <p:ph type="title"/>
          </p:nvPr>
        </p:nvSpPr>
        <p:spPr>
          <a:xfrm>
            <a:off x="1155700" y="368300"/>
            <a:ext cx="13931900" cy="22987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b"/>
          <a:lstStyle/>
          <a:p>
            <a:pPr lvl="0">
              <a:defRPr sz="1800">
                <a:solidFill>
                  <a:srgbClr val="000000"/>
                </a:solidFill>
              </a:defRPr>
            </a:pPr>
            <a:r>
              <a:rPr sz="5500">
                <a:solidFill>
                  <a:srgbClr val="E02F22"/>
                </a:solidFill>
              </a:rPr>
              <a:t>Title Text</a:t>
            </a:r>
          </a:p>
        </p:txBody>
      </p:sp>
      <p:sp>
        <p:nvSpPr>
          <p:cNvPr id="6" name="Shape 6"/>
          <p:cNvSpPr>
            <a:spLocks noGrp="1"/>
          </p:cNvSpPr>
          <p:nvPr>
            <p:ph type="body" idx="1"/>
          </p:nvPr>
        </p:nvSpPr>
        <p:spPr>
          <a:xfrm>
            <a:off x="1155700" y="2984500"/>
            <a:ext cx="13931900" cy="57023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numCol="2" spcCol="696595"/>
          <a:lstStyle/>
          <a:p>
            <a:pPr lvl="0">
              <a:defRPr sz="1800">
                <a:solidFill>
                  <a:srgbClr val="000000"/>
                </a:solidFill>
              </a:defRPr>
            </a:pPr>
            <a:r>
              <a:rPr sz="2800">
                <a:solidFill>
                  <a:srgbClr val="747474"/>
                </a:solidFill>
              </a:rPr>
              <a:t>Body Level One</a:t>
            </a:r>
          </a:p>
          <a:p>
            <a:pPr lvl="1">
              <a:defRPr sz="1800">
                <a:solidFill>
                  <a:srgbClr val="000000"/>
                </a:solidFill>
              </a:defRPr>
            </a:pPr>
            <a:r>
              <a:rPr sz="2800">
                <a:solidFill>
                  <a:srgbClr val="747474"/>
                </a:solidFill>
              </a:rPr>
              <a:t>Body Level Two</a:t>
            </a:r>
          </a:p>
          <a:p>
            <a:pPr lvl="2">
              <a:defRPr sz="1800">
                <a:solidFill>
                  <a:srgbClr val="000000"/>
                </a:solidFill>
              </a:defRPr>
            </a:pPr>
            <a:r>
              <a:rPr sz="2800">
                <a:solidFill>
                  <a:srgbClr val="747474"/>
                </a:solidFill>
              </a:rPr>
              <a:t>Body Level Three</a:t>
            </a:r>
          </a:p>
          <a:p>
            <a:pPr lvl="3">
              <a:defRPr sz="1800">
                <a:solidFill>
                  <a:srgbClr val="000000"/>
                </a:solidFill>
              </a:defRPr>
            </a:pPr>
            <a:r>
              <a:rPr sz="2800">
                <a:solidFill>
                  <a:srgbClr val="747474"/>
                </a:solidFill>
              </a:rPr>
              <a:t>Body Level Four</a:t>
            </a:r>
          </a:p>
          <a:p>
            <a:pPr lvl="4">
              <a:defRPr sz="1800">
                <a:solidFill>
                  <a:srgbClr val="000000"/>
                </a:solidFill>
              </a:defRPr>
            </a:pPr>
            <a:r>
              <a:rPr sz="2800">
                <a:solidFill>
                  <a:srgbClr val="747474"/>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defTabSz="546100">
        <a:defRPr sz="5500">
          <a:solidFill>
            <a:srgbClr val="E02F22"/>
          </a:solidFill>
          <a:latin typeface="+mn-lt"/>
          <a:ea typeface="+mn-ea"/>
          <a:cs typeface="+mn-cs"/>
          <a:sym typeface="Gill Sans"/>
        </a:defRPr>
      </a:lvl1pPr>
      <a:lvl2pPr indent="228600" defTabSz="546100">
        <a:defRPr sz="5500">
          <a:solidFill>
            <a:srgbClr val="E02F22"/>
          </a:solidFill>
          <a:latin typeface="+mn-lt"/>
          <a:ea typeface="+mn-ea"/>
          <a:cs typeface="+mn-cs"/>
          <a:sym typeface="Gill Sans"/>
        </a:defRPr>
      </a:lvl2pPr>
      <a:lvl3pPr indent="457200" defTabSz="546100">
        <a:defRPr sz="5500">
          <a:solidFill>
            <a:srgbClr val="E02F22"/>
          </a:solidFill>
          <a:latin typeface="+mn-lt"/>
          <a:ea typeface="+mn-ea"/>
          <a:cs typeface="+mn-cs"/>
          <a:sym typeface="Gill Sans"/>
        </a:defRPr>
      </a:lvl3pPr>
      <a:lvl4pPr indent="685800" defTabSz="546100">
        <a:defRPr sz="5500">
          <a:solidFill>
            <a:srgbClr val="E02F22"/>
          </a:solidFill>
          <a:latin typeface="+mn-lt"/>
          <a:ea typeface="+mn-ea"/>
          <a:cs typeface="+mn-cs"/>
          <a:sym typeface="Gill Sans"/>
        </a:defRPr>
      </a:lvl4pPr>
      <a:lvl5pPr indent="914400" defTabSz="546100">
        <a:defRPr sz="5500">
          <a:solidFill>
            <a:srgbClr val="E02F22"/>
          </a:solidFill>
          <a:latin typeface="+mn-lt"/>
          <a:ea typeface="+mn-ea"/>
          <a:cs typeface="+mn-cs"/>
          <a:sym typeface="Gill Sans"/>
        </a:defRPr>
      </a:lvl5pPr>
      <a:lvl6pPr indent="1143000" defTabSz="546100">
        <a:defRPr sz="5500">
          <a:solidFill>
            <a:srgbClr val="E02F22"/>
          </a:solidFill>
          <a:latin typeface="+mn-lt"/>
          <a:ea typeface="+mn-ea"/>
          <a:cs typeface="+mn-cs"/>
          <a:sym typeface="Gill Sans"/>
        </a:defRPr>
      </a:lvl6pPr>
      <a:lvl7pPr indent="1371600" defTabSz="546100">
        <a:defRPr sz="5500">
          <a:solidFill>
            <a:srgbClr val="E02F22"/>
          </a:solidFill>
          <a:latin typeface="+mn-lt"/>
          <a:ea typeface="+mn-ea"/>
          <a:cs typeface="+mn-cs"/>
          <a:sym typeface="Gill Sans"/>
        </a:defRPr>
      </a:lvl7pPr>
      <a:lvl8pPr indent="1600200" defTabSz="546100">
        <a:defRPr sz="5500">
          <a:solidFill>
            <a:srgbClr val="E02F22"/>
          </a:solidFill>
          <a:latin typeface="+mn-lt"/>
          <a:ea typeface="+mn-ea"/>
          <a:cs typeface="+mn-cs"/>
          <a:sym typeface="Gill Sans"/>
        </a:defRPr>
      </a:lvl8pPr>
      <a:lvl9pPr indent="1828800" defTabSz="546100">
        <a:defRPr sz="5500">
          <a:solidFill>
            <a:srgbClr val="E02F22"/>
          </a:solidFill>
          <a:latin typeface="+mn-lt"/>
          <a:ea typeface="+mn-ea"/>
          <a:cs typeface="+mn-cs"/>
          <a:sym typeface="Gill Sans"/>
        </a:defRPr>
      </a:lvl9pPr>
    </p:titleStyle>
    <p:bodyStyle>
      <a:lvl1pPr marL="685800" indent="-469900" defTabSz="546100">
        <a:spcBef>
          <a:spcPts val="3500"/>
        </a:spcBef>
        <a:buClr>
          <a:srgbClr val="E02F22"/>
        </a:buClr>
        <a:buSzPct val="171000"/>
        <a:buChar char="•"/>
        <a:defRPr sz="2800">
          <a:solidFill>
            <a:srgbClr val="747474"/>
          </a:solidFill>
          <a:latin typeface="+mn-lt"/>
          <a:ea typeface="+mn-ea"/>
          <a:cs typeface="+mn-cs"/>
          <a:sym typeface="Gill Sans"/>
        </a:defRPr>
      </a:lvl1pPr>
      <a:lvl2pPr marL="977900" indent="-469900" defTabSz="546100">
        <a:spcBef>
          <a:spcPts val="3500"/>
        </a:spcBef>
        <a:buClr>
          <a:srgbClr val="E02F22"/>
        </a:buClr>
        <a:buSzPct val="171000"/>
        <a:buChar char="•"/>
        <a:defRPr sz="2800">
          <a:solidFill>
            <a:srgbClr val="747474"/>
          </a:solidFill>
          <a:latin typeface="+mn-lt"/>
          <a:ea typeface="+mn-ea"/>
          <a:cs typeface="+mn-cs"/>
          <a:sym typeface="Gill Sans"/>
        </a:defRPr>
      </a:lvl2pPr>
      <a:lvl3pPr marL="1270000" indent="-469900" defTabSz="546100">
        <a:spcBef>
          <a:spcPts val="3500"/>
        </a:spcBef>
        <a:buClr>
          <a:srgbClr val="E02F22"/>
        </a:buClr>
        <a:buSzPct val="171000"/>
        <a:buChar char="•"/>
        <a:defRPr sz="2800">
          <a:solidFill>
            <a:srgbClr val="747474"/>
          </a:solidFill>
          <a:latin typeface="+mn-lt"/>
          <a:ea typeface="+mn-ea"/>
          <a:cs typeface="+mn-cs"/>
          <a:sym typeface="Gill Sans"/>
        </a:defRPr>
      </a:lvl3pPr>
      <a:lvl4pPr marL="1574800" indent="-469900" defTabSz="546100">
        <a:spcBef>
          <a:spcPts val="3500"/>
        </a:spcBef>
        <a:buClr>
          <a:srgbClr val="E02F22"/>
        </a:buClr>
        <a:buSzPct val="171000"/>
        <a:buChar char="•"/>
        <a:defRPr sz="2800">
          <a:solidFill>
            <a:srgbClr val="747474"/>
          </a:solidFill>
          <a:latin typeface="+mn-lt"/>
          <a:ea typeface="+mn-ea"/>
          <a:cs typeface="+mn-cs"/>
          <a:sym typeface="Gill Sans"/>
        </a:defRPr>
      </a:lvl4pPr>
      <a:lvl5pPr marL="1866900" indent="-469900" defTabSz="546100">
        <a:spcBef>
          <a:spcPts val="3500"/>
        </a:spcBef>
        <a:buClr>
          <a:srgbClr val="E02F22"/>
        </a:buClr>
        <a:buSzPct val="171000"/>
        <a:buChar char="•"/>
        <a:defRPr sz="2800">
          <a:solidFill>
            <a:srgbClr val="747474"/>
          </a:solidFill>
          <a:latin typeface="+mn-lt"/>
          <a:ea typeface="+mn-ea"/>
          <a:cs typeface="+mn-cs"/>
          <a:sym typeface="Gill Sans"/>
        </a:defRPr>
      </a:lvl5pPr>
      <a:lvl6pPr marL="2159000" indent="-469900" defTabSz="546100">
        <a:spcBef>
          <a:spcPts val="3500"/>
        </a:spcBef>
        <a:buClr>
          <a:srgbClr val="E02F22"/>
        </a:buClr>
        <a:buSzPct val="171000"/>
        <a:buChar char="•"/>
        <a:defRPr sz="2800">
          <a:solidFill>
            <a:srgbClr val="747474"/>
          </a:solidFill>
          <a:latin typeface="+mn-lt"/>
          <a:ea typeface="+mn-ea"/>
          <a:cs typeface="+mn-cs"/>
          <a:sym typeface="Gill Sans"/>
        </a:defRPr>
      </a:lvl6pPr>
      <a:lvl7pPr marL="2451100" indent="-469900" defTabSz="546100">
        <a:spcBef>
          <a:spcPts val="3500"/>
        </a:spcBef>
        <a:buClr>
          <a:srgbClr val="E02F22"/>
        </a:buClr>
        <a:buSzPct val="171000"/>
        <a:buChar char="•"/>
        <a:defRPr sz="2800">
          <a:solidFill>
            <a:srgbClr val="747474"/>
          </a:solidFill>
          <a:latin typeface="+mn-lt"/>
          <a:ea typeface="+mn-ea"/>
          <a:cs typeface="+mn-cs"/>
          <a:sym typeface="Gill Sans"/>
        </a:defRPr>
      </a:lvl7pPr>
      <a:lvl8pPr marL="2743200" indent="-469900" defTabSz="546100">
        <a:spcBef>
          <a:spcPts val="3500"/>
        </a:spcBef>
        <a:buClr>
          <a:srgbClr val="E02F22"/>
        </a:buClr>
        <a:buSzPct val="171000"/>
        <a:buChar char="•"/>
        <a:defRPr sz="2800">
          <a:solidFill>
            <a:srgbClr val="747474"/>
          </a:solidFill>
          <a:latin typeface="+mn-lt"/>
          <a:ea typeface="+mn-ea"/>
          <a:cs typeface="+mn-cs"/>
          <a:sym typeface="Gill Sans"/>
        </a:defRPr>
      </a:lvl8pPr>
      <a:lvl9pPr marL="3035300" indent="-469900" defTabSz="546100">
        <a:spcBef>
          <a:spcPts val="3500"/>
        </a:spcBef>
        <a:buClr>
          <a:srgbClr val="E02F22"/>
        </a:buClr>
        <a:buSzPct val="171000"/>
        <a:buChar char="•"/>
        <a:defRPr sz="2800">
          <a:solidFill>
            <a:srgbClr val="747474"/>
          </a:solidFill>
          <a:latin typeface="+mn-lt"/>
          <a:ea typeface="+mn-ea"/>
          <a:cs typeface="+mn-cs"/>
          <a:sym typeface="Gill Sans"/>
        </a:defRPr>
      </a:lvl9pPr>
    </p:bodyStyle>
    <p:otherStyle>
      <a:lvl1pPr algn="ctr" defTabSz="546100">
        <a:defRPr sz="1600">
          <a:solidFill>
            <a:schemeClr val="tx1"/>
          </a:solidFill>
          <a:latin typeface="+mn-lt"/>
          <a:ea typeface="+mn-ea"/>
          <a:cs typeface="+mn-cs"/>
          <a:sym typeface="Gill Sans"/>
        </a:defRPr>
      </a:lvl1pPr>
      <a:lvl2pPr indent="228600" algn="ctr" defTabSz="546100">
        <a:defRPr sz="1600">
          <a:solidFill>
            <a:schemeClr val="tx1"/>
          </a:solidFill>
          <a:latin typeface="+mn-lt"/>
          <a:ea typeface="+mn-ea"/>
          <a:cs typeface="+mn-cs"/>
          <a:sym typeface="Gill Sans"/>
        </a:defRPr>
      </a:lvl2pPr>
      <a:lvl3pPr indent="457200" algn="ctr" defTabSz="546100">
        <a:defRPr sz="1600">
          <a:solidFill>
            <a:schemeClr val="tx1"/>
          </a:solidFill>
          <a:latin typeface="+mn-lt"/>
          <a:ea typeface="+mn-ea"/>
          <a:cs typeface="+mn-cs"/>
          <a:sym typeface="Gill Sans"/>
        </a:defRPr>
      </a:lvl3pPr>
      <a:lvl4pPr indent="685800" algn="ctr" defTabSz="546100">
        <a:defRPr sz="1600">
          <a:solidFill>
            <a:schemeClr val="tx1"/>
          </a:solidFill>
          <a:latin typeface="+mn-lt"/>
          <a:ea typeface="+mn-ea"/>
          <a:cs typeface="+mn-cs"/>
          <a:sym typeface="Gill Sans"/>
        </a:defRPr>
      </a:lvl4pPr>
      <a:lvl5pPr indent="914400" algn="ctr" defTabSz="546100">
        <a:defRPr sz="1600">
          <a:solidFill>
            <a:schemeClr val="tx1"/>
          </a:solidFill>
          <a:latin typeface="+mn-lt"/>
          <a:ea typeface="+mn-ea"/>
          <a:cs typeface="+mn-cs"/>
          <a:sym typeface="Gill Sans"/>
        </a:defRPr>
      </a:lvl5pPr>
      <a:lvl6pPr indent="1143000" algn="ctr" defTabSz="546100">
        <a:defRPr sz="1600">
          <a:solidFill>
            <a:schemeClr val="tx1"/>
          </a:solidFill>
          <a:latin typeface="+mn-lt"/>
          <a:ea typeface="+mn-ea"/>
          <a:cs typeface="+mn-cs"/>
          <a:sym typeface="Gill Sans"/>
        </a:defRPr>
      </a:lvl6pPr>
      <a:lvl7pPr indent="1371600" algn="ctr" defTabSz="546100">
        <a:defRPr sz="1600">
          <a:solidFill>
            <a:schemeClr val="tx1"/>
          </a:solidFill>
          <a:latin typeface="+mn-lt"/>
          <a:ea typeface="+mn-ea"/>
          <a:cs typeface="+mn-cs"/>
          <a:sym typeface="Gill Sans"/>
        </a:defRPr>
      </a:lvl7pPr>
      <a:lvl8pPr indent="1600200" algn="ctr" defTabSz="546100">
        <a:defRPr sz="1600">
          <a:solidFill>
            <a:schemeClr val="tx1"/>
          </a:solidFill>
          <a:latin typeface="+mn-lt"/>
          <a:ea typeface="+mn-ea"/>
          <a:cs typeface="+mn-cs"/>
          <a:sym typeface="Gill Sans"/>
        </a:defRPr>
      </a:lvl8pPr>
      <a:lvl9pPr indent="1828800" algn="ctr" defTabSz="546100">
        <a:defRPr sz="16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body" idx="1"/>
          </p:nvPr>
        </p:nvSpPr>
        <p:spPr>
          <a:prstGeom prst="rect">
            <a:avLst/>
          </a:prstGeom>
        </p:spPr>
        <p:txBody>
          <a:bodyPr/>
          <a:lstStyle/>
          <a:p>
            <a:pPr lvl="0">
              <a:defRPr sz="1800">
                <a:solidFill>
                  <a:srgbClr val="000000"/>
                </a:solidFill>
              </a:defRPr>
            </a:pPr>
            <a:r>
              <a:rPr sz="4800">
                <a:solidFill>
                  <a:srgbClr val="747474"/>
                </a:solidFill>
              </a:rPr>
              <a:t>Universidad de Chile</a:t>
            </a:r>
          </a:p>
          <a:p>
            <a:pPr lvl="0">
              <a:defRPr sz="1800">
                <a:solidFill>
                  <a:srgbClr val="000000"/>
                </a:solidFill>
              </a:defRPr>
            </a:pPr>
            <a:endParaRPr sz="2400">
              <a:solidFill>
                <a:srgbClr val="747474"/>
              </a:solidFill>
            </a:endParaRPr>
          </a:p>
          <a:p>
            <a:pPr lvl="0">
              <a:defRPr sz="1800">
                <a:solidFill>
                  <a:srgbClr val="000000"/>
                </a:solidFill>
              </a:defRPr>
            </a:pPr>
            <a:r>
              <a:rPr sz="2400">
                <a:solidFill>
                  <a:srgbClr val="747474"/>
                </a:solidFill>
              </a:rPr>
              <a:t>An international unit of the </a:t>
            </a:r>
          </a:p>
          <a:p>
            <a:pPr lvl="0">
              <a:defRPr sz="1800">
                <a:solidFill>
                  <a:srgbClr val="000000"/>
                </a:solidFill>
              </a:defRPr>
            </a:pPr>
            <a:r>
              <a:rPr sz="2400">
                <a:solidFill>
                  <a:srgbClr val="747474"/>
                </a:solidFill>
              </a:rPr>
              <a:t>Centre National de la Recherche Scientifique, CNRS</a:t>
            </a:r>
          </a:p>
        </p:txBody>
      </p:sp>
      <p:sp>
        <p:nvSpPr>
          <p:cNvPr id="58" name="Shape 58"/>
          <p:cNvSpPr>
            <a:spLocks noGrp="1"/>
          </p:cNvSpPr>
          <p:nvPr>
            <p:ph type="title"/>
          </p:nvPr>
        </p:nvSpPr>
        <p:spPr>
          <a:prstGeom prst="rect">
            <a:avLst/>
          </a:prstGeom>
        </p:spPr>
        <p:txBody>
          <a:bodyPr/>
          <a:lstStyle/>
          <a:p>
            <a:pPr lvl="0">
              <a:defRPr sz="1800">
                <a:solidFill>
                  <a:srgbClr val="000000"/>
                </a:solidFill>
              </a:defRPr>
            </a:pPr>
            <a:r>
              <a:rPr sz="7200">
                <a:solidFill>
                  <a:srgbClr val="E02F22"/>
                </a:solidFill>
              </a:rPr>
              <a:t>Center for Mathematical Modeling</a:t>
            </a:r>
          </a:p>
        </p:txBody>
      </p:sp>
      <p:grpSp>
        <p:nvGrpSpPr>
          <p:cNvPr id="62" name="Group 62"/>
          <p:cNvGrpSpPr/>
          <p:nvPr/>
        </p:nvGrpSpPr>
        <p:grpSpPr>
          <a:xfrm>
            <a:off x="10668000" y="7747000"/>
            <a:ext cx="4394447" cy="952501"/>
            <a:chOff x="0" y="0"/>
            <a:chExt cx="4394446" cy="952500"/>
          </a:xfrm>
        </p:grpSpPr>
        <p:pic>
          <p:nvPicPr>
            <p:cNvPr id="59" name="droppedImage.pdf"/>
            <p:cNvPicPr/>
            <p:nvPr/>
          </p:nvPicPr>
          <p:blipFill>
            <a:blip r:embed="rId2" cstate="print">
              <a:extLst/>
            </a:blip>
            <a:stretch>
              <a:fillRect/>
            </a:stretch>
          </p:blipFill>
          <p:spPr>
            <a:xfrm>
              <a:off x="3468687" y="26741"/>
              <a:ext cx="925760" cy="925760"/>
            </a:xfrm>
            <a:prstGeom prst="rect">
              <a:avLst/>
            </a:prstGeom>
            <a:ln w="12700" cap="flat">
              <a:noFill/>
              <a:miter lim="400000"/>
            </a:ln>
            <a:effectLst/>
          </p:spPr>
        </p:pic>
        <p:pic>
          <p:nvPicPr>
            <p:cNvPr id="60" name="Logotipo2011-CONICYT_RGB_01.jpg"/>
            <p:cNvPicPr/>
            <p:nvPr/>
          </p:nvPicPr>
          <p:blipFill>
            <a:blip r:embed="rId3" cstate="print">
              <a:extLst/>
            </a:blip>
            <a:stretch>
              <a:fillRect/>
            </a:stretch>
          </p:blipFill>
          <p:spPr>
            <a:xfrm>
              <a:off x="0" y="0"/>
              <a:ext cx="1053704" cy="952501"/>
            </a:xfrm>
            <a:prstGeom prst="rect">
              <a:avLst/>
            </a:prstGeom>
            <a:ln w="12700" cap="flat">
              <a:noFill/>
              <a:miter lim="400000"/>
            </a:ln>
            <a:effectLst/>
          </p:spPr>
        </p:pic>
        <p:pic>
          <p:nvPicPr>
            <p:cNvPr id="61" name="logo_UdeConcepcion_marcaderecha.png"/>
            <p:cNvPicPr/>
            <p:nvPr/>
          </p:nvPicPr>
          <p:blipFill>
            <a:blip r:embed="rId4" cstate="print">
              <a:extLst/>
            </a:blip>
            <a:stretch>
              <a:fillRect/>
            </a:stretch>
          </p:blipFill>
          <p:spPr>
            <a:xfrm>
              <a:off x="1587500" y="163264"/>
              <a:ext cx="1579563" cy="622549"/>
            </a:xfrm>
            <a:prstGeom prst="rect">
              <a:avLst/>
            </a:prstGeom>
            <a:ln w="12700" cap="flat">
              <a:noFill/>
              <a:miter lim="400000"/>
            </a:ln>
            <a:effectLst/>
          </p:spPr>
        </p:pic>
      </p:gr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extLst>
              <p:ext uri="{D42A27DB-BD31-4B8C-83A1-F6EECF244321}">
                <p14:modId xmlns:p14="http://schemas.microsoft.com/office/powerpoint/2010/main" xmlns="" val="95414181"/>
              </p:ext>
            </p:extLst>
          </p:nvPr>
        </p:nvGraphicFramePr>
        <p:xfrm>
          <a:off x="1345781" y="3025782"/>
          <a:ext cx="12751219" cy="6118218"/>
        </p:xfrm>
        <a:graphic>
          <a:graphicData uri="http://schemas.openxmlformats.org/drawingml/2006/chart">
            <c:chart xmlns:c="http://schemas.openxmlformats.org/drawingml/2006/chart" xmlns:r="http://schemas.openxmlformats.org/officeDocument/2006/relationships" r:id="rId2"/>
          </a:graphicData>
        </a:graphic>
      </p:graphicFrame>
      <p:sp>
        <p:nvSpPr>
          <p:cNvPr id="4" name="Shape 105"/>
          <p:cNvSpPr>
            <a:spLocks noGrp="1"/>
          </p:cNvSpPr>
          <p:nvPr>
            <p:ph type="title"/>
          </p:nvPr>
        </p:nvSpPr>
        <p:spPr>
          <a:xfrm>
            <a:off x="1155700" y="1270071"/>
            <a:ext cx="12941300" cy="1440541"/>
          </a:xfrm>
          <a:prstGeom prst="rect">
            <a:avLst/>
          </a:prstGeom>
        </p:spPr>
        <p:txBody>
          <a:bodyPr/>
          <a:lstStyle/>
          <a:p>
            <a:pPr lvl="0">
              <a:defRPr sz="1800">
                <a:solidFill>
                  <a:srgbClr val="000000"/>
                </a:solidFill>
              </a:defRPr>
            </a:pPr>
            <a:r>
              <a:rPr sz="5500" dirty="0">
                <a:solidFill>
                  <a:srgbClr val="E02F22"/>
                </a:solidFill>
              </a:rPr>
              <a:t>Yearly average </a:t>
            </a:r>
            <a:r>
              <a:rPr sz="5500" dirty="0" smtClean="0">
                <a:solidFill>
                  <a:srgbClr val="E02F22"/>
                </a:solidFill>
              </a:rPr>
              <a:t>budget</a:t>
            </a:r>
            <a:r>
              <a:rPr lang="en-US" sz="5500" dirty="0" smtClean="0">
                <a:solidFill>
                  <a:srgbClr val="E02F22"/>
                </a:solidFill>
              </a:rPr>
              <a:t> US$ 10,000,000</a:t>
            </a:r>
            <a:endParaRPr sz="5800" dirty="0">
              <a:solidFill>
                <a:srgbClr val="E02F22"/>
              </a:solidFill>
            </a:endParaRPr>
          </a:p>
        </p:txBody>
      </p:sp>
    </p:spTree>
    <p:extLst>
      <p:ext uri="{BB962C8B-B14F-4D97-AF65-F5344CB8AC3E}">
        <p14:creationId xmlns:p14="http://schemas.microsoft.com/office/powerpoint/2010/main" xmlns="" val="73755763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Hewlett.pdf"/>
          <p:cNvPicPr/>
          <p:nvPr/>
        </p:nvPicPr>
        <p:blipFill>
          <a:blip r:embed="rId2" cstate="print">
            <a:extLst/>
          </a:blip>
          <a:stretch>
            <a:fillRect/>
          </a:stretch>
        </p:blipFill>
        <p:spPr>
          <a:xfrm>
            <a:off x="-1828800" y="-1384300"/>
            <a:ext cx="11796169" cy="102362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xmlns="" Requires="p14">
      <p:transition spd="slow">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png"/>
          <p:cNvPicPr/>
          <p:nvPr/>
        </p:nvPicPr>
        <p:blipFill>
          <a:blip r:embed="rId2" cstate="print">
            <a:extLst/>
          </a:blip>
          <a:srcRect l="161" t="19402" b="38757"/>
          <a:stretch>
            <a:fillRect/>
          </a:stretch>
        </p:blipFill>
        <p:spPr>
          <a:xfrm>
            <a:off x="12369800" y="6604000"/>
            <a:ext cx="3930650" cy="2540000"/>
          </a:xfrm>
          <a:prstGeom prst="rect">
            <a:avLst/>
          </a:prstGeom>
          <a:ln w="12700">
            <a:miter lim="400000"/>
          </a:ln>
        </p:spPr>
      </p:pic>
      <p:pic>
        <p:nvPicPr>
          <p:cNvPr id="168" name="gene.jpg"/>
          <p:cNvPicPr/>
          <p:nvPr/>
        </p:nvPicPr>
        <p:blipFill>
          <a:blip r:embed="rId3" cstate="print">
            <a:extLst/>
          </a:blip>
          <a:srcRect l="1106" t="6502" r="532" b="6065"/>
          <a:stretch>
            <a:fillRect/>
          </a:stretch>
        </p:blipFill>
        <p:spPr>
          <a:xfrm>
            <a:off x="8559800" y="6604000"/>
            <a:ext cx="3810000" cy="2540000"/>
          </a:xfrm>
          <a:prstGeom prst="rect">
            <a:avLst/>
          </a:prstGeom>
          <a:ln w="12700">
            <a:miter lim="400000"/>
          </a:ln>
        </p:spPr>
      </p:pic>
      <p:pic>
        <p:nvPicPr>
          <p:cNvPr id="169" name="fot_fundicion.jpg"/>
          <p:cNvPicPr/>
          <p:nvPr/>
        </p:nvPicPr>
        <p:blipFill>
          <a:blip r:embed="rId4" cstate="print">
            <a:extLst/>
          </a:blip>
          <a:srcRect l="41" t="20339" b="21856"/>
          <a:stretch>
            <a:fillRect/>
          </a:stretch>
        </p:blipFill>
        <p:spPr>
          <a:xfrm>
            <a:off x="4762500" y="6604000"/>
            <a:ext cx="3808413" cy="2540000"/>
          </a:xfrm>
          <a:prstGeom prst="rect">
            <a:avLst/>
          </a:prstGeom>
          <a:ln w="12700">
            <a:miter lim="400000"/>
          </a:ln>
        </p:spPr>
      </p:pic>
      <p:pic>
        <p:nvPicPr>
          <p:cNvPr id="170" name="image.png"/>
          <p:cNvPicPr/>
          <p:nvPr/>
        </p:nvPicPr>
        <p:blipFill>
          <a:blip r:embed="rId5" cstate="print">
            <a:extLst/>
          </a:blip>
          <a:srcRect l="6031" t="18768" r="218" b="6156"/>
          <a:stretch>
            <a:fillRect/>
          </a:stretch>
        </p:blipFill>
        <p:spPr>
          <a:xfrm>
            <a:off x="0" y="6604000"/>
            <a:ext cx="4762500" cy="2540000"/>
          </a:xfrm>
          <a:prstGeom prst="rect">
            <a:avLst/>
          </a:prstGeom>
          <a:ln w="12700">
            <a:miter lim="400000"/>
          </a:ln>
        </p:spPr>
      </p:pic>
      <p:sp>
        <p:nvSpPr>
          <p:cNvPr id="171" name="Shape 171"/>
          <p:cNvSpPr>
            <a:spLocks noGrp="1"/>
          </p:cNvSpPr>
          <p:nvPr>
            <p:ph type="body" idx="1"/>
          </p:nvPr>
        </p:nvSpPr>
        <p:spPr>
          <a:xfrm>
            <a:off x="1155700" y="1257300"/>
            <a:ext cx="13931900" cy="5361253"/>
          </a:xfrm>
          <a:prstGeom prst="rect">
            <a:avLst/>
          </a:prstGeom>
        </p:spPr>
        <p:txBody>
          <a:bodyPr/>
          <a:lstStyle/>
          <a:p>
            <a:pPr marL="685800" lvl="0" indent="-469900">
              <a:defRPr sz="1800">
                <a:solidFill>
                  <a:srgbClr val="000000"/>
                </a:solidFill>
              </a:defRPr>
            </a:pPr>
            <a:r>
              <a:rPr sz="2300">
                <a:solidFill>
                  <a:srgbClr val="747474"/>
                </a:solidFill>
              </a:rPr>
              <a:t>Bio-mining and Genomics-BioSigma</a:t>
            </a:r>
          </a:p>
          <a:p>
            <a:pPr marL="685800" lvl="0" indent="-469900">
              <a:defRPr sz="1800">
                <a:solidFill>
                  <a:srgbClr val="000000"/>
                </a:solidFill>
              </a:defRPr>
            </a:pPr>
            <a:r>
              <a:rPr sz="2300">
                <a:solidFill>
                  <a:srgbClr val="747474"/>
                </a:solidFill>
              </a:rPr>
              <a:t>Rock-blasting in Mine Excavations- ET</a:t>
            </a:r>
          </a:p>
          <a:p>
            <a:pPr marL="685800" lvl="0" indent="-469900">
              <a:defRPr sz="1800">
                <a:solidFill>
                  <a:srgbClr val="000000"/>
                </a:solidFill>
              </a:defRPr>
            </a:pPr>
            <a:r>
              <a:rPr sz="2300">
                <a:solidFill>
                  <a:srgbClr val="747474"/>
                </a:solidFill>
              </a:rPr>
              <a:t>Mine Planning- ET and ES</a:t>
            </a:r>
          </a:p>
          <a:p>
            <a:pPr marL="685800" lvl="0" indent="-469900">
              <a:defRPr sz="1800">
                <a:solidFill>
                  <a:srgbClr val="000000"/>
                </a:solidFill>
              </a:defRPr>
            </a:pPr>
            <a:r>
              <a:rPr sz="2300">
                <a:solidFill>
                  <a:srgbClr val="747474"/>
                </a:solidFill>
              </a:rPr>
              <a:t>In situ leaching- Chuqui- ES</a:t>
            </a:r>
          </a:p>
          <a:p>
            <a:pPr marL="685800" lvl="0" indent="-469900">
              <a:defRPr sz="1800">
                <a:solidFill>
                  <a:srgbClr val="000000"/>
                </a:solidFill>
              </a:defRPr>
            </a:pPr>
            <a:r>
              <a:rPr sz="2300">
                <a:solidFill>
                  <a:srgbClr val="747474"/>
                </a:solidFill>
              </a:rPr>
              <a:t>Risk Analysis -New Level Mine -ET      </a:t>
            </a:r>
          </a:p>
          <a:p>
            <a:pPr marL="685800" lvl="0" indent="-469900">
              <a:defRPr sz="1800">
                <a:solidFill>
                  <a:srgbClr val="000000"/>
                </a:solidFill>
              </a:defRPr>
            </a:pPr>
            <a:r>
              <a:rPr sz="2300">
                <a:solidFill>
                  <a:srgbClr val="747474"/>
                </a:solidFill>
              </a:rPr>
              <a:t>Stochastic Simulation-Seismicity- Micomo, ET</a:t>
            </a:r>
          </a:p>
          <a:p>
            <a:pPr marL="685800" lvl="0" indent="-469900">
              <a:defRPr sz="1800">
                <a:solidFill>
                  <a:srgbClr val="000000"/>
                </a:solidFill>
              </a:defRPr>
            </a:pPr>
            <a:r>
              <a:rPr sz="2300">
                <a:solidFill>
                  <a:srgbClr val="747474"/>
                </a:solidFill>
              </a:rPr>
              <a:t>Intelligent geo system for mining GeoAlert. BHP </a:t>
            </a:r>
          </a:p>
        </p:txBody>
      </p:sp>
      <p:sp>
        <p:nvSpPr>
          <p:cNvPr id="172" name="Shape 172"/>
          <p:cNvSpPr>
            <a:spLocks noGrp="1"/>
          </p:cNvSpPr>
          <p:nvPr>
            <p:ph type="title"/>
          </p:nvPr>
        </p:nvSpPr>
        <p:spPr>
          <a:xfrm>
            <a:off x="1155700" y="-736600"/>
            <a:ext cx="13931900" cy="1892300"/>
          </a:xfrm>
          <a:prstGeom prst="rect">
            <a:avLst/>
          </a:prstGeom>
        </p:spPr>
        <p:txBody>
          <a:bodyPr/>
          <a:lstStyle/>
          <a:p>
            <a:pPr lvl="0">
              <a:defRPr sz="1800">
                <a:solidFill>
                  <a:srgbClr val="000000"/>
                </a:solidFill>
              </a:defRPr>
            </a:pPr>
            <a:r>
              <a:rPr sz="5500">
                <a:solidFill>
                  <a:srgbClr val="E02F22"/>
                </a:solidFill>
              </a:rPr>
              <a:t>Mining</a:t>
            </a:r>
          </a:p>
        </p:txBody>
      </p:sp>
      <p:sp>
        <p:nvSpPr>
          <p:cNvPr id="173" name="Shape 173"/>
          <p:cNvSpPr/>
          <p:nvPr/>
        </p:nvSpPr>
        <p:spPr>
          <a:xfrm>
            <a:off x="11430000" y="3136900"/>
            <a:ext cx="3429000" cy="1270000"/>
          </a:xfrm>
          <a:prstGeom prst="roundRect">
            <a:avLst>
              <a:gd name="adj" fmla="val 15000"/>
            </a:avLst>
          </a:prstGeom>
          <a:blipFill>
            <a:blip r:embed="rId6" cstate="print"/>
          </a:blipFill>
          <a:ln w="254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600">
                <a:solidFill>
                  <a:srgbClr val="000000"/>
                </a:solidFill>
                <a:effectLst>
                  <a:outerShdw blurRad="38100" dist="12700" dir="5400000" rotWithShape="0">
                    <a:srgbClr val="000000">
                      <a:alpha val="50000"/>
                    </a:srgbClr>
                  </a:outerShdw>
                </a:effectLst>
              </a:defRPr>
            </a:lvl1pPr>
          </a:lstStyle>
          <a:p>
            <a:pPr lvl="0">
              <a:defRPr sz="1800">
                <a:effectLst/>
              </a:defRPr>
            </a:pPr>
            <a:r>
              <a:rPr sz="2600">
                <a:effectLst>
                  <a:outerShdw blurRad="38100" dist="12700" dir="5400000" rotWithShape="0">
                    <a:srgbClr val="000000">
                      <a:alpha val="50000"/>
                    </a:srgbClr>
                  </a:outerShdw>
                </a:effectLst>
              </a:rPr>
              <a:t>Real Time Mining</a:t>
            </a:r>
          </a:p>
        </p:txBody>
      </p:sp>
    </p:spTree>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xfrm>
            <a:off x="1155700" y="2984500"/>
            <a:ext cx="13931900" cy="3175000"/>
          </a:xfrm>
          <a:prstGeom prst="rect">
            <a:avLst/>
          </a:prstGeom>
        </p:spPr>
        <p:txBody>
          <a:bodyPr/>
          <a:lstStyle/>
          <a:p>
            <a:pPr lvl="0">
              <a:defRPr sz="1800">
                <a:solidFill>
                  <a:srgbClr val="000000"/>
                </a:solidFill>
              </a:defRPr>
            </a:pPr>
            <a:r>
              <a:rPr sz="2800">
                <a:solidFill>
                  <a:srgbClr val="747474"/>
                </a:solidFill>
              </a:rPr>
              <a:t>Transport Cargo trains</a:t>
            </a:r>
          </a:p>
          <a:p>
            <a:pPr lvl="0">
              <a:defRPr sz="1800">
                <a:solidFill>
                  <a:srgbClr val="000000"/>
                </a:solidFill>
              </a:defRPr>
            </a:pPr>
            <a:r>
              <a:rPr sz="2800">
                <a:solidFill>
                  <a:srgbClr val="747474"/>
                </a:solidFill>
              </a:rPr>
              <a:t>Energy and Networks</a:t>
            </a:r>
          </a:p>
          <a:p>
            <a:pPr lvl="0">
              <a:defRPr sz="1800">
                <a:solidFill>
                  <a:srgbClr val="000000"/>
                </a:solidFill>
              </a:defRPr>
            </a:pPr>
            <a:r>
              <a:rPr sz="2800">
                <a:solidFill>
                  <a:srgbClr val="747474"/>
                </a:solidFill>
              </a:rPr>
              <a:t>Optimization and Equilibrium in the Telecommunications Market</a:t>
            </a:r>
          </a:p>
          <a:p>
            <a:pPr lvl="0">
              <a:defRPr sz="1800">
                <a:solidFill>
                  <a:srgbClr val="000000"/>
                </a:solidFill>
              </a:defRPr>
            </a:pPr>
            <a:r>
              <a:rPr sz="2800">
                <a:solidFill>
                  <a:srgbClr val="747474"/>
                </a:solidFill>
              </a:rPr>
              <a:t>INTEGRAIL (Intelligent integration of Railway Systems) European project</a:t>
            </a:r>
          </a:p>
          <a:p>
            <a:pPr lvl="0">
              <a:defRPr sz="1800">
                <a:solidFill>
                  <a:srgbClr val="000000"/>
                </a:solidFill>
              </a:defRPr>
            </a:pPr>
            <a:r>
              <a:rPr sz="2800">
                <a:solidFill>
                  <a:srgbClr val="747474"/>
                </a:solidFill>
              </a:rPr>
              <a:t>Modurban (Modular Urban Guided Rail System) European project</a:t>
            </a:r>
          </a:p>
          <a:p>
            <a:pPr lvl="0">
              <a:defRPr sz="1800">
                <a:solidFill>
                  <a:srgbClr val="000000"/>
                </a:solidFill>
              </a:defRPr>
            </a:pPr>
            <a:r>
              <a:rPr sz="2800">
                <a:solidFill>
                  <a:srgbClr val="747474"/>
                </a:solidFill>
              </a:rPr>
              <a:t>Water Tariffication!</a:t>
            </a:r>
          </a:p>
        </p:txBody>
      </p:sp>
      <p:pic>
        <p:nvPicPr>
          <p:cNvPr id="176" name="telefono.jpg"/>
          <p:cNvPicPr/>
          <p:nvPr/>
        </p:nvPicPr>
        <p:blipFill>
          <a:blip r:embed="rId2" cstate="print">
            <a:extLst/>
          </a:blip>
          <a:srcRect t="7333" r="111" b="26000"/>
          <a:stretch>
            <a:fillRect/>
          </a:stretch>
        </p:blipFill>
        <p:spPr>
          <a:xfrm>
            <a:off x="13401675" y="6604000"/>
            <a:ext cx="2854325" cy="2540000"/>
          </a:xfrm>
          <a:prstGeom prst="rect">
            <a:avLst/>
          </a:prstGeom>
          <a:ln w="12700">
            <a:miter lim="400000"/>
          </a:ln>
        </p:spPr>
      </p:pic>
      <p:pic>
        <p:nvPicPr>
          <p:cNvPr id="177" name="fotenergy.jpg"/>
          <p:cNvPicPr/>
          <p:nvPr/>
        </p:nvPicPr>
        <p:blipFill>
          <a:blip r:embed="rId3" cstate="print">
            <a:extLst/>
          </a:blip>
          <a:srcRect t="6624" b="26708"/>
          <a:stretch>
            <a:fillRect/>
          </a:stretch>
        </p:blipFill>
        <p:spPr>
          <a:xfrm>
            <a:off x="10858500" y="6604000"/>
            <a:ext cx="2552700" cy="2540000"/>
          </a:xfrm>
          <a:prstGeom prst="rect">
            <a:avLst/>
          </a:prstGeom>
          <a:ln w="12700">
            <a:miter lim="400000"/>
          </a:ln>
        </p:spPr>
      </p:pic>
      <p:pic>
        <p:nvPicPr>
          <p:cNvPr id="178" name="Bordeaux place Pey Berland.jpg"/>
          <p:cNvPicPr/>
          <p:nvPr/>
        </p:nvPicPr>
        <p:blipFill>
          <a:blip r:embed="rId4" cstate="print">
            <a:extLst/>
          </a:blip>
          <a:srcRect l="282" t="51269" r="362" b="5804"/>
          <a:stretch>
            <a:fillRect/>
          </a:stretch>
        </p:blipFill>
        <p:spPr>
          <a:xfrm>
            <a:off x="6985000" y="6604000"/>
            <a:ext cx="3911600" cy="2540000"/>
          </a:xfrm>
          <a:prstGeom prst="rect">
            <a:avLst/>
          </a:prstGeom>
          <a:ln w="12700">
            <a:miter lim="400000"/>
          </a:ln>
        </p:spPr>
      </p:pic>
      <p:pic>
        <p:nvPicPr>
          <p:cNvPr id="179" name="12-filtered.jpg"/>
          <p:cNvPicPr/>
          <p:nvPr/>
        </p:nvPicPr>
        <p:blipFill>
          <a:blip r:embed="rId5" cstate="print">
            <a:extLst/>
          </a:blip>
          <a:stretch>
            <a:fillRect/>
          </a:stretch>
        </p:blipFill>
        <p:spPr>
          <a:xfrm>
            <a:off x="0" y="6601090"/>
            <a:ext cx="6985000" cy="2540001"/>
          </a:xfrm>
          <a:prstGeom prst="rect">
            <a:avLst/>
          </a:prstGeom>
          <a:ln w="12700">
            <a:miter lim="400000"/>
          </a:ln>
        </p:spPr>
      </p:pic>
      <p:sp>
        <p:nvSpPr>
          <p:cNvPr id="180" name="Shape 180"/>
          <p:cNvSpPr>
            <a:spLocks noGrp="1"/>
          </p:cNvSpPr>
          <p:nvPr>
            <p:ph type="title"/>
          </p:nvPr>
        </p:nvSpPr>
        <p:spPr>
          <a:prstGeom prst="rect">
            <a:avLst/>
          </a:prstGeom>
        </p:spPr>
        <p:txBody>
          <a:bodyPr/>
          <a:lstStyle/>
          <a:p>
            <a:pPr lvl="0">
              <a:defRPr sz="1800">
                <a:solidFill>
                  <a:srgbClr val="000000"/>
                </a:solidFill>
              </a:defRPr>
            </a:pPr>
            <a:r>
              <a:rPr sz="5500">
                <a:solidFill>
                  <a:srgbClr val="E02F22"/>
                </a:solidFill>
              </a:rPr>
              <a:t>Networks Economics</a:t>
            </a:r>
          </a:p>
        </p:txBody>
      </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foto10.png"/>
          <p:cNvPicPr/>
          <p:nvPr/>
        </p:nvPicPr>
        <p:blipFill>
          <a:blip r:embed="rId2" cstate="print">
            <a:extLst/>
          </a:blip>
          <a:stretch>
            <a:fillRect/>
          </a:stretch>
        </p:blipFill>
        <p:spPr>
          <a:xfrm>
            <a:off x="1247775" y="2947987"/>
            <a:ext cx="3619500" cy="4533901"/>
          </a:xfrm>
          <a:prstGeom prst="rect">
            <a:avLst/>
          </a:prstGeom>
          <a:ln w="12700">
            <a:miter lim="400000"/>
          </a:ln>
          <a:effectLst>
            <a:reflection stA="50000" endPos="40000" dir="5400000" sy="-100000" algn="bl" rotWithShape="0"/>
          </a:effectLst>
        </p:spPr>
      </p:pic>
      <p:pic>
        <p:nvPicPr>
          <p:cNvPr id="187" name="10.jpg"/>
          <p:cNvPicPr/>
          <p:nvPr/>
        </p:nvPicPr>
        <p:blipFill>
          <a:blip r:embed="rId3" cstate="print">
            <a:extLst/>
          </a:blip>
          <a:srcRect l="2879" t="494" r="2951" b="944"/>
          <a:stretch>
            <a:fillRect/>
          </a:stretch>
        </p:blipFill>
        <p:spPr>
          <a:xfrm>
            <a:off x="4483100" y="4673600"/>
            <a:ext cx="4102100" cy="3479800"/>
          </a:xfrm>
          <a:prstGeom prst="rect">
            <a:avLst/>
          </a:prstGeom>
          <a:ln w="12700">
            <a:miter lim="400000"/>
          </a:ln>
          <a:effectLst>
            <a:reflection stA="50000" endPos="40000" dir="5400000" sy="-100000" algn="bl" rotWithShape="0"/>
          </a:effectLst>
        </p:spPr>
      </p:pic>
      <p:sp>
        <p:nvSpPr>
          <p:cNvPr id="188" name="Shape 188"/>
          <p:cNvSpPr>
            <a:spLocks noGrp="1"/>
          </p:cNvSpPr>
          <p:nvPr>
            <p:ph type="title"/>
          </p:nvPr>
        </p:nvSpPr>
        <p:spPr>
          <a:prstGeom prst="rect">
            <a:avLst/>
          </a:prstGeom>
        </p:spPr>
        <p:txBody>
          <a:bodyPr/>
          <a:lstStyle/>
          <a:p>
            <a:pPr lvl="0">
              <a:defRPr sz="1800">
                <a:solidFill>
                  <a:srgbClr val="000000"/>
                </a:solidFill>
              </a:defRPr>
            </a:pPr>
            <a:r>
              <a:rPr sz="5500">
                <a:solidFill>
                  <a:srgbClr val="E02F22"/>
                </a:solidFill>
              </a:rPr>
              <a:t>Renewable Resources</a:t>
            </a:r>
          </a:p>
        </p:txBody>
      </p:sp>
      <p:sp>
        <p:nvSpPr>
          <p:cNvPr id="189" name="Shape 189"/>
          <p:cNvSpPr>
            <a:spLocks noGrp="1"/>
          </p:cNvSpPr>
          <p:nvPr>
            <p:ph type="body" idx="1"/>
          </p:nvPr>
        </p:nvSpPr>
        <p:spPr>
          <a:prstGeom prst="rect">
            <a:avLst/>
          </a:prstGeom>
        </p:spPr>
        <p:txBody>
          <a:bodyPr/>
          <a:lstStyle/>
          <a:p>
            <a:pPr lvl="0">
              <a:spcBef>
                <a:spcPts val="3500"/>
              </a:spcBef>
              <a:defRPr sz="1800">
                <a:solidFill>
                  <a:srgbClr val="000000"/>
                </a:solidFill>
              </a:defRPr>
            </a:pPr>
            <a:r>
              <a:rPr sz="2800">
                <a:solidFill>
                  <a:srgbClr val="747474"/>
                </a:solidFill>
              </a:rPr>
              <a:t>Salmon Genome Consortium</a:t>
            </a:r>
          </a:p>
          <a:p>
            <a:pPr lvl="0">
              <a:spcBef>
                <a:spcPts val="3500"/>
              </a:spcBef>
              <a:defRPr sz="1800">
                <a:solidFill>
                  <a:srgbClr val="000000"/>
                </a:solidFill>
              </a:defRPr>
            </a:pPr>
            <a:r>
              <a:rPr sz="2800">
                <a:solidFill>
                  <a:srgbClr val="747474"/>
                </a:solidFill>
              </a:rPr>
              <a:t>Grapes and wine. Logistic and bioinformatics. Wineries.</a:t>
            </a:r>
          </a:p>
          <a:p>
            <a:pPr lvl="0">
              <a:spcBef>
                <a:spcPts val="3500"/>
              </a:spcBef>
              <a:defRPr sz="1800">
                <a:solidFill>
                  <a:srgbClr val="000000"/>
                </a:solidFill>
              </a:defRPr>
            </a:pPr>
            <a:r>
              <a:rPr sz="2800">
                <a:solidFill>
                  <a:srgbClr val="747474"/>
                </a:solidFill>
              </a:rPr>
              <a:t>Management of Fishery Resources, IFOP.</a:t>
            </a:r>
          </a:p>
          <a:p>
            <a:pPr lvl="0">
              <a:spcBef>
                <a:spcPts val="3500"/>
              </a:spcBef>
              <a:defRPr sz="1800">
                <a:solidFill>
                  <a:srgbClr val="000000"/>
                </a:solidFill>
              </a:defRPr>
            </a:pPr>
            <a:r>
              <a:rPr sz="2800">
                <a:solidFill>
                  <a:srgbClr val="747474"/>
                </a:solidFill>
              </a:rPr>
              <a:t>Control and Optimization of BioProcesses: Applications to Waste-Water Treatments. INRA. </a:t>
            </a:r>
          </a:p>
        </p:txBody>
      </p:sp>
    </p:spTree>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droppedImage.pdf"/>
          <p:cNvPicPr/>
          <p:nvPr/>
        </p:nvPicPr>
        <p:blipFill>
          <a:blip r:embed="rId2" cstate="print">
            <a:extLst/>
          </a:blip>
          <a:srcRect l="840" t="1102" r="840" b="735"/>
          <a:stretch>
            <a:fillRect/>
          </a:stretch>
        </p:blipFill>
        <p:spPr>
          <a:xfrm>
            <a:off x="8712200" y="3441700"/>
            <a:ext cx="4445000" cy="3381240"/>
          </a:xfrm>
          <a:prstGeom prst="rect">
            <a:avLst/>
          </a:prstGeom>
          <a:ln w="12700">
            <a:miter lim="400000"/>
          </a:ln>
          <a:effectLst>
            <a:reflection stA="50000" endPos="40000" dir="5400000" sy="-100000" algn="bl" rotWithShape="0"/>
          </a:effectLst>
        </p:spPr>
      </p:pic>
      <p:pic>
        <p:nvPicPr>
          <p:cNvPr id="198" name="rvgrtvg 416.jpg"/>
          <p:cNvPicPr/>
          <p:nvPr/>
        </p:nvPicPr>
        <p:blipFill>
          <a:blip r:embed="rId3" cstate="print">
            <a:extLst/>
          </a:blip>
          <a:stretch>
            <a:fillRect/>
          </a:stretch>
        </p:blipFill>
        <p:spPr>
          <a:xfrm>
            <a:off x="11633200" y="5486400"/>
            <a:ext cx="4445000" cy="3330278"/>
          </a:xfrm>
          <a:prstGeom prst="rect">
            <a:avLst/>
          </a:prstGeom>
          <a:ln w="12700">
            <a:miter lim="400000"/>
          </a:ln>
          <a:effectLst>
            <a:reflection stA="50000" endPos="40000" dir="5400000" sy="-100000" algn="bl" rotWithShape="0"/>
          </a:effectLst>
        </p:spPr>
      </p:pic>
      <p:sp>
        <p:nvSpPr>
          <p:cNvPr id="199" name="Shape 199"/>
          <p:cNvSpPr>
            <a:spLocks noGrp="1"/>
          </p:cNvSpPr>
          <p:nvPr>
            <p:ph type="title"/>
          </p:nvPr>
        </p:nvSpPr>
        <p:spPr>
          <a:prstGeom prst="rect">
            <a:avLst/>
          </a:prstGeom>
        </p:spPr>
        <p:txBody>
          <a:bodyPr/>
          <a:lstStyle/>
          <a:p>
            <a:pPr lvl="0">
              <a:defRPr sz="1800">
                <a:solidFill>
                  <a:srgbClr val="000000"/>
                </a:solidFill>
              </a:defRPr>
            </a:pPr>
            <a:r>
              <a:rPr sz="5500" dirty="0">
                <a:solidFill>
                  <a:srgbClr val="E02F22"/>
                </a:solidFill>
              </a:rPr>
              <a:t>                                   </a:t>
            </a:r>
            <a:r>
              <a:rPr sz="5500" dirty="0" smtClean="0">
                <a:solidFill>
                  <a:srgbClr val="E02F22"/>
                </a:solidFill>
              </a:rPr>
              <a:t>Education</a:t>
            </a:r>
            <a:endParaRPr sz="5500" dirty="0">
              <a:solidFill>
                <a:srgbClr val="E02F22"/>
              </a:solidFill>
            </a:endParaRPr>
          </a:p>
        </p:txBody>
      </p:sp>
      <p:sp>
        <p:nvSpPr>
          <p:cNvPr id="200" name="Shape 200"/>
          <p:cNvSpPr>
            <a:spLocks noGrp="1"/>
          </p:cNvSpPr>
          <p:nvPr>
            <p:ph type="body" idx="1"/>
          </p:nvPr>
        </p:nvSpPr>
        <p:spPr>
          <a:xfrm>
            <a:off x="736600" y="63500"/>
            <a:ext cx="6807200" cy="9169400"/>
          </a:xfrm>
          <a:prstGeom prst="rect">
            <a:avLst/>
          </a:prstGeom>
        </p:spPr>
        <p:txBody>
          <a:bodyPr/>
          <a:lstStyle/>
          <a:p>
            <a:pPr marL="0" marR="331470" lvl="0" indent="0" defTabSz="457200">
              <a:spcBef>
                <a:spcPts val="0"/>
              </a:spcBef>
              <a:buClrTx/>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2400">
                <a:solidFill>
                  <a:srgbClr val="747474"/>
                </a:solidFill>
              </a:rPr>
              <a:t>To contribute to mathematics education of children through long term, national efforts:</a:t>
            </a:r>
          </a:p>
          <a:p>
            <a:pPr marL="618671" marR="331470" lvl="0" indent="-40277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2400">
                <a:solidFill>
                  <a:srgbClr val="747474"/>
                </a:solidFill>
              </a:rPr>
              <a:t>Elaboration of National Standards for the Preservice Elementary and High School Teachers.</a:t>
            </a:r>
          </a:p>
          <a:p>
            <a:pPr marL="618671" marR="331470" lvl="0" indent="-40277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2400">
                <a:solidFill>
                  <a:srgbClr val="747474"/>
                </a:solidFill>
              </a:rPr>
              <a:t>Materials (books and Audiovisual) for Preservice Elementary and High School Teachers</a:t>
            </a:r>
          </a:p>
          <a:p>
            <a:pPr marL="618671" marR="331470" lvl="0" indent="-40277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2400">
                <a:solidFill>
                  <a:srgbClr val="747474"/>
                </a:solidFill>
              </a:rPr>
              <a:t>Inservice Teachers Training in Mathematics</a:t>
            </a:r>
          </a:p>
          <a:p>
            <a:pPr marL="618671" marR="331470" lvl="0" indent="-40277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2400">
                <a:solidFill>
                  <a:srgbClr val="747474"/>
                </a:solidFill>
              </a:rPr>
              <a:t>Research Seminar in Teaching and Learning School Mathematics and Math Tournament for School Students (with USACH</a:t>
            </a:r>
          </a:p>
          <a:p>
            <a:pPr marL="618671" marR="331470" lvl="0" indent="-40277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2400">
                <a:solidFill>
                  <a:srgbClr val="747474"/>
                </a:solidFill>
              </a:rPr>
              <a:t>Collaboration with Ministry of Education, CIAE, Universities at national level, Michigan State University, Texas University, University of Helsinki, NIE Singapore.</a:t>
            </a:r>
          </a:p>
        </p:txBody>
      </p:sp>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500"/>
                                  </p:stCondLst>
                                  <p:iterate>
                                    <p:tmAbs val="0"/>
                                  </p:iterate>
                                  <p:childTnLst>
                                    <p:set>
                                      <p:cBhvr>
                                        <p:cTn id="6" fill="hold"/>
                                        <p:tgtEl>
                                          <p:spTgt spid="197"/>
                                        </p:tgtEl>
                                        <p:attrNameLst>
                                          <p:attrName>style.visibility</p:attrName>
                                        </p:attrNameLst>
                                      </p:cBhvr>
                                      <p:to>
                                        <p:strVal val="visible"/>
                                      </p:to>
                                    </p:set>
                                    <p:animEffect transition="in" filter="fade">
                                      <p:cBhvr>
                                        <p:cTn id="7" dur="1000"/>
                                        <p:tgtEl>
                                          <p:spTgt spid="197"/>
                                        </p:tgtEl>
                                      </p:cBhvr>
                                    </p:animEffect>
                                  </p:childTnLst>
                                </p:cTn>
                              </p:par>
                            </p:childTnLst>
                          </p:cTn>
                        </p:par>
                        <p:par>
                          <p:cTn id="8" fill="hold">
                            <p:stCondLst>
                              <p:cond delay="1500"/>
                            </p:stCondLst>
                            <p:childTnLst>
                              <p:par>
                                <p:cTn id="9" presetID="10" presetClass="entr" presetSubtype="0" fill="hold" grpId="2" nodeType="afterEffect">
                                  <p:stCondLst>
                                    <p:cond delay="0"/>
                                  </p:stCondLst>
                                  <p:iterate>
                                    <p:tmAbs val="0"/>
                                  </p:iterate>
                                  <p:childTnLst>
                                    <p:set>
                                      <p:cBhvr>
                                        <p:cTn id="10" fill="hold"/>
                                        <p:tgtEl>
                                          <p:spTgt spid="198"/>
                                        </p:tgtEl>
                                        <p:attrNameLst>
                                          <p:attrName>style.visibility</p:attrName>
                                        </p:attrNameLst>
                                      </p:cBhvr>
                                      <p:to>
                                        <p:strVal val="visible"/>
                                      </p:to>
                                    </p:set>
                                    <p:animEffect transition="in" filter="fade">
                                      <p:cBhvr>
                                        <p:cTn id="11"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1" animBg="1" advAuto="0"/>
      <p:bldP spid="198" grpId="2"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solar.jpg"/>
          <p:cNvPicPr/>
          <p:nvPr/>
        </p:nvPicPr>
        <p:blipFill>
          <a:blip r:embed="rId2" cstate="print">
            <a:extLst/>
          </a:blip>
          <a:srcRect r="31593"/>
          <a:stretch>
            <a:fillRect/>
          </a:stretch>
        </p:blipFill>
        <p:spPr>
          <a:xfrm>
            <a:off x="-12700" y="2603500"/>
            <a:ext cx="4330700" cy="3810000"/>
          </a:xfrm>
          <a:prstGeom prst="rect">
            <a:avLst/>
          </a:prstGeom>
          <a:ln w="12700">
            <a:miter lim="400000"/>
          </a:ln>
          <a:effectLst>
            <a:reflection stA="25000" endPos="40000" dir="5400000" sy="-100000" algn="bl" rotWithShape="0"/>
          </a:effectLst>
        </p:spPr>
      </p:pic>
      <p:pic>
        <p:nvPicPr>
          <p:cNvPr id="192" name="wind-energy1.jpg"/>
          <p:cNvPicPr/>
          <p:nvPr/>
        </p:nvPicPr>
        <p:blipFill>
          <a:blip r:embed="rId3" cstate="print">
            <a:extLst/>
          </a:blip>
          <a:srcRect l="427" t="643" r="3205" b="964"/>
          <a:stretch>
            <a:fillRect/>
          </a:stretch>
        </p:blipFill>
        <p:spPr>
          <a:xfrm>
            <a:off x="4318000" y="2603500"/>
            <a:ext cx="5615393" cy="3810000"/>
          </a:xfrm>
          <a:prstGeom prst="rect">
            <a:avLst/>
          </a:prstGeom>
          <a:ln w="12700">
            <a:miter lim="400000"/>
          </a:ln>
          <a:effectLst>
            <a:reflection stA="25000" endPos="40000" dir="5400000" sy="-100000" algn="bl" rotWithShape="0"/>
          </a:effectLst>
        </p:spPr>
      </p:pic>
      <p:pic>
        <p:nvPicPr>
          <p:cNvPr id="193" name="solar.jpg"/>
          <p:cNvPicPr/>
          <p:nvPr/>
        </p:nvPicPr>
        <p:blipFill>
          <a:blip r:embed="rId2" cstate="print">
            <a:extLst/>
          </a:blip>
          <a:stretch>
            <a:fillRect/>
          </a:stretch>
        </p:blipFill>
        <p:spPr>
          <a:xfrm>
            <a:off x="9931400" y="2603500"/>
            <a:ext cx="6330816" cy="3810000"/>
          </a:xfrm>
          <a:prstGeom prst="rect">
            <a:avLst/>
          </a:prstGeom>
          <a:ln w="12700">
            <a:miter lim="400000"/>
          </a:ln>
          <a:effectLst>
            <a:reflection stA="25000" endPos="40000" dir="5400000" sy="-100000" algn="bl" rotWithShape="0"/>
          </a:effectLst>
        </p:spPr>
      </p:pic>
      <p:sp>
        <p:nvSpPr>
          <p:cNvPr id="194" name="Shape 194"/>
          <p:cNvSpPr>
            <a:spLocks noGrp="1"/>
          </p:cNvSpPr>
          <p:nvPr>
            <p:ph type="title"/>
          </p:nvPr>
        </p:nvSpPr>
        <p:spPr>
          <a:prstGeom prst="rect">
            <a:avLst/>
          </a:prstGeom>
        </p:spPr>
        <p:txBody>
          <a:bodyPr/>
          <a:lstStyle/>
          <a:p>
            <a:pPr lvl="0">
              <a:defRPr sz="1800">
                <a:solidFill>
                  <a:srgbClr val="000000"/>
                </a:solidFill>
              </a:defRPr>
            </a:pPr>
            <a:r>
              <a:rPr sz="5500" dirty="0" smtClean="0">
                <a:solidFill>
                  <a:srgbClr val="E02F22"/>
                </a:solidFill>
              </a:rPr>
              <a:t>Energy</a:t>
            </a:r>
            <a:r>
              <a:rPr lang="en-US" sz="5500" dirty="0" smtClean="0">
                <a:solidFill>
                  <a:srgbClr val="E02F22"/>
                </a:solidFill>
              </a:rPr>
              <a:t> spin off</a:t>
            </a:r>
            <a:endParaRPr sz="5500" dirty="0">
              <a:solidFill>
                <a:srgbClr val="E02F22"/>
              </a:solidFill>
            </a:endParaRPr>
          </a:p>
        </p:txBody>
      </p:sp>
      <p:sp>
        <p:nvSpPr>
          <p:cNvPr id="195" name="Shape 195"/>
          <p:cNvSpPr>
            <a:spLocks noGrp="1"/>
          </p:cNvSpPr>
          <p:nvPr>
            <p:ph type="body" idx="1"/>
          </p:nvPr>
        </p:nvSpPr>
        <p:spPr>
          <a:xfrm>
            <a:off x="1943100" y="6299200"/>
            <a:ext cx="13144500" cy="2603500"/>
          </a:xfrm>
          <a:prstGeom prst="rect">
            <a:avLst/>
          </a:prstGeom>
        </p:spPr>
        <p:txBody>
          <a:bodyPr anchor="b"/>
          <a:lstStyle/>
          <a:p>
            <a:pPr lvl="0">
              <a:lnSpc>
                <a:spcPct val="80000"/>
              </a:lnSpc>
              <a:spcBef>
                <a:spcPts val="2500"/>
              </a:spcBef>
              <a:defRPr sz="1800">
                <a:solidFill>
                  <a:srgbClr val="000000"/>
                </a:solidFill>
              </a:defRPr>
            </a:pPr>
            <a:r>
              <a:rPr sz="2800" dirty="0">
                <a:solidFill>
                  <a:srgbClr val="747474"/>
                </a:solidFill>
              </a:rPr>
              <a:t>Smart grid</a:t>
            </a:r>
          </a:p>
          <a:p>
            <a:pPr lvl="0">
              <a:lnSpc>
                <a:spcPct val="80000"/>
              </a:lnSpc>
              <a:spcBef>
                <a:spcPts val="2500"/>
              </a:spcBef>
              <a:defRPr sz="1800">
                <a:solidFill>
                  <a:srgbClr val="000000"/>
                </a:solidFill>
              </a:defRPr>
            </a:pPr>
            <a:r>
              <a:rPr sz="2800" dirty="0">
                <a:solidFill>
                  <a:srgbClr val="747474"/>
                </a:solidFill>
              </a:rPr>
              <a:t>Risk Analysis of network and generation failures</a:t>
            </a:r>
          </a:p>
          <a:p>
            <a:pPr lvl="0">
              <a:lnSpc>
                <a:spcPct val="80000"/>
              </a:lnSpc>
              <a:spcBef>
                <a:spcPts val="2500"/>
              </a:spcBef>
              <a:defRPr sz="1800">
                <a:solidFill>
                  <a:srgbClr val="000000"/>
                </a:solidFill>
              </a:defRPr>
            </a:pPr>
            <a:r>
              <a:rPr sz="2800" dirty="0">
                <a:solidFill>
                  <a:srgbClr val="747474"/>
                </a:solidFill>
              </a:rPr>
              <a:t>Renewal -micro generation </a:t>
            </a:r>
          </a:p>
          <a:p>
            <a:pPr lvl="0">
              <a:lnSpc>
                <a:spcPct val="80000"/>
              </a:lnSpc>
              <a:spcBef>
                <a:spcPts val="2500"/>
              </a:spcBef>
              <a:defRPr sz="1800">
                <a:solidFill>
                  <a:srgbClr val="000000"/>
                </a:solidFill>
              </a:defRPr>
            </a:pPr>
            <a:r>
              <a:rPr sz="2800" dirty="0">
                <a:solidFill>
                  <a:srgbClr val="747474"/>
                </a:solidFill>
              </a:rPr>
              <a:t>FONDAP--&gt;  CMM and CDEC-SING ---&gt;  HPC</a:t>
            </a:r>
          </a:p>
        </p:txBody>
      </p:sp>
    </p:spTree>
  </p:cSld>
  <p:clrMapOvr>
    <a:masterClrMapping/>
  </p:clrMapOvr>
  <p:transition spd="med">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smog.jpg"/>
          <p:cNvPicPr/>
          <p:nvPr/>
        </p:nvPicPr>
        <p:blipFill>
          <a:blip r:embed="rId2" cstate="print">
            <a:extLst/>
          </a:blip>
          <a:stretch>
            <a:fillRect/>
          </a:stretch>
        </p:blipFill>
        <p:spPr>
          <a:xfrm>
            <a:off x="1247775" y="3086100"/>
            <a:ext cx="7175500" cy="4737100"/>
          </a:xfrm>
          <a:prstGeom prst="rect">
            <a:avLst/>
          </a:prstGeom>
          <a:ln w="12700">
            <a:miter lim="400000"/>
          </a:ln>
          <a:effectLst>
            <a:reflection stA="50000" endPos="40000" dir="5400000" sy="-100000" algn="bl" rotWithShape="0"/>
          </a:effectLst>
        </p:spPr>
      </p:pic>
      <p:sp>
        <p:nvSpPr>
          <p:cNvPr id="183" name="Shape 183"/>
          <p:cNvSpPr>
            <a:spLocks noGrp="1"/>
          </p:cNvSpPr>
          <p:nvPr>
            <p:ph type="title"/>
          </p:nvPr>
        </p:nvSpPr>
        <p:spPr>
          <a:prstGeom prst="rect">
            <a:avLst/>
          </a:prstGeom>
        </p:spPr>
        <p:txBody>
          <a:bodyPr/>
          <a:lstStyle/>
          <a:p>
            <a:pPr lvl="0">
              <a:defRPr sz="1800">
                <a:solidFill>
                  <a:srgbClr val="000000"/>
                </a:solidFill>
              </a:defRPr>
            </a:pPr>
            <a:r>
              <a:rPr sz="5500" dirty="0" smtClean="0">
                <a:solidFill>
                  <a:srgbClr val="E02F22"/>
                </a:solidFill>
              </a:rPr>
              <a:t>Environment</a:t>
            </a:r>
            <a:r>
              <a:rPr lang="en-US" sz="5500" dirty="0" smtClean="0">
                <a:solidFill>
                  <a:srgbClr val="E02F22"/>
                </a:solidFill>
              </a:rPr>
              <a:t> spin off</a:t>
            </a:r>
            <a:endParaRPr sz="5500" dirty="0">
              <a:solidFill>
                <a:srgbClr val="E02F22"/>
              </a:solidFill>
            </a:endParaRPr>
          </a:p>
        </p:txBody>
      </p:sp>
      <p:sp>
        <p:nvSpPr>
          <p:cNvPr id="184" name="Shape 184"/>
          <p:cNvSpPr>
            <a:spLocks noGrp="1"/>
          </p:cNvSpPr>
          <p:nvPr>
            <p:ph type="body" idx="1"/>
          </p:nvPr>
        </p:nvSpPr>
        <p:spPr>
          <a:prstGeom prst="rect">
            <a:avLst/>
          </a:prstGeom>
        </p:spPr>
        <p:txBody>
          <a:bodyPr/>
          <a:lstStyle/>
          <a:p>
            <a:pPr lvl="0">
              <a:defRPr sz="1800">
                <a:solidFill>
                  <a:srgbClr val="000000"/>
                </a:solidFill>
              </a:defRPr>
            </a:pPr>
            <a:r>
              <a:rPr sz="2800">
                <a:solidFill>
                  <a:srgbClr val="747474"/>
                </a:solidFill>
              </a:rPr>
              <a:t>Environmental Modeling with Emphasis on the Dispersion of Atmospheric Tracers and their Impacts</a:t>
            </a:r>
          </a:p>
          <a:p>
            <a:pPr lvl="0">
              <a:defRPr sz="1800">
                <a:solidFill>
                  <a:srgbClr val="000000"/>
                </a:solidFill>
              </a:defRPr>
            </a:pPr>
            <a:r>
              <a:rPr sz="2800">
                <a:solidFill>
                  <a:srgbClr val="747474"/>
                </a:solidFill>
              </a:rPr>
              <a:t>South American Emission, Megacities and Climate</a:t>
            </a:r>
          </a:p>
          <a:p>
            <a:pPr lvl="0">
              <a:defRPr sz="1800">
                <a:solidFill>
                  <a:srgbClr val="000000"/>
                </a:solidFill>
              </a:defRPr>
            </a:pPr>
            <a:r>
              <a:rPr sz="2800">
                <a:solidFill>
                  <a:srgbClr val="747474"/>
                </a:solidFill>
              </a:rPr>
              <a:t>FONDAP --&gt; CMM</a:t>
            </a:r>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p:nvPr>
        </p:nvSpPr>
        <p:spPr>
          <a:xfrm>
            <a:off x="2082800" y="2857500"/>
            <a:ext cx="13004800" cy="977900"/>
          </a:xfrm>
          <a:prstGeom prst="rect">
            <a:avLst/>
          </a:prstGeom>
        </p:spPr>
        <p:txBody>
          <a:bodyPr/>
          <a:lstStyle/>
          <a:p>
            <a:pPr lvl="0">
              <a:defRPr sz="1800">
                <a:solidFill>
                  <a:srgbClr val="000000"/>
                </a:solidFill>
              </a:defRPr>
            </a:pPr>
            <a:r>
              <a:rPr sz="7200">
                <a:solidFill>
                  <a:srgbClr val="E02F22"/>
                </a:solidFill>
              </a:rPr>
              <a:t>INRIA initiative</a:t>
            </a:r>
          </a:p>
        </p:txBody>
      </p:sp>
      <p:sp>
        <p:nvSpPr>
          <p:cNvPr id="203" name="Shape 203"/>
          <p:cNvSpPr>
            <a:spLocks noGrp="1"/>
          </p:cNvSpPr>
          <p:nvPr>
            <p:ph type="body" idx="1"/>
          </p:nvPr>
        </p:nvSpPr>
        <p:spPr>
          <a:xfrm>
            <a:off x="2082800" y="3784600"/>
            <a:ext cx="13004800" cy="4521200"/>
          </a:xfrm>
          <a:prstGeom prst="rect">
            <a:avLst/>
          </a:prstGeom>
        </p:spPr>
        <p:txBody>
          <a:bodyPr/>
          <a:lstStyle/>
          <a:p>
            <a:pPr lvl="0">
              <a:defRPr sz="1800">
                <a:solidFill>
                  <a:srgbClr val="000000"/>
                </a:solidFill>
              </a:defRPr>
            </a:pPr>
            <a:r>
              <a:rPr sz="3600">
                <a:solidFill>
                  <a:srgbClr val="747474"/>
                </a:solidFill>
              </a:rPr>
              <a:t> INRIA France                                    </a:t>
            </a:r>
          </a:p>
          <a:p>
            <a:pPr lvl="0">
              <a:defRPr sz="1800">
                <a:solidFill>
                  <a:srgbClr val="000000"/>
                </a:solidFill>
              </a:defRPr>
            </a:pPr>
            <a:r>
              <a:rPr sz="3600" b="1">
                <a:solidFill>
                  <a:srgbClr val="747474"/>
                </a:solidFill>
              </a:rPr>
              <a:t>Technological Transfer</a:t>
            </a:r>
          </a:p>
          <a:p>
            <a:pPr lvl="0">
              <a:defRPr sz="1800">
                <a:solidFill>
                  <a:srgbClr val="000000"/>
                </a:solidFill>
              </a:defRPr>
            </a:pPr>
            <a:r>
              <a:rPr sz="3600">
                <a:solidFill>
                  <a:srgbClr val="747474"/>
                </a:solidFill>
              </a:rPr>
              <a:t>Energy, Bioinformatics, Natural Resources</a:t>
            </a:r>
          </a:p>
          <a:p>
            <a:pPr lvl="0">
              <a:defRPr sz="1800">
                <a:solidFill>
                  <a:srgbClr val="000000"/>
                </a:solidFill>
              </a:defRPr>
            </a:pPr>
            <a:r>
              <a:rPr sz="3600">
                <a:solidFill>
                  <a:srgbClr val="747474"/>
                </a:solidFill>
              </a:rPr>
              <a:t>CORFO grant supporting INRIA-Lab in Santiago-10 years project</a:t>
            </a:r>
          </a:p>
        </p:txBody>
      </p:sp>
      <p:pic>
        <p:nvPicPr>
          <p:cNvPr id="204" name="Logo_INRIA_01.png"/>
          <p:cNvPicPr/>
          <p:nvPr/>
        </p:nvPicPr>
        <p:blipFill>
          <a:blip r:embed="rId2" cstate="print">
            <a:extLst/>
          </a:blip>
          <a:stretch>
            <a:fillRect/>
          </a:stretch>
        </p:blipFill>
        <p:spPr>
          <a:xfrm>
            <a:off x="11188700" y="4368800"/>
            <a:ext cx="3048001" cy="784860"/>
          </a:xfrm>
          <a:prstGeom prst="rect">
            <a:avLst/>
          </a:prstGeom>
          <a:ln w="12700">
            <a:miter lim="400000"/>
          </a:ln>
        </p:spPr>
      </p:pic>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title"/>
          </p:nvPr>
        </p:nvSpPr>
        <p:spPr>
          <a:xfrm>
            <a:off x="-3556000" y="1016000"/>
            <a:ext cx="13004800" cy="1371600"/>
          </a:xfrm>
          <a:prstGeom prst="rect">
            <a:avLst/>
          </a:prstGeom>
        </p:spPr>
        <p:txBody>
          <a:bodyPr/>
          <a:lstStyle/>
          <a:p>
            <a:pPr lvl="0">
              <a:defRPr sz="1800">
                <a:solidFill>
                  <a:srgbClr val="000000"/>
                </a:solidFill>
              </a:defRPr>
            </a:pPr>
            <a:r>
              <a:rPr sz="7200" dirty="0">
                <a:solidFill>
                  <a:srgbClr val="E02F22"/>
                </a:solidFill>
              </a:rPr>
              <a:t>The NLHPC project</a:t>
            </a:r>
          </a:p>
        </p:txBody>
      </p:sp>
      <p:sp>
        <p:nvSpPr>
          <p:cNvPr id="207" name="Shape 207"/>
          <p:cNvSpPr>
            <a:spLocks noGrp="1"/>
          </p:cNvSpPr>
          <p:nvPr>
            <p:ph type="body" idx="1"/>
          </p:nvPr>
        </p:nvSpPr>
        <p:spPr>
          <a:xfrm>
            <a:off x="1879600" y="2387600"/>
            <a:ext cx="13004800" cy="3543300"/>
          </a:xfrm>
          <a:prstGeom prst="rect">
            <a:avLst/>
          </a:prstGeom>
        </p:spPr>
        <p:txBody>
          <a:bodyPr/>
          <a:lstStyle/>
          <a:p>
            <a:pPr marL="556683" lvl="0" indent="-340783">
              <a:spcBef>
                <a:spcPts val="2500"/>
              </a:spcBef>
              <a:defRPr sz="1800">
                <a:solidFill>
                  <a:srgbClr val="000000"/>
                </a:solidFill>
              </a:defRPr>
            </a:pPr>
            <a:r>
              <a:rPr sz="2300" dirty="0">
                <a:solidFill>
                  <a:srgbClr val="747474"/>
                </a:solidFill>
              </a:rPr>
              <a:t>T</a:t>
            </a:r>
            <a:r>
              <a:rPr sz="2600" dirty="0">
                <a:solidFill>
                  <a:srgbClr val="747474"/>
                </a:solidFill>
              </a:rPr>
              <a:t>o establish a high performance computing (HPC) capacity in Chile, making it available to all research groups in the country and to promote its use in the large and multi scale problems of Chilean industry</a:t>
            </a:r>
          </a:p>
          <a:p>
            <a:pPr marL="516357" lvl="0" indent="-300457">
              <a:spcBef>
                <a:spcPts val="2500"/>
              </a:spcBef>
              <a:defRPr sz="1800">
                <a:solidFill>
                  <a:srgbClr val="000000"/>
                </a:solidFill>
              </a:defRPr>
            </a:pPr>
            <a:r>
              <a:rPr sz="2600" dirty="0">
                <a:solidFill>
                  <a:srgbClr val="747474"/>
                </a:solidFill>
              </a:rPr>
              <a:t>Connectivity and cooperation ! </a:t>
            </a:r>
          </a:p>
          <a:p>
            <a:pPr marL="516357" lvl="0" indent="-300457">
              <a:spcBef>
                <a:spcPts val="2500"/>
              </a:spcBef>
              <a:defRPr sz="1800">
                <a:solidFill>
                  <a:srgbClr val="000000"/>
                </a:solidFill>
              </a:defRPr>
            </a:pPr>
            <a:r>
              <a:rPr sz="2600" dirty="0">
                <a:solidFill>
                  <a:srgbClr val="747474"/>
                </a:solidFill>
              </a:rPr>
              <a:t>Near 100 research groups associated to NLHPC</a:t>
            </a:r>
          </a:p>
        </p:txBody>
      </p:sp>
      <p:pic>
        <p:nvPicPr>
          <p:cNvPr id="5" name="Imagen 4" descr="eb_cluster2014_logos_IA_02"/>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51200" y="6136640"/>
            <a:ext cx="10414000" cy="2661920"/>
          </a:xfrm>
          <a:prstGeom prst="rect">
            <a:avLst/>
          </a:prstGeom>
          <a:noFill/>
          <a:ln>
            <a:noFill/>
          </a:ln>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7757712" y="2559101"/>
            <a:ext cx="8050997" cy="2581279"/>
          </a:xfrm>
          <a:prstGeom prst="rect">
            <a:avLst/>
          </a:prstGeom>
        </p:spPr>
        <p:txBody>
          <a:bodyPr/>
          <a:lstStyle/>
          <a:p>
            <a:pPr lvl="0">
              <a:defRPr sz="1800">
                <a:solidFill>
                  <a:srgbClr val="000000"/>
                </a:solidFill>
              </a:defRPr>
            </a:pPr>
            <a:r>
              <a:rPr sz="5500" dirty="0">
                <a:solidFill>
                  <a:srgbClr val="E02F22"/>
                </a:solidFill>
              </a:rPr>
              <a:t>Key </a:t>
            </a:r>
            <a:r>
              <a:rPr sz="5500" dirty="0" smtClean="0">
                <a:solidFill>
                  <a:srgbClr val="E02F22"/>
                </a:solidFill>
              </a:rPr>
              <a:t>Figures</a:t>
            </a:r>
            <a:r>
              <a:rPr lang="en-US" sz="5500" dirty="0" smtClean="0">
                <a:solidFill>
                  <a:srgbClr val="E02F22"/>
                </a:solidFill>
              </a:rPr>
              <a:t> Mathematics </a:t>
            </a:r>
            <a:br>
              <a:rPr lang="en-US" sz="5500" dirty="0" smtClean="0">
                <a:solidFill>
                  <a:srgbClr val="E02F22"/>
                </a:solidFill>
              </a:rPr>
            </a:br>
            <a:r>
              <a:rPr lang="en-US" sz="5500" dirty="0" smtClean="0">
                <a:solidFill>
                  <a:srgbClr val="E02F22"/>
                </a:solidFill>
              </a:rPr>
              <a:t>ISI 10 years</a:t>
            </a:r>
            <a:endParaRPr sz="5500" dirty="0">
              <a:solidFill>
                <a:srgbClr val="E02F22"/>
              </a:solidFill>
            </a:endParaRPr>
          </a:p>
        </p:txBody>
      </p:sp>
      <p:pic>
        <p:nvPicPr>
          <p:cNvPr id="2" name="Imagen 1" descr="ISI Matematicas 2004-2013.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363404"/>
            <a:ext cx="8061283" cy="9144000"/>
          </a:xfrm>
          <a:prstGeom prst="rect">
            <a:avLst/>
          </a:prstGeom>
        </p:spPr>
      </p:pic>
      <p:sp>
        <p:nvSpPr>
          <p:cNvPr id="9" name="Flecha izquierda 8"/>
          <p:cNvSpPr/>
          <p:nvPr/>
        </p:nvSpPr>
        <p:spPr>
          <a:xfrm>
            <a:off x="7427156" y="6829790"/>
            <a:ext cx="3642390" cy="544173"/>
          </a:xfrm>
          <a:prstGeom prst="leftArrow">
            <a:avLst/>
          </a:prstGeom>
          <a:solidFill>
            <a:srgbClr val="FF0000">
              <a:alpha val="55000"/>
            </a:srgbClr>
          </a:solidFill>
          <a:ln w="12700" cap="flat">
            <a:noFill/>
            <a:miter lim="400000"/>
          </a:ln>
          <a:effectLst/>
        </p:spPr>
        <p:style>
          <a:lnRef idx="0">
            <a:scrgbClr r="0" g="0" b="0"/>
          </a:lnRef>
          <a:fillRef idx="0">
            <a:scrgbClr r="0" g="0" b="0"/>
          </a:fillRef>
          <a:effectRef idx="0">
            <a:scrgbClr r="0" g="0" b="0"/>
          </a:effectRef>
          <a:fontRef idx="none"/>
        </p:style>
        <p:txBody>
          <a:bodyPr/>
          <a:lstStyle/>
          <a:p>
            <a:endParaRPr lang="es-ES" dirty="0"/>
          </a:p>
        </p:txBody>
      </p:sp>
    </p:spTree>
    <p:extLst>
      <p:ext uri="{BB962C8B-B14F-4D97-AF65-F5344CB8AC3E}">
        <p14:creationId xmlns:p14="http://schemas.microsoft.com/office/powerpoint/2010/main" xmlns="" val="2552371739"/>
      </p:ext>
    </p:extLst>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title"/>
          </p:nvPr>
        </p:nvSpPr>
        <p:spPr>
          <a:xfrm>
            <a:off x="-4504267" y="520700"/>
            <a:ext cx="13004800" cy="1917700"/>
          </a:xfrm>
          <a:prstGeom prst="rect">
            <a:avLst/>
          </a:prstGeom>
        </p:spPr>
        <p:txBody>
          <a:bodyPr/>
          <a:lstStyle/>
          <a:p>
            <a:pPr lvl="0">
              <a:defRPr sz="1800">
                <a:solidFill>
                  <a:srgbClr val="000000"/>
                </a:solidFill>
              </a:defRPr>
            </a:pPr>
            <a:r>
              <a:rPr sz="7200" dirty="0">
                <a:solidFill>
                  <a:srgbClr val="E02F22"/>
                </a:solidFill>
              </a:rPr>
              <a:t>The NLHPC project</a:t>
            </a:r>
          </a:p>
        </p:txBody>
      </p:sp>
      <p:pic>
        <p:nvPicPr>
          <p:cNvPr id="3" name="Imagen 2" descr="39877525-a54c-4b99-bd71-9803167af6da.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8000" y="2133599"/>
            <a:ext cx="9285112" cy="5571067"/>
          </a:xfrm>
          <a:prstGeom prst="rect">
            <a:avLst/>
          </a:prstGeom>
        </p:spPr>
      </p:pic>
      <p:sp>
        <p:nvSpPr>
          <p:cNvPr id="4" name="Rectángulo 3"/>
          <p:cNvSpPr/>
          <p:nvPr/>
        </p:nvSpPr>
        <p:spPr>
          <a:xfrm>
            <a:off x="10083800" y="2438400"/>
            <a:ext cx="8128000" cy="4401205"/>
          </a:xfrm>
          <a:prstGeom prst="rect">
            <a:avLst/>
          </a:prstGeom>
        </p:spPr>
        <p:txBody>
          <a:bodyPr>
            <a:spAutoFit/>
          </a:bodyPr>
          <a:lstStyle/>
          <a:p>
            <a:pPr algn="l"/>
            <a:r>
              <a:rPr lang="es-ES_tradnl" dirty="0" err="1" smtClean="0">
                <a:solidFill>
                  <a:srgbClr val="53585F"/>
                </a:solidFill>
              </a:rPr>
              <a:t>Leftraru</a:t>
            </a:r>
            <a:r>
              <a:rPr lang="es-ES_tradnl" dirty="0" smtClean="0">
                <a:solidFill>
                  <a:srgbClr val="53585F"/>
                </a:solidFill>
              </a:rPr>
              <a:t> </a:t>
            </a:r>
          </a:p>
          <a:p>
            <a:pPr algn="l"/>
            <a:r>
              <a:rPr lang="es-ES_tradnl" dirty="0" smtClean="0">
                <a:solidFill>
                  <a:srgbClr val="53585F"/>
                </a:solidFill>
              </a:rPr>
              <a:t>128 </a:t>
            </a:r>
            <a:r>
              <a:rPr lang="es-ES_tradnl" dirty="0">
                <a:solidFill>
                  <a:srgbClr val="53585F"/>
                </a:solidFill>
              </a:rPr>
              <a:t>Nodos </a:t>
            </a:r>
            <a:r>
              <a:rPr lang="es-ES_tradnl" dirty="0" smtClean="0">
                <a:solidFill>
                  <a:srgbClr val="53585F"/>
                </a:solidFill>
              </a:rPr>
              <a:t>HP </a:t>
            </a:r>
            <a:r>
              <a:rPr lang="es-ES_tradnl" dirty="0">
                <a:solidFill>
                  <a:srgbClr val="53585F"/>
                </a:solidFill>
              </a:rPr>
              <a:t>SL250, </a:t>
            </a:r>
            <a:endParaRPr lang="es-ES_tradnl" dirty="0" smtClean="0">
              <a:solidFill>
                <a:srgbClr val="53585F"/>
              </a:solidFill>
            </a:endParaRPr>
          </a:p>
          <a:p>
            <a:pPr algn="l"/>
            <a:r>
              <a:rPr lang="es-ES_tradnl" dirty="0" smtClean="0">
                <a:solidFill>
                  <a:srgbClr val="53585F"/>
                </a:solidFill>
              </a:rPr>
              <a:t>2640 </a:t>
            </a:r>
            <a:r>
              <a:rPr lang="es-ES_tradnl" dirty="0" err="1" smtClean="0">
                <a:solidFill>
                  <a:srgbClr val="53585F"/>
                </a:solidFill>
              </a:rPr>
              <a:t>cores</a:t>
            </a:r>
            <a:r>
              <a:rPr lang="es-ES_tradnl" dirty="0" smtClean="0">
                <a:solidFill>
                  <a:srgbClr val="53585F"/>
                </a:solidFill>
              </a:rPr>
              <a:t> </a:t>
            </a:r>
          </a:p>
          <a:p>
            <a:pPr algn="l"/>
            <a:r>
              <a:rPr lang="es-ES_tradnl" dirty="0" smtClean="0">
                <a:solidFill>
                  <a:srgbClr val="53585F"/>
                </a:solidFill>
              </a:rPr>
              <a:t>12 </a:t>
            </a:r>
            <a:r>
              <a:rPr lang="es-ES_tradnl" dirty="0" err="1">
                <a:solidFill>
                  <a:srgbClr val="53585F"/>
                </a:solidFill>
              </a:rPr>
              <a:t>Xeon</a:t>
            </a:r>
            <a:r>
              <a:rPr lang="es-ES_tradnl" dirty="0">
                <a:solidFill>
                  <a:srgbClr val="53585F"/>
                </a:solidFill>
              </a:rPr>
              <a:t> Phi </a:t>
            </a:r>
            <a:r>
              <a:rPr lang="es-ES_tradnl" dirty="0" smtClean="0">
                <a:solidFill>
                  <a:srgbClr val="53585F"/>
                </a:solidFill>
              </a:rPr>
              <a:t>5110p</a:t>
            </a:r>
          </a:p>
          <a:p>
            <a:pPr algn="l"/>
            <a:r>
              <a:rPr lang="es-ES_tradnl" dirty="0" smtClean="0">
                <a:solidFill>
                  <a:srgbClr val="53585F"/>
                </a:solidFill>
              </a:rPr>
              <a:t>274TB </a:t>
            </a:r>
            <a:r>
              <a:rPr lang="es-ES_tradnl" dirty="0">
                <a:solidFill>
                  <a:srgbClr val="53585F"/>
                </a:solidFill>
              </a:rPr>
              <a:t>de almacenamiento </a:t>
            </a:r>
            <a:r>
              <a:rPr lang="es-ES_tradnl" dirty="0" smtClean="0">
                <a:solidFill>
                  <a:srgbClr val="53585F"/>
                </a:solidFill>
              </a:rPr>
              <a:t> </a:t>
            </a:r>
          </a:p>
          <a:p>
            <a:pPr algn="l"/>
            <a:r>
              <a:rPr lang="es-ES_tradnl" sz="2400" dirty="0">
                <a:solidFill>
                  <a:srgbClr val="53585F"/>
                </a:solidFill>
              </a:rPr>
              <a:t> </a:t>
            </a:r>
            <a:r>
              <a:rPr lang="en-US" sz="3200" dirty="0" smtClean="0">
                <a:solidFill>
                  <a:srgbClr val="53585F"/>
                </a:solidFill>
              </a:rPr>
              <a:t>Competition to use </a:t>
            </a:r>
            <a:r>
              <a:rPr lang="en-US" sz="3200" dirty="0" err="1" smtClean="0">
                <a:solidFill>
                  <a:srgbClr val="53585F"/>
                </a:solidFill>
              </a:rPr>
              <a:t>Leftraru</a:t>
            </a:r>
            <a:endParaRPr lang="en-US" sz="3200" dirty="0" smtClean="0">
              <a:solidFill>
                <a:srgbClr val="53585F"/>
              </a:solidFill>
            </a:endParaRPr>
          </a:p>
          <a:p>
            <a:pPr algn="l"/>
            <a:r>
              <a:rPr lang="en-US" sz="3200" dirty="0" smtClean="0">
                <a:solidFill>
                  <a:srgbClr val="53585F"/>
                </a:solidFill>
              </a:rPr>
              <a:t> for one month</a:t>
            </a:r>
            <a:endParaRPr lang="en-US" sz="3200" dirty="0">
              <a:solidFill>
                <a:srgbClr val="53585F"/>
              </a:solidFill>
            </a:endParaRPr>
          </a:p>
        </p:txBody>
      </p:sp>
    </p:spTree>
    <p:extLst>
      <p:ext uri="{BB962C8B-B14F-4D97-AF65-F5344CB8AC3E}">
        <p14:creationId xmlns:p14="http://schemas.microsoft.com/office/powerpoint/2010/main" xmlns="" val="1958209949"/>
      </p:ext>
    </p:extLst>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xfrm>
            <a:off x="990600" y="1776"/>
            <a:ext cx="13931900" cy="1665237"/>
          </a:xfrm>
          <a:prstGeom prst="rect">
            <a:avLst/>
          </a:prstGeom>
        </p:spPr>
        <p:txBody>
          <a:bodyPr/>
          <a:lstStyle/>
          <a:p>
            <a:pPr lvl="0">
              <a:defRPr sz="1800">
                <a:solidFill>
                  <a:srgbClr val="000000"/>
                </a:solidFill>
              </a:defRPr>
            </a:pPr>
            <a:r>
              <a:rPr sz="5500">
                <a:solidFill>
                  <a:srgbClr val="E02F22"/>
                </a:solidFill>
              </a:rPr>
              <a:t>National initiatives</a:t>
            </a:r>
          </a:p>
        </p:txBody>
      </p:sp>
      <p:sp>
        <p:nvSpPr>
          <p:cNvPr id="210" name="Shape 210"/>
          <p:cNvSpPr>
            <a:spLocks noGrp="1"/>
          </p:cNvSpPr>
          <p:nvPr>
            <p:ph type="body" idx="1"/>
          </p:nvPr>
        </p:nvSpPr>
        <p:spPr>
          <a:xfrm>
            <a:off x="1143000" y="1922611"/>
            <a:ext cx="6127535" cy="7076778"/>
          </a:xfrm>
          <a:prstGeom prst="rect">
            <a:avLst/>
          </a:prstGeom>
        </p:spPr>
        <p:txBody>
          <a:bodyPr anchor="t"/>
          <a:lstStyle/>
          <a:p>
            <a:pPr marL="317500" lvl="0" indent="-266700">
              <a:spcBef>
                <a:spcPts val="700"/>
              </a:spcBef>
              <a:defRPr sz="1800">
                <a:solidFill>
                  <a:srgbClr val="000000"/>
                </a:solidFill>
              </a:defRPr>
            </a:pPr>
            <a:r>
              <a:rPr sz="2100">
                <a:solidFill>
                  <a:srgbClr val="747474"/>
                </a:solidFill>
              </a:rPr>
              <a:t>Ministerios: Educación, Energía, Minería, Telecomunicaciones, Interior</a:t>
            </a:r>
          </a:p>
          <a:p>
            <a:pPr marL="317500" lvl="0" indent="-266700">
              <a:spcBef>
                <a:spcPts val="700"/>
              </a:spcBef>
              <a:defRPr sz="1800">
                <a:solidFill>
                  <a:srgbClr val="000000"/>
                </a:solidFill>
              </a:defRPr>
            </a:pPr>
            <a:r>
              <a:rPr sz="2100">
                <a:solidFill>
                  <a:srgbClr val="747474"/>
                </a:solidFill>
              </a:rPr>
              <a:t>Público:  IFOP, INTA, Fundacion Chile,  Academia de Ciencias, Colegio de Ingenieros, CMAT, Embajada EEUU, U. Andres Bello. </a:t>
            </a:r>
          </a:p>
          <a:p>
            <a:pPr marL="317500" lvl="0" indent="-266700">
              <a:spcBef>
                <a:spcPts val="700"/>
              </a:spcBef>
              <a:defRPr sz="1800">
                <a:solidFill>
                  <a:srgbClr val="000000"/>
                </a:solidFill>
              </a:defRPr>
            </a:pPr>
            <a:r>
              <a:rPr sz="2100">
                <a:solidFill>
                  <a:srgbClr val="747474"/>
                </a:solidFill>
              </a:rPr>
              <a:t>Centros de Excelencias.  Energía, Medioambiente, Centro Genómico,  Neuro ciencias, Sistemas Complejos Ingeniería, Biotecnología, Educación, INIA, Neuro Cirujía. </a:t>
            </a:r>
          </a:p>
          <a:p>
            <a:pPr marL="317500" lvl="0" indent="-266700">
              <a:spcBef>
                <a:spcPts val="700"/>
              </a:spcBef>
              <a:defRPr sz="1800">
                <a:solidFill>
                  <a:srgbClr val="000000"/>
                </a:solidFill>
              </a:defRPr>
            </a:pPr>
            <a:r>
              <a:rPr sz="2100">
                <a:solidFill>
                  <a:srgbClr val="747474"/>
                </a:solidFill>
              </a:rPr>
              <a:t>Encuentro Centros de Excelencia</a:t>
            </a:r>
          </a:p>
          <a:p>
            <a:pPr marL="317500" lvl="0" indent="-266700">
              <a:spcBef>
                <a:spcPts val="700"/>
              </a:spcBef>
              <a:defRPr sz="1800">
                <a:solidFill>
                  <a:srgbClr val="000000"/>
                </a:solidFill>
              </a:defRPr>
            </a:pPr>
            <a:r>
              <a:rPr sz="2100">
                <a:solidFill>
                  <a:srgbClr val="747474"/>
                </a:solidFill>
              </a:rPr>
              <a:t>NLHPC</a:t>
            </a:r>
          </a:p>
          <a:p>
            <a:pPr marL="317500" lvl="0" indent="-266700">
              <a:spcBef>
                <a:spcPts val="700"/>
              </a:spcBef>
              <a:defRPr sz="1800">
                <a:solidFill>
                  <a:srgbClr val="000000"/>
                </a:solidFill>
              </a:defRPr>
            </a:pPr>
            <a:r>
              <a:rPr sz="2100">
                <a:solidFill>
                  <a:srgbClr val="747474"/>
                </a:solidFill>
              </a:rPr>
              <a:t>Comisión Presidencial </a:t>
            </a:r>
          </a:p>
          <a:p>
            <a:pPr marL="317500" lvl="0" indent="-266700">
              <a:spcBef>
                <a:spcPts val="700"/>
              </a:spcBef>
              <a:defRPr sz="1800">
                <a:solidFill>
                  <a:srgbClr val="000000"/>
                </a:solidFill>
              </a:defRPr>
            </a:pPr>
            <a:r>
              <a:rPr sz="2100">
                <a:solidFill>
                  <a:srgbClr val="747474"/>
                </a:solidFill>
              </a:rPr>
              <a:t>Congreso del Futuro</a:t>
            </a:r>
          </a:p>
          <a:p>
            <a:pPr marL="317500" lvl="0" indent="-266700">
              <a:spcBef>
                <a:spcPts val="700"/>
              </a:spcBef>
              <a:defRPr sz="1800">
                <a:solidFill>
                  <a:srgbClr val="000000"/>
                </a:solidFill>
              </a:defRPr>
            </a:pPr>
            <a:r>
              <a:rPr sz="2100">
                <a:solidFill>
                  <a:srgbClr val="747474"/>
                </a:solidFill>
              </a:rPr>
              <a:t>Centro de regulación Financiera</a:t>
            </a:r>
          </a:p>
          <a:p>
            <a:pPr marL="317500" lvl="0" indent="-266700">
              <a:spcBef>
                <a:spcPts val="700"/>
              </a:spcBef>
              <a:defRPr sz="1800">
                <a:solidFill>
                  <a:srgbClr val="000000"/>
                </a:solidFill>
              </a:defRPr>
            </a:pPr>
            <a:r>
              <a:rPr sz="2100">
                <a:solidFill>
                  <a:srgbClr val="747474"/>
                </a:solidFill>
              </a:rPr>
              <a:t>Empresas: Codelco, CAP, Escondida, GesEcology, BioSigma,  Empresas Salmones,  Antofagasta Mineral, CSAV,  Viñas, Aquagen,  Metro, Ediciones SM, Fundacion Luksik</a:t>
            </a:r>
          </a:p>
        </p:txBody>
      </p:sp>
      <p:sp>
        <p:nvSpPr>
          <p:cNvPr id="212" name="Shape 212"/>
          <p:cNvSpPr/>
          <p:nvPr/>
        </p:nvSpPr>
        <p:spPr>
          <a:xfrm>
            <a:off x="9355666" y="5442435"/>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213" name="Shape 213"/>
          <p:cNvSpPr/>
          <p:nvPr/>
        </p:nvSpPr>
        <p:spPr>
          <a:xfrm>
            <a:off x="9237133" y="2485855"/>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214" name="Shape 214"/>
          <p:cNvSpPr/>
          <p:nvPr/>
        </p:nvSpPr>
        <p:spPr>
          <a:xfrm>
            <a:off x="9186333" y="4142897"/>
            <a:ext cx="355601" cy="355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215" name="Shape 215"/>
          <p:cNvSpPr/>
          <p:nvPr/>
        </p:nvSpPr>
        <p:spPr>
          <a:xfrm>
            <a:off x="9237133" y="4813574"/>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216" name="Shape 216"/>
          <p:cNvSpPr/>
          <p:nvPr/>
        </p:nvSpPr>
        <p:spPr>
          <a:xfrm>
            <a:off x="9795933" y="6700156"/>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217" name="Shape 217"/>
          <p:cNvSpPr/>
          <p:nvPr/>
        </p:nvSpPr>
        <p:spPr>
          <a:xfrm>
            <a:off x="9575799" y="6071296"/>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218" name="Shape 218"/>
          <p:cNvSpPr/>
          <p:nvPr/>
        </p:nvSpPr>
        <p:spPr>
          <a:xfrm>
            <a:off x="9237133" y="3002321"/>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219" name="Shape 219"/>
          <p:cNvSpPr/>
          <p:nvPr/>
        </p:nvSpPr>
        <p:spPr>
          <a:xfrm>
            <a:off x="9237133" y="3571397"/>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Tree>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p:cNvSpPr>
          <p:nvPr>
            <p:ph type="title"/>
          </p:nvPr>
        </p:nvSpPr>
        <p:spPr>
          <a:prstGeom prst="rect">
            <a:avLst/>
          </a:prstGeom>
        </p:spPr>
        <p:txBody>
          <a:bodyPr/>
          <a:lstStyle/>
          <a:p>
            <a:pPr lvl="0">
              <a:defRPr sz="1800">
                <a:solidFill>
                  <a:srgbClr val="000000"/>
                </a:solidFill>
              </a:defRPr>
            </a:pPr>
            <a:r>
              <a:rPr sz="7600">
                <a:solidFill>
                  <a:srgbClr val="E02F22"/>
                </a:solidFill>
              </a:rPr>
              <a:t>Gracias</a:t>
            </a:r>
          </a:p>
        </p:txBody>
      </p:sp>
    </p:spTree>
  </p:cSld>
  <p:clrMapOvr>
    <a:masterClrMapping/>
  </p:clrMapOvr>
  <mc:AlternateContent xmlns:mc="http://schemas.openxmlformats.org/markup-compatibility/2006">
    <mc:Choice xmlns:p14="http://schemas.microsoft.com/office/powerpoint/2010/main" xmlns="" Requires="p14">
      <p:transition spd="slow">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801348" y="1539803"/>
            <a:ext cx="13850613" cy="1045839"/>
          </a:xfrm>
          <a:prstGeom prst="rect">
            <a:avLst/>
          </a:prstGeom>
        </p:spPr>
        <p:txBody>
          <a:bodyPr/>
          <a:lstStyle/>
          <a:p>
            <a:pPr lvl="0" algn="l">
              <a:defRPr sz="1800">
                <a:solidFill>
                  <a:srgbClr val="000000"/>
                </a:solidFill>
              </a:defRPr>
            </a:pPr>
            <a:r>
              <a:rPr sz="5500" dirty="0">
                <a:solidFill>
                  <a:srgbClr val="E02F22"/>
                </a:solidFill>
              </a:rPr>
              <a:t>Key </a:t>
            </a:r>
            <a:r>
              <a:rPr sz="5500" dirty="0" smtClean="0">
                <a:solidFill>
                  <a:srgbClr val="E02F22"/>
                </a:solidFill>
              </a:rPr>
              <a:t>Figures</a:t>
            </a:r>
            <a:r>
              <a:rPr lang="en-US" sz="5500" dirty="0" smtClean="0">
                <a:solidFill>
                  <a:srgbClr val="E02F22"/>
                </a:solidFill>
              </a:rPr>
              <a:t> Mathematics ISI 10 years</a:t>
            </a:r>
            <a:endParaRPr sz="5500" dirty="0">
              <a:solidFill>
                <a:srgbClr val="E02F22"/>
              </a:solidFill>
            </a:endParaRPr>
          </a:p>
        </p:txBody>
      </p:sp>
      <p:graphicFrame>
        <p:nvGraphicFramePr>
          <p:cNvPr id="3" name="Tabla 2"/>
          <p:cNvGraphicFramePr>
            <a:graphicFrameLocks noGrp="1"/>
          </p:cNvGraphicFramePr>
          <p:nvPr>
            <p:extLst>
              <p:ext uri="{D42A27DB-BD31-4B8C-83A1-F6EECF244321}">
                <p14:modId xmlns:p14="http://schemas.microsoft.com/office/powerpoint/2010/main" xmlns="" val="2045932147"/>
              </p:ext>
            </p:extLst>
          </p:nvPr>
        </p:nvGraphicFramePr>
        <p:xfrm>
          <a:off x="801348" y="3174999"/>
          <a:ext cx="13007812" cy="2794001"/>
        </p:xfrm>
        <a:graphic>
          <a:graphicData uri="http://schemas.openxmlformats.org/drawingml/2006/table">
            <a:tbl>
              <a:tblPr firstRow="1" bandRow="1">
                <a:tableStyleId>{2708684C-4D16-4618-839F-0558EEFCDFE6}</a:tableStyleId>
              </a:tblPr>
              <a:tblGrid>
                <a:gridCol w="3251953"/>
                <a:gridCol w="3251953"/>
                <a:gridCol w="3251953"/>
                <a:gridCol w="3251953"/>
              </a:tblGrid>
              <a:tr h="878636">
                <a:tc>
                  <a:txBody>
                    <a:bodyPr/>
                    <a:lstStyle/>
                    <a:p>
                      <a:endParaRPr lang="es-ES" sz="2800" dirty="0">
                        <a:solidFill>
                          <a:srgbClr val="53585F"/>
                        </a:solidFill>
                      </a:endParaRPr>
                    </a:p>
                  </a:txBody>
                  <a:tcPr>
                    <a:lnL w="381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2800" dirty="0" err="1" smtClean="0">
                          <a:solidFill>
                            <a:srgbClr val="53585F"/>
                          </a:solidFill>
                        </a:rPr>
                        <a:t>Math</a:t>
                      </a:r>
                      <a:r>
                        <a:rPr lang="es-ES" sz="2800" dirty="0" smtClean="0">
                          <a:solidFill>
                            <a:srgbClr val="53585F"/>
                          </a:solidFill>
                        </a:rPr>
                        <a:t>.</a:t>
                      </a:r>
                      <a:r>
                        <a:rPr lang="es-ES" sz="2800" baseline="0" dirty="0" smtClean="0">
                          <a:solidFill>
                            <a:srgbClr val="53585F"/>
                          </a:solidFill>
                        </a:rPr>
                        <a:t> </a:t>
                      </a:r>
                      <a:r>
                        <a:rPr lang="es-ES" sz="2800" baseline="0" dirty="0" err="1" smtClean="0">
                          <a:solidFill>
                            <a:srgbClr val="53585F"/>
                          </a:solidFill>
                        </a:rPr>
                        <a:t>Professors</a:t>
                      </a:r>
                      <a:endParaRPr lang="es-ES" sz="2800" dirty="0">
                        <a:solidFill>
                          <a:srgbClr val="53585F"/>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r>
                        <a:rPr lang="es-ES" sz="2800" dirty="0" smtClean="0">
                          <a:solidFill>
                            <a:srgbClr val="53585F"/>
                          </a:solidFill>
                        </a:rPr>
                        <a:t>PAPERS</a:t>
                      </a:r>
                      <a:endParaRPr lang="es-ES" sz="2800" dirty="0">
                        <a:solidFill>
                          <a:srgbClr val="53585F"/>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r>
                        <a:rPr lang="es-ES" sz="2800" dirty="0" smtClean="0">
                          <a:solidFill>
                            <a:srgbClr val="53585F"/>
                          </a:solidFill>
                        </a:rPr>
                        <a:t>CITES</a:t>
                      </a:r>
                      <a:endParaRPr lang="es-ES" sz="2800" dirty="0">
                        <a:solidFill>
                          <a:srgbClr val="53585F"/>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r>
              <a:tr h="878636">
                <a:tc>
                  <a:txBody>
                    <a:bodyPr/>
                    <a:lstStyle/>
                    <a:p>
                      <a:pPr>
                        <a:lnSpc>
                          <a:spcPct val="150000"/>
                        </a:lnSpc>
                      </a:pPr>
                      <a:r>
                        <a:rPr lang="es-ES" sz="2800" dirty="0" smtClean="0">
                          <a:solidFill>
                            <a:srgbClr val="53585F"/>
                          </a:solidFill>
                        </a:rPr>
                        <a:t>CHILE</a:t>
                      </a:r>
                      <a:endParaRPr lang="es-ES" sz="2800" dirty="0">
                        <a:solidFill>
                          <a:srgbClr val="53585F"/>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nSpc>
                          <a:spcPct val="150000"/>
                        </a:lnSpc>
                      </a:pPr>
                      <a:r>
                        <a:rPr lang="es-ES" sz="2800" dirty="0" smtClean="0">
                          <a:solidFill>
                            <a:srgbClr val="53585F"/>
                          </a:solidFill>
                        </a:rPr>
                        <a:t>≈250</a:t>
                      </a:r>
                      <a:endParaRPr lang="es-ES" sz="2800" dirty="0">
                        <a:solidFill>
                          <a:srgbClr val="53585F"/>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nSpc>
                          <a:spcPct val="150000"/>
                        </a:lnSpc>
                      </a:pPr>
                      <a:r>
                        <a:rPr lang="es-ES" sz="2800" dirty="0" smtClean="0">
                          <a:solidFill>
                            <a:srgbClr val="53585F"/>
                          </a:solidFill>
                        </a:rPr>
                        <a:t>2100</a:t>
                      </a:r>
                      <a:endParaRPr lang="es-ES" sz="2800" dirty="0">
                        <a:solidFill>
                          <a:srgbClr val="53585F"/>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nSpc>
                          <a:spcPct val="150000"/>
                        </a:lnSpc>
                      </a:pPr>
                      <a:r>
                        <a:rPr lang="es-ES" sz="2800" dirty="0" smtClean="0">
                          <a:solidFill>
                            <a:srgbClr val="53585F"/>
                          </a:solidFill>
                        </a:rPr>
                        <a:t>8977</a:t>
                      </a:r>
                      <a:endParaRPr lang="es-ES" sz="2800" dirty="0">
                        <a:solidFill>
                          <a:srgbClr val="53585F"/>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r>
              <a:tr h="1036729">
                <a:tc>
                  <a:txBody>
                    <a:bodyPr/>
                    <a:lstStyle/>
                    <a:p>
                      <a:pPr>
                        <a:lnSpc>
                          <a:spcPct val="150000"/>
                        </a:lnSpc>
                      </a:pPr>
                      <a:r>
                        <a:rPr lang="es-ES" sz="2800" dirty="0" smtClean="0">
                          <a:solidFill>
                            <a:srgbClr val="53585F"/>
                          </a:solidFill>
                        </a:rPr>
                        <a:t>CMM</a:t>
                      </a:r>
                      <a:endParaRPr lang="es-ES" sz="2800" dirty="0">
                        <a:solidFill>
                          <a:srgbClr val="53585F"/>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nSpc>
                          <a:spcPct val="150000"/>
                        </a:lnSpc>
                      </a:pPr>
                      <a:r>
                        <a:rPr lang="es-ES" sz="2800" dirty="0" smtClean="0">
                          <a:solidFill>
                            <a:srgbClr val="53585F"/>
                          </a:solidFill>
                        </a:rPr>
                        <a:t>              42 (17%)</a:t>
                      </a:r>
                      <a:endParaRPr lang="es-ES" sz="2800" dirty="0">
                        <a:solidFill>
                          <a:srgbClr val="53585F"/>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nSpc>
                          <a:spcPct val="150000"/>
                        </a:lnSpc>
                      </a:pPr>
                      <a:r>
                        <a:rPr lang="es-ES" sz="2800" dirty="0" smtClean="0">
                          <a:solidFill>
                            <a:srgbClr val="53585F"/>
                          </a:solidFill>
                        </a:rPr>
                        <a:t>             854 (41%)</a:t>
                      </a:r>
                      <a:endParaRPr lang="es-ES" sz="2800" dirty="0">
                        <a:solidFill>
                          <a:srgbClr val="53585F"/>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nSpc>
                          <a:spcPct val="150000"/>
                        </a:lnSpc>
                      </a:pPr>
                      <a:r>
                        <a:rPr lang="es-ES" sz="2800" dirty="0" smtClean="0">
                          <a:solidFill>
                            <a:srgbClr val="53585F"/>
                          </a:solidFill>
                        </a:rPr>
                        <a:t>           4600  (51%)</a:t>
                      </a:r>
                      <a:endParaRPr lang="es-ES" sz="2800" dirty="0">
                        <a:solidFill>
                          <a:srgbClr val="53585F"/>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xmlns="" val="2231276785"/>
              </p:ext>
            </p:extLst>
          </p:nvPr>
        </p:nvGraphicFramePr>
        <p:xfrm>
          <a:off x="4080893" y="6801554"/>
          <a:ext cx="9606682" cy="1584960"/>
        </p:xfrm>
        <a:graphic>
          <a:graphicData uri="http://schemas.openxmlformats.org/drawingml/2006/table">
            <a:tbl>
              <a:tblPr firstRow="1" bandRow="1">
                <a:tableStyleId>{2708684C-4D16-4618-839F-0558EEFCDFE6}</a:tableStyleId>
              </a:tblPr>
              <a:tblGrid>
                <a:gridCol w="4803341"/>
                <a:gridCol w="4803341"/>
              </a:tblGrid>
              <a:tr h="370840">
                <a:tc>
                  <a:txBody>
                    <a:bodyPr/>
                    <a:lstStyle/>
                    <a:p>
                      <a:pPr algn="l"/>
                      <a:r>
                        <a:rPr lang="en-US" sz="2000" dirty="0" smtClean="0">
                          <a:solidFill>
                            <a:srgbClr val="53585F"/>
                          </a:solidFill>
                        </a:rPr>
                        <a:t>Co-authorship CMM</a:t>
                      </a:r>
                      <a:endParaRPr lang="en-US" sz="2000" dirty="0">
                        <a:solidFill>
                          <a:srgbClr val="53585F"/>
                        </a:solidFill>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bg1"/>
                    </a:solidFill>
                  </a:tcPr>
                </a:tc>
                <a:tc>
                  <a:txBody>
                    <a:bodyPr/>
                    <a:lstStyle/>
                    <a:p>
                      <a:endParaRPr lang="en-US" sz="2000" b="1" dirty="0">
                        <a:solidFill>
                          <a:srgbClr val="53585F"/>
                        </a:solidFill>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bg1"/>
                    </a:solidFill>
                  </a:tcPr>
                </a:tc>
              </a:tr>
              <a:tr h="370840">
                <a:tc>
                  <a:txBody>
                    <a:bodyPr/>
                    <a:lstStyle/>
                    <a:p>
                      <a:pPr algn="l"/>
                      <a:r>
                        <a:rPr lang="en-US" sz="2000" dirty="0" smtClean="0">
                          <a:solidFill>
                            <a:srgbClr val="53585F"/>
                          </a:solidFill>
                        </a:rPr>
                        <a:t>TOTAL</a:t>
                      </a:r>
                      <a:endParaRPr lang="en-US" sz="2000" dirty="0">
                        <a:solidFill>
                          <a:srgbClr val="53585F"/>
                        </a:solidFill>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bg1"/>
                    </a:solidFill>
                  </a:tcPr>
                </a:tc>
                <a:tc>
                  <a:txBody>
                    <a:bodyPr/>
                    <a:lstStyle/>
                    <a:p>
                      <a:r>
                        <a:rPr lang="en-US" sz="2000" b="1" dirty="0" smtClean="0">
                          <a:solidFill>
                            <a:srgbClr val="53585F"/>
                          </a:solidFill>
                        </a:rPr>
                        <a:t>95%</a:t>
                      </a:r>
                      <a:endParaRPr lang="en-US" sz="2000" b="1" dirty="0">
                        <a:solidFill>
                          <a:srgbClr val="53585F"/>
                        </a:solidFill>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bg1"/>
                    </a:solidFill>
                  </a:tcPr>
                </a:tc>
              </a:tr>
              <a:tr h="370840">
                <a:tc>
                  <a:txBody>
                    <a:bodyPr/>
                    <a:lstStyle/>
                    <a:p>
                      <a:pPr algn="l"/>
                      <a:r>
                        <a:rPr lang="en-US" sz="2000" dirty="0" smtClean="0">
                          <a:solidFill>
                            <a:srgbClr val="53585F"/>
                          </a:solidFill>
                        </a:rPr>
                        <a:t>International</a:t>
                      </a:r>
                      <a:endParaRPr lang="en-US" sz="2000" dirty="0">
                        <a:solidFill>
                          <a:srgbClr val="53585F"/>
                        </a:solidFill>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bg1"/>
                    </a:solidFill>
                  </a:tcPr>
                </a:tc>
                <a:tc>
                  <a:txBody>
                    <a:bodyPr/>
                    <a:lstStyle/>
                    <a:p>
                      <a:r>
                        <a:rPr lang="en-US" sz="2000" b="1" dirty="0" smtClean="0">
                          <a:solidFill>
                            <a:srgbClr val="53585F"/>
                          </a:solidFill>
                        </a:rPr>
                        <a:t>70%</a:t>
                      </a:r>
                      <a:endParaRPr lang="en-US" sz="2000" b="1" dirty="0">
                        <a:solidFill>
                          <a:srgbClr val="53585F"/>
                        </a:solidFill>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bg1"/>
                    </a:solidFill>
                  </a:tcPr>
                </a:tc>
              </a:tr>
              <a:tr h="370840">
                <a:tc>
                  <a:txBody>
                    <a:bodyPr/>
                    <a:lstStyle/>
                    <a:p>
                      <a:pPr algn="l"/>
                      <a:r>
                        <a:rPr lang="en-US" sz="2000" dirty="0" smtClean="0">
                          <a:solidFill>
                            <a:srgbClr val="53585F"/>
                          </a:solidFill>
                        </a:rPr>
                        <a:t>National other institutions</a:t>
                      </a:r>
                      <a:endParaRPr lang="en-US" sz="2000" dirty="0">
                        <a:solidFill>
                          <a:srgbClr val="53585F"/>
                        </a:solidFill>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bg1"/>
                    </a:solidFill>
                  </a:tcPr>
                </a:tc>
                <a:tc>
                  <a:txBody>
                    <a:bodyPr/>
                    <a:lstStyle/>
                    <a:p>
                      <a:r>
                        <a:rPr lang="en-US" sz="2000" b="1" dirty="0" smtClean="0">
                          <a:solidFill>
                            <a:srgbClr val="53585F"/>
                          </a:solidFill>
                        </a:rPr>
                        <a:t>43%</a:t>
                      </a:r>
                      <a:endParaRPr lang="en-US" sz="2000" b="1" dirty="0">
                        <a:solidFill>
                          <a:srgbClr val="53585F"/>
                        </a:solidFill>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bg1"/>
                    </a:solidFill>
                  </a:tcPr>
                </a:tc>
              </a:tr>
            </a:tbl>
          </a:graphicData>
        </a:graphic>
      </p:graphicFrame>
      <p:sp>
        <p:nvSpPr>
          <p:cNvPr id="6" name="Flecha curva 5"/>
          <p:cNvSpPr/>
          <p:nvPr/>
        </p:nvSpPr>
        <p:spPr>
          <a:xfrm rot="16200000">
            <a:off x="2246884" y="6175417"/>
            <a:ext cx="1659469" cy="1534502"/>
          </a:xfrm>
          <a:prstGeom prst="bentArrow">
            <a:avLst>
              <a:gd name="adj1" fmla="val 25000"/>
              <a:gd name="adj2" fmla="val 20838"/>
              <a:gd name="adj3" fmla="val 50000"/>
              <a:gd name="adj4" fmla="val 43750"/>
            </a:avLst>
          </a:prstGeom>
          <a:blipFill rotWithShape="1">
            <a:blip r:embed="rId2" cstate="print"/>
            <a:srcRect/>
            <a:tile tx="0" ty="0" sx="100000" sy="100000" flip="none" algn="tl"/>
          </a:blipFill>
          <a:ln w="12700" cap="rnd">
            <a:gradFill flip="none" rotWithShape="1">
              <a:gsLst>
                <a:gs pos="0">
                  <a:schemeClr val="tx1"/>
                </a:gs>
                <a:gs pos="100000">
                  <a:srgbClr val="000000"/>
                </a:gs>
              </a:gsLst>
              <a:path path="circle">
                <a:fillToRect l="50000" t="50000" r="50000" b="50000"/>
              </a:path>
              <a:tileRect/>
            </a:gra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endParaRPr kumimoji="0" lang="en-US" sz="2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Tree>
    <p:extLst>
      <p:ext uri="{BB962C8B-B14F-4D97-AF65-F5344CB8AC3E}">
        <p14:creationId xmlns:p14="http://schemas.microsoft.com/office/powerpoint/2010/main" xmlns="" val="1680463582"/>
      </p:ext>
    </p:extLst>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Table 64"/>
          <p:cNvGraphicFramePr/>
          <p:nvPr>
            <p:extLst>
              <p:ext uri="{D42A27DB-BD31-4B8C-83A1-F6EECF244321}">
                <p14:modId xmlns:p14="http://schemas.microsoft.com/office/powerpoint/2010/main" xmlns="" val="258457839"/>
              </p:ext>
            </p:extLst>
          </p:nvPr>
        </p:nvGraphicFramePr>
        <p:xfrm>
          <a:off x="3481211" y="2240025"/>
          <a:ext cx="7721599" cy="6251214"/>
        </p:xfrm>
        <a:graphic>
          <a:graphicData uri="http://schemas.openxmlformats.org/drawingml/2006/table">
            <a:tbl>
              <a:tblPr bandRow="1">
                <a:tableStyleId>{4C3C2611-4C71-4FC5-86AE-919BDF0F9419}</a:tableStyleId>
              </a:tblPr>
              <a:tblGrid>
                <a:gridCol w="1285621"/>
                <a:gridCol w="6435978"/>
              </a:tblGrid>
              <a:tr h="406118">
                <a:tc>
                  <a:txBody>
                    <a:bodyPr/>
                    <a:lstStyle/>
                    <a:p>
                      <a:pPr marL="54186" marR="54186" lvl="0" defTabSz="1219200">
                        <a:defRPr sz="1800">
                          <a:solidFill>
                            <a:srgbClr val="000000"/>
                          </a:solidFill>
                        </a:defRPr>
                      </a:pPr>
                      <a:r>
                        <a:rPr b="1" dirty="0" smtClean="0">
                          <a:solidFill>
                            <a:srgbClr val="E02F22"/>
                          </a:solidFill>
                          <a:uFill>
                            <a:solidFill>
                              <a:srgbClr val="FF7C00"/>
                            </a:solidFill>
                          </a:uFill>
                          <a:latin typeface="+mn-lt"/>
                          <a:ea typeface="+mn-ea"/>
                          <a:cs typeface="+mn-cs"/>
                        </a:rPr>
                        <a:t>42</a:t>
                      </a:r>
                      <a:endParaRPr b="1" dirty="0">
                        <a:solidFill>
                          <a:srgbClr val="E02F22"/>
                        </a:solidFill>
                        <a:uFill>
                          <a:solidFill>
                            <a:srgbClr val="FF7C00"/>
                          </a:solidFill>
                        </a:uFill>
                        <a:latin typeface="+mn-lt"/>
                        <a:ea typeface="+mn-ea"/>
                        <a:cs typeface="+mn-cs"/>
                      </a:endParaRPr>
                    </a:p>
                  </a:txBody>
                  <a:tcPr marL="50800" marR="50800" marT="50800" marB="50800" anchor="ctr" horzOverflow="overflow">
                    <a:lnL cap="rnd">
                      <a:solidFill>
                        <a:srgbClr val="CBCBCB"/>
                      </a:solidFill>
                      <a:round/>
                    </a:lnL>
                    <a:lnR cap="rnd">
                      <a:solidFill>
                        <a:srgbClr val="CBCBCB"/>
                      </a:solidFill>
                      <a:round/>
                    </a:lnR>
                    <a:lnT cap="rnd">
                      <a:solidFill>
                        <a:srgbClr val="CBCBCB"/>
                      </a:solidFill>
                      <a:round/>
                    </a:lnT>
                    <a:lnB cap="rnd">
                      <a:solidFill>
                        <a:srgbClr val="CBCBCB"/>
                      </a:solidFill>
                      <a:round/>
                    </a:lnB>
                    <a:solidFill>
                      <a:schemeClr val="accent2">
                        <a:lumMod val="20000"/>
                        <a:lumOff val="80000"/>
                      </a:schemeClr>
                    </a:solidFill>
                  </a:tcPr>
                </a:tc>
                <a:tc>
                  <a:txBody>
                    <a:bodyPr/>
                    <a:lstStyle/>
                    <a:p>
                      <a:pPr marL="54186" marR="54186" lvl="0" defTabSz="1219200">
                        <a:defRPr sz="1800">
                          <a:solidFill>
                            <a:srgbClr val="000000"/>
                          </a:solidFill>
                        </a:defRPr>
                      </a:pPr>
                      <a:r>
                        <a:rPr>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Researchers (32 from U. de Chile and 10 from U. de Concepción)</a:t>
                      </a:r>
                    </a:p>
                  </a:txBody>
                  <a:tcPr marL="0" marR="0" marT="0" marB="0" anchor="ctr" horzOverflow="overflow">
                    <a:lnL cap="rnd">
                      <a:solidFill>
                        <a:srgbClr val="CBCBCB"/>
                      </a:solidFill>
                      <a:round/>
                    </a:lnL>
                    <a:lnR cap="rnd">
                      <a:solidFill>
                        <a:srgbClr val="CBCBCB"/>
                      </a:solidFill>
                      <a:round/>
                    </a:lnR>
                    <a:lnT cap="rnd">
                      <a:solidFill>
                        <a:srgbClr val="CBCBCB"/>
                      </a:solidFill>
                      <a:round/>
                    </a:lnT>
                    <a:lnB cap="rnd">
                      <a:solidFill>
                        <a:srgbClr val="CBCBCB"/>
                      </a:solidFill>
                      <a:round/>
                    </a:lnB>
                    <a:solidFill>
                      <a:schemeClr val="accent2">
                        <a:lumMod val="20000"/>
                        <a:lumOff val="80000"/>
                      </a:schemeClr>
                    </a:solidFill>
                  </a:tcPr>
                </a:tc>
              </a:tr>
              <a:tr h="406118">
                <a:tc>
                  <a:txBody>
                    <a:bodyPr/>
                    <a:lstStyle/>
                    <a:p>
                      <a:pPr marL="54186" marR="54186" lvl="0" defTabSz="1219200">
                        <a:defRPr sz="1800">
                          <a:solidFill>
                            <a:srgbClr val="000000"/>
                          </a:solidFill>
                        </a:defRPr>
                      </a:pPr>
                      <a:r>
                        <a:rPr lang="en-US" b="1" dirty="0" smtClean="0">
                          <a:solidFill>
                            <a:srgbClr val="E02F22"/>
                          </a:solidFill>
                          <a:uFill>
                            <a:solidFill>
                              <a:srgbClr val="FF7C00"/>
                            </a:solidFill>
                          </a:uFill>
                          <a:latin typeface="+mn-lt"/>
                          <a:ea typeface="+mn-ea"/>
                          <a:cs typeface="+mn-cs"/>
                        </a:rPr>
                        <a:t>2</a:t>
                      </a:r>
                      <a:endParaRPr b="1" dirty="0">
                        <a:solidFill>
                          <a:srgbClr val="E02F22"/>
                        </a:solidFill>
                        <a:uFill>
                          <a:solidFill>
                            <a:srgbClr val="FF7C00"/>
                          </a:solidFill>
                        </a:uFill>
                        <a:latin typeface="+mn-lt"/>
                        <a:ea typeface="+mn-ea"/>
                        <a:cs typeface="+mn-cs"/>
                      </a:endParaRPr>
                    </a:p>
                  </a:txBody>
                  <a:tcPr marL="50800" marR="50800" marT="50800" marB="50800" anchor="ctr" horzOverflow="overflow">
                    <a:lnL cap="rnd">
                      <a:solidFill>
                        <a:srgbClr val="CBCBCB"/>
                      </a:solidFill>
                      <a:round/>
                    </a:lnL>
                    <a:lnR w="9525" cap="rnd" cmpd="sng" algn="ctr">
                      <a:solidFill>
                        <a:srgbClr val="CBCBCB"/>
                      </a:solidFill>
                      <a:prstDash val="solid"/>
                      <a:round/>
                      <a:headEnd type="none" w="med" len="med"/>
                      <a:tailEnd type="none" w="med" len="med"/>
                    </a:lnR>
                    <a:lnT w="9525" cap="rnd" cmpd="sng" algn="ctr">
                      <a:solidFill>
                        <a:srgbClr val="CBCBCB"/>
                      </a:solidFill>
                      <a:prstDash val="solid"/>
                      <a:round/>
                      <a:headEnd type="none" w="med" len="med"/>
                      <a:tailEnd type="none" w="med" len="med"/>
                    </a:lnT>
                    <a:lnB cap="rnd">
                      <a:solidFill>
                        <a:srgbClr val="CBCBCB"/>
                      </a:solidFill>
                      <a:round/>
                    </a:lnB>
                    <a:solidFill>
                      <a:schemeClr val="accent2">
                        <a:lumMod val="20000"/>
                        <a:lumOff val="80000"/>
                      </a:schemeClr>
                    </a:solidFill>
                  </a:tcPr>
                </a:tc>
                <a:tc>
                  <a:txBody>
                    <a:bodyPr/>
                    <a:lstStyle/>
                    <a:p>
                      <a:pPr marL="54186" marR="54186" lvl="0" defTabSz="1219200">
                        <a:defRPr sz="1800">
                          <a:solidFill>
                            <a:srgbClr val="000000"/>
                          </a:solidFill>
                        </a:defRPr>
                      </a:pPr>
                      <a:r>
                        <a:rPr dirty="0">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Researchers from CNRS and Université Paris 6</a:t>
                      </a:r>
                    </a:p>
                  </a:txBody>
                  <a:tcPr marL="50800" marR="50800" marT="50800" marB="50800" anchor="ctr" horzOverflow="overflow">
                    <a:lnL w="9525" cap="rnd" cmpd="sng" algn="ctr">
                      <a:solidFill>
                        <a:srgbClr val="CBCBCB"/>
                      </a:solidFill>
                      <a:prstDash val="solid"/>
                      <a:round/>
                      <a:headEnd type="none" w="med" len="med"/>
                      <a:tailEnd type="none" w="med" len="med"/>
                    </a:lnL>
                    <a:lnR cap="rnd">
                      <a:solidFill>
                        <a:srgbClr val="CBCBCB"/>
                      </a:solidFill>
                      <a:round/>
                    </a:lnR>
                    <a:lnT w="9525" cap="rnd" cmpd="sng" algn="ctr">
                      <a:solidFill>
                        <a:srgbClr val="CBCBCB"/>
                      </a:solidFill>
                      <a:prstDash val="solid"/>
                      <a:round/>
                      <a:headEnd type="none" w="med" len="med"/>
                      <a:tailEnd type="none" w="med" len="med"/>
                    </a:lnT>
                    <a:lnB cap="rnd">
                      <a:solidFill>
                        <a:srgbClr val="CBCBCB"/>
                      </a:solidFill>
                      <a:round/>
                    </a:lnB>
                    <a:solidFill>
                      <a:schemeClr val="accent2">
                        <a:lumMod val="20000"/>
                        <a:lumOff val="80000"/>
                      </a:schemeClr>
                    </a:solidFill>
                  </a:tcPr>
                </a:tc>
              </a:tr>
              <a:tr h="406118">
                <a:tc>
                  <a:txBody>
                    <a:bodyPr/>
                    <a:lstStyle/>
                    <a:p>
                      <a:pPr marL="54186" marR="54186" lvl="0" defTabSz="1219200">
                        <a:defRPr sz="1800">
                          <a:solidFill>
                            <a:srgbClr val="000000"/>
                          </a:solidFill>
                        </a:defRPr>
                      </a:pPr>
                      <a:r>
                        <a:rPr b="1" dirty="0">
                          <a:solidFill>
                            <a:srgbClr val="E02F22"/>
                          </a:solidFill>
                          <a:uFill>
                            <a:solidFill>
                              <a:srgbClr val="FF7C00"/>
                            </a:solidFill>
                          </a:uFill>
                          <a:latin typeface="+mn-lt"/>
                          <a:ea typeface="+mn-ea"/>
                          <a:cs typeface="+mn-cs"/>
                        </a:rPr>
                        <a:t>10</a:t>
                      </a:r>
                    </a:p>
                  </a:txBody>
                  <a:tcPr marL="50800" marR="50800" marT="50800" marB="50800" anchor="ctr" horzOverflow="overflow">
                    <a:lnL cap="rnd">
                      <a:solidFill>
                        <a:srgbClr val="CBCBCB"/>
                      </a:solidFill>
                      <a:round/>
                    </a:lnL>
                    <a:lnR w="9525" cap="rnd" cmpd="sng" algn="ctr">
                      <a:solidFill>
                        <a:srgbClr val="CBCBCB"/>
                      </a:solidFill>
                      <a:prstDash val="solid"/>
                      <a:round/>
                      <a:headEnd type="none" w="med" len="med"/>
                      <a:tailEnd type="none" w="med" len="med"/>
                    </a:lnR>
                    <a:lnT w="9525" cap="rnd" cmpd="sng" algn="ctr">
                      <a:solidFill>
                        <a:srgbClr val="CBCBCB"/>
                      </a:solidFill>
                      <a:prstDash val="solid"/>
                      <a:round/>
                      <a:headEnd type="none" w="med" len="med"/>
                      <a:tailEnd type="none" w="med" len="med"/>
                    </a:lnT>
                    <a:lnB cap="rnd">
                      <a:solidFill>
                        <a:srgbClr val="CBCBCB"/>
                      </a:solidFill>
                      <a:round/>
                    </a:lnB>
                    <a:solidFill>
                      <a:schemeClr val="accent2">
                        <a:lumMod val="20000"/>
                        <a:lumOff val="80000"/>
                      </a:schemeClr>
                    </a:solidFill>
                  </a:tcPr>
                </a:tc>
                <a:tc>
                  <a:txBody>
                    <a:bodyPr/>
                    <a:lstStyle/>
                    <a:p>
                      <a:pPr marL="54186" marR="54186" lvl="0" defTabSz="1219200">
                        <a:defRPr sz="1800">
                          <a:solidFill>
                            <a:srgbClr val="000000"/>
                          </a:solidFill>
                        </a:defRPr>
                      </a:pPr>
                      <a:r>
                        <a:rPr dirty="0">
                          <a:solidFill>
                            <a:srgbClr val="065372"/>
                          </a:solidFill>
                          <a:effectLst>
                            <a:outerShdw blurRad="12700" dir="2700000" rotWithShape="0">
                              <a:srgbClr val="000000">
                                <a:alpha val="68999"/>
                              </a:srgbClr>
                            </a:outerShdw>
                          </a:effectLst>
                          <a:uFill>
                            <a:solidFill/>
                          </a:uFill>
                          <a:latin typeface="+mn-lt"/>
                          <a:ea typeface="+mn-ea"/>
                          <a:cs typeface="+mn-cs"/>
                        </a:rPr>
                        <a:t> </a:t>
                      </a:r>
                      <a:r>
                        <a:rPr dirty="0">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Scientists</a:t>
                      </a:r>
                    </a:p>
                  </a:txBody>
                  <a:tcPr marL="50800" marR="50800" marT="50800" marB="50800" anchor="ctr" horzOverflow="overflow">
                    <a:lnL w="9525" cap="rnd" cmpd="sng" algn="ctr">
                      <a:solidFill>
                        <a:srgbClr val="CBCBCB"/>
                      </a:solidFill>
                      <a:prstDash val="solid"/>
                      <a:round/>
                      <a:headEnd type="none" w="med" len="med"/>
                      <a:tailEnd type="none" w="med" len="med"/>
                    </a:lnL>
                    <a:lnR cap="rnd">
                      <a:solidFill>
                        <a:srgbClr val="CBCBCB"/>
                      </a:solidFill>
                      <a:round/>
                    </a:lnR>
                    <a:lnT w="9525" cap="rnd" cmpd="sng" algn="ctr">
                      <a:solidFill>
                        <a:srgbClr val="CBCBCB"/>
                      </a:solidFill>
                      <a:prstDash val="solid"/>
                      <a:round/>
                      <a:headEnd type="none" w="med" len="med"/>
                      <a:tailEnd type="none" w="med" len="med"/>
                    </a:lnT>
                    <a:lnB cap="rnd">
                      <a:solidFill>
                        <a:srgbClr val="CBCBCB"/>
                      </a:solidFill>
                      <a:round/>
                    </a:lnB>
                    <a:solidFill>
                      <a:schemeClr val="accent2">
                        <a:lumMod val="20000"/>
                        <a:lumOff val="80000"/>
                      </a:schemeClr>
                    </a:solidFill>
                  </a:tcPr>
                </a:tc>
              </a:tr>
              <a:tr h="406118">
                <a:tc>
                  <a:txBody>
                    <a:bodyPr/>
                    <a:lstStyle/>
                    <a:p>
                      <a:pPr marL="54186" marR="54186" lvl="0" defTabSz="1219200">
                        <a:defRPr sz="1800">
                          <a:solidFill>
                            <a:srgbClr val="000000"/>
                          </a:solidFill>
                        </a:defRPr>
                      </a:pPr>
                      <a:r>
                        <a:rPr b="1" dirty="0">
                          <a:solidFill>
                            <a:srgbClr val="E02F22"/>
                          </a:solidFill>
                          <a:uFill>
                            <a:solidFill>
                              <a:srgbClr val="FF7C00"/>
                            </a:solidFill>
                          </a:uFill>
                          <a:latin typeface="+mn-lt"/>
                          <a:ea typeface="+mn-ea"/>
                          <a:cs typeface="+mn-cs"/>
                        </a:rPr>
                        <a:t>24</a:t>
                      </a:r>
                    </a:p>
                  </a:txBody>
                  <a:tcPr marL="50800" marR="50800" marT="50800" marB="50800" anchor="ctr" horzOverflow="overflow">
                    <a:lnL cap="rnd">
                      <a:solidFill>
                        <a:srgbClr val="CBCBCB"/>
                      </a:solidFill>
                      <a:round/>
                    </a:lnL>
                    <a:lnR cap="rnd">
                      <a:solidFill>
                        <a:srgbClr val="CBCBCB"/>
                      </a:solidFill>
                      <a:round/>
                    </a:lnR>
                    <a:lnT cap="rnd">
                      <a:solidFill>
                        <a:srgbClr val="CBCBCB"/>
                      </a:solidFill>
                      <a:round/>
                    </a:lnT>
                    <a:lnB cap="rnd">
                      <a:solidFill>
                        <a:srgbClr val="CBCBCB"/>
                      </a:solidFill>
                      <a:round/>
                    </a:lnB>
                    <a:solidFill>
                      <a:schemeClr val="accent2">
                        <a:lumMod val="20000"/>
                        <a:lumOff val="80000"/>
                      </a:schemeClr>
                    </a:solidFill>
                  </a:tcPr>
                </a:tc>
                <a:tc>
                  <a:txBody>
                    <a:bodyPr/>
                    <a:lstStyle/>
                    <a:p>
                      <a:pPr marL="54186" marR="54186" lvl="0" defTabSz="1219200">
                        <a:defRPr sz="1800">
                          <a:solidFill>
                            <a:srgbClr val="000000"/>
                          </a:solidFill>
                        </a:defRPr>
                      </a:pPr>
                      <a:r>
                        <a:rPr dirty="0">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Research engineers</a:t>
                      </a:r>
                    </a:p>
                  </a:txBody>
                  <a:tcPr marL="50800" marR="50800" marT="50800" marB="50800" anchor="ctr" horzOverflow="overflow">
                    <a:lnL cap="rnd">
                      <a:solidFill>
                        <a:srgbClr val="CBCBCB"/>
                      </a:solidFill>
                      <a:round/>
                    </a:lnL>
                    <a:lnR cap="rnd">
                      <a:solidFill>
                        <a:srgbClr val="CBCBCB"/>
                      </a:solidFill>
                      <a:round/>
                    </a:lnR>
                    <a:lnT cap="rnd">
                      <a:solidFill>
                        <a:srgbClr val="CBCBCB"/>
                      </a:solidFill>
                      <a:round/>
                    </a:lnT>
                    <a:lnB cap="rnd">
                      <a:solidFill>
                        <a:srgbClr val="CBCBCB"/>
                      </a:solidFill>
                      <a:round/>
                    </a:lnB>
                    <a:solidFill>
                      <a:schemeClr val="accent2">
                        <a:lumMod val="20000"/>
                        <a:lumOff val="80000"/>
                      </a:schemeClr>
                    </a:solidFill>
                  </a:tcPr>
                </a:tc>
              </a:tr>
              <a:tr h="406118">
                <a:tc>
                  <a:txBody>
                    <a:bodyPr/>
                    <a:lstStyle/>
                    <a:p>
                      <a:pPr marL="54186" marR="54186" lvl="0" defTabSz="1219200">
                        <a:defRPr sz="1800">
                          <a:solidFill>
                            <a:srgbClr val="000000"/>
                          </a:solidFill>
                        </a:defRPr>
                      </a:pPr>
                      <a:r>
                        <a:rPr b="1" dirty="0">
                          <a:solidFill>
                            <a:srgbClr val="E02F22"/>
                          </a:solidFill>
                          <a:uFill>
                            <a:solidFill>
                              <a:srgbClr val="FF7C00"/>
                            </a:solidFill>
                          </a:uFill>
                          <a:latin typeface="+mn-lt"/>
                          <a:ea typeface="+mn-ea"/>
                          <a:cs typeface="+mn-cs"/>
                        </a:rPr>
                        <a:t>11</a:t>
                      </a:r>
                    </a:p>
                  </a:txBody>
                  <a:tcPr marL="50800" marR="50800" marT="50800" marB="50800" anchor="ctr" horzOverflow="overflow">
                    <a:lnL cap="rnd">
                      <a:solidFill>
                        <a:srgbClr val="CBCBCB"/>
                      </a:solidFill>
                      <a:round/>
                    </a:lnL>
                    <a:lnR cap="rnd">
                      <a:solidFill>
                        <a:srgbClr val="CBCBCB"/>
                      </a:solidFill>
                      <a:round/>
                    </a:lnR>
                    <a:lnT cap="rnd">
                      <a:solidFill>
                        <a:srgbClr val="CBCBCB"/>
                      </a:solidFill>
                      <a:round/>
                    </a:lnT>
                    <a:lnB cap="rnd">
                      <a:solidFill>
                        <a:srgbClr val="CBCBCB"/>
                      </a:solidFill>
                      <a:round/>
                    </a:lnB>
                    <a:solidFill>
                      <a:schemeClr val="accent2">
                        <a:lumMod val="20000"/>
                        <a:lumOff val="80000"/>
                      </a:schemeClr>
                    </a:solidFill>
                  </a:tcPr>
                </a:tc>
                <a:tc>
                  <a:txBody>
                    <a:bodyPr/>
                    <a:lstStyle/>
                    <a:p>
                      <a:pPr marL="54186" marR="54186" lvl="0" defTabSz="1219200">
                        <a:defRPr sz="1800">
                          <a:solidFill>
                            <a:srgbClr val="000000"/>
                          </a:solidFill>
                        </a:defRPr>
                      </a:pPr>
                      <a:r>
                        <a:rPr dirty="0">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Staff (</a:t>
                      </a:r>
                      <a:r>
                        <a:rPr dirty="0" smtClean="0">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adm</a:t>
                      </a:r>
                      <a:r>
                        <a:rPr lang="en-US" dirty="0" smtClean="0">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inistrative</a:t>
                      </a:r>
                      <a:r>
                        <a:rPr dirty="0" smtClean="0">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 </a:t>
                      </a:r>
                      <a:r>
                        <a:rPr lang="en-US" dirty="0" smtClean="0">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lawyer</a:t>
                      </a:r>
                      <a:r>
                        <a:rPr dirty="0" smtClean="0">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 journal</a:t>
                      </a:r>
                      <a:r>
                        <a:rPr lang="en-US" dirty="0" smtClean="0">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ist</a:t>
                      </a:r>
                      <a:r>
                        <a:rPr dirty="0" smtClean="0">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a:t>
                      </a:r>
                      <a:r>
                        <a:rPr lang="en-US" dirty="0" smtClean="0">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designer</a:t>
                      </a:r>
                      <a:r>
                        <a:rPr dirty="0" smtClean="0">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   </a:t>
                      </a:r>
                      <a:endParaRPr dirty="0">
                        <a:solidFill>
                          <a:srgbClr val="065372"/>
                        </a:solidFill>
                        <a:effectLst>
                          <a:outerShdw blurRad="12700" dir="2700000" rotWithShape="0">
                            <a:srgbClr val="000000">
                              <a:alpha val="68999"/>
                            </a:srgbClr>
                          </a:outerShdw>
                        </a:effectLst>
                        <a:uFill>
                          <a:solidFill>
                            <a:srgbClr val="007AAA"/>
                          </a:solidFill>
                        </a:uFill>
                        <a:latin typeface="+mn-lt"/>
                        <a:ea typeface="+mn-ea"/>
                        <a:cs typeface="+mn-cs"/>
                      </a:endParaRPr>
                    </a:p>
                  </a:txBody>
                  <a:tcPr marL="50800" marR="50800" marT="50800" marB="50800" anchor="ctr" horzOverflow="overflow">
                    <a:lnL cap="rnd">
                      <a:solidFill>
                        <a:srgbClr val="CBCBCB"/>
                      </a:solidFill>
                      <a:round/>
                    </a:lnL>
                    <a:lnR cap="rnd">
                      <a:solidFill>
                        <a:srgbClr val="CBCBCB"/>
                      </a:solidFill>
                      <a:round/>
                    </a:lnR>
                    <a:lnT cap="rnd">
                      <a:solidFill>
                        <a:srgbClr val="CBCBCB"/>
                      </a:solidFill>
                      <a:round/>
                    </a:lnT>
                    <a:lnB cap="rnd">
                      <a:solidFill>
                        <a:srgbClr val="CBCBCB"/>
                      </a:solidFill>
                      <a:round/>
                    </a:lnB>
                    <a:solidFill>
                      <a:schemeClr val="accent2">
                        <a:lumMod val="20000"/>
                        <a:lumOff val="80000"/>
                      </a:schemeClr>
                    </a:solidFill>
                  </a:tcPr>
                </a:tc>
              </a:tr>
              <a:tr h="406118">
                <a:tc>
                  <a:txBody>
                    <a:bodyPr/>
                    <a:lstStyle/>
                    <a:p>
                      <a:pPr marL="54186" marR="54186" lvl="0" defTabSz="1219200">
                        <a:defRPr sz="1800">
                          <a:solidFill>
                            <a:srgbClr val="000000"/>
                          </a:solidFill>
                        </a:defRPr>
                      </a:pPr>
                      <a:r>
                        <a:rPr b="1" dirty="0" smtClean="0">
                          <a:solidFill>
                            <a:srgbClr val="E02F22"/>
                          </a:solidFill>
                          <a:uFill>
                            <a:solidFill>
                              <a:srgbClr val="FF7C00"/>
                            </a:solidFill>
                          </a:uFill>
                          <a:latin typeface="+mn-lt"/>
                          <a:ea typeface="+mn-ea"/>
                          <a:cs typeface="+mn-cs"/>
                        </a:rPr>
                        <a:t>80</a:t>
                      </a:r>
                      <a:endParaRPr b="1" dirty="0">
                        <a:solidFill>
                          <a:srgbClr val="E02F22"/>
                        </a:solidFill>
                        <a:uFill>
                          <a:solidFill>
                            <a:srgbClr val="FF7C00"/>
                          </a:solidFill>
                        </a:uFill>
                        <a:latin typeface="+mn-lt"/>
                        <a:ea typeface="+mn-ea"/>
                        <a:cs typeface="+mn-cs"/>
                      </a:endParaRPr>
                    </a:p>
                  </a:txBody>
                  <a:tcPr marL="50800" marR="50800" marT="50800" marB="50800" anchor="ctr" horzOverflow="overflow">
                    <a:lnL cap="rnd">
                      <a:solidFill>
                        <a:srgbClr val="CBCBCB"/>
                      </a:solidFill>
                      <a:round/>
                    </a:lnL>
                    <a:lnR cap="rnd">
                      <a:solidFill>
                        <a:srgbClr val="CBCBCB"/>
                      </a:solidFill>
                      <a:round/>
                    </a:lnR>
                    <a:lnT cap="rnd">
                      <a:solidFill>
                        <a:srgbClr val="CBCBCB"/>
                      </a:solidFill>
                      <a:round/>
                    </a:lnT>
                    <a:lnB cap="rnd">
                      <a:solidFill>
                        <a:srgbClr val="CBCBCB"/>
                      </a:solidFill>
                      <a:round/>
                    </a:lnB>
                    <a:solidFill>
                      <a:schemeClr val="accent2">
                        <a:lumMod val="20000"/>
                        <a:lumOff val="80000"/>
                      </a:schemeClr>
                    </a:solidFill>
                  </a:tcPr>
                </a:tc>
                <a:tc>
                  <a:txBody>
                    <a:bodyPr/>
                    <a:lstStyle/>
                    <a:p>
                      <a:pPr marL="54186" marR="54186" lvl="0" defTabSz="1219200">
                        <a:defRPr sz="1800">
                          <a:solidFill>
                            <a:srgbClr val="000000"/>
                          </a:solidFill>
                        </a:defRPr>
                      </a:pPr>
                      <a:r>
                        <a:rPr dirty="0">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Visitors </a:t>
                      </a:r>
                    </a:p>
                  </a:txBody>
                  <a:tcPr marL="50800" marR="50800" marT="50800" marB="50800" anchor="ctr" horzOverflow="overflow">
                    <a:lnL cap="rnd">
                      <a:solidFill>
                        <a:srgbClr val="CBCBCB"/>
                      </a:solidFill>
                      <a:round/>
                    </a:lnL>
                    <a:lnR cap="rnd">
                      <a:solidFill>
                        <a:srgbClr val="CBCBCB"/>
                      </a:solidFill>
                      <a:round/>
                    </a:lnR>
                    <a:lnT cap="rnd">
                      <a:solidFill>
                        <a:srgbClr val="CBCBCB"/>
                      </a:solidFill>
                      <a:round/>
                    </a:lnT>
                    <a:lnB cap="rnd">
                      <a:solidFill>
                        <a:srgbClr val="CBCBCB"/>
                      </a:solidFill>
                      <a:round/>
                    </a:lnB>
                    <a:solidFill>
                      <a:schemeClr val="accent2">
                        <a:lumMod val="20000"/>
                        <a:lumOff val="80000"/>
                      </a:schemeClr>
                    </a:solidFill>
                  </a:tcPr>
                </a:tc>
              </a:tr>
              <a:tr h="423040">
                <a:tc>
                  <a:txBody>
                    <a:bodyPr/>
                    <a:lstStyle/>
                    <a:p>
                      <a:pPr marL="54186" marR="54186" lvl="0" defTabSz="1219200">
                        <a:defRPr sz="1800">
                          <a:solidFill>
                            <a:srgbClr val="000000"/>
                          </a:solidFill>
                        </a:defRPr>
                      </a:pPr>
                      <a:r>
                        <a:rPr b="1" dirty="0">
                          <a:solidFill>
                            <a:srgbClr val="E02F22"/>
                          </a:solidFill>
                          <a:uFill>
                            <a:solidFill>
                              <a:srgbClr val="FF7C00"/>
                            </a:solidFill>
                          </a:uFill>
                          <a:latin typeface="+mn-lt"/>
                          <a:ea typeface="+mn-ea"/>
                          <a:cs typeface="+mn-cs"/>
                        </a:rPr>
                        <a:t>10</a:t>
                      </a:r>
                    </a:p>
                  </a:txBody>
                  <a:tcPr marL="50800" marR="50800" marT="50800" marB="50800" anchor="ctr" horzOverflow="overflow">
                    <a:lnL cap="rnd">
                      <a:solidFill>
                        <a:srgbClr val="CBCBCB"/>
                      </a:solidFill>
                      <a:round/>
                    </a:lnL>
                    <a:lnR cap="rnd">
                      <a:solidFill>
                        <a:srgbClr val="CBCBCB"/>
                      </a:solidFill>
                      <a:round/>
                    </a:lnR>
                    <a:lnT cap="rnd">
                      <a:solidFill>
                        <a:srgbClr val="CBCBCB"/>
                      </a:solidFill>
                      <a:round/>
                    </a:lnT>
                    <a:lnB cap="rnd">
                      <a:solidFill>
                        <a:srgbClr val="CBCBCB"/>
                      </a:solidFill>
                      <a:round/>
                    </a:lnB>
                    <a:solidFill>
                      <a:schemeClr val="accent2">
                        <a:lumMod val="20000"/>
                        <a:lumOff val="80000"/>
                      </a:schemeClr>
                    </a:solidFill>
                  </a:tcPr>
                </a:tc>
                <a:tc>
                  <a:txBody>
                    <a:bodyPr/>
                    <a:lstStyle/>
                    <a:p>
                      <a:pPr marL="54186" marR="54186" lvl="0" defTabSz="1219200">
                        <a:defRPr sz="1800">
                          <a:solidFill>
                            <a:srgbClr val="000000"/>
                          </a:solidFill>
                        </a:defRPr>
                      </a:pPr>
                      <a:r>
                        <a:rPr dirty="0">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Postdoctoral fellows</a:t>
                      </a:r>
                    </a:p>
                  </a:txBody>
                  <a:tcPr marL="50800" marR="50800" marT="50800" marB="50800" anchor="ctr" horzOverflow="overflow">
                    <a:lnL cap="rnd">
                      <a:solidFill>
                        <a:srgbClr val="CBCBCB"/>
                      </a:solidFill>
                      <a:round/>
                    </a:lnL>
                    <a:lnR cap="rnd">
                      <a:solidFill>
                        <a:srgbClr val="CBCBCB"/>
                      </a:solidFill>
                      <a:round/>
                    </a:lnR>
                    <a:lnT cap="rnd">
                      <a:solidFill>
                        <a:srgbClr val="CBCBCB"/>
                      </a:solidFill>
                      <a:round/>
                    </a:lnT>
                    <a:lnB cap="rnd">
                      <a:solidFill>
                        <a:srgbClr val="CBCBCB"/>
                      </a:solidFill>
                      <a:round/>
                    </a:lnB>
                    <a:solidFill>
                      <a:schemeClr val="accent2">
                        <a:lumMod val="20000"/>
                        <a:lumOff val="80000"/>
                      </a:schemeClr>
                    </a:solidFill>
                  </a:tcPr>
                </a:tc>
              </a:tr>
              <a:tr h="406118">
                <a:tc>
                  <a:txBody>
                    <a:bodyPr/>
                    <a:lstStyle/>
                    <a:p>
                      <a:pPr marL="54186" marR="54186" lvl="0" defTabSz="1219200">
                        <a:defRPr sz="1800">
                          <a:solidFill>
                            <a:srgbClr val="000000"/>
                          </a:solidFill>
                        </a:defRPr>
                      </a:pPr>
                      <a:r>
                        <a:rPr b="1" dirty="0">
                          <a:solidFill>
                            <a:srgbClr val="E02F22"/>
                          </a:solidFill>
                          <a:uFill>
                            <a:solidFill>
                              <a:srgbClr val="FF7C00"/>
                            </a:solidFill>
                          </a:uFill>
                          <a:latin typeface="+mn-lt"/>
                          <a:ea typeface="+mn-ea"/>
                          <a:cs typeface="+mn-cs"/>
                        </a:rPr>
                        <a:t>50</a:t>
                      </a:r>
                    </a:p>
                  </a:txBody>
                  <a:tcPr marL="50800" marR="50800" marT="50800" marB="50800" anchor="ctr" horzOverflow="overflow">
                    <a:lnL cap="rnd">
                      <a:solidFill>
                        <a:srgbClr val="CBCBCB"/>
                      </a:solidFill>
                      <a:round/>
                    </a:lnL>
                    <a:lnR cap="rnd">
                      <a:solidFill>
                        <a:srgbClr val="CBCBCB"/>
                      </a:solidFill>
                      <a:round/>
                    </a:lnR>
                    <a:lnT cap="rnd">
                      <a:solidFill>
                        <a:srgbClr val="CBCBCB"/>
                      </a:solidFill>
                      <a:round/>
                    </a:lnT>
                    <a:lnB w="9525" cap="rnd" cmpd="sng" algn="ctr">
                      <a:solidFill>
                        <a:srgbClr val="CBCBCB"/>
                      </a:solidFill>
                      <a:prstDash val="solid"/>
                      <a:round/>
                      <a:headEnd type="none" w="med" len="med"/>
                      <a:tailEnd type="none" w="med" len="med"/>
                    </a:lnB>
                    <a:solidFill>
                      <a:schemeClr val="accent2">
                        <a:lumMod val="20000"/>
                        <a:lumOff val="80000"/>
                      </a:schemeClr>
                    </a:solidFill>
                  </a:tcPr>
                </a:tc>
                <a:tc>
                  <a:txBody>
                    <a:bodyPr/>
                    <a:lstStyle/>
                    <a:p>
                      <a:pPr marL="54186" marR="54186" lvl="0" defTabSz="1219200">
                        <a:defRPr sz="1800">
                          <a:solidFill>
                            <a:srgbClr val="000000"/>
                          </a:solidFill>
                        </a:defRPr>
                      </a:pPr>
                      <a:r>
                        <a:rPr dirty="0">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Ph.D. (U. de Chile + U. de Concepción)</a:t>
                      </a:r>
                    </a:p>
                  </a:txBody>
                  <a:tcPr marL="50800" marR="50800" marT="50800" marB="50800" anchor="ctr" horzOverflow="overflow">
                    <a:lnL cap="rnd">
                      <a:solidFill>
                        <a:srgbClr val="CBCBCB"/>
                      </a:solidFill>
                      <a:round/>
                    </a:lnL>
                    <a:lnR cap="rnd">
                      <a:solidFill>
                        <a:srgbClr val="CBCBCB"/>
                      </a:solidFill>
                      <a:round/>
                    </a:lnR>
                    <a:lnT cap="rnd">
                      <a:solidFill>
                        <a:srgbClr val="CBCBCB"/>
                      </a:solidFill>
                      <a:round/>
                    </a:lnT>
                    <a:lnB w="9525" cap="rnd" cmpd="sng" algn="ctr">
                      <a:solidFill>
                        <a:srgbClr val="CBCBCB"/>
                      </a:solidFill>
                      <a:prstDash val="solid"/>
                      <a:round/>
                      <a:headEnd type="none" w="med" len="med"/>
                      <a:tailEnd type="none" w="med" len="med"/>
                    </a:lnB>
                    <a:solidFill>
                      <a:schemeClr val="accent2">
                        <a:lumMod val="20000"/>
                        <a:lumOff val="80000"/>
                      </a:schemeClr>
                    </a:solidFill>
                  </a:tcPr>
                </a:tc>
              </a:tr>
              <a:tr h="406118">
                <a:tc>
                  <a:txBody>
                    <a:bodyPr/>
                    <a:lstStyle/>
                    <a:p>
                      <a:pPr marL="54186" marR="54186" lvl="0" defTabSz="1219200">
                        <a:defRPr sz="1800">
                          <a:solidFill>
                            <a:srgbClr val="000000"/>
                          </a:solidFill>
                        </a:defRPr>
                      </a:pPr>
                      <a:r>
                        <a:rPr lang="en-US" b="1" dirty="0" smtClean="0">
                          <a:solidFill>
                            <a:srgbClr val="E02F22"/>
                          </a:solidFill>
                          <a:uFill>
                            <a:solidFill>
                              <a:srgbClr val="FF7C00"/>
                            </a:solidFill>
                          </a:uFill>
                          <a:latin typeface="+mn-lt"/>
                          <a:ea typeface="+mn-ea"/>
                          <a:cs typeface="+mn-cs"/>
                        </a:rPr>
                        <a:t>3500</a:t>
                      </a:r>
                      <a:endParaRPr b="1" dirty="0">
                        <a:solidFill>
                          <a:srgbClr val="E02F22"/>
                        </a:solidFill>
                        <a:uFill>
                          <a:solidFill>
                            <a:srgbClr val="FF7C00"/>
                          </a:solidFill>
                        </a:uFill>
                        <a:latin typeface="+mn-lt"/>
                        <a:ea typeface="+mn-ea"/>
                        <a:cs typeface="+mn-cs"/>
                      </a:endParaRPr>
                    </a:p>
                  </a:txBody>
                  <a:tcPr marL="50800" marR="50800" marT="50800" marB="50800" anchor="ctr" horzOverflow="overflow">
                    <a:lnL cap="rnd">
                      <a:solidFill>
                        <a:srgbClr val="CBCBCB"/>
                      </a:solidFill>
                      <a:round/>
                    </a:lnL>
                    <a:lnR w="9525" cap="rnd" cmpd="sng" algn="ctr">
                      <a:solidFill>
                        <a:srgbClr val="CBCBCB"/>
                      </a:solidFill>
                      <a:prstDash val="solid"/>
                      <a:round/>
                      <a:headEnd type="none" w="med" len="med"/>
                      <a:tailEnd type="none" w="med" len="med"/>
                    </a:lnR>
                    <a:lnT w="9525" cap="rnd" cmpd="sng" algn="ctr">
                      <a:solidFill>
                        <a:srgbClr val="CBCBCB"/>
                      </a:solidFill>
                      <a:prstDash val="solid"/>
                      <a:round/>
                      <a:headEnd type="none" w="med" len="med"/>
                      <a:tailEnd type="none" w="med" len="med"/>
                    </a:lnT>
                    <a:lnB cap="rnd">
                      <a:solidFill>
                        <a:srgbClr val="CBCBCB"/>
                      </a:solidFill>
                      <a:round/>
                    </a:lnB>
                    <a:solidFill>
                      <a:schemeClr val="accent2">
                        <a:lumMod val="20000"/>
                        <a:lumOff val="80000"/>
                      </a:schemeClr>
                    </a:solidFill>
                  </a:tcPr>
                </a:tc>
                <a:tc>
                  <a:txBody>
                    <a:bodyPr/>
                    <a:lstStyle/>
                    <a:p>
                      <a:pPr marL="54186" marR="54186" lvl="0" defTabSz="1219200">
                        <a:defRPr sz="1800">
                          <a:solidFill>
                            <a:srgbClr val="000000"/>
                          </a:solidFill>
                        </a:defRPr>
                      </a:pPr>
                      <a:r>
                        <a:rPr lang="en-US" dirty="0" smtClean="0">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Undergraduate</a:t>
                      </a:r>
                      <a:r>
                        <a:rPr lang="en-US" baseline="0" dirty="0" smtClean="0">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 engineering students</a:t>
                      </a:r>
                      <a:endParaRPr dirty="0">
                        <a:solidFill>
                          <a:srgbClr val="065372"/>
                        </a:solidFill>
                        <a:effectLst>
                          <a:outerShdw blurRad="12700" dir="2700000" rotWithShape="0">
                            <a:srgbClr val="000000">
                              <a:alpha val="68999"/>
                            </a:srgbClr>
                          </a:outerShdw>
                        </a:effectLst>
                        <a:uFill>
                          <a:solidFill>
                            <a:srgbClr val="007AAA"/>
                          </a:solidFill>
                        </a:uFill>
                        <a:latin typeface="+mn-lt"/>
                        <a:ea typeface="+mn-ea"/>
                        <a:cs typeface="+mn-cs"/>
                      </a:endParaRPr>
                    </a:p>
                  </a:txBody>
                  <a:tcPr marL="50800" marR="50800" marT="50800" marB="50800" anchor="ctr" horzOverflow="overflow">
                    <a:lnL w="9525" cap="rnd" cmpd="sng" algn="ctr">
                      <a:solidFill>
                        <a:srgbClr val="CBCBCB"/>
                      </a:solidFill>
                      <a:prstDash val="solid"/>
                      <a:round/>
                      <a:headEnd type="none" w="med" len="med"/>
                      <a:tailEnd type="none" w="med" len="med"/>
                    </a:lnL>
                    <a:lnR cap="rnd">
                      <a:solidFill>
                        <a:srgbClr val="CBCBCB"/>
                      </a:solidFill>
                      <a:round/>
                    </a:lnR>
                    <a:lnT w="9525" cap="rnd" cmpd="sng" algn="ctr">
                      <a:solidFill>
                        <a:srgbClr val="CBCBCB"/>
                      </a:solidFill>
                      <a:prstDash val="solid"/>
                      <a:round/>
                      <a:headEnd type="none" w="med" len="med"/>
                      <a:tailEnd type="none" w="med" len="med"/>
                    </a:lnT>
                    <a:lnB cap="rnd">
                      <a:solidFill>
                        <a:srgbClr val="CBCBCB"/>
                      </a:solidFill>
                      <a:round/>
                    </a:lnB>
                    <a:solidFill>
                      <a:schemeClr val="accent2">
                        <a:lumMod val="20000"/>
                        <a:lumOff val="80000"/>
                      </a:schemeClr>
                    </a:solidFill>
                  </a:tcPr>
                </a:tc>
              </a:tr>
              <a:tr h="406118">
                <a:tc>
                  <a:txBody>
                    <a:bodyPr/>
                    <a:lstStyle/>
                    <a:p>
                      <a:pPr marL="54186" marR="54186" lvl="0" defTabSz="1219200">
                        <a:defRPr sz="1800">
                          <a:solidFill>
                            <a:srgbClr val="000000"/>
                          </a:solidFill>
                        </a:defRPr>
                      </a:pPr>
                      <a:r>
                        <a:rPr b="1" dirty="0">
                          <a:solidFill>
                            <a:srgbClr val="E02F22"/>
                          </a:solidFill>
                          <a:uFill>
                            <a:solidFill>
                              <a:srgbClr val="FF7C00"/>
                            </a:solidFill>
                          </a:uFill>
                          <a:latin typeface="+mn-lt"/>
                          <a:ea typeface="+mn-ea"/>
                          <a:cs typeface="+mn-cs"/>
                        </a:rPr>
                        <a:t>6+12+6</a:t>
                      </a:r>
                    </a:p>
                  </a:txBody>
                  <a:tcPr marL="50800" marR="50800" marT="50800" marB="50800" anchor="ctr" horzOverflow="overflow">
                    <a:lnL cap="rnd">
                      <a:solidFill>
                        <a:srgbClr val="CBCBCB"/>
                      </a:solidFill>
                      <a:round/>
                    </a:lnL>
                    <a:lnR w="9525" cap="rnd" cmpd="sng" algn="ctr">
                      <a:solidFill>
                        <a:srgbClr val="CBCBCB"/>
                      </a:solidFill>
                      <a:prstDash val="solid"/>
                      <a:round/>
                      <a:headEnd type="none" w="med" len="med"/>
                      <a:tailEnd type="none" w="med" len="med"/>
                    </a:lnR>
                    <a:lnT w="9525" cap="rnd" cmpd="sng" algn="ctr">
                      <a:solidFill>
                        <a:srgbClr val="CBCBCB"/>
                      </a:solidFill>
                      <a:prstDash val="solid"/>
                      <a:round/>
                      <a:headEnd type="none" w="med" len="med"/>
                      <a:tailEnd type="none" w="med" len="med"/>
                    </a:lnT>
                    <a:lnB cap="rnd">
                      <a:solidFill>
                        <a:srgbClr val="CBCBCB"/>
                      </a:solidFill>
                      <a:round/>
                    </a:lnB>
                    <a:solidFill>
                      <a:schemeClr val="accent2">
                        <a:lumMod val="20000"/>
                        <a:lumOff val="80000"/>
                      </a:schemeClr>
                    </a:solidFill>
                  </a:tcPr>
                </a:tc>
                <a:tc>
                  <a:txBody>
                    <a:bodyPr/>
                    <a:lstStyle/>
                    <a:p>
                      <a:pPr marL="54186" marR="54186" lvl="0" defTabSz="1219200">
                        <a:defRPr sz="1800">
                          <a:solidFill>
                            <a:srgbClr val="000000"/>
                          </a:solidFill>
                        </a:defRPr>
                      </a:pPr>
                      <a:r>
                        <a:rPr dirty="0">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External Associated Researchers UAI + UTFSM+</a:t>
                      </a:r>
                      <a:r>
                        <a:rPr dirty="0" smtClean="0">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UAB</a:t>
                      </a:r>
                      <a:endParaRPr dirty="0">
                        <a:solidFill>
                          <a:srgbClr val="065372"/>
                        </a:solidFill>
                        <a:effectLst>
                          <a:outerShdw blurRad="12700" dir="2700000" rotWithShape="0">
                            <a:srgbClr val="000000">
                              <a:alpha val="68999"/>
                            </a:srgbClr>
                          </a:outerShdw>
                        </a:effectLst>
                        <a:uFill>
                          <a:solidFill>
                            <a:srgbClr val="007AAA"/>
                          </a:solidFill>
                        </a:uFill>
                        <a:latin typeface="+mn-lt"/>
                        <a:ea typeface="+mn-ea"/>
                        <a:cs typeface="+mn-cs"/>
                      </a:endParaRPr>
                    </a:p>
                  </a:txBody>
                  <a:tcPr marL="50800" marR="50800" marT="50800" marB="50800" anchor="ctr" horzOverflow="overflow">
                    <a:lnL w="9525" cap="rnd" cmpd="sng" algn="ctr">
                      <a:solidFill>
                        <a:srgbClr val="CBCBCB"/>
                      </a:solidFill>
                      <a:prstDash val="solid"/>
                      <a:round/>
                      <a:headEnd type="none" w="med" len="med"/>
                      <a:tailEnd type="none" w="med" len="med"/>
                    </a:lnL>
                    <a:lnR cap="rnd">
                      <a:solidFill>
                        <a:srgbClr val="CBCBCB"/>
                      </a:solidFill>
                      <a:round/>
                    </a:lnR>
                    <a:lnT w="9525" cap="rnd" cmpd="sng" algn="ctr">
                      <a:solidFill>
                        <a:srgbClr val="CBCBCB"/>
                      </a:solidFill>
                      <a:prstDash val="solid"/>
                      <a:round/>
                      <a:headEnd type="none" w="med" len="med"/>
                      <a:tailEnd type="none" w="med" len="med"/>
                    </a:lnT>
                    <a:lnB cap="rnd">
                      <a:solidFill>
                        <a:srgbClr val="CBCBCB"/>
                      </a:solidFill>
                      <a:round/>
                    </a:lnB>
                    <a:solidFill>
                      <a:schemeClr val="accent2">
                        <a:lumMod val="20000"/>
                        <a:lumOff val="80000"/>
                      </a:schemeClr>
                    </a:solidFill>
                  </a:tcPr>
                </a:tc>
              </a:tr>
              <a:tr h="406118">
                <a:tc>
                  <a:txBody>
                    <a:bodyPr/>
                    <a:lstStyle/>
                    <a:p>
                      <a:pPr marL="54186" marR="54186" lvl="0" defTabSz="1219200">
                        <a:defRPr sz="1800">
                          <a:solidFill>
                            <a:srgbClr val="000000"/>
                          </a:solidFill>
                        </a:defRPr>
                      </a:pPr>
                      <a:r>
                        <a:rPr b="1" dirty="0">
                          <a:solidFill>
                            <a:srgbClr val="E02F22"/>
                          </a:solidFill>
                          <a:uFill>
                            <a:solidFill>
                              <a:srgbClr val="FF7C00"/>
                            </a:solidFill>
                          </a:uFill>
                          <a:latin typeface="+mn-lt"/>
                          <a:ea typeface="+mn-ea"/>
                          <a:cs typeface="+mn-cs"/>
                        </a:rPr>
                        <a:t>5</a:t>
                      </a:r>
                    </a:p>
                  </a:txBody>
                  <a:tcPr marL="50800" marR="50800" marT="50800" marB="50800" anchor="ctr" horzOverflow="overflow">
                    <a:lnL cap="rnd">
                      <a:solidFill>
                        <a:srgbClr val="CBCBCB"/>
                      </a:solidFill>
                      <a:round/>
                    </a:lnL>
                    <a:lnR w="9525" cap="rnd" cmpd="sng" algn="ctr">
                      <a:solidFill>
                        <a:srgbClr val="CBCBCB"/>
                      </a:solidFill>
                      <a:prstDash val="solid"/>
                      <a:round/>
                      <a:headEnd type="none" w="med" len="med"/>
                      <a:tailEnd type="none" w="med" len="med"/>
                    </a:lnR>
                    <a:lnT w="9525" cap="rnd" cmpd="sng" algn="ctr">
                      <a:solidFill>
                        <a:srgbClr val="CBCBCB"/>
                      </a:solidFill>
                      <a:prstDash val="solid"/>
                      <a:round/>
                      <a:headEnd type="none" w="med" len="med"/>
                      <a:tailEnd type="none" w="med" len="med"/>
                    </a:lnT>
                    <a:lnB cap="rnd">
                      <a:solidFill>
                        <a:srgbClr val="CBCBCB"/>
                      </a:solidFill>
                      <a:round/>
                    </a:lnB>
                    <a:solidFill>
                      <a:srgbClr val="FFFF00"/>
                    </a:solidFill>
                  </a:tcPr>
                </a:tc>
                <a:tc>
                  <a:txBody>
                    <a:bodyPr/>
                    <a:lstStyle/>
                    <a:p>
                      <a:pPr marL="54186" marR="54186" lvl="0" defTabSz="1219200">
                        <a:defRPr sz="1800">
                          <a:solidFill>
                            <a:srgbClr val="000000"/>
                          </a:solidFill>
                        </a:defRPr>
                      </a:pPr>
                      <a:r>
                        <a:rPr>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International conferences</a:t>
                      </a:r>
                    </a:p>
                  </a:txBody>
                  <a:tcPr marL="50800" marR="50800" marT="50800" marB="50800" anchor="ctr" horzOverflow="overflow">
                    <a:lnL w="9525" cap="rnd" cmpd="sng" algn="ctr">
                      <a:solidFill>
                        <a:srgbClr val="CBCBCB"/>
                      </a:solidFill>
                      <a:prstDash val="solid"/>
                      <a:round/>
                      <a:headEnd type="none" w="med" len="med"/>
                      <a:tailEnd type="none" w="med" len="med"/>
                    </a:lnL>
                    <a:lnR cap="rnd">
                      <a:solidFill>
                        <a:srgbClr val="CBCBCB"/>
                      </a:solidFill>
                      <a:round/>
                    </a:lnR>
                    <a:lnT w="9525" cap="rnd" cmpd="sng" algn="ctr">
                      <a:solidFill>
                        <a:srgbClr val="CBCBCB"/>
                      </a:solidFill>
                      <a:prstDash val="solid"/>
                      <a:round/>
                      <a:headEnd type="none" w="med" len="med"/>
                      <a:tailEnd type="none" w="med" len="med"/>
                    </a:lnT>
                    <a:lnB cap="rnd">
                      <a:solidFill>
                        <a:srgbClr val="CBCBCB"/>
                      </a:solidFill>
                      <a:round/>
                    </a:lnB>
                    <a:solidFill>
                      <a:srgbClr val="FFFF00"/>
                    </a:solidFill>
                  </a:tcPr>
                </a:tc>
              </a:tr>
              <a:tr h="406118">
                <a:tc>
                  <a:txBody>
                    <a:bodyPr/>
                    <a:lstStyle/>
                    <a:p>
                      <a:pPr marL="54186" marR="54186" lvl="0" defTabSz="1219200">
                        <a:defRPr sz="1800">
                          <a:solidFill>
                            <a:srgbClr val="000000"/>
                          </a:solidFill>
                        </a:defRPr>
                      </a:pPr>
                      <a:r>
                        <a:rPr b="1" dirty="0">
                          <a:solidFill>
                            <a:srgbClr val="E02F22"/>
                          </a:solidFill>
                          <a:uFill>
                            <a:solidFill>
                              <a:srgbClr val="FF7C00"/>
                            </a:solidFill>
                          </a:uFill>
                          <a:latin typeface="+mn-lt"/>
                          <a:ea typeface="+mn-ea"/>
                          <a:cs typeface="+mn-cs"/>
                        </a:rPr>
                        <a:t>10</a:t>
                      </a:r>
                    </a:p>
                  </a:txBody>
                  <a:tcPr marL="50800" marR="50800" marT="50800" marB="50800" anchor="ctr" horzOverflow="overflow">
                    <a:lnL cap="rnd">
                      <a:solidFill>
                        <a:srgbClr val="CBCBCB"/>
                      </a:solidFill>
                      <a:round/>
                    </a:lnL>
                    <a:lnR w="9525" cap="rnd" cmpd="sng" algn="ctr">
                      <a:solidFill>
                        <a:srgbClr val="CBCBCB"/>
                      </a:solidFill>
                      <a:prstDash val="solid"/>
                      <a:round/>
                      <a:headEnd type="none" w="med" len="med"/>
                      <a:tailEnd type="none" w="med" len="med"/>
                    </a:lnR>
                    <a:lnT w="9525" cap="rnd" cmpd="sng" algn="ctr">
                      <a:solidFill>
                        <a:srgbClr val="CBCBCB"/>
                      </a:solidFill>
                      <a:prstDash val="solid"/>
                      <a:round/>
                      <a:headEnd type="none" w="med" len="med"/>
                      <a:tailEnd type="none" w="med" len="med"/>
                    </a:lnT>
                    <a:lnB cap="rnd">
                      <a:solidFill>
                        <a:srgbClr val="CBCBCB"/>
                      </a:solidFill>
                      <a:round/>
                    </a:lnB>
                    <a:solidFill>
                      <a:srgbClr val="FFFF00"/>
                    </a:solidFill>
                  </a:tcPr>
                </a:tc>
                <a:tc>
                  <a:txBody>
                    <a:bodyPr/>
                    <a:lstStyle/>
                    <a:p>
                      <a:pPr marL="54186" marR="54186" lvl="0" defTabSz="1219200">
                        <a:defRPr sz="1800">
                          <a:solidFill>
                            <a:srgbClr val="000000"/>
                          </a:solidFill>
                        </a:defRPr>
                      </a:pPr>
                      <a:r>
                        <a:rPr dirty="0">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Workshops</a:t>
                      </a:r>
                    </a:p>
                  </a:txBody>
                  <a:tcPr marL="50800" marR="50800" marT="50800" marB="50800" anchor="ctr" horzOverflow="overflow">
                    <a:lnL w="9525" cap="rnd" cmpd="sng" algn="ctr">
                      <a:solidFill>
                        <a:srgbClr val="CBCBCB"/>
                      </a:solidFill>
                      <a:prstDash val="solid"/>
                      <a:round/>
                      <a:headEnd type="none" w="med" len="med"/>
                      <a:tailEnd type="none" w="med" len="med"/>
                    </a:lnL>
                    <a:lnR cap="rnd">
                      <a:solidFill>
                        <a:srgbClr val="CBCBCB"/>
                      </a:solidFill>
                      <a:round/>
                    </a:lnR>
                    <a:lnT w="9525" cap="rnd" cmpd="sng" algn="ctr">
                      <a:solidFill>
                        <a:srgbClr val="CBCBCB"/>
                      </a:solidFill>
                      <a:prstDash val="solid"/>
                      <a:round/>
                      <a:headEnd type="none" w="med" len="med"/>
                      <a:tailEnd type="none" w="med" len="med"/>
                    </a:lnT>
                    <a:lnB cap="rnd">
                      <a:solidFill>
                        <a:srgbClr val="CBCBCB"/>
                      </a:solidFill>
                      <a:round/>
                    </a:lnB>
                    <a:solidFill>
                      <a:srgbClr val="FFFF00"/>
                    </a:solidFill>
                  </a:tcPr>
                </a:tc>
              </a:tr>
              <a:tr h="406118">
                <a:tc>
                  <a:txBody>
                    <a:bodyPr/>
                    <a:lstStyle/>
                    <a:p>
                      <a:pPr marL="54186" marR="54186" lvl="0" defTabSz="1219200">
                        <a:defRPr sz="1800">
                          <a:solidFill>
                            <a:srgbClr val="000000"/>
                          </a:solidFill>
                        </a:defRPr>
                      </a:pPr>
                      <a:r>
                        <a:rPr b="1" dirty="0">
                          <a:solidFill>
                            <a:srgbClr val="E02F22"/>
                          </a:solidFill>
                          <a:uFill>
                            <a:solidFill>
                              <a:srgbClr val="FF7C00"/>
                            </a:solidFill>
                          </a:uFill>
                          <a:latin typeface="+mn-lt"/>
                          <a:ea typeface="+mn-ea"/>
                          <a:cs typeface="+mn-cs"/>
                        </a:rPr>
                        <a:t>2</a:t>
                      </a:r>
                    </a:p>
                  </a:txBody>
                  <a:tcPr marL="50800" marR="50800" marT="50800" marB="50800" anchor="ctr" horzOverflow="overflow">
                    <a:lnL cap="rnd">
                      <a:solidFill>
                        <a:srgbClr val="CBCBCB"/>
                      </a:solidFill>
                      <a:round/>
                    </a:lnL>
                    <a:lnR cap="rnd">
                      <a:solidFill>
                        <a:srgbClr val="CBCBCB"/>
                      </a:solidFill>
                      <a:round/>
                    </a:lnR>
                    <a:lnT cap="rnd">
                      <a:solidFill>
                        <a:srgbClr val="CBCBCB"/>
                      </a:solidFill>
                      <a:round/>
                    </a:lnT>
                    <a:lnB cap="rnd">
                      <a:solidFill>
                        <a:srgbClr val="CBCBCB"/>
                      </a:solidFill>
                      <a:round/>
                    </a:lnB>
                    <a:solidFill>
                      <a:srgbClr val="FFFF00"/>
                    </a:solidFill>
                  </a:tcPr>
                </a:tc>
                <a:tc>
                  <a:txBody>
                    <a:bodyPr/>
                    <a:lstStyle/>
                    <a:p>
                      <a:pPr marL="54186" marR="54186" lvl="0" defTabSz="1219200">
                        <a:defRPr sz="1800">
                          <a:solidFill>
                            <a:srgbClr val="000000"/>
                          </a:solidFill>
                        </a:defRPr>
                      </a:pPr>
                      <a:r>
                        <a:rPr dirty="0" smtClean="0">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School</a:t>
                      </a:r>
                      <a:r>
                        <a:rPr lang="en-US" dirty="0" smtClean="0">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s</a:t>
                      </a:r>
                      <a:endParaRPr dirty="0">
                        <a:solidFill>
                          <a:srgbClr val="065372"/>
                        </a:solidFill>
                        <a:effectLst>
                          <a:outerShdw blurRad="12700" dir="2700000" rotWithShape="0">
                            <a:srgbClr val="000000">
                              <a:alpha val="68999"/>
                            </a:srgbClr>
                          </a:outerShdw>
                        </a:effectLst>
                        <a:uFill>
                          <a:solidFill>
                            <a:srgbClr val="007AAA"/>
                          </a:solidFill>
                        </a:uFill>
                        <a:latin typeface="+mn-lt"/>
                        <a:ea typeface="+mn-ea"/>
                        <a:cs typeface="+mn-cs"/>
                      </a:endParaRPr>
                    </a:p>
                  </a:txBody>
                  <a:tcPr marL="50800" marR="50800" marT="50800" marB="50800" anchor="ctr" horzOverflow="overflow">
                    <a:lnL cap="rnd">
                      <a:solidFill>
                        <a:srgbClr val="CBCBCB"/>
                      </a:solidFill>
                      <a:round/>
                    </a:lnL>
                    <a:lnR cap="rnd">
                      <a:solidFill>
                        <a:srgbClr val="CBCBCB"/>
                      </a:solidFill>
                      <a:round/>
                    </a:lnR>
                    <a:lnT cap="rnd">
                      <a:solidFill>
                        <a:srgbClr val="CBCBCB"/>
                      </a:solidFill>
                      <a:round/>
                    </a:lnT>
                    <a:lnB cap="rnd">
                      <a:solidFill>
                        <a:srgbClr val="CBCBCB"/>
                      </a:solidFill>
                      <a:round/>
                    </a:lnB>
                    <a:solidFill>
                      <a:srgbClr val="FFFF00"/>
                    </a:solidFill>
                  </a:tcPr>
                </a:tc>
              </a:tr>
              <a:tr h="406118">
                <a:tc>
                  <a:txBody>
                    <a:bodyPr/>
                    <a:lstStyle/>
                    <a:p>
                      <a:pPr marL="54186" marR="54186" lvl="0" defTabSz="1219200">
                        <a:defRPr sz="1800">
                          <a:solidFill>
                            <a:srgbClr val="000000"/>
                          </a:solidFill>
                        </a:defRPr>
                      </a:pPr>
                      <a:r>
                        <a:rPr b="1" dirty="0">
                          <a:solidFill>
                            <a:srgbClr val="E02F22"/>
                          </a:solidFill>
                          <a:uFill>
                            <a:solidFill>
                              <a:srgbClr val="FF7C00"/>
                            </a:solidFill>
                          </a:uFill>
                          <a:latin typeface="+mn-lt"/>
                          <a:ea typeface="+mn-ea"/>
                          <a:cs typeface="+mn-cs"/>
                        </a:rPr>
                        <a:t>75</a:t>
                      </a:r>
                    </a:p>
                  </a:txBody>
                  <a:tcPr marL="50800" marR="50800" marT="50800" marB="50800" anchor="ctr" horzOverflow="overflow">
                    <a:lnL cap="rnd">
                      <a:solidFill>
                        <a:srgbClr val="CBCBCB"/>
                      </a:solidFill>
                      <a:round/>
                    </a:lnL>
                    <a:lnR cap="rnd">
                      <a:solidFill>
                        <a:srgbClr val="CBCBCB"/>
                      </a:solidFill>
                      <a:round/>
                    </a:lnR>
                    <a:lnT cap="rnd">
                      <a:solidFill>
                        <a:srgbClr val="CBCBCB"/>
                      </a:solidFill>
                      <a:round/>
                    </a:lnT>
                    <a:lnB w="9525" cap="rnd" cmpd="sng" algn="ctr">
                      <a:solidFill>
                        <a:srgbClr val="CBCBCB"/>
                      </a:solidFill>
                      <a:prstDash val="solid"/>
                      <a:round/>
                      <a:headEnd type="none" w="med" len="med"/>
                      <a:tailEnd type="none" w="med" len="med"/>
                    </a:lnB>
                    <a:solidFill>
                      <a:srgbClr val="FFFF00"/>
                    </a:solidFill>
                  </a:tcPr>
                </a:tc>
                <a:tc>
                  <a:txBody>
                    <a:bodyPr/>
                    <a:lstStyle/>
                    <a:p>
                      <a:pPr marL="54186" marR="54186" lvl="0" defTabSz="1219200">
                        <a:defRPr sz="1800">
                          <a:solidFill>
                            <a:srgbClr val="000000"/>
                          </a:solidFill>
                        </a:defRPr>
                      </a:pPr>
                      <a:r>
                        <a:rPr dirty="0">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Periodic seminars </a:t>
                      </a:r>
                    </a:p>
                  </a:txBody>
                  <a:tcPr marL="50800" marR="50800" marT="50800" marB="50800" anchor="ctr" horzOverflow="overflow">
                    <a:lnL cap="rnd">
                      <a:solidFill>
                        <a:srgbClr val="CBCBCB"/>
                      </a:solidFill>
                      <a:round/>
                    </a:lnL>
                    <a:lnR cap="rnd">
                      <a:solidFill>
                        <a:srgbClr val="CBCBCB"/>
                      </a:solidFill>
                      <a:round/>
                    </a:lnR>
                    <a:lnT cap="rnd">
                      <a:solidFill>
                        <a:srgbClr val="CBCBCB"/>
                      </a:solidFill>
                      <a:round/>
                    </a:lnT>
                    <a:lnB w="9525" cap="rnd" cmpd="sng" algn="ctr">
                      <a:solidFill>
                        <a:srgbClr val="CBCBCB"/>
                      </a:solidFill>
                      <a:prstDash val="solid"/>
                      <a:round/>
                      <a:headEnd type="none" w="med" len="med"/>
                      <a:tailEnd type="none" w="med" len="med"/>
                    </a:lnB>
                    <a:solidFill>
                      <a:srgbClr val="FFFF00"/>
                    </a:solidFill>
                  </a:tcPr>
                </a:tc>
              </a:tr>
              <a:tr h="406118">
                <a:tc>
                  <a:txBody>
                    <a:bodyPr/>
                    <a:lstStyle/>
                    <a:p>
                      <a:pPr marL="54186" marR="54186" lvl="0" defTabSz="1219200">
                        <a:defRPr sz="1800">
                          <a:solidFill>
                            <a:srgbClr val="000000"/>
                          </a:solidFill>
                        </a:defRPr>
                      </a:pPr>
                      <a:r>
                        <a:rPr lang="en-US" b="1" dirty="0" smtClean="0">
                          <a:solidFill>
                            <a:srgbClr val="E02F22"/>
                          </a:solidFill>
                          <a:uFill>
                            <a:solidFill>
                              <a:srgbClr val="FF7C00"/>
                            </a:solidFill>
                          </a:uFill>
                          <a:latin typeface="+mn-lt"/>
                          <a:ea typeface="+mn-ea"/>
                          <a:cs typeface="+mn-cs"/>
                        </a:rPr>
                        <a:t>2</a:t>
                      </a:r>
                      <a:endParaRPr b="1" dirty="0">
                        <a:solidFill>
                          <a:srgbClr val="E02F22"/>
                        </a:solidFill>
                        <a:uFill>
                          <a:solidFill>
                            <a:srgbClr val="FF7C00"/>
                          </a:solidFill>
                        </a:uFill>
                        <a:latin typeface="+mn-lt"/>
                        <a:ea typeface="+mn-ea"/>
                        <a:cs typeface="+mn-cs"/>
                      </a:endParaRPr>
                    </a:p>
                  </a:txBody>
                  <a:tcPr marL="50800" marR="50800" marT="50800" marB="50800" anchor="ctr" horzOverflow="overflow">
                    <a:lnL cap="rnd">
                      <a:solidFill>
                        <a:srgbClr val="CBCBCB"/>
                      </a:solidFill>
                      <a:round/>
                    </a:lnL>
                    <a:lnR w="9525" cap="rnd" cmpd="sng" algn="ctr">
                      <a:solidFill>
                        <a:srgbClr val="CBCBCB"/>
                      </a:solidFill>
                      <a:prstDash val="solid"/>
                      <a:round/>
                      <a:headEnd type="none" w="med" len="med"/>
                      <a:tailEnd type="none" w="med" len="med"/>
                    </a:lnR>
                    <a:lnT w="9525" cap="rnd" cmpd="sng" algn="ctr">
                      <a:solidFill>
                        <a:srgbClr val="CBCBCB"/>
                      </a:solidFill>
                      <a:prstDash val="solid"/>
                      <a:round/>
                      <a:headEnd type="none" w="med" len="med"/>
                      <a:tailEnd type="none" w="med" len="med"/>
                    </a:lnT>
                    <a:lnB w="9525" cap="rnd" cmpd="sng" algn="ctr">
                      <a:solidFill>
                        <a:srgbClr val="CBCBCB"/>
                      </a:solidFill>
                      <a:prstDash val="solid"/>
                      <a:round/>
                      <a:headEnd type="none" w="med" len="med"/>
                      <a:tailEnd type="none" w="med" len="med"/>
                    </a:lnB>
                    <a:solidFill>
                      <a:srgbClr val="FFFF00"/>
                    </a:solidFill>
                  </a:tcPr>
                </a:tc>
                <a:tc>
                  <a:txBody>
                    <a:bodyPr/>
                    <a:lstStyle/>
                    <a:p>
                      <a:pPr marL="54186" marR="54186" lvl="0" defTabSz="1219200">
                        <a:defRPr sz="1800">
                          <a:solidFill>
                            <a:srgbClr val="000000"/>
                          </a:solidFill>
                        </a:defRPr>
                      </a:pPr>
                      <a:r>
                        <a:rPr lang="en-US" dirty="0" smtClean="0">
                          <a:solidFill>
                            <a:srgbClr val="065372"/>
                          </a:solidFill>
                          <a:effectLst>
                            <a:outerShdw blurRad="12700" dir="2700000" rotWithShape="0">
                              <a:srgbClr val="000000">
                                <a:alpha val="68999"/>
                              </a:srgbClr>
                            </a:outerShdw>
                          </a:effectLst>
                          <a:uFill>
                            <a:solidFill>
                              <a:srgbClr val="007AAA"/>
                            </a:solidFill>
                          </a:uFill>
                          <a:latin typeface="+mn-lt"/>
                          <a:ea typeface="+mn-ea"/>
                          <a:cs typeface="+mn-cs"/>
                        </a:rPr>
                        <a:t>Patents</a:t>
                      </a:r>
                      <a:endParaRPr dirty="0">
                        <a:solidFill>
                          <a:srgbClr val="065372"/>
                        </a:solidFill>
                        <a:effectLst>
                          <a:outerShdw blurRad="12700" dir="2700000" rotWithShape="0">
                            <a:srgbClr val="000000">
                              <a:alpha val="68999"/>
                            </a:srgbClr>
                          </a:outerShdw>
                        </a:effectLst>
                        <a:uFill>
                          <a:solidFill>
                            <a:srgbClr val="007AAA"/>
                          </a:solidFill>
                        </a:uFill>
                        <a:latin typeface="+mn-lt"/>
                        <a:ea typeface="+mn-ea"/>
                        <a:cs typeface="+mn-cs"/>
                      </a:endParaRPr>
                    </a:p>
                  </a:txBody>
                  <a:tcPr marL="50800" marR="50800" marT="50800" marB="50800" anchor="ctr" horzOverflow="overflow">
                    <a:lnL w="9525" cap="rnd" cmpd="sng" algn="ctr">
                      <a:solidFill>
                        <a:srgbClr val="CBCBCB"/>
                      </a:solidFill>
                      <a:prstDash val="solid"/>
                      <a:round/>
                      <a:headEnd type="none" w="med" len="med"/>
                      <a:tailEnd type="none" w="med" len="med"/>
                    </a:lnL>
                    <a:lnR cap="rnd">
                      <a:solidFill>
                        <a:srgbClr val="CBCBCB"/>
                      </a:solidFill>
                      <a:round/>
                    </a:lnR>
                    <a:lnT w="9525" cap="rnd" cmpd="sng" algn="ctr">
                      <a:solidFill>
                        <a:srgbClr val="CBCBCB"/>
                      </a:solidFill>
                      <a:prstDash val="solid"/>
                      <a:round/>
                      <a:headEnd type="none" w="med" len="med"/>
                      <a:tailEnd type="none" w="med" len="med"/>
                    </a:lnT>
                    <a:lnB w="9525" cap="rnd" cmpd="sng" algn="ctr">
                      <a:solidFill>
                        <a:srgbClr val="CBCBCB"/>
                      </a:solidFill>
                      <a:prstDash val="solid"/>
                      <a:round/>
                      <a:headEnd type="none" w="med" len="med"/>
                      <a:tailEnd type="none" w="med" len="med"/>
                    </a:lnB>
                    <a:solidFill>
                      <a:srgbClr val="FFFF00"/>
                    </a:solidFill>
                  </a:tcPr>
                </a:tc>
              </a:tr>
            </a:tbl>
          </a:graphicData>
        </a:graphic>
      </p:graphicFrame>
      <p:sp>
        <p:nvSpPr>
          <p:cNvPr id="65" name="Shape 65"/>
          <p:cNvSpPr>
            <a:spLocks noGrp="1"/>
          </p:cNvSpPr>
          <p:nvPr>
            <p:ph type="title"/>
          </p:nvPr>
        </p:nvSpPr>
        <p:spPr>
          <a:xfrm>
            <a:off x="1163461" y="247650"/>
            <a:ext cx="12941301" cy="1502154"/>
          </a:xfrm>
          <a:prstGeom prst="rect">
            <a:avLst/>
          </a:prstGeom>
        </p:spPr>
        <p:txBody>
          <a:bodyPr/>
          <a:lstStyle/>
          <a:p>
            <a:pPr lvl="0">
              <a:defRPr sz="1800">
                <a:solidFill>
                  <a:srgbClr val="000000"/>
                </a:solidFill>
              </a:defRPr>
            </a:pPr>
            <a:r>
              <a:rPr lang="en-US" sz="5500" dirty="0" smtClean="0">
                <a:solidFill>
                  <a:srgbClr val="E02F22"/>
                </a:solidFill>
              </a:rPr>
              <a:t>Some numbers 2013</a:t>
            </a:r>
            <a:endParaRPr sz="5500" dirty="0">
              <a:solidFill>
                <a:srgbClr val="E02F22"/>
              </a:solidFill>
            </a:endParaRPr>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xmlns="" val="1327917525"/>
              </p:ext>
            </p:extLst>
          </p:nvPr>
        </p:nvGraphicFramePr>
        <p:xfrm>
          <a:off x="2709333" y="959555"/>
          <a:ext cx="10837333" cy="7224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1003300" y="368300"/>
            <a:ext cx="14084300" cy="1295400"/>
          </a:xfrm>
          <a:prstGeom prst="rect">
            <a:avLst/>
          </a:prstGeom>
        </p:spPr>
        <p:txBody>
          <a:bodyPr/>
          <a:lstStyle>
            <a:lvl1pPr>
              <a:defRPr sz="4800"/>
            </a:lvl1pPr>
          </a:lstStyle>
          <a:p>
            <a:pPr lvl="0">
              <a:defRPr sz="1800">
                <a:solidFill>
                  <a:srgbClr val="000000"/>
                </a:solidFill>
              </a:defRPr>
            </a:pPr>
            <a:r>
              <a:rPr sz="4800" dirty="0">
                <a:solidFill>
                  <a:srgbClr val="E02F22"/>
                </a:solidFill>
              </a:rPr>
              <a:t>Scientific Committee</a:t>
            </a:r>
          </a:p>
        </p:txBody>
      </p:sp>
      <p:sp>
        <p:nvSpPr>
          <p:cNvPr id="69" name="Shape 69"/>
          <p:cNvSpPr>
            <a:spLocks noGrp="1"/>
          </p:cNvSpPr>
          <p:nvPr>
            <p:ph type="body" idx="1"/>
          </p:nvPr>
        </p:nvSpPr>
        <p:spPr>
          <a:xfrm>
            <a:off x="825500" y="1816100"/>
            <a:ext cx="13931900" cy="3430080"/>
          </a:xfrm>
          <a:prstGeom prst="rect">
            <a:avLst/>
          </a:prstGeom>
        </p:spPr>
        <p:txBody>
          <a:bodyPr>
            <a:normAutofit lnSpcReduction="10000"/>
          </a:bodyPr>
          <a:lstStyle/>
          <a:p>
            <a:pPr marL="200788" lvl="0" indent="0" defTabSz="507873">
              <a:lnSpc>
                <a:spcPct val="90000"/>
              </a:lnSpc>
              <a:spcBef>
                <a:spcPts val="3200"/>
              </a:spcBef>
              <a:buNone/>
              <a:defRPr sz="1800">
                <a:solidFill>
                  <a:srgbClr val="000000"/>
                </a:solidFill>
              </a:defRPr>
            </a:pPr>
            <a:r>
              <a:rPr sz="2604" dirty="0">
                <a:solidFill>
                  <a:srgbClr val="53585F"/>
                </a:solidFill>
              </a:rPr>
              <a:t>John Ball (President), Oxford </a:t>
            </a:r>
            <a:r>
              <a:rPr sz="2604" dirty="0" smtClean="0">
                <a:solidFill>
                  <a:srgbClr val="53585F"/>
                </a:solidFill>
              </a:rPr>
              <a:t>University</a:t>
            </a:r>
            <a:r>
              <a:rPr lang="en-US" sz="2604" dirty="0" smtClean="0">
                <a:solidFill>
                  <a:srgbClr val="53585F"/>
                </a:solidFill>
              </a:rPr>
              <a:t>.</a:t>
            </a:r>
            <a:r>
              <a:rPr sz="2604" dirty="0" smtClean="0">
                <a:solidFill>
                  <a:srgbClr val="53585F"/>
                </a:solidFill>
              </a:rPr>
              <a:t> </a:t>
            </a:r>
            <a:endParaRPr lang="en-US" sz="2604" dirty="0" smtClean="0">
              <a:solidFill>
                <a:srgbClr val="53585F"/>
              </a:solidFill>
            </a:endParaRPr>
          </a:p>
          <a:p>
            <a:pPr marL="200788" lvl="0" indent="0" defTabSz="507873">
              <a:lnSpc>
                <a:spcPct val="90000"/>
              </a:lnSpc>
              <a:spcBef>
                <a:spcPts val="3200"/>
              </a:spcBef>
              <a:buNone/>
              <a:defRPr sz="1800">
                <a:solidFill>
                  <a:srgbClr val="000000"/>
                </a:solidFill>
              </a:defRPr>
            </a:pPr>
            <a:r>
              <a:rPr sz="2604" dirty="0" smtClean="0">
                <a:solidFill>
                  <a:srgbClr val="53585F"/>
                </a:solidFill>
              </a:rPr>
              <a:t>Jean </a:t>
            </a:r>
            <a:r>
              <a:rPr sz="2604" dirty="0">
                <a:solidFill>
                  <a:srgbClr val="53585F"/>
                </a:solidFill>
              </a:rPr>
              <a:t>Bertoin, Universität </a:t>
            </a:r>
            <a:r>
              <a:rPr sz="2604" dirty="0" smtClean="0">
                <a:solidFill>
                  <a:srgbClr val="53585F"/>
                </a:solidFill>
              </a:rPr>
              <a:t>Zürich</a:t>
            </a:r>
            <a:r>
              <a:rPr lang="en-US" sz="2604" dirty="0">
                <a:solidFill>
                  <a:srgbClr val="53585F"/>
                </a:solidFill>
              </a:rPr>
              <a:t>.</a:t>
            </a:r>
            <a:endParaRPr sz="2604" dirty="0">
              <a:solidFill>
                <a:srgbClr val="53585F"/>
              </a:solidFill>
            </a:endParaRPr>
          </a:p>
          <a:p>
            <a:pPr marL="200788" lvl="0" indent="0" defTabSz="507873">
              <a:lnSpc>
                <a:spcPct val="90000"/>
              </a:lnSpc>
              <a:spcBef>
                <a:spcPts val="3200"/>
              </a:spcBef>
              <a:buNone/>
              <a:defRPr sz="1800">
                <a:solidFill>
                  <a:srgbClr val="000000"/>
                </a:solidFill>
              </a:defRPr>
            </a:pPr>
            <a:r>
              <a:rPr sz="2604" dirty="0">
                <a:solidFill>
                  <a:srgbClr val="53585F"/>
                </a:solidFill>
              </a:rPr>
              <a:t>Luis Caffarelli, University of </a:t>
            </a:r>
            <a:r>
              <a:rPr sz="2604" dirty="0" smtClean="0">
                <a:solidFill>
                  <a:srgbClr val="53585F"/>
                </a:solidFill>
              </a:rPr>
              <a:t>Texas</a:t>
            </a:r>
            <a:r>
              <a:rPr lang="en-US" sz="2604" dirty="0" smtClean="0">
                <a:solidFill>
                  <a:srgbClr val="53585F"/>
                </a:solidFill>
              </a:rPr>
              <a:t>.</a:t>
            </a:r>
          </a:p>
          <a:p>
            <a:pPr marL="200788" lvl="0" indent="0" defTabSz="507873">
              <a:lnSpc>
                <a:spcPct val="90000"/>
              </a:lnSpc>
              <a:spcBef>
                <a:spcPts val="3200"/>
              </a:spcBef>
              <a:buNone/>
              <a:defRPr sz="1800">
                <a:solidFill>
                  <a:srgbClr val="000000"/>
                </a:solidFill>
              </a:defRPr>
            </a:pPr>
            <a:r>
              <a:rPr sz="2604" dirty="0" smtClean="0">
                <a:solidFill>
                  <a:srgbClr val="53585F"/>
                </a:solidFill>
              </a:rPr>
              <a:t>Ivar </a:t>
            </a:r>
            <a:r>
              <a:rPr sz="2604" dirty="0">
                <a:solidFill>
                  <a:srgbClr val="53585F"/>
                </a:solidFill>
              </a:rPr>
              <a:t>Ekeland, University of British </a:t>
            </a:r>
            <a:r>
              <a:rPr sz="2604" dirty="0" smtClean="0">
                <a:solidFill>
                  <a:srgbClr val="53585F"/>
                </a:solidFill>
              </a:rPr>
              <a:t>Columbia</a:t>
            </a:r>
            <a:r>
              <a:rPr lang="en-US" sz="2604" dirty="0" smtClean="0">
                <a:solidFill>
                  <a:srgbClr val="53585F"/>
                </a:solidFill>
              </a:rPr>
              <a:t>.</a:t>
            </a:r>
            <a:r>
              <a:rPr sz="2604" dirty="0" smtClean="0">
                <a:solidFill>
                  <a:srgbClr val="53585F"/>
                </a:solidFill>
              </a:rPr>
              <a:t> </a:t>
            </a:r>
            <a:endParaRPr lang="en-US" sz="2604" dirty="0">
              <a:solidFill>
                <a:srgbClr val="53585F"/>
              </a:solidFill>
            </a:endParaRPr>
          </a:p>
          <a:p>
            <a:pPr marL="200788" lvl="0" indent="0" defTabSz="507873">
              <a:lnSpc>
                <a:spcPct val="80000"/>
              </a:lnSpc>
              <a:spcBef>
                <a:spcPts val="3200"/>
              </a:spcBef>
              <a:buNone/>
              <a:defRPr sz="1800">
                <a:solidFill>
                  <a:srgbClr val="000000"/>
                </a:solidFill>
              </a:defRPr>
            </a:pPr>
            <a:endParaRPr lang="en-US" sz="2604" dirty="0" smtClean="0">
              <a:solidFill>
                <a:srgbClr val="747474"/>
              </a:solidFill>
            </a:endParaRPr>
          </a:p>
          <a:p>
            <a:pPr marL="200788" lvl="0" indent="0" defTabSz="507873">
              <a:lnSpc>
                <a:spcPct val="90000"/>
              </a:lnSpc>
              <a:spcBef>
                <a:spcPts val="3200"/>
              </a:spcBef>
              <a:buNone/>
              <a:defRPr sz="1800">
                <a:solidFill>
                  <a:srgbClr val="000000"/>
                </a:solidFill>
              </a:defRPr>
            </a:pPr>
            <a:r>
              <a:rPr sz="2604" dirty="0" smtClean="0">
                <a:solidFill>
                  <a:schemeClr val="bg2"/>
                </a:solidFill>
              </a:rPr>
              <a:t>Mar</a:t>
            </a:r>
            <a:r>
              <a:rPr lang="en-US" sz="2604" dirty="0" smtClean="0">
                <a:solidFill>
                  <a:schemeClr val="bg2"/>
                </a:solidFill>
              </a:rPr>
              <a:t>t</a:t>
            </a:r>
            <a:r>
              <a:rPr sz="2604" dirty="0" smtClean="0">
                <a:solidFill>
                  <a:schemeClr val="bg2"/>
                </a:solidFill>
              </a:rPr>
              <a:t>in </a:t>
            </a:r>
            <a:r>
              <a:rPr sz="2604" dirty="0">
                <a:solidFill>
                  <a:schemeClr val="bg2"/>
                </a:solidFill>
              </a:rPr>
              <a:t>Gröetschel, </a:t>
            </a:r>
            <a:r>
              <a:rPr sz="2604" dirty="0" smtClean="0">
                <a:solidFill>
                  <a:schemeClr val="bg2"/>
                </a:solidFill>
              </a:rPr>
              <a:t>Tec</a:t>
            </a:r>
            <a:r>
              <a:rPr lang="en-US" sz="2604" dirty="0" smtClean="0">
                <a:solidFill>
                  <a:schemeClr val="bg2"/>
                </a:solidFill>
              </a:rPr>
              <a:t>h</a:t>
            </a:r>
            <a:r>
              <a:rPr sz="2604" dirty="0" smtClean="0">
                <a:solidFill>
                  <a:schemeClr val="bg2"/>
                </a:solidFill>
              </a:rPr>
              <a:t> </a:t>
            </a:r>
            <a:r>
              <a:rPr sz="2604" dirty="0">
                <a:solidFill>
                  <a:schemeClr val="bg2"/>
                </a:solidFill>
              </a:rPr>
              <a:t>Universität </a:t>
            </a:r>
            <a:r>
              <a:rPr sz="2604" dirty="0" smtClean="0">
                <a:solidFill>
                  <a:schemeClr val="bg2"/>
                </a:solidFill>
              </a:rPr>
              <a:t>Berlin</a:t>
            </a:r>
            <a:r>
              <a:rPr lang="en-US" sz="2604" dirty="0">
                <a:solidFill>
                  <a:schemeClr val="bg2"/>
                </a:solidFill>
              </a:rPr>
              <a:t>.</a:t>
            </a:r>
            <a:endParaRPr sz="2604" dirty="0">
              <a:solidFill>
                <a:schemeClr val="bg2"/>
              </a:solidFill>
            </a:endParaRPr>
          </a:p>
          <a:p>
            <a:pPr marL="200788" lvl="0" indent="0" defTabSz="507873">
              <a:lnSpc>
                <a:spcPct val="90000"/>
              </a:lnSpc>
              <a:spcBef>
                <a:spcPts val="3200"/>
              </a:spcBef>
              <a:buNone/>
              <a:defRPr sz="1800">
                <a:solidFill>
                  <a:srgbClr val="000000"/>
                </a:solidFill>
              </a:defRPr>
            </a:pPr>
            <a:r>
              <a:rPr sz="2604" dirty="0">
                <a:solidFill>
                  <a:schemeClr val="bg2"/>
                </a:solidFill>
              </a:rPr>
              <a:t>Masayasu Mimura, Meiji </a:t>
            </a:r>
            <a:r>
              <a:rPr sz="2604" dirty="0" smtClean="0">
                <a:solidFill>
                  <a:schemeClr val="bg2"/>
                </a:solidFill>
              </a:rPr>
              <a:t>University</a:t>
            </a:r>
            <a:r>
              <a:rPr lang="en-US" sz="2604" dirty="0">
                <a:solidFill>
                  <a:schemeClr val="bg2"/>
                </a:solidFill>
              </a:rPr>
              <a:t>.</a:t>
            </a:r>
            <a:endParaRPr lang="en-US" sz="2604" dirty="0" smtClean="0">
              <a:solidFill>
                <a:schemeClr val="bg2"/>
              </a:solidFill>
            </a:endParaRPr>
          </a:p>
          <a:p>
            <a:pPr marL="200788" lvl="0" indent="0" defTabSz="507873">
              <a:lnSpc>
                <a:spcPct val="90000"/>
              </a:lnSpc>
              <a:spcBef>
                <a:spcPts val="3200"/>
              </a:spcBef>
              <a:buNone/>
              <a:defRPr sz="1800">
                <a:solidFill>
                  <a:srgbClr val="000000"/>
                </a:solidFill>
              </a:defRPr>
            </a:pPr>
            <a:r>
              <a:rPr sz="2604" dirty="0" smtClean="0">
                <a:solidFill>
                  <a:schemeClr val="bg2"/>
                </a:solidFill>
              </a:rPr>
              <a:t>Olivier Pironneau, Université Paris VI</a:t>
            </a:r>
            <a:r>
              <a:rPr lang="en-US" sz="2604" dirty="0" smtClean="0">
                <a:solidFill>
                  <a:schemeClr val="bg2"/>
                </a:solidFill>
              </a:rPr>
              <a:t>.</a:t>
            </a:r>
            <a:endParaRPr sz="2604" dirty="0" smtClean="0">
              <a:solidFill>
                <a:schemeClr val="bg2"/>
              </a:solidFill>
            </a:endParaRPr>
          </a:p>
          <a:p>
            <a:pPr marL="200788" lvl="0" indent="0" defTabSz="507873">
              <a:lnSpc>
                <a:spcPct val="90000"/>
              </a:lnSpc>
              <a:spcBef>
                <a:spcPts val="3200"/>
              </a:spcBef>
              <a:buNone/>
              <a:defRPr sz="1800">
                <a:solidFill>
                  <a:srgbClr val="000000"/>
                </a:solidFill>
              </a:defRPr>
            </a:pPr>
            <a:r>
              <a:rPr sz="2604" dirty="0" smtClean="0">
                <a:solidFill>
                  <a:schemeClr val="bg2"/>
                </a:solidFill>
              </a:rPr>
              <a:t>James </a:t>
            </a:r>
            <a:r>
              <a:rPr sz="2604" dirty="0">
                <a:solidFill>
                  <a:schemeClr val="bg2"/>
                </a:solidFill>
              </a:rPr>
              <a:t>Yorke, </a:t>
            </a:r>
            <a:r>
              <a:rPr sz="2604" dirty="0" smtClean="0">
                <a:solidFill>
                  <a:schemeClr val="bg2"/>
                </a:solidFill>
              </a:rPr>
              <a:t>U</a:t>
            </a:r>
            <a:r>
              <a:rPr lang="en-US" sz="2604" dirty="0" smtClean="0">
                <a:solidFill>
                  <a:schemeClr val="bg2"/>
                </a:solidFill>
              </a:rPr>
              <a:t>niversity of</a:t>
            </a:r>
            <a:r>
              <a:rPr sz="2604" dirty="0" smtClean="0">
                <a:solidFill>
                  <a:schemeClr val="bg2"/>
                </a:solidFill>
              </a:rPr>
              <a:t> Maryland</a:t>
            </a:r>
            <a:r>
              <a:rPr lang="en-US" sz="2604" dirty="0" smtClean="0">
                <a:solidFill>
                  <a:schemeClr val="bg2"/>
                </a:solidFill>
              </a:rPr>
              <a:t>.</a:t>
            </a:r>
            <a:endParaRPr sz="2604" dirty="0">
              <a:solidFill>
                <a:schemeClr val="bg2"/>
              </a:solidFill>
            </a:endParaRPr>
          </a:p>
        </p:txBody>
      </p:sp>
      <p:sp>
        <p:nvSpPr>
          <p:cNvPr id="71" name="Shape 71"/>
          <p:cNvSpPr/>
          <p:nvPr/>
        </p:nvSpPr>
        <p:spPr>
          <a:xfrm>
            <a:off x="1003300" y="5288770"/>
            <a:ext cx="14249400" cy="289515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l">
              <a:defRPr sz="1800">
                <a:solidFill>
                  <a:srgbClr val="000000"/>
                </a:solidFill>
              </a:defRPr>
            </a:pPr>
            <a:r>
              <a:rPr lang="en-US" sz="4800" dirty="0" smtClean="0">
                <a:solidFill>
                  <a:srgbClr val="E02F22"/>
                </a:solidFill>
              </a:rPr>
              <a:t> </a:t>
            </a:r>
            <a:r>
              <a:rPr sz="4800" dirty="0" smtClean="0">
                <a:solidFill>
                  <a:srgbClr val="E02F22"/>
                </a:solidFill>
              </a:rPr>
              <a:t>Industrial Board</a:t>
            </a:r>
            <a:endParaRPr sz="2400" dirty="0">
              <a:solidFill>
                <a:srgbClr val="FF3B2F"/>
              </a:solidFill>
            </a:endParaRPr>
          </a:p>
          <a:p>
            <a:pPr lvl="0" algn="l">
              <a:lnSpc>
                <a:spcPct val="120000"/>
              </a:lnSpc>
              <a:buClr>
                <a:srgbClr val="FF312F"/>
              </a:buClr>
              <a:buSzPct val="125000"/>
              <a:defRPr sz="1800">
                <a:solidFill>
                  <a:srgbClr val="000000"/>
                </a:solidFill>
              </a:defRPr>
            </a:pPr>
            <a:r>
              <a:rPr sz="2400" dirty="0">
                <a:solidFill>
                  <a:srgbClr val="FF3B2F"/>
                </a:solidFill>
              </a:rPr>
              <a:t> </a:t>
            </a:r>
            <a:r>
              <a:rPr sz="2800" dirty="0">
                <a:solidFill>
                  <a:srgbClr val="7A7A7A"/>
                </a:solidFill>
              </a:rPr>
              <a:t>Yuji Inoue, Toyota TIC, NTT, Japan</a:t>
            </a:r>
          </a:p>
          <a:p>
            <a:pPr lvl="0" algn="l">
              <a:lnSpc>
                <a:spcPct val="120000"/>
              </a:lnSpc>
              <a:buClr>
                <a:srgbClr val="FF312F"/>
              </a:buClr>
              <a:buSzPct val="125000"/>
              <a:defRPr sz="1800">
                <a:solidFill>
                  <a:srgbClr val="000000"/>
                </a:solidFill>
              </a:defRPr>
            </a:pPr>
            <a:r>
              <a:rPr sz="2800" dirty="0">
                <a:solidFill>
                  <a:srgbClr val="7A7A7A"/>
                </a:solidFill>
              </a:rPr>
              <a:t> José Luis Daza, QFR, USA</a:t>
            </a:r>
          </a:p>
          <a:p>
            <a:pPr lvl="0" algn="l">
              <a:lnSpc>
                <a:spcPct val="120000"/>
              </a:lnSpc>
              <a:buClr>
                <a:srgbClr val="FF312F"/>
              </a:buClr>
              <a:buSzPct val="125000"/>
              <a:defRPr sz="1800">
                <a:solidFill>
                  <a:srgbClr val="000000"/>
                </a:solidFill>
              </a:defRPr>
            </a:pPr>
            <a:r>
              <a:rPr lang="en-US" sz="2800" dirty="0" smtClean="0">
                <a:solidFill>
                  <a:srgbClr val="7A7A7A"/>
                </a:solidFill>
              </a:rPr>
              <a:t> </a:t>
            </a:r>
            <a:r>
              <a:rPr sz="2800" dirty="0" smtClean="0">
                <a:solidFill>
                  <a:srgbClr val="7A7A7A"/>
                </a:solidFill>
              </a:rPr>
              <a:t>Maurizio </a:t>
            </a:r>
            <a:r>
              <a:rPr sz="2800" dirty="0">
                <a:solidFill>
                  <a:srgbClr val="7A7A7A"/>
                </a:solidFill>
              </a:rPr>
              <a:t>Arienzo, Nova Ware, USA</a:t>
            </a:r>
          </a:p>
          <a:p>
            <a:pPr lvl="0" algn="l">
              <a:lnSpc>
                <a:spcPct val="120000"/>
              </a:lnSpc>
              <a:buClr>
                <a:srgbClr val="FF312F"/>
              </a:buClr>
              <a:buSzPct val="125000"/>
              <a:defRPr sz="1800">
                <a:solidFill>
                  <a:srgbClr val="000000"/>
                </a:solidFill>
              </a:defRPr>
            </a:pPr>
            <a:r>
              <a:rPr lang="en-US" sz="2800" dirty="0" smtClean="0">
                <a:solidFill>
                  <a:srgbClr val="7A7A7A"/>
                </a:solidFill>
              </a:rPr>
              <a:t> </a:t>
            </a:r>
            <a:r>
              <a:rPr sz="2800" dirty="0" smtClean="0">
                <a:solidFill>
                  <a:srgbClr val="7A7A7A"/>
                </a:solidFill>
              </a:rPr>
              <a:t>Alvaro </a:t>
            </a:r>
            <a:r>
              <a:rPr sz="2800" dirty="0">
                <a:solidFill>
                  <a:srgbClr val="7A7A7A"/>
                </a:solidFill>
              </a:rPr>
              <a:t>Fischer, Fundación Chile, Chile</a:t>
            </a:r>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6"/>
          <p:cNvGrpSpPr/>
          <p:nvPr/>
        </p:nvGrpSpPr>
        <p:grpSpPr>
          <a:xfrm>
            <a:off x="220747" y="1292934"/>
            <a:ext cx="4502548" cy="6862974"/>
            <a:chOff x="0" y="0"/>
            <a:chExt cx="4502546" cy="6862973"/>
          </a:xfrm>
        </p:grpSpPr>
        <p:sp>
          <p:nvSpPr>
            <p:cNvPr id="73" name="Shape 73"/>
            <p:cNvSpPr/>
            <p:nvPr/>
          </p:nvSpPr>
          <p:spPr>
            <a:xfrm>
              <a:off x="0" y="0"/>
              <a:ext cx="4502547" cy="6862974"/>
            </a:xfrm>
            <a:prstGeom prst="roundRect">
              <a:avLst>
                <a:gd name="adj" fmla="val 4545"/>
              </a:avLst>
            </a:prstGeom>
            <a:solidFill>
              <a:srgbClr val="E5E5E5"/>
            </a:solidFill>
            <a:ln w="12700" cap="flat">
              <a:noFill/>
              <a:miter lim="400000"/>
            </a:ln>
            <a:effectLst/>
          </p:spPr>
          <p:txBody>
            <a:bodyPr wrap="square" lIns="0" tIns="0" rIns="0" bIns="0" numCol="1" anchor="ctr">
              <a:noAutofit/>
            </a:bodyPr>
            <a:lstStyle/>
            <a:p>
              <a:pPr lvl="0" defTabSz="825500">
                <a:defRPr sz="6200">
                  <a:effectLst>
                    <a:outerShdw blurRad="38100" dist="12700" dir="5400000" rotWithShape="0">
                      <a:srgbClr val="000000">
                        <a:alpha val="50000"/>
                      </a:srgbClr>
                    </a:outerShdw>
                  </a:effectLst>
                </a:defRPr>
              </a:pPr>
              <a:endParaRPr/>
            </a:p>
          </p:txBody>
        </p:sp>
        <p:sp>
          <p:nvSpPr>
            <p:cNvPr id="74" name="Shape 74"/>
            <p:cNvSpPr/>
            <p:nvPr/>
          </p:nvSpPr>
          <p:spPr>
            <a:xfrm>
              <a:off x="411781" y="219709"/>
              <a:ext cx="3657921" cy="14637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marL="40639" marR="40639" lvl="0" defTabSz="914400">
                <a:buClr>
                  <a:srgbClr val="000000"/>
                </a:buClr>
                <a:buFont typeface="Arial"/>
                <a:defRPr sz="1800">
                  <a:solidFill>
                    <a:srgbClr val="000000"/>
                  </a:solidFill>
                </a:defRPr>
              </a:pPr>
              <a:r>
                <a:rPr sz="3600">
                  <a:solidFill>
                    <a:srgbClr val="E02F22"/>
                  </a:solidFill>
                  <a:uFill>
                    <a:solidFill>
                      <a:srgbClr val="E02F22"/>
                    </a:solidFill>
                  </a:uFill>
                </a:rPr>
                <a:t>Fundamental </a:t>
              </a:r>
            </a:p>
            <a:p>
              <a:pPr marL="40639" marR="40639" lvl="0" defTabSz="914400">
                <a:buClr>
                  <a:srgbClr val="000000"/>
                </a:buClr>
                <a:buFont typeface="Arial"/>
                <a:defRPr sz="1800">
                  <a:solidFill>
                    <a:srgbClr val="000000"/>
                  </a:solidFill>
                </a:defRPr>
              </a:pPr>
              <a:r>
                <a:rPr sz="3600">
                  <a:solidFill>
                    <a:srgbClr val="E02F22"/>
                  </a:solidFill>
                  <a:uFill>
                    <a:solidFill>
                      <a:srgbClr val="E02F22"/>
                    </a:solidFill>
                  </a:uFill>
                </a:rPr>
                <a:t>Research</a:t>
              </a:r>
            </a:p>
          </p:txBody>
        </p:sp>
        <p:sp>
          <p:nvSpPr>
            <p:cNvPr id="75" name="Shape 75"/>
            <p:cNvSpPr/>
            <p:nvPr/>
          </p:nvSpPr>
          <p:spPr>
            <a:xfrm>
              <a:off x="107524" y="2226044"/>
              <a:ext cx="4297887" cy="45504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marL="40639" marR="40639" lvl="0" defTabSz="914400">
                <a:lnSpc>
                  <a:spcPct val="140000"/>
                </a:lnSpc>
                <a:buClr>
                  <a:srgbClr val="000000"/>
                </a:buClr>
                <a:buFont typeface="Arial"/>
                <a:defRPr sz="1800">
                  <a:solidFill>
                    <a:srgbClr val="000000"/>
                  </a:solidFill>
                </a:defRPr>
              </a:pPr>
              <a:r>
                <a:rPr sz="3000" dirty="0">
                  <a:solidFill>
                    <a:srgbClr val="7E7E7E"/>
                  </a:solidFill>
                  <a:uFill>
                    <a:solidFill>
                      <a:srgbClr val="7E7E7E"/>
                    </a:solidFill>
                  </a:uFill>
                </a:rPr>
                <a:t>Optimization</a:t>
              </a:r>
            </a:p>
            <a:p>
              <a:pPr marL="40639" marR="40639" lvl="0" defTabSz="914400">
                <a:lnSpc>
                  <a:spcPct val="140000"/>
                </a:lnSpc>
                <a:buClr>
                  <a:srgbClr val="000000"/>
                </a:buClr>
                <a:buFont typeface="Arial"/>
                <a:defRPr sz="1800">
                  <a:solidFill>
                    <a:srgbClr val="000000"/>
                  </a:solidFill>
                </a:defRPr>
              </a:pPr>
              <a:r>
                <a:rPr sz="3000" dirty="0">
                  <a:solidFill>
                    <a:srgbClr val="7E7E7E"/>
                  </a:solidFill>
                  <a:uFill>
                    <a:solidFill>
                      <a:srgbClr val="7E7E7E"/>
                    </a:solidFill>
                  </a:uFill>
                </a:rPr>
                <a:t>Stochastic Modeling</a:t>
              </a:r>
            </a:p>
            <a:p>
              <a:pPr marL="40639" marR="40639" lvl="0" defTabSz="914400">
                <a:lnSpc>
                  <a:spcPct val="140000"/>
                </a:lnSpc>
                <a:buClr>
                  <a:srgbClr val="000000"/>
                </a:buClr>
                <a:buFont typeface="Arial"/>
                <a:defRPr sz="1800">
                  <a:solidFill>
                    <a:srgbClr val="000000"/>
                  </a:solidFill>
                </a:defRPr>
              </a:pPr>
              <a:r>
                <a:rPr sz="3000" dirty="0">
                  <a:solidFill>
                    <a:srgbClr val="7E7E7E"/>
                  </a:solidFill>
                  <a:uFill>
                    <a:solidFill>
                      <a:srgbClr val="7E7E7E"/>
                    </a:solidFill>
                  </a:uFill>
                </a:rPr>
                <a:t>Nonlinear Analysis</a:t>
              </a:r>
            </a:p>
            <a:p>
              <a:pPr marL="40639" marR="40639" lvl="0" defTabSz="914400">
                <a:lnSpc>
                  <a:spcPct val="140000"/>
                </a:lnSpc>
                <a:buClr>
                  <a:srgbClr val="000000"/>
                </a:buClr>
                <a:buFont typeface="Arial"/>
                <a:defRPr sz="1800">
                  <a:solidFill>
                    <a:srgbClr val="000000"/>
                  </a:solidFill>
                </a:defRPr>
              </a:pPr>
              <a:r>
                <a:rPr sz="3000" dirty="0">
                  <a:solidFill>
                    <a:srgbClr val="7E7E7E"/>
                  </a:solidFill>
                  <a:uFill>
                    <a:solidFill>
                      <a:srgbClr val="7E7E7E"/>
                    </a:solidFill>
                  </a:uFill>
                </a:rPr>
                <a:t>Discrete Mathematics</a:t>
              </a:r>
            </a:p>
            <a:p>
              <a:pPr marL="40639" marR="40639" lvl="0" defTabSz="914400">
                <a:lnSpc>
                  <a:spcPct val="140000"/>
                </a:lnSpc>
                <a:buClr>
                  <a:srgbClr val="000000"/>
                </a:buClr>
                <a:buFont typeface="Arial"/>
                <a:defRPr sz="1800">
                  <a:solidFill>
                    <a:srgbClr val="000000"/>
                  </a:solidFill>
                </a:defRPr>
              </a:pPr>
              <a:r>
                <a:rPr sz="3000" dirty="0">
                  <a:solidFill>
                    <a:srgbClr val="7E7E7E"/>
                  </a:solidFill>
                  <a:uFill>
                    <a:solidFill>
                      <a:srgbClr val="7E7E7E"/>
                    </a:solidFill>
                  </a:uFill>
                </a:rPr>
                <a:t>Math. Mech. &amp; Inv. Prob.</a:t>
              </a:r>
            </a:p>
            <a:p>
              <a:pPr marL="40639" marR="40639" lvl="0" defTabSz="914400">
                <a:lnSpc>
                  <a:spcPct val="140000"/>
                </a:lnSpc>
                <a:buClr>
                  <a:srgbClr val="000000"/>
                </a:buClr>
                <a:buFont typeface="Arial"/>
                <a:defRPr sz="1800">
                  <a:solidFill>
                    <a:srgbClr val="000000"/>
                  </a:solidFill>
                </a:defRPr>
              </a:pPr>
              <a:r>
                <a:rPr sz="3000" dirty="0">
                  <a:solidFill>
                    <a:srgbClr val="7E7E7E"/>
                  </a:solidFill>
                  <a:uFill>
                    <a:solidFill>
                      <a:srgbClr val="7E7E7E"/>
                    </a:solidFill>
                  </a:uFill>
                </a:rPr>
                <a:t>Numerical Analysis </a:t>
              </a:r>
            </a:p>
          </p:txBody>
        </p:sp>
      </p:grpSp>
      <p:grpSp>
        <p:nvGrpSpPr>
          <p:cNvPr id="80" name="Group 80"/>
          <p:cNvGrpSpPr/>
          <p:nvPr/>
        </p:nvGrpSpPr>
        <p:grpSpPr>
          <a:xfrm>
            <a:off x="6085342" y="1292934"/>
            <a:ext cx="4570869" cy="7717454"/>
            <a:chOff x="0" y="-98627"/>
            <a:chExt cx="4570868" cy="8139837"/>
          </a:xfrm>
        </p:grpSpPr>
        <p:sp>
          <p:nvSpPr>
            <p:cNvPr id="77" name="Shape 77"/>
            <p:cNvSpPr/>
            <p:nvPr/>
          </p:nvSpPr>
          <p:spPr>
            <a:xfrm>
              <a:off x="0" y="0"/>
              <a:ext cx="4570868" cy="8041210"/>
            </a:xfrm>
            <a:prstGeom prst="roundRect">
              <a:avLst>
                <a:gd name="adj" fmla="val 4425"/>
              </a:avLst>
            </a:prstGeom>
            <a:solidFill>
              <a:srgbClr val="E5E5E5"/>
            </a:solidFill>
            <a:ln w="12700" cap="flat">
              <a:noFill/>
              <a:miter lim="400000"/>
            </a:ln>
            <a:effectLst/>
          </p:spPr>
          <p:txBody>
            <a:bodyPr wrap="square" lIns="0" tIns="0" rIns="0" bIns="0" numCol="1" anchor="ctr">
              <a:noAutofit/>
            </a:bodyPr>
            <a:lstStyle/>
            <a:p>
              <a:pPr lvl="0" defTabSz="825500">
                <a:defRPr sz="6200">
                  <a:effectLst>
                    <a:outerShdw blurRad="38100" dist="12700" dir="5400000" rotWithShape="0">
                      <a:srgbClr val="000000">
                        <a:alpha val="50000"/>
                      </a:srgbClr>
                    </a:outerShdw>
                  </a:effectLst>
                </a:defRPr>
              </a:pPr>
              <a:endParaRPr/>
            </a:p>
          </p:txBody>
        </p:sp>
        <p:sp>
          <p:nvSpPr>
            <p:cNvPr id="78" name="Shape 78"/>
            <p:cNvSpPr/>
            <p:nvPr/>
          </p:nvSpPr>
          <p:spPr>
            <a:xfrm>
              <a:off x="370117" y="460706"/>
              <a:ext cx="3842766" cy="74244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marR="40639" lvl="0" defTabSz="914400">
                <a:buClr>
                  <a:srgbClr val="000000"/>
                </a:buClr>
                <a:buFont typeface="Arial"/>
                <a:defRPr sz="1800">
                  <a:solidFill>
                    <a:srgbClr val="000000"/>
                  </a:solidFill>
                </a:defRPr>
              </a:pPr>
              <a:endParaRPr lang="en-US" sz="3400" b="1" dirty="0" smtClean="0">
                <a:solidFill>
                  <a:srgbClr val="7E7E7E"/>
                </a:solidFill>
                <a:uFill>
                  <a:solidFill>
                    <a:srgbClr val="7E7E7E"/>
                  </a:solidFill>
                </a:uFill>
              </a:endParaRPr>
            </a:p>
            <a:p>
              <a:pPr marR="40639" lvl="0" defTabSz="914400">
                <a:buClr>
                  <a:srgbClr val="000000"/>
                </a:buClr>
                <a:buFont typeface="Arial"/>
                <a:defRPr sz="1800">
                  <a:solidFill>
                    <a:srgbClr val="000000"/>
                  </a:solidFill>
                </a:defRPr>
              </a:pPr>
              <a:r>
                <a:rPr sz="3400" b="1" dirty="0" smtClean="0">
                  <a:solidFill>
                    <a:srgbClr val="7E7E7E"/>
                  </a:solidFill>
                  <a:uFill>
                    <a:solidFill>
                      <a:srgbClr val="7E7E7E"/>
                    </a:solidFill>
                  </a:uFill>
                </a:rPr>
                <a:t>LBMG</a:t>
              </a:r>
              <a:endParaRPr sz="3400" b="1" dirty="0">
                <a:solidFill>
                  <a:srgbClr val="7E7E7E"/>
                </a:solidFill>
                <a:uFill>
                  <a:solidFill>
                    <a:srgbClr val="7E7E7E"/>
                  </a:solidFill>
                </a:uFill>
              </a:endParaRPr>
            </a:p>
            <a:p>
              <a:pPr marR="40639" lvl="0" defTabSz="914400">
                <a:buClr>
                  <a:srgbClr val="000000"/>
                </a:buClr>
                <a:buFont typeface="Arial"/>
                <a:defRPr sz="1800">
                  <a:solidFill>
                    <a:srgbClr val="000000"/>
                  </a:solidFill>
                </a:defRPr>
              </a:pPr>
              <a:r>
                <a:rPr sz="3400" b="1" dirty="0">
                  <a:solidFill>
                    <a:srgbClr val="7E7E7E"/>
                  </a:solidFill>
                  <a:uFill>
                    <a:solidFill>
                      <a:srgbClr val="7E7E7E"/>
                    </a:solidFill>
                  </a:uFill>
                </a:rPr>
                <a:t>GeoM</a:t>
              </a:r>
            </a:p>
            <a:p>
              <a:pPr marR="40639" lvl="0" defTabSz="914400">
                <a:buClr>
                  <a:srgbClr val="000000"/>
                </a:buClr>
                <a:buFont typeface="Arial"/>
                <a:defRPr sz="1800">
                  <a:solidFill>
                    <a:srgbClr val="000000"/>
                  </a:solidFill>
                </a:defRPr>
              </a:pPr>
              <a:r>
                <a:rPr sz="3400" b="1" dirty="0">
                  <a:solidFill>
                    <a:srgbClr val="7E7E7E"/>
                  </a:solidFill>
                  <a:uFill>
                    <a:solidFill>
                      <a:srgbClr val="7E7E7E"/>
                    </a:solidFill>
                  </a:uFill>
                </a:rPr>
                <a:t>Net-Eco</a:t>
              </a:r>
            </a:p>
            <a:p>
              <a:pPr marR="40639" lvl="0" defTabSz="914400">
                <a:buClr>
                  <a:srgbClr val="000000"/>
                </a:buClr>
                <a:buFont typeface="Arial"/>
                <a:defRPr sz="1800">
                  <a:solidFill>
                    <a:srgbClr val="000000"/>
                  </a:solidFill>
                </a:defRPr>
              </a:pPr>
              <a:r>
                <a:rPr sz="3400" b="1" dirty="0">
                  <a:solidFill>
                    <a:srgbClr val="7E7E7E"/>
                  </a:solidFill>
                  <a:uFill>
                    <a:solidFill>
                      <a:srgbClr val="7E7E7E"/>
                    </a:solidFill>
                  </a:uFill>
                </a:rPr>
                <a:t>Education</a:t>
              </a:r>
            </a:p>
            <a:p>
              <a:pPr marR="40639" lvl="0" defTabSz="914400">
                <a:buClr>
                  <a:srgbClr val="000000"/>
                </a:buClr>
                <a:buFont typeface="Arial"/>
                <a:defRPr sz="1800">
                  <a:solidFill>
                    <a:srgbClr val="000000"/>
                  </a:solidFill>
                </a:defRPr>
              </a:pPr>
              <a:r>
                <a:rPr sz="3400" b="1" dirty="0">
                  <a:solidFill>
                    <a:srgbClr val="7E7E7E"/>
                  </a:solidFill>
                  <a:uFill>
                    <a:solidFill>
                      <a:srgbClr val="7E7E7E"/>
                    </a:solidFill>
                  </a:uFill>
                </a:rPr>
                <a:t>HPC</a:t>
              </a:r>
            </a:p>
            <a:p>
              <a:pPr marR="40639" lvl="0" defTabSz="914400">
                <a:buClr>
                  <a:srgbClr val="000000"/>
                </a:buClr>
                <a:buFont typeface="Arial"/>
                <a:defRPr sz="1800">
                  <a:solidFill>
                    <a:srgbClr val="000000"/>
                  </a:solidFill>
                </a:defRPr>
              </a:pPr>
              <a:r>
                <a:rPr sz="3400" b="1" dirty="0">
                  <a:solidFill>
                    <a:srgbClr val="7E7E7E"/>
                  </a:solidFill>
                  <a:uFill>
                    <a:solidFill>
                      <a:srgbClr val="7E7E7E"/>
                    </a:solidFill>
                  </a:uFill>
                </a:rPr>
                <a:t>LM4</a:t>
              </a:r>
            </a:p>
            <a:p>
              <a:pPr marR="40639" lvl="0" defTabSz="914400">
                <a:buClr>
                  <a:srgbClr val="000000"/>
                </a:buClr>
                <a:buFont typeface="Arial"/>
                <a:defRPr sz="1800">
                  <a:solidFill>
                    <a:srgbClr val="000000"/>
                  </a:solidFill>
                </a:defRPr>
              </a:pPr>
              <a:r>
                <a:rPr sz="3000" b="1" dirty="0">
                  <a:solidFill>
                    <a:srgbClr val="7E7E7E"/>
                  </a:solidFill>
                  <a:uFill>
                    <a:solidFill>
                      <a:srgbClr val="7E7E7E"/>
                    </a:solidFill>
                  </a:uFill>
                </a:rPr>
                <a:t>——</a:t>
              </a:r>
              <a:r>
                <a:rPr sz="3000" b="1" dirty="0" smtClean="0">
                  <a:solidFill>
                    <a:srgbClr val="7E7E7E"/>
                  </a:solidFill>
                  <a:uFill>
                    <a:solidFill>
                      <a:srgbClr val="7E7E7E"/>
                    </a:solidFill>
                  </a:uFill>
                </a:rPr>
                <a:t>—</a:t>
              </a:r>
              <a:endParaRPr sz="3000" b="1" dirty="0">
                <a:solidFill>
                  <a:srgbClr val="7E7E7E"/>
                </a:solidFill>
                <a:uFill>
                  <a:solidFill>
                    <a:srgbClr val="7E7E7E"/>
                  </a:solidFill>
                </a:uFill>
              </a:endParaRPr>
            </a:p>
            <a:p>
              <a:pPr marR="40639" lvl="0" defTabSz="914400">
                <a:buClr>
                  <a:srgbClr val="000000"/>
                </a:buClr>
                <a:buFont typeface="Arial"/>
                <a:defRPr sz="1800">
                  <a:solidFill>
                    <a:srgbClr val="000000"/>
                  </a:solidFill>
                </a:defRPr>
              </a:pPr>
              <a:r>
                <a:rPr sz="3000" dirty="0">
                  <a:solidFill>
                    <a:srgbClr val="7E7E7E"/>
                  </a:solidFill>
                  <a:uFill>
                    <a:solidFill>
                      <a:srgbClr val="7E7E7E"/>
                    </a:solidFill>
                  </a:uFill>
                </a:rPr>
                <a:t>Stochastic Simulation</a:t>
              </a:r>
            </a:p>
            <a:p>
              <a:pPr marR="40639" lvl="0" defTabSz="914400">
                <a:buClr>
                  <a:srgbClr val="000000"/>
                </a:buClr>
                <a:buFont typeface="Arial"/>
                <a:defRPr sz="1800">
                  <a:solidFill>
                    <a:srgbClr val="000000"/>
                  </a:solidFill>
                </a:defRPr>
              </a:pPr>
              <a:r>
                <a:rPr sz="3000" dirty="0">
                  <a:solidFill>
                    <a:srgbClr val="7E7E7E"/>
                  </a:solidFill>
                  <a:uFill>
                    <a:solidFill>
                      <a:srgbClr val="7E7E7E"/>
                    </a:solidFill>
                  </a:uFill>
                </a:rPr>
                <a:t>BioProcess</a:t>
              </a:r>
            </a:p>
            <a:p>
              <a:pPr marR="40639" lvl="0" defTabSz="914400">
                <a:buClr>
                  <a:srgbClr val="000000"/>
                </a:buClr>
                <a:buFont typeface="Arial"/>
                <a:defRPr sz="1800">
                  <a:solidFill>
                    <a:srgbClr val="000000"/>
                  </a:solidFill>
                </a:defRPr>
              </a:pPr>
              <a:r>
                <a:rPr sz="3000" dirty="0">
                  <a:solidFill>
                    <a:srgbClr val="7E7E7E"/>
                  </a:solidFill>
                  <a:uFill>
                    <a:solidFill>
                      <a:srgbClr val="7E7E7E"/>
                    </a:solidFill>
                  </a:uFill>
                </a:rPr>
                <a:t>Image-Analysis</a:t>
              </a:r>
            </a:p>
            <a:p>
              <a:pPr marR="40639" lvl="0" defTabSz="914400">
                <a:buClr>
                  <a:srgbClr val="000000"/>
                </a:buClr>
                <a:buFont typeface="Arial"/>
                <a:defRPr sz="1800">
                  <a:solidFill>
                    <a:srgbClr val="000000"/>
                  </a:solidFill>
                </a:defRPr>
              </a:pPr>
              <a:r>
                <a:rPr sz="3000" dirty="0">
                  <a:solidFill>
                    <a:srgbClr val="7E7E7E"/>
                  </a:solidFill>
                  <a:uFill>
                    <a:solidFill>
                      <a:srgbClr val="7E7E7E"/>
                    </a:solidFill>
                  </a:uFill>
                </a:rPr>
                <a:t>Planning-Logistics</a:t>
              </a:r>
            </a:p>
            <a:p>
              <a:pPr marR="40639" lvl="0" defTabSz="914400">
                <a:buClr>
                  <a:srgbClr val="000000"/>
                </a:buClr>
                <a:buFont typeface="Arial"/>
                <a:defRPr sz="1800">
                  <a:solidFill>
                    <a:srgbClr val="000000"/>
                  </a:solidFill>
                </a:defRPr>
              </a:pPr>
              <a:r>
                <a:rPr sz="3000" dirty="0">
                  <a:solidFill>
                    <a:srgbClr val="7E7E7E"/>
                  </a:solidFill>
                  <a:uFill>
                    <a:solidFill>
                      <a:srgbClr val="7E7E7E"/>
                    </a:solidFill>
                  </a:uFill>
                </a:rPr>
                <a:t>Astro-</a:t>
              </a:r>
              <a:r>
                <a:rPr sz="3000" dirty="0" smtClean="0">
                  <a:solidFill>
                    <a:srgbClr val="7E7E7E"/>
                  </a:solidFill>
                  <a:uFill>
                    <a:solidFill>
                      <a:srgbClr val="7E7E7E"/>
                    </a:solidFill>
                  </a:uFill>
                </a:rPr>
                <a:t>Informatics</a:t>
              </a:r>
              <a:endParaRPr sz="2600" dirty="0">
                <a:solidFill>
                  <a:srgbClr val="7E7E7E"/>
                </a:solidFill>
                <a:uFill>
                  <a:solidFill>
                    <a:srgbClr val="7E7E7E"/>
                  </a:solidFill>
                </a:uFill>
              </a:endParaRPr>
            </a:p>
          </p:txBody>
        </p:sp>
        <p:sp>
          <p:nvSpPr>
            <p:cNvPr id="79" name="Shape 79"/>
            <p:cNvSpPr/>
            <p:nvPr/>
          </p:nvSpPr>
          <p:spPr>
            <a:xfrm>
              <a:off x="288129" y="-98627"/>
              <a:ext cx="3721415" cy="6202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marL="40639" marR="40639" defTabSz="914400">
                <a:buClr>
                  <a:srgbClr val="000000"/>
                </a:buClr>
                <a:buFont typeface="Arial"/>
                <a:defRPr>
                  <a:solidFill>
                    <a:srgbClr val="E02F22"/>
                  </a:solidFill>
                  <a:uFill>
                    <a:solidFill>
                      <a:srgbClr val="E02F22"/>
                    </a:solidFill>
                  </a:uFill>
                </a:defRPr>
              </a:lvl1pPr>
            </a:lstStyle>
            <a:p>
              <a:pPr lvl="0">
                <a:defRPr sz="1800">
                  <a:solidFill>
                    <a:srgbClr val="000000"/>
                  </a:solidFill>
                  <a:uFillTx/>
                </a:defRPr>
              </a:pPr>
              <a:r>
                <a:rPr sz="3600">
                  <a:solidFill>
                    <a:srgbClr val="E02F22"/>
                  </a:solidFill>
                  <a:uFill>
                    <a:solidFill>
                      <a:srgbClr val="E02F22"/>
                    </a:solidFill>
                  </a:uFill>
                </a:rPr>
                <a:t>Laboratories</a:t>
              </a:r>
            </a:p>
          </p:txBody>
        </p:sp>
      </p:grpSp>
      <p:grpSp>
        <p:nvGrpSpPr>
          <p:cNvPr id="84" name="Group 84"/>
          <p:cNvGrpSpPr/>
          <p:nvPr/>
        </p:nvGrpSpPr>
        <p:grpSpPr>
          <a:xfrm>
            <a:off x="12013704" y="1975019"/>
            <a:ext cx="4000501" cy="5930900"/>
            <a:chOff x="0" y="0"/>
            <a:chExt cx="4000500" cy="5930899"/>
          </a:xfrm>
        </p:grpSpPr>
        <p:sp>
          <p:nvSpPr>
            <p:cNvPr id="81" name="Shape 81"/>
            <p:cNvSpPr/>
            <p:nvPr/>
          </p:nvSpPr>
          <p:spPr>
            <a:xfrm>
              <a:off x="0" y="0"/>
              <a:ext cx="4000500" cy="5930900"/>
            </a:xfrm>
            <a:prstGeom prst="roundRect">
              <a:avLst>
                <a:gd name="adj" fmla="val 4762"/>
              </a:avLst>
            </a:prstGeom>
            <a:solidFill>
              <a:srgbClr val="E5E5E5"/>
            </a:solidFill>
            <a:ln w="12700" cap="flat">
              <a:noFill/>
              <a:miter lim="400000"/>
            </a:ln>
            <a:effectLst/>
          </p:spPr>
          <p:txBody>
            <a:bodyPr wrap="square" lIns="0" tIns="0" rIns="0" bIns="0" numCol="1" anchor="ctr">
              <a:noAutofit/>
            </a:bodyPr>
            <a:lstStyle/>
            <a:p>
              <a:pPr lvl="0" defTabSz="825500">
                <a:defRPr sz="6200">
                  <a:effectLst>
                    <a:outerShdw blurRad="38100" dist="12700" dir="5400000" rotWithShape="0">
                      <a:srgbClr val="000000">
                        <a:alpha val="50000"/>
                      </a:srgbClr>
                    </a:outerShdw>
                  </a:effectLst>
                </a:defRPr>
              </a:pPr>
              <a:endParaRPr/>
            </a:p>
          </p:txBody>
        </p:sp>
        <p:sp>
          <p:nvSpPr>
            <p:cNvPr id="82" name="Shape 82"/>
            <p:cNvSpPr/>
            <p:nvPr/>
          </p:nvSpPr>
          <p:spPr>
            <a:xfrm>
              <a:off x="196272" y="1324295"/>
              <a:ext cx="3619501" cy="44997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marR="40639" lvl="0" defTabSz="914400">
                <a:lnSpc>
                  <a:spcPct val="140000"/>
                </a:lnSpc>
                <a:buClr>
                  <a:srgbClr val="000000"/>
                </a:buClr>
                <a:buFont typeface="Arial"/>
                <a:defRPr sz="1800">
                  <a:solidFill>
                    <a:srgbClr val="000000"/>
                  </a:solidFill>
                </a:defRPr>
              </a:pPr>
              <a:r>
                <a:rPr sz="3000">
                  <a:solidFill>
                    <a:srgbClr val="7E7E7E"/>
                  </a:solidFill>
                  <a:uFill>
                    <a:solidFill>
                      <a:srgbClr val="7E7E7E"/>
                    </a:solidFill>
                  </a:uFill>
                </a:rPr>
                <a:t>Mining</a:t>
              </a:r>
            </a:p>
            <a:p>
              <a:pPr marL="40639" marR="40639" lvl="0" defTabSz="914400">
                <a:lnSpc>
                  <a:spcPct val="140000"/>
                </a:lnSpc>
                <a:buClr>
                  <a:srgbClr val="000000"/>
                </a:buClr>
                <a:buFont typeface="Arial"/>
                <a:defRPr sz="1800">
                  <a:solidFill>
                    <a:srgbClr val="000000"/>
                  </a:solidFill>
                </a:defRPr>
              </a:pPr>
              <a:r>
                <a:rPr sz="3000">
                  <a:solidFill>
                    <a:srgbClr val="7E7E7E"/>
                  </a:solidFill>
                  <a:uFill>
                    <a:solidFill>
                      <a:srgbClr val="7E7E7E"/>
                    </a:solidFill>
                  </a:uFill>
                </a:rPr>
                <a:t>Telecom</a:t>
              </a:r>
            </a:p>
            <a:p>
              <a:pPr marL="40639" marR="40639" lvl="0" defTabSz="914400">
                <a:lnSpc>
                  <a:spcPct val="140000"/>
                </a:lnSpc>
                <a:buClr>
                  <a:srgbClr val="000000"/>
                </a:buClr>
                <a:buFont typeface="Arial"/>
                <a:defRPr sz="1800">
                  <a:solidFill>
                    <a:srgbClr val="000000"/>
                  </a:solidFill>
                </a:defRPr>
              </a:pPr>
              <a:r>
                <a:rPr sz="3000">
                  <a:solidFill>
                    <a:srgbClr val="7E7E7E"/>
                  </a:solidFill>
                  <a:uFill>
                    <a:solidFill>
                      <a:srgbClr val="7E7E7E"/>
                    </a:solidFill>
                  </a:uFill>
                </a:rPr>
                <a:t>Energy</a:t>
              </a:r>
            </a:p>
            <a:p>
              <a:pPr marL="40639" marR="40639" lvl="0" defTabSz="914400">
                <a:lnSpc>
                  <a:spcPct val="140000"/>
                </a:lnSpc>
                <a:buClr>
                  <a:srgbClr val="000000"/>
                </a:buClr>
                <a:buFont typeface="Arial"/>
                <a:defRPr sz="1800">
                  <a:solidFill>
                    <a:srgbClr val="000000"/>
                  </a:solidFill>
                </a:defRPr>
              </a:pPr>
              <a:r>
                <a:rPr sz="3000">
                  <a:solidFill>
                    <a:srgbClr val="7E7E7E"/>
                  </a:solidFill>
                  <a:uFill>
                    <a:solidFill>
                      <a:srgbClr val="7E7E7E"/>
                    </a:solidFill>
                  </a:uFill>
                </a:rPr>
                <a:t> Water</a:t>
              </a:r>
            </a:p>
            <a:p>
              <a:pPr marL="40639" marR="40639" lvl="0" defTabSz="914400">
                <a:lnSpc>
                  <a:spcPct val="140000"/>
                </a:lnSpc>
                <a:buClr>
                  <a:srgbClr val="000000"/>
                </a:buClr>
                <a:buFont typeface="Arial"/>
                <a:defRPr sz="1800">
                  <a:solidFill>
                    <a:srgbClr val="000000"/>
                  </a:solidFill>
                </a:defRPr>
              </a:pPr>
              <a:r>
                <a:rPr sz="3000">
                  <a:solidFill>
                    <a:srgbClr val="7E7E7E"/>
                  </a:solidFill>
                  <a:uFill>
                    <a:solidFill>
                      <a:srgbClr val="7E7E7E"/>
                    </a:solidFill>
                  </a:uFill>
                </a:rPr>
                <a:t>Biotechnology</a:t>
              </a:r>
            </a:p>
            <a:p>
              <a:pPr marL="40639" marR="40639" lvl="0" defTabSz="914400">
                <a:lnSpc>
                  <a:spcPct val="140000"/>
                </a:lnSpc>
                <a:buClr>
                  <a:srgbClr val="000000"/>
                </a:buClr>
                <a:buFont typeface="Arial"/>
                <a:defRPr sz="1800">
                  <a:solidFill>
                    <a:srgbClr val="000000"/>
                  </a:solidFill>
                </a:defRPr>
              </a:pPr>
              <a:r>
                <a:rPr sz="3000">
                  <a:solidFill>
                    <a:srgbClr val="7E7E7E"/>
                  </a:solidFill>
                  <a:uFill>
                    <a:solidFill>
                      <a:srgbClr val="7E7E7E"/>
                    </a:solidFill>
                  </a:uFill>
                </a:rPr>
                <a:t>Environment</a:t>
              </a:r>
            </a:p>
            <a:p>
              <a:pPr marL="40639" marR="40639" lvl="0" defTabSz="914400">
                <a:lnSpc>
                  <a:spcPct val="140000"/>
                </a:lnSpc>
                <a:buClr>
                  <a:srgbClr val="000000"/>
                </a:buClr>
                <a:buFont typeface="Arial"/>
                <a:defRPr sz="1800">
                  <a:solidFill>
                    <a:srgbClr val="000000"/>
                  </a:solidFill>
                </a:defRPr>
              </a:pPr>
              <a:r>
                <a:rPr sz="3000">
                  <a:solidFill>
                    <a:srgbClr val="7E7E7E"/>
                  </a:solidFill>
                  <a:uFill>
                    <a:solidFill>
                      <a:srgbClr val="7E7E7E"/>
                    </a:solidFill>
                  </a:uFill>
                </a:rPr>
                <a:t>Education</a:t>
              </a:r>
            </a:p>
          </p:txBody>
        </p:sp>
        <p:sp>
          <p:nvSpPr>
            <p:cNvPr id="83" name="Shape 83"/>
            <p:cNvSpPr/>
            <p:nvPr/>
          </p:nvSpPr>
          <p:spPr>
            <a:xfrm>
              <a:off x="222385" y="179894"/>
              <a:ext cx="3619501" cy="7091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marL="40639" marR="40639" defTabSz="914400">
                <a:buClr>
                  <a:srgbClr val="000000"/>
                </a:buClr>
                <a:buFont typeface="Arial"/>
                <a:defRPr>
                  <a:solidFill>
                    <a:srgbClr val="E02F22"/>
                  </a:solidFill>
                  <a:uFill>
                    <a:solidFill>
                      <a:srgbClr val="E02F22"/>
                    </a:solidFill>
                  </a:uFill>
                </a:defRPr>
              </a:lvl1pPr>
            </a:lstStyle>
            <a:p>
              <a:pPr lvl="0">
                <a:defRPr sz="1800">
                  <a:solidFill>
                    <a:srgbClr val="000000"/>
                  </a:solidFill>
                  <a:uFillTx/>
                </a:defRPr>
              </a:pPr>
              <a:r>
                <a:rPr sz="3600">
                  <a:solidFill>
                    <a:srgbClr val="E02F22"/>
                  </a:solidFill>
                  <a:uFill>
                    <a:solidFill>
                      <a:srgbClr val="E02F22"/>
                    </a:solidFill>
                  </a:uFill>
                </a:rPr>
                <a:t>Industry/sector Sec</a:t>
              </a:r>
            </a:p>
          </p:txBody>
        </p:sp>
      </p:grpSp>
      <p:sp>
        <p:nvSpPr>
          <p:cNvPr id="85" name="Shape 85"/>
          <p:cNvSpPr/>
          <p:nvPr/>
        </p:nvSpPr>
        <p:spPr>
          <a:xfrm>
            <a:off x="4717256" y="4735285"/>
            <a:ext cx="1360800" cy="317501"/>
          </a:xfrm>
          <a:prstGeom prst="leftRightArrow">
            <a:avLst>
              <a:gd name="adj1" fmla="val 28275"/>
              <a:gd name="adj2" fmla="val 56437"/>
            </a:avLst>
          </a:prstGeom>
          <a:solidFill>
            <a:srgbClr val="7EBD50"/>
          </a:solidFill>
          <a:ln w="12700">
            <a:miter lim="400000"/>
          </a:ln>
        </p:spPr>
        <p:txBody>
          <a:bodyPr lIns="0" tIns="0" rIns="0" bIns="0" anchor="ctr"/>
          <a:lstStyle/>
          <a:p>
            <a:pPr lvl="0" defTabSz="825500">
              <a:defRPr sz="6200">
                <a:effectLst>
                  <a:outerShdw blurRad="38100" dist="12700" dir="5400000" rotWithShape="0">
                    <a:srgbClr val="000000">
                      <a:alpha val="50000"/>
                    </a:srgbClr>
                  </a:outerShdw>
                </a:effectLst>
              </a:defRPr>
            </a:pPr>
            <a:endParaRPr/>
          </a:p>
        </p:txBody>
      </p:sp>
      <p:sp>
        <p:nvSpPr>
          <p:cNvPr id="86" name="Shape 86"/>
          <p:cNvSpPr/>
          <p:nvPr/>
        </p:nvSpPr>
        <p:spPr>
          <a:xfrm>
            <a:off x="10607570" y="4735285"/>
            <a:ext cx="1440000" cy="304800"/>
          </a:xfrm>
          <a:prstGeom prst="leftRightArrow">
            <a:avLst>
              <a:gd name="adj1" fmla="val 28275"/>
              <a:gd name="adj2" fmla="val 58789"/>
            </a:avLst>
          </a:prstGeom>
          <a:solidFill>
            <a:srgbClr val="7EBD50"/>
          </a:solidFill>
          <a:ln w="12700">
            <a:miter lim="400000"/>
          </a:ln>
        </p:spPr>
        <p:txBody>
          <a:bodyPr lIns="0" tIns="0" rIns="0" bIns="0" anchor="ctr"/>
          <a:lstStyle/>
          <a:p>
            <a:pPr lvl="0" defTabSz="825500">
              <a:defRPr sz="6200">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xmlns="" val="3842487509"/>
      </p:ext>
    </p:extLst>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droppedImage.pdf"/>
          <p:cNvPicPr/>
          <p:nvPr/>
        </p:nvPicPr>
        <p:blipFill>
          <a:blip r:embed="rId2" cstate="print">
            <a:extLst/>
          </a:blip>
          <a:stretch>
            <a:fillRect/>
          </a:stretch>
        </p:blipFill>
        <p:spPr>
          <a:xfrm>
            <a:off x="6692900" y="3200400"/>
            <a:ext cx="9321800" cy="5080000"/>
          </a:xfrm>
          <a:prstGeom prst="rect">
            <a:avLst/>
          </a:prstGeom>
          <a:ln w="12700">
            <a:miter lim="400000"/>
          </a:ln>
        </p:spPr>
      </p:pic>
      <p:sp>
        <p:nvSpPr>
          <p:cNvPr id="108" name="Shape 108"/>
          <p:cNvSpPr>
            <a:spLocks noGrp="1"/>
          </p:cNvSpPr>
          <p:nvPr>
            <p:ph type="title"/>
          </p:nvPr>
        </p:nvSpPr>
        <p:spPr>
          <a:xfrm>
            <a:off x="990600" y="1776"/>
            <a:ext cx="13931900" cy="1993901"/>
          </a:xfrm>
          <a:prstGeom prst="rect">
            <a:avLst/>
          </a:prstGeom>
        </p:spPr>
        <p:txBody>
          <a:bodyPr/>
          <a:lstStyle/>
          <a:p>
            <a:pPr lvl="0">
              <a:defRPr sz="1800">
                <a:solidFill>
                  <a:srgbClr val="000000"/>
                </a:solidFill>
              </a:defRPr>
            </a:pPr>
            <a:r>
              <a:rPr sz="5500">
                <a:solidFill>
                  <a:srgbClr val="E02F22"/>
                </a:solidFill>
              </a:rPr>
              <a:t>International Network Centers</a:t>
            </a:r>
          </a:p>
        </p:txBody>
      </p:sp>
      <p:sp>
        <p:nvSpPr>
          <p:cNvPr id="109" name="Shape 109"/>
          <p:cNvSpPr>
            <a:spLocks noGrp="1"/>
          </p:cNvSpPr>
          <p:nvPr>
            <p:ph type="body" idx="1"/>
          </p:nvPr>
        </p:nvSpPr>
        <p:spPr>
          <a:xfrm>
            <a:off x="1143000" y="1922611"/>
            <a:ext cx="4533900" cy="6814989"/>
          </a:xfrm>
          <a:prstGeom prst="rect">
            <a:avLst/>
          </a:prstGeom>
        </p:spPr>
        <p:txBody>
          <a:bodyPr anchor="t"/>
          <a:lstStyle/>
          <a:p>
            <a:pPr marL="317500" lvl="0" indent="-266700">
              <a:lnSpc>
                <a:spcPct val="80000"/>
              </a:lnSpc>
              <a:spcBef>
                <a:spcPts val="700"/>
              </a:spcBef>
              <a:defRPr sz="1800">
                <a:solidFill>
                  <a:srgbClr val="000000"/>
                </a:solidFill>
              </a:defRPr>
            </a:pPr>
            <a:r>
              <a:rPr sz="2100" dirty="0" smtClean="0">
                <a:solidFill>
                  <a:srgbClr val="747474"/>
                </a:solidFill>
              </a:rPr>
              <a:t>Latin America</a:t>
            </a:r>
          </a:p>
          <a:p>
            <a:pPr marL="723900" lvl="1" indent="-266700">
              <a:lnSpc>
                <a:spcPct val="80000"/>
              </a:lnSpc>
              <a:spcBef>
                <a:spcPts val="700"/>
              </a:spcBef>
              <a:defRPr sz="1800">
                <a:solidFill>
                  <a:srgbClr val="000000"/>
                </a:solidFill>
              </a:defRPr>
            </a:pPr>
            <a:r>
              <a:rPr sz="2100" dirty="0" smtClean="0">
                <a:solidFill>
                  <a:srgbClr val="747474"/>
                </a:solidFill>
              </a:rPr>
              <a:t>Brazil (IMPA, USP)</a:t>
            </a:r>
          </a:p>
          <a:p>
            <a:pPr marL="723900" lvl="1" indent="-266700">
              <a:lnSpc>
                <a:spcPct val="80000"/>
              </a:lnSpc>
              <a:spcBef>
                <a:spcPts val="700"/>
              </a:spcBef>
              <a:defRPr sz="1800">
                <a:solidFill>
                  <a:srgbClr val="000000"/>
                </a:solidFill>
              </a:defRPr>
            </a:pPr>
            <a:r>
              <a:rPr sz="2100" dirty="0" smtClean="0">
                <a:solidFill>
                  <a:srgbClr val="747474"/>
                </a:solidFill>
              </a:rPr>
              <a:t>Mexico (CIMAT, CINVESTAV)</a:t>
            </a:r>
          </a:p>
          <a:p>
            <a:pPr marL="317500" lvl="0" indent="-266700">
              <a:lnSpc>
                <a:spcPct val="80000"/>
              </a:lnSpc>
              <a:spcBef>
                <a:spcPts val="700"/>
              </a:spcBef>
              <a:defRPr sz="1800">
                <a:solidFill>
                  <a:srgbClr val="000000"/>
                </a:solidFill>
              </a:defRPr>
            </a:pPr>
            <a:r>
              <a:rPr sz="2100" dirty="0" smtClean="0">
                <a:solidFill>
                  <a:srgbClr val="747474"/>
                </a:solidFill>
              </a:rPr>
              <a:t>North </a:t>
            </a:r>
            <a:r>
              <a:rPr sz="2100" dirty="0">
                <a:solidFill>
                  <a:srgbClr val="747474"/>
                </a:solidFill>
              </a:rPr>
              <a:t>America (Brown, UC Davis, IMA Minneapolis, IBM-Watson, MSRI Berkeley, PIMS)</a:t>
            </a:r>
          </a:p>
          <a:p>
            <a:pPr marL="317500" lvl="0" indent="-266700">
              <a:lnSpc>
                <a:spcPct val="80000"/>
              </a:lnSpc>
              <a:spcBef>
                <a:spcPts val="700"/>
              </a:spcBef>
              <a:defRPr sz="1800">
                <a:solidFill>
                  <a:srgbClr val="000000"/>
                </a:solidFill>
              </a:defRPr>
            </a:pPr>
            <a:r>
              <a:rPr sz="2100" dirty="0">
                <a:solidFill>
                  <a:srgbClr val="747474"/>
                </a:solidFill>
              </a:rPr>
              <a:t>Europe (BCAM, U. Cergy Pontoise, École Central, École Polytechnique, ICMAT, Paris VI, Paris Dauphine, Paris Math </a:t>
            </a:r>
            <a:r>
              <a:rPr sz="2100" dirty="0" smtClean="0">
                <a:solidFill>
                  <a:srgbClr val="747474"/>
                </a:solidFill>
              </a:rPr>
              <a:t>Foundation</a:t>
            </a:r>
            <a:r>
              <a:rPr lang="en-US" sz="2100" dirty="0" smtClean="0">
                <a:solidFill>
                  <a:srgbClr val="747474"/>
                </a:solidFill>
              </a:rPr>
              <a:t>, Matheon Germany</a:t>
            </a:r>
            <a:r>
              <a:rPr sz="2100" dirty="0" smtClean="0">
                <a:solidFill>
                  <a:srgbClr val="747474"/>
                </a:solidFill>
              </a:rPr>
              <a:t>)</a:t>
            </a:r>
            <a:endParaRPr sz="2100" dirty="0">
              <a:solidFill>
                <a:srgbClr val="747474"/>
              </a:solidFill>
            </a:endParaRPr>
          </a:p>
          <a:p>
            <a:pPr marL="317500" lvl="0" indent="-266700">
              <a:lnSpc>
                <a:spcPct val="80000"/>
              </a:lnSpc>
              <a:spcBef>
                <a:spcPts val="700"/>
              </a:spcBef>
              <a:defRPr sz="1800">
                <a:solidFill>
                  <a:srgbClr val="000000"/>
                </a:solidFill>
              </a:defRPr>
            </a:pPr>
            <a:r>
              <a:rPr sz="2100" dirty="0">
                <a:solidFill>
                  <a:srgbClr val="747474"/>
                </a:solidFill>
              </a:rPr>
              <a:t>China (Shanghai </a:t>
            </a:r>
            <a:r>
              <a:rPr sz="2100" dirty="0" smtClean="0">
                <a:solidFill>
                  <a:srgbClr val="747474"/>
                </a:solidFill>
              </a:rPr>
              <a:t>JiaoTong</a:t>
            </a:r>
            <a:r>
              <a:rPr sz="2100" dirty="0">
                <a:solidFill>
                  <a:srgbClr val="747474"/>
                </a:solidFill>
              </a:rPr>
              <a:t>, Peking </a:t>
            </a:r>
          </a:p>
          <a:p>
            <a:pPr marL="317500" lvl="0" indent="-266700">
              <a:lnSpc>
                <a:spcPct val="80000"/>
              </a:lnSpc>
              <a:spcBef>
                <a:spcPts val="700"/>
              </a:spcBef>
              <a:defRPr sz="1800">
                <a:solidFill>
                  <a:srgbClr val="000000"/>
                </a:solidFill>
              </a:defRPr>
            </a:pPr>
            <a:r>
              <a:rPr sz="2100" dirty="0">
                <a:solidFill>
                  <a:srgbClr val="747474"/>
                </a:solidFill>
              </a:rPr>
              <a:t>Japan (Tokyo, Kyushu, Meiji, NTT, Toyota)</a:t>
            </a:r>
          </a:p>
          <a:p>
            <a:pPr marL="317500" lvl="0" indent="-266700">
              <a:lnSpc>
                <a:spcPct val="80000"/>
              </a:lnSpc>
              <a:spcBef>
                <a:spcPts val="700"/>
              </a:spcBef>
              <a:defRPr sz="1800">
                <a:solidFill>
                  <a:srgbClr val="000000"/>
                </a:solidFill>
              </a:defRPr>
            </a:pPr>
            <a:r>
              <a:rPr sz="2100" dirty="0">
                <a:solidFill>
                  <a:srgbClr val="747474"/>
                </a:solidFill>
              </a:rPr>
              <a:t>Singapore (NUS, Nanyang)</a:t>
            </a:r>
          </a:p>
          <a:p>
            <a:pPr marL="317500" lvl="0" indent="-266700">
              <a:lnSpc>
                <a:spcPct val="80000"/>
              </a:lnSpc>
              <a:spcBef>
                <a:spcPts val="700"/>
              </a:spcBef>
              <a:defRPr sz="1800">
                <a:solidFill>
                  <a:srgbClr val="000000"/>
                </a:solidFill>
              </a:defRPr>
            </a:pPr>
            <a:r>
              <a:rPr sz="2100" dirty="0">
                <a:solidFill>
                  <a:srgbClr val="747474"/>
                </a:solidFill>
              </a:rPr>
              <a:t>Australia (NewCastle U. , Ballarat)</a:t>
            </a:r>
          </a:p>
          <a:p>
            <a:pPr marL="317500" lvl="0" indent="-266700">
              <a:lnSpc>
                <a:spcPct val="80000"/>
              </a:lnSpc>
              <a:spcBef>
                <a:spcPts val="700"/>
              </a:spcBef>
              <a:defRPr sz="1800">
                <a:solidFill>
                  <a:srgbClr val="000000"/>
                </a:solidFill>
              </a:defRPr>
            </a:pPr>
            <a:r>
              <a:rPr sz="2100" dirty="0">
                <a:solidFill>
                  <a:srgbClr val="747474"/>
                </a:solidFill>
              </a:rPr>
              <a:t>Chile (AURA, ESO, F. </a:t>
            </a:r>
            <a:r>
              <a:rPr sz="2100" dirty="0" smtClean="0">
                <a:solidFill>
                  <a:srgbClr val="747474"/>
                </a:solidFill>
              </a:rPr>
              <a:t>Chile)</a:t>
            </a:r>
            <a:endParaRPr sz="2100" dirty="0">
              <a:solidFill>
                <a:srgbClr val="747474"/>
              </a:solidFill>
            </a:endParaRPr>
          </a:p>
          <a:p>
            <a:pPr marL="317500" lvl="0" indent="-266700">
              <a:lnSpc>
                <a:spcPct val="80000"/>
              </a:lnSpc>
              <a:spcBef>
                <a:spcPts val="700"/>
              </a:spcBef>
              <a:defRPr sz="1800">
                <a:solidFill>
                  <a:srgbClr val="000000"/>
                </a:solidFill>
              </a:defRPr>
            </a:pPr>
            <a:r>
              <a:rPr sz="2100" dirty="0" smtClean="0">
                <a:solidFill>
                  <a:srgbClr val="747474"/>
                </a:solidFill>
              </a:rPr>
              <a:t>Supporting similar Centers in Peru, IMCA, Ecuador MODEMAT, Colombia U. Nacional, Paraguay  </a:t>
            </a:r>
          </a:p>
          <a:p>
            <a:pPr marL="317500" lvl="0" indent="-266700">
              <a:spcBef>
                <a:spcPts val="700"/>
              </a:spcBef>
              <a:defRPr sz="1800">
                <a:solidFill>
                  <a:srgbClr val="000000"/>
                </a:solidFill>
              </a:defRPr>
            </a:pPr>
            <a:endParaRPr sz="2100" dirty="0">
              <a:solidFill>
                <a:srgbClr val="747474"/>
              </a:solidFill>
            </a:endParaRPr>
          </a:p>
        </p:txBody>
      </p:sp>
      <p:pic>
        <p:nvPicPr>
          <p:cNvPr id="110" name="droppedImage.pdf"/>
          <p:cNvPicPr/>
          <p:nvPr/>
        </p:nvPicPr>
        <p:blipFill>
          <a:blip r:embed="rId3" cstate="print">
            <a:extLst/>
          </a:blip>
          <a:stretch>
            <a:fillRect/>
          </a:stretch>
        </p:blipFill>
        <p:spPr>
          <a:xfrm>
            <a:off x="8178800" y="7416800"/>
            <a:ext cx="723900" cy="632743"/>
          </a:xfrm>
          <a:prstGeom prst="rect">
            <a:avLst/>
          </a:prstGeom>
          <a:ln w="12700">
            <a:miter lim="400000"/>
          </a:ln>
        </p:spPr>
      </p:pic>
      <p:sp>
        <p:nvSpPr>
          <p:cNvPr id="111" name="Shape 111"/>
          <p:cNvSpPr/>
          <p:nvPr/>
        </p:nvSpPr>
        <p:spPr>
          <a:xfrm>
            <a:off x="9677399" y="67309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12" name="Shape 112"/>
          <p:cNvSpPr/>
          <p:nvPr/>
        </p:nvSpPr>
        <p:spPr>
          <a:xfrm>
            <a:off x="9461499" y="69722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13" name="Shape 113"/>
          <p:cNvSpPr/>
          <p:nvPr/>
        </p:nvSpPr>
        <p:spPr>
          <a:xfrm>
            <a:off x="7543799" y="48259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14" name="Shape 114"/>
          <p:cNvSpPr/>
          <p:nvPr/>
        </p:nvSpPr>
        <p:spPr>
          <a:xfrm>
            <a:off x="7721599" y="49275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15" name="Shape 115"/>
          <p:cNvSpPr/>
          <p:nvPr/>
        </p:nvSpPr>
        <p:spPr>
          <a:xfrm>
            <a:off x="14389099" y="48767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16" name="Shape 116"/>
          <p:cNvSpPr/>
          <p:nvPr/>
        </p:nvSpPr>
        <p:spPr>
          <a:xfrm>
            <a:off x="14096999" y="44830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17" name="Shape 117"/>
          <p:cNvSpPr/>
          <p:nvPr/>
        </p:nvSpPr>
        <p:spPr>
          <a:xfrm>
            <a:off x="14909800" y="4622800"/>
            <a:ext cx="355601" cy="355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18" name="Shape 118"/>
          <p:cNvSpPr/>
          <p:nvPr/>
        </p:nvSpPr>
        <p:spPr>
          <a:xfrm>
            <a:off x="14731999" y="48259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19" name="Shape 119"/>
          <p:cNvSpPr/>
          <p:nvPr/>
        </p:nvSpPr>
        <p:spPr>
          <a:xfrm>
            <a:off x="10617199" y="40385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20" name="Shape 120"/>
          <p:cNvSpPr/>
          <p:nvPr/>
        </p:nvSpPr>
        <p:spPr>
          <a:xfrm>
            <a:off x="10274299" y="44449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21" name="Shape 121"/>
          <p:cNvSpPr/>
          <p:nvPr/>
        </p:nvSpPr>
        <p:spPr>
          <a:xfrm>
            <a:off x="10426700" y="4216400"/>
            <a:ext cx="355601" cy="355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22" name="Shape 122"/>
          <p:cNvSpPr/>
          <p:nvPr/>
        </p:nvSpPr>
        <p:spPr>
          <a:xfrm>
            <a:off x="8674099" y="44830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23" name="Shape 123"/>
          <p:cNvSpPr/>
          <p:nvPr/>
        </p:nvSpPr>
        <p:spPr>
          <a:xfrm>
            <a:off x="8699499" y="66293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24" name="Shape 124"/>
          <p:cNvSpPr/>
          <p:nvPr/>
        </p:nvSpPr>
        <p:spPr>
          <a:xfrm>
            <a:off x="8420099" y="62991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25" name="Shape 125"/>
          <p:cNvSpPr/>
          <p:nvPr/>
        </p:nvSpPr>
        <p:spPr>
          <a:xfrm>
            <a:off x="8597899" y="58419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26" name="Shape 126"/>
          <p:cNvSpPr/>
          <p:nvPr/>
        </p:nvSpPr>
        <p:spPr>
          <a:xfrm>
            <a:off x="13982700" y="5918200"/>
            <a:ext cx="304801" cy="304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27" name="Shape 127"/>
          <p:cNvSpPr/>
          <p:nvPr/>
        </p:nvSpPr>
        <p:spPr>
          <a:xfrm>
            <a:off x="8127999" y="43433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28" name="Shape 128"/>
          <p:cNvSpPr/>
          <p:nvPr/>
        </p:nvSpPr>
        <p:spPr>
          <a:xfrm>
            <a:off x="8496299" y="46227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29" name="Shape 129"/>
          <p:cNvSpPr/>
          <p:nvPr/>
        </p:nvSpPr>
        <p:spPr>
          <a:xfrm>
            <a:off x="7251700" y="4648200"/>
            <a:ext cx="304801" cy="304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30" name="Shape 130"/>
          <p:cNvSpPr/>
          <p:nvPr/>
        </p:nvSpPr>
        <p:spPr>
          <a:xfrm>
            <a:off x="7378699" y="41401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31" name="Shape 131"/>
          <p:cNvSpPr/>
          <p:nvPr/>
        </p:nvSpPr>
        <p:spPr>
          <a:xfrm>
            <a:off x="15366999" y="69722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32" name="Shape 132"/>
          <p:cNvSpPr/>
          <p:nvPr/>
        </p:nvSpPr>
        <p:spPr>
          <a:xfrm>
            <a:off x="7670800" y="4254500"/>
            <a:ext cx="921767" cy="6223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600">
                <a:solidFill>
                  <a:srgbClr val="FFFFFF"/>
                </a:solidFill>
              </a:rPr>
              <a:t>Text</a:t>
            </a:r>
          </a:p>
        </p:txBody>
      </p:sp>
      <p:sp>
        <p:nvSpPr>
          <p:cNvPr id="133" name="Shape 133"/>
          <p:cNvSpPr/>
          <p:nvPr/>
        </p:nvSpPr>
        <p:spPr>
          <a:xfrm>
            <a:off x="7797800" y="4381500"/>
            <a:ext cx="921767" cy="6223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600">
                <a:solidFill>
                  <a:srgbClr val="FFFFFF"/>
                </a:solidFill>
              </a:rPr>
              <a:t>Text</a:t>
            </a:r>
          </a:p>
        </p:txBody>
      </p:sp>
      <p:sp>
        <p:nvSpPr>
          <p:cNvPr id="134" name="Shape 134"/>
          <p:cNvSpPr/>
          <p:nvPr/>
        </p:nvSpPr>
        <p:spPr>
          <a:xfrm>
            <a:off x="7924800" y="4508500"/>
            <a:ext cx="921767" cy="6223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600">
                <a:solidFill>
                  <a:srgbClr val="FFFFFF"/>
                </a:solidFill>
              </a:rPr>
              <a:t>Text</a:t>
            </a:r>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droppedImage.pdf"/>
          <p:cNvPicPr/>
          <p:nvPr/>
        </p:nvPicPr>
        <p:blipFill>
          <a:blip r:embed="rId2" cstate="print">
            <a:extLst/>
          </a:blip>
          <a:stretch>
            <a:fillRect/>
          </a:stretch>
        </p:blipFill>
        <p:spPr>
          <a:xfrm>
            <a:off x="6692900" y="3200400"/>
            <a:ext cx="9321800" cy="5080000"/>
          </a:xfrm>
          <a:prstGeom prst="rect">
            <a:avLst/>
          </a:prstGeom>
          <a:ln w="12700">
            <a:miter lim="400000"/>
          </a:ln>
        </p:spPr>
      </p:pic>
      <p:sp>
        <p:nvSpPr>
          <p:cNvPr id="137" name="Shape 137"/>
          <p:cNvSpPr>
            <a:spLocks noGrp="1"/>
          </p:cNvSpPr>
          <p:nvPr>
            <p:ph type="title"/>
          </p:nvPr>
        </p:nvSpPr>
        <p:spPr>
          <a:xfrm>
            <a:off x="990600" y="1776"/>
            <a:ext cx="13931900" cy="1993901"/>
          </a:xfrm>
          <a:prstGeom prst="rect">
            <a:avLst/>
          </a:prstGeom>
        </p:spPr>
        <p:txBody>
          <a:bodyPr/>
          <a:lstStyle/>
          <a:p>
            <a:pPr lvl="0">
              <a:defRPr sz="1800">
                <a:solidFill>
                  <a:srgbClr val="000000"/>
                </a:solidFill>
              </a:defRPr>
            </a:pPr>
            <a:r>
              <a:rPr sz="5500">
                <a:solidFill>
                  <a:srgbClr val="E02F22"/>
                </a:solidFill>
              </a:rPr>
              <a:t>Associated Institutions and projects</a:t>
            </a:r>
          </a:p>
        </p:txBody>
      </p:sp>
      <p:sp>
        <p:nvSpPr>
          <p:cNvPr id="138" name="Shape 138"/>
          <p:cNvSpPr>
            <a:spLocks noGrp="1"/>
          </p:cNvSpPr>
          <p:nvPr>
            <p:ph type="body" idx="1"/>
          </p:nvPr>
        </p:nvSpPr>
        <p:spPr>
          <a:xfrm>
            <a:off x="1124966" y="2850058"/>
            <a:ext cx="4533901" cy="4205884"/>
          </a:xfrm>
          <a:prstGeom prst="rect">
            <a:avLst/>
          </a:prstGeom>
        </p:spPr>
        <p:txBody>
          <a:bodyPr anchor="t"/>
          <a:lstStyle/>
          <a:p>
            <a:pPr marL="317500" lvl="0" indent="-266700">
              <a:spcBef>
                <a:spcPts val="700"/>
              </a:spcBef>
              <a:defRPr sz="1800">
                <a:solidFill>
                  <a:srgbClr val="000000"/>
                </a:solidFill>
              </a:defRPr>
            </a:pPr>
            <a:r>
              <a:rPr sz="2100">
                <a:solidFill>
                  <a:srgbClr val="747474"/>
                </a:solidFill>
              </a:rPr>
              <a:t>CNRS Mathematics, Informatics and Engineering</a:t>
            </a:r>
          </a:p>
          <a:p>
            <a:pPr marL="317500" lvl="0" indent="-266700">
              <a:spcBef>
                <a:spcPts val="700"/>
              </a:spcBef>
              <a:defRPr sz="1800">
                <a:solidFill>
                  <a:srgbClr val="000000"/>
                </a:solidFill>
              </a:defRPr>
            </a:pPr>
            <a:r>
              <a:rPr sz="2100">
                <a:solidFill>
                  <a:srgbClr val="747474"/>
                </a:solidFill>
              </a:rPr>
              <a:t>INRIA : Bioinformatics, Bioprocess, Energy</a:t>
            </a:r>
          </a:p>
          <a:p>
            <a:pPr marL="317500" lvl="0" indent="-266700">
              <a:spcBef>
                <a:spcPts val="700"/>
              </a:spcBef>
              <a:defRPr sz="1800">
                <a:solidFill>
                  <a:srgbClr val="000000"/>
                </a:solidFill>
              </a:defRPr>
            </a:pPr>
            <a:r>
              <a:rPr sz="2100">
                <a:solidFill>
                  <a:srgbClr val="747474"/>
                </a:solidFill>
              </a:rPr>
              <a:t>Innova CORFO- Aquiculture, Geomechanics</a:t>
            </a:r>
          </a:p>
          <a:p>
            <a:pPr marL="317500" lvl="0" indent="-266700">
              <a:spcBef>
                <a:spcPts val="700"/>
              </a:spcBef>
              <a:defRPr sz="1800">
                <a:solidFill>
                  <a:srgbClr val="000000"/>
                </a:solidFill>
              </a:defRPr>
            </a:pPr>
            <a:r>
              <a:rPr sz="2100">
                <a:solidFill>
                  <a:srgbClr val="747474"/>
                </a:solidFill>
              </a:rPr>
              <a:t>National Cancer USA</a:t>
            </a:r>
          </a:p>
          <a:p>
            <a:pPr marL="317500" lvl="0" indent="-266700">
              <a:spcBef>
                <a:spcPts val="700"/>
              </a:spcBef>
              <a:defRPr sz="1800">
                <a:solidFill>
                  <a:srgbClr val="000000"/>
                </a:solidFill>
              </a:defRPr>
            </a:pPr>
            <a:r>
              <a:rPr sz="2100">
                <a:solidFill>
                  <a:srgbClr val="747474"/>
                </a:solidFill>
              </a:rPr>
              <a:t>ECOS, MathAmSud, STICAmSud</a:t>
            </a:r>
          </a:p>
          <a:p>
            <a:pPr marL="317500" lvl="0" indent="-266700">
              <a:spcBef>
                <a:spcPts val="700"/>
              </a:spcBef>
              <a:defRPr sz="1800">
                <a:solidFill>
                  <a:srgbClr val="000000"/>
                </a:solidFill>
              </a:defRPr>
            </a:pPr>
            <a:r>
              <a:rPr sz="2100">
                <a:solidFill>
                  <a:srgbClr val="747474"/>
                </a:solidFill>
              </a:rPr>
              <a:t>European Projects.  Energy</a:t>
            </a:r>
          </a:p>
          <a:p>
            <a:pPr marL="317500" lvl="0" indent="-266700">
              <a:spcBef>
                <a:spcPts val="700"/>
              </a:spcBef>
              <a:defRPr sz="1800">
                <a:solidFill>
                  <a:srgbClr val="000000"/>
                </a:solidFill>
              </a:defRPr>
            </a:pPr>
            <a:r>
              <a:rPr sz="2100">
                <a:solidFill>
                  <a:srgbClr val="747474"/>
                </a:solidFill>
              </a:rPr>
              <a:t>Soros’s Foundation</a:t>
            </a:r>
          </a:p>
        </p:txBody>
      </p:sp>
      <p:pic>
        <p:nvPicPr>
          <p:cNvPr id="139" name="droppedImage.pdf"/>
          <p:cNvPicPr/>
          <p:nvPr/>
        </p:nvPicPr>
        <p:blipFill>
          <a:blip r:embed="rId3" cstate="print">
            <a:extLst/>
          </a:blip>
          <a:stretch>
            <a:fillRect/>
          </a:stretch>
        </p:blipFill>
        <p:spPr>
          <a:xfrm>
            <a:off x="8178800" y="7416800"/>
            <a:ext cx="723900" cy="632743"/>
          </a:xfrm>
          <a:prstGeom prst="rect">
            <a:avLst/>
          </a:prstGeom>
          <a:ln w="12700">
            <a:miter lim="400000"/>
          </a:ln>
        </p:spPr>
      </p:pic>
      <p:sp>
        <p:nvSpPr>
          <p:cNvPr id="140" name="Shape 140"/>
          <p:cNvSpPr/>
          <p:nvPr/>
        </p:nvSpPr>
        <p:spPr>
          <a:xfrm>
            <a:off x="9677399" y="67309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41" name="Shape 141"/>
          <p:cNvSpPr/>
          <p:nvPr/>
        </p:nvSpPr>
        <p:spPr>
          <a:xfrm>
            <a:off x="9461499" y="69722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42" name="Shape 142"/>
          <p:cNvSpPr/>
          <p:nvPr/>
        </p:nvSpPr>
        <p:spPr>
          <a:xfrm>
            <a:off x="7543799" y="48259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43" name="Shape 143"/>
          <p:cNvSpPr/>
          <p:nvPr/>
        </p:nvSpPr>
        <p:spPr>
          <a:xfrm>
            <a:off x="7721599" y="49275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44" name="Shape 144"/>
          <p:cNvSpPr/>
          <p:nvPr/>
        </p:nvSpPr>
        <p:spPr>
          <a:xfrm>
            <a:off x="14389099" y="48767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45" name="Shape 145"/>
          <p:cNvSpPr/>
          <p:nvPr/>
        </p:nvSpPr>
        <p:spPr>
          <a:xfrm>
            <a:off x="14096999" y="44830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46" name="Shape 146"/>
          <p:cNvSpPr/>
          <p:nvPr/>
        </p:nvSpPr>
        <p:spPr>
          <a:xfrm>
            <a:off x="14909800" y="4622800"/>
            <a:ext cx="355601" cy="355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47" name="Shape 147"/>
          <p:cNvSpPr/>
          <p:nvPr/>
        </p:nvSpPr>
        <p:spPr>
          <a:xfrm>
            <a:off x="14731999" y="48259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48" name="Shape 148"/>
          <p:cNvSpPr/>
          <p:nvPr/>
        </p:nvSpPr>
        <p:spPr>
          <a:xfrm>
            <a:off x="10617199" y="40385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49" name="Shape 149"/>
          <p:cNvSpPr/>
          <p:nvPr/>
        </p:nvSpPr>
        <p:spPr>
          <a:xfrm>
            <a:off x="10274299" y="44449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50" name="Shape 150"/>
          <p:cNvSpPr/>
          <p:nvPr/>
        </p:nvSpPr>
        <p:spPr>
          <a:xfrm>
            <a:off x="10426700" y="4216400"/>
            <a:ext cx="355601" cy="355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51" name="Shape 151"/>
          <p:cNvSpPr/>
          <p:nvPr/>
        </p:nvSpPr>
        <p:spPr>
          <a:xfrm>
            <a:off x="8674099" y="44830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52" name="Shape 152"/>
          <p:cNvSpPr/>
          <p:nvPr/>
        </p:nvSpPr>
        <p:spPr>
          <a:xfrm>
            <a:off x="8699499" y="66293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53" name="Shape 153"/>
          <p:cNvSpPr/>
          <p:nvPr/>
        </p:nvSpPr>
        <p:spPr>
          <a:xfrm>
            <a:off x="8420099" y="62991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54" name="Shape 154"/>
          <p:cNvSpPr/>
          <p:nvPr/>
        </p:nvSpPr>
        <p:spPr>
          <a:xfrm>
            <a:off x="8597899" y="58419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55" name="Shape 155"/>
          <p:cNvSpPr/>
          <p:nvPr/>
        </p:nvSpPr>
        <p:spPr>
          <a:xfrm>
            <a:off x="13982700" y="5918200"/>
            <a:ext cx="304801" cy="304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56" name="Shape 156"/>
          <p:cNvSpPr/>
          <p:nvPr/>
        </p:nvSpPr>
        <p:spPr>
          <a:xfrm>
            <a:off x="8127999" y="43433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57" name="Shape 157"/>
          <p:cNvSpPr/>
          <p:nvPr/>
        </p:nvSpPr>
        <p:spPr>
          <a:xfrm>
            <a:off x="8496299" y="46227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58" name="Shape 158"/>
          <p:cNvSpPr/>
          <p:nvPr/>
        </p:nvSpPr>
        <p:spPr>
          <a:xfrm>
            <a:off x="7251700" y="4648200"/>
            <a:ext cx="304801" cy="304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59" name="Shape 159"/>
          <p:cNvSpPr/>
          <p:nvPr/>
        </p:nvSpPr>
        <p:spPr>
          <a:xfrm>
            <a:off x="7378699" y="41401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60" name="Shape 160"/>
          <p:cNvSpPr/>
          <p:nvPr/>
        </p:nvSpPr>
        <p:spPr>
          <a:xfrm>
            <a:off x="15366999" y="6972299"/>
            <a:ext cx="254001" cy="25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E8462C"/>
              </a:gs>
              <a:gs pos="100000">
                <a:srgbClr val="D42A13"/>
              </a:gs>
            </a:gsLst>
            <a:lin ang="5400000"/>
          </a:gradFill>
          <a:ln w="25400">
            <a:solidFill>
              <a:srgbClr val="FFFFFF"/>
            </a:solidFill>
            <a:miter lim="400000"/>
          </a:ln>
          <a:effectLst>
            <a:outerShdw blurRad="50800" dist="25400" dir="3600000" rotWithShape="0">
              <a:srgbClr val="000000">
                <a:alpha val="75000"/>
              </a:srgbClr>
            </a:outerShdw>
          </a:effectLst>
        </p:spPr>
        <p:txBody>
          <a:bodyPr lIns="0" tIns="0" rIns="0" bIns="0" anchor="ctr"/>
          <a:lstStyle/>
          <a:p>
            <a:pPr lvl="0">
              <a:defRPr sz="2600">
                <a:effectLst>
                  <a:outerShdw blurRad="38100" dist="12700" dir="5400000" rotWithShape="0">
                    <a:srgbClr val="000000">
                      <a:alpha val="50000"/>
                    </a:srgbClr>
                  </a:outerShdw>
                </a:effectLst>
              </a:defRPr>
            </a:pPr>
            <a:endParaRPr/>
          </a:p>
        </p:txBody>
      </p:sp>
      <p:sp>
        <p:nvSpPr>
          <p:cNvPr id="161" name="Shape 161"/>
          <p:cNvSpPr/>
          <p:nvPr/>
        </p:nvSpPr>
        <p:spPr>
          <a:xfrm>
            <a:off x="7670800" y="4254500"/>
            <a:ext cx="921767" cy="6223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600">
                <a:solidFill>
                  <a:srgbClr val="FFFFFF"/>
                </a:solidFill>
              </a:rPr>
              <a:t>Text</a:t>
            </a:r>
          </a:p>
        </p:txBody>
      </p:sp>
      <p:sp>
        <p:nvSpPr>
          <p:cNvPr id="162" name="Shape 162"/>
          <p:cNvSpPr/>
          <p:nvPr/>
        </p:nvSpPr>
        <p:spPr>
          <a:xfrm>
            <a:off x="7797800" y="4381500"/>
            <a:ext cx="921767" cy="6223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600">
                <a:solidFill>
                  <a:srgbClr val="FFFFFF"/>
                </a:solidFill>
              </a:rPr>
              <a:t>Text</a:t>
            </a:r>
          </a:p>
        </p:txBody>
      </p:sp>
      <p:sp>
        <p:nvSpPr>
          <p:cNvPr id="163" name="Shape 163"/>
          <p:cNvSpPr/>
          <p:nvPr/>
        </p:nvSpPr>
        <p:spPr>
          <a:xfrm>
            <a:off x="7924800" y="4508500"/>
            <a:ext cx="921767" cy="6223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600">
                <a:solidFill>
                  <a:srgbClr val="FFFFFF"/>
                </a:solidFill>
              </a:rPr>
              <a:t>Text</a:t>
            </a:r>
          </a:p>
        </p:txBody>
      </p:sp>
    </p:spTree>
  </p:cSld>
  <p:clrMapOvr>
    <a:masterClrMapping/>
  </p:clrMapOvr>
  <mc:AlternateContent xmlns:mc="http://schemas.openxmlformats.org/markup-compatibility/2006">
    <mc:Choice xmlns:p14="http://schemas.microsoft.com/office/powerpoint/2010/main" xmlns="" Requires="p14">
      <p:transition spd="slow">
        <p14:flip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FFFFFF"/>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Gill Sans"/>
        <a:ea typeface="Gill Sans"/>
        <a:cs typeface="Gill Sans"/>
      </a:majorFont>
      <a:minorFont>
        <a:latin typeface="Gill Sans"/>
        <a:ea typeface="Gill Sans"/>
        <a:cs typeface="Gill Sans"/>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Gill Sans"/>
        <a:ea typeface="Gill Sans"/>
        <a:cs typeface="Gill Sans"/>
      </a:majorFont>
      <a:minorFont>
        <a:latin typeface="Gill Sans"/>
        <a:ea typeface="Gill Sans"/>
        <a:cs typeface="Gill Sans"/>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550</TotalTime>
  <Words>944</Words>
  <Application>Microsoft Office PowerPoint</Application>
  <PresentationFormat>Personalizado</PresentationFormat>
  <Paragraphs>205</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Black</vt:lpstr>
      <vt:lpstr>Center for Mathematical Modeling</vt:lpstr>
      <vt:lpstr>Key Figures Mathematics  ISI 10 years</vt:lpstr>
      <vt:lpstr>Key Figures Mathematics ISI 10 years</vt:lpstr>
      <vt:lpstr>Some numbers 2013</vt:lpstr>
      <vt:lpstr>Diapositiva 5</vt:lpstr>
      <vt:lpstr>Scientific Committee</vt:lpstr>
      <vt:lpstr>Diapositiva 7</vt:lpstr>
      <vt:lpstr>International Network Centers</vt:lpstr>
      <vt:lpstr>Associated Institutions and projects</vt:lpstr>
      <vt:lpstr>Yearly average budget US$ 10,000,000</vt:lpstr>
      <vt:lpstr>Diapositiva 11</vt:lpstr>
      <vt:lpstr>Mining</vt:lpstr>
      <vt:lpstr>Networks Economics</vt:lpstr>
      <vt:lpstr>Renewable Resources</vt:lpstr>
      <vt:lpstr>                                   Education</vt:lpstr>
      <vt:lpstr>Energy spin off</vt:lpstr>
      <vt:lpstr>Environment spin off</vt:lpstr>
      <vt:lpstr>INRIA initiative</vt:lpstr>
      <vt:lpstr>The NLHPC project</vt:lpstr>
      <vt:lpstr>The NLHPC project</vt:lpstr>
      <vt:lpstr>National initiatives</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Center for Mathematical Modeling</dc:title>
  <cp:lastModifiedBy>pjarpa</cp:lastModifiedBy>
  <cp:revision>35</cp:revision>
  <dcterms:modified xsi:type="dcterms:W3CDTF">2014-09-29T11:46:58Z</dcterms:modified>
</cp:coreProperties>
</file>